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56" r:id="rId5"/>
    <p:sldId id="257" r:id="rId6"/>
    <p:sldId id="261" r:id="rId7"/>
    <p:sldId id="262" r:id="rId8"/>
    <p:sldId id="264" r:id="rId9"/>
    <p:sldId id="263" r:id="rId10"/>
    <p:sldId id="267" r:id="rId11"/>
    <p:sldId id="265" r:id="rId12"/>
    <p:sldId id="266" r:id="rId13"/>
    <p:sldId id="268"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0" r:id="rId29"/>
    <p:sldId id="286" r:id="rId30"/>
    <p:sldId id="287" r:id="rId31"/>
    <p:sldId id="288" r:id="rId32"/>
    <p:sldId id="308" r:id="rId33"/>
    <p:sldId id="285" r:id="rId34"/>
    <p:sldId id="289" r:id="rId35"/>
    <p:sldId id="290" r:id="rId36"/>
    <p:sldId id="291" r:id="rId37"/>
    <p:sldId id="292" r:id="rId38"/>
    <p:sldId id="293" r:id="rId39"/>
    <p:sldId id="295" r:id="rId40"/>
    <p:sldId id="296" r:id="rId41"/>
    <p:sldId id="297" r:id="rId42"/>
    <p:sldId id="298" r:id="rId43"/>
    <p:sldId id="299" r:id="rId44"/>
    <p:sldId id="294" r:id="rId45"/>
    <p:sldId id="300" r:id="rId46"/>
    <p:sldId id="301" r:id="rId47"/>
    <p:sldId id="305" r:id="rId48"/>
    <p:sldId id="306" r:id="rId49"/>
    <p:sldId id="302" r:id="rId50"/>
  </p:sldIdLst>
  <p:sldSz cx="9144000" cy="6858000" type="screen4x3"/>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a:srgbClr val="D3B5E9"/>
    <a:srgbClr val="D0005E"/>
    <a:srgbClr val="C19FFF"/>
    <a:srgbClr val="FFCCFF"/>
    <a:srgbClr val="FF3399"/>
    <a:srgbClr val="CC3399"/>
    <a:srgbClr val="70AC2E"/>
    <a:srgbClr val="CA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C73A4-1BE6-4E49-BAF1-CCBE0468309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3B2EA7D5-4F14-45B3-8DDC-F145ECFE876D}">
      <dgm:prSet phldrT="[Text]"/>
      <dgm:spPr>
        <a:solidFill>
          <a:srgbClr val="FFCCFF">
            <a:alpha val="89804"/>
          </a:srgbClr>
        </a:solidFill>
      </dgm:spPr>
      <dgm:t>
        <a:bodyPr/>
        <a:lstStyle/>
        <a:p>
          <a:r>
            <a:rPr lang="en-US" b="1" dirty="0"/>
            <a:t>1.Modeling</a:t>
          </a:r>
        </a:p>
      </dgm:t>
    </dgm:pt>
    <dgm:pt modelId="{03F5BA56-9C02-4359-8008-CF0AF7BE802A}" type="parTrans" cxnId="{875D14AE-8C38-4CE4-B5B4-159C7228C163}">
      <dgm:prSet/>
      <dgm:spPr/>
      <dgm:t>
        <a:bodyPr/>
        <a:lstStyle/>
        <a:p>
          <a:endParaRPr lang="en-US"/>
        </a:p>
      </dgm:t>
    </dgm:pt>
    <dgm:pt modelId="{8B3F9328-9A85-4B59-830A-36CE7F5C7508}" type="sibTrans" cxnId="{875D14AE-8C38-4CE4-B5B4-159C7228C163}">
      <dgm:prSet/>
      <dgm:spPr/>
      <dgm:t>
        <a:bodyPr/>
        <a:lstStyle/>
        <a:p>
          <a:endParaRPr lang="en-US"/>
        </a:p>
      </dgm:t>
    </dgm:pt>
    <dgm:pt modelId="{4CAA47A8-9112-41D3-A6D7-33C0FFC9E7DC}">
      <dgm:prSet phldrT="[Text]"/>
      <dgm:spPr>
        <a:solidFill>
          <a:schemeClr val="accent6">
            <a:lumMod val="20000"/>
            <a:lumOff val="80000"/>
            <a:alpha val="90000"/>
          </a:schemeClr>
        </a:solidFill>
      </dgm:spPr>
      <dgm:t>
        <a:bodyPr/>
        <a:lstStyle/>
        <a:p>
          <a:r>
            <a:rPr lang="en-US" b="1" dirty="0"/>
            <a:t>2.Prototyping</a:t>
          </a:r>
        </a:p>
      </dgm:t>
    </dgm:pt>
    <dgm:pt modelId="{92C147CE-F77A-4A88-8CA6-407F2D50325C}" type="parTrans" cxnId="{7F30790E-87A6-4A46-A73C-4BE93E34B2E7}">
      <dgm:prSet/>
      <dgm:spPr/>
      <dgm:t>
        <a:bodyPr/>
        <a:lstStyle/>
        <a:p>
          <a:endParaRPr lang="en-US"/>
        </a:p>
      </dgm:t>
    </dgm:pt>
    <dgm:pt modelId="{BDEC79AB-51F0-4BDB-9728-58F3484D5AB0}" type="sibTrans" cxnId="{7F30790E-87A6-4A46-A73C-4BE93E34B2E7}">
      <dgm:prSet/>
      <dgm:spPr/>
      <dgm:t>
        <a:bodyPr/>
        <a:lstStyle/>
        <a:p>
          <a:endParaRPr lang="en-US"/>
        </a:p>
      </dgm:t>
    </dgm:pt>
    <dgm:pt modelId="{44900F03-88AA-4DDB-BE13-42DF6D95585E}">
      <dgm:prSet phldrT="[Text]"/>
      <dgm:spPr>
        <a:solidFill>
          <a:schemeClr val="accent1">
            <a:lumMod val="20000"/>
            <a:lumOff val="80000"/>
            <a:alpha val="90000"/>
          </a:schemeClr>
        </a:solidFill>
      </dgm:spPr>
      <dgm:t>
        <a:bodyPr/>
        <a:lstStyle/>
        <a:p>
          <a:r>
            <a:rPr lang="en-US" b="1" dirty="0">
              <a:solidFill>
                <a:schemeClr val="tx1"/>
              </a:solidFill>
            </a:rPr>
            <a:t>3.Computer-Aided Systems Engineering (CASE) Tools</a:t>
          </a:r>
          <a:endParaRPr lang="en-US" dirty="0"/>
        </a:p>
      </dgm:t>
    </dgm:pt>
    <dgm:pt modelId="{A8DD0B0C-ADF8-4D78-B560-D015203F94A9}" type="parTrans" cxnId="{3B2D8303-E9BD-4688-85F9-432866E74B6D}">
      <dgm:prSet/>
      <dgm:spPr/>
      <dgm:t>
        <a:bodyPr/>
        <a:lstStyle/>
        <a:p>
          <a:endParaRPr lang="en-US"/>
        </a:p>
      </dgm:t>
    </dgm:pt>
    <dgm:pt modelId="{A394E373-E71F-4B56-AF81-EF909717CB17}" type="sibTrans" cxnId="{3B2D8303-E9BD-4688-85F9-432866E74B6D}">
      <dgm:prSet/>
      <dgm:spPr/>
      <dgm:t>
        <a:bodyPr/>
        <a:lstStyle/>
        <a:p>
          <a:endParaRPr lang="en-US"/>
        </a:p>
      </dgm:t>
    </dgm:pt>
    <dgm:pt modelId="{D5C86A3F-EB29-4807-AC6D-6478D42825BB}" type="pres">
      <dgm:prSet presAssocID="{A87C73A4-1BE6-4E49-BAF1-CCBE0468309D}" presName="Name0" presStyleCnt="0">
        <dgm:presLayoutVars>
          <dgm:chMax val="11"/>
          <dgm:chPref val="11"/>
          <dgm:dir/>
          <dgm:resizeHandles/>
        </dgm:presLayoutVars>
      </dgm:prSet>
      <dgm:spPr/>
    </dgm:pt>
    <dgm:pt modelId="{D512DC72-AD29-4AD3-B099-7B7E6B0FD362}" type="pres">
      <dgm:prSet presAssocID="{44900F03-88AA-4DDB-BE13-42DF6D95585E}" presName="Accent3" presStyleCnt="0"/>
      <dgm:spPr/>
    </dgm:pt>
    <dgm:pt modelId="{18492C9D-6A5C-4F1C-B6EB-634B642A7A9A}" type="pres">
      <dgm:prSet presAssocID="{44900F03-88AA-4DDB-BE13-42DF6D95585E}" presName="Accent" presStyleLbl="node1" presStyleIdx="0" presStyleCnt="3"/>
      <dgm:spPr/>
    </dgm:pt>
    <dgm:pt modelId="{2354CC7B-95CE-45D2-A7A5-932E2DB1A15D}" type="pres">
      <dgm:prSet presAssocID="{44900F03-88AA-4DDB-BE13-42DF6D95585E}" presName="ParentBackground3" presStyleCnt="0"/>
      <dgm:spPr/>
    </dgm:pt>
    <dgm:pt modelId="{1FD554F4-A8B5-43A4-AEC1-8368D0421D74}" type="pres">
      <dgm:prSet presAssocID="{44900F03-88AA-4DDB-BE13-42DF6D95585E}" presName="ParentBackground" presStyleLbl="fgAcc1" presStyleIdx="0" presStyleCnt="3"/>
      <dgm:spPr/>
    </dgm:pt>
    <dgm:pt modelId="{598981BF-3467-4116-9F4E-0707D01A3666}" type="pres">
      <dgm:prSet presAssocID="{44900F03-88AA-4DDB-BE13-42DF6D95585E}" presName="Parent3" presStyleLbl="revTx" presStyleIdx="0" presStyleCnt="0">
        <dgm:presLayoutVars>
          <dgm:chMax val="1"/>
          <dgm:chPref val="1"/>
          <dgm:bulletEnabled val="1"/>
        </dgm:presLayoutVars>
      </dgm:prSet>
      <dgm:spPr/>
    </dgm:pt>
    <dgm:pt modelId="{981BC2AA-355A-4DDF-8F14-0FAD3375324B}" type="pres">
      <dgm:prSet presAssocID="{4CAA47A8-9112-41D3-A6D7-33C0FFC9E7DC}" presName="Accent2" presStyleCnt="0"/>
      <dgm:spPr/>
    </dgm:pt>
    <dgm:pt modelId="{A886FBC0-BCC4-4B68-9F50-A5BA0E0D7EA9}" type="pres">
      <dgm:prSet presAssocID="{4CAA47A8-9112-41D3-A6D7-33C0FFC9E7DC}" presName="Accent" presStyleLbl="node1" presStyleIdx="1" presStyleCnt="3"/>
      <dgm:spPr>
        <a:solidFill>
          <a:schemeClr val="accent6">
            <a:lumMod val="75000"/>
          </a:schemeClr>
        </a:solidFill>
      </dgm:spPr>
    </dgm:pt>
    <dgm:pt modelId="{9E37025C-B925-453F-8C2B-39A5F9374DBF}" type="pres">
      <dgm:prSet presAssocID="{4CAA47A8-9112-41D3-A6D7-33C0FFC9E7DC}" presName="ParentBackground2" presStyleCnt="0"/>
      <dgm:spPr/>
    </dgm:pt>
    <dgm:pt modelId="{A93A8D76-386F-4B00-A3FF-24A7F615C589}" type="pres">
      <dgm:prSet presAssocID="{4CAA47A8-9112-41D3-A6D7-33C0FFC9E7DC}" presName="ParentBackground" presStyleLbl="fgAcc1" presStyleIdx="1" presStyleCnt="3"/>
      <dgm:spPr/>
    </dgm:pt>
    <dgm:pt modelId="{C5528DF7-8C88-460C-B7B0-24A9EE702FF5}" type="pres">
      <dgm:prSet presAssocID="{4CAA47A8-9112-41D3-A6D7-33C0FFC9E7DC}" presName="Parent2" presStyleLbl="revTx" presStyleIdx="0" presStyleCnt="0">
        <dgm:presLayoutVars>
          <dgm:chMax val="1"/>
          <dgm:chPref val="1"/>
          <dgm:bulletEnabled val="1"/>
        </dgm:presLayoutVars>
      </dgm:prSet>
      <dgm:spPr/>
    </dgm:pt>
    <dgm:pt modelId="{3C4DB9EF-0B01-4D88-9959-6C107E2B21FD}" type="pres">
      <dgm:prSet presAssocID="{3B2EA7D5-4F14-45B3-8DDC-F145ECFE876D}" presName="Accent1" presStyleCnt="0"/>
      <dgm:spPr/>
    </dgm:pt>
    <dgm:pt modelId="{827FB78F-68B4-4CD9-8A4E-3FB541A30941}" type="pres">
      <dgm:prSet presAssocID="{3B2EA7D5-4F14-45B3-8DDC-F145ECFE876D}" presName="Accent" presStyleLbl="node1" presStyleIdx="2" presStyleCnt="3"/>
      <dgm:spPr>
        <a:solidFill>
          <a:schemeClr val="accent3">
            <a:lumMod val="75000"/>
          </a:schemeClr>
        </a:solidFill>
      </dgm:spPr>
    </dgm:pt>
    <dgm:pt modelId="{7152505F-0400-4D6C-8A39-1E0851ADA519}" type="pres">
      <dgm:prSet presAssocID="{3B2EA7D5-4F14-45B3-8DDC-F145ECFE876D}" presName="ParentBackground1" presStyleCnt="0"/>
      <dgm:spPr/>
    </dgm:pt>
    <dgm:pt modelId="{3E0372BA-196E-4BA6-ABCA-60AFAF5280A8}" type="pres">
      <dgm:prSet presAssocID="{3B2EA7D5-4F14-45B3-8DDC-F145ECFE876D}" presName="ParentBackground" presStyleLbl="fgAcc1" presStyleIdx="2" presStyleCnt="3"/>
      <dgm:spPr/>
    </dgm:pt>
    <dgm:pt modelId="{C0A88A87-19C5-449F-88A0-0724C99C9B48}" type="pres">
      <dgm:prSet presAssocID="{3B2EA7D5-4F14-45B3-8DDC-F145ECFE876D}" presName="Parent1" presStyleLbl="revTx" presStyleIdx="0" presStyleCnt="0">
        <dgm:presLayoutVars>
          <dgm:chMax val="1"/>
          <dgm:chPref val="1"/>
          <dgm:bulletEnabled val="1"/>
        </dgm:presLayoutVars>
      </dgm:prSet>
      <dgm:spPr/>
    </dgm:pt>
  </dgm:ptLst>
  <dgm:cxnLst>
    <dgm:cxn modelId="{3B2D8303-E9BD-4688-85F9-432866E74B6D}" srcId="{A87C73A4-1BE6-4E49-BAF1-CCBE0468309D}" destId="{44900F03-88AA-4DDB-BE13-42DF6D95585E}" srcOrd="2" destOrd="0" parTransId="{A8DD0B0C-ADF8-4D78-B560-D015203F94A9}" sibTransId="{A394E373-E71F-4B56-AF81-EF909717CB17}"/>
    <dgm:cxn modelId="{7F30790E-87A6-4A46-A73C-4BE93E34B2E7}" srcId="{A87C73A4-1BE6-4E49-BAF1-CCBE0468309D}" destId="{4CAA47A8-9112-41D3-A6D7-33C0FFC9E7DC}" srcOrd="1" destOrd="0" parTransId="{92C147CE-F77A-4A88-8CA6-407F2D50325C}" sibTransId="{BDEC79AB-51F0-4BDB-9728-58F3484D5AB0}"/>
    <dgm:cxn modelId="{BC73CD4F-1E80-4BF7-B561-2935241C9B0E}" type="presOf" srcId="{44900F03-88AA-4DDB-BE13-42DF6D95585E}" destId="{1FD554F4-A8B5-43A4-AEC1-8368D0421D74}" srcOrd="0" destOrd="0" presId="urn:microsoft.com/office/officeart/2011/layout/CircleProcess"/>
    <dgm:cxn modelId="{7A231F82-C32C-4EDC-8E41-8BEF0CED856A}" type="presOf" srcId="{4CAA47A8-9112-41D3-A6D7-33C0FFC9E7DC}" destId="{A93A8D76-386F-4B00-A3FF-24A7F615C589}" srcOrd="0" destOrd="0" presId="urn:microsoft.com/office/officeart/2011/layout/CircleProcess"/>
    <dgm:cxn modelId="{2AA38A8D-BBD0-4DDC-B40B-DEE20BED6770}" type="presOf" srcId="{3B2EA7D5-4F14-45B3-8DDC-F145ECFE876D}" destId="{C0A88A87-19C5-449F-88A0-0724C99C9B48}" srcOrd="1" destOrd="0" presId="urn:microsoft.com/office/officeart/2011/layout/CircleProcess"/>
    <dgm:cxn modelId="{4307FE9A-6F16-4307-AA94-33A2882C1BC6}" type="presOf" srcId="{A87C73A4-1BE6-4E49-BAF1-CCBE0468309D}" destId="{D5C86A3F-EB29-4807-AC6D-6478D42825BB}" srcOrd="0" destOrd="0" presId="urn:microsoft.com/office/officeart/2011/layout/CircleProcess"/>
    <dgm:cxn modelId="{2BF626A0-B32A-4591-B55F-24D1C4A35B82}" type="presOf" srcId="{4CAA47A8-9112-41D3-A6D7-33C0FFC9E7DC}" destId="{C5528DF7-8C88-460C-B7B0-24A9EE702FF5}" srcOrd="1" destOrd="0" presId="urn:microsoft.com/office/officeart/2011/layout/CircleProcess"/>
    <dgm:cxn modelId="{875D14AE-8C38-4CE4-B5B4-159C7228C163}" srcId="{A87C73A4-1BE6-4E49-BAF1-CCBE0468309D}" destId="{3B2EA7D5-4F14-45B3-8DDC-F145ECFE876D}" srcOrd="0" destOrd="0" parTransId="{03F5BA56-9C02-4359-8008-CF0AF7BE802A}" sibTransId="{8B3F9328-9A85-4B59-830A-36CE7F5C7508}"/>
    <dgm:cxn modelId="{A80D20BC-17D3-49A1-B75C-53D3E659FBCB}" type="presOf" srcId="{3B2EA7D5-4F14-45B3-8DDC-F145ECFE876D}" destId="{3E0372BA-196E-4BA6-ABCA-60AFAF5280A8}" srcOrd="0" destOrd="0" presId="urn:microsoft.com/office/officeart/2011/layout/CircleProcess"/>
    <dgm:cxn modelId="{3AA875EC-AE09-4733-A47D-6D665A85239E}" type="presOf" srcId="{44900F03-88AA-4DDB-BE13-42DF6D95585E}" destId="{598981BF-3467-4116-9F4E-0707D01A3666}" srcOrd="1" destOrd="0" presId="urn:microsoft.com/office/officeart/2011/layout/CircleProcess"/>
    <dgm:cxn modelId="{39BCECE3-2E94-479D-B47B-458B4AD3A52B}" type="presParOf" srcId="{D5C86A3F-EB29-4807-AC6D-6478D42825BB}" destId="{D512DC72-AD29-4AD3-B099-7B7E6B0FD362}" srcOrd="0" destOrd="0" presId="urn:microsoft.com/office/officeart/2011/layout/CircleProcess"/>
    <dgm:cxn modelId="{F10A1D55-CD53-4AC7-BD89-A6033CC4E65B}" type="presParOf" srcId="{D512DC72-AD29-4AD3-B099-7B7E6B0FD362}" destId="{18492C9D-6A5C-4F1C-B6EB-634B642A7A9A}" srcOrd="0" destOrd="0" presId="urn:microsoft.com/office/officeart/2011/layout/CircleProcess"/>
    <dgm:cxn modelId="{2AFFBCCD-E0ED-41E0-9C66-3103C25666A0}" type="presParOf" srcId="{D5C86A3F-EB29-4807-AC6D-6478D42825BB}" destId="{2354CC7B-95CE-45D2-A7A5-932E2DB1A15D}" srcOrd="1" destOrd="0" presId="urn:microsoft.com/office/officeart/2011/layout/CircleProcess"/>
    <dgm:cxn modelId="{274A9EED-FF9A-4E9D-909A-BC166F1CD6DD}" type="presParOf" srcId="{2354CC7B-95CE-45D2-A7A5-932E2DB1A15D}" destId="{1FD554F4-A8B5-43A4-AEC1-8368D0421D74}" srcOrd="0" destOrd="0" presId="urn:microsoft.com/office/officeart/2011/layout/CircleProcess"/>
    <dgm:cxn modelId="{71E6BCC8-393E-4EA8-B569-8CC68C5C6DA6}" type="presParOf" srcId="{D5C86A3F-EB29-4807-AC6D-6478D42825BB}" destId="{598981BF-3467-4116-9F4E-0707D01A3666}" srcOrd="2" destOrd="0" presId="urn:microsoft.com/office/officeart/2011/layout/CircleProcess"/>
    <dgm:cxn modelId="{15D4F03D-3E34-4C08-A364-358155EB4E33}" type="presParOf" srcId="{D5C86A3F-EB29-4807-AC6D-6478D42825BB}" destId="{981BC2AA-355A-4DDF-8F14-0FAD3375324B}" srcOrd="3" destOrd="0" presId="urn:microsoft.com/office/officeart/2011/layout/CircleProcess"/>
    <dgm:cxn modelId="{5D7DE63E-1FB8-436B-B848-7999C0B6A776}" type="presParOf" srcId="{981BC2AA-355A-4DDF-8F14-0FAD3375324B}" destId="{A886FBC0-BCC4-4B68-9F50-A5BA0E0D7EA9}" srcOrd="0" destOrd="0" presId="urn:microsoft.com/office/officeart/2011/layout/CircleProcess"/>
    <dgm:cxn modelId="{719D2E37-9CB6-430A-BEE2-DBC76C480CE1}" type="presParOf" srcId="{D5C86A3F-EB29-4807-AC6D-6478D42825BB}" destId="{9E37025C-B925-453F-8C2B-39A5F9374DBF}" srcOrd="4" destOrd="0" presId="urn:microsoft.com/office/officeart/2011/layout/CircleProcess"/>
    <dgm:cxn modelId="{40193B2D-576C-4D43-8066-CFD502FE101E}" type="presParOf" srcId="{9E37025C-B925-453F-8C2B-39A5F9374DBF}" destId="{A93A8D76-386F-4B00-A3FF-24A7F615C589}" srcOrd="0" destOrd="0" presId="urn:microsoft.com/office/officeart/2011/layout/CircleProcess"/>
    <dgm:cxn modelId="{523B436A-8976-4506-91B3-7B55D69A5739}" type="presParOf" srcId="{D5C86A3F-EB29-4807-AC6D-6478D42825BB}" destId="{C5528DF7-8C88-460C-B7B0-24A9EE702FF5}" srcOrd="5" destOrd="0" presId="urn:microsoft.com/office/officeart/2011/layout/CircleProcess"/>
    <dgm:cxn modelId="{61DD6ED3-A5FB-4E3A-9DAE-33B6907FA37E}" type="presParOf" srcId="{D5C86A3F-EB29-4807-AC6D-6478D42825BB}" destId="{3C4DB9EF-0B01-4D88-9959-6C107E2B21FD}" srcOrd="6" destOrd="0" presId="urn:microsoft.com/office/officeart/2011/layout/CircleProcess"/>
    <dgm:cxn modelId="{809FE5E5-0B0C-4235-9324-B1B58B41768B}" type="presParOf" srcId="{3C4DB9EF-0B01-4D88-9959-6C107E2B21FD}" destId="{827FB78F-68B4-4CD9-8A4E-3FB541A30941}" srcOrd="0" destOrd="0" presId="urn:microsoft.com/office/officeart/2011/layout/CircleProcess"/>
    <dgm:cxn modelId="{2DD8A9C3-239B-4DE2-B2C1-02910AF5D6E6}" type="presParOf" srcId="{D5C86A3F-EB29-4807-AC6D-6478D42825BB}" destId="{7152505F-0400-4D6C-8A39-1E0851ADA519}" srcOrd="7" destOrd="0" presId="urn:microsoft.com/office/officeart/2011/layout/CircleProcess"/>
    <dgm:cxn modelId="{28B983D3-B6CB-4476-B411-2CE06C18A85E}" type="presParOf" srcId="{7152505F-0400-4D6C-8A39-1E0851ADA519}" destId="{3E0372BA-196E-4BA6-ABCA-60AFAF5280A8}" srcOrd="0" destOrd="0" presId="urn:microsoft.com/office/officeart/2011/layout/CircleProcess"/>
    <dgm:cxn modelId="{BBEF9E27-82D4-426B-86C3-DEEBB4B833ED}" type="presParOf" srcId="{D5C86A3F-EB29-4807-AC6D-6478D42825BB}" destId="{C0A88A87-19C5-449F-88A0-0724C99C9B48}"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6F9A5-36EA-4898-87B0-B5001842A480}" type="doc">
      <dgm:prSet loTypeId="urn:microsoft.com/office/officeart/2005/8/layout/hProcess9" loCatId="process" qsTypeId="urn:microsoft.com/office/officeart/2005/8/quickstyle/simple1" qsCatId="simple" csTypeId="urn:microsoft.com/office/officeart/2005/8/colors/accent1_2" csCatId="accent1" phldr="1"/>
      <dgm:spPr/>
    </dgm:pt>
    <dgm:pt modelId="{94B7A0FA-FB67-4294-94AD-F23D7A66830D}">
      <dgm:prSet phldrT="[Text]"/>
      <dgm:spPr>
        <a:solidFill>
          <a:srgbClr val="D0005E"/>
        </a:solidFill>
      </dgm:spPr>
      <dgm:t>
        <a:bodyPr/>
        <a:lstStyle/>
        <a:p>
          <a:r>
            <a:rPr lang="en-US" b="1" dirty="0"/>
            <a:t>Unit Testing</a:t>
          </a:r>
        </a:p>
      </dgm:t>
    </dgm:pt>
    <dgm:pt modelId="{D9A7F17F-157A-4D1A-A754-3F0C6AA80B24}" type="parTrans" cxnId="{6A34F843-2E75-44D4-8708-A7217D26D3E8}">
      <dgm:prSet/>
      <dgm:spPr/>
      <dgm:t>
        <a:bodyPr/>
        <a:lstStyle/>
        <a:p>
          <a:endParaRPr lang="en-US" b="1"/>
        </a:p>
      </dgm:t>
    </dgm:pt>
    <dgm:pt modelId="{41FFC194-B691-4763-9A3B-F98079C3331E}" type="sibTrans" cxnId="{6A34F843-2E75-44D4-8708-A7217D26D3E8}">
      <dgm:prSet/>
      <dgm:spPr/>
      <dgm:t>
        <a:bodyPr/>
        <a:lstStyle/>
        <a:p>
          <a:endParaRPr lang="en-US" b="1"/>
        </a:p>
      </dgm:t>
    </dgm:pt>
    <dgm:pt modelId="{C40372A1-9ADC-4854-AE82-B3300BCA4C42}">
      <dgm:prSet phldrT="[Text]"/>
      <dgm:spPr>
        <a:solidFill>
          <a:schemeClr val="accent3">
            <a:lumMod val="75000"/>
          </a:schemeClr>
        </a:solidFill>
      </dgm:spPr>
      <dgm:t>
        <a:bodyPr/>
        <a:lstStyle/>
        <a:p>
          <a:r>
            <a:rPr lang="en-US" b="1" dirty="0">
              <a:solidFill>
                <a:schemeClr val="bg1"/>
              </a:solidFill>
            </a:rPr>
            <a:t>Integration Testing</a:t>
          </a:r>
        </a:p>
      </dgm:t>
    </dgm:pt>
    <dgm:pt modelId="{E15BFF6F-60A5-441B-B0DE-7EAE14106742}" type="parTrans" cxnId="{E28F2AB4-4F1E-4E09-934A-36090C56276F}">
      <dgm:prSet/>
      <dgm:spPr/>
      <dgm:t>
        <a:bodyPr/>
        <a:lstStyle/>
        <a:p>
          <a:endParaRPr lang="en-US" b="1"/>
        </a:p>
      </dgm:t>
    </dgm:pt>
    <dgm:pt modelId="{71A7DE4A-DB5F-4941-A190-EE6A0ED3A843}" type="sibTrans" cxnId="{E28F2AB4-4F1E-4E09-934A-36090C56276F}">
      <dgm:prSet/>
      <dgm:spPr/>
      <dgm:t>
        <a:bodyPr/>
        <a:lstStyle/>
        <a:p>
          <a:endParaRPr lang="en-US" b="1"/>
        </a:p>
      </dgm:t>
    </dgm:pt>
    <dgm:pt modelId="{CF199E6F-74C4-4153-AEA7-CAE50BAD1482}">
      <dgm:prSet phldrT="[Text]"/>
      <dgm:spPr>
        <a:solidFill>
          <a:schemeClr val="accent6">
            <a:lumMod val="50000"/>
          </a:schemeClr>
        </a:solidFill>
      </dgm:spPr>
      <dgm:t>
        <a:bodyPr/>
        <a:lstStyle/>
        <a:p>
          <a:r>
            <a:rPr lang="en-US" b="1" dirty="0"/>
            <a:t>System testing</a:t>
          </a:r>
        </a:p>
      </dgm:t>
    </dgm:pt>
    <dgm:pt modelId="{F68D9B04-CDA0-4BE1-8B4F-1C3E2D916008}" type="parTrans" cxnId="{087044FD-B457-47ED-A649-C429B6D5A926}">
      <dgm:prSet/>
      <dgm:spPr/>
      <dgm:t>
        <a:bodyPr/>
        <a:lstStyle/>
        <a:p>
          <a:endParaRPr lang="en-US" b="1"/>
        </a:p>
      </dgm:t>
    </dgm:pt>
    <dgm:pt modelId="{218F430F-02D1-44B7-B898-91B06890A5A9}" type="sibTrans" cxnId="{087044FD-B457-47ED-A649-C429B6D5A926}">
      <dgm:prSet/>
      <dgm:spPr/>
      <dgm:t>
        <a:bodyPr/>
        <a:lstStyle/>
        <a:p>
          <a:endParaRPr lang="en-US" b="1"/>
        </a:p>
      </dgm:t>
    </dgm:pt>
    <dgm:pt modelId="{E8A37C14-4F8C-4DE6-93A0-82A53EC56252}" type="pres">
      <dgm:prSet presAssocID="{3F76F9A5-36EA-4898-87B0-B5001842A480}" presName="CompostProcess" presStyleCnt="0">
        <dgm:presLayoutVars>
          <dgm:dir/>
          <dgm:resizeHandles val="exact"/>
        </dgm:presLayoutVars>
      </dgm:prSet>
      <dgm:spPr/>
    </dgm:pt>
    <dgm:pt modelId="{15A0DC09-82F6-44CC-B54D-8E1349B07BC6}" type="pres">
      <dgm:prSet presAssocID="{3F76F9A5-36EA-4898-87B0-B5001842A480}" presName="arrow" presStyleLbl="bgShp" presStyleIdx="0" presStyleCnt="1"/>
      <dgm:spPr>
        <a:solidFill>
          <a:srgbClr val="C19FFF"/>
        </a:solidFill>
      </dgm:spPr>
    </dgm:pt>
    <dgm:pt modelId="{FF27E4E0-CD83-43C8-9E66-A99403C76D20}" type="pres">
      <dgm:prSet presAssocID="{3F76F9A5-36EA-4898-87B0-B5001842A480}" presName="linearProcess" presStyleCnt="0"/>
      <dgm:spPr/>
    </dgm:pt>
    <dgm:pt modelId="{01BEB230-EE68-4EB7-9738-688BF1724494}" type="pres">
      <dgm:prSet presAssocID="{94B7A0FA-FB67-4294-94AD-F23D7A66830D}" presName="textNode" presStyleLbl="node1" presStyleIdx="0" presStyleCnt="3">
        <dgm:presLayoutVars>
          <dgm:bulletEnabled val="1"/>
        </dgm:presLayoutVars>
      </dgm:prSet>
      <dgm:spPr/>
    </dgm:pt>
    <dgm:pt modelId="{8329E1A3-63A0-4F9F-BA00-4B8A0FF1F273}" type="pres">
      <dgm:prSet presAssocID="{41FFC194-B691-4763-9A3B-F98079C3331E}" presName="sibTrans" presStyleCnt="0"/>
      <dgm:spPr/>
    </dgm:pt>
    <dgm:pt modelId="{F3322FDC-207C-43D4-B12F-6C120C7CA729}" type="pres">
      <dgm:prSet presAssocID="{C40372A1-9ADC-4854-AE82-B3300BCA4C42}" presName="textNode" presStyleLbl="node1" presStyleIdx="1" presStyleCnt="3">
        <dgm:presLayoutVars>
          <dgm:bulletEnabled val="1"/>
        </dgm:presLayoutVars>
      </dgm:prSet>
      <dgm:spPr/>
    </dgm:pt>
    <dgm:pt modelId="{0038DBA5-47FD-4802-A0EF-9B6FC6D9E207}" type="pres">
      <dgm:prSet presAssocID="{71A7DE4A-DB5F-4941-A190-EE6A0ED3A843}" presName="sibTrans" presStyleCnt="0"/>
      <dgm:spPr/>
    </dgm:pt>
    <dgm:pt modelId="{8026CEB5-4308-4EA6-994D-7E39CED512CE}" type="pres">
      <dgm:prSet presAssocID="{CF199E6F-74C4-4153-AEA7-CAE50BAD1482}" presName="textNode" presStyleLbl="node1" presStyleIdx="2" presStyleCnt="3">
        <dgm:presLayoutVars>
          <dgm:bulletEnabled val="1"/>
        </dgm:presLayoutVars>
      </dgm:prSet>
      <dgm:spPr/>
    </dgm:pt>
  </dgm:ptLst>
  <dgm:cxnLst>
    <dgm:cxn modelId="{6A34F843-2E75-44D4-8708-A7217D26D3E8}" srcId="{3F76F9A5-36EA-4898-87B0-B5001842A480}" destId="{94B7A0FA-FB67-4294-94AD-F23D7A66830D}" srcOrd="0" destOrd="0" parTransId="{D9A7F17F-157A-4D1A-A754-3F0C6AA80B24}" sibTransId="{41FFC194-B691-4763-9A3B-F98079C3331E}"/>
    <dgm:cxn modelId="{3F8C4A4E-7FAB-4AD8-97DE-984F1B87F63E}" type="presOf" srcId="{94B7A0FA-FB67-4294-94AD-F23D7A66830D}" destId="{01BEB230-EE68-4EB7-9738-688BF1724494}" srcOrd="0" destOrd="0" presId="urn:microsoft.com/office/officeart/2005/8/layout/hProcess9"/>
    <dgm:cxn modelId="{E28F2AB4-4F1E-4E09-934A-36090C56276F}" srcId="{3F76F9A5-36EA-4898-87B0-B5001842A480}" destId="{C40372A1-9ADC-4854-AE82-B3300BCA4C42}" srcOrd="1" destOrd="0" parTransId="{E15BFF6F-60A5-441B-B0DE-7EAE14106742}" sibTransId="{71A7DE4A-DB5F-4941-A190-EE6A0ED3A843}"/>
    <dgm:cxn modelId="{1C8DDAC9-821C-4F55-B48D-433240B57E2B}" type="presOf" srcId="{C40372A1-9ADC-4854-AE82-B3300BCA4C42}" destId="{F3322FDC-207C-43D4-B12F-6C120C7CA729}" srcOrd="0" destOrd="0" presId="urn:microsoft.com/office/officeart/2005/8/layout/hProcess9"/>
    <dgm:cxn modelId="{9656D1D9-4DF7-4121-9994-4DBEDB4E053F}" type="presOf" srcId="{CF199E6F-74C4-4153-AEA7-CAE50BAD1482}" destId="{8026CEB5-4308-4EA6-994D-7E39CED512CE}" srcOrd="0" destOrd="0" presId="urn:microsoft.com/office/officeart/2005/8/layout/hProcess9"/>
    <dgm:cxn modelId="{0D4180ED-68C0-46E0-AC0B-EF6BDE59749E}" type="presOf" srcId="{3F76F9A5-36EA-4898-87B0-B5001842A480}" destId="{E8A37C14-4F8C-4DE6-93A0-82A53EC56252}" srcOrd="0" destOrd="0" presId="urn:microsoft.com/office/officeart/2005/8/layout/hProcess9"/>
    <dgm:cxn modelId="{087044FD-B457-47ED-A649-C429B6D5A926}" srcId="{3F76F9A5-36EA-4898-87B0-B5001842A480}" destId="{CF199E6F-74C4-4153-AEA7-CAE50BAD1482}" srcOrd="2" destOrd="0" parTransId="{F68D9B04-CDA0-4BE1-8B4F-1C3E2D916008}" sibTransId="{218F430F-02D1-44B7-B898-91B06890A5A9}"/>
    <dgm:cxn modelId="{BA294F11-4EB7-4D4B-9B82-D2955F81C179}" type="presParOf" srcId="{E8A37C14-4F8C-4DE6-93A0-82A53EC56252}" destId="{15A0DC09-82F6-44CC-B54D-8E1349B07BC6}" srcOrd="0" destOrd="0" presId="urn:microsoft.com/office/officeart/2005/8/layout/hProcess9"/>
    <dgm:cxn modelId="{BAE0FF11-58C1-4A1A-9489-ECF0ABE56DAD}" type="presParOf" srcId="{E8A37C14-4F8C-4DE6-93A0-82A53EC56252}" destId="{FF27E4E0-CD83-43C8-9E66-A99403C76D20}" srcOrd="1" destOrd="0" presId="urn:microsoft.com/office/officeart/2005/8/layout/hProcess9"/>
    <dgm:cxn modelId="{E61F999F-C80A-4EB1-8816-49FAD8733B50}" type="presParOf" srcId="{FF27E4E0-CD83-43C8-9E66-A99403C76D20}" destId="{01BEB230-EE68-4EB7-9738-688BF1724494}" srcOrd="0" destOrd="0" presId="urn:microsoft.com/office/officeart/2005/8/layout/hProcess9"/>
    <dgm:cxn modelId="{CC8B8E85-A387-41FF-839B-343584D570A7}" type="presParOf" srcId="{FF27E4E0-CD83-43C8-9E66-A99403C76D20}" destId="{8329E1A3-63A0-4F9F-BA00-4B8A0FF1F273}" srcOrd="1" destOrd="0" presId="urn:microsoft.com/office/officeart/2005/8/layout/hProcess9"/>
    <dgm:cxn modelId="{DFC32FBD-1986-4F1E-B848-746ED59AAA3E}" type="presParOf" srcId="{FF27E4E0-CD83-43C8-9E66-A99403C76D20}" destId="{F3322FDC-207C-43D4-B12F-6C120C7CA729}" srcOrd="2" destOrd="0" presId="urn:microsoft.com/office/officeart/2005/8/layout/hProcess9"/>
    <dgm:cxn modelId="{2CDD47A9-6C56-4F28-91DF-8A0646ED2F58}" type="presParOf" srcId="{FF27E4E0-CD83-43C8-9E66-A99403C76D20}" destId="{0038DBA5-47FD-4802-A0EF-9B6FC6D9E207}" srcOrd="3" destOrd="0" presId="urn:microsoft.com/office/officeart/2005/8/layout/hProcess9"/>
    <dgm:cxn modelId="{270277EA-C0B0-491B-AC42-FD3C2BA76021}" type="presParOf" srcId="{FF27E4E0-CD83-43C8-9E66-A99403C76D20}" destId="{8026CEB5-4308-4EA6-994D-7E39CED512C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F24687-5F36-414B-931E-28DF228CDFC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6161D70-B94E-4A27-B669-DA9D9EBA83D3}">
      <dgm:prSet phldrT="[Text]"/>
      <dgm:spPr>
        <a:solidFill>
          <a:schemeClr val="accent2">
            <a:lumMod val="75000"/>
          </a:schemeClr>
        </a:solidFill>
      </dgm:spPr>
      <dgm:t>
        <a:bodyPr/>
        <a:lstStyle/>
        <a:p>
          <a:r>
            <a:rPr lang="en-US" b="1" dirty="0"/>
            <a:t>Program Documentation</a:t>
          </a:r>
        </a:p>
      </dgm:t>
    </dgm:pt>
    <dgm:pt modelId="{060F3532-2F45-4691-8390-FFAB215B5CF0}" type="parTrans" cxnId="{BDBD7C2A-81BC-4DE3-8650-DA9A4D13D9F3}">
      <dgm:prSet/>
      <dgm:spPr/>
      <dgm:t>
        <a:bodyPr/>
        <a:lstStyle/>
        <a:p>
          <a:endParaRPr lang="en-US"/>
        </a:p>
      </dgm:t>
    </dgm:pt>
    <dgm:pt modelId="{8C8813D0-D512-4FDA-BD4C-2EBC3D0056E0}" type="sibTrans" cxnId="{BDBD7C2A-81BC-4DE3-8650-DA9A4D13D9F3}">
      <dgm:prSet/>
      <dgm:spPr/>
      <dgm:t>
        <a:bodyPr/>
        <a:lstStyle/>
        <a:p>
          <a:endParaRPr lang="en-US"/>
        </a:p>
      </dgm:t>
    </dgm:pt>
    <dgm:pt modelId="{BD35D47B-1EDC-43D5-A9A9-1F718FF5BD24}">
      <dgm:prSet phldrT="[Text]" custT="1"/>
      <dgm:spPr/>
      <dgm:t>
        <a:bodyPr/>
        <a:lstStyle/>
        <a:p>
          <a:r>
            <a:rPr lang="en-US" sz="1600" dirty="0"/>
            <a:t>Describes the inputs, outputs, and processing logic for all program modules. </a:t>
          </a:r>
        </a:p>
      </dgm:t>
    </dgm:pt>
    <dgm:pt modelId="{CEF6BC3E-F63B-4F5E-9E6A-0BC568915D59}" type="parTrans" cxnId="{06560222-648F-4633-8A10-C8A8C76254AD}">
      <dgm:prSet/>
      <dgm:spPr/>
      <dgm:t>
        <a:bodyPr/>
        <a:lstStyle/>
        <a:p>
          <a:endParaRPr lang="en-US"/>
        </a:p>
      </dgm:t>
    </dgm:pt>
    <dgm:pt modelId="{CEE04759-F1CF-4E76-B93B-4D43FDAE12B7}" type="sibTrans" cxnId="{06560222-648F-4633-8A10-C8A8C76254AD}">
      <dgm:prSet/>
      <dgm:spPr/>
      <dgm:t>
        <a:bodyPr/>
        <a:lstStyle/>
        <a:p>
          <a:endParaRPr lang="en-US"/>
        </a:p>
      </dgm:t>
    </dgm:pt>
    <dgm:pt modelId="{92FECCD3-8FD7-4A7E-8B7B-ED44C391EC73}">
      <dgm:prSet phldrT="[Text]"/>
      <dgm:spPr>
        <a:solidFill>
          <a:schemeClr val="accent5">
            <a:lumMod val="75000"/>
          </a:schemeClr>
        </a:solidFill>
      </dgm:spPr>
      <dgm:t>
        <a:bodyPr/>
        <a:lstStyle/>
        <a:p>
          <a:r>
            <a:rPr lang="en-US" b="1" dirty="0"/>
            <a:t>System Documentation</a:t>
          </a:r>
        </a:p>
      </dgm:t>
    </dgm:pt>
    <dgm:pt modelId="{673C59D2-2550-4363-95CE-535B8A799C7D}" type="parTrans" cxnId="{1FF6DADE-F980-4342-95E5-80E48CFBA591}">
      <dgm:prSet/>
      <dgm:spPr/>
      <dgm:t>
        <a:bodyPr/>
        <a:lstStyle/>
        <a:p>
          <a:endParaRPr lang="en-US"/>
        </a:p>
      </dgm:t>
    </dgm:pt>
    <dgm:pt modelId="{4BD47CA9-A988-4D88-9853-E8B8E4574A91}" type="sibTrans" cxnId="{1FF6DADE-F980-4342-95E5-80E48CFBA591}">
      <dgm:prSet/>
      <dgm:spPr/>
      <dgm:t>
        <a:bodyPr/>
        <a:lstStyle/>
        <a:p>
          <a:endParaRPr lang="en-US"/>
        </a:p>
      </dgm:t>
    </dgm:pt>
    <dgm:pt modelId="{274B3FD0-D131-40B6-B0F9-D230FA1B5E07}">
      <dgm:prSet phldrT="[Text]" custT="1"/>
      <dgm:spPr/>
      <dgm:t>
        <a:bodyPr/>
        <a:lstStyle/>
        <a:p>
          <a:r>
            <a:rPr lang="en-US" sz="1600" dirty="0"/>
            <a:t>Describes the system’s functions and how they are implemented.</a:t>
          </a:r>
        </a:p>
      </dgm:t>
    </dgm:pt>
    <dgm:pt modelId="{92708F7B-1874-4E44-B9A8-794DCD63B55D}" type="parTrans" cxnId="{B6B7C9BB-BA54-4B55-89A6-A4ED42DF12A6}">
      <dgm:prSet/>
      <dgm:spPr/>
      <dgm:t>
        <a:bodyPr/>
        <a:lstStyle/>
        <a:p>
          <a:endParaRPr lang="en-US"/>
        </a:p>
      </dgm:t>
    </dgm:pt>
    <dgm:pt modelId="{C6281A6B-7054-4237-AD77-7E241BD62E3D}" type="sibTrans" cxnId="{B6B7C9BB-BA54-4B55-89A6-A4ED42DF12A6}">
      <dgm:prSet/>
      <dgm:spPr/>
      <dgm:t>
        <a:bodyPr/>
        <a:lstStyle/>
        <a:p>
          <a:endParaRPr lang="en-US"/>
        </a:p>
      </dgm:t>
    </dgm:pt>
    <dgm:pt modelId="{814D5593-7F5F-4554-8AC9-4B44A984D8DE}">
      <dgm:prSet phldrT="[Text]"/>
      <dgm:spPr>
        <a:solidFill>
          <a:srgbClr val="D0005E"/>
        </a:solidFill>
      </dgm:spPr>
      <dgm:t>
        <a:bodyPr/>
        <a:lstStyle/>
        <a:p>
          <a:r>
            <a:rPr lang="en-US" b="1" dirty="0"/>
            <a:t>Operation Documentation</a:t>
          </a:r>
        </a:p>
      </dgm:t>
    </dgm:pt>
    <dgm:pt modelId="{482CAFAD-42BD-4D0A-94C3-BFD1FC39B1E6}" type="parTrans" cxnId="{F97862DB-A71D-43AD-A498-874B105372FD}">
      <dgm:prSet/>
      <dgm:spPr/>
      <dgm:t>
        <a:bodyPr/>
        <a:lstStyle/>
        <a:p>
          <a:endParaRPr lang="en-US"/>
        </a:p>
      </dgm:t>
    </dgm:pt>
    <dgm:pt modelId="{9D1A23E1-78A3-4BA5-871C-64EB492C3E9B}" type="sibTrans" cxnId="{F97862DB-A71D-43AD-A498-874B105372FD}">
      <dgm:prSet/>
      <dgm:spPr/>
      <dgm:t>
        <a:bodyPr/>
        <a:lstStyle/>
        <a:p>
          <a:endParaRPr lang="en-US"/>
        </a:p>
      </dgm:t>
    </dgm:pt>
    <dgm:pt modelId="{5760D446-9A03-4251-9182-5656A4BC5389}">
      <dgm:prSet phldrT="[Text]" custT="1"/>
      <dgm:spPr/>
      <dgm:t>
        <a:bodyPr/>
        <a:lstStyle/>
        <a:p>
          <a:r>
            <a:rPr lang="en-US" sz="1600" dirty="0"/>
            <a:t>Contains all the information needed for processing and distributing online and printed output.</a:t>
          </a:r>
        </a:p>
      </dgm:t>
    </dgm:pt>
    <dgm:pt modelId="{41F8E5DB-9ADA-42CF-ACE6-7135BC88D92F}" type="parTrans" cxnId="{53D6193D-8669-4230-BB4C-D88EB2F9657A}">
      <dgm:prSet/>
      <dgm:spPr/>
      <dgm:t>
        <a:bodyPr/>
        <a:lstStyle/>
        <a:p>
          <a:endParaRPr lang="en-US"/>
        </a:p>
      </dgm:t>
    </dgm:pt>
    <dgm:pt modelId="{7FAFC726-BC5B-495E-A320-8710EDB0F7A3}" type="sibTrans" cxnId="{53D6193D-8669-4230-BB4C-D88EB2F9657A}">
      <dgm:prSet/>
      <dgm:spPr/>
      <dgm:t>
        <a:bodyPr/>
        <a:lstStyle/>
        <a:p>
          <a:endParaRPr lang="en-US"/>
        </a:p>
      </dgm:t>
    </dgm:pt>
    <dgm:pt modelId="{09B449FE-8C21-4F63-93FF-345C10AC4C05}">
      <dgm:prSet/>
      <dgm:spPr>
        <a:solidFill>
          <a:srgbClr val="002060"/>
        </a:solidFill>
      </dgm:spPr>
      <dgm:t>
        <a:bodyPr/>
        <a:lstStyle/>
        <a:p>
          <a:r>
            <a:rPr lang="en-US" b="1" dirty="0"/>
            <a:t>User Documentation</a:t>
          </a:r>
        </a:p>
      </dgm:t>
    </dgm:pt>
    <dgm:pt modelId="{B7F56C4C-0D62-4D20-BDDE-56B653825CD9}" type="parTrans" cxnId="{26D1B5D7-9A38-4F39-8704-B62B0126D0F8}">
      <dgm:prSet/>
      <dgm:spPr/>
      <dgm:t>
        <a:bodyPr/>
        <a:lstStyle/>
        <a:p>
          <a:endParaRPr lang="en-US"/>
        </a:p>
      </dgm:t>
    </dgm:pt>
    <dgm:pt modelId="{CE5FDEC2-5580-4849-881A-DF8995346F76}" type="sibTrans" cxnId="{26D1B5D7-9A38-4F39-8704-B62B0126D0F8}">
      <dgm:prSet/>
      <dgm:spPr/>
      <dgm:t>
        <a:bodyPr/>
        <a:lstStyle/>
        <a:p>
          <a:endParaRPr lang="en-US"/>
        </a:p>
      </dgm:t>
    </dgm:pt>
    <dgm:pt modelId="{532518A3-8744-460E-ABF4-E2B3B550221B}">
      <dgm:prSet phldrT="[Text]" custT="1"/>
      <dgm:spPr/>
      <dgm:t>
        <a:bodyPr/>
        <a:lstStyle/>
        <a:p>
          <a:r>
            <a:rPr lang="en-US" sz="1600" dirty="0"/>
            <a:t>The program documentation process starts in the systems analysis phase and continues during systems implementation. </a:t>
          </a:r>
        </a:p>
      </dgm:t>
    </dgm:pt>
    <dgm:pt modelId="{4E8F983A-C983-457C-A568-5881938E8085}" type="parTrans" cxnId="{461F3FFE-1E03-47A9-A2A1-C034D21E3305}">
      <dgm:prSet/>
      <dgm:spPr/>
      <dgm:t>
        <a:bodyPr/>
        <a:lstStyle/>
        <a:p>
          <a:endParaRPr lang="en-US"/>
        </a:p>
      </dgm:t>
    </dgm:pt>
    <dgm:pt modelId="{5F78D5C6-C5B5-4018-ACE8-2E1DA564B2AF}" type="sibTrans" cxnId="{461F3FFE-1E03-47A9-A2A1-C034D21E3305}">
      <dgm:prSet/>
      <dgm:spPr/>
      <dgm:t>
        <a:bodyPr/>
        <a:lstStyle/>
        <a:p>
          <a:endParaRPr lang="en-US"/>
        </a:p>
      </dgm:t>
    </dgm:pt>
    <dgm:pt modelId="{6D1F3D67-38D1-4D3C-BA8C-0CDC4E0741D7}">
      <dgm:prSet custT="1"/>
      <dgm:spPr/>
      <dgm:t>
        <a:bodyPr/>
        <a:lstStyle/>
        <a:p>
          <a:r>
            <a:rPr lang="en-US" sz="1600" dirty="0"/>
            <a:t>System documentation includes data dictionary entries, data flow diagrams, object models, screen layouts, source documents, and the systems request that initiated the project. </a:t>
          </a:r>
        </a:p>
      </dgm:t>
    </dgm:pt>
    <dgm:pt modelId="{F326644A-EAB7-4EA7-85F3-BFBD853295C3}" type="parTrans" cxnId="{FAC701E2-F9C1-40C1-BF46-B72382E32D16}">
      <dgm:prSet/>
      <dgm:spPr/>
      <dgm:t>
        <a:bodyPr/>
        <a:lstStyle/>
        <a:p>
          <a:endParaRPr lang="en-US"/>
        </a:p>
      </dgm:t>
    </dgm:pt>
    <dgm:pt modelId="{FED16475-8692-4724-9489-A75A2BFB8AB7}" type="sibTrans" cxnId="{FAC701E2-F9C1-40C1-BF46-B72382E32D16}">
      <dgm:prSet/>
      <dgm:spPr/>
      <dgm:t>
        <a:bodyPr/>
        <a:lstStyle/>
        <a:p>
          <a:endParaRPr lang="en-US"/>
        </a:p>
      </dgm:t>
    </dgm:pt>
    <dgm:pt modelId="{D925FD35-2221-4F6C-B1A7-4B3C884C4682}" type="pres">
      <dgm:prSet presAssocID="{2AF24687-5F36-414B-931E-28DF228CDFC2}" presName="Name0" presStyleCnt="0">
        <dgm:presLayoutVars>
          <dgm:dir/>
          <dgm:animLvl val="lvl"/>
          <dgm:resizeHandles val="exact"/>
        </dgm:presLayoutVars>
      </dgm:prSet>
      <dgm:spPr/>
    </dgm:pt>
    <dgm:pt modelId="{30046CF6-B4A4-4736-AF16-2EED30153156}" type="pres">
      <dgm:prSet presAssocID="{C6161D70-B94E-4A27-B669-DA9D9EBA83D3}" presName="linNode" presStyleCnt="0"/>
      <dgm:spPr/>
    </dgm:pt>
    <dgm:pt modelId="{D2DDB590-C02E-47E7-93A5-8B600F3349C4}" type="pres">
      <dgm:prSet presAssocID="{C6161D70-B94E-4A27-B669-DA9D9EBA83D3}" presName="parentText" presStyleLbl="node1" presStyleIdx="0" presStyleCnt="4">
        <dgm:presLayoutVars>
          <dgm:chMax val="1"/>
          <dgm:bulletEnabled val="1"/>
        </dgm:presLayoutVars>
      </dgm:prSet>
      <dgm:spPr/>
    </dgm:pt>
    <dgm:pt modelId="{B02C57CE-6B95-4BD6-A71A-EAC19B5F5E73}" type="pres">
      <dgm:prSet presAssocID="{C6161D70-B94E-4A27-B669-DA9D9EBA83D3}" presName="descendantText" presStyleLbl="alignAccFollowNode1" presStyleIdx="0" presStyleCnt="3" custScaleX="161688">
        <dgm:presLayoutVars>
          <dgm:bulletEnabled val="1"/>
        </dgm:presLayoutVars>
      </dgm:prSet>
      <dgm:spPr/>
    </dgm:pt>
    <dgm:pt modelId="{094BE3DA-47E1-4A8D-83F6-C1B5FD252529}" type="pres">
      <dgm:prSet presAssocID="{8C8813D0-D512-4FDA-BD4C-2EBC3D0056E0}" presName="sp" presStyleCnt="0"/>
      <dgm:spPr/>
    </dgm:pt>
    <dgm:pt modelId="{B860B77E-A6A7-4716-B9D5-CC00C7E8904B}" type="pres">
      <dgm:prSet presAssocID="{92FECCD3-8FD7-4A7E-8B7B-ED44C391EC73}" presName="linNode" presStyleCnt="0"/>
      <dgm:spPr/>
    </dgm:pt>
    <dgm:pt modelId="{B8EA6784-0401-4ACB-8C6F-100B1AB5EEB0}" type="pres">
      <dgm:prSet presAssocID="{92FECCD3-8FD7-4A7E-8B7B-ED44C391EC73}" presName="parentText" presStyleLbl="node1" presStyleIdx="1" presStyleCnt="4" custScaleX="73863">
        <dgm:presLayoutVars>
          <dgm:chMax val="1"/>
          <dgm:bulletEnabled val="1"/>
        </dgm:presLayoutVars>
      </dgm:prSet>
      <dgm:spPr/>
    </dgm:pt>
    <dgm:pt modelId="{C9EB64E2-60A7-458F-BEAB-C4A8EE652776}" type="pres">
      <dgm:prSet presAssocID="{92FECCD3-8FD7-4A7E-8B7B-ED44C391EC73}" presName="descendantText" presStyleLbl="alignAccFollowNode1" presStyleIdx="1" presStyleCnt="3" custScaleX="122542">
        <dgm:presLayoutVars>
          <dgm:bulletEnabled val="1"/>
        </dgm:presLayoutVars>
      </dgm:prSet>
      <dgm:spPr/>
    </dgm:pt>
    <dgm:pt modelId="{C009885E-EFF7-4ACF-B79E-221B4AE01901}" type="pres">
      <dgm:prSet presAssocID="{4BD47CA9-A988-4D88-9853-E8B8E4574A91}" presName="sp" presStyleCnt="0"/>
      <dgm:spPr/>
    </dgm:pt>
    <dgm:pt modelId="{5C488C5B-283F-413A-B92C-A00BF226005F}" type="pres">
      <dgm:prSet presAssocID="{814D5593-7F5F-4554-8AC9-4B44A984D8DE}" presName="linNode" presStyleCnt="0"/>
      <dgm:spPr/>
    </dgm:pt>
    <dgm:pt modelId="{A223C6C9-FA82-4D28-978A-7C3BC42E0525}" type="pres">
      <dgm:prSet presAssocID="{814D5593-7F5F-4554-8AC9-4B44A984D8DE}" presName="parentText" presStyleLbl="node1" presStyleIdx="2" presStyleCnt="4" custScaleX="79836">
        <dgm:presLayoutVars>
          <dgm:chMax val="1"/>
          <dgm:bulletEnabled val="1"/>
        </dgm:presLayoutVars>
      </dgm:prSet>
      <dgm:spPr/>
    </dgm:pt>
    <dgm:pt modelId="{503C5DD1-440C-4D6F-A0D5-1562C588D8C0}" type="pres">
      <dgm:prSet presAssocID="{814D5593-7F5F-4554-8AC9-4B44A984D8DE}" presName="descendantText" presStyleLbl="alignAccFollowNode1" presStyleIdx="2" presStyleCnt="3" custScaleX="127297">
        <dgm:presLayoutVars>
          <dgm:bulletEnabled val="1"/>
        </dgm:presLayoutVars>
      </dgm:prSet>
      <dgm:spPr/>
    </dgm:pt>
    <dgm:pt modelId="{EA2EAE51-D27E-4AA2-9DF4-6A957B2CA53F}" type="pres">
      <dgm:prSet presAssocID="{9D1A23E1-78A3-4BA5-871C-64EB492C3E9B}" presName="sp" presStyleCnt="0"/>
      <dgm:spPr/>
    </dgm:pt>
    <dgm:pt modelId="{D82A0A91-9157-4C1B-B16B-4A75A0255C8F}" type="pres">
      <dgm:prSet presAssocID="{09B449FE-8C21-4F63-93FF-345C10AC4C05}" presName="linNode" presStyleCnt="0"/>
      <dgm:spPr/>
    </dgm:pt>
    <dgm:pt modelId="{08218E0B-E77E-4598-B466-959C6F451575}" type="pres">
      <dgm:prSet presAssocID="{09B449FE-8C21-4F63-93FF-345C10AC4C05}" presName="parentText" presStyleLbl="node1" presStyleIdx="3" presStyleCnt="4" custScaleX="69697" custLinFactNeighborX="-10141" custLinFactNeighborY="-2660">
        <dgm:presLayoutVars>
          <dgm:chMax val="1"/>
          <dgm:bulletEnabled val="1"/>
        </dgm:presLayoutVars>
      </dgm:prSet>
      <dgm:spPr/>
    </dgm:pt>
  </dgm:ptLst>
  <dgm:cxnLst>
    <dgm:cxn modelId="{6E9BCF07-0352-43C6-9D5A-5FFC51D1C656}" type="presOf" srcId="{814D5593-7F5F-4554-8AC9-4B44A984D8DE}" destId="{A223C6C9-FA82-4D28-978A-7C3BC42E0525}" srcOrd="0" destOrd="0" presId="urn:microsoft.com/office/officeart/2005/8/layout/vList5"/>
    <dgm:cxn modelId="{225BEC0F-AA7C-483E-BA1F-F7E34C1DBB60}" type="presOf" srcId="{BD35D47B-1EDC-43D5-A9A9-1F718FF5BD24}" destId="{B02C57CE-6B95-4BD6-A71A-EAC19B5F5E73}" srcOrd="0" destOrd="0" presId="urn:microsoft.com/office/officeart/2005/8/layout/vList5"/>
    <dgm:cxn modelId="{06560222-648F-4633-8A10-C8A8C76254AD}" srcId="{C6161D70-B94E-4A27-B669-DA9D9EBA83D3}" destId="{BD35D47B-1EDC-43D5-A9A9-1F718FF5BD24}" srcOrd="0" destOrd="0" parTransId="{CEF6BC3E-F63B-4F5E-9E6A-0BC568915D59}" sibTransId="{CEE04759-F1CF-4E76-B93B-4D43FDAE12B7}"/>
    <dgm:cxn modelId="{B8A81424-F877-4A9A-91B2-F088E5C50EFC}" type="presOf" srcId="{532518A3-8744-460E-ABF4-E2B3B550221B}" destId="{B02C57CE-6B95-4BD6-A71A-EAC19B5F5E73}" srcOrd="0" destOrd="1" presId="urn:microsoft.com/office/officeart/2005/8/layout/vList5"/>
    <dgm:cxn modelId="{D3E5D126-4B58-4021-99F8-08A7A160BB89}" type="presOf" srcId="{6D1F3D67-38D1-4D3C-BA8C-0CDC4E0741D7}" destId="{C9EB64E2-60A7-458F-BEAB-C4A8EE652776}" srcOrd="0" destOrd="1" presId="urn:microsoft.com/office/officeart/2005/8/layout/vList5"/>
    <dgm:cxn modelId="{BDBD7C2A-81BC-4DE3-8650-DA9A4D13D9F3}" srcId="{2AF24687-5F36-414B-931E-28DF228CDFC2}" destId="{C6161D70-B94E-4A27-B669-DA9D9EBA83D3}" srcOrd="0" destOrd="0" parTransId="{060F3532-2F45-4691-8390-FFAB215B5CF0}" sibTransId="{8C8813D0-D512-4FDA-BD4C-2EBC3D0056E0}"/>
    <dgm:cxn modelId="{53D6193D-8669-4230-BB4C-D88EB2F9657A}" srcId="{814D5593-7F5F-4554-8AC9-4B44A984D8DE}" destId="{5760D446-9A03-4251-9182-5656A4BC5389}" srcOrd="0" destOrd="0" parTransId="{41F8E5DB-9ADA-42CF-ACE6-7135BC88D92F}" sibTransId="{7FAFC726-BC5B-495E-A320-8710EDB0F7A3}"/>
    <dgm:cxn modelId="{A62BCD47-F99F-447F-9FFA-9EC6939550F3}" type="presOf" srcId="{274B3FD0-D131-40B6-B0F9-D230FA1B5E07}" destId="{C9EB64E2-60A7-458F-BEAB-C4A8EE652776}" srcOrd="0" destOrd="0" presId="urn:microsoft.com/office/officeart/2005/8/layout/vList5"/>
    <dgm:cxn modelId="{9AFD337E-54F6-4954-82C2-3AF4D44E72EE}" type="presOf" srcId="{09B449FE-8C21-4F63-93FF-345C10AC4C05}" destId="{08218E0B-E77E-4598-B466-959C6F451575}" srcOrd="0" destOrd="0" presId="urn:microsoft.com/office/officeart/2005/8/layout/vList5"/>
    <dgm:cxn modelId="{54EE6B87-1427-490D-9094-FC31BEBCC53E}" type="presOf" srcId="{92FECCD3-8FD7-4A7E-8B7B-ED44C391EC73}" destId="{B8EA6784-0401-4ACB-8C6F-100B1AB5EEB0}" srcOrd="0" destOrd="0" presId="urn:microsoft.com/office/officeart/2005/8/layout/vList5"/>
    <dgm:cxn modelId="{A98E12B0-D6C5-45B5-BDC1-66BC7AF58B44}" type="presOf" srcId="{C6161D70-B94E-4A27-B669-DA9D9EBA83D3}" destId="{D2DDB590-C02E-47E7-93A5-8B600F3349C4}" srcOrd="0" destOrd="0" presId="urn:microsoft.com/office/officeart/2005/8/layout/vList5"/>
    <dgm:cxn modelId="{B6B7C9BB-BA54-4B55-89A6-A4ED42DF12A6}" srcId="{92FECCD3-8FD7-4A7E-8B7B-ED44C391EC73}" destId="{274B3FD0-D131-40B6-B0F9-D230FA1B5E07}" srcOrd="0" destOrd="0" parTransId="{92708F7B-1874-4E44-B9A8-794DCD63B55D}" sibTransId="{C6281A6B-7054-4237-AD77-7E241BD62E3D}"/>
    <dgm:cxn modelId="{26D1B5D7-9A38-4F39-8704-B62B0126D0F8}" srcId="{2AF24687-5F36-414B-931E-28DF228CDFC2}" destId="{09B449FE-8C21-4F63-93FF-345C10AC4C05}" srcOrd="3" destOrd="0" parTransId="{B7F56C4C-0D62-4D20-BDDE-56B653825CD9}" sibTransId="{CE5FDEC2-5580-4849-881A-DF8995346F76}"/>
    <dgm:cxn modelId="{F97862DB-A71D-43AD-A498-874B105372FD}" srcId="{2AF24687-5F36-414B-931E-28DF228CDFC2}" destId="{814D5593-7F5F-4554-8AC9-4B44A984D8DE}" srcOrd="2" destOrd="0" parTransId="{482CAFAD-42BD-4D0A-94C3-BFD1FC39B1E6}" sibTransId="{9D1A23E1-78A3-4BA5-871C-64EB492C3E9B}"/>
    <dgm:cxn modelId="{8F2E1ADD-FAF8-4EAD-BAF3-644DAEA961DA}" type="presOf" srcId="{5760D446-9A03-4251-9182-5656A4BC5389}" destId="{503C5DD1-440C-4D6F-A0D5-1562C588D8C0}" srcOrd="0" destOrd="0" presId="urn:microsoft.com/office/officeart/2005/8/layout/vList5"/>
    <dgm:cxn modelId="{1FF6DADE-F980-4342-95E5-80E48CFBA591}" srcId="{2AF24687-5F36-414B-931E-28DF228CDFC2}" destId="{92FECCD3-8FD7-4A7E-8B7B-ED44C391EC73}" srcOrd="1" destOrd="0" parTransId="{673C59D2-2550-4363-95CE-535B8A799C7D}" sibTransId="{4BD47CA9-A988-4D88-9853-E8B8E4574A91}"/>
    <dgm:cxn modelId="{FAC701E2-F9C1-40C1-BF46-B72382E32D16}" srcId="{92FECCD3-8FD7-4A7E-8B7B-ED44C391EC73}" destId="{6D1F3D67-38D1-4D3C-BA8C-0CDC4E0741D7}" srcOrd="1" destOrd="0" parTransId="{F326644A-EAB7-4EA7-85F3-BFBD853295C3}" sibTransId="{FED16475-8692-4724-9489-A75A2BFB8AB7}"/>
    <dgm:cxn modelId="{92E3D9F3-E7A8-4AA7-89C8-CA88ED324194}" type="presOf" srcId="{2AF24687-5F36-414B-931E-28DF228CDFC2}" destId="{D925FD35-2221-4F6C-B1A7-4B3C884C4682}" srcOrd="0" destOrd="0" presId="urn:microsoft.com/office/officeart/2005/8/layout/vList5"/>
    <dgm:cxn modelId="{461F3FFE-1E03-47A9-A2A1-C034D21E3305}" srcId="{C6161D70-B94E-4A27-B669-DA9D9EBA83D3}" destId="{532518A3-8744-460E-ABF4-E2B3B550221B}" srcOrd="1" destOrd="0" parTransId="{4E8F983A-C983-457C-A568-5881938E8085}" sibTransId="{5F78D5C6-C5B5-4018-ACE8-2E1DA564B2AF}"/>
    <dgm:cxn modelId="{96898C93-5EB3-4FC2-A38B-D4C7D1BC5D43}" type="presParOf" srcId="{D925FD35-2221-4F6C-B1A7-4B3C884C4682}" destId="{30046CF6-B4A4-4736-AF16-2EED30153156}" srcOrd="0" destOrd="0" presId="urn:microsoft.com/office/officeart/2005/8/layout/vList5"/>
    <dgm:cxn modelId="{4D78A185-F2D0-445E-BB3B-1D6304111E6C}" type="presParOf" srcId="{30046CF6-B4A4-4736-AF16-2EED30153156}" destId="{D2DDB590-C02E-47E7-93A5-8B600F3349C4}" srcOrd="0" destOrd="0" presId="urn:microsoft.com/office/officeart/2005/8/layout/vList5"/>
    <dgm:cxn modelId="{C2B0B1A5-21B7-4927-AE73-FADE19AFE52A}" type="presParOf" srcId="{30046CF6-B4A4-4736-AF16-2EED30153156}" destId="{B02C57CE-6B95-4BD6-A71A-EAC19B5F5E73}" srcOrd="1" destOrd="0" presId="urn:microsoft.com/office/officeart/2005/8/layout/vList5"/>
    <dgm:cxn modelId="{A2F0FBB0-4B57-43E5-905E-891F522729FD}" type="presParOf" srcId="{D925FD35-2221-4F6C-B1A7-4B3C884C4682}" destId="{094BE3DA-47E1-4A8D-83F6-C1B5FD252529}" srcOrd="1" destOrd="0" presId="urn:microsoft.com/office/officeart/2005/8/layout/vList5"/>
    <dgm:cxn modelId="{FBB1F594-3BDB-45BA-9C4C-893A31820513}" type="presParOf" srcId="{D925FD35-2221-4F6C-B1A7-4B3C884C4682}" destId="{B860B77E-A6A7-4716-B9D5-CC00C7E8904B}" srcOrd="2" destOrd="0" presId="urn:microsoft.com/office/officeart/2005/8/layout/vList5"/>
    <dgm:cxn modelId="{D075249A-7391-4BA4-BC9C-E9DE871362F4}" type="presParOf" srcId="{B860B77E-A6A7-4716-B9D5-CC00C7E8904B}" destId="{B8EA6784-0401-4ACB-8C6F-100B1AB5EEB0}" srcOrd="0" destOrd="0" presId="urn:microsoft.com/office/officeart/2005/8/layout/vList5"/>
    <dgm:cxn modelId="{0331BA1D-0536-4624-8428-E6BBB0457FFF}" type="presParOf" srcId="{B860B77E-A6A7-4716-B9D5-CC00C7E8904B}" destId="{C9EB64E2-60A7-458F-BEAB-C4A8EE652776}" srcOrd="1" destOrd="0" presId="urn:microsoft.com/office/officeart/2005/8/layout/vList5"/>
    <dgm:cxn modelId="{E885F850-C22E-4501-8821-0150284D4910}" type="presParOf" srcId="{D925FD35-2221-4F6C-B1A7-4B3C884C4682}" destId="{C009885E-EFF7-4ACF-B79E-221B4AE01901}" srcOrd="3" destOrd="0" presId="urn:microsoft.com/office/officeart/2005/8/layout/vList5"/>
    <dgm:cxn modelId="{37AF1EF8-469D-45BA-9A1B-B795DD7E5ED1}" type="presParOf" srcId="{D925FD35-2221-4F6C-B1A7-4B3C884C4682}" destId="{5C488C5B-283F-413A-B92C-A00BF226005F}" srcOrd="4" destOrd="0" presId="urn:microsoft.com/office/officeart/2005/8/layout/vList5"/>
    <dgm:cxn modelId="{D0C9E980-82ED-4006-9B1F-AAE0DEC81255}" type="presParOf" srcId="{5C488C5B-283F-413A-B92C-A00BF226005F}" destId="{A223C6C9-FA82-4D28-978A-7C3BC42E0525}" srcOrd="0" destOrd="0" presId="urn:microsoft.com/office/officeart/2005/8/layout/vList5"/>
    <dgm:cxn modelId="{C8849CE1-7720-4038-8168-9F940FC391B7}" type="presParOf" srcId="{5C488C5B-283F-413A-B92C-A00BF226005F}" destId="{503C5DD1-440C-4D6F-A0D5-1562C588D8C0}" srcOrd="1" destOrd="0" presId="urn:microsoft.com/office/officeart/2005/8/layout/vList5"/>
    <dgm:cxn modelId="{DAA38681-313F-4C56-A327-CB52BA2171A8}" type="presParOf" srcId="{D925FD35-2221-4F6C-B1A7-4B3C884C4682}" destId="{EA2EAE51-D27E-4AA2-9DF4-6A957B2CA53F}" srcOrd="5" destOrd="0" presId="urn:microsoft.com/office/officeart/2005/8/layout/vList5"/>
    <dgm:cxn modelId="{8047C1CF-6516-45D0-B7D1-7D774CDE5E96}" type="presParOf" srcId="{D925FD35-2221-4F6C-B1A7-4B3C884C4682}" destId="{D82A0A91-9157-4C1B-B16B-4A75A0255C8F}" srcOrd="6" destOrd="0" presId="urn:microsoft.com/office/officeart/2005/8/layout/vList5"/>
    <dgm:cxn modelId="{B2212F3D-7C65-460D-82A0-F07ADA1007E7}" type="presParOf" srcId="{D82A0A91-9157-4C1B-B16B-4A75A0255C8F}" destId="{08218E0B-E77E-4598-B466-959C6F45157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F737D8-AA3F-4A72-8F18-6CB97618D228}" type="doc">
      <dgm:prSet loTypeId="urn:microsoft.com/office/officeart/2005/8/layout/vProcess5" loCatId="process" qsTypeId="urn:microsoft.com/office/officeart/2005/8/quickstyle/3d2" qsCatId="3D" csTypeId="urn:microsoft.com/office/officeart/2005/8/colors/colorful1" csCatId="colorful" phldr="1"/>
      <dgm:spPr/>
      <dgm:t>
        <a:bodyPr/>
        <a:lstStyle/>
        <a:p>
          <a:endParaRPr lang="en-US"/>
        </a:p>
      </dgm:t>
    </dgm:pt>
    <dgm:pt modelId="{0D65CD1C-AC5F-431D-AFFC-F0FEE14AE621}">
      <dgm:prSet phldrT="[Text]"/>
      <dgm:spPr/>
      <dgm:t>
        <a:bodyPr/>
        <a:lstStyle/>
        <a:p>
          <a:r>
            <a:rPr lang="en-US" b="1"/>
            <a:t>Prepare a separate operational and test environment</a:t>
          </a:r>
          <a:endParaRPr lang="en-US" b="1" dirty="0"/>
        </a:p>
      </dgm:t>
    </dgm:pt>
    <dgm:pt modelId="{95AC3606-E8E4-457F-BBF2-8874A87B9B1B}" type="parTrans" cxnId="{4ED76D1D-7754-4A1D-98B6-A334FDA4DA41}">
      <dgm:prSet/>
      <dgm:spPr/>
      <dgm:t>
        <a:bodyPr/>
        <a:lstStyle/>
        <a:p>
          <a:endParaRPr lang="en-US"/>
        </a:p>
      </dgm:t>
    </dgm:pt>
    <dgm:pt modelId="{EB64DED3-A7FC-4FBA-97AA-C6648F475D71}" type="sibTrans" cxnId="{4ED76D1D-7754-4A1D-98B6-A334FDA4DA41}">
      <dgm:prSet/>
      <dgm:spPr/>
      <dgm:t>
        <a:bodyPr/>
        <a:lstStyle/>
        <a:p>
          <a:endParaRPr lang="en-US"/>
        </a:p>
      </dgm:t>
    </dgm:pt>
    <dgm:pt modelId="{501E7666-6870-4CA7-B941-4D6410B4475A}">
      <dgm:prSet phldrT="[Text]"/>
      <dgm:spPr/>
      <dgm:t>
        <a:bodyPr/>
        <a:lstStyle/>
        <a:p>
          <a:r>
            <a:rPr lang="en-US" b="1"/>
            <a:t>Carry out a post-implementation evaluation of the system</a:t>
          </a:r>
          <a:endParaRPr lang="en-US" b="1" dirty="0"/>
        </a:p>
      </dgm:t>
    </dgm:pt>
    <dgm:pt modelId="{1DC974A6-6B53-4E29-8666-6E6D296D6A92}" type="parTrans" cxnId="{7B9AEB71-9934-4A77-A6B6-C7895117CCEA}">
      <dgm:prSet/>
      <dgm:spPr/>
      <dgm:t>
        <a:bodyPr/>
        <a:lstStyle/>
        <a:p>
          <a:endParaRPr lang="en-US"/>
        </a:p>
      </dgm:t>
    </dgm:pt>
    <dgm:pt modelId="{6FE02B5E-7336-459A-8608-4D285D6A2BB1}" type="sibTrans" cxnId="{7B9AEB71-9934-4A77-A6B6-C7895117CCEA}">
      <dgm:prSet/>
      <dgm:spPr/>
      <dgm:t>
        <a:bodyPr/>
        <a:lstStyle/>
        <a:p>
          <a:endParaRPr lang="en-US"/>
        </a:p>
      </dgm:t>
    </dgm:pt>
    <dgm:pt modelId="{407CDBF5-5969-4A98-BD74-2A66CF9EF6AE}">
      <dgm:prSet phldrT="[Text]"/>
      <dgm:spPr/>
      <dgm:t>
        <a:bodyPr/>
        <a:lstStyle/>
        <a:p>
          <a:r>
            <a:rPr lang="en-US" b="1"/>
            <a:t>Present a final report to management</a:t>
          </a:r>
          <a:endParaRPr lang="en-US" b="1" dirty="0"/>
        </a:p>
      </dgm:t>
    </dgm:pt>
    <dgm:pt modelId="{71053460-B1F8-4624-8C3F-56C6C2F50EF0}" type="parTrans" cxnId="{AA3767ED-994B-46E4-A593-00D3271B198A}">
      <dgm:prSet/>
      <dgm:spPr/>
      <dgm:t>
        <a:bodyPr/>
        <a:lstStyle/>
        <a:p>
          <a:endParaRPr lang="en-US"/>
        </a:p>
      </dgm:t>
    </dgm:pt>
    <dgm:pt modelId="{C1E9AB67-34B3-479F-8994-70EBA89AFF48}" type="sibTrans" cxnId="{AA3767ED-994B-46E4-A593-00D3271B198A}">
      <dgm:prSet/>
      <dgm:spPr/>
      <dgm:t>
        <a:bodyPr/>
        <a:lstStyle/>
        <a:p>
          <a:endParaRPr lang="en-US"/>
        </a:p>
      </dgm:t>
    </dgm:pt>
    <dgm:pt modelId="{30BBE557-BB1C-4652-BC9F-54948FED50AE}">
      <dgm:prSet/>
      <dgm:spPr/>
      <dgm:t>
        <a:bodyPr/>
        <a:lstStyle/>
        <a:p>
          <a:r>
            <a:rPr lang="en-US" b="1"/>
            <a:t>Provide training for users, managers, and IT staff</a:t>
          </a:r>
          <a:endParaRPr lang="en-US" b="1" dirty="0"/>
        </a:p>
      </dgm:t>
    </dgm:pt>
    <dgm:pt modelId="{78E65151-A1EA-43B2-BE7C-77D2D5E9BA01}" type="parTrans" cxnId="{0C184433-5BBE-4A1D-82F0-C74888769F0A}">
      <dgm:prSet/>
      <dgm:spPr/>
      <dgm:t>
        <a:bodyPr/>
        <a:lstStyle/>
        <a:p>
          <a:endParaRPr lang="en-US"/>
        </a:p>
      </dgm:t>
    </dgm:pt>
    <dgm:pt modelId="{7A917D91-6AAF-4AC9-87E8-C6C1235167FE}" type="sibTrans" cxnId="{0C184433-5BBE-4A1D-82F0-C74888769F0A}">
      <dgm:prSet/>
      <dgm:spPr/>
      <dgm:t>
        <a:bodyPr/>
        <a:lstStyle/>
        <a:p>
          <a:endParaRPr lang="en-US"/>
        </a:p>
      </dgm:t>
    </dgm:pt>
    <dgm:pt modelId="{DCD20CC3-670E-492F-8CF1-2B4273094909}">
      <dgm:prSet/>
      <dgm:spPr/>
      <dgm:t>
        <a:bodyPr/>
        <a:lstStyle/>
        <a:p>
          <a:r>
            <a:rPr lang="en-US" b="1"/>
            <a:t>Perform data conversion and system changeover</a:t>
          </a:r>
          <a:endParaRPr lang="en-US" b="1" dirty="0"/>
        </a:p>
      </dgm:t>
    </dgm:pt>
    <dgm:pt modelId="{7008066C-EEB2-42E0-879C-0F676D83C450}" type="parTrans" cxnId="{02FD7287-58DF-4F31-B296-308D0DA71D5D}">
      <dgm:prSet/>
      <dgm:spPr/>
      <dgm:t>
        <a:bodyPr/>
        <a:lstStyle/>
        <a:p>
          <a:endParaRPr lang="en-US"/>
        </a:p>
      </dgm:t>
    </dgm:pt>
    <dgm:pt modelId="{A87D492A-91B9-459B-82C7-2D6CE5691002}" type="sibTrans" cxnId="{02FD7287-58DF-4F31-B296-308D0DA71D5D}">
      <dgm:prSet/>
      <dgm:spPr/>
      <dgm:t>
        <a:bodyPr/>
        <a:lstStyle/>
        <a:p>
          <a:endParaRPr lang="en-US"/>
        </a:p>
      </dgm:t>
    </dgm:pt>
    <dgm:pt modelId="{136BF947-2A72-4B9E-9741-A7CDD2D55A48}" type="pres">
      <dgm:prSet presAssocID="{87F737D8-AA3F-4A72-8F18-6CB97618D228}" presName="outerComposite" presStyleCnt="0">
        <dgm:presLayoutVars>
          <dgm:chMax val="5"/>
          <dgm:dir/>
          <dgm:resizeHandles val="exact"/>
        </dgm:presLayoutVars>
      </dgm:prSet>
      <dgm:spPr/>
    </dgm:pt>
    <dgm:pt modelId="{DFC62BF2-5E60-4713-BC26-BC0C13BD1AF7}" type="pres">
      <dgm:prSet presAssocID="{87F737D8-AA3F-4A72-8F18-6CB97618D228}" presName="dummyMaxCanvas" presStyleCnt="0">
        <dgm:presLayoutVars/>
      </dgm:prSet>
      <dgm:spPr/>
    </dgm:pt>
    <dgm:pt modelId="{8883416D-6DF1-431B-B68C-7BE3A64376F3}" type="pres">
      <dgm:prSet presAssocID="{87F737D8-AA3F-4A72-8F18-6CB97618D228}" presName="FiveNodes_1" presStyleLbl="node1" presStyleIdx="0" presStyleCnt="5">
        <dgm:presLayoutVars>
          <dgm:bulletEnabled val="1"/>
        </dgm:presLayoutVars>
      </dgm:prSet>
      <dgm:spPr/>
    </dgm:pt>
    <dgm:pt modelId="{B5F43EED-99E1-453B-978A-67E59C0C0AAE}" type="pres">
      <dgm:prSet presAssocID="{87F737D8-AA3F-4A72-8F18-6CB97618D228}" presName="FiveNodes_2" presStyleLbl="node1" presStyleIdx="1" presStyleCnt="5">
        <dgm:presLayoutVars>
          <dgm:bulletEnabled val="1"/>
        </dgm:presLayoutVars>
      </dgm:prSet>
      <dgm:spPr/>
    </dgm:pt>
    <dgm:pt modelId="{93C44053-56D7-4401-84D8-8249AABBD1B4}" type="pres">
      <dgm:prSet presAssocID="{87F737D8-AA3F-4A72-8F18-6CB97618D228}" presName="FiveNodes_3" presStyleLbl="node1" presStyleIdx="2" presStyleCnt="5">
        <dgm:presLayoutVars>
          <dgm:bulletEnabled val="1"/>
        </dgm:presLayoutVars>
      </dgm:prSet>
      <dgm:spPr/>
    </dgm:pt>
    <dgm:pt modelId="{83053445-F357-4859-9998-81F8DCF9B51D}" type="pres">
      <dgm:prSet presAssocID="{87F737D8-AA3F-4A72-8F18-6CB97618D228}" presName="FiveNodes_4" presStyleLbl="node1" presStyleIdx="3" presStyleCnt="5">
        <dgm:presLayoutVars>
          <dgm:bulletEnabled val="1"/>
        </dgm:presLayoutVars>
      </dgm:prSet>
      <dgm:spPr/>
    </dgm:pt>
    <dgm:pt modelId="{1E0C73EC-4460-4DBB-AE51-6706A2C1A7DE}" type="pres">
      <dgm:prSet presAssocID="{87F737D8-AA3F-4A72-8F18-6CB97618D228}" presName="FiveNodes_5" presStyleLbl="node1" presStyleIdx="4" presStyleCnt="5">
        <dgm:presLayoutVars>
          <dgm:bulletEnabled val="1"/>
        </dgm:presLayoutVars>
      </dgm:prSet>
      <dgm:spPr/>
    </dgm:pt>
    <dgm:pt modelId="{AE0DF8D0-978D-44F2-8745-FE40EA2F8F73}" type="pres">
      <dgm:prSet presAssocID="{87F737D8-AA3F-4A72-8F18-6CB97618D228}" presName="FiveConn_1-2" presStyleLbl="fgAccFollowNode1" presStyleIdx="0" presStyleCnt="4">
        <dgm:presLayoutVars>
          <dgm:bulletEnabled val="1"/>
        </dgm:presLayoutVars>
      </dgm:prSet>
      <dgm:spPr/>
    </dgm:pt>
    <dgm:pt modelId="{979EA449-74AB-4F4C-A06C-F65BEABEBAC2}" type="pres">
      <dgm:prSet presAssocID="{87F737D8-AA3F-4A72-8F18-6CB97618D228}" presName="FiveConn_2-3" presStyleLbl="fgAccFollowNode1" presStyleIdx="1" presStyleCnt="4">
        <dgm:presLayoutVars>
          <dgm:bulletEnabled val="1"/>
        </dgm:presLayoutVars>
      </dgm:prSet>
      <dgm:spPr/>
    </dgm:pt>
    <dgm:pt modelId="{35D5D728-A7FE-41D0-B6D2-0985CCA3B854}" type="pres">
      <dgm:prSet presAssocID="{87F737D8-AA3F-4A72-8F18-6CB97618D228}" presName="FiveConn_3-4" presStyleLbl="fgAccFollowNode1" presStyleIdx="2" presStyleCnt="4">
        <dgm:presLayoutVars>
          <dgm:bulletEnabled val="1"/>
        </dgm:presLayoutVars>
      </dgm:prSet>
      <dgm:spPr/>
    </dgm:pt>
    <dgm:pt modelId="{78364A9D-2D1B-4C19-9FD8-3F7F3FA90C72}" type="pres">
      <dgm:prSet presAssocID="{87F737D8-AA3F-4A72-8F18-6CB97618D228}" presName="FiveConn_4-5" presStyleLbl="fgAccFollowNode1" presStyleIdx="3" presStyleCnt="4">
        <dgm:presLayoutVars>
          <dgm:bulletEnabled val="1"/>
        </dgm:presLayoutVars>
      </dgm:prSet>
      <dgm:spPr/>
    </dgm:pt>
    <dgm:pt modelId="{1A58D9C9-436C-4B75-B79A-830C16D4E29E}" type="pres">
      <dgm:prSet presAssocID="{87F737D8-AA3F-4A72-8F18-6CB97618D228}" presName="FiveNodes_1_text" presStyleLbl="node1" presStyleIdx="4" presStyleCnt="5">
        <dgm:presLayoutVars>
          <dgm:bulletEnabled val="1"/>
        </dgm:presLayoutVars>
      </dgm:prSet>
      <dgm:spPr/>
    </dgm:pt>
    <dgm:pt modelId="{72F27E69-A353-4361-8566-BDB3DA7F7437}" type="pres">
      <dgm:prSet presAssocID="{87F737D8-AA3F-4A72-8F18-6CB97618D228}" presName="FiveNodes_2_text" presStyleLbl="node1" presStyleIdx="4" presStyleCnt="5">
        <dgm:presLayoutVars>
          <dgm:bulletEnabled val="1"/>
        </dgm:presLayoutVars>
      </dgm:prSet>
      <dgm:spPr/>
    </dgm:pt>
    <dgm:pt modelId="{293A566E-2BAA-4586-8A98-F228F2EC3AA6}" type="pres">
      <dgm:prSet presAssocID="{87F737D8-AA3F-4A72-8F18-6CB97618D228}" presName="FiveNodes_3_text" presStyleLbl="node1" presStyleIdx="4" presStyleCnt="5">
        <dgm:presLayoutVars>
          <dgm:bulletEnabled val="1"/>
        </dgm:presLayoutVars>
      </dgm:prSet>
      <dgm:spPr/>
    </dgm:pt>
    <dgm:pt modelId="{858AF219-A792-4B9D-BDEA-90F95FBBA928}" type="pres">
      <dgm:prSet presAssocID="{87F737D8-AA3F-4A72-8F18-6CB97618D228}" presName="FiveNodes_4_text" presStyleLbl="node1" presStyleIdx="4" presStyleCnt="5">
        <dgm:presLayoutVars>
          <dgm:bulletEnabled val="1"/>
        </dgm:presLayoutVars>
      </dgm:prSet>
      <dgm:spPr/>
    </dgm:pt>
    <dgm:pt modelId="{37C85DC4-DAC4-4FE6-806D-D7007EC21965}" type="pres">
      <dgm:prSet presAssocID="{87F737D8-AA3F-4A72-8F18-6CB97618D228}" presName="FiveNodes_5_text" presStyleLbl="node1" presStyleIdx="4" presStyleCnt="5">
        <dgm:presLayoutVars>
          <dgm:bulletEnabled val="1"/>
        </dgm:presLayoutVars>
      </dgm:prSet>
      <dgm:spPr/>
    </dgm:pt>
  </dgm:ptLst>
  <dgm:cxnLst>
    <dgm:cxn modelId="{D9F93C13-697D-4AFC-B79D-08A7D8FA7FEE}" type="presOf" srcId="{7A917D91-6AAF-4AC9-87E8-C6C1235167FE}" destId="{979EA449-74AB-4F4C-A06C-F65BEABEBAC2}" srcOrd="0" destOrd="0" presId="urn:microsoft.com/office/officeart/2005/8/layout/vProcess5"/>
    <dgm:cxn modelId="{88D92F16-90A3-4C6B-A050-4B17491ACFDD}" type="presOf" srcId="{30BBE557-BB1C-4652-BC9F-54948FED50AE}" destId="{B5F43EED-99E1-453B-978A-67E59C0C0AAE}" srcOrd="0" destOrd="0" presId="urn:microsoft.com/office/officeart/2005/8/layout/vProcess5"/>
    <dgm:cxn modelId="{4ED76D1D-7754-4A1D-98B6-A334FDA4DA41}" srcId="{87F737D8-AA3F-4A72-8F18-6CB97618D228}" destId="{0D65CD1C-AC5F-431D-AFFC-F0FEE14AE621}" srcOrd="0" destOrd="0" parTransId="{95AC3606-E8E4-457F-BBF2-8874A87B9B1B}" sibTransId="{EB64DED3-A7FC-4FBA-97AA-C6648F475D71}"/>
    <dgm:cxn modelId="{0B54692A-64E2-4FFF-B998-1377EE45E04D}" type="presOf" srcId="{87F737D8-AA3F-4A72-8F18-6CB97618D228}" destId="{136BF947-2A72-4B9E-9741-A7CDD2D55A48}" srcOrd="0" destOrd="0" presId="urn:microsoft.com/office/officeart/2005/8/layout/vProcess5"/>
    <dgm:cxn modelId="{0C184433-5BBE-4A1D-82F0-C74888769F0A}" srcId="{87F737D8-AA3F-4A72-8F18-6CB97618D228}" destId="{30BBE557-BB1C-4652-BC9F-54948FED50AE}" srcOrd="1" destOrd="0" parTransId="{78E65151-A1EA-43B2-BE7C-77D2D5E9BA01}" sibTransId="{7A917D91-6AAF-4AC9-87E8-C6C1235167FE}"/>
    <dgm:cxn modelId="{4180553B-C2E0-4DBF-BD3D-DDAEE4A61A83}" type="presOf" srcId="{DCD20CC3-670E-492F-8CF1-2B4273094909}" destId="{93C44053-56D7-4401-84D8-8249AABBD1B4}" srcOrd="0" destOrd="0" presId="urn:microsoft.com/office/officeart/2005/8/layout/vProcess5"/>
    <dgm:cxn modelId="{F9436B45-C6BD-4C15-BA49-B48E6A5E335E}" type="presOf" srcId="{501E7666-6870-4CA7-B941-4D6410B4475A}" destId="{83053445-F357-4859-9998-81F8DCF9B51D}" srcOrd="0" destOrd="0" presId="urn:microsoft.com/office/officeart/2005/8/layout/vProcess5"/>
    <dgm:cxn modelId="{EAD95146-17EC-467A-BA43-359D82D62C48}" type="presOf" srcId="{407CDBF5-5969-4A98-BD74-2A66CF9EF6AE}" destId="{1E0C73EC-4460-4DBB-AE51-6706A2C1A7DE}" srcOrd="0" destOrd="0" presId="urn:microsoft.com/office/officeart/2005/8/layout/vProcess5"/>
    <dgm:cxn modelId="{F1CC616E-EFB4-4B8E-9261-2AF080AA13F6}" type="presOf" srcId="{DCD20CC3-670E-492F-8CF1-2B4273094909}" destId="{293A566E-2BAA-4586-8A98-F228F2EC3AA6}" srcOrd="1" destOrd="0" presId="urn:microsoft.com/office/officeart/2005/8/layout/vProcess5"/>
    <dgm:cxn modelId="{7B9AEB71-9934-4A77-A6B6-C7895117CCEA}" srcId="{87F737D8-AA3F-4A72-8F18-6CB97618D228}" destId="{501E7666-6870-4CA7-B941-4D6410B4475A}" srcOrd="3" destOrd="0" parTransId="{1DC974A6-6B53-4E29-8666-6E6D296D6A92}" sibTransId="{6FE02B5E-7336-459A-8608-4D285D6A2BB1}"/>
    <dgm:cxn modelId="{CA5C5C72-ACBC-4681-B744-84C67A9A67C9}" type="presOf" srcId="{EB64DED3-A7FC-4FBA-97AA-C6648F475D71}" destId="{AE0DF8D0-978D-44F2-8745-FE40EA2F8F73}" srcOrd="0" destOrd="0" presId="urn:microsoft.com/office/officeart/2005/8/layout/vProcess5"/>
    <dgm:cxn modelId="{9BC84653-6762-4F4F-9678-39270178956F}" type="presOf" srcId="{0D65CD1C-AC5F-431D-AFFC-F0FEE14AE621}" destId="{8883416D-6DF1-431B-B68C-7BE3A64376F3}" srcOrd="0" destOrd="0" presId="urn:microsoft.com/office/officeart/2005/8/layout/vProcess5"/>
    <dgm:cxn modelId="{02FD7287-58DF-4F31-B296-308D0DA71D5D}" srcId="{87F737D8-AA3F-4A72-8F18-6CB97618D228}" destId="{DCD20CC3-670E-492F-8CF1-2B4273094909}" srcOrd="2" destOrd="0" parTransId="{7008066C-EEB2-42E0-879C-0F676D83C450}" sibTransId="{A87D492A-91B9-459B-82C7-2D6CE5691002}"/>
    <dgm:cxn modelId="{DC49958E-E6DA-426A-9611-B566577EAD06}" type="presOf" srcId="{30BBE557-BB1C-4652-BC9F-54948FED50AE}" destId="{72F27E69-A353-4361-8566-BDB3DA7F7437}" srcOrd="1" destOrd="0" presId="urn:microsoft.com/office/officeart/2005/8/layout/vProcess5"/>
    <dgm:cxn modelId="{F5318C97-7FF0-4589-BA71-D3F68538D9FF}" type="presOf" srcId="{0D65CD1C-AC5F-431D-AFFC-F0FEE14AE621}" destId="{1A58D9C9-436C-4B75-B79A-830C16D4E29E}" srcOrd="1" destOrd="0" presId="urn:microsoft.com/office/officeart/2005/8/layout/vProcess5"/>
    <dgm:cxn modelId="{31A88EA3-AEC2-4230-BC95-41567D815543}" type="presOf" srcId="{407CDBF5-5969-4A98-BD74-2A66CF9EF6AE}" destId="{37C85DC4-DAC4-4FE6-806D-D7007EC21965}" srcOrd="1" destOrd="0" presId="urn:microsoft.com/office/officeart/2005/8/layout/vProcess5"/>
    <dgm:cxn modelId="{03CA98A9-3F72-49A3-ADF6-00BFA80DF227}" type="presOf" srcId="{A87D492A-91B9-459B-82C7-2D6CE5691002}" destId="{35D5D728-A7FE-41D0-B6D2-0985CCA3B854}" srcOrd="0" destOrd="0" presId="urn:microsoft.com/office/officeart/2005/8/layout/vProcess5"/>
    <dgm:cxn modelId="{F016E4C5-2FD1-43E3-A0D6-A59C94578DBE}" type="presOf" srcId="{501E7666-6870-4CA7-B941-4D6410B4475A}" destId="{858AF219-A792-4B9D-BDEA-90F95FBBA928}" srcOrd="1" destOrd="0" presId="urn:microsoft.com/office/officeart/2005/8/layout/vProcess5"/>
    <dgm:cxn modelId="{9A1A47E4-BB0C-400B-8755-263F40DA1783}" type="presOf" srcId="{6FE02B5E-7336-459A-8608-4D285D6A2BB1}" destId="{78364A9D-2D1B-4C19-9FD8-3F7F3FA90C72}" srcOrd="0" destOrd="0" presId="urn:microsoft.com/office/officeart/2005/8/layout/vProcess5"/>
    <dgm:cxn modelId="{AA3767ED-994B-46E4-A593-00D3271B198A}" srcId="{87F737D8-AA3F-4A72-8F18-6CB97618D228}" destId="{407CDBF5-5969-4A98-BD74-2A66CF9EF6AE}" srcOrd="4" destOrd="0" parTransId="{71053460-B1F8-4624-8C3F-56C6C2F50EF0}" sibTransId="{C1E9AB67-34B3-479F-8994-70EBA89AFF48}"/>
    <dgm:cxn modelId="{DA4F3FBE-AD27-4D38-B0A7-348DD0331B00}" type="presParOf" srcId="{136BF947-2A72-4B9E-9741-A7CDD2D55A48}" destId="{DFC62BF2-5E60-4713-BC26-BC0C13BD1AF7}" srcOrd="0" destOrd="0" presId="urn:microsoft.com/office/officeart/2005/8/layout/vProcess5"/>
    <dgm:cxn modelId="{7D8751C0-27A9-4E50-83E9-21E1C8FC3E6C}" type="presParOf" srcId="{136BF947-2A72-4B9E-9741-A7CDD2D55A48}" destId="{8883416D-6DF1-431B-B68C-7BE3A64376F3}" srcOrd="1" destOrd="0" presId="urn:microsoft.com/office/officeart/2005/8/layout/vProcess5"/>
    <dgm:cxn modelId="{A53E53BF-C9C0-44AB-B237-BD0A6EEDC6EC}" type="presParOf" srcId="{136BF947-2A72-4B9E-9741-A7CDD2D55A48}" destId="{B5F43EED-99E1-453B-978A-67E59C0C0AAE}" srcOrd="2" destOrd="0" presId="urn:microsoft.com/office/officeart/2005/8/layout/vProcess5"/>
    <dgm:cxn modelId="{D5445A0A-9F6A-4021-BE3F-2CB0319735BD}" type="presParOf" srcId="{136BF947-2A72-4B9E-9741-A7CDD2D55A48}" destId="{93C44053-56D7-4401-84D8-8249AABBD1B4}" srcOrd="3" destOrd="0" presId="urn:microsoft.com/office/officeart/2005/8/layout/vProcess5"/>
    <dgm:cxn modelId="{D4C8E900-3453-4E2B-9B0A-8E7C56422A8C}" type="presParOf" srcId="{136BF947-2A72-4B9E-9741-A7CDD2D55A48}" destId="{83053445-F357-4859-9998-81F8DCF9B51D}" srcOrd="4" destOrd="0" presId="urn:microsoft.com/office/officeart/2005/8/layout/vProcess5"/>
    <dgm:cxn modelId="{519E490C-BCA6-4ABE-9170-4A5056B9691A}" type="presParOf" srcId="{136BF947-2A72-4B9E-9741-A7CDD2D55A48}" destId="{1E0C73EC-4460-4DBB-AE51-6706A2C1A7DE}" srcOrd="5" destOrd="0" presId="urn:microsoft.com/office/officeart/2005/8/layout/vProcess5"/>
    <dgm:cxn modelId="{9B022B73-54C1-45C8-A038-A56365FF1719}" type="presParOf" srcId="{136BF947-2A72-4B9E-9741-A7CDD2D55A48}" destId="{AE0DF8D0-978D-44F2-8745-FE40EA2F8F73}" srcOrd="6" destOrd="0" presId="urn:microsoft.com/office/officeart/2005/8/layout/vProcess5"/>
    <dgm:cxn modelId="{AD1DC73B-B7A5-4F0D-A2D7-18C71B600055}" type="presParOf" srcId="{136BF947-2A72-4B9E-9741-A7CDD2D55A48}" destId="{979EA449-74AB-4F4C-A06C-F65BEABEBAC2}" srcOrd="7" destOrd="0" presId="urn:microsoft.com/office/officeart/2005/8/layout/vProcess5"/>
    <dgm:cxn modelId="{943E2AF7-0DEF-429B-8F11-7D30E1D04AF1}" type="presParOf" srcId="{136BF947-2A72-4B9E-9741-A7CDD2D55A48}" destId="{35D5D728-A7FE-41D0-B6D2-0985CCA3B854}" srcOrd="8" destOrd="0" presId="urn:microsoft.com/office/officeart/2005/8/layout/vProcess5"/>
    <dgm:cxn modelId="{A6B45B04-08C5-4F15-95D4-F6C61528CC27}" type="presParOf" srcId="{136BF947-2A72-4B9E-9741-A7CDD2D55A48}" destId="{78364A9D-2D1B-4C19-9FD8-3F7F3FA90C72}" srcOrd="9" destOrd="0" presId="urn:microsoft.com/office/officeart/2005/8/layout/vProcess5"/>
    <dgm:cxn modelId="{38B7E076-9279-4DD2-B4F5-B19B17A12B69}" type="presParOf" srcId="{136BF947-2A72-4B9E-9741-A7CDD2D55A48}" destId="{1A58D9C9-436C-4B75-B79A-830C16D4E29E}" srcOrd="10" destOrd="0" presId="urn:microsoft.com/office/officeart/2005/8/layout/vProcess5"/>
    <dgm:cxn modelId="{AE8C9864-A080-482A-B27D-692AEFBC3C61}" type="presParOf" srcId="{136BF947-2A72-4B9E-9741-A7CDD2D55A48}" destId="{72F27E69-A353-4361-8566-BDB3DA7F7437}" srcOrd="11" destOrd="0" presId="urn:microsoft.com/office/officeart/2005/8/layout/vProcess5"/>
    <dgm:cxn modelId="{27C38286-E6BB-494E-856F-0E993FA6A086}" type="presParOf" srcId="{136BF947-2A72-4B9E-9741-A7CDD2D55A48}" destId="{293A566E-2BAA-4586-8A98-F228F2EC3AA6}" srcOrd="12" destOrd="0" presId="urn:microsoft.com/office/officeart/2005/8/layout/vProcess5"/>
    <dgm:cxn modelId="{E2E52225-90B7-4B8A-9106-0A42524F4601}" type="presParOf" srcId="{136BF947-2A72-4B9E-9741-A7CDD2D55A48}" destId="{858AF219-A792-4B9D-BDEA-90F95FBBA928}" srcOrd="13" destOrd="0" presId="urn:microsoft.com/office/officeart/2005/8/layout/vProcess5"/>
    <dgm:cxn modelId="{5ECA69F8-7618-447C-B21C-FC7C89C8DB76}" type="presParOf" srcId="{136BF947-2A72-4B9E-9741-A7CDD2D55A48}" destId="{37C85DC4-DAC4-4FE6-806D-D7007EC2196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7C73A4-1BE6-4E49-BAF1-CCBE0468309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3B2EA7D5-4F14-45B3-8DDC-F145ECFE876D}">
      <dgm:prSet phldrT="[Text]"/>
      <dgm:spPr>
        <a:solidFill>
          <a:schemeClr val="bg2">
            <a:alpha val="89804"/>
          </a:schemeClr>
        </a:solidFill>
      </dgm:spPr>
      <dgm:t>
        <a:bodyPr/>
        <a:lstStyle/>
        <a:p>
          <a:r>
            <a:rPr lang="en-US" b="1" dirty="0"/>
            <a:t>User Training</a:t>
          </a:r>
        </a:p>
      </dgm:t>
    </dgm:pt>
    <dgm:pt modelId="{03F5BA56-9C02-4359-8008-CF0AF7BE802A}" type="parTrans" cxnId="{875D14AE-8C38-4CE4-B5B4-159C7228C163}">
      <dgm:prSet/>
      <dgm:spPr/>
      <dgm:t>
        <a:bodyPr/>
        <a:lstStyle/>
        <a:p>
          <a:endParaRPr lang="en-US"/>
        </a:p>
      </dgm:t>
    </dgm:pt>
    <dgm:pt modelId="{8B3F9328-9A85-4B59-830A-36CE7F5C7508}" type="sibTrans" cxnId="{875D14AE-8C38-4CE4-B5B4-159C7228C163}">
      <dgm:prSet/>
      <dgm:spPr/>
      <dgm:t>
        <a:bodyPr/>
        <a:lstStyle/>
        <a:p>
          <a:endParaRPr lang="en-US"/>
        </a:p>
      </dgm:t>
    </dgm:pt>
    <dgm:pt modelId="{4CAA47A8-9112-41D3-A6D7-33C0FFC9E7DC}">
      <dgm:prSet phldrT="[Text]"/>
      <dgm:spPr>
        <a:solidFill>
          <a:schemeClr val="tx2">
            <a:lumMod val="20000"/>
            <a:lumOff val="80000"/>
            <a:alpha val="90000"/>
          </a:schemeClr>
        </a:solidFill>
      </dgm:spPr>
      <dgm:t>
        <a:bodyPr/>
        <a:lstStyle/>
        <a:p>
          <a:r>
            <a:rPr lang="en-US" b="1" dirty="0"/>
            <a:t>Help Desk</a:t>
          </a:r>
        </a:p>
      </dgm:t>
    </dgm:pt>
    <dgm:pt modelId="{92C147CE-F77A-4A88-8CA6-407F2D50325C}" type="parTrans" cxnId="{7F30790E-87A6-4A46-A73C-4BE93E34B2E7}">
      <dgm:prSet/>
      <dgm:spPr/>
      <dgm:t>
        <a:bodyPr/>
        <a:lstStyle/>
        <a:p>
          <a:endParaRPr lang="en-US"/>
        </a:p>
      </dgm:t>
    </dgm:pt>
    <dgm:pt modelId="{BDEC79AB-51F0-4BDB-9728-58F3484D5AB0}" type="sibTrans" cxnId="{7F30790E-87A6-4A46-A73C-4BE93E34B2E7}">
      <dgm:prSet/>
      <dgm:spPr/>
      <dgm:t>
        <a:bodyPr/>
        <a:lstStyle/>
        <a:p>
          <a:endParaRPr lang="en-US"/>
        </a:p>
      </dgm:t>
    </dgm:pt>
    <dgm:pt modelId="{D5C86A3F-EB29-4807-AC6D-6478D42825BB}" type="pres">
      <dgm:prSet presAssocID="{A87C73A4-1BE6-4E49-BAF1-CCBE0468309D}" presName="Name0" presStyleCnt="0">
        <dgm:presLayoutVars>
          <dgm:chMax val="11"/>
          <dgm:chPref val="11"/>
          <dgm:dir/>
          <dgm:resizeHandles/>
        </dgm:presLayoutVars>
      </dgm:prSet>
      <dgm:spPr/>
    </dgm:pt>
    <dgm:pt modelId="{981BC2AA-355A-4DDF-8F14-0FAD3375324B}" type="pres">
      <dgm:prSet presAssocID="{4CAA47A8-9112-41D3-A6D7-33C0FFC9E7DC}" presName="Accent2" presStyleCnt="0"/>
      <dgm:spPr/>
    </dgm:pt>
    <dgm:pt modelId="{A886FBC0-BCC4-4B68-9F50-A5BA0E0D7EA9}" type="pres">
      <dgm:prSet presAssocID="{4CAA47A8-9112-41D3-A6D7-33C0FFC9E7DC}" presName="Accent" presStyleLbl="node1" presStyleIdx="0" presStyleCnt="2"/>
      <dgm:spPr>
        <a:solidFill>
          <a:schemeClr val="accent6">
            <a:lumMod val="75000"/>
          </a:schemeClr>
        </a:solidFill>
      </dgm:spPr>
    </dgm:pt>
    <dgm:pt modelId="{9E37025C-B925-453F-8C2B-39A5F9374DBF}" type="pres">
      <dgm:prSet presAssocID="{4CAA47A8-9112-41D3-A6D7-33C0FFC9E7DC}" presName="ParentBackground2" presStyleCnt="0"/>
      <dgm:spPr/>
    </dgm:pt>
    <dgm:pt modelId="{A93A8D76-386F-4B00-A3FF-24A7F615C589}" type="pres">
      <dgm:prSet presAssocID="{4CAA47A8-9112-41D3-A6D7-33C0FFC9E7DC}" presName="ParentBackground" presStyleLbl="fgAcc1" presStyleIdx="0" presStyleCnt="2"/>
      <dgm:spPr/>
    </dgm:pt>
    <dgm:pt modelId="{C5528DF7-8C88-460C-B7B0-24A9EE702FF5}" type="pres">
      <dgm:prSet presAssocID="{4CAA47A8-9112-41D3-A6D7-33C0FFC9E7DC}" presName="Parent2" presStyleLbl="revTx" presStyleIdx="0" presStyleCnt="0">
        <dgm:presLayoutVars>
          <dgm:chMax val="1"/>
          <dgm:chPref val="1"/>
          <dgm:bulletEnabled val="1"/>
        </dgm:presLayoutVars>
      </dgm:prSet>
      <dgm:spPr/>
    </dgm:pt>
    <dgm:pt modelId="{3C4DB9EF-0B01-4D88-9959-6C107E2B21FD}" type="pres">
      <dgm:prSet presAssocID="{3B2EA7D5-4F14-45B3-8DDC-F145ECFE876D}" presName="Accent1" presStyleCnt="0"/>
      <dgm:spPr/>
    </dgm:pt>
    <dgm:pt modelId="{827FB78F-68B4-4CD9-8A4E-3FB541A30941}" type="pres">
      <dgm:prSet presAssocID="{3B2EA7D5-4F14-45B3-8DDC-F145ECFE876D}" presName="Accent" presStyleLbl="node1" presStyleIdx="1" presStyleCnt="2"/>
      <dgm:spPr>
        <a:solidFill>
          <a:schemeClr val="accent6">
            <a:lumMod val="75000"/>
          </a:schemeClr>
        </a:solidFill>
      </dgm:spPr>
    </dgm:pt>
    <dgm:pt modelId="{7152505F-0400-4D6C-8A39-1E0851ADA519}" type="pres">
      <dgm:prSet presAssocID="{3B2EA7D5-4F14-45B3-8DDC-F145ECFE876D}" presName="ParentBackground1" presStyleCnt="0"/>
      <dgm:spPr/>
    </dgm:pt>
    <dgm:pt modelId="{3E0372BA-196E-4BA6-ABCA-60AFAF5280A8}" type="pres">
      <dgm:prSet presAssocID="{3B2EA7D5-4F14-45B3-8DDC-F145ECFE876D}" presName="ParentBackground" presStyleLbl="fgAcc1" presStyleIdx="1" presStyleCnt="2"/>
      <dgm:spPr/>
    </dgm:pt>
    <dgm:pt modelId="{C0A88A87-19C5-449F-88A0-0724C99C9B48}" type="pres">
      <dgm:prSet presAssocID="{3B2EA7D5-4F14-45B3-8DDC-F145ECFE876D}" presName="Parent1" presStyleLbl="revTx" presStyleIdx="0" presStyleCnt="0">
        <dgm:presLayoutVars>
          <dgm:chMax val="1"/>
          <dgm:chPref val="1"/>
          <dgm:bulletEnabled val="1"/>
        </dgm:presLayoutVars>
      </dgm:prSet>
      <dgm:spPr/>
    </dgm:pt>
  </dgm:ptLst>
  <dgm:cxnLst>
    <dgm:cxn modelId="{7F30790E-87A6-4A46-A73C-4BE93E34B2E7}" srcId="{A87C73A4-1BE6-4E49-BAF1-CCBE0468309D}" destId="{4CAA47A8-9112-41D3-A6D7-33C0FFC9E7DC}" srcOrd="1" destOrd="0" parTransId="{92C147CE-F77A-4A88-8CA6-407F2D50325C}" sibTransId="{BDEC79AB-51F0-4BDB-9728-58F3484D5AB0}"/>
    <dgm:cxn modelId="{D566E041-C9E0-4397-B986-942D359B6456}" type="presOf" srcId="{4CAA47A8-9112-41D3-A6D7-33C0FFC9E7DC}" destId="{C5528DF7-8C88-460C-B7B0-24A9EE702FF5}" srcOrd="1" destOrd="0" presId="urn:microsoft.com/office/officeart/2011/layout/CircleProcess"/>
    <dgm:cxn modelId="{DB0EB86B-2A68-4616-A148-828B5486CA99}" type="presOf" srcId="{A87C73A4-1BE6-4E49-BAF1-CCBE0468309D}" destId="{D5C86A3F-EB29-4807-AC6D-6478D42825BB}" srcOrd="0" destOrd="0" presId="urn:microsoft.com/office/officeart/2011/layout/CircleProcess"/>
    <dgm:cxn modelId="{218C7D7B-05E4-4797-BA40-7B1E586C910E}" type="presOf" srcId="{4CAA47A8-9112-41D3-A6D7-33C0FFC9E7DC}" destId="{A93A8D76-386F-4B00-A3FF-24A7F615C589}" srcOrd="0" destOrd="0" presId="urn:microsoft.com/office/officeart/2011/layout/CircleProcess"/>
    <dgm:cxn modelId="{FB9EA2A8-9223-425A-A31A-A4226B174B6F}" type="presOf" srcId="{3B2EA7D5-4F14-45B3-8DDC-F145ECFE876D}" destId="{3E0372BA-196E-4BA6-ABCA-60AFAF5280A8}" srcOrd="0" destOrd="0" presId="urn:microsoft.com/office/officeart/2011/layout/CircleProcess"/>
    <dgm:cxn modelId="{875D14AE-8C38-4CE4-B5B4-159C7228C163}" srcId="{A87C73A4-1BE6-4E49-BAF1-CCBE0468309D}" destId="{3B2EA7D5-4F14-45B3-8DDC-F145ECFE876D}" srcOrd="0" destOrd="0" parTransId="{03F5BA56-9C02-4359-8008-CF0AF7BE802A}" sibTransId="{8B3F9328-9A85-4B59-830A-36CE7F5C7508}"/>
    <dgm:cxn modelId="{8CE640B2-0380-4914-9F8F-B219F9C75638}" type="presOf" srcId="{3B2EA7D5-4F14-45B3-8DDC-F145ECFE876D}" destId="{C0A88A87-19C5-449F-88A0-0724C99C9B48}" srcOrd="1" destOrd="0" presId="urn:microsoft.com/office/officeart/2011/layout/CircleProcess"/>
    <dgm:cxn modelId="{4DF16851-BD3C-41A5-AAD1-C3356A902FD7}" type="presParOf" srcId="{D5C86A3F-EB29-4807-AC6D-6478D42825BB}" destId="{981BC2AA-355A-4DDF-8F14-0FAD3375324B}" srcOrd="0" destOrd="0" presId="urn:microsoft.com/office/officeart/2011/layout/CircleProcess"/>
    <dgm:cxn modelId="{BCF27F7C-703C-4667-9F20-1D69F882E250}" type="presParOf" srcId="{981BC2AA-355A-4DDF-8F14-0FAD3375324B}" destId="{A886FBC0-BCC4-4B68-9F50-A5BA0E0D7EA9}" srcOrd="0" destOrd="0" presId="urn:microsoft.com/office/officeart/2011/layout/CircleProcess"/>
    <dgm:cxn modelId="{7FEF61F9-5667-4AB6-9DB2-2FDB7CAED76B}" type="presParOf" srcId="{D5C86A3F-EB29-4807-AC6D-6478D42825BB}" destId="{9E37025C-B925-453F-8C2B-39A5F9374DBF}" srcOrd="1" destOrd="0" presId="urn:microsoft.com/office/officeart/2011/layout/CircleProcess"/>
    <dgm:cxn modelId="{926422B3-2A39-407B-952A-76B755613FB6}" type="presParOf" srcId="{9E37025C-B925-453F-8C2B-39A5F9374DBF}" destId="{A93A8D76-386F-4B00-A3FF-24A7F615C589}" srcOrd="0" destOrd="0" presId="urn:microsoft.com/office/officeart/2011/layout/CircleProcess"/>
    <dgm:cxn modelId="{93D5DEC2-376E-4849-87E1-3E7DA8A5E0FD}" type="presParOf" srcId="{D5C86A3F-EB29-4807-AC6D-6478D42825BB}" destId="{C5528DF7-8C88-460C-B7B0-24A9EE702FF5}" srcOrd="2" destOrd="0" presId="urn:microsoft.com/office/officeart/2011/layout/CircleProcess"/>
    <dgm:cxn modelId="{0A9C25EC-513B-477C-89A9-7612A72D18DC}" type="presParOf" srcId="{D5C86A3F-EB29-4807-AC6D-6478D42825BB}" destId="{3C4DB9EF-0B01-4D88-9959-6C107E2B21FD}" srcOrd="3" destOrd="0" presId="urn:microsoft.com/office/officeart/2011/layout/CircleProcess"/>
    <dgm:cxn modelId="{7F0EB16F-7AB8-47DA-B54E-FC792380D45C}" type="presParOf" srcId="{3C4DB9EF-0B01-4D88-9959-6C107E2B21FD}" destId="{827FB78F-68B4-4CD9-8A4E-3FB541A30941}" srcOrd="0" destOrd="0" presId="urn:microsoft.com/office/officeart/2011/layout/CircleProcess"/>
    <dgm:cxn modelId="{838522F2-41F4-4016-A5AB-68994E543C37}" type="presParOf" srcId="{D5C86A3F-EB29-4807-AC6D-6478D42825BB}" destId="{7152505F-0400-4D6C-8A39-1E0851ADA519}" srcOrd="4" destOrd="0" presId="urn:microsoft.com/office/officeart/2011/layout/CircleProcess"/>
    <dgm:cxn modelId="{25A9C7DD-3FDE-4770-9C58-552EC05DAD66}" type="presParOf" srcId="{7152505F-0400-4D6C-8A39-1E0851ADA519}" destId="{3E0372BA-196E-4BA6-ABCA-60AFAF5280A8}" srcOrd="0" destOrd="0" presId="urn:microsoft.com/office/officeart/2011/layout/CircleProcess"/>
    <dgm:cxn modelId="{67182A09-0684-4925-A921-88CE09FA6631}" type="presParOf" srcId="{D5C86A3F-EB29-4807-AC6D-6478D42825BB}" destId="{C0A88A87-19C5-449F-88A0-0724C99C9B48}" srcOrd="5"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92C9D-6A5C-4F1C-B6EB-634B642A7A9A}">
      <dsp:nvSpPr>
        <dsp:cNvPr id="0" name=""/>
        <dsp:cNvSpPr/>
      </dsp:nvSpPr>
      <dsp:spPr>
        <a:xfrm>
          <a:off x="5711051" y="896939"/>
          <a:ext cx="2375969" cy="237640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D554F4-A8B5-43A4-AEC1-8368D0421D74}">
      <dsp:nvSpPr>
        <dsp:cNvPr id="0" name=""/>
        <dsp:cNvSpPr/>
      </dsp:nvSpPr>
      <dsp:spPr>
        <a:xfrm>
          <a:off x="5789941" y="976166"/>
          <a:ext cx="2218190" cy="2217954"/>
        </a:xfrm>
        <a:prstGeom prst="ellipse">
          <a:avLst/>
        </a:prstGeom>
        <a:solidFill>
          <a:schemeClr val="accent1">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tx1"/>
              </a:solidFill>
            </a:rPr>
            <a:t>3.Computer-Aided Systems Engineering (CASE) Tools</a:t>
          </a:r>
          <a:endParaRPr lang="en-US" sz="2100" kern="1200" dirty="0"/>
        </a:p>
      </dsp:txBody>
      <dsp:txXfrm>
        <a:off x="6107046" y="1293076"/>
        <a:ext cx="1583979" cy="1584133"/>
      </dsp:txXfrm>
    </dsp:sp>
    <dsp:sp modelId="{A886FBC0-BCC4-4B68-9F50-A5BA0E0D7EA9}">
      <dsp:nvSpPr>
        <dsp:cNvPr id="0" name=""/>
        <dsp:cNvSpPr/>
      </dsp:nvSpPr>
      <dsp:spPr>
        <a:xfrm rot="2700000">
          <a:off x="3258280" y="899811"/>
          <a:ext cx="2370247" cy="2370247"/>
        </a:xfrm>
        <a:prstGeom prst="teardrop">
          <a:avLst>
            <a:gd name="adj" fmla="val 10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A8D76-386F-4B00-A3FF-24A7F615C589}">
      <dsp:nvSpPr>
        <dsp:cNvPr id="0" name=""/>
        <dsp:cNvSpPr/>
      </dsp:nvSpPr>
      <dsp:spPr>
        <a:xfrm>
          <a:off x="3334308" y="976166"/>
          <a:ext cx="2218190" cy="2217954"/>
        </a:xfrm>
        <a:prstGeom prst="ellipse">
          <a:avLst/>
        </a:prstGeom>
        <a:solidFill>
          <a:schemeClr val="accent6">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2.Prototyping</a:t>
          </a:r>
        </a:p>
      </dsp:txBody>
      <dsp:txXfrm>
        <a:off x="3651413" y="1293076"/>
        <a:ext cx="1583979" cy="1584133"/>
      </dsp:txXfrm>
    </dsp:sp>
    <dsp:sp modelId="{827FB78F-68B4-4CD9-8A4E-3FB541A30941}">
      <dsp:nvSpPr>
        <dsp:cNvPr id="0" name=""/>
        <dsp:cNvSpPr/>
      </dsp:nvSpPr>
      <dsp:spPr>
        <a:xfrm rot="2700000">
          <a:off x="802647" y="899811"/>
          <a:ext cx="2370247" cy="2370247"/>
        </a:xfrm>
        <a:prstGeom prst="teardrop">
          <a:avLst>
            <a:gd name="adj" fmla="val 10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0372BA-196E-4BA6-ABCA-60AFAF5280A8}">
      <dsp:nvSpPr>
        <dsp:cNvPr id="0" name=""/>
        <dsp:cNvSpPr/>
      </dsp:nvSpPr>
      <dsp:spPr>
        <a:xfrm>
          <a:off x="878675" y="976166"/>
          <a:ext cx="2218190" cy="2217954"/>
        </a:xfrm>
        <a:prstGeom prst="ellipse">
          <a:avLst/>
        </a:prstGeom>
        <a:solidFill>
          <a:srgbClr val="FFCCFF">
            <a:alpha val="89804"/>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1.Modeling</a:t>
          </a:r>
        </a:p>
      </dsp:txBody>
      <dsp:txXfrm>
        <a:off x="1195781" y="1293076"/>
        <a:ext cx="1583979" cy="1584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0DC09-82F6-44CC-B54D-8E1349B07BC6}">
      <dsp:nvSpPr>
        <dsp:cNvPr id="0" name=""/>
        <dsp:cNvSpPr/>
      </dsp:nvSpPr>
      <dsp:spPr>
        <a:xfrm>
          <a:off x="572643" y="0"/>
          <a:ext cx="6489962" cy="2995065"/>
        </a:xfrm>
        <a:prstGeom prst="rightArrow">
          <a:avLst/>
        </a:prstGeom>
        <a:solidFill>
          <a:srgbClr val="C19FFF"/>
        </a:solidFill>
        <a:ln>
          <a:noFill/>
        </a:ln>
        <a:effectLst/>
      </dsp:spPr>
      <dsp:style>
        <a:lnRef idx="0">
          <a:scrgbClr r="0" g="0" b="0"/>
        </a:lnRef>
        <a:fillRef idx="1">
          <a:scrgbClr r="0" g="0" b="0"/>
        </a:fillRef>
        <a:effectRef idx="0">
          <a:scrgbClr r="0" g="0" b="0"/>
        </a:effectRef>
        <a:fontRef idx="minor"/>
      </dsp:style>
    </dsp:sp>
    <dsp:sp modelId="{01BEB230-EE68-4EB7-9738-688BF1724494}">
      <dsp:nvSpPr>
        <dsp:cNvPr id="0" name=""/>
        <dsp:cNvSpPr/>
      </dsp:nvSpPr>
      <dsp:spPr>
        <a:xfrm>
          <a:off x="210454" y="898519"/>
          <a:ext cx="2290575" cy="1198026"/>
        </a:xfrm>
        <a:prstGeom prst="roundRect">
          <a:avLst/>
        </a:prstGeom>
        <a:solidFill>
          <a:srgbClr val="D0005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t>Unit Testing</a:t>
          </a:r>
        </a:p>
      </dsp:txBody>
      <dsp:txXfrm>
        <a:off x="268937" y="957002"/>
        <a:ext cx="2173609" cy="1081060"/>
      </dsp:txXfrm>
    </dsp:sp>
    <dsp:sp modelId="{F3322FDC-207C-43D4-B12F-6C120C7CA729}">
      <dsp:nvSpPr>
        <dsp:cNvPr id="0" name=""/>
        <dsp:cNvSpPr/>
      </dsp:nvSpPr>
      <dsp:spPr>
        <a:xfrm>
          <a:off x="2672337" y="898519"/>
          <a:ext cx="2290575" cy="1198026"/>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chemeClr val="bg1"/>
              </a:solidFill>
            </a:rPr>
            <a:t>Integration Testing</a:t>
          </a:r>
        </a:p>
      </dsp:txBody>
      <dsp:txXfrm>
        <a:off x="2730820" y="957002"/>
        <a:ext cx="2173609" cy="1081060"/>
      </dsp:txXfrm>
    </dsp:sp>
    <dsp:sp modelId="{8026CEB5-4308-4EA6-994D-7E39CED512CE}">
      <dsp:nvSpPr>
        <dsp:cNvPr id="0" name=""/>
        <dsp:cNvSpPr/>
      </dsp:nvSpPr>
      <dsp:spPr>
        <a:xfrm>
          <a:off x="5134220" y="898519"/>
          <a:ext cx="2290575" cy="1198026"/>
        </a:xfrm>
        <a:prstGeom prst="round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t>System testing</a:t>
          </a:r>
        </a:p>
      </dsp:txBody>
      <dsp:txXfrm>
        <a:off x="5192703" y="957002"/>
        <a:ext cx="2173609" cy="1081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C57CE-6B95-4BD6-A71A-EAC19B5F5E73}">
      <dsp:nvSpPr>
        <dsp:cNvPr id="0" name=""/>
        <dsp:cNvSpPr/>
      </dsp:nvSpPr>
      <dsp:spPr>
        <a:xfrm rot="5400000">
          <a:off x="4999528" y="-2631878"/>
          <a:ext cx="950063" cy="64562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Describes the inputs, outputs, and processing logic for all program modules. </a:t>
          </a:r>
        </a:p>
        <a:p>
          <a:pPr marL="171450" lvl="1" indent="-171450" algn="l" defTabSz="711200">
            <a:lnSpc>
              <a:spcPct val="90000"/>
            </a:lnSpc>
            <a:spcBef>
              <a:spcPct val="0"/>
            </a:spcBef>
            <a:spcAft>
              <a:spcPct val="15000"/>
            </a:spcAft>
            <a:buChar char="•"/>
          </a:pPr>
          <a:r>
            <a:rPr lang="en-US" sz="1600" kern="1200" dirty="0"/>
            <a:t>The program documentation process starts in the systems analysis phase and continues during systems implementation. </a:t>
          </a:r>
        </a:p>
      </dsp:txBody>
      <dsp:txXfrm rot="-5400000">
        <a:off x="2246422" y="167606"/>
        <a:ext cx="6409897" cy="857307"/>
      </dsp:txXfrm>
    </dsp:sp>
    <dsp:sp modelId="{D2DDB590-C02E-47E7-93A5-8B600F3349C4}">
      <dsp:nvSpPr>
        <dsp:cNvPr id="0" name=""/>
        <dsp:cNvSpPr/>
      </dsp:nvSpPr>
      <dsp:spPr>
        <a:xfrm>
          <a:off x="334" y="2469"/>
          <a:ext cx="2246087" cy="1187579"/>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dirty="0"/>
            <a:t>Program Documentation</a:t>
          </a:r>
        </a:p>
      </dsp:txBody>
      <dsp:txXfrm>
        <a:off x="58307" y="60442"/>
        <a:ext cx="2130141" cy="1071633"/>
      </dsp:txXfrm>
    </dsp:sp>
    <dsp:sp modelId="{C9EB64E2-60A7-458F-BEAB-C4A8EE652776}">
      <dsp:nvSpPr>
        <dsp:cNvPr id="0" name=""/>
        <dsp:cNvSpPr/>
      </dsp:nvSpPr>
      <dsp:spPr>
        <a:xfrm rot="5400000">
          <a:off x="4978935" y="-1406665"/>
          <a:ext cx="950063" cy="649976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Describes the system’s functions and how they are implemented.</a:t>
          </a:r>
        </a:p>
        <a:p>
          <a:pPr marL="171450" lvl="1" indent="-171450" algn="l" defTabSz="711200">
            <a:lnSpc>
              <a:spcPct val="90000"/>
            </a:lnSpc>
            <a:spcBef>
              <a:spcPct val="0"/>
            </a:spcBef>
            <a:spcAft>
              <a:spcPct val="15000"/>
            </a:spcAft>
            <a:buChar char="•"/>
          </a:pPr>
          <a:r>
            <a:rPr lang="en-US" sz="1600" kern="1200" dirty="0"/>
            <a:t>System documentation includes data dictionary entries, data flow diagrams, object models, screen layouts, source documents, and the systems request that initiated the project. </a:t>
          </a:r>
        </a:p>
      </dsp:txBody>
      <dsp:txXfrm rot="-5400000">
        <a:off x="2204084" y="1414564"/>
        <a:ext cx="6453388" cy="857307"/>
      </dsp:txXfrm>
    </dsp:sp>
    <dsp:sp modelId="{B8EA6784-0401-4ACB-8C6F-100B1AB5EEB0}">
      <dsp:nvSpPr>
        <dsp:cNvPr id="0" name=""/>
        <dsp:cNvSpPr/>
      </dsp:nvSpPr>
      <dsp:spPr>
        <a:xfrm>
          <a:off x="334" y="1249428"/>
          <a:ext cx="2203749" cy="1187579"/>
        </a:xfrm>
        <a:prstGeom prst="round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dirty="0"/>
            <a:t>System Documentation</a:t>
          </a:r>
        </a:p>
      </dsp:txBody>
      <dsp:txXfrm>
        <a:off x="58307" y="1307401"/>
        <a:ext cx="2087803" cy="1071633"/>
      </dsp:txXfrm>
    </dsp:sp>
    <dsp:sp modelId="{503C5DD1-440C-4D6F-A0D5-1562C588D8C0}">
      <dsp:nvSpPr>
        <dsp:cNvPr id="0" name=""/>
        <dsp:cNvSpPr/>
      </dsp:nvSpPr>
      <dsp:spPr>
        <a:xfrm rot="5400000">
          <a:off x="5011592" y="-126534"/>
          <a:ext cx="950063" cy="64334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Contains all the information needed for processing and distributing online and printed output.</a:t>
          </a:r>
        </a:p>
      </dsp:txBody>
      <dsp:txXfrm rot="-5400000">
        <a:off x="2269913" y="2661523"/>
        <a:ext cx="6387044" cy="857307"/>
      </dsp:txXfrm>
    </dsp:sp>
    <dsp:sp modelId="{A223C6C9-FA82-4D28-978A-7C3BC42E0525}">
      <dsp:nvSpPr>
        <dsp:cNvPr id="0" name=""/>
        <dsp:cNvSpPr/>
      </dsp:nvSpPr>
      <dsp:spPr>
        <a:xfrm>
          <a:off x="334" y="2496386"/>
          <a:ext cx="2269578" cy="1187579"/>
        </a:xfrm>
        <a:prstGeom prst="roundRect">
          <a:avLst/>
        </a:prstGeom>
        <a:solidFill>
          <a:srgbClr val="D0005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dirty="0"/>
            <a:t>Operation Documentation</a:t>
          </a:r>
        </a:p>
      </dsp:txBody>
      <dsp:txXfrm>
        <a:off x="58307" y="2554359"/>
        <a:ext cx="2153632" cy="1071633"/>
      </dsp:txXfrm>
    </dsp:sp>
    <dsp:sp modelId="{08218E0B-E77E-4598-B466-959C6F451575}">
      <dsp:nvSpPr>
        <dsp:cNvPr id="0" name=""/>
        <dsp:cNvSpPr/>
      </dsp:nvSpPr>
      <dsp:spPr>
        <a:xfrm>
          <a:off x="0" y="3711756"/>
          <a:ext cx="2183960" cy="1187579"/>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dirty="0"/>
            <a:t>User Documentation</a:t>
          </a:r>
        </a:p>
      </dsp:txBody>
      <dsp:txXfrm>
        <a:off x="57973" y="3769729"/>
        <a:ext cx="2068014" cy="10716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3416D-6DF1-431B-B68C-7BE3A64376F3}">
      <dsp:nvSpPr>
        <dsp:cNvPr id="0" name=""/>
        <dsp:cNvSpPr/>
      </dsp:nvSpPr>
      <dsp:spPr>
        <a:xfrm>
          <a:off x="0" y="0"/>
          <a:ext cx="6697525" cy="80555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Prepare a separate operational and test environment</a:t>
          </a:r>
          <a:endParaRPr lang="en-US" sz="2100" b="1" kern="1200" dirty="0"/>
        </a:p>
      </dsp:txBody>
      <dsp:txXfrm>
        <a:off x="23594" y="23594"/>
        <a:ext cx="5734023" cy="758362"/>
      </dsp:txXfrm>
    </dsp:sp>
    <dsp:sp modelId="{B5F43EED-99E1-453B-978A-67E59C0C0AAE}">
      <dsp:nvSpPr>
        <dsp:cNvPr id="0" name=""/>
        <dsp:cNvSpPr/>
      </dsp:nvSpPr>
      <dsp:spPr>
        <a:xfrm>
          <a:off x="500139" y="917432"/>
          <a:ext cx="6697525" cy="80555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Provide training for users, managers, and IT staff</a:t>
          </a:r>
          <a:endParaRPr lang="en-US" sz="2100" b="1" kern="1200" dirty="0"/>
        </a:p>
      </dsp:txBody>
      <dsp:txXfrm>
        <a:off x="523733" y="941026"/>
        <a:ext cx="5626589" cy="758362"/>
      </dsp:txXfrm>
    </dsp:sp>
    <dsp:sp modelId="{93C44053-56D7-4401-84D8-8249AABBD1B4}">
      <dsp:nvSpPr>
        <dsp:cNvPr id="0" name=""/>
        <dsp:cNvSpPr/>
      </dsp:nvSpPr>
      <dsp:spPr>
        <a:xfrm>
          <a:off x="1000279" y="1834864"/>
          <a:ext cx="6697525" cy="80555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Perform data conversion and system changeover</a:t>
          </a:r>
          <a:endParaRPr lang="en-US" sz="2100" b="1" kern="1200" dirty="0"/>
        </a:p>
      </dsp:txBody>
      <dsp:txXfrm>
        <a:off x="1023873" y="1858458"/>
        <a:ext cx="5626589" cy="758362"/>
      </dsp:txXfrm>
    </dsp:sp>
    <dsp:sp modelId="{83053445-F357-4859-9998-81F8DCF9B51D}">
      <dsp:nvSpPr>
        <dsp:cNvPr id="0" name=""/>
        <dsp:cNvSpPr/>
      </dsp:nvSpPr>
      <dsp:spPr>
        <a:xfrm>
          <a:off x="1500419" y="2752297"/>
          <a:ext cx="6697525" cy="80555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Carry out a post-implementation evaluation of the system</a:t>
          </a:r>
          <a:endParaRPr lang="en-US" sz="2100" b="1" kern="1200" dirty="0"/>
        </a:p>
      </dsp:txBody>
      <dsp:txXfrm>
        <a:off x="1524013" y="2775891"/>
        <a:ext cx="5626589" cy="758362"/>
      </dsp:txXfrm>
    </dsp:sp>
    <dsp:sp modelId="{1E0C73EC-4460-4DBB-AE51-6706A2C1A7DE}">
      <dsp:nvSpPr>
        <dsp:cNvPr id="0" name=""/>
        <dsp:cNvSpPr/>
      </dsp:nvSpPr>
      <dsp:spPr>
        <a:xfrm>
          <a:off x="2000559" y="3669729"/>
          <a:ext cx="6697525" cy="805550"/>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Present a final report to management</a:t>
          </a:r>
          <a:endParaRPr lang="en-US" sz="2100" b="1" kern="1200" dirty="0"/>
        </a:p>
      </dsp:txBody>
      <dsp:txXfrm>
        <a:off x="2024153" y="3693323"/>
        <a:ext cx="5626589" cy="758362"/>
      </dsp:txXfrm>
    </dsp:sp>
    <dsp:sp modelId="{AE0DF8D0-978D-44F2-8745-FE40EA2F8F73}">
      <dsp:nvSpPr>
        <dsp:cNvPr id="0" name=""/>
        <dsp:cNvSpPr/>
      </dsp:nvSpPr>
      <dsp:spPr>
        <a:xfrm>
          <a:off x="6173917" y="588499"/>
          <a:ext cx="523607" cy="523607"/>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291729" y="588499"/>
        <a:ext cx="287983" cy="394014"/>
      </dsp:txXfrm>
    </dsp:sp>
    <dsp:sp modelId="{979EA449-74AB-4F4C-A06C-F65BEABEBAC2}">
      <dsp:nvSpPr>
        <dsp:cNvPr id="0" name=""/>
        <dsp:cNvSpPr/>
      </dsp:nvSpPr>
      <dsp:spPr>
        <a:xfrm>
          <a:off x="6674057" y="1505931"/>
          <a:ext cx="523607" cy="523607"/>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791869" y="1505931"/>
        <a:ext cx="287983" cy="394014"/>
      </dsp:txXfrm>
    </dsp:sp>
    <dsp:sp modelId="{35D5D728-A7FE-41D0-B6D2-0985CCA3B854}">
      <dsp:nvSpPr>
        <dsp:cNvPr id="0" name=""/>
        <dsp:cNvSpPr/>
      </dsp:nvSpPr>
      <dsp:spPr>
        <a:xfrm>
          <a:off x="7174197" y="2409938"/>
          <a:ext cx="523607" cy="523607"/>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292009" y="2409938"/>
        <a:ext cx="287983" cy="394014"/>
      </dsp:txXfrm>
    </dsp:sp>
    <dsp:sp modelId="{78364A9D-2D1B-4C19-9FD8-3F7F3FA90C72}">
      <dsp:nvSpPr>
        <dsp:cNvPr id="0" name=""/>
        <dsp:cNvSpPr/>
      </dsp:nvSpPr>
      <dsp:spPr>
        <a:xfrm>
          <a:off x="7674337" y="3336321"/>
          <a:ext cx="523607" cy="523607"/>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92149" y="3336321"/>
        <a:ext cx="287983" cy="3940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6FBC0-BCC4-4B68-9F50-A5BA0E0D7EA9}">
      <dsp:nvSpPr>
        <dsp:cNvPr id="0" name=""/>
        <dsp:cNvSpPr/>
      </dsp:nvSpPr>
      <dsp:spPr>
        <a:xfrm>
          <a:off x="4453587" y="798398"/>
          <a:ext cx="2115360" cy="2115329"/>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A8D76-386F-4B00-A3FF-24A7F615C589}">
      <dsp:nvSpPr>
        <dsp:cNvPr id="0" name=""/>
        <dsp:cNvSpPr/>
      </dsp:nvSpPr>
      <dsp:spPr>
        <a:xfrm>
          <a:off x="4524068" y="868922"/>
          <a:ext cx="1973928" cy="1974283"/>
        </a:xfrm>
        <a:prstGeom prst="ellipse">
          <a:avLst/>
        </a:prstGeom>
        <a:solidFill>
          <a:schemeClr val="tx2">
            <a:lumMod val="20000"/>
            <a:lumOff val="8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t>Help Desk</a:t>
          </a:r>
        </a:p>
      </dsp:txBody>
      <dsp:txXfrm>
        <a:off x="4806461" y="1151015"/>
        <a:ext cx="1410083" cy="1410096"/>
      </dsp:txXfrm>
    </dsp:sp>
    <dsp:sp modelId="{827FB78F-68B4-4CD9-8A4E-3FB541A30941}">
      <dsp:nvSpPr>
        <dsp:cNvPr id="0" name=""/>
        <dsp:cNvSpPr/>
      </dsp:nvSpPr>
      <dsp:spPr>
        <a:xfrm rot="2700000">
          <a:off x="2267946" y="798162"/>
          <a:ext cx="2115430" cy="2115430"/>
        </a:xfrm>
        <a:prstGeom prst="teardrop">
          <a:avLst>
            <a:gd name="adj" fmla="val 10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0372BA-196E-4BA6-ABCA-60AFAF5280A8}">
      <dsp:nvSpPr>
        <dsp:cNvPr id="0" name=""/>
        <dsp:cNvSpPr/>
      </dsp:nvSpPr>
      <dsp:spPr>
        <a:xfrm>
          <a:off x="2338697" y="868922"/>
          <a:ext cx="1973928" cy="1974283"/>
        </a:xfrm>
        <a:prstGeom prst="ellipse">
          <a:avLst/>
        </a:prstGeom>
        <a:solidFill>
          <a:schemeClr val="bg2">
            <a:alpha val="89804"/>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b="1" kern="1200" dirty="0"/>
            <a:t>User Training</a:t>
          </a:r>
        </a:p>
      </dsp:txBody>
      <dsp:txXfrm>
        <a:off x="2620620" y="1151015"/>
        <a:ext cx="1410083" cy="141009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7F09E-E4D1-45CD-B1FB-127AD9EC3B1B}" type="datetimeFigureOut">
              <a:rPr lang="en-US" smtClean="0"/>
              <a:t>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741AFF-C4F5-42E9-9484-2E31F183C5B6}" type="slidenum">
              <a:rPr lang="en-US" smtClean="0"/>
              <a:t>‹#›</a:t>
            </a:fld>
            <a:endParaRPr lang="en-US"/>
          </a:p>
        </p:txBody>
      </p:sp>
    </p:spTree>
    <p:extLst>
      <p:ext uri="{BB962C8B-B14F-4D97-AF65-F5344CB8AC3E}">
        <p14:creationId xmlns:p14="http://schemas.microsoft.com/office/powerpoint/2010/main" val="2115300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19</a:t>
            </a:r>
          </a:p>
        </p:txBody>
      </p:sp>
      <p:sp>
        <p:nvSpPr>
          <p:cNvPr id="4" name="Slide Number Placeholder 3"/>
          <p:cNvSpPr>
            <a:spLocks noGrp="1"/>
          </p:cNvSpPr>
          <p:nvPr>
            <p:ph type="sldNum" sz="quarter" idx="10"/>
          </p:nvPr>
        </p:nvSpPr>
        <p:spPr/>
        <p:txBody>
          <a:bodyPr/>
          <a:lstStyle/>
          <a:p>
            <a:fld id="{8F741AFF-C4F5-42E9-9484-2E31F183C5B6}" type="slidenum">
              <a:rPr lang="en-US" smtClean="0"/>
              <a:t>3</a:t>
            </a:fld>
            <a:endParaRPr lang="en-US"/>
          </a:p>
        </p:txBody>
      </p:sp>
    </p:spTree>
    <p:extLst>
      <p:ext uri="{BB962C8B-B14F-4D97-AF65-F5344CB8AC3E}">
        <p14:creationId xmlns:p14="http://schemas.microsoft.com/office/powerpoint/2010/main" val="169345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523</a:t>
            </a:r>
          </a:p>
        </p:txBody>
      </p:sp>
      <p:sp>
        <p:nvSpPr>
          <p:cNvPr id="4" name="Slide Number Placeholder 3"/>
          <p:cNvSpPr>
            <a:spLocks noGrp="1"/>
          </p:cNvSpPr>
          <p:nvPr>
            <p:ph type="sldNum" sz="quarter" idx="10"/>
          </p:nvPr>
        </p:nvSpPr>
        <p:spPr/>
        <p:txBody>
          <a:bodyPr/>
          <a:lstStyle/>
          <a:p>
            <a:fld id="{8F741AFF-C4F5-42E9-9484-2E31F183C5B6}" type="slidenum">
              <a:rPr lang="en-US" smtClean="0"/>
              <a:t>10</a:t>
            </a:fld>
            <a:endParaRPr lang="en-US"/>
          </a:p>
        </p:txBody>
      </p:sp>
    </p:spTree>
    <p:extLst>
      <p:ext uri="{BB962C8B-B14F-4D97-AF65-F5344CB8AC3E}">
        <p14:creationId xmlns:p14="http://schemas.microsoft.com/office/powerpoint/2010/main" val="1053046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508</a:t>
            </a:r>
          </a:p>
        </p:txBody>
      </p:sp>
      <p:sp>
        <p:nvSpPr>
          <p:cNvPr id="4" name="Slide Number Placeholder 3"/>
          <p:cNvSpPr>
            <a:spLocks noGrp="1"/>
          </p:cNvSpPr>
          <p:nvPr>
            <p:ph type="sldNum" sz="quarter" idx="10"/>
          </p:nvPr>
        </p:nvSpPr>
        <p:spPr/>
        <p:txBody>
          <a:bodyPr/>
          <a:lstStyle/>
          <a:p>
            <a:fld id="{8F741AFF-C4F5-42E9-9484-2E31F183C5B6}" type="slidenum">
              <a:rPr lang="en-US" smtClean="0"/>
              <a:t>11</a:t>
            </a:fld>
            <a:endParaRPr lang="en-US"/>
          </a:p>
        </p:txBody>
      </p:sp>
    </p:spTree>
    <p:extLst>
      <p:ext uri="{BB962C8B-B14F-4D97-AF65-F5344CB8AC3E}">
        <p14:creationId xmlns:p14="http://schemas.microsoft.com/office/powerpoint/2010/main" val="101037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508</a:t>
            </a:r>
          </a:p>
        </p:txBody>
      </p:sp>
      <p:sp>
        <p:nvSpPr>
          <p:cNvPr id="4" name="Slide Number Placeholder 3"/>
          <p:cNvSpPr>
            <a:spLocks noGrp="1"/>
          </p:cNvSpPr>
          <p:nvPr>
            <p:ph type="sldNum" sz="quarter" idx="10"/>
          </p:nvPr>
        </p:nvSpPr>
        <p:spPr/>
        <p:txBody>
          <a:bodyPr/>
          <a:lstStyle/>
          <a:p>
            <a:fld id="{8F741AFF-C4F5-42E9-9484-2E31F183C5B6}" type="slidenum">
              <a:rPr lang="en-US" smtClean="0"/>
              <a:t>26</a:t>
            </a:fld>
            <a:endParaRPr lang="en-US"/>
          </a:p>
        </p:txBody>
      </p:sp>
    </p:spTree>
    <p:extLst>
      <p:ext uri="{BB962C8B-B14F-4D97-AF65-F5344CB8AC3E}">
        <p14:creationId xmlns:p14="http://schemas.microsoft.com/office/powerpoint/2010/main" val="1010379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508</a:t>
            </a:r>
          </a:p>
        </p:txBody>
      </p:sp>
      <p:sp>
        <p:nvSpPr>
          <p:cNvPr id="4" name="Slide Number Placeholder 3"/>
          <p:cNvSpPr>
            <a:spLocks noGrp="1"/>
          </p:cNvSpPr>
          <p:nvPr>
            <p:ph type="sldNum" sz="quarter" idx="10"/>
          </p:nvPr>
        </p:nvSpPr>
        <p:spPr/>
        <p:txBody>
          <a:bodyPr/>
          <a:lstStyle/>
          <a:p>
            <a:fld id="{8F741AFF-C4F5-42E9-9484-2E31F183C5B6}" type="slidenum">
              <a:rPr lang="en-US" smtClean="0"/>
              <a:t>30</a:t>
            </a:fld>
            <a:endParaRPr lang="en-US"/>
          </a:p>
        </p:txBody>
      </p:sp>
    </p:spTree>
    <p:extLst>
      <p:ext uri="{BB962C8B-B14F-4D97-AF65-F5344CB8AC3E}">
        <p14:creationId xmlns:p14="http://schemas.microsoft.com/office/powerpoint/2010/main" val="1010379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588</a:t>
            </a:r>
          </a:p>
        </p:txBody>
      </p:sp>
      <p:sp>
        <p:nvSpPr>
          <p:cNvPr id="4" name="Slide Number Placeholder 3"/>
          <p:cNvSpPr>
            <a:spLocks noGrp="1"/>
          </p:cNvSpPr>
          <p:nvPr>
            <p:ph type="sldNum" sz="quarter" idx="10"/>
          </p:nvPr>
        </p:nvSpPr>
        <p:spPr/>
        <p:txBody>
          <a:bodyPr/>
          <a:lstStyle/>
          <a:p>
            <a:fld id="{8F741AFF-C4F5-42E9-9484-2E31F183C5B6}" type="slidenum">
              <a:rPr lang="en-US" smtClean="0"/>
              <a:t>41</a:t>
            </a:fld>
            <a:endParaRPr lang="en-US"/>
          </a:p>
        </p:txBody>
      </p:sp>
    </p:spTree>
    <p:extLst>
      <p:ext uri="{BB962C8B-B14F-4D97-AF65-F5344CB8AC3E}">
        <p14:creationId xmlns:p14="http://schemas.microsoft.com/office/powerpoint/2010/main" val="159334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m/s 588</a:t>
            </a:r>
          </a:p>
        </p:txBody>
      </p:sp>
      <p:sp>
        <p:nvSpPr>
          <p:cNvPr id="4" name="Slide Number Placeholder 3"/>
          <p:cNvSpPr>
            <a:spLocks noGrp="1"/>
          </p:cNvSpPr>
          <p:nvPr>
            <p:ph type="sldNum" sz="quarter" idx="10"/>
          </p:nvPr>
        </p:nvSpPr>
        <p:spPr/>
        <p:txBody>
          <a:bodyPr/>
          <a:lstStyle/>
          <a:p>
            <a:fld id="{8F741AFF-C4F5-42E9-9484-2E31F183C5B6}" type="slidenum">
              <a:rPr lang="en-US" smtClean="0"/>
              <a:t>42</a:t>
            </a:fld>
            <a:endParaRPr lang="en-US"/>
          </a:p>
        </p:txBody>
      </p:sp>
    </p:spTree>
    <p:extLst>
      <p:ext uri="{BB962C8B-B14F-4D97-AF65-F5344CB8AC3E}">
        <p14:creationId xmlns:p14="http://schemas.microsoft.com/office/powerpoint/2010/main" val="159334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527605"/>
            <a:ext cx="7772400" cy="763525"/>
          </a:xfrm>
          <a:effectLst>
            <a:outerShdw blurRad="25400" dist="38100" dir="1920000" algn="tl" rotWithShape="0">
              <a:schemeClr val="bg1"/>
            </a:outerShdw>
          </a:effectLst>
        </p:spPr>
        <p:txBody>
          <a:bodyPr>
            <a:normAutofit/>
          </a:bodyPr>
          <a:lstStyle>
            <a:lvl1pPr algn="r">
              <a:defRPr sz="3600">
                <a:solidFill>
                  <a:schemeClr val="accent6">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2434130" y="1596540"/>
            <a:ext cx="6400800" cy="1221640"/>
          </a:xfrm>
        </p:spPr>
        <p:txBody>
          <a:bodyPr>
            <a:normAutofit/>
          </a:bodyPr>
          <a:lstStyle>
            <a:lvl1pPr marL="0" indent="0" algn="r">
              <a:buNone/>
              <a:defRPr sz="26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50359" y="374901"/>
            <a:ext cx="5328205" cy="916230"/>
          </a:xfrm>
          <a:effectLst/>
        </p:spPr>
        <p:txBody>
          <a:bodyPr>
            <a:normAutofit/>
          </a:bodyPr>
          <a:lstStyle>
            <a:lvl1pPr algn="l">
              <a:defRPr sz="3600" b="1">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448965" y="1596541"/>
            <a:ext cx="8229600" cy="4428444"/>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527605"/>
            <a:ext cx="7016195" cy="610820"/>
          </a:xfrm>
        </p:spPr>
        <p:txBody>
          <a:bodyPr>
            <a:normAutofit/>
          </a:bodyPr>
          <a:lstStyle>
            <a:lvl1pPr algn="l">
              <a:defRPr sz="3600">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1976015" y="1291130"/>
            <a:ext cx="7016195" cy="4581150"/>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8229600" cy="610820"/>
          </a:xfrm>
          <a:effectLst/>
        </p:spPr>
        <p:txBody>
          <a:bodyPr>
            <a:normAutofit/>
          </a:bodyPr>
          <a:lstStyle>
            <a:lvl1pPr algn="r">
              <a:defRPr sz="3600">
                <a:solidFill>
                  <a:schemeClr val="accent6">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601670" y="1577497"/>
            <a:ext cx="4040188" cy="639762"/>
          </a:xfrm>
        </p:spPr>
        <p:txBody>
          <a:bodyPr anchor="b"/>
          <a:lstStyle>
            <a:lvl1pPr marL="0" indent="0">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1670" y="2207360"/>
            <a:ext cx="4040188" cy="303505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77497"/>
            <a:ext cx="4041775" cy="639762"/>
          </a:xfrm>
        </p:spPr>
        <p:txBody>
          <a:bodyPr anchor="b"/>
          <a:lstStyle>
            <a:lvl1pPr marL="0" indent="0">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07360"/>
            <a:ext cx="4041775" cy="3035058"/>
          </a:xfrm>
        </p:spPr>
        <p:txBody>
          <a:bodyPr/>
          <a:lstStyle>
            <a:lvl1pPr>
              <a:defRPr sz="2400">
                <a:solidFill>
                  <a:schemeClr val="bg1">
                    <a:lumMod val="50000"/>
                  </a:schemeClr>
                </a:solidFill>
              </a:defRPr>
            </a:lvl1pPr>
            <a:lvl2pPr>
              <a:defRPr sz="2000">
                <a:solidFill>
                  <a:schemeClr val="bg1">
                    <a:lumMod val="50000"/>
                  </a:schemeClr>
                </a:solidFill>
              </a:defRPr>
            </a:lvl2pPr>
            <a:lvl3pPr>
              <a:defRPr sz="1800">
                <a:solidFill>
                  <a:schemeClr val="bg1">
                    <a:lumMod val="50000"/>
                  </a:schemeClr>
                </a:solidFill>
              </a:defRPr>
            </a:lvl3pPr>
            <a:lvl4pPr>
              <a:defRPr sz="1600">
                <a:solidFill>
                  <a:schemeClr val="bg1">
                    <a:lumMod val="50000"/>
                  </a:schemeClr>
                </a:solidFill>
              </a:defRPr>
            </a:lvl4pPr>
            <a:lvl5pP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3074F12-AA26-4AC8-9962-C36BB8F32554}"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10456" y="2054655"/>
            <a:ext cx="7576344" cy="40715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p:cNvSpPr txBox="1"/>
          <p:nvPr userDrawn="1"/>
        </p:nvSpPr>
        <p:spPr>
          <a:xfrm>
            <a:off x="296259" y="6330395"/>
            <a:ext cx="1628394"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lumMod val="50000"/>
                  </a:schemeClr>
                </a:solidFill>
              </a:rPr>
              <a:t>Rohaliza@pmu.edu.my</a:t>
            </a:r>
          </a:p>
        </p:txBody>
      </p:sp>
      <p:cxnSp>
        <p:nvCxnSpPr>
          <p:cNvPr id="9" name="Straight Connector 8"/>
          <p:cNvCxnSpPr/>
          <p:nvPr userDrawn="1"/>
        </p:nvCxnSpPr>
        <p:spPr>
          <a:xfrm>
            <a:off x="3655770" y="1596540"/>
            <a:ext cx="5039265" cy="0"/>
          </a:xfrm>
          <a:prstGeom prst="line">
            <a:avLst/>
          </a:prstGeom>
          <a:ln w="38100"/>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11" name="Rectangle 10"/>
          <p:cNvSpPr/>
          <p:nvPr userDrawn="1"/>
        </p:nvSpPr>
        <p:spPr>
          <a:xfrm>
            <a:off x="0" y="6607394"/>
            <a:ext cx="754375" cy="250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89"/>
          <p:cNvSpPr txBox="1">
            <a:spLocks noChangeArrowheads="1"/>
          </p:cNvSpPr>
          <p:nvPr/>
        </p:nvSpPr>
        <p:spPr bwMode="auto">
          <a:xfrm>
            <a:off x="377534" y="1781525"/>
            <a:ext cx="77408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0"/>
              </a:spcBef>
            </a:pPr>
            <a:r>
              <a:rPr lang="en-US" altLang="en-US" sz="4000" b="1">
                <a:latin typeface="Arial Rounded MT Bold" pitchFamily="34" charset="0"/>
              </a:rPr>
              <a:t>DFC40243</a:t>
            </a:r>
            <a:endParaRPr lang="en-US" altLang="en-US" sz="4000" b="1" dirty="0">
              <a:latin typeface="Arial Rounded MT Bold" pitchFamily="34" charset="0"/>
            </a:endParaRPr>
          </a:p>
          <a:p>
            <a:pPr eaLnBrk="1" hangingPunct="1">
              <a:spcBef>
                <a:spcPts val="0"/>
              </a:spcBef>
            </a:pPr>
            <a:r>
              <a:rPr lang="en-US" altLang="en-US" sz="4000" b="1" dirty="0">
                <a:latin typeface="Arial Rounded MT Bold" pitchFamily="34" charset="0"/>
              </a:rPr>
              <a:t>SYSTEM ANALYSIS &amp; DESIGN</a:t>
            </a:r>
          </a:p>
        </p:txBody>
      </p:sp>
      <p:sp>
        <p:nvSpPr>
          <p:cNvPr id="7" name="Text Box 90"/>
          <p:cNvSpPr txBox="1">
            <a:spLocks noChangeArrowheads="1"/>
          </p:cNvSpPr>
          <p:nvPr/>
        </p:nvSpPr>
        <p:spPr bwMode="auto">
          <a:xfrm>
            <a:off x="539552" y="3285854"/>
            <a:ext cx="4800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dirty="0"/>
              <a:t>TOPIC 5 SYSTEM IMPLEMENTATION AND SUPPORT</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13885" y="374901"/>
            <a:ext cx="4564679" cy="916230"/>
          </a:xfrm>
        </p:spPr>
        <p:txBody>
          <a:bodyPr/>
          <a:lstStyle/>
          <a:p>
            <a:r>
              <a:rPr lang="en-US" dirty="0"/>
              <a:t>Coding Process</a:t>
            </a:r>
          </a:p>
        </p:txBody>
      </p:sp>
      <p:sp>
        <p:nvSpPr>
          <p:cNvPr id="3" name="Content Placeholder 2"/>
          <p:cNvSpPr>
            <a:spLocks noGrp="1"/>
          </p:cNvSpPr>
          <p:nvPr>
            <p:ph idx="1"/>
          </p:nvPr>
        </p:nvSpPr>
        <p:spPr>
          <a:xfrm>
            <a:off x="448965" y="1901949"/>
            <a:ext cx="8229600" cy="4123035"/>
          </a:xfrm>
        </p:spPr>
        <p:txBody>
          <a:bodyPr>
            <a:normAutofit fontScale="92500" lnSpcReduction="10000"/>
          </a:bodyPr>
          <a:lstStyle/>
          <a:p>
            <a:r>
              <a:rPr lang="en-US" b="1" dirty="0">
                <a:solidFill>
                  <a:schemeClr val="tx1"/>
                </a:solidFill>
              </a:rPr>
              <a:t>Coding </a:t>
            </a:r>
            <a:r>
              <a:rPr lang="en-US" dirty="0">
                <a:solidFill>
                  <a:schemeClr val="tx1"/>
                </a:solidFill>
              </a:rPr>
              <a:t>is the process of turning program logic into specific instructions that the computer system can execute. </a:t>
            </a:r>
          </a:p>
          <a:p>
            <a:r>
              <a:rPr lang="en-US" dirty="0">
                <a:solidFill>
                  <a:schemeClr val="tx1"/>
                </a:solidFill>
              </a:rPr>
              <a:t>Working from a specific design, a programmer uses a programming language to transform program logic into code statements. </a:t>
            </a:r>
          </a:p>
          <a:p>
            <a:r>
              <a:rPr lang="en-US" dirty="0">
                <a:solidFill>
                  <a:schemeClr val="tx1"/>
                </a:solidFill>
              </a:rPr>
              <a:t>An individual programmer might create a small program, while larger programs typically are divided into modules that several individuals or groups can work on simultaneously.</a:t>
            </a:r>
          </a:p>
        </p:txBody>
      </p:sp>
    </p:spTree>
    <p:extLst>
      <p:ext uri="{BB962C8B-B14F-4D97-AF65-F5344CB8AC3E}">
        <p14:creationId xmlns:p14="http://schemas.microsoft.com/office/powerpoint/2010/main" val="63752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828259" y="2024844"/>
            <a:ext cx="7522647"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5.2 TESTING IN A PROJECT</a:t>
            </a:r>
          </a:p>
        </p:txBody>
      </p:sp>
    </p:spTree>
    <p:extLst>
      <p:ext uri="{BB962C8B-B14F-4D97-AF65-F5344CB8AC3E}">
        <p14:creationId xmlns:p14="http://schemas.microsoft.com/office/powerpoint/2010/main" val="102063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886560" cy="916230"/>
          </a:xfrm>
        </p:spPr>
        <p:txBody>
          <a:bodyPr>
            <a:normAutofit fontScale="90000"/>
          </a:bodyPr>
          <a:lstStyle/>
          <a:p>
            <a:r>
              <a:rPr lang="en-US" dirty="0"/>
              <a:t>Software Quality Assurance</a:t>
            </a:r>
          </a:p>
        </p:txBody>
      </p:sp>
      <p:sp>
        <p:nvSpPr>
          <p:cNvPr id="3" name="Content Placeholder 2"/>
          <p:cNvSpPr>
            <a:spLocks noGrp="1"/>
          </p:cNvSpPr>
          <p:nvPr>
            <p:ph idx="1"/>
          </p:nvPr>
        </p:nvSpPr>
        <p:spPr>
          <a:xfrm>
            <a:off x="448965" y="1901949"/>
            <a:ext cx="8229600" cy="4123035"/>
          </a:xfrm>
        </p:spPr>
        <p:txBody>
          <a:bodyPr>
            <a:normAutofit/>
          </a:bodyPr>
          <a:lstStyle/>
          <a:p>
            <a:r>
              <a:rPr lang="en-US" dirty="0">
                <a:solidFill>
                  <a:schemeClr val="tx1"/>
                </a:solidFill>
              </a:rPr>
              <a:t>Software quality assurance (SQA) is a process that ensures that developed software meets and complies with defined or standardized quality specifications. </a:t>
            </a:r>
          </a:p>
          <a:p>
            <a:r>
              <a:rPr lang="en-US" dirty="0">
                <a:solidFill>
                  <a:schemeClr val="tx1"/>
                </a:solidFill>
              </a:rPr>
              <a:t>SQA is an ongoing process within the software development life cycle (SDLC) that routinely checks the developed software to ensure it meets desired quality measures.</a:t>
            </a:r>
          </a:p>
        </p:txBody>
      </p:sp>
    </p:spTree>
    <p:extLst>
      <p:ext uri="{BB962C8B-B14F-4D97-AF65-F5344CB8AC3E}">
        <p14:creationId xmlns:p14="http://schemas.microsoft.com/office/powerpoint/2010/main" val="84885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886560" cy="916230"/>
          </a:xfrm>
        </p:spPr>
        <p:txBody>
          <a:bodyPr>
            <a:normAutofit fontScale="90000"/>
          </a:bodyPr>
          <a:lstStyle/>
          <a:p>
            <a:r>
              <a:rPr lang="en-US" dirty="0"/>
              <a:t>The importance of software quality assurance.</a:t>
            </a:r>
          </a:p>
        </p:txBody>
      </p:sp>
      <p:sp>
        <p:nvSpPr>
          <p:cNvPr id="3" name="Content Placeholder 2"/>
          <p:cNvSpPr>
            <a:spLocks noGrp="1"/>
          </p:cNvSpPr>
          <p:nvPr>
            <p:ph idx="1"/>
          </p:nvPr>
        </p:nvSpPr>
        <p:spPr>
          <a:xfrm>
            <a:off x="448965" y="1901949"/>
            <a:ext cx="8229600" cy="4123035"/>
          </a:xfrm>
        </p:spPr>
        <p:txBody>
          <a:bodyPr>
            <a:normAutofit/>
          </a:bodyPr>
          <a:lstStyle/>
          <a:p>
            <a:r>
              <a:rPr lang="en-US" dirty="0">
                <a:solidFill>
                  <a:schemeClr val="tx1"/>
                </a:solidFill>
              </a:rPr>
              <a:t>The main objective of </a:t>
            </a:r>
            <a:r>
              <a:rPr lang="en-US" b="1" dirty="0">
                <a:solidFill>
                  <a:schemeClr val="tx1"/>
                </a:solidFill>
              </a:rPr>
              <a:t>quality assurance </a:t>
            </a:r>
            <a:r>
              <a:rPr lang="en-US" dirty="0">
                <a:solidFill>
                  <a:schemeClr val="tx1"/>
                </a:solidFill>
              </a:rPr>
              <a:t>is to avoid problems or to identify them as soon as possible. </a:t>
            </a:r>
          </a:p>
          <a:p>
            <a:r>
              <a:rPr lang="en-US" dirty="0">
                <a:solidFill>
                  <a:schemeClr val="tx1"/>
                </a:solidFill>
              </a:rPr>
              <a:t>Poor quality can result from inaccurate requirements, design problems, coding errors, faulty documentation, and ineffective testing.</a:t>
            </a:r>
          </a:p>
          <a:p>
            <a:r>
              <a:rPr lang="en-US" dirty="0">
                <a:solidFill>
                  <a:schemeClr val="tx1"/>
                </a:solidFill>
              </a:rPr>
              <a:t>To improve the finished product, software systems developers should consider software engineering and internationally recognized quality standards.</a:t>
            </a:r>
          </a:p>
        </p:txBody>
      </p:sp>
    </p:spTree>
    <p:extLst>
      <p:ext uri="{BB962C8B-B14F-4D97-AF65-F5344CB8AC3E}">
        <p14:creationId xmlns:p14="http://schemas.microsoft.com/office/powerpoint/2010/main" val="47123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886560" cy="916230"/>
          </a:xfrm>
        </p:spPr>
        <p:txBody>
          <a:bodyPr>
            <a:normAutofit/>
          </a:bodyPr>
          <a:lstStyle/>
          <a:p>
            <a:r>
              <a:rPr lang="en-US" dirty="0"/>
              <a:t>Testing the system</a:t>
            </a:r>
          </a:p>
        </p:txBody>
      </p:sp>
      <p:sp>
        <p:nvSpPr>
          <p:cNvPr id="3" name="Content Placeholder 2"/>
          <p:cNvSpPr>
            <a:spLocks noGrp="1"/>
          </p:cNvSpPr>
          <p:nvPr>
            <p:ph idx="1"/>
          </p:nvPr>
        </p:nvSpPr>
        <p:spPr>
          <a:xfrm>
            <a:off x="448965" y="1901949"/>
            <a:ext cx="8229600" cy="4123035"/>
          </a:xfrm>
        </p:spPr>
        <p:txBody>
          <a:bodyPr>
            <a:normAutofit/>
          </a:bodyPr>
          <a:lstStyle/>
          <a:p>
            <a:r>
              <a:rPr lang="en-US" dirty="0">
                <a:solidFill>
                  <a:schemeClr val="tx1"/>
                </a:solidFill>
              </a:rPr>
              <a:t>After coding, a programmer must test each program to make sure it functions correctly.</a:t>
            </a:r>
          </a:p>
          <a:p>
            <a:r>
              <a:rPr lang="en-US" dirty="0">
                <a:solidFill>
                  <a:schemeClr val="tx1"/>
                </a:solidFill>
              </a:rPr>
              <a:t>Later, programs are tested in groups, and finally the development team must test the entire system.</a:t>
            </a:r>
          </a:p>
        </p:txBody>
      </p:sp>
      <p:graphicFrame>
        <p:nvGraphicFramePr>
          <p:cNvPr id="4" name="Diagram 3"/>
          <p:cNvGraphicFramePr/>
          <p:nvPr>
            <p:extLst>
              <p:ext uri="{D42A27DB-BD31-4B8C-83A1-F6EECF244321}">
                <p14:modId xmlns:p14="http://schemas.microsoft.com/office/powerpoint/2010/main" val="479238773"/>
              </p:ext>
            </p:extLst>
          </p:nvPr>
        </p:nvGraphicFramePr>
        <p:xfrm>
          <a:off x="754375" y="3734410"/>
          <a:ext cx="7635250" cy="2995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41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lstStyle/>
          <a:p>
            <a:r>
              <a:rPr lang="en-US" dirty="0"/>
              <a:t>Unit Testing</a:t>
            </a:r>
          </a:p>
        </p:txBody>
      </p:sp>
      <p:sp>
        <p:nvSpPr>
          <p:cNvPr id="3" name="Content Placeholder 2"/>
          <p:cNvSpPr>
            <a:spLocks noGrp="1"/>
          </p:cNvSpPr>
          <p:nvPr>
            <p:ph idx="1"/>
          </p:nvPr>
        </p:nvSpPr>
        <p:spPr>
          <a:xfrm>
            <a:off x="448965" y="1749245"/>
            <a:ext cx="8229600" cy="4275740"/>
          </a:xfrm>
        </p:spPr>
        <p:txBody>
          <a:bodyPr/>
          <a:lstStyle/>
          <a:p>
            <a:r>
              <a:rPr lang="en-US" dirty="0">
                <a:solidFill>
                  <a:schemeClr val="tx1"/>
                </a:solidFill>
              </a:rPr>
              <a:t>The testing of an individual program or module.</a:t>
            </a:r>
          </a:p>
          <a:p>
            <a:r>
              <a:rPr lang="en-US" dirty="0">
                <a:solidFill>
                  <a:schemeClr val="tx1"/>
                </a:solidFill>
              </a:rPr>
              <a:t>The objective is to identify and eliminate execution errors that could cause the program to terminate abnormally, and logic errors that could have been missed during desk checking.</a:t>
            </a:r>
          </a:p>
          <a:p>
            <a:r>
              <a:rPr lang="en-US" dirty="0">
                <a:solidFill>
                  <a:schemeClr val="tx1"/>
                </a:solidFill>
              </a:rPr>
              <a:t>During unit testing, programmers must test programs that interact with other programs and files individually, before they are integrated into the system (techniques called stub testing).</a:t>
            </a:r>
          </a:p>
        </p:txBody>
      </p:sp>
    </p:spTree>
    <p:extLst>
      <p:ext uri="{BB962C8B-B14F-4D97-AF65-F5344CB8AC3E}">
        <p14:creationId xmlns:p14="http://schemas.microsoft.com/office/powerpoint/2010/main" val="418493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lstStyle/>
          <a:p>
            <a:r>
              <a:rPr lang="en-US" dirty="0"/>
              <a:t>Unit Testing</a:t>
            </a:r>
          </a:p>
        </p:txBody>
      </p:sp>
      <p:sp>
        <p:nvSpPr>
          <p:cNvPr id="3" name="Content Placeholder 2"/>
          <p:cNvSpPr>
            <a:spLocks noGrp="1"/>
          </p:cNvSpPr>
          <p:nvPr>
            <p:ph idx="1"/>
          </p:nvPr>
        </p:nvSpPr>
        <p:spPr>
          <a:xfrm>
            <a:off x="448965" y="1901949"/>
            <a:ext cx="8229600" cy="4123035"/>
          </a:xfrm>
        </p:spPr>
        <p:txBody>
          <a:bodyPr/>
          <a:lstStyle/>
          <a:p>
            <a:r>
              <a:rPr lang="en-US" b="1" dirty="0">
                <a:solidFill>
                  <a:schemeClr val="tx1"/>
                </a:solidFill>
              </a:rPr>
              <a:t>Desk checking </a:t>
            </a:r>
            <a:r>
              <a:rPr lang="en-US" dirty="0">
                <a:solidFill>
                  <a:schemeClr val="tx1"/>
                </a:solidFill>
              </a:rPr>
              <a:t>is the process of reviewing the program code to spot </a:t>
            </a:r>
            <a:r>
              <a:rPr lang="en-US" b="1" dirty="0">
                <a:solidFill>
                  <a:schemeClr val="tx1"/>
                </a:solidFill>
              </a:rPr>
              <a:t>logic errors</a:t>
            </a:r>
            <a:r>
              <a:rPr lang="en-US" dirty="0">
                <a:solidFill>
                  <a:schemeClr val="tx1"/>
                </a:solidFill>
              </a:rPr>
              <a:t>, which produce incorrect results. </a:t>
            </a:r>
          </a:p>
          <a:p>
            <a:r>
              <a:rPr lang="en-US" dirty="0">
                <a:solidFill>
                  <a:schemeClr val="tx1"/>
                </a:solidFill>
              </a:rPr>
              <a:t>This process can be performed by the person who wrote the program or by other programmers</a:t>
            </a:r>
          </a:p>
        </p:txBody>
      </p:sp>
    </p:spTree>
    <p:extLst>
      <p:ext uri="{BB962C8B-B14F-4D97-AF65-F5344CB8AC3E}">
        <p14:creationId xmlns:p14="http://schemas.microsoft.com/office/powerpoint/2010/main" val="38521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lstStyle/>
          <a:p>
            <a:r>
              <a:rPr lang="en-US" dirty="0"/>
              <a:t>Integration Testing</a:t>
            </a:r>
          </a:p>
        </p:txBody>
      </p:sp>
      <p:sp>
        <p:nvSpPr>
          <p:cNvPr id="3" name="Content Placeholder 2"/>
          <p:cNvSpPr>
            <a:spLocks noGrp="1"/>
          </p:cNvSpPr>
          <p:nvPr>
            <p:ph idx="1"/>
          </p:nvPr>
        </p:nvSpPr>
        <p:spPr>
          <a:xfrm>
            <a:off x="448965" y="1749245"/>
            <a:ext cx="8229600" cy="4275740"/>
          </a:xfrm>
        </p:spPr>
        <p:txBody>
          <a:bodyPr/>
          <a:lstStyle/>
          <a:p>
            <a:r>
              <a:rPr lang="en-US" dirty="0">
                <a:solidFill>
                  <a:schemeClr val="tx1"/>
                </a:solidFill>
              </a:rPr>
              <a:t>Testing two or more programs that depend on each other.</a:t>
            </a:r>
          </a:p>
          <a:p>
            <a:r>
              <a:rPr lang="en-US" dirty="0">
                <a:solidFill>
                  <a:schemeClr val="tx1"/>
                </a:solidFill>
              </a:rPr>
              <a:t>Testing the programs independently does not guarantee that the data passed between them is correct. </a:t>
            </a:r>
          </a:p>
          <a:p>
            <a:r>
              <a:rPr lang="en-US" dirty="0">
                <a:solidFill>
                  <a:schemeClr val="tx1"/>
                </a:solidFill>
              </a:rPr>
              <a:t>Only by performing integration testing for this pair of programs can you make sure that the programs work together properly</a:t>
            </a:r>
          </a:p>
        </p:txBody>
      </p:sp>
    </p:spTree>
    <p:extLst>
      <p:ext uri="{BB962C8B-B14F-4D97-AF65-F5344CB8AC3E}">
        <p14:creationId xmlns:p14="http://schemas.microsoft.com/office/powerpoint/2010/main" val="2193579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lstStyle/>
          <a:p>
            <a:r>
              <a:rPr lang="en-US" dirty="0">
                <a:solidFill>
                  <a:schemeClr val="tx1"/>
                </a:solidFill>
              </a:rPr>
              <a:t>System Testing</a:t>
            </a:r>
          </a:p>
        </p:txBody>
      </p:sp>
      <p:sp>
        <p:nvSpPr>
          <p:cNvPr id="3" name="Content Placeholder 2"/>
          <p:cNvSpPr>
            <a:spLocks noGrp="1"/>
          </p:cNvSpPr>
          <p:nvPr>
            <p:ph idx="1"/>
          </p:nvPr>
        </p:nvSpPr>
        <p:spPr>
          <a:xfrm>
            <a:off x="448965" y="1749245"/>
            <a:ext cx="8229600" cy="4275740"/>
          </a:xfrm>
        </p:spPr>
        <p:txBody>
          <a:bodyPr/>
          <a:lstStyle/>
          <a:p>
            <a:r>
              <a:rPr lang="en-US" dirty="0">
                <a:solidFill>
                  <a:schemeClr val="tx1"/>
                </a:solidFill>
              </a:rPr>
              <a:t>System testing involves the entire information system.</a:t>
            </a:r>
          </a:p>
          <a:p>
            <a:r>
              <a:rPr lang="en-US" dirty="0">
                <a:solidFill>
                  <a:schemeClr val="tx1"/>
                </a:solidFill>
              </a:rPr>
              <a:t>A system test includes all typical processing situations and is intended to assure users, developers, and managers that the program meets all specifications and that all necessary features have been included.</a:t>
            </a:r>
          </a:p>
        </p:txBody>
      </p:sp>
    </p:spTree>
    <p:extLst>
      <p:ext uri="{BB962C8B-B14F-4D97-AF65-F5344CB8AC3E}">
        <p14:creationId xmlns:p14="http://schemas.microsoft.com/office/powerpoint/2010/main" val="2539729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0"/>
            <a:ext cx="4717385" cy="916230"/>
          </a:xfrm>
        </p:spPr>
        <p:txBody>
          <a:bodyPr/>
          <a:lstStyle/>
          <a:p>
            <a:r>
              <a:rPr lang="en-US" dirty="0"/>
              <a:t>System Testing</a:t>
            </a:r>
          </a:p>
        </p:txBody>
      </p:sp>
      <p:sp>
        <p:nvSpPr>
          <p:cNvPr id="3" name="Content Placeholder 2"/>
          <p:cNvSpPr>
            <a:spLocks noGrp="1"/>
          </p:cNvSpPr>
          <p:nvPr>
            <p:ph idx="1"/>
          </p:nvPr>
        </p:nvSpPr>
        <p:spPr>
          <a:xfrm>
            <a:off x="448965" y="1749245"/>
            <a:ext cx="8229600" cy="4275740"/>
          </a:xfrm>
        </p:spPr>
        <p:txBody>
          <a:bodyPr/>
          <a:lstStyle/>
          <a:p>
            <a:r>
              <a:rPr lang="en-US" dirty="0">
                <a:solidFill>
                  <a:schemeClr val="tx1"/>
                </a:solidFill>
              </a:rPr>
              <a:t>During a system test, users enter data, including samples of actual, or live, data, perform queries, and produce reports to simulate actual operating conditions. </a:t>
            </a:r>
          </a:p>
          <a:p>
            <a:r>
              <a:rPr lang="en-US" dirty="0">
                <a:solidFill>
                  <a:schemeClr val="tx1"/>
                </a:solidFill>
              </a:rPr>
              <a:t>All processing options and outputs are verified by users and the IT project development team to ensure that the system functions correctly.</a:t>
            </a:r>
          </a:p>
        </p:txBody>
      </p:sp>
    </p:spTree>
    <p:extLst>
      <p:ext uri="{BB962C8B-B14F-4D97-AF65-F5344CB8AC3E}">
        <p14:creationId xmlns:p14="http://schemas.microsoft.com/office/powerpoint/2010/main" val="55055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828259" y="2024844"/>
            <a:ext cx="7522647"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5.1 SYSTEM DEVELOPMENT</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lstStyle/>
          <a:p>
            <a:r>
              <a:rPr lang="en-US" dirty="0"/>
              <a:t>Documentation</a:t>
            </a:r>
          </a:p>
        </p:txBody>
      </p:sp>
      <p:sp>
        <p:nvSpPr>
          <p:cNvPr id="3" name="Content Placeholder 2"/>
          <p:cNvSpPr>
            <a:spLocks noGrp="1"/>
          </p:cNvSpPr>
          <p:nvPr>
            <p:ph idx="1"/>
          </p:nvPr>
        </p:nvSpPr>
        <p:spPr>
          <a:xfrm>
            <a:off x="448965" y="1749245"/>
            <a:ext cx="8229600" cy="4275740"/>
          </a:xfrm>
        </p:spPr>
        <p:txBody>
          <a:bodyPr/>
          <a:lstStyle/>
          <a:p>
            <a:r>
              <a:rPr lang="en-US" b="1" dirty="0">
                <a:solidFill>
                  <a:schemeClr val="tx1"/>
                </a:solidFill>
              </a:rPr>
              <a:t>Documentation </a:t>
            </a:r>
            <a:r>
              <a:rPr lang="en-US" dirty="0">
                <a:solidFill>
                  <a:schemeClr val="tx1"/>
                </a:solidFill>
              </a:rPr>
              <a:t>describes an information system and helps the users, managers, and IT staff who must interact with it. </a:t>
            </a:r>
          </a:p>
          <a:p>
            <a:r>
              <a:rPr lang="en-US" dirty="0">
                <a:solidFill>
                  <a:schemeClr val="tx1"/>
                </a:solidFill>
              </a:rPr>
              <a:t>Accurate documentation can reduce system downtime, cut costs, and speed up maintenance tasks.</a:t>
            </a:r>
          </a:p>
          <a:p>
            <a:r>
              <a:rPr lang="en-US" dirty="0">
                <a:solidFill>
                  <a:schemeClr val="tx1"/>
                </a:solidFill>
              </a:rPr>
              <a:t>Documentation is essential for successful system operation and maintenance</a:t>
            </a:r>
          </a:p>
        </p:txBody>
      </p:sp>
    </p:spTree>
    <p:extLst>
      <p:ext uri="{BB962C8B-B14F-4D97-AF65-F5344CB8AC3E}">
        <p14:creationId xmlns:p14="http://schemas.microsoft.com/office/powerpoint/2010/main" val="1910595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08474" y="527605"/>
            <a:ext cx="4870089" cy="763526"/>
          </a:xfrm>
        </p:spPr>
        <p:txBody>
          <a:bodyPr/>
          <a:lstStyle/>
          <a:p>
            <a:r>
              <a:rPr lang="en-US" dirty="0"/>
              <a:t>Program Documentation</a:t>
            </a:r>
          </a:p>
        </p:txBody>
      </p:sp>
      <p:sp>
        <p:nvSpPr>
          <p:cNvPr id="3" name="Content Placeholder 2"/>
          <p:cNvSpPr>
            <a:spLocks noGrp="1"/>
          </p:cNvSpPr>
          <p:nvPr>
            <p:ph idx="1"/>
          </p:nvPr>
        </p:nvSpPr>
        <p:spPr>
          <a:xfrm>
            <a:off x="448965" y="1901949"/>
            <a:ext cx="8229600" cy="4123035"/>
          </a:xfrm>
        </p:spPr>
        <p:txBody>
          <a:bodyPr>
            <a:normAutofit fontScale="85000" lnSpcReduction="10000"/>
          </a:bodyPr>
          <a:lstStyle/>
          <a:p>
            <a:pPr lvl="0"/>
            <a:r>
              <a:rPr lang="en-US" dirty="0">
                <a:solidFill>
                  <a:schemeClr val="tx1"/>
                </a:solidFill>
              </a:rPr>
              <a:t>Describes the inputs, outputs, and processing logic for all program modules. </a:t>
            </a:r>
          </a:p>
          <a:p>
            <a:pPr lvl="0"/>
            <a:r>
              <a:rPr lang="en-US" dirty="0">
                <a:solidFill>
                  <a:schemeClr val="tx1"/>
                </a:solidFill>
              </a:rPr>
              <a:t>The program documentation process starts in the systems analysis phase and continues during systems implementation. </a:t>
            </a:r>
          </a:p>
          <a:p>
            <a:r>
              <a:rPr lang="en-US" dirty="0">
                <a:solidFill>
                  <a:schemeClr val="tx1"/>
                </a:solidFill>
              </a:rPr>
              <a:t>Systems analysts prepare overall documentation, such as process descriptions and report layouts, early in the SDLC. </a:t>
            </a:r>
          </a:p>
          <a:p>
            <a:r>
              <a:rPr lang="en-US" dirty="0">
                <a:solidFill>
                  <a:schemeClr val="tx1"/>
                </a:solidFill>
              </a:rPr>
              <a:t>This documentation guides programmers, who construct modules that are well supported by internal and external comments and descriptions that can be understood and maintained easily.</a:t>
            </a:r>
          </a:p>
        </p:txBody>
      </p:sp>
    </p:spTree>
    <p:extLst>
      <p:ext uri="{BB962C8B-B14F-4D97-AF65-F5344CB8AC3E}">
        <p14:creationId xmlns:p14="http://schemas.microsoft.com/office/powerpoint/2010/main" val="1631347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08474" y="527605"/>
            <a:ext cx="4870089" cy="763526"/>
          </a:xfrm>
        </p:spPr>
        <p:txBody>
          <a:bodyPr/>
          <a:lstStyle/>
          <a:p>
            <a:r>
              <a:rPr lang="en-US" dirty="0"/>
              <a:t>System Documentation</a:t>
            </a:r>
          </a:p>
        </p:txBody>
      </p:sp>
      <p:sp>
        <p:nvSpPr>
          <p:cNvPr id="3" name="Content Placeholder 2"/>
          <p:cNvSpPr>
            <a:spLocks noGrp="1"/>
          </p:cNvSpPr>
          <p:nvPr>
            <p:ph idx="1"/>
          </p:nvPr>
        </p:nvSpPr>
        <p:spPr>
          <a:xfrm>
            <a:off x="448965" y="1901949"/>
            <a:ext cx="8229600" cy="4123035"/>
          </a:xfrm>
        </p:spPr>
        <p:txBody>
          <a:bodyPr>
            <a:normAutofit fontScale="92500" lnSpcReduction="20000"/>
          </a:bodyPr>
          <a:lstStyle/>
          <a:p>
            <a:pPr lvl="0"/>
            <a:r>
              <a:rPr lang="en-US" dirty="0">
                <a:solidFill>
                  <a:schemeClr val="tx1"/>
                </a:solidFill>
              </a:rPr>
              <a:t>Describes the system’s functions and how they are implemented.</a:t>
            </a:r>
          </a:p>
          <a:p>
            <a:pPr lvl="0"/>
            <a:r>
              <a:rPr lang="en-US" dirty="0">
                <a:solidFill>
                  <a:schemeClr val="tx1"/>
                </a:solidFill>
              </a:rPr>
              <a:t>System documentation includes data dictionary entries, data flow diagrams, object models, screen layouts, source documents, and the systems request that initiated the project. </a:t>
            </a:r>
          </a:p>
          <a:p>
            <a:r>
              <a:rPr lang="en-US" dirty="0">
                <a:solidFill>
                  <a:schemeClr val="tx1"/>
                </a:solidFill>
              </a:rPr>
              <a:t>System documentation is necessary reference material for the programmers and analysts who must support and maintain the system.</a:t>
            </a:r>
          </a:p>
          <a:p>
            <a:r>
              <a:rPr lang="en-US" dirty="0">
                <a:solidFill>
                  <a:schemeClr val="tx1"/>
                </a:solidFill>
              </a:rPr>
              <a:t>Most of the system documentation is prepared during the systems analysis and systems design phases. </a:t>
            </a:r>
          </a:p>
        </p:txBody>
      </p:sp>
    </p:spTree>
    <p:extLst>
      <p:ext uri="{BB962C8B-B14F-4D97-AF65-F5344CB8AC3E}">
        <p14:creationId xmlns:p14="http://schemas.microsoft.com/office/powerpoint/2010/main" val="3831474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08474" y="527605"/>
            <a:ext cx="4870089" cy="763526"/>
          </a:xfrm>
        </p:spPr>
        <p:txBody>
          <a:bodyPr>
            <a:normAutofit fontScale="90000"/>
          </a:bodyPr>
          <a:lstStyle/>
          <a:p>
            <a:r>
              <a:rPr lang="en-US" dirty="0"/>
              <a:t>Operation Documentation</a:t>
            </a:r>
          </a:p>
        </p:txBody>
      </p:sp>
      <p:sp>
        <p:nvSpPr>
          <p:cNvPr id="3" name="Content Placeholder 2"/>
          <p:cNvSpPr>
            <a:spLocks noGrp="1"/>
          </p:cNvSpPr>
          <p:nvPr>
            <p:ph idx="1"/>
          </p:nvPr>
        </p:nvSpPr>
        <p:spPr>
          <a:xfrm>
            <a:off x="448965" y="1901949"/>
            <a:ext cx="8229600" cy="4428446"/>
          </a:xfrm>
        </p:spPr>
        <p:txBody>
          <a:bodyPr>
            <a:normAutofit fontScale="92500" lnSpcReduction="10000"/>
          </a:bodyPr>
          <a:lstStyle/>
          <a:p>
            <a:r>
              <a:rPr lang="en-US" dirty="0">
                <a:solidFill>
                  <a:schemeClr val="tx1"/>
                </a:solidFill>
              </a:rPr>
              <a:t>Contains all the information needed for processing and distributing online and printed output.</a:t>
            </a:r>
          </a:p>
          <a:p>
            <a:r>
              <a:rPr lang="en-US" dirty="0">
                <a:solidFill>
                  <a:schemeClr val="tx1"/>
                </a:solidFill>
              </a:rPr>
              <a:t>operations documentation includes the</a:t>
            </a:r>
          </a:p>
          <a:p>
            <a:r>
              <a:rPr lang="en-US" dirty="0">
                <a:solidFill>
                  <a:schemeClr val="tx1"/>
                </a:solidFill>
              </a:rPr>
              <a:t>Contains following information:</a:t>
            </a:r>
          </a:p>
          <a:p>
            <a:pPr lvl="1"/>
            <a:r>
              <a:rPr lang="en-US" dirty="0">
                <a:solidFill>
                  <a:schemeClr val="tx1"/>
                </a:solidFill>
              </a:rPr>
              <a:t>Program, systems analyst, programmer, and system identification</a:t>
            </a:r>
          </a:p>
          <a:p>
            <a:pPr lvl="1"/>
            <a:r>
              <a:rPr lang="en-US" dirty="0">
                <a:solidFill>
                  <a:schemeClr val="tx1"/>
                </a:solidFill>
              </a:rPr>
              <a:t>Scheduling information for printed output, such as report run frequency and Deadlines</a:t>
            </a:r>
          </a:p>
          <a:p>
            <a:pPr lvl="1"/>
            <a:r>
              <a:rPr lang="en-US" dirty="0">
                <a:solidFill>
                  <a:schemeClr val="tx1"/>
                </a:solidFill>
              </a:rPr>
              <a:t>Input files and where they originate; and output files and destinations</a:t>
            </a:r>
          </a:p>
          <a:p>
            <a:pPr lvl="1"/>
            <a:r>
              <a:rPr lang="en-US" dirty="0">
                <a:solidFill>
                  <a:schemeClr val="tx1"/>
                </a:solidFill>
              </a:rPr>
              <a:t>E-mail and report distribution lists</a:t>
            </a:r>
          </a:p>
          <a:p>
            <a:pPr lvl="1"/>
            <a:r>
              <a:rPr lang="en-US" dirty="0">
                <a:solidFill>
                  <a:schemeClr val="tx1"/>
                </a:solidFill>
              </a:rPr>
              <a:t>Special forms required, including online forms</a:t>
            </a:r>
          </a:p>
          <a:p>
            <a:pPr lvl="1"/>
            <a:r>
              <a:rPr lang="en-US" dirty="0">
                <a:solidFill>
                  <a:schemeClr val="tx1"/>
                </a:solidFill>
              </a:rPr>
              <a:t>Error and informational messages to operators and restart procedures</a:t>
            </a:r>
          </a:p>
          <a:p>
            <a:pPr lvl="1"/>
            <a:r>
              <a:rPr lang="en-US" dirty="0">
                <a:solidFill>
                  <a:schemeClr val="tx1"/>
                </a:solidFill>
              </a:rPr>
              <a:t>Special instructions, such as security requirements</a:t>
            </a:r>
          </a:p>
        </p:txBody>
      </p:sp>
    </p:spTree>
    <p:extLst>
      <p:ext uri="{BB962C8B-B14F-4D97-AF65-F5344CB8AC3E}">
        <p14:creationId xmlns:p14="http://schemas.microsoft.com/office/powerpoint/2010/main" val="1880228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08474" y="527605"/>
            <a:ext cx="4870089" cy="763526"/>
          </a:xfrm>
        </p:spPr>
        <p:txBody>
          <a:bodyPr>
            <a:normAutofit/>
          </a:bodyPr>
          <a:lstStyle/>
          <a:p>
            <a:r>
              <a:rPr lang="en-US" dirty="0"/>
              <a:t>User Documentation</a:t>
            </a:r>
          </a:p>
        </p:txBody>
      </p:sp>
      <p:sp>
        <p:nvSpPr>
          <p:cNvPr id="3" name="Content Placeholder 2"/>
          <p:cNvSpPr>
            <a:spLocks noGrp="1"/>
          </p:cNvSpPr>
          <p:nvPr>
            <p:ph idx="1"/>
          </p:nvPr>
        </p:nvSpPr>
        <p:spPr>
          <a:xfrm>
            <a:off x="448965" y="1901948"/>
            <a:ext cx="8229600" cy="4733857"/>
          </a:xfrm>
        </p:spPr>
        <p:txBody>
          <a:bodyPr>
            <a:normAutofit fontScale="92500" lnSpcReduction="20000"/>
          </a:bodyPr>
          <a:lstStyle/>
          <a:p>
            <a:r>
              <a:rPr lang="en-US" dirty="0">
                <a:solidFill>
                  <a:schemeClr val="tx1"/>
                </a:solidFill>
              </a:rPr>
              <a:t>Consists of instructions and information to users who will interact with the system and includes user manuals, Help screens, and tutorials </a:t>
            </a:r>
          </a:p>
          <a:p>
            <a:r>
              <a:rPr lang="en-US" dirty="0">
                <a:solidFill>
                  <a:schemeClr val="tx1"/>
                </a:solidFill>
              </a:rPr>
              <a:t>User documentation includes the following:</a:t>
            </a:r>
          </a:p>
          <a:p>
            <a:pPr lvl="1"/>
            <a:r>
              <a:rPr lang="en-US" dirty="0">
                <a:solidFill>
                  <a:schemeClr val="tx1"/>
                </a:solidFill>
              </a:rPr>
              <a:t>A system overview that clearly describes all major system features, capabilities, and limitations</a:t>
            </a:r>
          </a:p>
          <a:p>
            <a:pPr lvl="1"/>
            <a:r>
              <a:rPr lang="en-US" dirty="0">
                <a:solidFill>
                  <a:schemeClr val="tx1"/>
                </a:solidFill>
              </a:rPr>
              <a:t>Description of source document content, preparation, processing, and samples</a:t>
            </a:r>
          </a:p>
          <a:p>
            <a:pPr lvl="1"/>
            <a:r>
              <a:rPr lang="en-US" dirty="0">
                <a:solidFill>
                  <a:schemeClr val="tx1"/>
                </a:solidFill>
              </a:rPr>
              <a:t>Overview of menu and data entry screen options, contents, and processing instructions</a:t>
            </a:r>
          </a:p>
          <a:p>
            <a:pPr lvl="1"/>
            <a:r>
              <a:rPr lang="en-US" dirty="0">
                <a:solidFill>
                  <a:schemeClr val="tx1"/>
                </a:solidFill>
              </a:rPr>
              <a:t>Examples of reports that are produced regularly or available at the user’s request, including samples</a:t>
            </a:r>
          </a:p>
          <a:p>
            <a:pPr lvl="1"/>
            <a:r>
              <a:rPr lang="en-US" dirty="0">
                <a:solidFill>
                  <a:schemeClr val="tx1"/>
                </a:solidFill>
              </a:rPr>
              <a:t>Security and audit trail information</a:t>
            </a:r>
          </a:p>
          <a:p>
            <a:pPr lvl="1"/>
            <a:r>
              <a:rPr lang="en-US" dirty="0">
                <a:solidFill>
                  <a:schemeClr val="tx1"/>
                </a:solidFill>
              </a:rPr>
              <a:t>Explanation of responsibility for specific input, output, or processing requirements</a:t>
            </a:r>
          </a:p>
          <a:p>
            <a:pPr lvl="1"/>
            <a:r>
              <a:rPr lang="en-US" dirty="0">
                <a:solidFill>
                  <a:schemeClr val="tx1"/>
                </a:solidFill>
              </a:rPr>
              <a:t>Procedures for requesting changes and reporting problems</a:t>
            </a:r>
          </a:p>
        </p:txBody>
      </p:sp>
    </p:spTree>
    <p:extLst>
      <p:ext uri="{BB962C8B-B14F-4D97-AF65-F5344CB8AC3E}">
        <p14:creationId xmlns:p14="http://schemas.microsoft.com/office/powerpoint/2010/main" val="2385019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527605"/>
            <a:ext cx="4717384" cy="916230"/>
          </a:xfrm>
        </p:spPr>
        <p:txBody>
          <a:bodyPr/>
          <a:lstStyle/>
          <a:p>
            <a:r>
              <a:rPr lang="en-US" dirty="0"/>
              <a:t>Documentation</a:t>
            </a:r>
          </a:p>
        </p:txBody>
      </p:sp>
      <p:graphicFrame>
        <p:nvGraphicFramePr>
          <p:cNvPr id="5" name="Diagram 4"/>
          <p:cNvGraphicFramePr/>
          <p:nvPr>
            <p:extLst>
              <p:ext uri="{D42A27DB-BD31-4B8C-83A1-F6EECF244321}">
                <p14:modId xmlns:p14="http://schemas.microsoft.com/office/powerpoint/2010/main" val="358642208"/>
              </p:ext>
            </p:extLst>
          </p:nvPr>
        </p:nvGraphicFramePr>
        <p:xfrm>
          <a:off x="296259" y="1549705"/>
          <a:ext cx="8704186" cy="4933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2531497" y="5380332"/>
            <a:ext cx="6413610" cy="950063"/>
            <a:chOff x="2475021" y="2615144"/>
            <a:chExt cx="5375216" cy="950063"/>
          </a:xfrm>
        </p:grpSpPr>
        <p:sp>
          <p:nvSpPr>
            <p:cNvPr id="7" name="Round Same Side Corner Rectangle 6"/>
            <p:cNvSpPr/>
            <p:nvPr/>
          </p:nvSpPr>
          <p:spPr>
            <a:xfrm rot="5400000">
              <a:off x="4687597" y="402568"/>
              <a:ext cx="950063" cy="5375216"/>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Round Same Side Corner Rectangle 4"/>
            <p:cNvSpPr/>
            <p:nvPr/>
          </p:nvSpPr>
          <p:spPr>
            <a:xfrm>
              <a:off x="2475021" y="2661522"/>
              <a:ext cx="5328838" cy="8573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endParaRPr lang="en-US" sz="1300" kern="1200"/>
            </a:p>
            <a:p>
              <a:pPr marL="114300" lvl="1" indent="-114300" algn="l" defTabSz="577850">
                <a:lnSpc>
                  <a:spcPct val="90000"/>
                </a:lnSpc>
                <a:spcBef>
                  <a:spcPct val="0"/>
                </a:spcBef>
                <a:spcAft>
                  <a:spcPct val="15000"/>
                </a:spcAft>
                <a:buChar char="••"/>
              </a:pPr>
              <a:endParaRPr lang="en-US" sz="1300" kern="1200"/>
            </a:p>
          </p:txBody>
        </p:sp>
      </p:grpSp>
      <p:sp>
        <p:nvSpPr>
          <p:cNvPr id="9" name="TextBox 8"/>
          <p:cNvSpPr txBox="1"/>
          <p:nvPr/>
        </p:nvSpPr>
        <p:spPr>
          <a:xfrm>
            <a:off x="2643662" y="5562975"/>
            <a:ext cx="6260905" cy="830997"/>
          </a:xfrm>
          <a:prstGeom prst="rect">
            <a:avLst/>
          </a:prstGeom>
          <a:noFill/>
        </p:spPr>
        <p:txBody>
          <a:bodyPr wrap="square" rtlCol="0">
            <a:spAutoFit/>
          </a:bodyPr>
          <a:lstStyle/>
          <a:p>
            <a:pPr marL="285750" indent="-285750">
              <a:buFont typeface="Arial" pitchFamily="34" charset="0"/>
              <a:buChar char="•"/>
            </a:pPr>
            <a:r>
              <a:rPr lang="en-US" sz="1600" dirty="0"/>
              <a:t>Consists of instructions and information to users who will interact with the system and includes user manuals, Help screens, and tutorials.</a:t>
            </a:r>
          </a:p>
        </p:txBody>
      </p:sp>
    </p:spTree>
    <p:extLst>
      <p:ext uri="{BB962C8B-B14F-4D97-AF65-F5344CB8AC3E}">
        <p14:creationId xmlns:p14="http://schemas.microsoft.com/office/powerpoint/2010/main" val="1925831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828259" y="2024844"/>
            <a:ext cx="7522647"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5.3 SYSTEM IMPLEMENTATION</a:t>
            </a:r>
          </a:p>
        </p:txBody>
      </p:sp>
    </p:spTree>
    <p:extLst>
      <p:ext uri="{BB962C8B-B14F-4D97-AF65-F5344CB8AC3E}">
        <p14:creationId xmlns:p14="http://schemas.microsoft.com/office/powerpoint/2010/main" val="173853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13885" y="374901"/>
            <a:ext cx="4564679" cy="916230"/>
          </a:xfrm>
        </p:spPr>
        <p:txBody>
          <a:bodyPr>
            <a:normAutofit fontScale="90000"/>
          </a:bodyPr>
          <a:lstStyle/>
          <a:p>
            <a:r>
              <a:rPr lang="en-US" dirty="0"/>
              <a:t>Steps in System Implementation</a:t>
            </a:r>
          </a:p>
        </p:txBody>
      </p:sp>
      <p:graphicFrame>
        <p:nvGraphicFramePr>
          <p:cNvPr id="4" name="Diagram 3"/>
          <p:cNvGraphicFramePr/>
          <p:nvPr>
            <p:extLst>
              <p:ext uri="{D42A27DB-BD31-4B8C-83A1-F6EECF244321}">
                <p14:modId xmlns:p14="http://schemas.microsoft.com/office/powerpoint/2010/main" val="2853237872"/>
              </p:ext>
            </p:extLst>
          </p:nvPr>
        </p:nvGraphicFramePr>
        <p:xfrm>
          <a:off x="296260" y="1749245"/>
          <a:ext cx="8698085" cy="447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1081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lstStyle/>
          <a:p>
            <a:r>
              <a:rPr lang="en-US" dirty="0"/>
              <a:t>System Installation</a:t>
            </a:r>
          </a:p>
        </p:txBody>
      </p:sp>
      <p:sp>
        <p:nvSpPr>
          <p:cNvPr id="3" name="Content Placeholder 2"/>
          <p:cNvSpPr>
            <a:spLocks noGrp="1"/>
          </p:cNvSpPr>
          <p:nvPr>
            <p:ph idx="1"/>
          </p:nvPr>
        </p:nvSpPr>
        <p:spPr>
          <a:xfrm>
            <a:off x="448965" y="1901949"/>
            <a:ext cx="8229600" cy="4123035"/>
          </a:xfrm>
        </p:spPr>
        <p:txBody>
          <a:bodyPr>
            <a:normAutofit/>
          </a:bodyPr>
          <a:lstStyle/>
          <a:p>
            <a:r>
              <a:rPr lang="en-US" sz="2400" b="1" dirty="0">
                <a:solidFill>
                  <a:schemeClr val="tx1"/>
                </a:solidFill>
              </a:rPr>
              <a:t>Installation</a:t>
            </a:r>
            <a:r>
              <a:rPr lang="en-US" sz="2400" dirty="0">
                <a:solidFill>
                  <a:schemeClr val="tx1"/>
                </a:solidFill>
              </a:rPr>
              <a:t> of a system is the act of making the program ready for execution. Because the process varies for each program and each computer, system often come with an </a:t>
            </a:r>
            <a:r>
              <a:rPr lang="en-US" sz="2400" i="1" dirty="0">
                <a:solidFill>
                  <a:schemeClr val="tx1"/>
                </a:solidFill>
              </a:rPr>
              <a:t>installer</a:t>
            </a:r>
            <a:r>
              <a:rPr lang="en-US" sz="2400" dirty="0">
                <a:solidFill>
                  <a:schemeClr val="tx1"/>
                </a:solidFill>
              </a:rPr>
              <a:t>, a specialized program responsible for doing whatever is needed for their installation. </a:t>
            </a:r>
          </a:p>
          <a:p>
            <a:r>
              <a:rPr lang="en-US" sz="2400" dirty="0">
                <a:solidFill>
                  <a:schemeClr val="tx1"/>
                </a:solidFill>
              </a:rPr>
              <a:t>Installation may be part of a larger software deployment process</a:t>
            </a:r>
          </a:p>
        </p:txBody>
      </p:sp>
    </p:spTree>
    <p:extLst>
      <p:ext uri="{BB962C8B-B14F-4D97-AF65-F5344CB8AC3E}">
        <p14:creationId xmlns:p14="http://schemas.microsoft.com/office/powerpoint/2010/main" val="1136199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lstStyle/>
          <a:p>
            <a:r>
              <a:rPr lang="en-US" dirty="0"/>
              <a:t>System Evaluation</a:t>
            </a:r>
          </a:p>
        </p:txBody>
      </p:sp>
      <p:sp>
        <p:nvSpPr>
          <p:cNvPr id="3" name="Content Placeholder 2"/>
          <p:cNvSpPr>
            <a:spLocks noGrp="1"/>
          </p:cNvSpPr>
          <p:nvPr>
            <p:ph idx="1"/>
          </p:nvPr>
        </p:nvSpPr>
        <p:spPr>
          <a:xfrm>
            <a:off x="448965" y="1901949"/>
            <a:ext cx="8229600" cy="4123035"/>
          </a:xfrm>
        </p:spPr>
        <p:txBody>
          <a:bodyPr>
            <a:normAutofit/>
          </a:bodyPr>
          <a:lstStyle/>
          <a:p>
            <a:r>
              <a:rPr lang="en-US" sz="2400" dirty="0">
                <a:solidFill>
                  <a:schemeClr val="tx1"/>
                </a:solidFill>
              </a:rPr>
              <a:t>System evaluation is an ongoing process throughout the performance testing effort, it offers greater value when conducted early in the test project. </a:t>
            </a:r>
          </a:p>
          <a:p>
            <a:r>
              <a:rPr lang="en-US" sz="2400" dirty="0">
                <a:solidFill>
                  <a:schemeClr val="tx1"/>
                </a:solidFill>
              </a:rPr>
              <a:t>The intent of system evaluation is to collect information about the project as a whole, the functions of the system, the expected user activities, the system architecture, and any other details that are helpful in guiding performance testing to achieve the specific needs of the project.</a:t>
            </a:r>
          </a:p>
        </p:txBody>
      </p:sp>
    </p:spTree>
    <p:extLst>
      <p:ext uri="{BB962C8B-B14F-4D97-AF65-F5344CB8AC3E}">
        <p14:creationId xmlns:p14="http://schemas.microsoft.com/office/powerpoint/2010/main" val="351549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680309"/>
            <a:ext cx="5328205" cy="763525"/>
          </a:xfrm>
        </p:spPr>
        <p:txBody>
          <a:bodyPr/>
          <a:lstStyle/>
          <a:p>
            <a:r>
              <a:rPr lang="en-US" dirty="0"/>
              <a:t>System </a:t>
            </a:r>
            <a:r>
              <a:rPr lang="en-US" dirty="0" err="1"/>
              <a:t>Develoment</a:t>
            </a:r>
            <a:r>
              <a:rPr lang="en-US" dirty="0"/>
              <a:t> Tools</a:t>
            </a:r>
          </a:p>
        </p:txBody>
      </p:sp>
      <p:graphicFrame>
        <p:nvGraphicFramePr>
          <p:cNvPr id="4" name="Diagram 3"/>
          <p:cNvGraphicFramePr/>
          <p:nvPr>
            <p:extLst>
              <p:ext uri="{D42A27DB-BD31-4B8C-83A1-F6EECF244321}">
                <p14:modId xmlns:p14="http://schemas.microsoft.com/office/powerpoint/2010/main" val="1373092038"/>
              </p:ext>
            </p:extLst>
          </p:nvPr>
        </p:nvGraphicFramePr>
        <p:xfrm>
          <a:off x="296260" y="1091589"/>
          <a:ext cx="8398775" cy="4169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https://www.infosystem.co.id/wp-content/uploads/2014/10/sysdev.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9540" y="4497935"/>
            <a:ext cx="3918435" cy="21378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148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828259" y="2024844"/>
            <a:ext cx="7522647"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5.4 SYSTEM SUPPORT AND SECURITY</a:t>
            </a:r>
          </a:p>
        </p:txBody>
      </p:sp>
    </p:spTree>
    <p:extLst>
      <p:ext uri="{BB962C8B-B14F-4D97-AF65-F5344CB8AC3E}">
        <p14:creationId xmlns:p14="http://schemas.microsoft.com/office/powerpoint/2010/main" val="3341736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fontScale="90000"/>
          </a:bodyPr>
          <a:lstStyle/>
          <a:p>
            <a:r>
              <a:rPr lang="en-US" dirty="0"/>
              <a:t>System Support and Security</a:t>
            </a:r>
          </a:p>
        </p:txBody>
      </p:sp>
      <p:sp>
        <p:nvSpPr>
          <p:cNvPr id="3" name="Content Placeholder 2"/>
          <p:cNvSpPr>
            <a:spLocks noGrp="1"/>
          </p:cNvSpPr>
          <p:nvPr>
            <p:ph idx="1"/>
          </p:nvPr>
        </p:nvSpPr>
        <p:spPr>
          <a:xfrm>
            <a:off x="448965" y="1901949"/>
            <a:ext cx="8229600" cy="4123035"/>
          </a:xfrm>
        </p:spPr>
        <p:txBody>
          <a:bodyPr>
            <a:normAutofit/>
          </a:bodyPr>
          <a:lstStyle/>
          <a:p>
            <a:r>
              <a:rPr lang="en-US" dirty="0">
                <a:solidFill>
                  <a:schemeClr val="tx1"/>
                </a:solidFill>
              </a:rPr>
              <a:t>The systems support and security phase begins when a system becomes operational and continues until the system reaches the end of its useful life. </a:t>
            </a:r>
          </a:p>
          <a:p>
            <a:r>
              <a:rPr lang="en-US" dirty="0">
                <a:solidFill>
                  <a:schemeClr val="tx1"/>
                </a:solidFill>
              </a:rPr>
              <a:t>Throughout the development process, the objective has been to create an information system that is efficient, easy to use, and affordable. </a:t>
            </a:r>
          </a:p>
          <a:p>
            <a:r>
              <a:rPr lang="en-US" dirty="0">
                <a:solidFill>
                  <a:schemeClr val="tx1"/>
                </a:solidFill>
              </a:rPr>
              <a:t>After delivering the system, the IT team focuses on support and maintenance tasks.</a:t>
            </a:r>
          </a:p>
        </p:txBody>
      </p:sp>
    </p:spTree>
    <p:extLst>
      <p:ext uri="{BB962C8B-B14F-4D97-AF65-F5344CB8AC3E}">
        <p14:creationId xmlns:p14="http://schemas.microsoft.com/office/powerpoint/2010/main" val="2496649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lstStyle/>
          <a:p>
            <a:r>
              <a:rPr lang="en-US" dirty="0"/>
              <a:t>User Support</a:t>
            </a:r>
          </a:p>
        </p:txBody>
      </p:sp>
      <p:sp>
        <p:nvSpPr>
          <p:cNvPr id="3" name="Content Placeholder 2"/>
          <p:cNvSpPr>
            <a:spLocks noGrp="1"/>
          </p:cNvSpPr>
          <p:nvPr>
            <p:ph idx="1"/>
          </p:nvPr>
        </p:nvSpPr>
        <p:spPr>
          <a:xfrm>
            <a:off x="448965" y="1749245"/>
            <a:ext cx="8229600" cy="1374345"/>
          </a:xfrm>
        </p:spPr>
        <p:txBody>
          <a:bodyPr/>
          <a:lstStyle/>
          <a:p>
            <a:r>
              <a:rPr lang="en-US" dirty="0">
                <a:solidFill>
                  <a:schemeClr val="tx1"/>
                </a:solidFill>
              </a:rPr>
              <a:t>Companies provide user support in many forms, including user training and a help desk to provide technical support and assistance.</a:t>
            </a:r>
          </a:p>
        </p:txBody>
      </p:sp>
      <p:graphicFrame>
        <p:nvGraphicFramePr>
          <p:cNvPr id="4" name="Diagram 3"/>
          <p:cNvGraphicFramePr/>
          <p:nvPr>
            <p:extLst>
              <p:ext uri="{D42A27DB-BD31-4B8C-83A1-F6EECF244321}">
                <p14:modId xmlns:p14="http://schemas.microsoft.com/office/powerpoint/2010/main" val="3873270483"/>
              </p:ext>
            </p:extLst>
          </p:nvPr>
        </p:nvGraphicFramePr>
        <p:xfrm>
          <a:off x="296260" y="2665475"/>
          <a:ext cx="8398775" cy="3711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184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13885" y="374901"/>
            <a:ext cx="4564679" cy="916230"/>
          </a:xfrm>
        </p:spPr>
        <p:txBody>
          <a:bodyPr/>
          <a:lstStyle/>
          <a:p>
            <a:r>
              <a:rPr lang="en-US" dirty="0"/>
              <a:t>User Training</a:t>
            </a:r>
          </a:p>
        </p:txBody>
      </p:sp>
      <p:sp>
        <p:nvSpPr>
          <p:cNvPr id="3" name="Content Placeholder 2"/>
          <p:cNvSpPr>
            <a:spLocks noGrp="1"/>
          </p:cNvSpPr>
          <p:nvPr>
            <p:ph idx="1"/>
          </p:nvPr>
        </p:nvSpPr>
        <p:spPr>
          <a:xfrm>
            <a:off x="448965" y="1901949"/>
            <a:ext cx="8229600" cy="4123035"/>
          </a:xfrm>
        </p:spPr>
        <p:txBody>
          <a:bodyPr>
            <a:noAutofit/>
          </a:bodyPr>
          <a:lstStyle/>
          <a:p>
            <a:r>
              <a:rPr lang="en-US" sz="2400" dirty="0">
                <a:solidFill>
                  <a:schemeClr val="tx1"/>
                </a:solidFill>
              </a:rPr>
              <a:t>A successful information system requires training for users, managers, and IT staff members. </a:t>
            </a:r>
          </a:p>
          <a:p>
            <a:r>
              <a:rPr lang="en-US" sz="2400" dirty="0">
                <a:solidFill>
                  <a:schemeClr val="tx1"/>
                </a:solidFill>
              </a:rPr>
              <a:t>The entire systems development effort can depend on whether or not people understand the system and know how to use it effectively.</a:t>
            </a:r>
          </a:p>
          <a:p>
            <a:r>
              <a:rPr lang="en-US" sz="2400" dirty="0">
                <a:solidFill>
                  <a:schemeClr val="tx1"/>
                </a:solidFill>
              </a:rPr>
              <a:t>The main objective is to show users how the system can help them perform their jobs.</a:t>
            </a:r>
          </a:p>
          <a:p>
            <a:r>
              <a:rPr lang="en-US" sz="2400" dirty="0">
                <a:solidFill>
                  <a:schemeClr val="tx1"/>
                </a:solidFill>
              </a:rPr>
              <a:t>Training users about system changes is similar to initial training. </a:t>
            </a:r>
          </a:p>
        </p:txBody>
      </p:sp>
    </p:spTree>
    <p:extLst>
      <p:ext uri="{BB962C8B-B14F-4D97-AF65-F5344CB8AC3E}">
        <p14:creationId xmlns:p14="http://schemas.microsoft.com/office/powerpoint/2010/main" val="2949204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13885" y="374901"/>
            <a:ext cx="4564679" cy="916230"/>
          </a:xfrm>
        </p:spPr>
        <p:txBody>
          <a:bodyPr/>
          <a:lstStyle/>
          <a:p>
            <a:r>
              <a:rPr lang="en-US" dirty="0"/>
              <a:t>Help Desk</a:t>
            </a:r>
          </a:p>
        </p:txBody>
      </p:sp>
      <p:sp>
        <p:nvSpPr>
          <p:cNvPr id="3" name="Content Placeholder 2"/>
          <p:cNvSpPr>
            <a:spLocks noGrp="1"/>
          </p:cNvSpPr>
          <p:nvPr>
            <p:ph idx="1"/>
          </p:nvPr>
        </p:nvSpPr>
        <p:spPr>
          <a:xfrm>
            <a:off x="448965" y="1901949"/>
            <a:ext cx="8229600" cy="4123035"/>
          </a:xfrm>
        </p:spPr>
        <p:txBody>
          <a:bodyPr>
            <a:noAutofit/>
          </a:bodyPr>
          <a:lstStyle/>
          <a:p>
            <a:r>
              <a:rPr lang="en-US" sz="2400" dirty="0">
                <a:solidFill>
                  <a:schemeClr val="tx1"/>
                </a:solidFill>
              </a:rPr>
              <a:t>A </a:t>
            </a:r>
            <a:r>
              <a:rPr lang="en-US" sz="2400" b="1" dirty="0">
                <a:solidFill>
                  <a:schemeClr val="tx1"/>
                </a:solidFill>
              </a:rPr>
              <a:t>help desk </a:t>
            </a:r>
            <a:r>
              <a:rPr lang="en-US" sz="2400" dirty="0">
                <a:solidFill>
                  <a:schemeClr val="tx1"/>
                </a:solidFill>
              </a:rPr>
              <a:t>is a centralized resource staffed by IT professionals who provide users with the support they need to do their jobs. </a:t>
            </a:r>
          </a:p>
          <a:p>
            <a:r>
              <a:rPr lang="en-US" sz="2400" dirty="0">
                <a:solidFill>
                  <a:schemeClr val="tx1"/>
                </a:solidFill>
              </a:rPr>
              <a:t>A help desk has three main objectives: </a:t>
            </a:r>
          </a:p>
          <a:p>
            <a:pPr lvl="1"/>
            <a:r>
              <a:rPr lang="en-US" dirty="0">
                <a:solidFill>
                  <a:schemeClr val="tx1"/>
                </a:solidFill>
              </a:rPr>
              <a:t>Show people how to use system resources more effectively,</a:t>
            </a:r>
          </a:p>
          <a:p>
            <a:pPr lvl="1"/>
            <a:r>
              <a:rPr lang="en-US" dirty="0">
                <a:solidFill>
                  <a:schemeClr val="tx1"/>
                </a:solidFill>
              </a:rPr>
              <a:t>provide answers to technical or operational questions, and</a:t>
            </a:r>
          </a:p>
          <a:p>
            <a:pPr lvl="1"/>
            <a:r>
              <a:rPr lang="en-US" dirty="0">
                <a:solidFill>
                  <a:schemeClr val="tx1"/>
                </a:solidFill>
              </a:rPr>
              <a:t>make users more productive by teaching them how to meet their own information needs. </a:t>
            </a:r>
            <a:endParaRPr lang="en-US" b="1" dirty="0">
              <a:solidFill>
                <a:schemeClr val="tx1"/>
              </a:solidFill>
            </a:endParaRPr>
          </a:p>
          <a:p>
            <a:r>
              <a:rPr lang="en-US" sz="2400" dirty="0">
                <a:solidFill>
                  <a:schemeClr val="tx1"/>
                </a:solidFill>
              </a:rPr>
              <a:t>A help desk often is called an </a:t>
            </a:r>
            <a:r>
              <a:rPr lang="en-US" sz="2400" b="1" dirty="0">
                <a:solidFill>
                  <a:schemeClr val="tx1"/>
                </a:solidFill>
              </a:rPr>
              <a:t>information center (IC) </a:t>
            </a:r>
            <a:r>
              <a:rPr lang="en-US" sz="2400" dirty="0">
                <a:solidFill>
                  <a:schemeClr val="tx1"/>
                </a:solidFill>
              </a:rPr>
              <a:t>because it is the first place users turn when they need information or assistance.</a:t>
            </a:r>
          </a:p>
        </p:txBody>
      </p:sp>
    </p:spTree>
    <p:extLst>
      <p:ext uri="{BB962C8B-B14F-4D97-AF65-F5344CB8AC3E}">
        <p14:creationId xmlns:p14="http://schemas.microsoft.com/office/powerpoint/2010/main" val="1309455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lstStyle/>
          <a:p>
            <a:r>
              <a:rPr lang="en-US" dirty="0"/>
              <a:t>Maintenance</a:t>
            </a:r>
          </a:p>
        </p:txBody>
      </p:sp>
      <p:sp>
        <p:nvSpPr>
          <p:cNvPr id="3" name="Content Placeholder 2"/>
          <p:cNvSpPr>
            <a:spLocks noGrp="1"/>
          </p:cNvSpPr>
          <p:nvPr>
            <p:ph idx="1"/>
          </p:nvPr>
        </p:nvSpPr>
        <p:spPr>
          <a:xfrm>
            <a:off x="448965" y="1749245"/>
            <a:ext cx="8229600" cy="4275740"/>
          </a:xfrm>
        </p:spPr>
        <p:txBody>
          <a:bodyPr>
            <a:normAutofit/>
          </a:bodyPr>
          <a:lstStyle/>
          <a:p>
            <a:r>
              <a:rPr lang="en-US" sz="2400" b="1" dirty="0">
                <a:solidFill>
                  <a:schemeClr val="tx1"/>
                </a:solidFill>
              </a:rPr>
              <a:t>Maintenance expenses </a:t>
            </a:r>
            <a:r>
              <a:rPr lang="en-US" sz="2400" dirty="0">
                <a:solidFill>
                  <a:schemeClr val="tx1"/>
                </a:solidFill>
              </a:rPr>
              <a:t>vary significantly during the system’s operational life and include spending to support maintenance activities. </a:t>
            </a:r>
          </a:p>
          <a:p>
            <a:r>
              <a:rPr lang="en-US" sz="2400" b="1" dirty="0">
                <a:solidFill>
                  <a:schemeClr val="tx1"/>
                </a:solidFill>
              </a:rPr>
              <a:t>Maintenance activities </a:t>
            </a:r>
            <a:r>
              <a:rPr lang="en-US" sz="2400" dirty="0">
                <a:solidFill>
                  <a:schemeClr val="tx1"/>
                </a:solidFill>
              </a:rPr>
              <a:t>include changing programs, procedures, or documentation to ensure correct system performance; adapting the system to changing requirements; and making the system operate more efficiently.</a:t>
            </a:r>
          </a:p>
          <a:p>
            <a:r>
              <a:rPr lang="en-US" sz="2400" dirty="0">
                <a:solidFill>
                  <a:schemeClr val="tx1"/>
                </a:solidFill>
              </a:rPr>
              <a:t>Those needs are met by corrective, adaptive, perfective, and preventive maintenance.</a:t>
            </a:r>
          </a:p>
        </p:txBody>
      </p:sp>
    </p:spTree>
    <p:extLst>
      <p:ext uri="{BB962C8B-B14F-4D97-AF65-F5344CB8AC3E}">
        <p14:creationId xmlns:p14="http://schemas.microsoft.com/office/powerpoint/2010/main" val="3337969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fontScale="90000"/>
          </a:bodyPr>
          <a:lstStyle/>
          <a:p>
            <a:r>
              <a:rPr lang="en-US" dirty="0"/>
              <a:t>Corrective Maintenance</a:t>
            </a:r>
          </a:p>
        </p:txBody>
      </p:sp>
      <p:sp>
        <p:nvSpPr>
          <p:cNvPr id="3" name="Content Placeholder 2"/>
          <p:cNvSpPr>
            <a:spLocks noGrp="1"/>
          </p:cNvSpPr>
          <p:nvPr>
            <p:ph idx="1"/>
          </p:nvPr>
        </p:nvSpPr>
        <p:spPr>
          <a:xfrm>
            <a:off x="448965" y="1901949"/>
            <a:ext cx="8229600" cy="4123035"/>
          </a:xfrm>
        </p:spPr>
        <p:txBody>
          <a:bodyPr>
            <a:normAutofit/>
          </a:bodyPr>
          <a:lstStyle/>
          <a:p>
            <a:r>
              <a:rPr lang="en-US" sz="2400" dirty="0">
                <a:solidFill>
                  <a:schemeClr val="tx1"/>
                </a:solidFill>
              </a:rPr>
              <a:t>Corrective maintenance diagnoses and corrects errors in an operational system. </a:t>
            </a:r>
          </a:p>
          <a:p>
            <a:r>
              <a:rPr lang="en-US" sz="2400" dirty="0">
                <a:solidFill>
                  <a:schemeClr val="tx1"/>
                </a:solidFill>
              </a:rPr>
              <a:t>To avoid introducing new problems, all maintenance work requires careful analysis before making changes.</a:t>
            </a:r>
          </a:p>
        </p:txBody>
      </p:sp>
    </p:spTree>
    <p:extLst>
      <p:ext uri="{BB962C8B-B14F-4D97-AF65-F5344CB8AC3E}">
        <p14:creationId xmlns:p14="http://schemas.microsoft.com/office/powerpoint/2010/main" val="2243711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a:bodyPr>
          <a:lstStyle/>
          <a:p>
            <a:r>
              <a:rPr lang="en-US" dirty="0"/>
              <a:t>Adaptive Maintenance</a:t>
            </a:r>
          </a:p>
        </p:txBody>
      </p:sp>
      <p:sp>
        <p:nvSpPr>
          <p:cNvPr id="3" name="Content Placeholder 2"/>
          <p:cNvSpPr>
            <a:spLocks noGrp="1"/>
          </p:cNvSpPr>
          <p:nvPr>
            <p:ph idx="1"/>
          </p:nvPr>
        </p:nvSpPr>
        <p:spPr>
          <a:xfrm>
            <a:off x="448965" y="1901949"/>
            <a:ext cx="8229600" cy="4123035"/>
          </a:xfrm>
        </p:spPr>
        <p:txBody>
          <a:bodyPr>
            <a:normAutofit/>
          </a:bodyPr>
          <a:lstStyle/>
          <a:p>
            <a:r>
              <a:rPr lang="en-US" sz="2400" dirty="0">
                <a:solidFill>
                  <a:schemeClr val="tx1"/>
                </a:solidFill>
              </a:rPr>
              <a:t>Adaptive maintenance adds enhancements to an operational system and makes the system easier to use. </a:t>
            </a:r>
          </a:p>
          <a:p>
            <a:r>
              <a:rPr lang="en-US" sz="2400" dirty="0">
                <a:solidFill>
                  <a:schemeClr val="tx1"/>
                </a:solidFill>
              </a:rPr>
              <a:t>An </a:t>
            </a:r>
            <a:r>
              <a:rPr lang="en-US" sz="2400" b="1" dirty="0">
                <a:solidFill>
                  <a:schemeClr val="tx1"/>
                </a:solidFill>
              </a:rPr>
              <a:t>enhancement </a:t>
            </a:r>
            <a:r>
              <a:rPr lang="en-US" sz="2400" dirty="0">
                <a:solidFill>
                  <a:schemeClr val="tx1"/>
                </a:solidFill>
              </a:rPr>
              <a:t>is a new feature or capability.</a:t>
            </a:r>
          </a:p>
          <a:p>
            <a:r>
              <a:rPr lang="en-US" sz="2400" dirty="0">
                <a:solidFill>
                  <a:schemeClr val="tx1"/>
                </a:solidFill>
              </a:rPr>
              <a:t>The need for adaptive maintenance usually arises from business environment changes such as new products or services, new manufacturing technology, or support for a new Web-based operation.</a:t>
            </a:r>
          </a:p>
        </p:txBody>
      </p:sp>
    </p:spTree>
    <p:extLst>
      <p:ext uri="{BB962C8B-B14F-4D97-AF65-F5344CB8AC3E}">
        <p14:creationId xmlns:p14="http://schemas.microsoft.com/office/powerpoint/2010/main" val="1401936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a:bodyPr>
          <a:lstStyle/>
          <a:p>
            <a:r>
              <a:rPr lang="en-US" dirty="0"/>
              <a:t>Perfective Maintenance</a:t>
            </a:r>
          </a:p>
        </p:txBody>
      </p:sp>
      <p:sp>
        <p:nvSpPr>
          <p:cNvPr id="3" name="Content Placeholder 2"/>
          <p:cNvSpPr>
            <a:spLocks noGrp="1"/>
          </p:cNvSpPr>
          <p:nvPr>
            <p:ph idx="1"/>
          </p:nvPr>
        </p:nvSpPr>
        <p:spPr>
          <a:xfrm>
            <a:off x="448965" y="1901949"/>
            <a:ext cx="8229600" cy="4123035"/>
          </a:xfrm>
        </p:spPr>
        <p:txBody>
          <a:bodyPr>
            <a:normAutofit/>
          </a:bodyPr>
          <a:lstStyle/>
          <a:p>
            <a:r>
              <a:rPr lang="en-US" sz="2400" dirty="0">
                <a:solidFill>
                  <a:schemeClr val="tx1"/>
                </a:solidFill>
              </a:rPr>
              <a:t>Perfective maintenance involves changing an operational system to make it more efficient, reliable, or maintainable.</a:t>
            </a:r>
          </a:p>
          <a:p>
            <a:r>
              <a:rPr lang="en-US" sz="2400" dirty="0">
                <a:solidFill>
                  <a:schemeClr val="tx1"/>
                </a:solidFill>
              </a:rPr>
              <a:t>Perfective maintenance project could improve response time and system efficiency.</a:t>
            </a:r>
          </a:p>
          <a:p>
            <a:r>
              <a:rPr lang="en-US" sz="2400" dirty="0">
                <a:solidFill>
                  <a:schemeClr val="tx1"/>
                </a:solidFill>
              </a:rPr>
              <a:t>Perfective maintenance usually is cost effective during the middle of the system’s operational life.</a:t>
            </a:r>
          </a:p>
        </p:txBody>
      </p:sp>
    </p:spTree>
    <p:extLst>
      <p:ext uri="{BB962C8B-B14F-4D97-AF65-F5344CB8AC3E}">
        <p14:creationId xmlns:p14="http://schemas.microsoft.com/office/powerpoint/2010/main" val="3803774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fontScale="90000"/>
          </a:bodyPr>
          <a:lstStyle/>
          <a:p>
            <a:r>
              <a:rPr lang="en-US" dirty="0"/>
              <a:t>Preventive Maintenance</a:t>
            </a:r>
          </a:p>
        </p:txBody>
      </p:sp>
      <p:sp>
        <p:nvSpPr>
          <p:cNvPr id="3" name="Content Placeholder 2"/>
          <p:cNvSpPr>
            <a:spLocks noGrp="1"/>
          </p:cNvSpPr>
          <p:nvPr>
            <p:ph idx="1"/>
          </p:nvPr>
        </p:nvSpPr>
        <p:spPr>
          <a:xfrm>
            <a:off x="448965" y="1901949"/>
            <a:ext cx="8229600" cy="4123035"/>
          </a:xfrm>
        </p:spPr>
        <p:txBody>
          <a:bodyPr>
            <a:normAutofit/>
          </a:bodyPr>
          <a:lstStyle/>
          <a:p>
            <a:r>
              <a:rPr lang="en-US" sz="2400" dirty="0">
                <a:solidFill>
                  <a:schemeClr val="tx1"/>
                </a:solidFill>
              </a:rPr>
              <a:t>To avoid problems, preventive maintenance requires analysis of areas where trouble is likely to occur.</a:t>
            </a:r>
          </a:p>
          <a:p>
            <a:r>
              <a:rPr lang="en-US" sz="2400" dirty="0">
                <a:solidFill>
                  <a:schemeClr val="tx1"/>
                </a:solidFill>
              </a:rPr>
              <a:t>Preventive maintenance often results in increased user satisfaction, decreased downtime, and reduced TCO. </a:t>
            </a:r>
          </a:p>
          <a:p>
            <a:r>
              <a:rPr lang="en-US" sz="2400" dirty="0">
                <a:solidFill>
                  <a:schemeClr val="tx1"/>
                </a:solidFill>
              </a:rPr>
              <a:t>Preventive maintenance competes for IT resources along with other projects, and sometimes does not receive the high priority that it deserves</a:t>
            </a:r>
          </a:p>
        </p:txBody>
      </p:sp>
    </p:spTree>
    <p:extLst>
      <p:ext uri="{BB962C8B-B14F-4D97-AF65-F5344CB8AC3E}">
        <p14:creationId xmlns:p14="http://schemas.microsoft.com/office/powerpoint/2010/main" val="139885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833015"/>
            <a:ext cx="5022795" cy="610821"/>
          </a:xfrm>
        </p:spPr>
        <p:txBody>
          <a:bodyPr>
            <a:normAutofit fontScale="90000"/>
          </a:bodyPr>
          <a:lstStyle/>
          <a:p>
            <a:r>
              <a:rPr lang="en-US" dirty="0"/>
              <a:t>1. Modeling</a:t>
            </a:r>
          </a:p>
        </p:txBody>
      </p:sp>
      <p:sp>
        <p:nvSpPr>
          <p:cNvPr id="3" name="Content Placeholder 2"/>
          <p:cNvSpPr>
            <a:spLocks noGrp="1"/>
          </p:cNvSpPr>
          <p:nvPr>
            <p:ph idx="1"/>
          </p:nvPr>
        </p:nvSpPr>
        <p:spPr>
          <a:xfrm>
            <a:off x="448965" y="1901949"/>
            <a:ext cx="8229600" cy="4123035"/>
          </a:xfrm>
        </p:spPr>
        <p:txBody>
          <a:bodyPr/>
          <a:lstStyle/>
          <a:p>
            <a:r>
              <a:rPr lang="en-US" b="1" dirty="0">
                <a:solidFill>
                  <a:schemeClr val="tx1"/>
                </a:solidFill>
              </a:rPr>
              <a:t>Modeling </a:t>
            </a:r>
            <a:r>
              <a:rPr lang="en-US" dirty="0">
                <a:solidFill>
                  <a:schemeClr val="tx1"/>
                </a:solidFill>
              </a:rPr>
              <a:t>produces a graphical representation of a concept or process that systems developers can analyze, test, and modify. </a:t>
            </a:r>
          </a:p>
          <a:p>
            <a:r>
              <a:rPr lang="en-US" dirty="0">
                <a:solidFill>
                  <a:schemeClr val="tx1"/>
                </a:solidFill>
              </a:rPr>
              <a:t>A systems analyst can describe and simplify an information system by using a set of business, data, object, network, and process models.</a:t>
            </a:r>
          </a:p>
        </p:txBody>
      </p:sp>
    </p:spTree>
    <p:extLst>
      <p:ext uri="{BB962C8B-B14F-4D97-AF65-F5344CB8AC3E}">
        <p14:creationId xmlns:p14="http://schemas.microsoft.com/office/powerpoint/2010/main" val="1428410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a:bodyPr>
          <a:lstStyle/>
          <a:p>
            <a:r>
              <a:rPr lang="en-US" dirty="0"/>
              <a:t>Maintenance</a:t>
            </a:r>
          </a:p>
        </p:txBody>
      </p:sp>
      <p:pic>
        <p:nvPicPr>
          <p:cNvPr id="5" name="Picture 4"/>
          <p:cNvPicPr/>
          <p:nvPr/>
        </p:nvPicPr>
        <p:blipFill rotWithShape="1">
          <a:blip r:embed="rId2"/>
          <a:srcRect l="21153" t="14815" r="42629" b="41310"/>
          <a:stretch/>
        </p:blipFill>
        <p:spPr bwMode="auto">
          <a:xfrm>
            <a:off x="907080" y="1901950"/>
            <a:ext cx="7482545" cy="427574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312784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fontScale="90000"/>
          </a:bodyPr>
          <a:lstStyle/>
          <a:p>
            <a:r>
              <a:rPr lang="en-US" dirty="0"/>
              <a:t>System Maintenance Tools</a:t>
            </a:r>
          </a:p>
        </p:txBody>
      </p:sp>
      <p:sp>
        <p:nvSpPr>
          <p:cNvPr id="3" name="Content Placeholder 2"/>
          <p:cNvSpPr>
            <a:spLocks noGrp="1"/>
          </p:cNvSpPr>
          <p:nvPr>
            <p:ph idx="1"/>
          </p:nvPr>
        </p:nvSpPr>
        <p:spPr>
          <a:xfrm>
            <a:off x="448965" y="1749245"/>
            <a:ext cx="8229600" cy="4275740"/>
          </a:xfrm>
        </p:spPr>
        <p:txBody>
          <a:bodyPr>
            <a:noAutofit/>
          </a:bodyPr>
          <a:lstStyle/>
          <a:p>
            <a:r>
              <a:rPr lang="en-US" sz="2400" dirty="0">
                <a:solidFill>
                  <a:schemeClr val="tx1"/>
                </a:solidFill>
              </a:rPr>
              <a:t>Many CASE tools include system evaluation and maintenance features, including the following examples:</a:t>
            </a:r>
          </a:p>
          <a:p>
            <a:pPr lvl="1"/>
            <a:r>
              <a:rPr lang="en-US" dirty="0">
                <a:solidFill>
                  <a:schemeClr val="tx1"/>
                </a:solidFill>
              </a:rPr>
              <a:t>Performance monitor that provides data on program execution times</a:t>
            </a:r>
          </a:p>
          <a:p>
            <a:pPr lvl="1"/>
            <a:r>
              <a:rPr lang="en-US" dirty="0">
                <a:solidFill>
                  <a:schemeClr val="tx1"/>
                </a:solidFill>
              </a:rPr>
              <a:t>Program analyzer that scans source code, provides data element cross-reference information, and helps evaluate the impact of a program change</a:t>
            </a:r>
          </a:p>
          <a:p>
            <a:pPr lvl="1"/>
            <a:r>
              <a:rPr lang="en-US" dirty="0">
                <a:solidFill>
                  <a:schemeClr val="tx1"/>
                </a:solidFill>
              </a:rPr>
              <a:t>Interactive debugging analyzer that locates the source of a programming error</a:t>
            </a:r>
          </a:p>
          <a:p>
            <a:pPr lvl="1"/>
            <a:r>
              <a:rPr lang="en-US" dirty="0">
                <a:solidFill>
                  <a:schemeClr val="tx1"/>
                </a:solidFill>
              </a:rPr>
              <a:t>Reengineering tools</a:t>
            </a:r>
          </a:p>
          <a:p>
            <a:pPr lvl="1"/>
            <a:r>
              <a:rPr lang="en-US" dirty="0">
                <a:solidFill>
                  <a:schemeClr val="tx1"/>
                </a:solidFill>
              </a:rPr>
              <a:t>Automated documentation</a:t>
            </a:r>
          </a:p>
          <a:p>
            <a:pPr lvl="1"/>
            <a:r>
              <a:rPr lang="en-US" dirty="0">
                <a:solidFill>
                  <a:schemeClr val="tx1"/>
                </a:solidFill>
              </a:rPr>
              <a:t>Network activity monitor</a:t>
            </a:r>
          </a:p>
          <a:p>
            <a:pPr lvl="1"/>
            <a:r>
              <a:rPr lang="en-US" dirty="0">
                <a:solidFill>
                  <a:schemeClr val="tx1"/>
                </a:solidFill>
              </a:rPr>
              <a:t>Workload forecasting tool</a:t>
            </a:r>
          </a:p>
        </p:txBody>
      </p:sp>
    </p:spTree>
    <p:extLst>
      <p:ext uri="{BB962C8B-B14F-4D97-AF65-F5344CB8AC3E}">
        <p14:creationId xmlns:p14="http://schemas.microsoft.com/office/powerpoint/2010/main" val="1925057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fontScale="90000"/>
          </a:bodyPr>
          <a:lstStyle/>
          <a:p>
            <a:r>
              <a:rPr lang="en-US" dirty="0"/>
              <a:t>System Maintenance Tools</a:t>
            </a:r>
          </a:p>
        </p:txBody>
      </p:sp>
      <p:sp>
        <p:nvSpPr>
          <p:cNvPr id="3" name="Content Placeholder 2"/>
          <p:cNvSpPr>
            <a:spLocks noGrp="1"/>
          </p:cNvSpPr>
          <p:nvPr>
            <p:ph idx="1"/>
          </p:nvPr>
        </p:nvSpPr>
        <p:spPr>
          <a:xfrm>
            <a:off x="448965" y="1749245"/>
            <a:ext cx="8229600" cy="4275740"/>
          </a:xfrm>
        </p:spPr>
        <p:txBody>
          <a:bodyPr>
            <a:noAutofit/>
          </a:bodyPr>
          <a:lstStyle/>
          <a:p>
            <a:r>
              <a:rPr lang="en-US" sz="2400" dirty="0">
                <a:solidFill>
                  <a:schemeClr val="tx1"/>
                </a:solidFill>
              </a:rPr>
              <a:t>In addition to CASE tools, you also can use spreadsheet and presentation software to calculate trends, perform what-if analyses, and create attractive charts and graphs to display the results.</a:t>
            </a:r>
          </a:p>
        </p:txBody>
      </p:sp>
    </p:spTree>
    <p:extLst>
      <p:ext uri="{BB962C8B-B14F-4D97-AF65-F5344CB8AC3E}">
        <p14:creationId xmlns:p14="http://schemas.microsoft.com/office/powerpoint/2010/main" val="362861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a:bodyPr>
          <a:lstStyle/>
          <a:p>
            <a:r>
              <a:rPr lang="en-US" dirty="0"/>
              <a:t>System Security</a:t>
            </a:r>
          </a:p>
        </p:txBody>
      </p:sp>
      <p:sp>
        <p:nvSpPr>
          <p:cNvPr id="3" name="Content Placeholder 2"/>
          <p:cNvSpPr>
            <a:spLocks noGrp="1"/>
          </p:cNvSpPr>
          <p:nvPr>
            <p:ph idx="1"/>
          </p:nvPr>
        </p:nvSpPr>
        <p:spPr>
          <a:xfrm>
            <a:off x="448965" y="1749245"/>
            <a:ext cx="8229600" cy="4275740"/>
          </a:xfrm>
        </p:spPr>
        <p:txBody>
          <a:bodyPr/>
          <a:lstStyle/>
          <a:p>
            <a:r>
              <a:rPr lang="en-US" b="1" dirty="0">
                <a:solidFill>
                  <a:schemeClr val="tx1"/>
                </a:solidFill>
              </a:rPr>
              <a:t>Security </a:t>
            </a:r>
            <a:r>
              <a:rPr lang="en-US" dirty="0">
                <a:solidFill>
                  <a:schemeClr val="tx1"/>
                </a:solidFill>
              </a:rPr>
              <a:t>protects the system, and keeps it safe, free from danger, and reliable. </a:t>
            </a:r>
          </a:p>
          <a:p>
            <a:r>
              <a:rPr lang="en-US" dirty="0">
                <a:solidFill>
                  <a:schemeClr val="tx1"/>
                </a:solidFill>
              </a:rPr>
              <a:t>In a global environment that includes many types of threats and attacks, security is more important than ever.</a:t>
            </a:r>
          </a:p>
        </p:txBody>
      </p:sp>
    </p:spTree>
    <p:extLst>
      <p:ext uri="{BB962C8B-B14F-4D97-AF65-F5344CB8AC3E}">
        <p14:creationId xmlns:p14="http://schemas.microsoft.com/office/powerpoint/2010/main" val="4231730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fontScale="90000"/>
          </a:bodyPr>
          <a:lstStyle/>
          <a:p>
            <a:r>
              <a:rPr lang="en-US" dirty="0"/>
              <a:t>Elements of System Security</a:t>
            </a:r>
          </a:p>
        </p:txBody>
      </p:sp>
      <p:sp>
        <p:nvSpPr>
          <p:cNvPr id="3" name="Content Placeholder 2"/>
          <p:cNvSpPr>
            <a:spLocks noGrp="1"/>
          </p:cNvSpPr>
          <p:nvPr>
            <p:ph idx="1"/>
          </p:nvPr>
        </p:nvSpPr>
        <p:spPr>
          <a:xfrm>
            <a:off x="448965" y="1749245"/>
            <a:ext cx="8229600" cy="4275740"/>
          </a:xfrm>
        </p:spPr>
        <p:txBody>
          <a:bodyPr/>
          <a:lstStyle/>
          <a:p>
            <a:r>
              <a:rPr lang="en-US" dirty="0">
                <a:solidFill>
                  <a:schemeClr val="tx1"/>
                </a:solidFill>
              </a:rPr>
              <a:t>Three main elements of system security: confidentiality, integrity, and availability.</a:t>
            </a:r>
          </a:p>
        </p:txBody>
      </p:sp>
      <p:pic>
        <p:nvPicPr>
          <p:cNvPr id="4" name="Content Placeholder 3"/>
          <p:cNvPicPr>
            <a:picLocks/>
          </p:cNvPicPr>
          <p:nvPr/>
        </p:nvPicPr>
        <p:blipFill rotWithShape="1">
          <a:blip r:embed="rId2"/>
          <a:srcRect l="63782" t="58690" r="16026" b="6268"/>
          <a:stretch/>
        </p:blipFill>
        <p:spPr bwMode="auto">
          <a:xfrm>
            <a:off x="1823309" y="2970884"/>
            <a:ext cx="4428445" cy="25959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3126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fontScale="90000"/>
          </a:bodyPr>
          <a:lstStyle/>
          <a:p>
            <a:r>
              <a:rPr lang="en-US" dirty="0"/>
              <a:t>Elements of System Security</a:t>
            </a:r>
          </a:p>
        </p:txBody>
      </p:sp>
      <p:sp>
        <p:nvSpPr>
          <p:cNvPr id="3" name="Content Placeholder 2"/>
          <p:cNvSpPr>
            <a:spLocks noGrp="1"/>
          </p:cNvSpPr>
          <p:nvPr>
            <p:ph idx="1"/>
          </p:nvPr>
        </p:nvSpPr>
        <p:spPr>
          <a:xfrm>
            <a:off x="448965" y="4192525"/>
            <a:ext cx="8229600" cy="2290574"/>
          </a:xfrm>
        </p:spPr>
        <p:txBody>
          <a:bodyPr>
            <a:normAutofit/>
          </a:bodyPr>
          <a:lstStyle/>
          <a:p>
            <a:r>
              <a:rPr lang="en-US" sz="2000" b="1" dirty="0">
                <a:solidFill>
                  <a:schemeClr val="tx1"/>
                </a:solidFill>
              </a:rPr>
              <a:t>Confidentiality </a:t>
            </a:r>
            <a:r>
              <a:rPr lang="en-US" sz="2000" dirty="0">
                <a:solidFill>
                  <a:schemeClr val="tx1"/>
                </a:solidFill>
              </a:rPr>
              <a:t>protects information from unauthorized disclosure and safeguards privacy.</a:t>
            </a:r>
          </a:p>
          <a:p>
            <a:r>
              <a:rPr lang="en-US" sz="2000" b="1" dirty="0">
                <a:solidFill>
                  <a:schemeClr val="tx1"/>
                </a:solidFill>
              </a:rPr>
              <a:t>Integrity </a:t>
            </a:r>
            <a:r>
              <a:rPr lang="en-US" sz="2000" dirty="0">
                <a:solidFill>
                  <a:schemeClr val="tx1"/>
                </a:solidFill>
              </a:rPr>
              <a:t>prevents unauthorized users from creating, modifying, or deleting information.</a:t>
            </a:r>
          </a:p>
          <a:p>
            <a:r>
              <a:rPr lang="en-US" sz="2000" b="1" dirty="0">
                <a:solidFill>
                  <a:schemeClr val="tx1"/>
                </a:solidFill>
              </a:rPr>
              <a:t>Availability </a:t>
            </a:r>
            <a:r>
              <a:rPr lang="en-US" sz="2000" dirty="0">
                <a:solidFill>
                  <a:schemeClr val="tx1"/>
                </a:solidFill>
              </a:rPr>
              <a:t>ensures that authorized users have timely and reliable access to necessary information.</a:t>
            </a:r>
          </a:p>
        </p:txBody>
      </p:sp>
      <p:pic>
        <p:nvPicPr>
          <p:cNvPr id="4" name="Content Placeholder 3"/>
          <p:cNvPicPr>
            <a:picLocks/>
          </p:cNvPicPr>
          <p:nvPr/>
        </p:nvPicPr>
        <p:blipFill rotWithShape="1">
          <a:blip r:embed="rId2"/>
          <a:srcRect l="63782" t="58690" r="16026" b="6268"/>
          <a:stretch/>
        </p:blipFill>
        <p:spPr bwMode="auto">
          <a:xfrm>
            <a:off x="2586834" y="1749244"/>
            <a:ext cx="3206805" cy="198516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942203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374901"/>
            <a:ext cx="4717384" cy="916230"/>
          </a:xfrm>
        </p:spPr>
        <p:txBody>
          <a:bodyPr>
            <a:normAutofit/>
          </a:bodyPr>
          <a:lstStyle/>
          <a:p>
            <a:r>
              <a:rPr lang="en-US" dirty="0"/>
              <a:t>Backup</a:t>
            </a:r>
          </a:p>
        </p:txBody>
      </p:sp>
      <p:sp>
        <p:nvSpPr>
          <p:cNvPr id="3" name="Content Placeholder 2"/>
          <p:cNvSpPr>
            <a:spLocks noGrp="1"/>
          </p:cNvSpPr>
          <p:nvPr>
            <p:ph idx="1"/>
          </p:nvPr>
        </p:nvSpPr>
        <p:spPr>
          <a:xfrm>
            <a:off x="448965" y="1749245"/>
            <a:ext cx="8229600" cy="4275740"/>
          </a:xfrm>
        </p:spPr>
        <p:txBody>
          <a:bodyPr/>
          <a:lstStyle/>
          <a:p>
            <a:r>
              <a:rPr lang="en-US" b="1" dirty="0">
                <a:solidFill>
                  <a:schemeClr val="tx1"/>
                </a:solidFill>
              </a:rPr>
              <a:t>Backup </a:t>
            </a:r>
            <a:r>
              <a:rPr lang="en-US" dirty="0">
                <a:solidFill>
                  <a:schemeClr val="tx1"/>
                </a:solidFill>
              </a:rPr>
              <a:t>refers to copying data at prescribed intervals, or continuously. </a:t>
            </a:r>
          </a:p>
          <a:p>
            <a:r>
              <a:rPr lang="en-US" b="1" dirty="0">
                <a:solidFill>
                  <a:schemeClr val="tx1"/>
                </a:solidFill>
              </a:rPr>
              <a:t>Recovery </a:t>
            </a:r>
            <a:r>
              <a:rPr lang="en-US" dirty="0">
                <a:solidFill>
                  <a:schemeClr val="tx1"/>
                </a:solidFill>
              </a:rPr>
              <a:t>involves restoring the data and restarting the system after an interruption. </a:t>
            </a:r>
          </a:p>
          <a:p>
            <a:r>
              <a:rPr lang="en-US" dirty="0">
                <a:solidFill>
                  <a:schemeClr val="tx1"/>
                </a:solidFill>
              </a:rPr>
              <a:t>An overall backup and recovery plan that prepares for a potential disaster is called a </a:t>
            </a:r>
            <a:r>
              <a:rPr lang="en-US" b="1" dirty="0">
                <a:solidFill>
                  <a:schemeClr val="tx1"/>
                </a:solidFill>
              </a:rPr>
              <a:t>disaster recovery plan</a:t>
            </a:r>
            <a:r>
              <a:rPr lang="en-US" dirty="0">
                <a:solidFill>
                  <a:schemeClr val="tx1"/>
                </a:solidFill>
              </a:rPr>
              <a:t>.</a:t>
            </a:r>
          </a:p>
        </p:txBody>
      </p:sp>
    </p:spTree>
    <p:extLst>
      <p:ext uri="{BB962C8B-B14F-4D97-AF65-F5344CB8AC3E}">
        <p14:creationId xmlns:p14="http://schemas.microsoft.com/office/powerpoint/2010/main" val="364781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833015"/>
            <a:ext cx="5022795" cy="610821"/>
          </a:xfrm>
        </p:spPr>
        <p:txBody>
          <a:bodyPr>
            <a:normAutofit fontScale="90000"/>
          </a:bodyPr>
          <a:lstStyle/>
          <a:p>
            <a:r>
              <a:rPr lang="en-US" dirty="0"/>
              <a:t>1. Modeling</a:t>
            </a:r>
          </a:p>
        </p:txBody>
      </p:sp>
      <p:sp>
        <p:nvSpPr>
          <p:cNvPr id="3" name="Content Placeholder 2"/>
          <p:cNvSpPr>
            <a:spLocks noGrp="1"/>
          </p:cNvSpPr>
          <p:nvPr>
            <p:ph idx="1"/>
          </p:nvPr>
        </p:nvSpPr>
        <p:spPr>
          <a:xfrm>
            <a:off x="448965" y="1901949"/>
            <a:ext cx="8229600" cy="4123035"/>
          </a:xfrm>
        </p:spPr>
        <p:txBody>
          <a:bodyPr>
            <a:normAutofit fontScale="85000" lnSpcReduction="20000"/>
          </a:bodyPr>
          <a:lstStyle/>
          <a:p>
            <a:r>
              <a:rPr lang="en-US" dirty="0">
                <a:solidFill>
                  <a:schemeClr val="tx1"/>
                </a:solidFill>
              </a:rPr>
              <a:t>A </a:t>
            </a:r>
            <a:r>
              <a:rPr lang="en-US" b="1" dirty="0">
                <a:solidFill>
                  <a:schemeClr val="tx1"/>
                </a:solidFill>
              </a:rPr>
              <a:t>business model</a:t>
            </a:r>
            <a:r>
              <a:rPr lang="en-US" dirty="0">
                <a:solidFill>
                  <a:schemeClr val="tx1"/>
                </a:solidFill>
              </a:rPr>
              <a:t>, or </a:t>
            </a:r>
            <a:r>
              <a:rPr lang="en-US" b="1" dirty="0">
                <a:solidFill>
                  <a:schemeClr val="tx1"/>
                </a:solidFill>
              </a:rPr>
              <a:t>requirements model</a:t>
            </a:r>
            <a:r>
              <a:rPr lang="en-US" dirty="0">
                <a:solidFill>
                  <a:schemeClr val="tx1"/>
                </a:solidFill>
              </a:rPr>
              <a:t>, describes the information that a system must provide. </a:t>
            </a:r>
          </a:p>
          <a:p>
            <a:r>
              <a:rPr lang="en-US" dirty="0">
                <a:solidFill>
                  <a:schemeClr val="tx1"/>
                </a:solidFill>
              </a:rPr>
              <a:t>A </a:t>
            </a:r>
            <a:r>
              <a:rPr lang="en-US" b="1" dirty="0">
                <a:solidFill>
                  <a:schemeClr val="tx1"/>
                </a:solidFill>
              </a:rPr>
              <a:t>data model </a:t>
            </a:r>
            <a:r>
              <a:rPr lang="en-US" dirty="0">
                <a:solidFill>
                  <a:schemeClr val="tx1"/>
                </a:solidFill>
              </a:rPr>
              <a:t>describes data structures and design. </a:t>
            </a:r>
          </a:p>
          <a:p>
            <a:r>
              <a:rPr lang="en-US" dirty="0">
                <a:solidFill>
                  <a:schemeClr val="tx1"/>
                </a:solidFill>
              </a:rPr>
              <a:t>An </a:t>
            </a:r>
            <a:r>
              <a:rPr lang="en-US" b="1" dirty="0">
                <a:solidFill>
                  <a:schemeClr val="tx1"/>
                </a:solidFill>
              </a:rPr>
              <a:t>object model </a:t>
            </a:r>
            <a:r>
              <a:rPr lang="en-US" dirty="0">
                <a:solidFill>
                  <a:schemeClr val="tx1"/>
                </a:solidFill>
              </a:rPr>
              <a:t>describes objects, which combine data and processes. </a:t>
            </a:r>
          </a:p>
          <a:p>
            <a:r>
              <a:rPr lang="en-US" dirty="0">
                <a:solidFill>
                  <a:schemeClr val="tx1"/>
                </a:solidFill>
              </a:rPr>
              <a:t>A </a:t>
            </a:r>
            <a:r>
              <a:rPr lang="en-US" b="1" dirty="0">
                <a:solidFill>
                  <a:schemeClr val="tx1"/>
                </a:solidFill>
              </a:rPr>
              <a:t>network model </a:t>
            </a:r>
            <a:r>
              <a:rPr lang="en-US" dirty="0">
                <a:solidFill>
                  <a:schemeClr val="tx1"/>
                </a:solidFill>
              </a:rPr>
              <a:t>describes the design and protocols of telecommunications links. </a:t>
            </a:r>
          </a:p>
          <a:p>
            <a:r>
              <a:rPr lang="en-US" dirty="0">
                <a:solidFill>
                  <a:schemeClr val="tx1"/>
                </a:solidFill>
              </a:rPr>
              <a:t>A </a:t>
            </a:r>
            <a:r>
              <a:rPr lang="en-US" b="1" dirty="0">
                <a:solidFill>
                  <a:schemeClr val="tx1"/>
                </a:solidFill>
              </a:rPr>
              <a:t>process model </a:t>
            </a:r>
            <a:r>
              <a:rPr lang="en-US" dirty="0">
                <a:solidFill>
                  <a:schemeClr val="tx1"/>
                </a:solidFill>
              </a:rPr>
              <a:t>describes the logic that programmers use to write code modules. </a:t>
            </a:r>
          </a:p>
          <a:p>
            <a:r>
              <a:rPr lang="en-US" dirty="0">
                <a:solidFill>
                  <a:schemeClr val="tx1"/>
                </a:solidFill>
              </a:rPr>
              <a:t>Although the models might appear to overlap, they actually work together to describe the same environment from different points of view.</a:t>
            </a:r>
          </a:p>
        </p:txBody>
      </p:sp>
    </p:spTree>
    <p:extLst>
      <p:ext uri="{BB962C8B-B14F-4D97-AF65-F5344CB8AC3E}">
        <p14:creationId xmlns:p14="http://schemas.microsoft.com/office/powerpoint/2010/main" val="182264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833015"/>
            <a:ext cx="5022795" cy="610821"/>
          </a:xfrm>
        </p:spPr>
        <p:txBody>
          <a:bodyPr>
            <a:normAutofit fontScale="90000"/>
          </a:bodyPr>
          <a:lstStyle/>
          <a:p>
            <a:r>
              <a:rPr lang="en-US" dirty="0"/>
              <a:t>2. Prototyping</a:t>
            </a:r>
          </a:p>
        </p:txBody>
      </p:sp>
      <p:sp>
        <p:nvSpPr>
          <p:cNvPr id="3" name="Content Placeholder 2"/>
          <p:cNvSpPr>
            <a:spLocks noGrp="1"/>
          </p:cNvSpPr>
          <p:nvPr>
            <p:ph idx="1"/>
          </p:nvPr>
        </p:nvSpPr>
        <p:spPr>
          <a:xfrm>
            <a:off x="448965" y="1901949"/>
            <a:ext cx="8229600" cy="4123035"/>
          </a:xfrm>
        </p:spPr>
        <p:txBody>
          <a:bodyPr>
            <a:normAutofit/>
          </a:bodyPr>
          <a:lstStyle/>
          <a:p>
            <a:r>
              <a:rPr lang="en-US" dirty="0">
                <a:solidFill>
                  <a:schemeClr val="tx1"/>
                </a:solidFill>
              </a:rPr>
              <a:t>Prototyping tests system concepts and provides an opportunity to examine input, output, and user interfaces before final decisions are made. </a:t>
            </a:r>
          </a:p>
          <a:p>
            <a:r>
              <a:rPr lang="en-US" dirty="0">
                <a:solidFill>
                  <a:schemeClr val="tx1"/>
                </a:solidFill>
              </a:rPr>
              <a:t>A </a:t>
            </a:r>
            <a:r>
              <a:rPr lang="en-US" b="1" dirty="0">
                <a:solidFill>
                  <a:schemeClr val="tx1"/>
                </a:solidFill>
              </a:rPr>
              <a:t>prototype </a:t>
            </a:r>
            <a:r>
              <a:rPr lang="en-US" dirty="0">
                <a:solidFill>
                  <a:schemeClr val="tx1"/>
                </a:solidFill>
              </a:rPr>
              <a:t>is an early working version of an information system.</a:t>
            </a:r>
          </a:p>
          <a:p>
            <a:r>
              <a:rPr lang="en-US" dirty="0">
                <a:solidFill>
                  <a:schemeClr val="tx1"/>
                </a:solidFill>
              </a:rPr>
              <a:t>A prototype can serve as an initial model that is used as a benchmark to evaluate the finished system, or the prototype itself can develop into the final version of the system.</a:t>
            </a:r>
          </a:p>
        </p:txBody>
      </p:sp>
    </p:spTree>
    <p:extLst>
      <p:ext uri="{BB962C8B-B14F-4D97-AF65-F5344CB8AC3E}">
        <p14:creationId xmlns:p14="http://schemas.microsoft.com/office/powerpoint/2010/main" val="87118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833015"/>
            <a:ext cx="5022795" cy="610821"/>
          </a:xfrm>
        </p:spPr>
        <p:txBody>
          <a:bodyPr>
            <a:normAutofit fontScale="90000"/>
          </a:bodyPr>
          <a:lstStyle/>
          <a:p>
            <a:r>
              <a:rPr lang="en-US" dirty="0"/>
              <a:t>2. Prototyping</a:t>
            </a:r>
          </a:p>
        </p:txBody>
      </p:sp>
      <p:sp>
        <p:nvSpPr>
          <p:cNvPr id="3" name="Content Placeholder 2"/>
          <p:cNvSpPr>
            <a:spLocks noGrp="1"/>
          </p:cNvSpPr>
          <p:nvPr>
            <p:ph idx="1"/>
          </p:nvPr>
        </p:nvSpPr>
        <p:spPr>
          <a:xfrm>
            <a:off x="448965" y="1901949"/>
            <a:ext cx="8229600" cy="4123035"/>
          </a:xfrm>
        </p:spPr>
        <p:txBody>
          <a:bodyPr>
            <a:normAutofit/>
          </a:bodyPr>
          <a:lstStyle/>
          <a:p>
            <a:r>
              <a:rPr lang="en-US" dirty="0">
                <a:solidFill>
                  <a:schemeClr val="tx1"/>
                </a:solidFill>
              </a:rPr>
              <a:t>A possible disadvantage of prototyping is that important decisions might be made too early, before business or IT issues are understood thoroughly. </a:t>
            </a:r>
          </a:p>
          <a:p>
            <a:r>
              <a:rPr lang="en-US" dirty="0">
                <a:solidFill>
                  <a:schemeClr val="tx1"/>
                </a:solidFill>
              </a:rPr>
              <a:t>A prototype based on careful fact-finding and modeling techniques, however, can be an extremely valuable tool.</a:t>
            </a:r>
          </a:p>
        </p:txBody>
      </p:sp>
    </p:spTree>
    <p:extLst>
      <p:ext uri="{BB962C8B-B14F-4D97-AF65-F5344CB8AC3E}">
        <p14:creationId xmlns:p14="http://schemas.microsoft.com/office/powerpoint/2010/main" val="300509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680309"/>
            <a:ext cx="5039265" cy="1068935"/>
          </a:xfrm>
        </p:spPr>
        <p:txBody>
          <a:bodyPr>
            <a:normAutofit fontScale="90000"/>
          </a:bodyPr>
          <a:lstStyle/>
          <a:p>
            <a:pPr lvl="0"/>
            <a:r>
              <a:rPr lang="en-US" dirty="0"/>
              <a:t>3.Computer-Aided Systems Engineering (CASE) Tools</a:t>
            </a:r>
            <a:br>
              <a:rPr lang="en-US" dirty="0"/>
            </a:br>
            <a:endParaRPr lang="en-US" dirty="0"/>
          </a:p>
        </p:txBody>
      </p:sp>
      <p:sp>
        <p:nvSpPr>
          <p:cNvPr id="3" name="Content Placeholder 2"/>
          <p:cNvSpPr>
            <a:spLocks noGrp="1"/>
          </p:cNvSpPr>
          <p:nvPr>
            <p:ph idx="1"/>
          </p:nvPr>
        </p:nvSpPr>
        <p:spPr>
          <a:xfrm>
            <a:off x="448965" y="1901949"/>
            <a:ext cx="8229600" cy="4123035"/>
          </a:xfrm>
        </p:spPr>
        <p:txBody>
          <a:bodyPr>
            <a:normAutofit/>
          </a:bodyPr>
          <a:lstStyle/>
          <a:p>
            <a:r>
              <a:rPr lang="en-US" b="1" dirty="0">
                <a:solidFill>
                  <a:schemeClr val="tx1"/>
                </a:solidFill>
              </a:rPr>
              <a:t>Computer-aided software engineering</a:t>
            </a:r>
            <a:r>
              <a:rPr lang="en-US" dirty="0">
                <a:solidFill>
                  <a:schemeClr val="tx1"/>
                </a:solidFill>
              </a:rPr>
              <a:t>, is a technique that uses powerful software, called </a:t>
            </a:r>
            <a:r>
              <a:rPr lang="en-US" b="1" dirty="0">
                <a:solidFill>
                  <a:schemeClr val="tx1"/>
                </a:solidFill>
              </a:rPr>
              <a:t>CASE tools</a:t>
            </a:r>
            <a:r>
              <a:rPr lang="en-US" dirty="0">
                <a:solidFill>
                  <a:schemeClr val="tx1"/>
                </a:solidFill>
              </a:rPr>
              <a:t>, to help systems analysts develop and maintain information systems. </a:t>
            </a:r>
          </a:p>
          <a:p>
            <a:r>
              <a:rPr lang="en-US" dirty="0">
                <a:solidFill>
                  <a:schemeClr val="tx1"/>
                </a:solidFill>
              </a:rPr>
              <a:t>CASE tools provide an overall framework for systems development and support a wide variety of design methodologies, including structured analysis and object-oriented analysis.</a:t>
            </a:r>
          </a:p>
        </p:txBody>
      </p:sp>
    </p:spTree>
    <p:extLst>
      <p:ext uri="{BB962C8B-B14F-4D97-AF65-F5344CB8AC3E}">
        <p14:creationId xmlns:p14="http://schemas.microsoft.com/office/powerpoint/2010/main" val="193437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680309"/>
            <a:ext cx="5039265" cy="1068935"/>
          </a:xfrm>
        </p:spPr>
        <p:txBody>
          <a:bodyPr>
            <a:normAutofit fontScale="90000"/>
          </a:bodyPr>
          <a:lstStyle/>
          <a:p>
            <a:pPr lvl="0"/>
            <a:r>
              <a:rPr lang="en-US" dirty="0"/>
              <a:t>3.Computer-Aided Systems Engineering (CASE) Tools</a:t>
            </a:r>
            <a:br>
              <a:rPr lang="en-US" dirty="0"/>
            </a:br>
            <a:endParaRPr lang="en-US" dirty="0"/>
          </a:p>
        </p:txBody>
      </p:sp>
      <p:sp>
        <p:nvSpPr>
          <p:cNvPr id="3" name="Content Placeholder 2"/>
          <p:cNvSpPr>
            <a:spLocks noGrp="1"/>
          </p:cNvSpPr>
          <p:nvPr>
            <p:ph idx="1"/>
          </p:nvPr>
        </p:nvSpPr>
        <p:spPr>
          <a:xfrm>
            <a:off x="448965" y="1901949"/>
            <a:ext cx="8229600" cy="4123035"/>
          </a:xfrm>
        </p:spPr>
        <p:txBody>
          <a:bodyPr>
            <a:normAutofit/>
          </a:bodyPr>
          <a:lstStyle/>
          <a:p>
            <a:r>
              <a:rPr lang="en-US" dirty="0">
                <a:solidFill>
                  <a:schemeClr val="tx1"/>
                </a:solidFill>
              </a:rPr>
              <a:t>CASE tools make it easier to build an information system, they boost IT productivity and improve the quality of the finished product.</a:t>
            </a:r>
          </a:p>
          <a:p>
            <a:r>
              <a:rPr lang="en-US" dirty="0">
                <a:solidFill>
                  <a:schemeClr val="tx1"/>
                </a:solidFill>
              </a:rPr>
              <a:t>After developing a model, many CASE tools can generate program code, which speeds the implementation process.</a:t>
            </a:r>
          </a:p>
        </p:txBody>
      </p:sp>
    </p:spTree>
    <p:extLst>
      <p:ext uri="{BB962C8B-B14F-4D97-AF65-F5344CB8AC3E}">
        <p14:creationId xmlns:p14="http://schemas.microsoft.com/office/powerpoint/2010/main" val="2207936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833c89dd96399dfd4841cdc87b9faf5d3c513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0F6A4F36DF204FB3C16784D167E7B7" ma:contentTypeVersion="10" ma:contentTypeDescription="Create a new document." ma:contentTypeScope="" ma:versionID="93d4b72b9b68efcbfe5fb067c0e09cec">
  <xsd:schema xmlns:xsd="http://www.w3.org/2001/XMLSchema" xmlns:xs="http://www.w3.org/2001/XMLSchema" xmlns:p="http://schemas.microsoft.com/office/2006/metadata/properties" xmlns:ns3="9e794113-2e98-4adb-8f01-5be733aed9b2" targetNamespace="http://schemas.microsoft.com/office/2006/metadata/properties" ma:root="true" ma:fieldsID="d137f2ba67fbceb8928121093aeede6c" ns3:_="">
    <xsd:import namespace="9e794113-2e98-4adb-8f01-5be733aed9b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794113-2e98-4adb-8f01-5be733aed9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5F1E6F-D878-4956-955F-75A10EA055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794113-2e98-4adb-8f01-5be733aed9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732B39-DD72-44E4-B60C-BB9A397AE84B}">
  <ds:schemaRefs>
    <ds:schemaRef ds:uri="http://schemas.microsoft.com/sharepoint/v3/contenttype/forms"/>
  </ds:schemaRefs>
</ds:datastoreItem>
</file>

<file path=customXml/itemProps3.xml><?xml version="1.0" encoding="utf-8"?>
<ds:datastoreItem xmlns:ds="http://schemas.openxmlformats.org/officeDocument/2006/customXml" ds:itemID="{609A86DF-D51E-4A6B-B117-F1006267EE4A}">
  <ds:schemaRefs>
    <ds:schemaRef ds:uri="http://purl.org/dc/dcmitype/"/>
    <ds:schemaRef ds:uri="http://purl.org/dc/elements/1.1/"/>
    <ds:schemaRef ds:uri="9e794113-2e98-4adb-8f01-5be733aed9b2"/>
    <ds:schemaRef ds:uri="http://schemas.openxmlformats.org/package/2006/metadata/core-properties"/>
    <ds:schemaRef ds:uri="http://www.w3.org/XML/1998/namespace"/>
    <ds:schemaRef ds:uri="http://schemas.microsoft.com/office/2006/metadata/properties"/>
    <ds:schemaRef ds:uri="http://purl.org/dc/terms/"/>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364</TotalTime>
  <Words>2399</Words>
  <Application>Microsoft Office PowerPoint</Application>
  <PresentationFormat>On-screen Show (4:3)</PresentationFormat>
  <Paragraphs>204</Paragraphs>
  <Slides>46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Arial Rounded MT Bold</vt:lpstr>
      <vt:lpstr>Calibri</vt:lpstr>
      <vt:lpstr>Office Theme</vt:lpstr>
      <vt:lpstr>PowerPoint Presentation</vt:lpstr>
      <vt:lpstr>PowerPoint Presentation</vt:lpstr>
      <vt:lpstr>System Develoment Tools</vt:lpstr>
      <vt:lpstr>1. Modeling</vt:lpstr>
      <vt:lpstr>1. Modeling</vt:lpstr>
      <vt:lpstr>2. Prototyping</vt:lpstr>
      <vt:lpstr>2. Prototyping</vt:lpstr>
      <vt:lpstr>3.Computer-Aided Systems Engineering (CASE) Tools </vt:lpstr>
      <vt:lpstr>3.Computer-Aided Systems Engineering (CASE) Tools </vt:lpstr>
      <vt:lpstr>Coding Process</vt:lpstr>
      <vt:lpstr>PowerPoint Presentation</vt:lpstr>
      <vt:lpstr>Software Quality Assurance</vt:lpstr>
      <vt:lpstr>The importance of software quality assurance.</vt:lpstr>
      <vt:lpstr>Testing the system</vt:lpstr>
      <vt:lpstr>Unit Testing</vt:lpstr>
      <vt:lpstr>Unit Testing</vt:lpstr>
      <vt:lpstr>Integration Testing</vt:lpstr>
      <vt:lpstr>System Testing</vt:lpstr>
      <vt:lpstr>System Testing</vt:lpstr>
      <vt:lpstr>Documentation</vt:lpstr>
      <vt:lpstr>Program Documentation</vt:lpstr>
      <vt:lpstr>System Documentation</vt:lpstr>
      <vt:lpstr>Operation Documentation</vt:lpstr>
      <vt:lpstr>User Documentation</vt:lpstr>
      <vt:lpstr>Documentation</vt:lpstr>
      <vt:lpstr>PowerPoint Presentation</vt:lpstr>
      <vt:lpstr>Steps in System Implementation</vt:lpstr>
      <vt:lpstr>System Installation</vt:lpstr>
      <vt:lpstr>System Evaluation</vt:lpstr>
      <vt:lpstr>PowerPoint Presentation</vt:lpstr>
      <vt:lpstr>System Support and Security</vt:lpstr>
      <vt:lpstr>User Support</vt:lpstr>
      <vt:lpstr>User Training</vt:lpstr>
      <vt:lpstr>Help Desk</vt:lpstr>
      <vt:lpstr>Maintenance</vt:lpstr>
      <vt:lpstr>Corrective Maintenance</vt:lpstr>
      <vt:lpstr>Adaptive Maintenance</vt:lpstr>
      <vt:lpstr>Perfective Maintenance</vt:lpstr>
      <vt:lpstr>Preventive Maintenance</vt:lpstr>
      <vt:lpstr>Maintenance</vt:lpstr>
      <vt:lpstr>System Maintenance Tools</vt:lpstr>
      <vt:lpstr>System Maintenance Tools</vt:lpstr>
      <vt:lpstr>System Security</vt:lpstr>
      <vt:lpstr>Elements of System Security</vt:lpstr>
      <vt:lpstr>Elements of System Security</vt:lpstr>
      <vt:lpstr>Backup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UMAIMAH MOKHTAR</cp:lastModifiedBy>
  <cp:revision>96</cp:revision>
  <dcterms:created xsi:type="dcterms:W3CDTF">2013-08-21T19:17:07Z</dcterms:created>
  <dcterms:modified xsi:type="dcterms:W3CDTF">2023-02-02T08:41:48Z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0x010100C10F6A4F36DF204FB3C16784D167E7B7</vt:lpwstr>
  </property>
</Properties>
</file>