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3E1C-4050-4800-9F3F-EAFDBD65BD2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3099-4D1F-4A21-B3CB-08B42553DB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Tritium </a:t>
            </a:r>
            <a:r>
              <a:rPr lang="en-US" dirty="0" err="1" smtClean="0"/>
              <a:t>MySQL</a:t>
            </a:r>
            <a:r>
              <a:rPr lang="en-US" dirty="0" smtClean="0"/>
              <a:t> Database How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Hague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noticed something weird in some data for run 90418. Now I want to see if the shifters put any comment info and look at logbook entries around the same time. What ever am I to do?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52800"/>
            <a:ext cx="8077200" cy="98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4724400"/>
            <a:ext cx="688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 can narrow down a time window in the logbook to search within.</a:t>
            </a:r>
          </a:p>
          <a:p>
            <a:r>
              <a:rPr lang="en-US" dirty="0" smtClean="0"/>
              <a:t>I’m so glad the shifter was on the ball and gave me and extra comment!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I don’t want it sorted by run number?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want to see run number and target info for the clock trigger again. But now I want it sorted by the </a:t>
            </a:r>
            <a:r>
              <a:rPr lang="en-US" sz="2400" dirty="0" err="1" smtClean="0"/>
              <a:t>prescale</a:t>
            </a:r>
            <a:r>
              <a:rPr lang="en-US" sz="2400" dirty="0" smtClean="0"/>
              <a:t> value of the clock trigger. Surely I don’t have to keep scrolling until I find the highest clock rate?!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I don’t want it sorted by run number?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want to see run number and target info for the clock trigger again. But now I want it sorted by the </a:t>
            </a:r>
            <a:r>
              <a:rPr lang="en-US" sz="2400" dirty="0" err="1" smtClean="0"/>
              <a:t>prescale</a:t>
            </a:r>
            <a:r>
              <a:rPr lang="en-US" sz="2400" dirty="0" smtClean="0"/>
              <a:t> value of the clock trigger. Surely I don’t have to keep scrolling until I find the highest clock rate?!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3200400"/>
            <a:ext cx="7086600" cy="30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I don’t want it sorted by run number?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want to see run number and target info for the clock trigger again. But now I want it sorted by the </a:t>
            </a:r>
            <a:r>
              <a:rPr lang="en-US" sz="2400" dirty="0" err="1" smtClean="0"/>
              <a:t>prescale</a:t>
            </a:r>
            <a:r>
              <a:rPr lang="en-US" sz="2400" dirty="0" smtClean="0"/>
              <a:t> value of the clock trigger. Surely I don’t have to keep scrolling until I find the highest clock rate?!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3200400"/>
            <a:ext cx="7086600" cy="30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324600"/>
            <a:ext cx="396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But I wanted slowest clock rate first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command for that.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command for that.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828800"/>
            <a:ext cx="7086600" cy="29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command for that.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828800"/>
            <a:ext cx="7086600" cy="29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5105400"/>
            <a:ext cx="12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EasyPeasy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is a powerful tool for storing and searching through a vast quantity of data. A python script, triggered by starting and stopping CODA, ensures that our </a:t>
            </a:r>
            <a:r>
              <a:rPr lang="en-US" dirty="0" err="1" smtClean="0"/>
              <a:t>runlist</a:t>
            </a:r>
            <a:r>
              <a:rPr lang="en-US" dirty="0" smtClean="0"/>
              <a:t> is kept up to date and ready to help us through our analysis.</a:t>
            </a:r>
          </a:p>
          <a:p>
            <a:endParaRPr lang="en-US" dirty="0"/>
          </a:p>
          <a:p>
            <a:r>
              <a:rPr lang="en-US" dirty="0" smtClean="0"/>
              <a:t>Through the use of SELECT commands, you can find any type of run that you need. </a:t>
            </a:r>
          </a:p>
          <a:p>
            <a:endParaRPr lang="en-US" dirty="0"/>
          </a:p>
          <a:p>
            <a:r>
              <a:rPr lang="en-US" dirty="0" smtClean="0"/>
              <a:t>This is only a brief overview of a few things that you can do with SQL. Google has a vast wealth of knowledge available to teach you how to query SQL as much as your heart desires.</a:t>
            </a:r>
          </a:p>
          <a:p>
            <a:endParaRPr lang="en-US" dirty="0"/>
          </a:p>
          <a:p>
            <a:r>
              <a:rPr lang="en-US" dirty="0" smtClean="0"/>
              <a:t>The account that you use to access the database is read-only. </a:t>
            </a:r>
            <a:r>
              <a:rPr lang="en-US" dirty="0" err="1" smtClean="0"/>
              <a:t>MySQL</a:t>
            </a:r>
            <a:r>
              <a:rPr lang="en-US" dirty="0" smtClean="0"/>
              <a:t> doesn’t confirm commands. An errant command could delete all info in the database without batting an eye.</a:t>
            </a:r>
          </a:p>
          <a:p>
            <a:endParaRPr lang="en-US" dirty="0"/>
          </a:p>
          <a:p>
            <a:r>
              <a:rPr lang="en-US" dirty="0" smtClean="0"/>
              <a:t>Now go forth and run your experiment. And don’t forget the semicolons. ;)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But I really want to make changes/add info/do something that requires write-privileges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that’s the case, you should install </a:t>
            </a:r>
            <a:r>
              <a:rPr lang="en-US" dirty="0" err="1" smtClean="0"/>
              <a:t>mysql</a:t>
            </a:r>
            <a:r>
              <a:rPr lang="en-US" dirty="0" smtClean="0"/>
              <a:t> on your personal machine.</a:t>
            </a:r>
          </a:p>
          <a:p>
            <a:r>
              <a:rPr lang="en-US" dirty="0" smtClean="0"/>
              <a:t>Individual tables (or the whole database) can be exported and then imported into another </a:t>
            </a:r>
            <a:r>
              <a:rPr lang="en-US" dirty="0" err="1" smtClean="0"/>
              <a:t>mysql</a:t>
            </a:r>
            <a:r>
              <a:rPr lang="en-US" dirty="0" smtClean="0"/>
              <a:t> installation.</a:t>
            </a:r>
          </a:p>
          <a:p>
            <a:r>
              <a:rPr lang="en-US" dirty="0" smtClean="0"/>
              <a:t>If you want to have something exported for you to take and play with, let me know.</a:t>
            </a:r>
          </a:p>
          <a:p>
            <a:r>
              <a:rPr lang="en-US" dirty="0" smtClean="0"/>
              <a:t>I will try to export individual experiment tables after each run period. If I forget (which I probably will), remind me.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into an a-</a:t>
            </a:r>
            <a:r>
              <a:rPr lang="en-US" dirty="0" err="1" smtClean="0"/>
              <a:t>onl</a:t>
            </a:r>
            <a:r>
              <a:rPr lang="en-US" dirty="0" smtClean="0"/>
              <a:t> machine and type:</a:t>
            </a:r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-u triton-user -p -h </a:t>
            </a:r>
            <a:r>
              <a:rPr lang="en-US" dirty="0" err="1" smtClean="0"/>
              <a:t>halladb</a:t>
            </a:r>
            <a:r>
              <a:rPr lang="en-US" dirty="0" smtClean="0"/>
              <a:t> triton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tables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360" y="2276474"/>
            <a:ext cx="323728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each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run_number</a:t>
            </a:r>
            <a:endParaRPr lang="en-US" sz="2800" dirty="0" smtClean="0"/>
          </a:p>
          <a:p>
            <a:r>
              <a:rPr lang="en-US" sz="2800" dirty="0" err="1" smtClean="0"/>
              <a:t>run_type</a:t>
            </a:r>
            <a:endParaRPr lang="en-US" sz="2800" dirty="0" smtClean="0"/>
          </a:p>
          <a:p>
            <a:r>
              <a:rPr lang="en-US" sz="2800" dirty="0" err="1" smtClean="0"/>
              <a:t>start_time</a:t>
            </a:r>
            <a:endParaRPr lang="en-US" sz="2800" dirty="0" smtClean="0"/>
          </a:p>
          <a:p>
            <a:r>
              <a:rPr lang="en-US" sz="2800" dirty="0" err="1" smtClean="0"/>
              <a:t>end_time</a:t>
            </a:r>
            <a:endParaRPr lang="en-US" sz="2800" dirty="0" smtClean="0"/>
          </a:p>
          <a:p>
            <a:r>
              <a:rPr lang="en-US" sz="2800" dirty="0" smtClean="0"/>
              <a:t>target</a:t>
            </a:r>
          </a:p>
          <a:p>
            <a:r>
              <a:rPr lang="en-US" sz="2800" dirty="0" err="1" smtClean="0"/>
              <a:t>raster_x</a:t>
            </a:r>
            <a:endParaRPr lang="en-US" sz="2800" dirty="0" smtClean="0"/>
          </a:p>
          <a:p>
            <a:r>
              <a:rPr lang="en-US" sz="2800" dirty="0" err="1" smtClean="0"/>
              <a:t>raster_y</a:t>
            </a:r>
            <a:endParaRPr lang="en-US" sz="2800" dirty="0" smtClean="0"/>
          </a:p>
          <a:p>
            <a:r>
              <a:rPr lang="en-US" sz="2800" dirty="0" err="1" smtClean="0"/>
              <a:t>beam_energy</a:t>
            </a:r>
            <a:endParaRPr lang="en-US" sz="2800" dirty="0" smtClean="0"/>
          </a:p>
          <a:p>
            <a:r>
              <a:rPr lang="en-US" sz="2800" dirty="0" smtClean="0"/>
              <a:t>momentum</a:t>
            </a:r>
          </a:p>
          <a:p>
            <a:r>
              <a:rPr lang="en-US" dirty="0" smtClean="0"/>
              <a:t>angle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prescale_T1</a:t>
            </a:r>
          </a:p>
          <a:p>
            <a:r>
              <a:rPr lang="en-US" dirty="0" smtClean="0"/>
              <a:t>prescale_T2</a:t>
            </a:r>
          </a:p>
          <a:p>
            <a:r>
              <a:rPr lang="en-US" dirty="0" smtClean="0"/>
              <a:t>prescale_T3</a:t>
            </a:r>
          </a:p>
          <a:p>
            <a:r>
              <a:rPr lang="en-US" dirty="0" smtClean="0"/>
              <a:t>prescale_T4</a:t>
            </a:r>
          </a:p>
          <a:p>
            <a:r>
              <a:rPr lang="en-US" dirty="0" smtClean="0"/>
              <a:t>prescale_T5</a:t>
            </a:r>
          </a:p>
          <a:p>
            <a:r>
              <a:rPr lang="en-US" dirty="0" smtClean="0"/>
              <a:t>prescale_T6</a:t>
            </a:r>
          </a:p>
          <a:p>
            <a:r>
              <a:rPr lang="en-US" dirty="0" smtClean="0"/>
              <a:t>prescale_T7</a:t>
            </a:r>
          </a:p>
          <a:p>
            <a:r>
              <a:rPr lang="en-US" dirty="0" smtClean="0"/>
              <a:t>prescale_T8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err="1" smtClean="0"/>
              <a:t>end_comment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PRECOMMISSIONINGrunlist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241420"/>
            <a:ext cx="6172200" cy="381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PRECOMMISSIONINGrunlist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241420"/>
            <a:ext cx="6172200" cy="381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6248400"/>
            <a:ext cx="763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no… that’s pretty overwhelming. Let’s see how we can cut down on this info.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 want to see some runs with the clock 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know what runs have the clock on. Also, I’m only interested in the run number and target. How do I do that?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 want to see some runs with the clock 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know what runs have the clock on. Also, I’m only interested in the run number and target. How do I do that?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3131232"/>
            <a:ext cx="4991100" cy="301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better.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noticed something weird in some data for run 90418. Now I want to see if the shifters put any comment info and look at logbook entries around the same time. What ever am I to do?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732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Tritium MySQL Database How To</vt:lpstr>
      <vt:lpstr>How to connect</vt:lpstr>
      <vt:lpstr>What tables are there?</vt:lpstr>
      <vt:lpstr>What is in each table?</vt:lpstr>
      <vt:lpstr>Let’s take a look at a table</vt:lpstr>
      <vt:lpstr>Let’s take a look at a table</vt:lpstr>
      <vt:lpstr>I want to see some runs with the clock on</vt:lpstr>
      <vt:lpstr>I want to see some runs with the clock on</vt:lpstr>
      <vt:lpstr>Another example</vt:lpstr>
      <vt:lpstr>Another example</vt:lpstr>
      <vt:lpstr>What if I don’t want it sorted by run number?</vt:lpstr>
      <vt:lpstr>What if I don’t want it sorted by run number?</vt:lpstr>
      <vt:lpstr>What if I don’t want it sorted by run number?</vt:lpstr>
      <vt:lpstr>There’s a command for that.</vt:lpstr>
      <vt:lpstr>There’s a command for that.</vt:lpstr>
      <vt:lpstr>There’s a command for that.</vt:lpstr>
      <vt:lpstr>In conclusion</vt:lpstr>
      <vt:lpstr>Slide 18</vt:lpstr>
      <vt:lpstr>But I really want to make changes/add info/do something that requires write-privileges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Tritium MySQL Database How To</dc:title>
  <dc:creator>Tyler Hague</dc:creator>
  <cp:lastModifiedBy>Tyler Hague</cp:lastModifiedBy>
  <cp:revision>7</cp:revision>
  <dcterms:created xsi:type="dcterms:W3CDTF">2017-12-03T22:37:45Z</dcterms:created>
  <dcterms:modified xsi:type="dcterms:W3CDTF">2017-12-03T23:32:33Z</dcterms:modified>
</cp:coreProperties>
</file>