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>
                <a:latin typeface="Arial"/>
              </a:defRPr>
            </a:pPr>
            <a:r>
              <a:t>T淋巴细胞精细分型 2024-08-21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62" y="914400"/>
            <a:ext cx="537147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>
                <a:latin typeface="Arial"/>
              </a:defRPr>
            </a:pPr>
            <a:r>
              <a:t>T淋巴细胞精细分型 2024-08-21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2284"/>
            <a:ext cx="9144000" cy="1590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>
                <a:latin typeface="Arial"/>
              </a:defRPr>
            </a:pPr>
            <a:r>
              <a:t>T淋巴细胞PD1检测 2024-08-21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22" y="914400"/>
            <a:ext cx="8254555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