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jie" initials="j" lastIdx="1" clrIdx="0">
    <p:extLst>
      <p:ext uri="{19B8F6BF-5375-455C-9EA6-DF929625EA0E}">
        <p15:presenceInfo xmlns:p15="http://schemas.microsoft.com/office/powerpoint/2012/main" userId="333803e12e9cc1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8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8T19:39:14.749" idx="1">
    <p:pos x="7594" y="585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912F-28FE-96A0-BAFD-9E6F3BDD5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CE022-09F9-59B7-B35B-3704157E9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51211-89BE-B352-37AA-F1F8C702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233-D533-4F92-86C5-2AA9F6A544F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9A9D7-0152-47E5-FA87-6219005F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4A5B1-3457-A127-AABC-E1D7D180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8411-AD53-40F1-B952-F926F283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38C3C-5083-A89D-09EC-01B7F64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5E209A-99CE-C310-E775-6CA712038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2EE38-8FBF-38CC-A887-57BD1291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233-D533-4F92-86C5-2AA9F6A544F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92C1D-EFF7-7F31-6F4F-94E83404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4A989-4852-5E0B-1E28-7EA45DBE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8411-AD53-40F1-B952-F926F283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5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28C859-E5CB-AE9C-EFB4-FCCBA9115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66CA3-EBDC-C58F-4E4D-6CA32212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2B419-142D-27FA-3BDD-03C76F47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233-D533-4F92-86C5-2AA9F6A544F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43CF0-056D-5C27-71ED-B7DF94C3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74435-E376-354D-BF75-C275C257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8411-AD53-40F1-B952-F926F283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71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B59CC-E43D-4B8B-F035-1784CD75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FCDED-7EBE-0A7E-1885-48C2CCB9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DEB5E-7824-7C10-B067-989117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233-D533-4F92-86C5-2AA9F6A544F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2CCB1-28FA-B34F-EAFF-2F3810C5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E8958-1DFF-4E1B-5153-5FEFE024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8411-AD53-40F1-B952-F926F283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7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8E773-14BD-69A0-29BF-73E63C1C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5C41B-AB55-D32E-9B92-6C7C0B04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CE67C-0DF2-EF7C-E405-48856B8C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233-D533-4F92-86C5-2AA9F6A544F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20825-09E0-38E0-9C09-D87EE8CB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480F7-6A8D-6165-9AC1-F3A3CFDD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8411-AD53-40F1-B952-F926F283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3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9B224-D49C-3607-9260-A34BA7FD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BC51D-239B-5FA1-D2BD-6AFEDF2E1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715AAC-A6F7-B7EA-5875-017C01B48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93589-AC83-E17B-9043-6870BDE7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233-D533-4F92-86C5-2AA9F6A544F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4926C-4C0F-51C6-8B93-DDBE1CDD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EE5C64-9D68-F65E-984B-09BD085E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8411-AD53-40F1-B952-F926F283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5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8B92-2B69-0258-54A1-4E9F8EAB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41C3E-104E-4356-6CA6-D597EBE4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ED8FF-71A7-C19D-E370-13FCE981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9D95AA-C579-0A18-CF70-FBFC529F9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5FE419-018F-494F-2B26-AE48B8617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3A6AAE-2FB1-ECD0-AD58-E28D1C89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233-D533-4F92-86C5-2AA9F6A544F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670BAE-B9DF-4C6E-7D36-B87BA576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4695FE-D579-8F60-6F04-C251AD9A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8411-AD53-40F1-B952-F926F283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0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E2915-03EA-82FF-3C83-477DE3D3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0826F5-90A2-E370-8C73-94DA9B44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233-D533-4F92-86C5-2AA9F6A544F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6C8C9E-4933-7FB6-6C3A-0B750F74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BC7170-F1AA-2CDC-E689-A67E906E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8411-AD53-40F1-B952-F926F283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5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5EA2C7-2E70-AB6D-40EB-33CA206A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233-D533-4F92-86C5-2AA9F6A544F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49E6EA-5617-7F2F-8735-E1D0C491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A9DD17-C2DE-03BD-DFFB-B0725DC1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8411-AD53-40F1-B952-F926F283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0B926-65E3-8ADE-87B8-02E46544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F16A9-3D18-F685-EDC6-B71CE5F7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4FF08-36F6-0588-E6A5-1CCE41C7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D3BCCA-E2BD-4C7F-D95A-BF952CF4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233-D533-4F92-86C5-2AA9F6A544F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C59FD-84A6-17C6-9FCD-1100F385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9217C2-7FF9-2E27-5449-12D693BB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8411-AD53-40F1-B952-F926F283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1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ADBCF-4894-EA32-A068-2EADAB11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77DC11-1AC5-667C-97F2-991B117E7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E12F9F-85E0-F4E4-6381-A924DB67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DBE70-38B5-0B3E-416B-0539B184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233-D533-4F92-86C5-2AA9F6A544F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478122-5D3A-10D8-52A9-C9A71C84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07D3E-B3D9-3561-5416-4585EAEC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8411-AD53-40F1-B952-F926F283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BE55C0-0BED-CEC1-9C37-7170ACC2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461BD-189A-58BB-4C4A-6E3BFCDD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47C22-1051-7FB7-C8F8-6BAA1602A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3233-D533-4F92-86C5-2AA9F6A544FE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141DA-6DE7-E77B-607F-0D85A8BE4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77BA1-6641-7FB4-D1D3-3E462050C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8411-AD53-40F1-B952-F926F2835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8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6341B2F8-FE63-1A9F-EC19-5B0A8F32E933}"/>
              </a:ext>
            </a:extLst>
          </p:cNvPr>
          <p:cNvSpPr/>
          <p:nvPr/>
        </p:nvSpPr>
        <p:spPr>
          <a:xfrm>
            <a:off x="1195754" y="928468"/>
            <a:ext cx="10860258" cy="4979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fig1">
            <a:extLst>
              <a:ext uri="{FF2B5EF4-FFF2-40B4-BE49-F238E27FC236}">
                <a16:creationId xmlns:a16="http://schemas.microsoft.com/office/drawing/2014/main" id="{592E4DCA-9942-A2F4-4B74-591F69ACE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213" y="1647283"/>
            <a:ext cx="2619936" cy="25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05A427F5-BBC6-2284-BB1A-51FDAD1F7EFB}"/>
              </a:ext>
            </a:extLst>
          </p:cNvPr>
          <p:cNvSpPr/>
          <p:nvPr/>
        </p:nvSpPr>
        <p:spPr>
          <a:xfrm>
            <a:off x="5611507" y="2059477"/>
            <a:ext cx="180000" cy="180000"/>
          </a:xfrm>
          <a:prstGeom prst="ellipse">
            <a:avLst/>
          </a:prstGeom>
          <a:solidFill>
            <a:srgbClr val="8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21A9A5A-8ACA-32A0-BE99-F6809E49D0B1}"/>
              </a:ext>
            </a:extLst>
          </p:cNvPr>
          <p:cNvSpPr/>
          <p:nvPr/>
        </p:nvSpPr>
        <p:spPr>
          <a:xfrm>
            <a:off x="5406620" y="3201572"/>
            <a:ext cx="180000" cy="180000"/>
          </a:xfrm>
          <a:prstGeom prst="ellipse">
            <a:avLst/>
          </a:prstGeom>
          <a:solidFill>
            <a:srgbClr val="8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4334337-263D-94B9-872E-1DFC3E1B3779}"/>
              </a:ext>
            </a:extLst>
          </p:cNvPr>
          <p:cNvSpPr/>
          <p:nvPr/>
        </p:nvSpPr>
        <p:spPr>
          <a:xfrm>
            <a:off x="5943907" y="3609905"/>
            <a:ext cx="180000" cy="180000"/>
          </a:xfrm>
          <a:prstGeom prst="ellipse">
            <a:avLst/>
          </a:prstGeom>
          <a:solidFill>
            <a:srgbClr val="8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1B7D66E-9BD0-8667-D362-2184AA95F865}"/>
              </a:ext>
            </a:extLst>
          </p:cNvPr>
          <p:cNvSpPr/>
          <p:nvPr/>
        </p:nvSpPr>
        <p:spPr>
          <a:xfrm>
            <a:off x="6795538" y="3519000"/>
            <a:ext cx="180000" cy="180000"/>
          </a:xfrm>
          <a:prstGeom prst="ellipse">
            <a:avLst/>
          </a:prstGeom>
          <a:solidFill>
            <a:srgbClr val="8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C4E511-AB6E-1D4B-8668-A82BC53E1D70}"/>
              </a:ext>
            </a:extLst>
          </p:cNvPr>
          <p:cNvSpPr/>
          <p:nvPr/>
        </p:nvSpPr>
        <p:spPr>
          <a:xfrm>
            <a:off x="7191778" y="2936363"/>
            <a:ext cx="180000" cy="180000"/>
          </a:xfrm>
          <a:prstGeom prst="ellipse">
            <a:avLst/>
          </a:prstGeom>
          <a:solidFill>
            <a:srgbClr val="8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D6B8912-4864-84F8-65C8-9A15923E4285}"/>
              </a:ext>
            </a:extLst>
          </p:cNvPr>
          <p:cNvSpPr/>
          <p:nvPr/>
        </p:nvSpPr>
        <p:spPr>
          <a:xfrm>
            <a:off x="6795538" y="1969477"/>
            <a:ext cx="180000" cy="180000"/>
          </a:xfrm>
          <a:prstGeom prst="ellipse">
            <a:avLst/>
          </a:prstGeom>
          <a:solidFill>
            <a:srgbClr val="8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203E924-B719-8524-CD61-6FD9258FFEE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91507" y="2059477"/>
            <a:ext cx="1004031" cy="9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C462E43-4B8B-1414-95AB-0BFB9A96C6C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6885538" y="2149477"/>
            <a:ext cx="332600" cy="813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B5B540-12B5-C27B-D48A-AE53459745EF}"/>
              </a:ext>
            </a:extLst>
          </p:cNvPr>
          <p:cNvCxnSpPr>
            <a:cxnSpLocks/>
            <a:stCxn id="9" idx="4"/>
            <a:endCxn id="8" idx="7"/>
          </p:cNvCxnSpPr>
          <p:nvPr/>
        </p:nvCxnSpPr>
        <p:spPr>
          <a:xfrm flipH="1">
            <a:off x="6949178" y="3116363"/>
            <a:ext cx="332600" cy="428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F344D4C-BE6D-B66A-CE58-9C0E693F3B3D}"/>
              </a:ext>
            </a:extLst>
          </p:cNvPr>
          <p:cNvCxnSpPr>
            <a:cxnSpLocks/>
            <a:stCxn id="8" idx="3"/>
            <a:endCxn id="7" idx="6"/>
          </p:cNvCxnSpPr>
          <p:nvPr/>
        </p:nvCxnSpPr>
        <p:spPr>
          <a:xfrm flipH="1">
            <a:off x="6123907" y="3672640"/>
            <a:ext cx="697991" cy="27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D56D743-4210-B672-9068-FB73EB0A2E96}"/>
              </a:ext>
            </a:extLst>
          </p:cNvPr>
          <p:cNvCxnSpPr>
            <a:cxnSpLocks/>
            <a:stCxn id="7" idx="2"/>
            <a:endCxn id="6" idx="4"/>
          </p:cNvCxnSpPr>
          <p:nvPr/>
        </p:nvCxnSpPr>
        <p:spPr>
          <a:xfrm flipH="1" flipV="1">
            <a:off x="5496620" y="3381572"/>
            <a:ext cx="447287" cy="318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80022DA-90F9-6B9F-3873-A0684E72A13B}"/>
              </a:ext>
            </a:extLst>
          </p:cNvPr>
          <p:cNvCxnSpPr>
            <a:cxnSpLocks/>
            <a:stCxn id="6" idx="1"/>
            <a:endCxn id="4" idx="4"/>
          </p:cNvCxnSpPr>
          <p:nvPr/>
        </p:nvCxnSpPr>
        <p:spPr>
          <a:xfrm flipV="1">
            <a:off x="5432980" y="2239477"/>
            <a:ext cx="268527" cy="988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471667C8-5421-8D3D-B7CC-51FCAFB6D072}"/>
              </a:ext>
            </a:extLst>
          </p:cNvPr>
          <p:cNvSpPr/>
          <p:nvPr/>
        </p:nvSpPr>
        <p:spPr>
          <a:xfrm>
            <a:off x="1924723" y="2149477"/>
            <a:ext cx="180000" cy="180000"/>
          </a:xfrm>
          <a:prstGeom prst="ellipse">
            <a:avLst/>
          </a:prstGeom>
          <a:solidFill>
            <a:srgbClr val="80FF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31BC6A5-4FBF-9F6F-7E69-75D825784ABD}"/>
              </a:ext>
            </a:extLst>
          </p:cNvPr>
          <p:cNvCxnSpPr>
            <a:cxnSpLocks/>
          </p:cNvCxnSpPr>
          <p:nvPr/>
        </p:nvCxnSpPr>
        <p:spPr>
          <a:xfrm flipV="1">
            <a:off x="2104723" y="2149477"/>
            <a:ext cx="1004031" cy="9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B091001-7CDD-7587-F79B-90C9815FA649}"/>
              </a:ext>
            </a:extLst>
          </p:cNvPr>
          <p:cNvCxnSpPr>
            <a:cxnSpLocks/>
          </p:cNvCxnSpPr>
          <p:nvPr/>
        </p:nvCxnSpPr>
        <p:spPr>
          <a:xfrm>
            <a:off x="3198754" y="2239477"/>
            <a:ext cx="332600" cy="813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93D12D5-7026-DA52-877C-0E8139255700}"/>
              </a:ext>
            </a:extLst>
          </p:cNvPr>
          <p:cNvCxnSpPr>
            <a:cxnSpLocks/>
          </p:cNvCxnSpPr>
          <p:nvPr/>
        </p:nvCxnSpPr>
        <p:spPr>
          <a:xfrm flipH="1">
            <a:off x="3262394" y="3206363"/>
            <a:ext cx="332600" cy="428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80CAE1C-FDA9-75A5-3D80-66BAA3E39903}"/>
              </a:ext>
            </a:extLst>
          </p:cNvPr>
          <p:cNvCxnSpPr>
            <a:cxnSpLocks/>
          </p:cNvCxnSpPr>
          <p:nvPr/>
        </p:nvCxnSpPr>
        <p:spPr>
          <a:xfrm flipH="1">
            <a:off x="2437123" y="3762640"/>
            <a:ext cx="697991" cy="27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B85051FC-D47E-4496-23CC-59EE76F9E428}"/>
              </a:ext>
            </a:extLst>
          </p:cNvPr>
          <p:cNvSpPr/>
          <p:nvPr/>
        </p:nvSpPr>
        <p:spPr>
          <a:xfrm>
            <a:off x="3102435" y="2080981"/>
            <a:ext cx="180000" cy="180000"/>
          </a:xfrm>
          <a:prstGeom prst="ellipse">
            <a:avLst/>
          </a:prstGeom>
          <a:solidFill>
            <a:srgbClr val="80FF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7238FEE-AEFA-49B0-1DEA-0173CBBC3D95}"/>
              </a:ext>
            </a:extLst>
          </p:cNvPr>
          <p:cNvSpPr/>
          <p:nvPr/>
        </p:nvSpPr>
        <p:spPr>
          <a:xfrm>
            <a:off x="3498798" y="3031219"/>
            <a:ext cx="180000" cy="180000"/>
          </a:xfrm>
          <a:prstGeom prst="ellipse">
            <a:avLst/>
          </a:prstGeom>
          <a:solidFill>
            <a:srgbClr val="80FF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9D9957-673B-A752-1EC1-9B9369134049}"/>
              </a:ext>
            </a:extLst>
          </p:cNvPr>
          <p:cNvSpPr/>
          <p:nvPr/>
        </p:nvSpPr>
        <p:spPr>
          <a:xfrm>
            <a:off x="3134915" y="3630738"/>
            <a:ext cx="180000" cy="180000"/>
          </a:xfrm>
          <a:prstGeom prst="ellipse">
            <a:avLst/>
          </a:prstGeom>
          <a:solidFill>
            <a:srgbClr val="80FF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FEF6D3F-EE97-8173-86B6-715430CA959A}"/>
              </a:ext>
            </a:extLst>
          </p:cNvPr>
          <p:cNvSpPr/>
          <p:nvPr/>
        </p:nvSpPr>
        <p:spPr>
          <a:xfrm>
            <a:off x="2270614" y="3715178"/>
            <a:ext cx="180000" cy="180000"/>
          </a:xfrm>
          <a:prstGeom prst="ellipse">
            <a:avLst/>
          </a:prstGeom>
          <a:solidFill>
            <a:srgbClr val="80FF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B18266C-3775-DE82-F874-FE91453F1297}"/>
              </a:ext>
            </a:extLst>
          </p:cNvPr>
          <p:cNvSpPr txBox="1"/>
          <p:nvPr/>
        </p:nvSpPr>
        <p:spPr>
          <a:xfrm>
            <a:off x="1924723" y="4668296"/>
            <a:ext cx="13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单链条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F67D9D-F6D7-3130-68CC-87FD76296837}"/>
              </a:ext>
            </a:extLst>
          </p:cNvPr>
          <p:cNvSpPr txBox="1"/>
          <p:nvPr/>
        </p:nvSpPr>
        <p:spPr>
          <a:xfrm>
            <a:off x="5827946" y="4668296"/>
            <a:ext cx="13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E0A07FA-ECB1-FFDD-B636-C0935A715324}"/>
              </a:ext>
            </a:extLst>
          </p:cNvPr>
          <p:cNvSpPr txBox="1"/>
          <p:nvPr/>
        </p:nvSpPr>
        <p:spPr>
          <a:xfrm>
            <a:off x="10021957" y="4529797"/>
            <a:ext cx="13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标准的基环内向图</a:t>
            </a:r>
          </a:p>
        </p:txBody>
      </p:sp>
    </p:spTree>
    <p:extLst>
      <p:ext uri="{BB962C8B-B14F-4D97-AF65-F5344CB8AC3E}">
        <p14:creationId xmlns:p14="http://schemas.microsoft.com/office/powerpoint/2010/main" val="401689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7953</TotalTime>
  <Words>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jiajie</dc:creator>
  <cp:lastModifiedBy>jiajie</cp:lastModifiedBy>
  <cp:revision>1</cp:revision>
  <dcterms:created xsi:type="dcterms:W3CDTF">2022-08-18T11:29:14Z</dcterms:created>
  <dcterms:modified xsi:type="dcterms:W3CDTF">2022-08-24T00:02:49Z</dcterms:modified>
</cp:coreProperties>
</file>