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606" y="12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0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7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6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0945-1B92-498C-B288-50C24799C37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A44A-B4D8-4E4E-8DDB-51A46E16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966"/>
            <a:ext cx="10741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캘린더 공유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D-day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그룹화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2633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핵심 기능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74628"/>
            <a:ext cx="1074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예매 및 일정 공유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316871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설명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0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429000"/>
            <a:ext cx="4606724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1334405" cy="616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공연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0" y="4045736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58950" y="4427582"/>
            <a:ext cx="162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공연시작일자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785302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1504" y="6248483"/>
            <a:ext cx="13344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캐스팅일정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5524868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러닝타임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" y="5894651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" y="5143059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197" y="4045736"/>
            <a:ext cx="15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197" y="4444505"/>
            <a:ext cx="15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작가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197" y="4843274"/>
            <a:ext cx="186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포스터이미지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196" y="5242043"/>
            <a:ext cx="262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 smtClean="0"/>
              <a:t>공연업체</a:t>
            </a:r>
            <a:r>
              <a:rPr lang="ko-KR" altLang="en-US" sz="2000" dirty="0" smtClean="0"/>
              <a:t> 전화번호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1195" y="5640812"/>
            <a:ext cx="262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총좌석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491" y="3428559"/>
            <a:ext cx="4606724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48491" y="3428559"/>
            <a:ext cx="2830550" cy="616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캐스팅 일정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48491" y="4045295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코드번호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 flipV="1">
            <a:off x="949124" y="4229961"/>
            <a:ext cx="4099367" cy="22555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8262" y="6300826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코드번호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10222" y="4443044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9361" y="5357726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42542"/>
            <a:ext cx="133440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concerts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8489" y="3070341"/>
            <a:ext cx="204679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</a:t>
            </a:r>
            <a:r>
              <a:rPr lang="en-US" altLang="ko-KR" dirty="0" err="1" smtClean="0">
                <a:solidFill>
                  <a:schemeClr val="bg1"/>
                </a:solidFill>
              </a:rPr>
              <a:t>oncert_scadule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859" y="4440074"/>
            <a:ext cx="162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공연종료일자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8489" y="5794985"/>
            <a:ext cx="15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공연상태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31604" y="7072544"/>
            <a:ext cx="13344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관련 공연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81195" y="3132663"/>
            <a:ext cx="15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내용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83215" y="4897429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888638" y="3411874"/>
            <a:ext cx="4606724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88638" y="3411874"/>
            <a:ext cx="1570299" cy="616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고객</a:t>
            </a:r>
            <a:endParaRPr lang="ko-KR" alt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888638" y="4028610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고객번호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50369" y="4426359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969508" y="5341041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888636" y="3053656"/>
            <a:ext cx="204679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custs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23362" y="4880744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-3270659" y="4440074"/>
            <a:ext cx="162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88636" y="5851920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남여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50368" y="6312217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6819145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제한 나이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781369" y="4045295"/>
            <a:ext cx="33467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 smtClean="0"/>
              <a:t>구매 공연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예매코드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781369" y="4588179"/>
            <a:ext cx="33467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 smtClean="0"/>
              <a:t>관심 공연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공연코드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8263" y="7262352"/>
            <a:ext cx="133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781369" y="5156375"/>
            <a:ext cx="33467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 smtClean="0"/>
              <a:t>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그룹코드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048491" y="8220096"/>
            <a:ext cx="4606724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048491" y="8220096"/>
            <a:ext cx="1570299" cy="616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그룹</a:t>
            </a:r>
            <a:endParaRPr lang="ko-KR" alt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8489" y="7861878"/>
            <a:ext cx="204679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Groups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8489" y="8960088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그룹코드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고객번호</a:t>
            </a:r>
            <a:r>
              <a:rPr lang="en-US" altLang="ko-KR" dirty="0"/>
              <a:t>+</a:t>
            </a:r>
            <a:r>
              <a:rPr lang="ko-KR" altLang="en-US" dirty="0" smtClean="0"/>
              <a:t>일련번호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83215" y="9452676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그룹명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83215" y="9953540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공연목록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7618883" y="5524569"/>
            <a:ext cx="6359207" cy="4410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75040" y="3600700"/>
            <a:ext cx="244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공연전체상태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110222" y="-1545941"/>
            <a:ext cx="4606724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110222" y="-1545941"/>
            <a:ext cx="1570299" cy="616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주문</a:t>
            </a:r>
            <a:endParaRPr lang="ko-KR" alt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110220" y="-1904159"/>
            <a:ext cx="204679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oders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10220" y="-805949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예매 일련번호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44946" y="-313361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공연코드번호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44946" y="187503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고객번호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6936441" y="-587854"/>
            <a:ext cx="7265697" cy="47084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44946" y="706821"/>
            <a:ext cx="365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결제상태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미결제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진행중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44946" y="1393137"/>
            <a:ext cx="36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결제방식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93831" y="-128695"/>
            <a:ext cx="5227071" cy="65949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67200" y="982980"/>
            <a:ext cx="3459480" cy="489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/>
              <a:t>회원가입</a:t>
            </a:r>
            <a:endParaRPr lang="ko-KR" altLang="en-US" sz="3600" b="1"/>
          </a:p>
        </p:txBody>
      </p:sp>
      <p:sp>
        <p:nvSpPr>
          <p:cNvPr id="5" name="오른쪽 화살표 4"/>
          <p:cNvSpPr/>
          <p:nvPr/>
        </p:nvSpPr>
        <p:spPr>
          <a:xfrm>
            <a:off x="-640080" y="2788920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0160" y="982980"/>
            <a:ext cx="3459480" cy="489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공연일정</a:t>
            </a:r>
            <a:endParaRPr lang="en-US" altLang="ko-KR" sz="3600" b="1" dirty="0" smtClean="0"/>
          </a:p>
          <a:p>
            <a:pPr algn="ctr"/>
            <a:r>
              <a:rPr lang="ko-KR" altLang="en-US" sz="3600" b="1" dirty="0" smtClean="0"/>
              <a:t>캘린더</a:t>
            </a:r>
            <a:endParaRPr lang="ko-KR" altLang="en-US" sz="36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907280" y="2788920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27520" y="2048286"/>
            <a:ext cx="3459480" cy="276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/>
              <a:t>공연예매</a:t>
            </a:r>
            <a:endParaRPr lang="en-US" altLang="ko-KR" sz="3600" b="1" dirty="0" smtClean="0"/>
          </a:p>
        </p:txBody>
      </p:sp>
      <p:sp>
        <p:nvSpPr>
          <p:cNvPr id="9" name="오른쪽 화살표 8"/>
          <p:cNvSpPr/>
          <p:nvPr/>
        </p:nvSpPr>
        <p:spPr>
          <a:xfrm rot="2700000">
            <a:off x="4907280" y="6298255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7520" y="6567947"/>
            <a:ext cx="3459480" cy="276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고객정보</a:t>
            </a:r>
            <a:endParaRPr lang="en-US" altLang="ko-KR" sz="3600" b="1" dirty="0" smtClean="0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7680960" y="5015455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2108672" y="6276449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2520" y="7948661"/>
            <a:ext cx="3459480" cy="276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그룹화</a:t>
            </a:r>
            <a:endParaRPr lang="en-US" altLang="ko-KR" sz="3600" b="1" dirty="0" smtClean="0"/>
          </a:p>
        </p:txBody>
      </p:sp>
      <p:sp>
        <p:nvSpPr>
          <p:cNvPr id="14" name="오른쪽 화살표 13"/>
          <p:cNvSpPr/>
          <p:nvPr/>
        </p:nvSpPr>
        <p:spPr>
          <a:xfrm rot="9000000">
            <a:off x="4725915" y="8658815"/>
            <a:ext cx="1752600" cy="1341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2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222" y="202223"/>
            <a:ext cx="5732585" cy="6453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36676" y="202223"/>
            <a:ext cx="5732585" cy="6453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217" y="319899"/>
            <a:ext cx="5490594" cy="4367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캘린더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99" y="428263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798" y="838969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797" y="1249675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796" y="1660381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795" y="207108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794" y="2481793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793" y="2892499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792" y="3303205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791" y="3713911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790" y="412461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789" y="4535323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788" y="4946029"/>
            <a:ext cx="28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머하기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15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189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재영</dc:creator>
  <cp:lastModifiedBy>이 재영</cp:lastModifiedBy>
  <cp:revision>9</cp:revision>
  <dcterms:created xsi:type="dcterms:W3CDTF">2020-02-08T10:03:57Z</dcterms:created>
  <dcterms:modified xsi:type="dcterms:W3CDTF">2020-02-08T11:21:37Z</dcterms:modified>
</cp:coreProperties>
</file>