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8"/>
    <p:restoredTop sz="96245"/>
  </p:normalViewPr>
  <p:slideViewPr>
    <p:cSldViewPr snapToGrid="0">
      <p:cViewPr varScale="1">
        <p:scale>
          <a:sx n="121" d="100"/>
          <a:sy n="121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62A7-8114-C8A3-4B7B-D4829F1A7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AAF5-177C-2AC1-8020-A8D4AB62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EE0D-337E-E907-627C-CE0E8A9E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E846-8A27-1CBC-42B1-876EE1DB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1322B-D1D8-B34D-74F3-7D42BA03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C94E-E2ED-539C-50EE-1A02C398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5A51C-F338-0251-504C-0A3EAA01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53DD-C256-6677-95AB-E78668FA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2D7D-0FC7-D370-765E-74059EC3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391C-29B1-E1B5-EA09-98DDE57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B5C97-8D74-DEEF-AB71-E80455625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8708A-0DAD-A130-EAFD-970421D0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5DEE-F0DF-D2DD-A2FE-1095BD91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DC34-C574-3735-21D8-E7A3B8F3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2221-BD42-DBF6-95D3-A3957240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B2F-0112-9053-977C-5785BAB9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FE6F-7A01-9B8F-8295-1D56781D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8238-3ACE-F54D-33BD-8D92CF91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9978-2F77-D19E-003F-0842562E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9927-C9F1-2364-1144-9660F3C7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C34D-4074-5F6D-9B82-BE06E0FA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45C7-CB6A-A773-3068-4897B8B6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C185-CD33-7ADC-6F8E-D95BE4D3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37A9-4A20-D2BA-2C06-7EC69B4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176F-BF2F-751C-638D-514103E5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5E39-C827-3790-055E-B3EB8C08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EBDF-88D2-9345-0EED-BB920F9A3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6AE2-717E-8D1D-789A-73624E9F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0359-8FF5-D627-B2AB-2F859A96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298B-0C2E-81E3-1205-39A5E399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76411-4328-AB4E-80A0-86939199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7638-A852-94AD-4BE0-AC0EB8DB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85FD-6AF7-A5A8-C449-96425B83B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F1BA2-AAF5-5B3C-D1A8-0CD322F5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9F676-C011-C493-DC23-1EA4A5EF7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831BF-A785-4AB9-8DAD-2E89A30E1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201CC-AD1A-1B0B-3097-D32BA719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153F9-ABBA-D413-E787-D7964564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B455-1568-15B8-CCC0-C004474F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344F-140F-4B58-7703-FA20197B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1C108-BA81-15C8-A296-7A249B40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69250-7C02-5DB9-7557-4158D6F3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AA89C-5E46-AEB2-F31A-A1400CB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41A38-46AB-7A2A-FC4A-DCACF62E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9D496-8C59-549B-B951-872EC376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7AEA-35E7-F174-AA8A-A0B8DF71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A300-80D0-1ED0-A96A-846AFF9E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8B1C-4E52-4BDA-DFA1-E353526F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6F080-766A-3B07-DCBB-4BAE5112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ED29A-D6E0-A3E9-61F4-AE722A7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4A86-121F-AC44-3586-7290660D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89B6-A040-E692-9167-D3B41C3C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5CF-A65C-CB35-26C3-AE57EBE7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73956-4BEB-F1AB-C252-AF21C6BA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9E177-6A25-637C-9FB8-3A28E13C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E3D3B-21F4-EDED-47AC-470E280A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B55D-3ECF-CC19-A60E-BF243E06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0C65C-1D9C-53D3-442F-E2CBFC63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1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5693C-A9CD-03BD-D79E-411D2AB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11B7E-A819-6993-4237-F8687EB2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5CAB-AAA1-A9E6-CE06-98C2E6E9F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75E2-E7BE-6D49-9FD8-A50411C624F1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8BDC-0572-50A8-17A8-3B3E1D97A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1390-0C35-E662-2980-E9DA2ED19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44AB-1C4A-BA45-A389-4490C4CD0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A3DC9DD-22FB-D087-0AAF-C2D4DA62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12" y="1286072"/>
            <a:ext cx="5840506" cy="231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7CEEEC-999E-C1C6-44FB-AD018A56EF3A}"/>
              </a:ext>
            </a:extLst>
          </p:cNvPr>
          <p:cNvSpPr txBox="1"/>
          <p:nvPr/>
        </p:nvSpPr>
        <p:spPr>
          <a:xfrm>
            <a:off x="1311186" y="24444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54D0E-6F11-4D3D-CB5E-94DE6CA84509}"/>
              </a:ext>
            </a:extLst>
          </p:cNvPr>
          <p:cNvSpPr txBox="1"/>
          <p:nvPr/>
        </p:nvSpPr>
        <p:spPr>
          <a:xfrm>
            <a:off x="1299966" y="45292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4" name="Picture 3" descr="A close-up of a music note&#10;&#10;Description automatically generated">
            <a:extLst>
              <a:ext uri="{FF2B5EF4-FFF2-40B4-BE49-F238E27FC236}">
                <a16:creationId xmlns:a16="http://schemas.microsoft.com/office/drawing/2014/main" id="{CA93A8BA-F50D-86CE-6824-EEED24A8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46" y="3921988"/>
            <a:ext cx="7772400" cy="15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Timothy J.</dc:creator>
  <cp:lastModifiedBy>Ryan, Timothy J.</cp:lastModifiedBy>
  <cp:revision>2</cp:revision>
  <dcterms:created xsi:type="dcterms:W3CDTF">2023-11-22T20:08:36Z</dcterms:created>
  <dcterms:modified xsi:type="dcterms:W3CDTF">2023-11-22T20:15:23Z</dcterms:modified>
</cp:coreProperties>
</file>