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8290-FA6D-4F88-9FD4-11930C472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9A53B-2ED5-4844-8526-3A572648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1171-35FE-49B7-9500-D5CF3AB7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B359-F200-4785-A614-9C8618DB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6EAC0-C7B7-4CB9-A769-5472419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96603-6463-43D4-9F0B-FEC982CA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E5611-0623-4215-BE0B-C3F2C5B1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7CF18-A4DE-484F-8138-65C84011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928F-EB50-423E-8446-DF721C5E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23DF2-D99F-452E-80FB-47026F9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EE8D2-FE47-46DE-842B-C3EDEFFBC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80D70-4BFB-4780-96FA-D47F016F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1F9AC-7AAE-4655-B650-A4FCEE0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245DF-36CC-4A77-9FDC-C9F03743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AB93B-F526-466C-BF3D-6B2CD9C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2ADAF-09DC-4376-87F7-9A3E3707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ED388-56B4-4B94-A258-1F6AE95D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583D0-2C57-4B13-AF40-EFF1367D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AE0DD-0788-45F2-B3D6-CFC079A2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A8C8D-41DB-4915-B583-43C013D5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1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A2FB-59A9-4099-AE20-07AEF8F5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09069-F8FB-4EF9-A0A4-274DEDE5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FB538-469F-46EE-9425-6F7BA40D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6C72D-5240-4F1B-A801-CAD8CE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47CE1-D8D4-4A21-80DD-539D8AC0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36FD-61B0-417F-8E6C-5B89A215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1AE01-233A-4FFD-B9F6-0DB9AF0E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A5A1C-4213-404F-BF55-92B4FA47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AB8C4-6CDC-44A9-8516-228CF77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DC65C-CFC3-41ED-A2C3-027FA8DF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8BC30-EFA7-4E37-B097-246A20CC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599DC-B263-4027-A5B0-D1770270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0C919-3B81-4782-8B2A-46A02063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FF40E-D9B3-42FC-9EF9-E44ADF6E5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DF5E2-3772-4D34-8AA1-940A82352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9E33D-BFBC-4FFC-9483-DC3DEDAE6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C411E-E1AE-4D06-9A22-E6062E68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E2997-D659-4B54-B641-6F9904C9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05A11C-C40F-4440-82E3-F7EF894C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5968-3131-4BB6-B149-39201DA9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B3725-113D-4595-AD53-0B144B3D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D1CA5B-14F3-413B-A008-136864AC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57C8B-3EC8-4329-B1E5-282CA652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8426B-3E8C-4229-ACF5-F13EC925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A72611-782C-4FD0-BA7B-D4FAB7C8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90619-8DDF-4F9A-86D8-2172F94E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9CA06-F68F-4993-82E2-E18E9A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BF9FC-AC1C-4CCB-B90D-95CF80E8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F7226-53F3-4967-BFD3-3D5B3729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A1CB0-9B7B-44AB-B2C3-69B5527A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6391E-BEAD-4A76-B703-17C2995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9ADC3-1161-43AC-BBFF-5B75BF38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4C3D0-671D-4051-B578-6A6B4E26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65270A-F125-4670-AF9D-72BB0B769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352B4-CFC5-4860-92B2-7567209F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50D19-F826-4991-9475-0A5D04A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F28A9-B715-46F6-A1B3-B0DC2FC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DC5D2-B5B0-4ED2-815A-D5DE7579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2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AAF1B-DEAD-4B0A-9239-2E19B18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7EBCF-B2AD-4645-A651-95F2946F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2F7D7-138B-4887-85C7-E0833B27A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F7E4-4982-44E9-8EC9-7651A8B56D82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A5761-0786-4FAE-B8B7-DBFA3B15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EE3D3-D4DF-4100-9460-896E2148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C750-E57F-4F2D-B5F2-EF050119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66CF702-BFA7-4E39-97AD-B3B26EFD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1" y="2942986"/>
            <a:ext cx="4822027" cy="9644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表&#10;&#10;低可信度描述已自动生成">
            <a:extLst>
              <a:ext uri="{FF2B5EF4-FFF2-40B4-BE49-F238E27FC236}">
                <a16:creationId xmlns:a16="http://schemas.microsoft.com/office/drawing/2014/main" id="{19DF1DD3-359A-44E8-8F02-5499976FC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78" y="2003617"/>
            <a:ext cx="4818888" cy="28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D7799F9-C613-4F42-89F1-F36A33E8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846712"/>
            <a:ext cx="6246003" cy="3123001"/>
          </a:xfrm>
          <a:prstGeom prst="rect">
            <a:avLst/>
          </a:prstGeom>
        </p:spPr>
      </p:pic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1041B9D-2AA6-4026-BF47-1BDDA6DF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73" y="918546"/>
            <a:ext cx="3093998" cy="32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 descr="图片包含 看着, 黑暗, 关, 脸&#10;&#10;描述已自动生成">
            <a:extLst>
              <a:ext uri="{FF2B5EF4-FFF2-40B4-BE49-F238E27FC236}">
                <a16:creationId xmlns:a16="http://schemas.microsoft.com/office/drawing/2014/main" id="{1E1253AF-0577-4202-B956-996C908C3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38" y="246267"/>
            <a:ext cx="8947190" cy="61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pang</dc:creator>
  <cp:lastModifiedBy>ke pang</cp:lastModifiedBy>
  <cp:revision>2</cp:revision>
  <dcterms:created xsi:type="dcterms:W3CDTF">2021-10-18T16:17:29Z</dcterms:created>
  <dcterms:modified xsi:type="dcterms:W3CDTF">2021-10-18T16:25:24Z</dcterms:modified>
</cp:coreProperties>
</file>