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ublic Sans Thin"/>
      <p:regular r:id="rId15"/>
      <p:bold r:id="rId16"/>
      <p:italic r:id="rId17"/>
      <p:boldItalic r:id="rId18"/>
    </p:embeddedFont>
    <p:embeddedFont>
      <p:font typeface="Public Sans"/>
      <p:regular r:id="rId19"/>
      <p:bold r:id="rId20"/>
      <p:italic r:id="rId21"/>
      <p:boldItalic r:id="rId22"/>
    </p:embeddedFont>
    <p:embeddedFont>
      <p:font typeface="Public Sans SemiBold"/>
      <p:regular r:id="rId23"/>
      <p:bold r:id="rId24"/>
      <p:italic r:id="rId25"/>
      <p:boldItalic r:id="rId26"/>
    </p:embeddedFont>
    <p:embeddedFont>
      <p:font typeface="Public Sans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bold.fntdata"/><Relationship Id="rId22" Type="http://schemas.openxmlformats.org/officeDocument/2006/relationships/font" Target="fonts/PublicSans-boldItalic.fntdata"/><Relationship Id="rId21" Type="http://schemas.openxmlformats.org/officeDocument/2006/relationships/font" Target="fonts/PublicSans-italic.fntdata"/><Relationship Id="rId24" Type="http://schemas.openxmlformats.org/officeDocument/2006/relationships/font" Target="fonts/PublicSansSemiBold-bold.fntdata"/><Relationship Id="rId23" Type="http://schemas.openxmlformats.org/officeDocument/2006/relationships/font" Target="fonts/PublicSans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ublicSansSemiBold-boldItalic.fntdata"/><Relationship Id="rId25" Type="http://schemas.openxmlformats.org/officeDocument/2006/relationships/font" Target="fonts/PublicSansSemiBold-italic.fntdata"/><Relationship Id="rId28" Type="http://schemas.openxmlformats.org/officeDocument/2006/relationships/font" Target="fonts/PublicSansLight-bold.fntdata"/><Relationship Id="rId27" Type="http://schemas.openxmlformats.org/officeDocument/2006/relationships/font" Target="fonts/PublicSa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ublic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ublicSans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ublicSansThin-regular.fntdata"/><Relationship Id="rId14" Type="http://schemas.openxmlformats.org/officeDocument/2006/relationships/slide" Target="slides/slide9.xml"/><Relationship Id="rId17" Type="http://schemas.openxmlformats.org/officeDocument/2006/relationships/font" Target="fonts/PublicSansThin-italic.fntdata"/><Relationship Id="rId16" Type="http://schemas.openxmlformats.org/officeDocument/2006/relationships/font" Target="fonts/PublicSansThin-bold.fntdata"/><Relationship Id="rId19" Type="http://schemas.openxmlformats.org/officeDocument/2006/relationships/font" Target="fonts/PublicSans-regular.fntdata"/><Relationship Id="rId18" Type="http://schemas.openxmlformats.org/officeDocument/2006/relationships/font" Target="fonts/PublicSans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33e8c895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33e8c895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33e8c8954f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33e8c8954f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33e8c8954f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33e8c8954f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33e8c8954f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333e8c8954f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33e8c8954f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33e8c8954f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= Qatar 2023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= Mexico 2024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= Spain 2024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33e8c8954f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33e8c8954f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data error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33e8c8954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33e8c8954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33e8c8954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33e8c8954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33e8c8954f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333e8c8954f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20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-37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60950" y="401600"/>
            <a:ext cx="88146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600"/>
              <a:buFont typeface="Public Sans Thin"/>
              <a:buNone/>
              <a:defRPr sz="11600">
                <a:solidFill>
                  <a:schemeClr val="dk2"/>
                </a:solidFill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14950" y="4139525"/>
            <a:ext cx="75066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ublic Sans"/>
              <a:buNone/>
              <a:defRPr sz="2200"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ublic Sans"/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>
                <a:solidFill>
                  <a:schemeClr val="dk2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Findings">
  <p:cSld name="CUSTOM_13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1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1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344000" y="289950"/>
            <a:ext cx="77403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Recommendations">
  <p:cSld name="CUSTOM_14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6" name="Google Shape;106;p12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2"/>
          <p:cNvSpPr txBox="1"/>
          <p:nvPr/>
        </p:nvSpPr>
        <p:spPr>
          <a:xfrm>
            <a:off x="7045175" y="0"/>
            <a:ext cx="8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SEPT </a:t>
            </a: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20XX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08" name="Google Shape;108;p12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2"/>
          <p:cNvSpPr txBox="1"/>
          <p:nvPr>
            <p:ph type="title"/>
          </p:nvPr>
        </p:nvSpPr>
        <p:spPr>
          <a:xfrm>
            <a:off x="344000" y="289950"/>
            <a:ext cx="77406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hodology">
  <p:cSld name="CUSTOM_23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7293818" y="4749850"/>
            <a:ext cx="465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2" name="Google Shape;112;p13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3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13"/>
          <p:cNvSpPr txBox="1"/>
          <p:nvPr>
            <p:ph type="title"/>
          </p:nvPr>
        </p:nvSpPr>
        <p:spPr>
          <a:xfrm>
            <a:off x="344000" y="289950"/>
            <a:ext cx="6311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344000" y="1150675"/>
            <a:ext cx="5596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3" type="body"/>
          </p:nvPr>
        </p:nvSpPr>
        <p:spPr>
          <a:xfrm>
            <a:off x="424799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4" type="subTitle"/>
          </p:nvPr>
        </p:nvSpPr>
        <p:spPr>
          <a:xfrm>
            <a:off x="421438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5" type="body"/>
          </p:nvPr>
        </p:nvSpPr>
        <p:spPr>
          <a:xfrm>
            <a:off x="2093941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6" type="subTitle"/>
          </p:nvPr>
        </p:nvSpPr>
        <p:spPr>
          <a:xfrm>
            <a:off x="2090579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idx="7" type="body"/>
          </p:nvPr>
        </p:nvSpPr>
        <p:spPr>
          <a:xfrm>
            <a:off x="3763082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3759720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9" type="body"/>
          </p:nvPr>
        </p:nvSpPr>
        <p:spPr>
          <a:xfrm>
            <a:off x="5432224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13" type="subTitle"/>
          </p:nvPr>
        </p:nvSpPr>
        <p:spPr>
          <a:xfrm>
            <a:off x="5428862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4" type="body"/>
          </p:nvPr>
        </p:nvSpPr>
        <p:spPr>
          <a:xfrm>
            <a:off x="7101365" y="3651925"/>
            <a:ext cx="16212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5" type="subTitle"/>
          </p:nvPr>
        </p:nvSpPr>
        <p:spPr>
          <a:xfrm>
            <a:off x="7098003" y="3329725"/>
            <a:ext cx="1621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Recommendations V2">
  <p:cSld name="CUSTOM_17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8" name="Google Shape;128;p14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4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4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w Markets">
  <p:cSld name="CUSTOM_22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15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5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5"/>
          <p:cNvSpPr txBox="1"/>
          <p:nvPr>
            <p:ph type="title"/>
          </p:nvPr>
        </p:nvSpPr>
        <p:spPr>
          <a:xfrm>
            <a:off x="344000" y="3176025"/>
            <a:ext cx="2858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136" name="Google Shape;136;p15"/>
          <p:cNvSpPr txBox="1"/>
          <p:nvPr>
            <p:ph idx="1" type="body"/>
          </p:nvPr>
        </p:nvSpPr>
        <p:spPr>
          <a:xfrm>
            <a:off x="344000" y="521550"/>
            <a:ext cx="17499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●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○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■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●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○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■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●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○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 SemiBold"/>
              <a:buChar char="■"/>
              <a:defRPr>
                <a:latin typeface="Public Sans SemiBold"/>
                <a:ea typeface="Public Sans SemiBold"/>
                <a:cs typeface="Public Sans SemiBold"/>
                <a:sym typeface="Public Sans SemiBold"/>
              </a:defRPr>
            </a:lvl9pPr>
          </a:lstStyle>
          <a:p/>
        </p:txBody>
      </p:sp>
      <p:grpSp>
        <p:nvGrpSpPr>
          <p:cNvPr id="137" name="Google Shape;137;p15"/>
          <p:cNvGrpSpPr/>
          <p:nvPr/>
        </p:nvGrpSpPr>
        <p:grpSpPr>
          <a:xfrm>
            <a:off x="2311302" y="541254"/>
            <a:ext cx="6487745" cy="4277166"/>
            <a:chOff x="240375" y="503200"/>
            <a:chExt cx="7140375" cy="4707425"/>
          </a:xfrm>
        </p:grpSpPr>
        <p:sp>
          <p:nvSpPr>
            <p:cNvPr id="138" name="Google Shape;138;p15"/>
            <p:cNvSpPr/>
            <p:nvPr/>
          </p:nvSpPr>
          <p:spPr>
            <a:xfrm>
              <a:off x="3626575" y="2844450"/>
              <a:ext cx="6250" cy="5700"/>
            </a:xfrm>
            <a:custGeom>
              <a:rect b="b" l="l" r="r" t="t"/>
              <a:pathLst>
                <a:path extrusionOk="0" h="228" w="250">
                  <a:moveTo>
                    <a:pt x="69" y="1"/>
                  </a:moveTo>
                  <a:lnTo>
                    <a:pt x="23" y="23"/>
                  </a:lnTo>
                  <a:lnTo>
                    <a:pt x="1" y="46"/>
                  </a:lnTo>
                  <a:lnTo>
                    <a:pt x="1" y="91"/>
                  </a:lnTo>
                  <a:lnTo>
                    <a:pt x="1" y="114"/>
                  </a:lnTo>
                  <a:lnTo>
                    <a:pt x="1" y="159"/>
                  </a:lnTo>
                  <a:lnTo>
                    <a:pt x="1" y="182"/>
                  </a:lnTo>
                  <a:lnTo>
                    <a:pt x="23" y="205"/>
                  </a:lnTo>
                  <a:lnTo>
                    <a:pt x="46" y="227"/>
                  </a:lnTo>
                  <a:lnTo>
                    <a:pt x="91" y="205"/>
                  </a:lnTo>
                  <a:lnTo>
                    <a:pt x="137" y="205"/>
                  </a:lnTo>
                  <a:lnTo>
                    <a:pt x="205" y="159"/>
                  </a:lnTo>
                  <a:lnTo>
                    <a:pt x="227" y="137"/>
                  </a:lnTo>
                  <a:lnTo>
                    <a:pt x="227" y="114"/>
                  </a:lnTo>
                  <a:lnTo>
                    <a:pt x="250" y="91"/>
                  </a:lnTo>
                  <a:lnTo>
                    <a:pt x="250" y="69"/>
                  </a:lnTo>
                  <a:lnTo>
                    <a:pt x="227" y="46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622300" y="3244100"/>
              <a:ext cx="95675" cy="74750"/>
            </a:xfrm>
            <a:custGeom>
              <a:rect b="b" l="l" r="r" t="t"/>
              <a:pathLst>
                <a:path extrusionOk="0" h="2990" w="3827">
                  <a:moveTo>
                    <a:pt x="3736" y="657"/>
                  </a:moveTo>
                  <a:lnTo>
                    <a:pt x="3759" y="680"/>
                  </a:lnTo>
                  <a:lnTo>
                    <a:pt x="3759" y="725"/>
                  </a:lnTo>
                  <a:lnTo>
                    <a:pt x="3714" y="748"/>
                  </a:lnTo>
                  <a:lnTo>
                    <a:pt x="3691" y="748"/>
                  </a:lnTo>
                  <a:lnTo>
                    <a:pt x="3691" y="702"/>
                  </a:lnTo>
                  <a:lnTo>
                    <a:pt x="3714" y="657"/>
                  </a:lnTo>
                  <a:close/>
                  <a:moveTo>
                    <a:pt x="2242" y="1359"/>
                  </a:moveTo>
                  <a:lnTo>
                    <a:pt x="2197" y="1382"/>
                  </a:lnTo>
                  <a:lnTo>
                    <a:pt x="2219" y="1404"/>
                  </a:lnTo>
                  <a:lnTo>
                    <a:pt x="2287" y="1427"/>
                  </a:lnTo>
                  <a:lnTo>
                    <a:pt x="2310" y="1427"/>
                  </a:lnTo>
                  <a:lnTo>
                    <a:pt x="2310" y="1404"/>
                  </a:lnTo>
                  <a:lnTo>
                    <a:pt x="2287" y="1382"/>
                  </a:lnTo>
                  <a:lnTo>
                    <a:pt x="2264" y="1359"/>
                  </a:lnTo>
                  <a:close/>
                  <a:moveTo>
                    <a:pt x="838" y="1472"/>
                  </a:moveTo>
                  <a:lnTo>
                    <a:pt x="815" y="1495"/>
                  </a:lnTo>
                  <a:lnTo>
                    <a:pt x="815" y="1563"/>
                  </a:lnTo>
                  <a:lnTo>
                    <a:pt x="838" y="1540"/>
                  </a:lnTo>
                  <a:lnTo>
                    <a:pt x="861" y="1517"/>
                  </a:lnTo>
                  <a:lnTo>
                    <a:pt x="838" y="1472"/>
                  </a:lnTo>
                  <a:close/>
                  <a:moveTo>
                    <a:pt x="1472" y="1450"/>
                  </a:moveTo>
                  <a:lnTo>
                    <a:pt x="1427" y="1472"/>
                  </a:lnTo>
                  <a:lnTo>
                    <a:pt x="1404" y="1495"/>
                  </a:lnTo>
                  <a:lnTo>
                    <a:pt x="1291" y="1540"/>
                  </a:lnTo>
                  <a:lnTo>
                    <a:pt x="1359" y="1585"/>
                  </a:lnTo>
                  <a:lnTo>
                    <a:pt x="1404" y="1563"/>
                  </a:lnTo>
                  <a:lnTo>
                    <a:pt x="1449" y="1563"/>
                  </a:lnTo>
                  <a:lnTo>
                    <a:pt x="1472" y="1540"/>
                  </a:lnTo>
                  <a:lnTo>
                    <a:pt x="1495" y="1472"/>
                  </a:lnTo>
                  <a:lnTo>
                    <a:pt x="1472" y="1450"/>
                  </a:lnTo>
                  <a:close/>
                  <a:moveTo>
                    <a:pt x="1812" y="1563"/>
                  </a:moveTo>
                  <a:lnTo>
                    <a:pt x="1698" y="1608"/>
                  </a:lnTo>
                  <a:lnTo>
                    <a:pt x="1653" y="1653"/>
                  </a:lnTo>
                  <a:lnTo>
                    <a:pt x="1721" y="1676"/>
                  </a:lnTo>
                  <a:lnTo>
                    <a:pt x="1789" y="1676"/>
                  </a:lnTo>
                  <a:lnTo>
                    <a:pt x="1789" y="1653"/>
                  </a:lnTo>
                  <a:lnTo>
                    <a:pt x="1880" y="1676"/>
                  </a:lnTo>
                  <a:lnTo>
                    <a:pt x="1880" y="1653"/>
                  </a:lnTo>
                  <a:lnTo>
                    <a:pt x="1857" y="1608"/>
                  </a:lnTo>
                  <a:lnTo>
                    <a:pt x="1812" y="1563"/>
                  </a:lnTo>
                  <a:close/>
                  <a:moveTo>
                    <a:pt x="3578" y="0"/>
                  </a:moveTo>
                  <a:lnTo>
                    <a:pt x="3555" y="136"/>
                  </a:lnTo>
                  <a:lnTo>
                    <a:pt x="3487" y="227"/>
                  </a:lnTo>
                  <a:lnTo>
                    <a:pt x="3148" y="499"/>
                  </a:lnTo>
                  <a:lnTo>
                    <a:pt x="3080" y="589"/>
                  </a:lnTo>
                  <a:lnTo>
                    <a:pt x="2989" y="657"/>
                  </a:lnTo>
                  <a:lnTo>
                    <a:pt x="2966" y="725"/>
                  </a:lnTo>
                  <a:lnTo>
                    <a:pt x="2808" y="883"/>
                  </a:lnTo>
                  <a:lnTo>
                    <a:pt x="2536" y="1087"/>
                  </a:lnTo>
                  <a:lnTo>
                    <a:pt x="2468" y="1178"/>
                  </a:lnTo>
                  <a:lnTo>
                    <a:pt x="2446" y="1268"/>
                  </a:lnTo>
                  <a:lnTo>
                    <a:pt x="2400" y="1314"/>
                  </a:lnTo>
                  <a:lnTo>
                    <a:pt x="2355" y="1336"/>
                  </a:lnTo>
                  <a:lnTo>
                    <a:pt x="2332" y="1404"/>
                  </a:lnTo>
                  <a:lnTo>
                    <a:pt x="2310" y="1495"/>
                  </a:lnTo>
                  <a:lnTo>
                    <a:pt x="2264" y="1563"/>
                  </a:lnTo>
                  <a:lnTo>
                    <a:pt x="2174" y="1585"/>
                  </a:lnTo>
                  <a:lnTo>
                    <a:pt x="2061" y="1653"/>
                  </a:lnTo>
                  <a:lnTo>
                    <a:pt x="1857" y="1721"/>
                  </a:lnTo>
                  <a:lnTo>
                    <a:pt x="1789" y="1744"/>
                  </a:lnTo>
                  <a:lnTo>
                    <a:pt x="1404" y="1721"/>
                  </a:lnTo>
                  <a:lnTo>
                    <a:pt x="1155" y="1676"/>
                  </a:lnTo>
                  <a:lnTo>
                    <a:pt x="861" y="1653"/>
                  </a:lnTo>
                  <a:lnTo>
                    <a:pt x="747" y="1699"/>
                  </a:lnTo>
                  <a:lnTo>
                    <a:pt x="544" y="1789"/>
                  </a:lnTo>
                  <a:lnTo>
                    <a:pt x="453" y="1812"/>
                  </a:lnTo>
                  <a:lnTo>
                    <a:pt x="272" y="1812"/>
                  </a:lnTo>
                  <a:lnTo>
                    <a:pt x="227" y="1789"/>
                  </a:lnTo>
                  <a:lnTo>
                    <a:pt x="181" y="1721"/>
                  </a:lnTo>
                  <a:lnTo>
                    <a:pt x="159" y="1585"/>
                  </a:lnTo>
                  <a:lnTo>
                    <a:pt x="136" y="1563"/>
                  </a:lnTo>
                  <a:lnTo>
                    <a:pt x="91" y="1585"/>
                  </a:lnTo>
                  <a:lnTo>
                    <a:pt x="45" y="1540"/>
                  </a:lnTo>
                  <a:lnTo>
                    <a:pt x="45" y="1495"/>
                  </a:lnTo>
                  <a:lnTo>
                    <a:pt x="0" y="1540"/>
                  </a:lnTo>
                  <a:lnTo>
                    <a:pt x="0" y="1563"/>
                  </a:lnTo>
                  <a:lnTo>
                    <a:pt x="0" y="1676"/>
                  </a:lnTo>
                  <a:lnTo>
                    <a:pt x="23" y="1721"/>
                  </a:lnTo>
                  <a:lnTo>
                    <a:pt x="45" y="1767"/>
                  </a:lnTo>
                  <a:lnTo>
                    <a:pt x="91" y="1812"/>
                  </a:lnTo>
                  <a:lnTo>
                    <a:pt x="136" y="1880"/>
                  </a:lnTo>
                  <a:lnTo>
                    <a:pt x="181" y="1925"/>
                  </a:lnTo>
                  <a:lnTo>
                    <a:pt x="227" y="1993"/>
                  </a:lnTo>
                  <a:lnTo>
                    <a:pt x="272" y="2038"/>
                  </a:lnTo>
                  <a:lnTo>
                    <a:pt x="317" y="2106"/>
                  </a:lnTo>
                  <a:lnTo>
                    <a:pt x="362" y="2151"/>
                  </a:lnTo>
                  <a:lnTo>
                    <a:pt x="408" y="2219"/>
                  </a:lnTo>
                  <a:lnTo>
                    <a:pt x="453" y="2265"/>
                  </a:lnTo>
                  <a:lnTo>
                    <a:pt x="498" y="2333"/>
                  </a:lnTo>
                  <a:lnTo>
                    <a:pt x="544" y="2378"/>
                  </a:lnTo>
                  <a:lnTo>
                    <a:pt x="589" y="2446"/>
                  </a:lnTo>
                  <a:lnTo>
                    <a:pt x="634" y="2491"/>
                  </a:lnTo>
                  <a:lnTo>
                    <a:pt x="657" y="2559"/>
                  </a:lnTo>
                  <a:lnTo>
                    <a:pt x="702" y="2604"/>
                  </a:lnTo>
                  <a:lnTo>
                    <a:pt x="747" y="2672"/>
                  </a:lnTo>
                  <a:lnTo>
                    <a:pt x="793" y="2718"/>
                  </a:lnTo>
                  <a:lnTo>
                    <a:pt x="883" y="2718"/>
                  </a:lnTo>
                  <a:lnTo>
                    <a:pt x="929" y="2740"/>
                  </a:lnTo>
                  <a:lnTo>
                    <a:pt x="1042" y="2740"/>
                  </a:lnTo>
                  <a:lnTo>
                    <a:pt x="1155" y="2763"/>
                  </a:lnTo>
                  <a:lnTo>
                    <a:pt x="1291" y="2785"/>
                  </a:lnTo>
                  <a:lnTo>
                    <a:pt x="1449" y="2808"/>
                  </a:lnTo>
                  <a:lnTo>
                    <a:pt x="1630" y="2831"/>
                  </a:lnTo>
                  <a:lnTo>
                    <a:pt x="1812" y="2853"/>
                  </a:lnTo>
                  <a:lnTo>
                    <a:pt x="1970" y="2876"/>
                  </a:lnTo>
                  <a:lnTo>
                    <a:pt x="2151" y="2899"/>
                  </a:lnTo>
                  <a:lnTo>
                    <a:pt x="2310" y="2921"/>
                  </a:lnTo>
                  <a:lnTo>
                    <a:pt x="2446" y="2944"/>
                  </a:lnTo>
                  <a:lnTo>
                    <a:pt x="2581" y="2944"/>
                  </a:lnTo>
                  <a:lnTo>
                    <a:pt x="2672" y="2967"/>
                  </a:lnTo>
                  <a:lnTo>
                    <a:pt x="2763" y="2967"/>
                  </a:lnTo>
                  <a:lnTo>
                    <a:pt x="2808" y="2989"/>
                  </a:lnTo>
                  <a:lnTo>
                    <a:pt x="2831" y="2989"/>
                  </a:lnTo>
                  <a:lnTo>
                    <a:pt x="2876" y="2921"/>
                  </a:lnTo>
                  <a:lnTo>
                    <a:pt x="2876" y="2785"/>
                  </a:lnTo>
                  <a:lnTo>
                    <a:pt x="2876" y="2718"/>
                  </a:lnTo>
                  <a:lnTo>
                    <a:pt x="2898" y="2627"/>
                  </a:lnTo>
                  <a:lnTo>
                    <a:pt x="2944" y="2491"/>
                  </a:lnTo>
                  <a:lnTo>
                    <a:pt x="3012" y="2333"/>
                  </a:lnTo>
                  <a:lnTo>
                    <a:pt x="3057" y="2219"/>
                  </a:lnTo>
                  <a:lnTo>
                    <a:pt x="3102" y="2106"/>
                  </a:lnTo>
                  <a:lnTo>
                    <a:pt x="3125" y="2038"/>
                  </a:lnTo>
                  <a:lnTo>
                    <a:pt x="3148" y="1948"/>
                  </a:lnTo>
                  <a:lnTo>
                    <a:pt x="3148" y="1902"/>
                  </a:lnTo>
                  <a:lnTo>
                    <a:pt x="3125" y="1880"/>
                  </a:lnTo>
                  <a:lnTo>
                    <a:pt x="3102" y="1857"/>
                  </a:lnTo>
                  <a:lnTo>
                    <a:pt x="3170" y="1812"/>
                  </a:lnTo>
                  <a:lnTo>
                    <a:pt x="3283" y="1767"/>
                  </a:lnTo>
                  <a:lnTo>
                    <a:pt x="3351" y="1789"/>
                  </a:lnTo>
                  <a:lnTo>
                    <a:pt x="3442" y="1767"/>
                  </a:lnTo>
                  <a:lnTo>
                    <a:pt x="3510" y="1744"/>
                  </a:lnTo>
                  <a:lnTo>
                    <a:pt x="3510" y="1721"/>
                  </a:lnTo>
                  <a:lnTo>
                    <a:pt x="3510" y="1676"/>
                  </a:lnTo>
                  <a:lnTo>
                    <a:pt x="3465" y="1608"/>
                  </a:lnTo>
                  <a:lnTo>
                    <a:pt x="3374" y="1608"/>
                  </a:lnTo>
                  <a:lnTo>
                    <a:pt x="3329" y="1585"/>
                  </a:lnTo>
                  <a:lnTo>
                    <a:pt x="3374" y="1495"/>
                  </a:lnTo>
                  <a:lnTo>
                    <a:pt x="3374" y="1472"/>
                  </a:lnTo>
                  <a:lnTo>
                    <a:pt x="3351" y="1427"/>
                  </a:lnTo>
                  <a:lnTo>
                    <a:pt x="3351" y="1382"/>
                  </a:lnTo>
                  <a:lnTo>
                    <a:pt x="3351" y="1291"/>
                  </a:lnTo>
                  <a:lnTo>
                    <a:pt x="3374" y="1246"/>
                  </a:lnTo>
                  <a:lnTo>
                    <a:pt x="3374" y="1200"/>
                  </a:lnTo>
                  <a:lnTo>
                    <a:pt x="3351" y="1110"/>
                  </a:lnTo>
                  <a:lnTo>
                    <a:pt x="3374" y="1042"/>
                  </a:lnTo>
                  <a:lnTo>
                    <a:pt x="3374" y="997"/>
                  </a:lnTo>
                  <a:lnTo>
                    <a:pt x="3419" y="974"/>
                  </a:lnTo>
                  <a:lnTo>
                    <a:pt x="3465" y="951"/>
                  </a:lnTo>
                  <a:lnTo>
                    <a:pt x="3487" y="951"/>
                  </a:lnTo>
                  <a:lnTo>
                    <a:pt x="3532" y="974"/>
                  </a:lnTo>
                  <a:lnTo>
                    <a:pt x="3532" y="997"/>
                  </a:lnTo>
                  <a:lnTo>
                    <a:pt x="3532" y="1042"/>
                  </a:lnTo>
                  <a:lnTo>
                    <a:pt x="3510" y="1042"/>
                  </a:lnTo>
                  <a:lnTo>
                    <a:pt x="3532" y="1110"/>
                  </a:lnTo>
                  <a:lnTo>
                    <a:pt x="3578" y="1155"/>
                  </a:lnTo>
                  <a:lnTo>
                    <a:pt x="3600" y="1155"/>
                  </a:lnTo>
                  <a:lnTo>
                    <a:pt x="3646" y="1110"/>
                  </a:lnTo>
                  <a:lnTo>
                    <a:pt x="3691" y="1065"/>
                  </a:lnTo>
                  <a:lnTo>
                    <a:pt x="3736" y="1042"/>
                  </a:lnTo>
                  <a:lnTo>
                    <a:pt x="3782" y="997"/>
                  </a:lnTo>
                  <a:lnTo>
                    <a:pt x="3804" y="951"/>
                  </a:lnTo>
                  <a:lnTo>
                    <a:pt x="3827" y="951"/>
                  </a:lnTo>
                  <a:lnTo>
                    <a:pt x="3827" y="906"/>
                  </a:lnTo>
                  <a:lnTo>
                    <a:pt x="3804" y="431"/>
                  </a:lnTo>
                  <a:lnTo>
                    <a:pt x="3759" y="363"/>
                  </a:lnTo>
                  <a:lnTo>
                    <a:pt x="3759" y="385"/>
                  </a:lnTo>
                  <a:lnTo>
                    <a:pt x="3736" y="385"/>
                  </a:lnTo>
                  <a:lnTo>
                    <a:pt x="3668" y="363"/>
                  </a:lnTo>
                  <a:lnTo>
                    <a:pt x="3646" y="317"/>
                  </a:lnTo>
                  <a:lnTo>
                    <a:pt x="3646" y="272"/>
                  </a:lnTo>
                  <a:lnTo>
                    <a:pt x="3646" y="182"/>
                  </a:lnTo>
                  <a:lnTo>
                    <a:pt x="3668" y="9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799475" y="2953150"/>
              <a:ext cx="285875" cy="216825"/>
            </a:xfrm>
            <a:custGeom>
              <a:rect b="b" l="l" r="r" t="t"/>
              <a:pathLst>
                <a:path extrusionOk="0" h="8673" w="11435">
                  <a:moveTo>
                    <a:pt x="8265" y="0"/>
                  </a:moveTo>
                  <a:lnTo>
                    <a:pt x="8152" y="45"/>
                  </a:lnTo>
                  <a:lnTo>
                    <a:pt x="8038" y="136"/>
                  </a:lnTo>
                  <a:lnTo>
                    <a:pt x="7971" y="272"/>
                  </a:lnTo>
                  <a:lnTo>
                    <a:pt x="7903" y="385"/>
                  </a:lnTo>
                  <a:lnTo>
                    <a:pt x="7812" y="476"/>
                  </a:lnTo>
                  <a:lnTo>
                    <a:pt x="7744" y="521"/>
                  </a:lnTo>
                  <a:lnTo>
                    <a:pt x="7721" y="544"/>
                  </a:lnTo>
                  <a:lnTo>
                    <a:pt x="7721" y="589"/>
                  </a:lnTo>
                  <a:lnTo>
                    <a:pt x="7767" y="702"/>
                  </a:lnTo>
                  <a:lnTo>
                    <a:pt x="7767" y="815"/>
                  </a:lnTo>
                  <a:lnTo>
                    <a:pt x="7699" y="883"/>
                  </a:lnTo>
                  <a:lnTo>
                    <a:pt x="7654" y="928"/>
                  </a:lnTo>
                  <a:lnTo>
                    <a:pt x="7586" y="928"/>
                  </a:lnTo>
                  <a:lnTo>
                    <a:pt x="7540" y="906"/>
                  </a:lnTo>
                  <a:lnTo>
                    <a:pt x="7518" y="861"/>
                  </a:lnTo>
                  <a:lnTo>
                    <a:pt x="7427" y="861"/>
                  </a:lnTo>
                  <a:lnTo>
                    <a:pt x="7269" y="883"/>
                  </a:lnTo>
                  <a:lnTo>
                    <a:pt x="7155" y="906"/>
                  </a:lnTo>
                  <a:lnTo>
                    <a:pt x="7110" y="974"/>
                  </a:lnTo>
                  <a:lnTo>
                    <a:pt x="7087" y="1064"/>
                  </a:lnTo>
                  <a:lnTo>
                    <a:pt x="7110" y="1178"/>
                  </a:lnTo>
                  <a:lnTo>
                    <a:pt x="7087" y="1268"/>
                  </a:lnTo>
                  <a:lnTo>
                    <a:pt x="7042" y="1313"/>
                  </a:lnTo>
                  <a:lnTo>
                    <a:pt x="6997" y="1359"/>
                  </a:lnTo>
                  <a:lnTo>
                    <a:pt x="6974" y="1359"/>
                  </a:lnTo>
                  <a:lnTo>
                    <a:pt x="6906" y="1313"/>
                  </a:lnTo>
                  <a:lnTo>
                    <a:pt x="6816" y="1200"/>
                  </a:lnTo>
                  <a:lnTo>
                    <a:pt x="6725" y="1132"/>
                  </a:lnTo>
                  <a:lnTo>
                    <a:pt x="6680" y="1132"/>
                  </a:lnTo>
                  <a:lnTo>
                    <a:pt x="6657" y="1155"/>
                  </a:lnTo>
                  <a:lnTo>
                    <a:pt x="6635" y="1155"/>
                  </a:lnTo>
                  <a:lnTo>
                    <a:pt x="6635" y="1200"/>
                  </a:lnTo>
                  <a:lnTo>
                    <a:pt x="6499" y="1200"/>
                  </a:lnTo>
                  <a:lnTo>
                    <a:pt x="6476" y="1245"/>
                  </a:lnTo>
                  <a:lnTo>
                    <a:pt x="6408" y="1291"/>
                  </a:lnTo>
                  <a:lnTo>
                    <a:pt x="6272" y="1336"/>
                  </a:lnTo>
                  <a:lnTo>
                    <a:pt x="6204" y="1381"/>
                  </a:lnTo>
                  <a:lnTo>
                    <a:pt x="6204" y="1427"/>
                  </a:lnTo>
                  <a:lnTo>
                    <a:pt x="6182" y="1449"/>
                  </a:lnTo>
                  <a:lnTo>
                    <a:pt x="6136" y="1449"/>
                  </a:lnTo>
                  <a:lnTo>
                    <a:pt x="6023" y="1517"/>
                  </a:lnTo>
                  <a:lnTo>
                    <a:pt x="5933" y="1495"/>
                  </a:lnTo>
                  <a:lnTo>
                    <a:pt x="5842" y="1404"/>
                  </a:lnTo>
                  <a:lnTo>
                    <a:pt x="5774" y="1336"/>
                  </a:lnTo>
                  <a:lnTo>
                    <a:pt x="5774" y="1291"/>
                  </a:lnTo>
                  <a:lnTo>
                    <a:pt x="5774" y="1268"/>
                  </a:lnTo>
                  <a:lnTo>
                    <a:pt x="5729" y="1245"/>
                  </a:lnTo>
                  <a:lnTo>
                    <a:pt x="5661" y="1245"/>
                  </a:lnTo>
                  <a:lnTo>
                    <a:pt x="5616" y="1223"/>
                  </a:lnTo>
                  <a:lnTo>
                    <a:pt x="5593" y="1200"/>
                  </a:lnTo>
                  <a:lnTo>
                    <a:pt x="5525" y="1200"/>
                  </a:lnTo>
                  <a:lnTo>
                    <a:pt x="5435" y="1268"/>
                  </a:lnTo>
                  <a:lnTo>
                    <a:pt x="5321" y="1223"/>
                  </a:lnTo>
                  <a:lnTo>
                    <a:pt x="5231" y="1132"/>
                  </a:lnTo>
                  <a:lnTo>
                    <a:pt x="5050" y="1087"/>
                  </a:lnTo>
                  <a:lnTo>
                    <a:pt x="4801" y="1110"/>
                  </a:lnTo>
                  <a:lnTo>
                    <a:pt x="4755" y="1132"/>
                  </a:lnTo>
                  <a:lnTo>
                    <a:pt x="4665" y="1110"/>
                  </a:lnTo>
                  <a:lnTo>
                    <a:pt x="4461" y="1064"/>
                  </a:lnTo>
                  <a:lnTo>
                    <a:pt x="4302" y="951"/>
                  </a:lnTo>
                  <a:lnTo>
                    <a:pt x="4189" y="906"/>
                  </a:lnTo>
                  <a:lnTo>
                    <a:pt x="4121" y="951"/>
                  </a:lnTo>
                  <a:lnTo>
                    <a:pt x="4099" y="996"/>
                  </a:lnTo>
                  <a:lnTo>
                    <a:pt x="4076" y="1110"/>
                  </a:lnTo>
                  <a:lnTo>
                    <a:pt x="4031" y="1223"/>
                  </a:lnTo>
                  <a:lnTo>
                    <a:pt x="3668" y="1223"/>
                  </a:lnTo>
                  <a:lnTo>
                    <a:pt x="3555" y="1268"/>
                  </a:lnTo>
                  <a:lnTo>
                    <a:pt x="3442" y="1336"/>
                  </a:lnTo>
                  <a:lnTo>
                    <a:pt x="3419" y="1404"/>
                  </a:lnTo>
                  <a:lnTo>
                    <a:pt x="3397" y="1495"/>
                  </a:lnTo>
                  <a:lnTo>
                    <a:pt x="3329" y="1721"/>
                  </a:lnTo>
                  <a:lnTo>
                    <a:pt x="3284" y="1902"/>
                  </a:lnTo>
                  <a:lnTo>
                    <a:pt x="3238" y="2038"/>
                  </a:lnTo>
                  <a:lnTo>
                    <a:pt x="3193" y="2106"/>
                  </a:lnTo>
                  <a:lnTo>
                    <a:pt x="3080" y="2219"/>
                  </a:lnTo>
                  <a:lnTo>
                    <a:pt x="2944" y="2310"/>
                  </a:lnTo>
                  <a:lnTo>
                    <a:pt x="2876" y="2332"/>
                  </a:lnTo>
                  <a:lnTo>
                    <a:pt x="2831" y="2378"/>
                  </a:lnTo>
                  <a:lnTo>
                    <a:pt x="2831" y="2423"/>
                  </a:lnTo>
                  <a:lnTo>
                    <a:pt x="2808" y="2446"/>
                  </a:lnTo>
                  <a:lnTo>
                    <a:pt x="2740" y="2423"/>
                  </a:lnTo>
                  <a:lnTo>
                    <a:pt x="2695" y="2446"/>
                  </a:lnTo>
                  <a:lnTo>
                    <a:pt x="2559" y="2491"/>
                  </a:lnTo>
                  <a:lnTo>
                    <a:pt x="2400" y="2536"/>
                  </a:lnTo>
                  <a:lnTo>
                    <a:pt x="2242" y="2581"/>
                  </a:lnTo>
                  <a:lnTo>
                    <a:pt x="2151" y="2581"/>
                  </a:lnTo>
                  <a:lnTo>
                    <a:pt x="2106" y="2604"/>
                  </a:lnTo>
                  <a:lnTo>
                    <a:pt x="2083" y="2627"/>
                  </a:lnTo>
                  <a:lnTo>
                    <a:pt x="2106" y="2672"/>
                  </a:lnTo>
                  <a:lnTo>
                    <a:pt x="2129" y="2717"/>
                  </a:lnTo>
                  <a:lnTo>
                    <a:pt x="2129" y="2763"/>
                  </a:lnTo>
                  <a:lnTo>
                    <a:pt x="2083" y="2808"/>
                  </a:lnTo>
                  <a:lnTo>
                    <a:pt x="2061" y="2876"/>
                  </a:lnTo>
                  <a:lnTo>
                    <a:pt x="2038" y="2989"/>
                  </a:lnTo>
                  <a:lnTo>
                    <a:pt x="1993" y="3034"/>
                  </a:lnTo>
                  <a:lnTo>
                    <a:pt x="1880" y="3079"/>
                  </a:lnTo>
                  <a:lnTo>
                    <a:pt x="1789" y="3147"/>
                  </a:lnTo>
                  <a:lnTo>
                    <a:pt x="1744" y="3170"/>
                  </a:lnTo>
                  <a:lnTo>
                    <a:pt x="1699" y="3193"/>
                  </a:lnTo>
                  <a:lnTo>
                    <a:pt x="1631" y="3193"/>
                  </a:lnTo>
                  <a:lnTo>
                    <a:pt x="1563" y="3170"/>
                  </a:lnTo>
                  <a:lnTo>
                    <a:pt x="1517" y="3193"/>
                  </a:lnTo>
                  <a:lnTo>
                    <a:pt x="1449" y="3261"/>
                  </a:lnTo>
                  <a:lnTo>
                    <a:pt x="1427" y="3238"/>
                  </a:lnTo>
                  <a:lnTo>
                    <a:pt x="1404" y="3170"/>
                  </a:lnTo>
                  <a:lnTo>
                    <a:pt x="1382" y="3147"/>
                  </a:lnTo>
                  <a:lnTo>
                    <a:pt x="1268" y="3057"/>
                  </a:lnTo>
                  <a:lnTo>
                    <a:pt x="1200" y="2989"/>
                  </a:lnTo>
                  <a:lnTo>
                    <a:pt x="1155" y="2989"/>
                  </a:lnTo>
                  <a:lnTo>
                    <a:pt x="1087" y="3012"/>
                  </a:lnTo>
                  <a:lnTo>
                    <a:pt x="906" y="3012"/>
                  </a:lnTo>
                  <a:lnTo>
                    <a:pt x="838" y="2966"/>
                  </a:lnTo>
                  <a:lnTo>
                    <a:pt x="748" y="2898"/>
                  </a:lnTo>
                  <a:lnTo>
                    <a:pt x="702" y="2853"/>
                  </a:lnTo>
                  <a:lnTo>
                    <a:pt x="680" y="2808"/>
                  </a:lnTo>
                  <a:lnTo>
                    <a:pt x="612" y="2830"/>
                  </a:lnTo>
                  <a:lnTo>
                    <a:pt x="634" y="2876"/>
                  </a:lnTo>
                  <a:lnTo>
                    <a:pt x="634" y="2921"/>
                  </a:lnTo>
                  <a:lnTo>
                    <a:pt x="612" y="2966"/>
                  </a:lnTo>
                  <a:lnTo>
                    <a:pt x="589" y="3012"/>
                  </a:lnTo>
                  <a:lnTo>
                    <a:pt x="566" y="3079"/>
                  </a:lnTo>
                  <a:lnTo>
                    <a:pt x="566" y="3125"/>
                  </a:lnTo>
                  <a:lnTo>
                    <a:pt x="521" y="3147"/>
                  </a:lnTo>
                  <a:lnTo>
                    <a:pt x="498" y="3147"/>
                  </a:lnTo>
                  <a:lnTo>
                    <a:pt x="498" y="3215"/>
                  </a:lnTo>
                  <a:lnTo>
                    <a:pt x="521" y="3261"/>
                  </a:lnTo>
                  <a:lnTo>
                    <a:pt x="521" y="3329"/>
                  </a:lnTo>
                  <a:lnTo>
                    <a:pt x="498" y="3374"/>
                  </a:lnTo>
                  <a:lnTo>
                    <a:pt x="498" y="3419"/>
                  </a:lnTo>
                  <a:lnTo>
                    <a:pt x="476" y="3487"/>
                  </a:lnTo>
                  <a:lnTo>
                    <a:pt x="476" y="3555"/>
                  </a:lnTo>
                  <a:lnTo>
                    <a:pt x="453" y="3623"/>
                  </a:lnTo>
                  <a:lnTo>
                    <a:pt x="408" y="3668"/>
                  </a:lnTo>
                  <a:lnTo>
                    <a:pt x="385" y="3691"/>
                  </a:lnTo>
                  <a:lnTo>
                    <a:pt x="363" y="3759"/>
                  </a:lnTo>
                  <a:lnTo>
                    <a:pt x="340" y="3781"/>
                  </a:lnTo>
                  <a:lnTo>
                    <a:pt x="295" y="3827"/>
                  </a:lnTo>
                  <a:lnTo>
                    <a:pt x="249" y="3849"/>
                  </a:lnTo>
                  <a:lnTo>
                    <a:pt x="204" y="3849"/>
                  </a:lnTo>
                  <a:lnTo>
                    <a:pt x="204" y="3895"/>
                  </a:lnTo>
                  <a:lnTo>
                    <a:pt x="204" y="3917"/>
                  </a:lnTo>
                  <a:lnTo>
                    <a:pt x="227" y="3917"/>
                  </a:lnTo>
                  <a:lnTo>
                    <a:pt x="249" y="3985"/>
                  </a:lnTo>
                  <a:lnTo>
                    <a:pt x="317" y="4076"/>
                  </a:lnTo>
                  <a:lnTo>
                    <a:pt x="136" y="4076"/>
                  </a:lnTo>
                  <a:lnTo>
                    <a:pt x="68" y="4166"/>
                  </a:lnTo>
                  <a:lnTo>
                    <a:pt x="0" y="4280"/>
                  </a:lnTo>
                  <a:lnTo>
                    <a:pt x="46" y="4529"/>
                  </a:lnTo>
                  <a:lnTo>
                    <a:pt x="0" y="4664"/>
                  </a:lnTo>
                  <a:lnTo>
                    <a:pt x="23" y="4732"/>
                  </a:lnTo>
                  <a:lnTo>
                    <a:pt x="68" y="4778"/>
                  </a:lnTo>
                  <a:lnTo>
                    <a:pt x="136" y="4800"/>
                  </a:lnTo>
                  <a:lnTo>
                    <a:pt x="249" y="4800"/>
                  </a:lnTo>
                  <a:lnTo>
                    <a:pt x="340" y="4823"/>
                  </a:lnTo>
                  <a:lnTo>
                    <a:pt x="340" y="4846"/>
                  </a:lnTo>
                  <a:lnTo>
                    <a:pt x="295" y="4891"/>
                  </a:lnTo>
                  <a:lnTo>
                    <a:pt x="227" y="4981"/>
                  </a:lnTo>
                  <a:lnTo>
                    <a:pt x="181" y="5027"/>
                  </a:lnTo>
                  <a:lnTo>
                    <a:pt x="68" y="5208"/>
                  </a:lnTo>
                  <a:lnTo>
                    <a:pt x="68" y="5276"/>
                  </a:lnTo>
                  <a:lnTo>
                    <a:pt x="68" y="5344"/>
                  </a:lnTo>
                  <a:lnTo>
                    <a:pt x="136" y="5525"/>
                  </a:lnTo>
                  <a:lnTo>
                    <a:pt x="181" y="5706"/>
                  </a:lnTo>
                  <a:lnTo>
                    <a:pt x="272" y="6023"/>
                  </a:lnTo>
                  <a:lnTo>
                    <a:pt x="272" y="6114"/>
                  </a:lnTo>
                  <a:lnTo>
                    <a:pt x="249" y="6272"/>
                  </a:lnTo>
                  <a:lnTo>
                    <a:pt x="249" y="6385"/>
                  </a:lnTo>
                  <a:lnTo>
                    <a:pt x="249" y="6521"/>
                  </a:lnTo>
                  <a:lnTo>
                    <a:pt x="249" y="6589"/>
                  </a:lnTo>
                  <a:lnTo>
                    <a:pt x="272" y="6725"/>
                  </a:lnTo>
                  <a:lnTo>
                    <a:pt x="295" y="6748"/>
                  </a:lnTo>
                  <a:lnTo>
                    <a:pt x="498" y="6770"/>
                  </a:lnTo>
                  <a:lnTo>
                    <a:pt x="680" y="6793"/>
                  </a:lnTo>
                  <a:lnTo>
                    <a:pt x="929" y="6838"/>
                  </a:lnTo>
                  <a:lnTo>
                    <a:pt x="1019" y="6929"/>
                  </a:lnTo>
                  <a:lnTo>
                    <a:pt x="1065" y="7133"/>
                  </a:lnTo>
                  <a:lnTo>
                    <a:pt x="1065" y="7268"/>
                  </a:lnTo>
                  <a:lnTo>
                    <a:pt x="1042" y="7336"/>
                  </a:lnTo>
                  <a:lnTo>
                    <a:pt x="861" y="7563"/>
                  </a:lnTo>
                  <a:lnTo>
                    <a:pt x="680" y="7767"/>
                  </a:lnTo>
                  <a:lnTo>
                    <a:pt x="498" y="7993"/>
                  </a:lnTo>
                  <a:lnTo>
                    <a:pt x="295" y="8242"/>
                  </a:lnTo>
                  <a:lnTo>
                    <a:pt x="589" y="8333"/>
                  </a:lnTo>
                  <a:lnTo>
                    <a:pt x="815" y="8423"/>
                  </a:lnTo>
                  <a:lnTo>
                    <a:pt x="1200" y="8536"/>
                  </a:lnTo>
                  <a:lnTo>
                    <a:pt x="1495" y="8627"/>
                  </a:lnTo>
                  <a:lnTo>
                    <a:pt x="1585" y="8650"/>
                  </a:lnTo>
                  <a:lnTo>
                    <a:pt x="2446" y="8559"/>
                  </a:lnTo>
                  <a:lnTo>
                    <a:pt x="2763" y="8627"/>
                  </a:lnTo>
                  <a:lnTo>
                    <a:pt x="2876" y="8672"/>
                  </a:lnTo>
                  <a:lnTo>
                    <a:pt x="2899" y="8650"/>
                  </a:lnTo>
                  <a:lnTo>
                    <a:pt x="2921" y="8604"/>
                  </a:lnTo>
                  <a:lnTo>
                    <a:pt x="3012" y="8559"/>
                  </a:lnTo>
                  <a:lnTo>
                    <a:pt x="3102" y="8514"/>
                  </a:lnTo>
                  <a:lnTo>
                    <a:pt x="3668" y="8514"/>
                  </a:lnTo>
                  <a:lnTo>
                    <a:pt x="3736" y="8491"/>
                  </a:lnTo>
                  <a:lnTo>
                    <a:pt x="3963" y="8423"/>
                  </a:lnTo>
                  <a:lnTo>
                    <a:pt x="4121" y="8378"/>
                  </a:lnTo>
                  <a:lnTo>
                    <a:pt x="4348" y="8310"/>
                  </a:lnTo>
                  <a:lnTo>
                    <a:pt x="4529" y="8265"/>
                  </a:lnTo>
                  <a:lnTo>
                    <a:pt x="4574" y="8242"/>
                  </a:lnTo>
                  <a:lnTo>
                    <a:pt x="4619" y="8174"/>
                  </a:lnTo>
                  <a:lnTo>
                    <a:pt x="4642" y="8129"/>
                  </a:lnTo>
                  <a:lnTo>
                    <a:pt x="4574" y="8061"/>
                  </a:lnTo>
                  <a:lnTo>
                    <a:pt x="4574" y="8016"/>
                  </a:lnTo>
                  <a:lnTo>
                    <a:pt x="4597" y="7925"/>
                  </a:lnTo>
                  <a:lnTo>
                    <a:pt x="4619" y="7812"/>
                  </a:lnTo>
                  <a:lnTo>
                    <a:pt x="4619" y="7653"/>
                  </a:lnTo>
                  <a:lnTo>
                    <a:pt x="4619" y="7563"/>
                  </a:lnTo>
                  <a:lnTo>
                    <a:pt x="4665" y="7382"/>
                  </a:lnTo>
                  <a:lnTo>
                    <a:pt x="4687" y="7268"/>
                  </a:lnTo>
                  <a:lnTo>
                    <a:pt x="4778" y="7223"/>
                  </a:lnTo>
                  <a:lnTo>
                    <a:pt x="4823" y="7200"/>
                  </a:lnTo>
                  <a:lnTo>
                    <a:pt x="4846" y="7178"/>
                  </a:lnTo>
                  <a:lnTo>
                    <a:pt x="4868" y="7155"/>
                  </a:lnTo>
                  <a:lnTo>
                    <a:pt x="4959" y="7019"/>
                  </a:lnTo>
                  <a:lnTo>
                    <a:pt x="5050" y="6951"/>
                  </a:lnTo>
                  <a:lnTo>
                    <a:pt x="5118" y="6906"/>
                  </a:lnTo>
                  <a:lnTo>
                    <a:pt x="5208" y="6906"/>
                  </a:lnTo>
                  <a:lnTo>
                    <a:pt x="5276" y="6974"/>
                  </a:lnTo>
                  <a:lnTo>
                    <a:pt x="5412" y="6997"/>
                  </a:lnTo>
                  <a:lnTo>
                    <a:pt x="5548" y="6974"/>
                  </a:lnTo>
                  <a:lnTo>
                    <a:pt x="5661" y="6929"/>
                  </a:lnTo>
                  <a:lnTo>
                    <a:pt x="5706" y="6906"/>
                  </a:lnTo>
                  <a:lnTo>
                    <a:pt x="5774" y="6883"/>
                  </a:lnTo>
                  <a:lnTo>
                    <a:pt x="5752" y="6838"/>
                  </a:lnTo>
                  <a:lnTo>
                    <a:pt x="5684" y="6816"/>
                  </a:lnTo>
                  <a:lnTo>
                    <a:pt x="5661" y="6770"/>
                  </a:lnTo>
                  <a:lnTo>
                    <a:pt x="5638" y="6725"/>
                  </a:lnTo>
                  <a:lnTo>
                    <a:pt x="5684" y="6702"/>
                  </a:lnTo>
                  <a:lnTo>
                    <a:pt x="5774" y="6680"/>
                  </a:lnTo>
                  <a:lnTo>
                    <a:pt x="5978" y="6566"/>
                  </a:lnTo>
                  <a:lnTo>
                    <a:pt x="6069" y="6476"/>
                  </a:lnTo>
                  <a:lnTo>
                    <a:pt x="6091" y="6453"/>
                  </a:lnTo>
                  <a:lnTo>
                    <a:pt x="6136" y="6453"/>
                  </a:lnTo>
                  <a:lnTo>
                    <a:pt x="6227" y="6476"/>
                  </a:lnTo>
                  <a:lnTo>
                    <a:pt x="6318" y="6499"/>
                  </a:lnTo>
                  <a:lnTo>
                    <a:pt x="6386" y="6453"/>
                  </a:lnTo>
                  <a:lnTo>
                    <a:pt x="6453" y="6453"/>
                  </a:lnTo>
                  <a:lnTo>
                    <a:pt x="6499" y="6499"/>
                  </a:lnTo>
                  <a:lnTo>
                    <a:pt x="6544" y="6544"/>
                  </a:lnTo>
                  <a:lnTo>
                    <a:pt x="6589" y="6589"/>
                  </a:lnTo>
                  <a:lnTo>
                    <a:pt x="6657" y="6612"/>
                  </a:lnTo>
                  <a:lnTo>
                    <a:pt x="6748" y="6566"/>
                  </a:lnTo>
                  <a:lnTo>
                    <a:pt x="6838" y="6499"/>
                  </a:lnTo>
                  <a:lnTo>
                    <a:pt x="6906" y="6408"/>
                  </a:lnTo>
                  <a:lnTo>
                    <a:pt x="6997" y="6317"/>
                  </a:lnTo>
                  <a:lnTo>
                    <a:pt x="6974" y="6023"/>
                  </a:lnTo>
                  <a:lnTo>
                    <a:pt x="6952" y="5865"/>
                  </a:lnTo>
                  <a:lnTo>
                    <a:pt x="6997" y="5774"/>
                  </a:lnTo>
                  <a:lnTo>
                    <a:pt x="7042" y="5706"/>
                  </a:lnTo>
                  <a:lnTo>
                    <a:pt x="7087" y="5615"/>
                  </a:lnTo>
                  <a:lnTo>
                    <a:pt x="7087" y="5548"/>
                  </a:lnTo>
                  <a:lnTo>
                    <a:pt x="7133" y="5480"/>
                  </a:lnTo>
                  <a:lnTo>
                    <a:pt x="7155" y="5298"/>
                  </a:lnTo>
                  <a:lnTo>
                    <a:pt x="7223" y="5276"/>
                  </a:lnTo>
                  <a:lnTo>
                    <a:pt x="7314" y="5231"/>
                  </a:lnTo>
                  <a:lnTo>
                    <a:pt x="7495" y="5231"/>
                  </a:lnTo>
                  <a:lnTo>
                    <a:pt x="7631" y="5140"/>
                  </a:lnTo>
                  <a:lnTo>
                    <a:pt x="7767" y="5049"/>
                  </a:lnTo>
                  <a:lnTo>
                    <a:pt x="7789" y="4981"/>
                  </a:lnTo>
                  <a:lnTo>
                    <a:pt x="7744" y="4891"/>
                  </a:lnTo>
                  <a:lnTo>
                    <a:pt x="7676" y="4732"/>
                  </a:lnTo>
                  <a:lnTo>
                    <a:pt x="7608" y="4642"/>
                  </a:lnTo>
                  <a:lnTo>
                    <a:pt x="7450" y="4483"/>
                  </a:lnTo>
                  <a:lnTo>
                    <a:pt x="7472" y="4370"/>
                  </a:lnTo>
                  <a:lnTo>
                    <a:pt x="7563" y="4325"/>
                  </a:lnTo>
                  <a:lnTo>
                    <a:pt x="7767" y="4393"/>
                  </a:lnTo>
                  <a:lnTo>
                    <a:pt x="7812" y="4415"/>
                  </a:lnTo>
                  <a:lnTo>
                    <a:pt x="7880" y="4438"/>
                  </a:lnTo>
                  <a:lnTo>
                    <a:pt x="8084" y="4415"/>
                  </a:lnTo>
                  <a:lnTo>
                    <a:pt x="8242" y="4393"/>
                  </a:lnTo>
                  <a:lnTo>
                    <a:pt x="8401" y="4325"/>
                  </a:lnTo>
                  <a:lnTo>
                    <a:pt x="8423" y="4257"/>
                  </a:lnTo>
                  <a:lnTo>
                    <a:pt x="8423" y="4189"/>
                  </a:lnTo>
                  <a:lnTo>
                    <a:pt x="8423" y="4121"/>
                  </a:lnTo>
                  <a:lnTo>
                    <a:pt x="8423" y="4030"/>
                  </a:lnTo>
                  <a:lnTo>
                    <a:pt x="8378" y="3963"/>
                  </a:lnTo>
                  <a:lnTo>
                    <a:pt x="8333" y="3917"/>
                  </a:lnTo>
                  <a:lnTo>
                    <a:pt x="8333" y="3872"/>
                  </a:lnTo>
                  <a:lnTo>
                    <a:pt x="8378" y="3849"/>
                  </a:lnTo>
                  <a:lnTo>
                    <a:pt x="8401" y="3804"/>
                  </a:lnTo>
                  <a:lnTo>
                    <a:pt x="8446" y="3736"/>
                  </a:lnTo>
                  <a:lnTo>
                    <a:pt x="8537" y="3623"/>
                  </a:lnTo>
                  <a:lnTo>
                    <a:pt x="8582" y="3555"/>
                  </a:lnTo>
                  <a:lnTo>
                    <a:pt x="8650" y="3510"/>
                  </a:lnTo>
                  <a:lnTo>
                    <a:pt x="8718" y="3442"/>
                  </a:lnTo>
                  <a:lnTo>
                    <a:pt x="8763" y="3374"/>
                  </a:lnTo>
                  <a:lnTo>
                    <a:pt x="8786" y="3329"/>
                  </a:lnTo>
                  <a:lnTo>
                    <a:pt x="8831" y="3283"/>
                  </a:lnTo>
                  <a:lnTo>
                    <a:pt x="8854" y="3238"/>
                  </a:lnTo>
                  <a:lnTo>
                    <a:pt x="8831" y="3215"/>
                  </a:lnTo>
                  <a:lnTo>
                    <a:pt x="8808" y="3170"/>
                  </a:lnTo>
                  <a:lnTo>
                    <a:pt x="8786" y="3147"/>
                  </a:lnTo>
                  <a:lnTo>
                    <a:pt x="8786" y="3102"/>
                  </a:lnTo>
                  <a:lnTo>
                    <a:pt x="8808" y="3057"/>
                  </a:lnTo>
                  <a:lnTo>
                    <a:pt x="8831" y="3034"/>
                  </a:lnTo>
                  <a:lnTo>
                    <a:pt x="8831" y="2966"/>
                  </a:lnTo>
                  <a:lnTo>
                    <a:pt x="8808" y="2898"/>
                  </a:lnTo>
                  <a:lnTo>
                    <a:pt x="8763" y="2830"/>
                  </a:lnTo>
                  <a:lnTo>
                    <a:pt x="8740" y="2717"/>
                  </a:lnTo>
                  <a:lnTo>
                    <a:pt x="8695" y="2604"/>
                  </a:lnTo>
                  <a:lnTo>
                    <a:pt x="8672" y="2559"/>
                  </a:lnTo>
                  <a:lnTo>
                    <a:pt x="8627" y="2513"/>
                  </a:lnTo>
                  <a:lnTo>
                    <a:pt x="8537" y="2446"/>
                  </a:lnTo>
                  <a:lnTo>
                    <a:pt x="8491" y="2400"/>
                  </a:lnTo>
                  <a:lnTo>
                    <a:pt x="8537" y="2332"/>
                  </a:lnTo>
                  <a:lnTo>
                    <a:pt x="8605" y="2287"/>
                  </a:lnTo>
                  <a:lnTo>
                    <a:pt x="8718" y="2151"/>
                  </a:lnTo>
                  <a:lnTo>
                    <a:pt x="8786" y="2083"/>
                  </a:lnTo>
                  <a:lnTo>
                    <a:pt x="8854" y="2015"/>
                  </a:lnTo>
                  <a:lnTo>
                    <a:pt x="8922" y="2038"/>
                  </a:lnTo>
                  <a:lnTo>
                    <a:pt x="8967" y="2015"/>
                  </a:lnTo>
                  <a:lnTo>
                    <a:pt x="9012" y="1970"/>
                  </a:lnTo>
                  <a:lnTo>
                    <a:pt x="9080" y="1925"/>
                  </a:lnTo>
                  <a:lnTo>
                    <a:pt x="9216" y="1834"/>
                  </a:lnTo>
                  <a:lnTo>
                    <a:pt x="9284" y="1766"/>
                  </a:lnTo>
                  <a:lnTo>
                    <a:pt x="9352" y="1721"/>
                  </a:lnTo>
                  <a:lnTo>
                    <a:pt x="9420" y="1721"/>
                  </a:lnTo>
                  <a:lnTo>
                    <a:pt x="9488" y="1698"/>
                  </a:lnTo>
                  <a:lnTo>
                    <a:pt x="9578" y="1653"/>
                  </a:lnTo>
                  <a:lnTo>
                    <a:pt x="9646" y="1630"/>
                  </a:lnTo>
                  <a:lnTo>
                    <a:pt x="9759" y="1630"/>
                  </a:lnTo>
                  <a:lnTo>
                    <a:pt x="9940" y="1608"/>
                  </a:lnTo>
                  <a:lnTo>
                    <a:pt x="10031" y="1585"/>
                  </a:lnTo>
                  <a:lnTo>
                    <a:pt x="10552" y="1585"/>
                  </a:lnTo>
                  <a:lnTo>
                    <a:pt x="10665" y="1608"/>
                  </a:lnTo>
                  <a:lnTo>
                    <a:pt x="10733" y="1630"/>
                  </a:lnTo>
                  <a:lnTo>
                    <a:pt x="10778" y="1630"/>
                  </a:lnTo>
                  <a:lnTo>
                    <a:pt x="10891" y="1562"/>
                  </a:lnTo>
                  <a:lnTo>
                    <a:pt x="11073" y="1472"/>
                  </a:lnTo>
                  <a:lnTo>
                    <a:pt x="11163" y="1449"/>
                  </a:lnTo>
                  <a:lnTo>
                    <a:pt x="11163" y="1427"/>
                  </a:lnTo>
                  <a:lnTo>
                    <a:pt x="11141" y="1404"/>
                  </a:lnTo>
                  <a:lnTo>
                    <a:pt x="11027" y="1336"/>
                  </a:lnTo>
                  <a:lnTo>
                    <a:pt x="11027" y="1313"/>
                  </a:lnTo>
                  <a:lnTo>
                    <a:pt x="11186" y="1223"/>
                  </a:lnTo>
                  <a:lnTo>
                    <a:pt x="11276" y="1200"/>
                  </a:lnTo>
                  <a:lnTo>
                    <a:pt x="11322" y="1178"/>
                  </a:lnTo>
                  <a:lnTo>
                    <a:pt x="11344" y="1223"/>
                  </a:lnTo>
                  <a:lnTo>
                    <a:pt x="11412" y="1245"/>
                  </a:lnTo>
                  <a:lnTo>
                    <a:pt x="11435" y="1245"/>
                  </a:lnTo>
                  <a:lnTo>
                    <a:pt x="11435" y="1223"/>
                  </a:lnTo>
                  <a:lnTo>
                    <a:pt x="11390" y="1178"/>
                  </a:lnTo>
                  <a:lnTo>
                    <a:pt x="11322" y="1110"/>
                  </a:lnTo>
                  <a:lnTo>
                    <a:pt x="11254" y="1064"/>
                  </a:lnTo>
                  <a:lnTo>
                    <a:pt x="11163" y="1087"/>
                  </a:lnTo>
                  <a:lnTo>
                    <a:pt x="11095" y="1064"/>
                  </a:lnTo>
                  <a:lnTo>
                    <a:pt x="11005" y="1042"/>
                  </a:lnTo>
                  <a:lnTo>
                    <a:pt x="10937" y="1042"/>
                  </a:lnTo>
                  <a:lnTo>
                    <a:pt x="10891" y="1087"/>
                  </a:lnTo>
                  <a:lnTo>
                    <a:pt x="10869" y="1132"/>
                  </a:lnTo>
                  <a:lnTo>
                    <a:pt x="10801" y="1155"/>
                  </a:lnTo>
                  <a:lnTo>
                    <a:pt x="10688" y="1178"/>
                  </a:lnTo>
                  <a:lnTo>
                    <a:pt x="10529" y="1245"/>
                  </a:lnTo>
                  <a:lnTo>
                    <a:pt x="10461" y="1223"/>
                  </a:lnTo>
                  <a:lnTo>
                    <a:pt x="10439" y="1200"/>
                  </a:lnTo>
                  <a:lnTo>
                    <a:pt x="10461" y="1178"/>
                  </a:lnTo>
                  <a:lnTo>
                    <a:pt x="10507" y="1132"/>
                  </a:lnTo>
                  <a:lnTo>
                    <a:pt x="10529" y="1087"/>
                  </a:lnTo>
                  <a:lnTo>
                    <a:pt x="10507" y="1042"/>
                  </a:lnTo>
                  <a:lnTo>
                    <a:pt x="10439" y="1042"/>
                  </a:lnTo>
                  <a:lnTo>
                    <a:pt x="10416" y="1019"/>
                  </a:lnTo>
                  <a:lnTo>
                    <a:pt x="10325" y="996"/>
                  </a:lnTo>
                  <a:lnTo>
                    <a:pt x="10257" y="996"/>
                  </a:lnTo>
                  <a:lnTo>
                    <a:pt x="10122" y="1064"/>
                  </a:lnTo>
                  <a:lnTo>
                    <a:pt x="9850" y="1200"/>
                  </a:lnTo>
                  <a:lnTo>
                    <a:pt x="9759" y="1291"/>
                  </a:lnTo>
                  <a:lnTo>
                    <a:pt x="9669" y="1427"/>
                  </a:lnTo>
                  <a:lnTo>
                    <a:pt x="9442" y="1472"/>
                  </a:lnTo>
                  <a:lnTo>
                    <a:pt x="9261" y="1562"/>
                  </a:lnTo>
                  <a:lnTo>
                    <a:pt x="9103" y="1698"/>
                  </a:lnTo>
                  <a:lnTo>
                    <a:pt x="8989" y="1766"/>
                  </a:lnTo>
                  <a:lnTo>
                    <a:pt x="8876" y="1766"/>
                  </a:lnTo>
                  <a:lnTo>
                    <a:pt x="8831" y="1721"/>
                  </a:lnTo>
                  <a:lnTo>
                    <a:pt x="8786" y="1608"/>
                  </a:lnTo>
                  <a:lnTo>
                    <a:pt x="8718" y="1449"/>
                  </a:lnTo>
                  <a:lnTo>
                    <a:pt x="8695" y="1336"/>
                  </a:lnTo>
                  <a:lnTo>
                    <a:pt x="8718" y="1200"/>
                  </a:lnTo>
                  <a:lnTo>
                    <a:pt x="8740" y="1042"/>
                  </a:lnTo>
                  <a:lnTo>
                    <a:pt x="8763" y="861"/>
                  </a:lnTo>
                  <a:lnTo>
                    <a:pt x="8786" y="679"/>
                  </a:lnTo>
                  <a:lnTo>
                    <a:pt x="8808" y="611"/>
                  </a:lnTo>
                  <a:lnTo>
                    <a:pt x="8808" y="566"/>
                  </a:lnTo>
                  <a:lnTo>
                    <a:pt x="8786" y="544"/>
                  </a:lnTo>
                  <a:lnTo>
                    <a:pt x="8740" y="544"/>
                  </a:lnTo>
                  <a:lnTo>
                    <a:pt x="8672" y="566"/>
                  </a:lnTo>
                  <a:lnTo>
                    <a:pt x="8605" y="566"/>
                  </a:lnTo>
                  <a:lnTo>
                    <a:pt x="8582" y="544"/>
                  </a:lnTo>
                  <a:lnTo>
                    <a:pt x="8582" y="453"/>
                  </a:lnTo>
                  <a:lnTo>
                    <a:pt x="8627" y="294"/>
                  </a:lnTo>
                  <a:lnTo>
                    <a:pt x="8559" y="159"/>
                  </a:lnTo>
                  <a:lnTo>
                    <a:pt x="8401" y="45"/>
                  </a:lnTo>
                  <a:lnTo>
                    <a:pt x="82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369350" y="3421850"/>
              <a:ext cx="3975" cy="14725"/>
            </a:xfrm>
            <a:custGeom>
              <a:rect b="b" l="l" r="r" t="t"/>
              <a:pathLst>
                <a:path extrusionOk="0" h="589" w="159">
                  <a:moveTo>
                    <a:pt x="23" y="0"/>
                  </a:moveTo>
                  <a:lnTo>
                    <a:pt x="23" y="23"/>
                  </a:lnTo>
                  <a:lnTo>
                    <a:pt x="46" y="91"/>
                  </a:lnTo>
                  <a:lnTo>
                    <a:pt x="114" y="136"/>
                  </a:lnTo>
                  <a:lnTo>
                    <a:pt x="114" y="113"/>
                  </a:lnTo>
                  <a:lnTo>
                    <a:pt x="114" y="45"/>
                  </a:lnTo>
                  <a:lnTo>
                    <a:pt x="91" y="23"/>
                  </a:lnTo>
                  <a:lnTo>
                    <a:pt x="46" y="23"/>
                  </a:lnTo>
                  <a:lnTo>
                    <a:pt x="23" y="0"/>
                  </a:lnTo>
                  <a:close/>
                  <a:moveTo>
                    <a:pt x="68" y="453"/>
                  </a:moveTo>
                  <a:lnTo>
                    <a:pt x="1" y="521"/>
                  </a:lnTo>
                  <a:lnTo>
                    <a:pt x="1" y="544"/>
                  </a:lnTo>
                  <a:lnTo>
                    <a:pt x="23" y="589"/>
                  </a:lnTo>
                  <a:lnTo>
                    <a:pt x="114" y="589"/>
                  </a:lnTo>
                  <a:lnTo>
                    <a:pt x="136" y="566"/>
                  </a:lnTo>
                  <a:lnTo>
                    <a:pt x="159" y="544"/>
                  </a:lnTo>
                  <a:lnTo>
                    <a:pt x="159" y="521"/>
                  </a:lnTo>
                  <a:lnTo>
                    <a:pt x="136" y="498"/>
                  </a:lnTo>
                  <a:lnTo>
                    <a:pt x="114" y="476"/>
                  </a:lnTo>
                  <a:lnTo>
                    <a:pt x="68" y="45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2343875" y="3410525"/>
              <a:ext cx="4000" cy="1725"/>
            </a:xfrm>
            <a:custGeom>
              <a:rect b="b" l="l" r="r" t="t"/>
              <a:pathLst>
                <a:path extrusionOk="0" h="69" w="160">
                  <a:moveTo>
                    <a:pt x="114" y="0"/>
                  </a:moveTo>
                  <a:lnTo>
                    <a:pt x="23" y="46"/>
                  </a:lnTo>
                  <a:lnTo>
                    <a:pt x="1" y="68"/>
                  </a:lnTo>
                  <a:lnTo>
                    <a:pt x="136" y="2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981500" y="2843900"/>
              <a:ext cx="34550" cy="78700"/>
            </a:xfrm>
            <a:custGeom>
              <a:rect b="b" l="l" r="r" t="t"/>
              <a:pathLst>
                <a:path extrusionOk="0" h="3148" w="1382">
                  <a:moveTo>
                    <a:pt x="318" y="0"/>
                  </a:moveTo>
                  <a:lnTo>
                    <a:pt x="295" y="23"/>
                  </a:lnTo>
                  <a:lnTo>
                    <a:pt x="250" y="91"/>
                  </a:lnTo>
                  <a:lnTo>
                    <a:pt x="205" y="181"/>
                  </a:lnTo>
                  <a:lnTo>
                    <a:pt x="137" y="272"/>
                  </a:lnTo>
                  <a:lnTo>
                    <a:pt x="91" y="340"/>
                  </a:lnTo>
                  <a:lnTo>
                    <a:pt x="23" y="430"/>
                  </a:lnTo>
                  <a:lnTo>
                    <a:pt x="1" y="521"/>
                  </a:lnTo>
                  <a:lnTo>
                    <a:pt x="23" y="566"/>
                  </a:lnTo>
                  <a:lnTo>
                    <a:pt x="46" y="634"/>
                  </a:lnTo>
                  <a:lnTo>
                    <a:pt x="46" y="679"/>
                  </a:lnTo>
                  <a:lnTo>
                    <a:pt x="46" y="702"/>
                  </a:lnTo>
                  <a:lnTo>
                    <a:pt x="46" y="793"/>
                  </a:lnTo>
                  <a:lnTo>
                    <a:pt x="46" y="838"/>
                  </a:lnTo>
                  <a:lnTo>
                    <a:pt x="137" y="861"/>
                  </a:lnTo>
                  <a:lnTo>
                    <a:pt x="227" y="928"/>
                  </a:lnTo>
                  <a:lnTo>
                    <a:pt x="227" y="1087"/>
                  </a:lnTo>
                  <a:lnTo>
                    <a:pt x="205" y="1132"/>
                  </a:lnTo>
                  <a:lnTo>
                    <a:pt x="159" y="1177"/>
                  </a:lnTo>
                  <a:lnTo>
                    <a:pt x="114" y="1313"/>
                  </a:lnTo>
                  <a:lnTo>
                    <a:pt x="137" y="1427"/>
                  </a:lnTo>
                  <a:lnTo>
                    <a:pt x="159" y="1517"/>
                  </a:lnTo>
                  <a:lnTo>
                    <a:pt x="137" y="1653"/>
                  </a:lnTo>
                  <a:lnTo>
                    <a:pt x="137" y="1834"/>
                  </a:lnTo>
                  <a:lnTo>
                    <a:pt x="69" y="1970"/>
                  </a:lnTo>
                  <a:lnTo>
                    <a:pt x="46" y="2106"/>
                  </a:lnTo>
                  <a:lnTo>
                    <a:pt x="46" y="2151"/>
                  </a:lnTo>
                  <a:lnTo>
                    <a:pt x="114" y="2310"/>
                  </a:lnTo>
                  <a:lnTo>
                    <a:pt x="137" y="2378"/>
                  </a:lnTo>
                  <a:lnTo>
                    <a:pt x="114" y="2423"/>
                  </a:lnTo>
                  <a:lnTo>
                    <a:pt x="91" y="2400"/>
                  </a:lnTo>
                  <a:lnTo>
                    <a:pt x="46" y="2378"/>
                  </a:lnTo>
                  <a:lnTo>
                    <a:pt x="23" y="2378"/>
                  </a:lnTo>
                  <a:lnTo>
                    <a:pt x="46" y="2445"/>
                  </a:lnTo>
                  <a:lnTo>
                    <a:pt x="91" y="2513"/>
                  </a:lnTo>
                  <a:lnTo>
                    <a:pt x="159" y="2581"/>
                  </a:lnTo>
                  <a:lnTo>
                    <a:pt x="454" y="2762"/>
                  </a:lnTo>
                  <a:lnTo>
                    <a:pt x="544" y="2944"/>
                  </a:lnTo>
                  <a:lnTo>
                    <a:pt x="567" y="3012"/>
                  </a:lnTo>
                  <a:lnTo>
                    <a:pt x="567" y="3102"/>
                  </a:lnTo>
                  <a:lnTo>
                    <a:pt x="612" y="3102"/>
                  </a:lnTo>
                  <a:lnTo>
                    <a:pt x="657" y="3147"/>
                  </a:lnTo>
                  <a:lnTo>
                    <a:pt x="725" y="3147"/>
                  </a:lnTo>
                  <a:lnTo>
                    <a:pt x="771" y="3125"/>
                  </a:lnTo>
                  <a:lnTo>
                    <a:pt x="771" y="3102"/>
                  </a:lnTo>
                  <a:lnTo>
                    <a:pt x="793" y="3079"/>
                  </a:lnTo>
                  <a:lnTo>
                    <a:pt x="793" y="3034"/>
                  </a:lnTo>
                  <a:lnTo>
                    <a:pt x="816" y="3012"/>
                  </a:lnTo>
                  <a:lnTo>
                    <a:pt x="861" y="3012"/>
                  </a:lnTo>
                  <a:lnTo>
                    <a:pt x="861" y="2966"/>
                  </a:lnTo>
                  <a:lnTo>
                    <a:pt x="839" y="2921"/>
                  </a:lnTo>
                  <a:lnTo>
                    <a:pt x="816" y="2853"/>
                  </a:lnTo>
                  <a:lnTo>
                    <a:pt x="816" y="2830"/>
                  </a:lnTo>
                  <a:lnTo>
                    <a:pt x="839" y="2808"/>
                  </a:lnTo>
                  <a:lnTo>
                    <a:pt x="861" y="2785"/>
                  </a:lnTo>
                  <a:lnTo>
                    <a:pt x="884" y="2740"/>
                  </a:lnTo>
                  <a:lnTo>
                    <a:pt x="974" y="2740"/>
                  </a:lnTo>
                  <a:lnTo>
                    <a:pt x="1042" y="2717"/>
                  </a:lnTo>
                  <a:lnTo>
                    <a:pt x="1088" y="2672"/>
                  </a:lnTo>
                  <a:lnTo>
                    <a:pt x="1088" y="2649"/>
                  </a:lnTo>
                  <a:lnTo>
                    <a:pt x="1110" y="2536"/>
                  </a:lnTo>
                  <a:lnTo>
                    <a:pt x="1133" y="2491"/>
                  </a:lnTo>
                  <a:lnTo>
                    <a:pt x="1155" y="2445"/>
                  </a:lnTo>
                  <a:lnTo>
                    <a:pt x="1178" y="2400"/>
                  </a:lnTo>
                  <a:lnTo>
                    <a:pt x="1201" y="2332"/>
                  </a:lnTo>
                  <a:lnTo>
                    <a:pt x="1269" y="2310"/>
                  </a:lnTo>
                  <a:lnTo>
                    <a:pt x="1314" y="2287"/>
                  </a:lnTo>
                  <a:lnTo>
                    <a:pt x="1359" y="2219"/>
                  </a:lnTo>
                  <a:lnTo>
                    <a:pt x="1382" y="2151"/>
                  </a:lnTo>
                  <a:lnTo>
                    <a:pt x="1382" y="2128"/>
                  </a:lnTo>
                  <a:lnTo>
                    <a:pt x="1337" y="2061"/>
                  </a:lnTo>
                  <a:lnTo>
                    <a:pt x="1314" y="1993"/>
                  </a:lnTo>
                  <a:lnTo>
                    <a:pt x="1337" y="1925"/>
                  </a:lnTo>
                  <a:lnTo>
                    <a:pt x="1314" y="1902"/>
                  </a:lnTo>
                  <a:lnTo>
                    <a:pt x="1314" y="1857"/>
                  </a:lnTo>
                  <a:lnTo>
                    <a:pt x="1155" y="1857"/>
                  </a:lnTo>
                  <a:lnTo>
                    <a:pt x="1133" y="1834"/>
                  </a:lnTo>
                  <a:lnTo>
                    <a:pt x="1088" y="1698"/>
                  </a:lnTo>
                  <a:lnTo>
                    <a:pt x="1042" y="1676"/>
                  </a:lnTo>
                  <a:lnTo>
                    <a:pt x="1020" y="1630"/>
                  </a:lnTo>
                  <a:lnTo>
                    <a:pt x="952" y="1472"/>
                  </a:lnTo>
                  <a:lnTo>
                    <a:pt x="952" y="1404"/>
                  </a:lnTo>
                  <a:lnTo>
                    <a:pt x="952" y="1359"/>
                  </a:lnTo>
                  <a:lnTo>
                    <a:pt x="929" y="1223"/>
                  </a:lnTo>
                  <a:lnTo>
                    <a:pt x="929" y="1177"/>
                  </a:lnTo>
                  <a:lnTo>
                    <a:pt x="974" y="1155"/>
                  </a:lnTo>
                  <a:lnTo>
                    <a:pt x="974" y="1110"/>
                  </a:lnTo>
                  <a:lnTo>
                    <a:pt x="974" y="1019"/>
                  </a:lnTo>
                  <a:lnTo>
                    <a:pt x="997" y="861"/>
                  </a:lnTo>
                  <a:lnTo>
                    <a:pt x="1020" y="838"/>
                  </a:lnTo>
                  <a:lnTo>
                    <a:pt x="1020" y="793"/>
                  </a:lnTo>
                  <a:lnTo>
                    <a:pt x="1020" y="679"/>
                  </a:lnTo>
                  <a:lnTo>
                    <a:pt x="974" y="521"/>
                  </a:lnTo>
                  <a:lnTo>
                    <a:pt x="952" y="476"/>
                  </a:lnTo>
                  <a:lnTo>
                    <a:pt x="884" y="408"/>
                  </a:lnTo>
                  <a:lnTo>
                    <a:pt x="839" y="385"/>
                  </a:lnTo>
                  <a:lnTo>
                    <a:pt x="748" y="340"/>
                  </a:lnTo>
                  <a:lnTo>
                    <a:pt x="703" y="249"/>
                  </a:lnTo>
                  <a:lnTo>
                    <a:pt x="635" y="136"/>
                  </a:lnTo>
                  <a:lnTo>
                    <a:pt x="612" y="113"/>
                  </a:lnTo>
                  <a:lnTo>
                    <a:pt x="589" y="113"/>
                  </a:lnTo>
                  <a:lnTo>
                    <a:pt x="522" y="159"/>
                  </a:lnTo>
                  <a:lnTo>
                    <a:pt x="454" y="181"/>
                  </a:lnTo>
                  <a:lnTo>
                    <a:pt x="386" y="204"/>
                  </a:lnTo>
                  <a:lnTo>
                    <a:pt x="363" y="181"/>
                  </a:lnTo>
                  <a:lnTo>
                    <a:pt x="363" y="136"/>
                  </a:lnTo>
                  <a:lnTo>
                    <a:pt x="363" y="45"/>
                  </a:lnTo>
                  <a:lnTo>
                    <a:pt x="340" y="23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4460975" y="2880125"/>
              <a:ext cx="62275" cy="62850"/>
            </a:xfrm>
            <a:custGeom>
              <a:rect b="b" l="l" r="r" t="t"/>
              <a:pathLst>
                <a:path extrusionOk="0" h="2514" w="2491">
                  <a:moveTo>
                    <a:pt x="1268" y="227"/>
                  </a:moveTo>
                  <a:lnTo>
                    <a:pt x="1268" y="249"/>
                  </a:lnTo>
                  <a:lnTo>
                    <a:pt x="1268" y="295"/>
                  </a:lnTo>
                  <a:lnTo>
                    <a:pt x="1223" y="295"/>
                  </a:lnTo>
                  <a:lnTo>
                    <a:pt x="1200" y="249"/>
                  </a:lnTo>
                  <a:lnTo>
                    <a:pt x="1200" y="227"/>
                  </a:lnTo>
                  <a:close/>
                  <a:moveTo>
                    <a:pt x="1653" y="657"/>
                  </a:moveTo>
                  <a:lnTo>
                    <a:pt x="1630" y="679"/>
                  </a:lnTo>
                  <a:lnTo>
                    <a:pt x="1630" y="725"/>
                  </a:lnTo>
                  <a:lnTo>
                    <a:pt x="1676" y="725"/>
                  </a:lnTo>
                  <a:lnTo>
                    <a:pt x="1698" y="679"/>
                  </a:lnTo>
                  <a:lnTo>
                    <a:pt x="1676" y="657"/>
                  </a:lnTo>
                  <a:close/>
                  <a:moveTo>
                    <a:pt x="1245" y="0"/>
                  </a:moveTo>
                  <a:lnTo>
                    <a:pt x="1223" y="23"/>
                  </a:lnTo>
                  <a:lnTo>
                    <a:pt x="1087" y="45"/>
                  </a:lnTo>
                  <a:lnTo>
                    <a:pt x="1110" y="91"/>
                  </a:lnTo>
                  <a:lnTo>
                    <a:pt x="906" y="91"/>
                  </a:lnTo>
                  <a:lnTo>
                    <a:pt x="815" y="113"/>
                  </a:lnTo>
                  <a:lnTo>
                    <a:pt x="634" y="91"/>
                  </a:lnTo>
                  <a:lnTo>
                    <a:pt x="566" y="91"/>
                  </a:lnTo>
                  <a:lnTo>
                    <a:pt x="498" y="113"/>
                  </a:lnTo>
                  <a:lnTo>
                    <a:pt x="385" y="136"/>
                  </a:lnTo>
                  <a:lnTo>
                    <a:pt x="272" y="181"/>
                  </a:lnTo>
                  <a:lnTo>
                    <a:pt x="45" y="181"/>
                  </a:lnTo>
                  <a:lnTo>
                    <a:pt x="0" y="204"/>
                  </a:lnTo>
                  <a:lnTo>
                    <a:pt x="23" y="249"/>
                  </a:lnTo>
                  <a:lnTo>
                    <a:pt x="68" y="317"/>
                  </a:lnTo>
                  <a:lnTo>
                    <a:pt x="113" y="340"/>
                  </a:lnTo>
                  <a:lnTo>
                    <a:pt x="159" y="385"/>
                  </a:lnTo>
                  <a:lnTo>
                    <a:pt x="204" y="521"/>
                  </a:lnTo>
                  <a:lnTo>
                    <a:pt x="226" y="612"/>
                  </a:lnTo>
                  <a:lnTo>
                    <a:pt x="226" y="679"/>
                  </a:lnTo>
                  <a:lnTo>
                    <a:pt x="181" y="747"/>
                  </a:lnTo>
                  <a:lnTo>
                    <a:pt x="113" y="861"/>
                  </a:lnTo>
                  <a:lnTo>
                    <a:pt x="113" y="883"/>
                  </a:lnTo>
                  <a:lnTo>
                    <a:pt x="136" y="951"/>
                  </a:lnTo>
                  <a:lnTo>
                    <a:pt x="136" y="974"/>
                  </a:lnTo>
                  <a:lnTo>
                    <a:pt x="181" y="1110"/>
                  </a:lnTo>
                  <a:lnTo>
                    <a:pt x="226" y="1178"/>
                  </a:lnTo>
                  <a:lnTo>
                    <a:pt x="204" y="1200"/>
                  </a:lnTo>
                  <a:lnTo>
                    <a:pt x="181" y="1223"/>
                  </a:lnTo>
                  <a:lnTo>
                    <a:pt x="272" y="1291"/>
                  </a:lnTo>
                  <a:lnTo>
                    <a:pt x="408" y="1336"/>
                  </a:lnTo>
                  <a:lnTo>
                    <a:pt x="453" y="1336"/>
                  </a:lnTo>
                  <a:lnTo>
                    <a:pt x="589" y="1313"/>
                  </a:lnTo>
                  <a:lnTo>
                    <a:pt x="679" y="1313"/>
                  </a:lnTo>
                  <a:lnTo>
                    <a:pt x="770" y="1359"/>
                  </a:lnTo>
                  <a:lnTo>
                    <a:pt x="883" y="1472"/>
                  </a:lnTo>
                  <a:lnTo>
                    <a:pt x="1019" y="1608"/>
                  </a:lnTo>
                  <a:lnTo>
                    <a:pt x="1064" y="1653"/>
                  </a:lnTo>
                  <a:lnTo>
                    <a:pt x="1132" y="1653"/>
                  </a:lnTo>
                  <a:lnTo>
                    <a:pt x="1268" y="1585"/>
                  </a:lnTo>
                  <a:lnTo>
                    <a:pt x="1291" y="1608"/>
                  </a:lnTo>
                  <a:lnTo>
                    <a:pt x="1336" y="1676"/>
                  </a:lnTo>
                  <a:lnTo>
                    <a:pt x="1359" y="1698"/>
                  </a:lnTo>
                  <a:lnTo>
                    <a:pt x="1359" y="1789"/>
                  </a:lnTo>
                  <a:lnTo>
                    <a:pt x="1381" y="1789"/>
                  </a:lnTo>
                  <a:lnTo>
                    <a:pt x="1449" y="1766"/>
                  </a:lnTo>
                  <a:lnTo>
                    <a:pt x="1472" y="1812"/>
                  </a:lnTo>
                  <a:lnTo>
                    <a:pt x="1517" y="1834"/>
                  </a:lnTo>
                  <a:lnTo>
                    <a:pt x="1608" y="1880"/>
                  </a:lnTo>
                  <a:lnTo>
                    <a:pt x="1721" y="1812"/>
                  </a:lnTo>
                  <a:lnTo>
                    <a:pt x="1857" y="1812"/>
                  </a:lnTo>
                  <a:lnTo>
                    <a:pt x="1879" y="1880"/>
                  </a:lnTo>
                  <a:lnTo>
                    <a:pt x="1857" y="1947"/>
                  </a:lnTo>
                  <a:lnTo>
                    <a:pt x="1857" y="1993"/>
                  </a:lnTo>
                  <a:lnTo>
                    <a:pt x="1879" y="2015"/>
                  </a:lnTo>
                  <a:lnTo>
                    <a:pt x="1970" y="2083"/>
                  </a:lnTo>
                  <a:lnTo>
                    <a:pt x="2015" y="2129"/>
                  </a:lnTo>
                  <a:lnTo>
                    <a:pt x="1993" y="2197"/>
                  </a:lnTo>
                  <a:lnTo>
                    <a:pt x="2083" y="2355"/>
                  </a:lnTo>
                  <a:lnTo>
                    <a:pt x="2106" y="2423"/>
                  </a:lnTo>
                  <a:lnTo>
                    <a:pt x="2128" y="2514"/>
                  </a:lnTo>
                  <a:lnTo>
                    <a:pt x="2174" y="2514"/>
                  </a:lnTo>
                  <a:lnTo>
                    <a:pt x="2287" y="2468"/>
                  </a:lnTo>
                  <a:lnTo>
                    <a:pt x="2423" y="2468"/>
                  </a:lnTo>
                  <a:lnTo>
                    <a:pt x="2423" y="2378"/>
                  </a:lnTo>
                  <a:lnTo>
                    <a:pt x="2423" y="2310"/>
                  </a:lnTo>
                  <a:lnTo>
                    <a:pt x="2423" y="2264"/>
                  </a:lnTo>
                  <a:lnTo>
                    <a:pt x="2355" y="2197"/>
                  </a:lnTo>
                  <a:lnTo>
                    <a:pt x="2355" y="2174"/>
                  </a:lnTo>
                  <a:lnTo>
                    <a:pt x="2468" y="2174"/>
                  </a:lnTo>
                  <a:lnTo>
                    <a:pt x="2491" y="2151"/>
                  </a:lnTo>
                  <a:lnTo>
                    <a:pt x="2445" y="2083"/>
                  </a:lnTo>
                  <a:lnTo>
                    <a:pt x="2378" y="2015"/>
                  </a:lnTo>
                  <a:lnTo>
                    <a:pt x="2332" y="1993"/>
                  </a:lnTo>
                  <a:lnTo>
                    <a:pt x="2332" y="1970"/>
                  </a:lnTo>
                  <a:lnTo>
                    <a:pt x="2332" y="1947"/>
                  </a:lnTo>
                  <a:lnTo>
                    <a:pt x="2332" y="1925"/>
                  </a:lnTo>
                  <a:lnTo>
                    <a:pt x="2423" y="1902"/>
                  </a:lnTo>
                  <a:lnTo>
                    <a:pt x="2423" y="1857"/>
                  </a:lnTo>
                  <a:lnTo>
                    <a:pt x="2423" y="1812"/>
                  </a:lnTo>
                  <a:lnTo>
                    <a:pt x="2287" y="1744"/>
                  </a:lnTo>
                  <a:lnTo>
                    <a:pt x="2196" y="1766"/>
                  </a:lnTo>
                  <a:lnTo>
                    <a:pt x="2106" y="1698"/>
                  </a:lnTo>
                  <a:lnTo>
                    <a:pt x="2061" y="1653"/>
                  </a:lnTo>
                  <a:lnTo>
                    <a:pt x="1993" y="1585"/>
                  </a:lnTo>
                  <a:lnTo>
                    <a:pt x="1925" y="1540"/>
                  </a:lnTo>
                  <a:lnTo>
                    <a:pt x="1879" y="1472"/>
                  </a:lnTo>
                  <a:lnTo>
                    <a:pt x="1766" y="1404"/>
                  </a:lnTo>
                  <a:lnTo>
                    <a:pt x="1698" y="1381"/>
                  </a:lnTo>
                  <a:lnTo>
                    <a:pt x="1698" y="1359"/>
                  </a:lnTo>
                  <a:lnTo>
                    <a:pt x="1721" y="1359"/>
                  </a:lnTo>
                  <a:lnTo>
                    <a:pt x="1744" y="1336"/>
                  </a:lnTo>
                  <a:lnTo>
                    <a:pt x="1947" y="1336"/>
                  </a:lnTo>
                  <a:lnTo>
                    <a:pt x="1947" y="1291"/>
                  </a:lnTo>
                  <a:lnTo>
                    <a:pt x="1970" y="1246"/>
                  </a:lnTo>
                  <a:lnTo>
                    <a:pt x="2015" y="1178"/>
                  </a:lnTo>
                  <a:lnTo>
                    <a:pt x="2015" y="1110"/>
                  </a:lnTo>
                  <a:lnTo>
                    <a:pt x="1834" y="1019"/>
                  </a:lnTo>
                  <a:lnTo>
                    <a:pt x="1698" y="929"/>
                  </a:lnTo>
                  <a:lnTo>
                    <a:pt x="1608" y="793"/>
                  </a:lnTo>
                  <a:lnTo>
                    <a:pt x="1540" y="679"/>
                  </a:lnTo>
                  <a:lnTo>
                    <a:pt x="1540" y="657"/>
                  </a:lnTo>
                  <a:lnTo>
                    <a:pt x="1562" y="612"/>
                  </a:lnTo>
                  <a:lnTo>
                    <a:pt x="1698" y="521"/>
                  </a:lnTo>
                  <a:lnTo>
                    <a:pt x="1721" y="498"/>
                  </a:lnTo>
                  <a:lnTo>
                    <a:pt x="1698" y="476"/>
                  </a:lnTo>
                  <a:lnTo>
                    <a:pt x="1653" y="430"/>
                  </a:lnTo>
                  <a:lnTo>
                    <a:pt x="1585" y="362"/>
                  </a:lnTo>
                  <a:lnTo>
                    <a:pt x="1585" y="317"/>
                  </a:lnTo>
                  <a:lnTo>
                    <a:pt x="1540" y="317"/>
                  </a:lnTo>
                  <a:lnTo>
                    <a:pt x="1449" y="295"/>
                  </a:lnTo>
                  <a:lnTo>
                    <a:pt x="1336" y="249"/>
                  </a:lnTo>
                  <a:lnTo>
                    <a:pt x="1291" y="227"/>
                  </a:lnTo>
                  <a:lnTo>
                    <a:pt x="1291" y="204"/>
                  </a:lnTo>
                  <a:lnTo>
                    <a:pt x="1381" y="181"/>
                  </a:lnTo>
                  <a:lnTo>
                    <a:pt x="1381" y="159"/>
                  </a:lnTo>
                  <a:lnTo>
                    <a:pt x="1359" y="136"/>
                  </a:lnTo>
                  <a:lnTo>
                    <a:pt x="1313" y="113"/>
                  </a:lnTo>
                  <a:lnTo>
                    <a:pt x="1268" y="45"/>
                  </a:lnTo>
                  <a:lnTo>
                    <a:pt x="12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831500" y="3864500"/>
              <a:ext cx="244575" cy="274000"/>
            </a:xfrm>
            <a:custGeom>
              <a:rect b="b" l="l" r="r" t="t"/>
              <a:pathLst>
                <a:path extrusionOk="0" h="10960" w="9783">
                  <a:moveTo>
                    <a:pt x="838" y="1"/>
                  </a:moveTo>
                  <a:lnTo>
                    <a:pt x="770" y="23"/>
                  </a:lnTo>
                  <a:lnTo>
                    <a:pt x="725" y="91"/>
                  </a:lnTo>
                  <a:lnTo>
                    <a:pt x="612" y="137"/>
                  </a:lnTo>
                  <a:lnTo>
                    <a:pt x="521" y="159"/>
                  </a:lnTo>
                  <a:lnTo>
                    <a:pt x="499" y="182"/>
                  </a:lnTo>
                  <a:lnTo>
                    <a:pt x="476" y="227"/>
                  </a:lnTo>
                  <a:lnTo>
                    <a:pt x="453" y="272"/>
                  </a:lnTo>
                  <a:lnTo>
                    <a:pt x="363" y="272"/>
                  </a:lnTo>
                  <a:lnTo>
                    <a:pt x="340" y="318"/>
                  </a:lnTo>
                  <a:lnTo>
                    <a:pt x="272" y="408"/>
                  </a:lnTo>
                  <a:lnTo>
                    <a:pt x="227" y="454"/>
                  </a:lnTo>
                  <a:lnTo>
                    <a:pt x="249" y="476"/>
                  </a:lnTo>
                  <a:lnTo>
                    <a:pt x="295" y="612"/>
                  </a:lnTo>
                  <a:lnTo>
                    <a:pt x="340" y="703"/>
                  </a:lnTo>
                  <a:lnTo>
                    <a:pt x="363" y="816"/>
                  </a:lnTo>
                  <a:lnTo>
                    <a:pt x="340" y="884"/>
                  </a:lnTo>
                  <a:lnTo>
                    <a:pt x="340" y="952"/>
                  </a:lnTo>
                  <a:lnTo>
                    <a:pt x="363" y="1042"/>
                  </a:lnTo>
                  <a:lnTo>
                    <a:pt x="385" y="1065"/>
                  </a:lnTo>
                  <a:lnTo>
                    <a:pt x="408" y="1042"/>
                  </a:lnTo>
                  <a:lnTo>
                    <a:pt x="521" y="1020"/>
                  </a:lnTo>
                  <a:lnTo>
                    <a:pt x="589" y="1020"/>
                  </a:lnTo>
                  <a:lnTo>
                    <a:pt x="612" y="997"/>
                  </a:lnTo>
                  <a:lnTo>
                    <a:pt x="612" y="793"/>
                  </a:lnTo>
                  <a:lnTo>
                    <a:pt x="612" y="567"/>
                  </a:lnTo>
                  <a:lnTo>
                    <a:pt x="589" y="544"/>
                  </a:lnTo>
                  <a:lnTo>
                    <a:pt x="566" y="521"/>
                  </a:lnTo>
                  <a:lnTo>
                    <a:pt x="566" y="499"/>
                  </a:lnTo>
                  <a:lnTo>
                    <a:pt x="612" y="476"/>
                  </a:lnTo>
                  <a:lnTo>
                    <a:pt x="657" y="454"/>
                  </a:lnTo>
                  <a:lnTo>
                    <a:pt x="680" y="431"/>
                  </a:lnTo>
                  <a:lnTo>
                    <a:pt x="748" y="386"/>
                  </a:lnTo>
                  <a:lnTo>
                    <a:pt x="861" y="250"/>
                  </a:lnTo>
                  <a:lnTo>
                    <a:pt x="951" y="204"/>
                  </a:lnTo>
                  <a:lnTo>
                    <a:pt x="1042" y="182"/>
                  </a:lnTo>
                  <a:lnTo>
                    <a:pt x="1065" y="159"/>
                  </a:lnTo>
                  <a:lnTo>
                    <a:pt x="1042" y="159"/>
                  </a:lnTo>
                  <a:lnTo>
                    <a:pt x="974" y="91"/>
                  </a:lnTo>
                  <a:lnTo>
                    <a:pt x="906" y="23"/>
                  </a:lnTo>
                  <a:lnTo>
                    <a:pt x="883" y="1"/>
                  </a:lnTo>
                  <a:close/>
                  <a:moveTo>
                    <a:pt x="1065" y="1133"/>
                  </a:moveTo>
                  <a:lnTo>
                    <a:pt x="1019" y="1178"/>
                  </a:lnTo>
                  <a:lnTo>
                    <a:pt x="838" y="1246"/>
                  </a:lnTo>
                  <a:lnTo>
                    <a:pt x="657" y="1291"/>
                  </a:lnTo>
                  <a:lnTo>
                    <a:pt x="521" y="1314"/>
                  </a:lnTo>
                  <a:lnTo>
                    <a:pt x="453" y="1314"/>
                  </a:lnTo>
                  <a:lnTo>
                    <a:pt x="431" y="1337"/>
                  </a:lnTo>
                  <a:lnTo>
                    <a:pt x="476" y="1405"/>
                  </a:lnTo>
                  <a:lnTo>
                    <a:pt x="521" y="1518"/>
                  </a:lnTo>
                  <a:lnTo>
                    <a:pt x="612" y="1722"/>
                  </a:lnTo>
                  <a:lnTo>
                    <a:pt x="861" y="1993"/>
                  </a:lnTo>
                  <a:lnTo>
                    <a:pt x="883" y="2220"/>
                  </a:lnTo>
                  <a:lnTo>
                    <a:pt x="1065" y="2650"/>
                  </a:lnTo>
                  <a:lnTo>
                    <a:pt x="1314" y="3125"/>
                  </a:lnTo>
                  <a:lnTo>
                    <a:pt x="1291" y="3216"/>
                  </a:lnTo>
                  <a:lnTo>
                    <a:pt x="1291" y="3284"/>
                  </a:lnTo>
                  <a:lnTo>
                    <a:pt x="1314" y="3329"/>
                  </a:lnTo>
                  <a:lnTo>
                    <a:pt x="1291" y="3374"/>
                  </a:lnTo>
                  <a:lnTo>
                    <a:pt x="1042" y="3646"/>
                  </a:lnTo>
                  <a:lnTo>
                    <a:pt x="1042" y="3624"/>
                  </a:lnTo>
                  <a:lnTo>
                    <a:pt x="1065" y="3578"/>
                  </a:lnTo>
                  <a:lnTo>
                    <a:pt x="1087" y="3556"/>
                  </a:lnTo>
                  <a:lnTo>
                    <a:pt x="1042" y="3578"/>
                  </a:lnTo>
                  <a:lnTo>
                    <a:pt x="997" y="3624"/>
                  </a:lnTo>
                  <a:lnTo>
                    <a:pt x="997" y="3669"/>
                  </a:lnTo>
                  <a:lnTo>
                    <a:pt x="1065" y="3827"/>
                  </a:lnTo>
                  <a:lnTo>
                    <a:pt x="1133" y="3941"/>
                  </a:lnTo>
                  <a:lnTo>
                    <a:pt x="1155" y="4076"/>
                  </a:lnTo>
                  <a:lnTo>
                    <a:pt x="1155" y="4190"/>
                  </a:lnTo>
                  <a:lnTo>
                    <a:pt x="1223" y="4303"/>
                  </a:lnTo>
                  <a:lnTo>
                    <a:pt x="1268" y="4439"/>
                  </a:lnTo>
                  <a:lnTo>
                    <a:pt x="1404" y="4642"/>
                  </a:lnTo>
                  <a:lnTo>
                    <a:pt x="1427" y="4778"/>
                  </a:lnTo>
                  <a:lnTo>
                    <a:pt x="1495" y="4846"/>
                  </a:lnTo>
                  <a:lnTo>
                    <a:pt x="1563" y="4937"/>
                  </a:lnTo>
                  <a:lnTo>
                    <a:pt x="1585" y="5050"/>
                  </a:lnTo>
                  <a:lnTo>
                    <a:pt x="1653" y="5186"/>
                  </a:lnTo>
                  <a:lnTo>
                    <a:pt x="1676" y="5276"/>
                  </a:lnTo>
                  <a:lnTo>
                    <a:pt x="1631" y="5639"/>
                  </a:lnTo>
                  <a:lnTo>
                    <a:pt x="1631" y="5888"/>
                  </a:lnTo>
                  <a:lnTo>
                    <a:pt x="1540" y="6137"/>
                  </a:lnTo>
                  <a:lnTo>
                    <a:pt x="1472" y="6273"/>
                  </a:lnTo>
                  <a:lnTo>
                    <a:pt x="1336" y="6454"/>
                  </a:lnTo>
                  <a:lnTo>
                    <a:pt x="1133" y="6567"/>
                  </a:lnTo>
                  <a:lnTo>
                    <a:pt x="997" y="6658"/>
                  </a:lnTo>
                  <a:lnTo>
                    <a:pt x="929" y="6884"/>
                  </a:lnTo>
                  <a:lnTo>
                    <a:pt x="634" y="7201"/>
                  </a:lnTo>
                  <a:lnTo>
                    <a:pt x="612" y="7473"/>
                  </a:lnTo>
                  <a:lnTo>
                    <a:pt x="499" y="7699"/>
                  </a:lnTo>
                  <a:lnTo>
                    <a:pt x="431" y="8175"/>
                  </a:lnTo>
                  <a:lnTo>
                    <a:pt x="272" y="8673"/>
                  </a:lnTo>
                  <a:lnTo>
                    <a:pt x="227" y="8899"/>
                  </a:lnTo>
                  <a:lnTo>
                    <a:pt x="182" y="8990"/>
                  </a:lnTo>
                  <a:lnTo>
                    <a:pt x="136" y="9058"/>
                  </a:lnTo>
                  <a:lnTo>
                    <a:pt x="91" y="9103"/>
                  </a:lnTo>
                  <a:lnTo>
                    <a:pt x="0" y="9148"/>
                  </a:lnTo>
                  <a:lnTo>
                    <a:pt x="23" y="9239"/>
                  </a:lnTo>
                  <a:lnTo>
                    <a:pt x="46" y="9284"/>
                  </a:lnTo>
                  <a:lnTo>
                    <a:pt x="68" y="9714"/>
                  </a:lnTo>
                  <a:lnTo>
                    <a:pt x="68" y="9873"/>
                  </a:lnTo>
                  <a:lnTo>
                    <a:pt x="23" y="10009"/>
                  </a:lnTo>
                  <a:lnTo>
                    <a:pt x="0" y="10326"/>
                  </a:lnTo>
                  <a:lnTo>
                    <a:pt x="136" y="10303"/>
                  </a:lnTo>
                  <a:lnTo>
                    <a:pt x="227" y="10258"/>
                  </a:lnTo>
                  <a:lnTo>
                    <a:pt x="295" y="10258"/>
                  </a:lnTo>
                  <a:lnTo>
                    <a:pt x="385" y="10303"/>
                  </a:lnTo>
                  <a:lnTo>
                    <a:pt x="453" y="10303"/>
                  </a:lnTo>
                  <a:lnTo>
                    <a:pt x="499" y="10280"/>
                  </a:lnTo>
                  <a:lnTo>
                    <a:pt x="634" y="10303"/>
                  </a:lnTo>
                  <a:lnTo>
                    <a:pt x="725" y="10258"/>
                  </a:lnTo>
                  <a:lnTo>
                    <a:pt x="838" y="10213"/>
                  </a:lnTo>
                  <a:lnTo>
                    <a:pt x="883" y="10167"/>
                  </a:lnTo>
                  <a:lnTo>
                    <a:pt x="974" y="10145"/>
                  </a:lnTo>
                  <a:lnTo>
                    <a:pt x="1087" y="10099"/>
                  </a:lnTo>
                  <a:lnTo>
                    <a:pt x="1133" y="10099"/>
                  </a:lnTo>
                  <a:lnTo>
                    <a:pt x="1223" y="10122"/>
                  </a:lnTo>
                  <a:lnTo>
                    <a:pt x="1314" y="10122"/>
                  </a:lnTo>
                  <a:lnTo>
                    <a:pt x="1382" y="10145"/>
                  </a:lnTo>
                  <a:lnTo>
                    <a:pt x="1450" y="10235"/>
                  </a:lnTo>
                  <a:lnTo>
                    <a:pt x="1563" y="10303"/>
                  </a:lnTo>
                  <a:lnTo>
                    <a:pt x="1631" y="10348"/>
                  </a:lnTo>
                  <a:lnTo>
                    <a:pt x="1721" y="10416"/>
                  </a:lnTo>
                  <a:lnTo>
                    <a:pt x="1744" y="10439"/>
                  </a:lnTo>
                  <a:lnTo>
                    <a:pt x="1789" y="10462"/>
                  </a:lnTo>
                  <a:lnTo>
                    <a:pt x="1812" y="10462"/>
                  </a:lnTo>
                  <a:lnTo>
                    <a:pt x="1970" y="10439"/>
                  </a:lnTo>
                  <a:lnTo>
                    <a:pt x="5050" y="10439"/>
                  </a:lnTo>
                  <a:lnTo>
                    <a:pt x="5276" y="10462"/>
                  </a:lnTo>
                  <a:lnTo>
                    <a:pt x="5344" y="10462"/>
                  </a:lnTo>
                  <a:lnTo>
                    <a:pt x="5367" y="10484"/>
                  </a:lnTo>
                  <a:lnTo>
                    <a:pt x="5435" y="10597"/>
                  </a:lnTo>
                  <a:lnTo>
                    <a:pt x="5548" y="10711"/>
                  </a:lnTo>
                  <a:lnTo>
                    <a:pt x="5638" y="10756"/>
                  </a:lnTo>
                  <a:lnTo>
                    <a:pt x="5729" y="10779"/>
                  </a:lnTo>
                  <a:lnTo>
                    <a:pt x="5820" y="10801"/>
                  </a:lnTo>
                  <a:lnTo>
                    <a:pt x="5910" y="10779"/>
                  </a:lnTo>
                  <a:lnTo>
                    <a:pt x="6069" y="10801"/>
                  </a:lnTo>
                  <a:lnTo>
                    <a:pt x="6272" y="10846"/>
                  </a:lnTo>
                  <a:lnTo>
                    <a:pt x="6499" y="10846"/>
                  </a:lnTo>
                  <a:lnTo>
                    <a:pt x="6725" y="10824"/>
                  </a:lnTo>
                  <a:lnTo>
                    <a:pt x="6884" y="10846"/>
                  </a:lnTo>
                  <a:lnTo>
                    <a:pt x="6974" y="10914"/>
                  </a:lnTo>
                  <a:lnTo>
                    <a:pt x="7065" y="10937"/>
                  </a:lnTo>
                  <a:lnTo>
                    <a:pt x="7155" y="10960"/>
                  </a:lnTo>
                  <a:lnTo>
                    <a:pt x="7291" y="10960"/>
                  </a:lnTo>
                  <a:lnTo>
                    <a:pt x="7450" y="10914"/>
                  </a:lnTo>
                  <a:lnTo>
                    <a:pt x="7586" y="10914"/>
                  </a:lnTo>
                  <a:lnTo>
                    <a:pt x="7654" y="10937"/>
                  </a:lnTo>
                  <a:lnTo>
                    <a:pt x="7676" y="10960"/>
                  </a:lnTo>
                  <a:lnTo>
                    <a:pt x="7925" y="10914"/>
                  </a:lnTo>
                  <a:lnTo>
                    <a:pt x="8129" y="10869"/>
                  </a:lnTo>
                  <a:lnTo>
                    <a:pt x="8401" y="10824"/>
                  </a:lnTo>
                  <a:lnTo>
                    <a:pt x="8650" y="10756"/>
                  </a:lnTo>
                  <a:lnTo>
                    <a:pt x="8990" y="10688"/>
                  </a:lnTo>
                  <a:lnTo>
                    <a:pt x="9239" y="10643"/>
                  </a:lnTo>
                  <a:lnTo>
                    <a:pt x="9080" y="10507"/>
                  </a:lnTo>
                  <a:lnTo>
                    <a:pt x="8899" y="10348"/>
                  </a:lnTo>
                  <a:lnTo>
                    <a:pt x="8718" y="10190"/>
                  </a:lnTo>
                  <a:lnTo>
                    <a:pt x="8582" y="10054"/>
                  </a:lnTo>
                  <a:lnTo>
                    <a:pt x="8514" y="9963"/>
                  </a:lnTo>
                  <a:lnTo>
                    <a:pt x="8401" y="9873"/>
                  </a:lnTo>
                  <a:lnTo>
                    <a:pt x="8310" y="9805"/>
                  </a:lnTo>
                  <a:lnTo>
                    <a:pt x="8265" y="9782"/>
                  </a:lnTo>
                  <a:lnTo>
                    <a:pt x="8174" y="9511"/>
                  </a:lnTo>
                  <a:lnTo>
                    <a:pt x="8129" y="9262"/>
                  </a:lnTo>
                  <a:lnTo>
                    <a:pt x="8129" y="9080"/>
                  </a:lnTo>
                  <a:lnTo>
                    <a:pt x="8129" y="8809"/>
                  </a:lnTo>
                  <a:lnTo>
                    <a:pt x="8129" y="8537"/>
                  </a:lnTo>
                  <a:lnTo>
                    <a:pt x="8129" y="8288"/>
                  </a:lnTo>
                  <a:lnTo>
                    <a:pt x="8129" y="8016"/>
                  </a:lnTo>
                  <a:lnTo>
                    <a:pt x="8129" y="7767"/>
                  </a:lnTo>
                  <a:lnTo>
                    <a:pt x="8129" y="7495"/>
                  </a:lnTo>
                  <a:lnTo>
                    <a:pt x="8129" y="7246"/>
                  </a:lnTo>
                  <a:lnTo>
                    <a:pt x="8129" y="6975"/>
                  </a:lnTo>
                  <a:lnTo>
                    <a:pt x="8129" y="6861"/>
                  </a:lnTo>
                  <a:lnTo>
                    <a:pt x="9624" y="6861"/>
                  </a:lnTo>
                  <a:lnTo>
                    <a:pt x="9669" y="6839"/>
                  </a:lnTo>
                  <a:lnTo>
                    <a:pt x="9714" y="6839"/>
                  </a:lnTo>
                  <a:lnTo>
                    <a:pt x="9714" y="6816"/>
                  </a:lnTo>
                  <a:lnTo>
                    <a:pt x="9646" y="6680"/>
                  </a:lnTo>
                  <a:lnTo>
                    <a:pt x="9646" y="6635"/>
                  </a:lnTo>
                  <a:lnTo>
                    <a:pt x="9669" y="6567"/>
                  </a:lnTo>
                  <a:lnTo>
                    <a:pt x="9691" y="6476"/>
                  </a:lnTo>
                  <a:lnTo>
                    <a:pt x="9737" y="6386"/>
                  </a:lnTo>
                  <a:lnTo>
                    <a:pt x="9737" y="6318"/>
                  </a:lnTo>
                  <a:lnTo>
                    <a:pt x="9714" y="6137"/>
                  </a:lnTo>
                  <a:lnTo>
                    <a:pt x="9714" y="6024"/>
                  </a:lnTo>
                  <a:lnTo>
                    <a:pt x="9714" y="5933"/>
                  </a:lnTo>
                  <a:lnTo>
                    <a:pt x="9737" y="5820"/>
                  </a:lnTo>
                  <a:lnTo>
                    <a:pt x="9714" y="5752"/>
                  </a:lnTo>
                  <a:lnTo>
                    <a:pt x="9737" y="5707"/>
                  </a:lnTo>
                  <a:lnTo>
                    <a:pt x="9759" y="5661"/>
                  </a:lnTo>
                  <a:lnTo>
                    <a:pt x="9759" y="5593"/>
                  </a:lnTo>
                  <a:lnTo>
                    <a:pt x="9782" y="5571"/>
                  </a:lnTo>
                  <a:lnTo>
                    <a:pt x="9782" y="5548"/>
                  </a:lnTo>
                  <a:lnTo>
                    <a:pt x="9759" y="5480"/>
                  </a:lnTo>
                  <a:lnTo>
                    <a:pt x="9737" y="5390"/>
                  </a:lnTo>
                  <a:lnTo>
                    <a:pt x="9737" y="5231"/>
                  </a:lnTo>
                  <a:lnTo>
                    <a:pt x="9714" y="5141"/>
                  </a:lnTo>
                  <a:lnTo>
                    <a:pt x="9691" y="5141"/>
                  </a:lnTo>
                  <a:lnTo>
                    <a:pt x="9669" y="5186"/>
                  </a:lnTo>
                  <a:lnTo>
                    <a:pt x="9669" y="5231"/>
                  </a:lnTo>
                  <a:lnTo>
                    <a:pt x="9601" y="5254"/>
                  </a:lnTo>
                  <a:lnTo>
                    <a:pt x="9510" y="5231"/>
                  </a:lnTo>
                  <a:lnTo>
                    <a:pt x="9397" y="5208"/>
                  </a:lnTo>
                  <a:lnTo>
                    <a:pt x="9261" y="5208"/>
                  </a:lnTo>
                  <a:lnTo>
                    <a:pt x="9080" y="5299"/>
                  </a:lnTo>
                  <a:lnTo>
                    <a:pt x="8808" y="5299"/>
                  </a:lnTo>
                  <a:lnTo>
                    <a:pt x="8673" y="5276"/>
                  </a:lnTo>
                  <a:lnTo>
                    <a:pt x="8605" y="5276"/>
                  </a:lnTo>
                  <a:lnTo>
                    <a:pt x="8537" y="5299"/>
                  </a:lnTo>
                  <a:lnTo>
                    <a:pt x="8469" y="5367"/>
                  </a:lnTo>
                  <a:lnTo>
                    <a:pt x="8401" y="5390"/>
                  </a:lnTo>
                  <a:lnTo>
                    <a:pt x="8378" y="5390"/>
                  </a:lnTo>
                  <a:lnTo>
                    <a:pt x="8356" y="5367"/>
                  </a:lnTo>
                  <a:lnTo>
                    <a:pt x="8333" y="5344"/>
                  </a:lnTo>
                  <a:lnTo>
                    <a:pt x="8333" y="5254"/>
                  </a:lnTo>
                  <a:lnTo>
                    <a:pt x="8288" y="5141"/>
                  </a:lnTo>
                  <a:lnTo>
                    <a:pt x="8310" y="5095"/>
                  </a:lnTo>
                  <a:lnTo>
                    <a:pt x="8378" y="5073"/>
                  </a:lnTo>
                  <a:lnTo>
                    <a:pt x="8401" y="4982"/>
                  </a:lnTo>
                  <a:lnTo>
                    <a:pt x="8378" y="4869"/>
                  </a:lnTo>
                  <a:lnTo>
                    <a:pt x="8378" y="4801"/>
                  </a:lnTo>
                  <a:lnTo>
                    <a:pt x="8401" y="4756"/>
                  </a:lnTo>
                  <a:lnTo>
                    <a:pt x="8378" y="4642"/>
                  </a:lnTo>
                  <a:lnTo>
                    <a:pt x="8310" y="4461"/>
                  </a:lnTo>
                  <a:lnTo>
                    <a:pt x="8220" y="4325"/>
                  </a:lnTo>
                  <a:lnTo>
                    <a:pt x="8106" y="4212"/>
                  </a:lnTo>
                  <a:lnTo>
                    <a:pt x="8039" y="4099"/>
                  </a:lnTo>
                  <a:lnTo>
                    <a:pt x="7993" y="4008"/>
                  </a:lnTo>
                  <a:lnTo>
                    <a:pt x="8016" y="3759"/>
                  </a:lnTo>
                  <a:lnTo>
                    <a:pt x="8061" y="3556"/>
                  </a:lnTo>
                  <a:lnTo>
                    <a:pt x="8084" y="3397"/>
                  </a:lnTo>
                  <a:lnTo>
                    <a:pt x="8061" y="3103"/>
                  </a:lnTo>
                  <a:lnTo>
                    <a:pt x="7993" y="2922"/>
                  </a:lnTo>
                  <a:lnTo>
                    <a:pt x="7971" y="2718"/>
                  </a:lnTo>
                  <a:lnTo>
                    <a:pt x="8016" y="2514"/>
                  </a:lnTo>
                  <a:lnTo>
                    <a:pt x="8016" y="2378"/>
                  </a:lnTo>
                  <a:lnTo>
                    <a:pt x="7993" y="2310"/>
                  </a:lnTo>
                  <a:lnTo>
                    <a:pt x="7971" y="2288"/>
                  </a:lnTo>
                  <a:lnTo>
                    <a:pt x="7948" y="2288"/>
                  </a:lnTo>
                  <a:lnTo>
                    <a:pt x="7767" y="2265"/>
                  </a:lnTo>
                  <a:lnTo>
                    <a:pt x="7042" y="2265"/>
                  </a:lnTo>
                  <a:lnTo>
                    <a:pt x="6997" y="2242"/>
                  </a:lnTo>
                  <a:lnTo>
                    <a:pt x="6997" y="2174"/>
                  </a:lnTo>
                  <a:lnTo>
                    <a:pt x="6997" y="2129"/>
                  </a:lnTo>
                  <a:lnTo>
                    <a:pt x="7042" y="1993"/>
                  </a:lnTo>
                  <a:lnTo>
                    <a:pt x="7042" y="1971"/>
                  </a:lnTo>
                  <a:lnTo>
                    <a:pt x="6952" y="1971"/>
                  </a:lnTo>
                  <a:lnTo>
                    <a:pt x="6725" y="1993"/>
                  </a:lnTo>
                  <a:lnTo>
                    <a:pt x="6567" y="2016"/>
                  </a:lnTo>
                  <a:lnTo>
                    <a:pt x="6454" y="2039"/>
                  </a:lnTo>
                  <a:lnTo>
                    <a:pt x="6295" y="2061"/>
                  </a:lnTo>
                  <a:lnTo>
                    <a:pt x="6182" y="2152"/>
                  </a:lnTo>
                  <a:lnTo>
                    <a:pt x="6159" y="2265"/>
                  </a:lnTo>
                  <a:lnTo>
                    <a:pt x="6159" y="2356"/>
                  </a:lnTo>
                  <a:lnTo>
                    <a:pt x="6159" y="2423"/>
                  </a:lnTo>
                  <a:lnTo>
                    <a:pt x="6091" y="2491"/>
                  </a:lnTo>
                  <a:lnTo>
                    <a:pt x="6069" y="2559"/>
                  </a:lnTo>
                  <a:lnTo>
                    <a:pt x="6069" y="2605"/>
                  </a:lnTo>
                  <a:lnTo>
                    <a:pt x="6046" y="2808"/>
                  </a:lnTo>
                  <a:lnTo>
                    <a:pt x="5888" y="2831"/>
                  </a:lnTo>
                  <a:lnTo>
                    <a:pt x="5684" y="2831"/>
                  </a:lnTo>
                  <a:lnTo>
                    <a:pt x="5503" y="2786"/>
                  </a:lnTo>
                  <a:lnTo>
                    <a:pt x="5412" y="2786"/>
                  </a:lnTo>
                  <a:lnTo>
                    <a:pt x="5367" y="2808"/>
                  </a:lnTo>
                  <a:lnTo>
                    <a:pt x="5231" y="2831"/>
                  </a:lnTo>
                  <a:lnTo>
                    <a:pt x="5118" y="2854"/>
                  </a:lnTo>
                  <a:lnTo>
                    <a:pt x="5004" y="2922"/>
                  </a:lnTo>
                  <a:lnTo>
                    <a:pt x="4982" y="2922"/>
                  </a:lnTo>
                  <a:lnTo>
                    <a:pt x="4914" y="2899"/>
                  </a:lnTo>
                  <a:lnTo>
                    <a:pt x="4687" y="2899"/>
                  </a:lnTo>
                  <a:lnTo>
                    <a:pt x="4642" y="2922"/>
                  </a:lnTo>
                  <a:lnTo>
                    <a:pt x="4597" y="2899"/>
                  </a:lnTo>
                  <a:lnTo>
                    <a:pt x="4506" y="2740"/>
                  </a:lnTo>
                  <a:lnTo>
                    <a:pt x="4370" y="2537"/>
                  </a:lnTo>
                  <a:lnTo>
                    <a:pt x="4303" y="2401"/>
                  </a:lnTo>
                  <a:lnTo>
                    <a:pt x="4280" y="2378"/>
                  </a:lnTo>
                  <a:lnTo>
                    <a:pt x="4235" y="2333"/>
                  </a:lnTo>
                  <a:lnTo>
                    <a:pt x="4167" y="2242"/>
                  </a:lnTo>
                  <a:lnTo>
                    <a:pt x="4144" y="2174"/>
                  </a:lnTo>
                  <a:lnTo>
                    <a:pt x="4144" y="2084"/>
                  </a:lnTo>
                  <a:lnTo>
                    <a:pt x="4121" y="1993"/>
                  </a:lnTo>
                  <a:lnTo>
                    <a:pt x="4031" y="1857"/>
                  </a:lnTo>
                  <a:lnTo>
                    <a:pt x="3986" y="1744"/>
                  </a:lnTo>
                  <a:lnTo>
                    <a:pt x="3940" y="1631"/>
                  </a:lnTo>
                  <a:lnTo>
                    <a:pt x="3940" y="1518"/>
                  </a:lnTo>
                  <a:lnTo>
                    <a:pt x="3963" y="1427"/>
                  </a:lnTo>
                  <a:lnTo>
                    <a:pt x="3940" y="1382"/>
                  </a:lnTo>
                  <a:lnTo>
                    <a:pt x="3895" y="1337"/>
                  </a:lnTo>
                  <a:lnTo>
                    <a:pt x="3872" y="1291"/>
                  </a:lnTo>
                  <a:lnTo>
                    <a:pt x="3850" y="1269"/>
                  </a:lnTo>
                  <a:lnTo>
                    <a:pt x="3804" y="1223"/>
                  </a:lnTo>
                  <a:lnTo>
                    <a:pt x="3736" y="1155"/>
                  </a:lnTo>
                  <a:lnTo>
                    <a:pt x="3646" y="1133"/>
                  </a:lnTo>
                  <a:lnTo>
                    <a:pt x="2921" y="1133"/>
                  </a:lnTo>
                  <a:lnTo>
                    <a:pt x="2672" y="1155"/>
                  </a:lnTo>
                  <a:lnTo>
                    <a:pt x="1948" y="1155"/>
                  </a:lnTo>
                  <a:lnTo>
                    <a:pt x="1880" y="1133"/>
                  </a:lnTo>
                  <a:lnTo>
                    <a:pt x="1268" y="1133"/>
                  </a:lnTo>
                  <a:lnTo>
                    <a:pt x="1246" y="1155"/>
                  </a:lnTo>
                  <a:lnTo>
                    <a:pt x="1155" y="11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137275" y="4217725"/>
              <a:ext cx="395125" cy="867250"/>
            </a:xfrm>
            <a:custGeom>
              <a:rect b="b" l="l" r="r" t="t"/>
              <a:pathLst>
                <a:path extrusionOk="0" h="34690" w="15805">
                  <a:moveTo>
                    <a:pt x="9125" y="15964"/>
                  </a:moveTo>
                  <a:lnTo>
                    <a:pt x="9125" y="15986"/>
                  </a:lnTo>
                  <a:lnTo>
                    <a:pt x="9170" y="16054"/>
                  </a:lnTo>
                  <a:lnTo>
                    <a:pt x="9261" y="16100"/>
                  </a:lnTo>
                  <a:lnTo>
                    <a:pt x="9306" y="16122"/>
                  </a:lnTo>
                  <a:lnTo>
                    <a:pt x="9306" y="16054"/>
                  </a:lnTo>
                  <a:lnTo>
                    <a:pt x="9261" y="16009"/>
                  </a:lnTo>
                  <a:lnTo>
                    <a:pt x="9216" y="15986"/>
                  </a:lnTo>
                  <a:lnTo>
                    <a:pt x="9125" y="15964"/>
                  </a:lnTo>
                  <a:close/>
                  <a:moveTo>
                    <a:pt x="5842" y="1"/>
                  </a:moveTo>
                  <a:lnTo>
                    <a:pt x="5819" y="46"/>
                  </a:lnTo>
                  <a:lnTo>
                    <a:pt x="5797" y="137"/>
                  </a:lnTo>
                  <a:lnTo>
                    <a:pt x="5751" y="227"/>
                  </a:lnTo>
                  <a:lnTo>
                    <a:pt x="5729" y="272"/>
                  </a:lnTo>
                  <a:lnTo>
                    <a:pt x="5615" y="318"/>
                  </a:lnTo>
                  <a:lnTo>
                    <a:pt x="5502" y="363"/>
                  </a:lnTo>
                  <a:lnTo>
                    <a:pt x="5457" y="363"/>
                  </a:lnTo>
                  <a:lnTo>
                    <a:pt x="5412" y="408"/>
                  </a:lnTo>
                  <a:lnTo>
                    <a:pt x="5412" y="476"/>
                  </a:lnTo>
                  <a:lnTo>
                    <a:pt x="5389" y="521"/>
                  </a:lnTo>
                  <a:lnTo>
                    <a:pt x="5230" y="612"/>
                  </a:lnTo>
                  <a:lnTo>
                    <a:pt x="5208" y="657"/>
                  </a:lnTo>
                  <a:lnTo>
                    <a:pt x="5185" y="725"/>
                  </a:lnTo>
                  <a:lnTo>
                    <a:pt x="5095" y="838"/>
                  </a:lnTo>
                  <a:lnTo>
                    <a:pt x="5072" y="884"/>
                  </a:lnTo>
                  <a:lnTo>
                    <a:pt x="5208" y="1042"/>
                  </a:lnTo>
                  <a:lnTo>
                    <a:pt x="5163" y="1246"/>
                  </a:lnTo>
                  <a:lnTo>
                    <a:pt x="5049" y="1586"/>
                  </a:lnTo>
                  <a:lnTo>
                    <a:pt x="4959" y="1835"/>
                  </a:lnTo>
                  <a:lnTo>
                    <a:pt x="4959" y="1880"/>
                  </a:lnTo>
                  <a:lnTo>
                    <a:pt x="4936" y="1925"/>
                  </a:lnTo>
                  <a:lnTo>
                    <a:pt x="4778" y="1993"/>
                  </a:lnTo>
                  <a:lnTo>
                    <a:pt x="4529" y="2106"/>
                  </a:lnTo>
                  <a:lnTo>
                    <a:pt x="4393" y="2174"/>
                  </a:lnTo>
                  <a:lnTo>
                    <a:pt x="4234" y="2242"/>
                  </a:lnTo>
                  <a:lnTo>
                    <a:pt x="4189" y="2288"/>
                  </a:lnTo>
                  <a:lnTo>
                    <a:pt x="4144" y="2333"/>
                  </a:lnTo>
                  <a:lnTo>
                    <a:pt x="4098" y="2378"/>
                  </a:lnTo>
                  <a:lnTo>
                    <a:pt x="4076" y="2423"/>
                  </a:lnTo>
                  <a:lnTo>
                    <a:pt x="4030" y="2446"/>
                  </a:lnTo>
                  <a:lnTo>
                    <a:pt x="3985" y="2537"/>
                  </a:lnTo>
                  <a:lnTo>
                    <a:pt x="3985" y="2627"/>
                  </a:lnTo>
                  <a:lnTo>
                    <a:pt x="4008" y="2673"/>
                  </a:lnTo>
                  <a:lnTo>
                    <a:pt x="4053" y="2695"/>
                  </a:lnTo>
                  <a:lnTo>
                    <a:pt x="4076" y="2763"/>
                  </a:lnTo>
                  <a:lnTo>
                    <a:pt x="4098" y="2808"/>
                  </a:lnTo>
                  <a:lnTo>
                    <a:pt x="4121" y="2854"/>
                  </a:lnTo>
                  <a:lnTo>
                    <a:pt x="4121" y="2876"/>
                  </a:lnTo>
                  <a:lnTo>
                    <a:pt x="4098" y="2899"/>
                  </a:lnTo>
                  <a:lnTo>
                    <a:pt x="4030" y="2899"/>
                  </a:lnTo>
                  <a:lnTo>
                    <a:pt x="4008" y="2967"/>
                  </a:lnTo>
                  <a:lnTo>
                    <a:pt x="3962" y="3125"/>
                  </a:lnTo>
                  <a:lnTo>
                    <a:pt x="3962" y="3193"/>
                  </a:lnTo>
                  <a:lnTo>
                    <a:pt x="4008" y="3329"/>
                  </a:lnTo>
                  <a:lnTo>
                    <a:pt x="4030" y="3420"/>
                  </a:lnTo>
                  <a:lnTo>
                    <a:pt x="4098" y="3691"/>
                  </a:lnTo>
                  <a:lnTo>
                    <a:pt x="4098" y="3782"/>
                  </a:lnTo>
                  <a:lnTo>
                    <a:pt x="4008" y="3873"/>
                  </a:lnTo>
                  <a:lnTo>
                    <a:pt x="3962" y="3940"/>
                  </a:lnTo>
                  <a:lnTo>
                    <a:pt x="3962" y="4008"/>
                  </a:lnTo>
                  <a:lnTo>
                    <a:pt x="3962" y="4054"/>
                  </a:lnTo>
                  <a:lnTo>
                    <a:pt x="3962" y="4099"/>
                  </a:lnTo>
                  <a:lnTo>
                    <a:pt x="4053" y="4235"/>
                  </a:lnTo>
                  <a:lnTo>
                    <a:pt x="4144" y="4348"/>
                  </a:lnTo>
                  <a:lnTo>
                    <a:pt x="4166" y="4416"/>
                  </a:lnTo>
                  <a:lnTo>
                    <a:pt x="4166" y="4507"/>
                  </a:lnTo>
                  <a:lnTo>
                    <a:pt x="4144" y="4552"/>
                  </a:lnTo>
                  <a:lnTo>
                    <a:pt x="4098" y="4574"/>
                  </a:lnTo>
                  <a:lnTo>
                    <a:pt x="4008" y="4597"/>
                  </a:lnTo>
                  <a:lnTo>
                    <a:pt x="3962" y="4642"/>
                  </a:lnTo>
                  <a:lnTo>
                    <a:pt x="3917" y="4642"/>
                  </a:lnTo>
                  <a:lnTo>
                    <a:pt x="3872" y="4620"/>
                  </a:lnTo>
                  <a:lnTo>
                    <a:pt x="3827" y="4620"/>
                  </a:lnTo>
                  <a:lnTo>
                    <a:pt x="3759" y="4665"/>
                  </a:lnTo>
                  <a:lnTo>
                    <a:pt x="3736" y="4733"/>
                  </a:lnTo>
                  <a:lnTo>
                    <a:pt x="3691" y="4891"/>
                  </a:lnTo>
                  <a:lnTo>
                    <a:pt x="3645" y="4914"/>
                  </a:lnTo>
                  <a:lnTo>
                    <a:pt x="3600" y="5027"/>
                  </a:lnTo>
                  <a:lnTo>
                    <a:pt x="3532" y="5186"/>
                  </a:lnTo>
                  <a:lnTo>
                    <a:pt x="3510" y="5276"/>
                  </a:lnTo>
                  <a:lnTo>
                    <a:pt x="3487" y="5344"/>
                  </a:lnTo>
                  <a:lnTo>
                    <a:pt x="3442" y="5390"/>
                  </a:lnTo>
                  <a:lnTo>
                    <a:pt x="3374" y="5480"/>
                  </a:lnTo>
                  <a:lnTo>
                    <a:pt x="3306" y="5571"/>
                  </a:lnTo>
                  <a:lnTo>
                    <a:pt x="3283" y="5593"/>
                  </a:lnTo>
                  <a:lnTo>
                    <a:pt x="3238" y="5593"/>
                  </a:lnTo>
                  <a:lnTo>
                    <a:pt x="3215" y="5661"/>
                  </a:lnTo>
                  <a:lnTo>
                    <a:pt x="3102" y="5775"/>
                  </a:lnTo>
                  <a:lnTo>
                    <a:pt x="3079" y="5910"/>
                  </a:lnTo>
                  <a:lnTo>
                    <a:pt x="3057" y="5978"/>
                  </a:lnTo>
                  <a:lnTo>
                    <a:pt x="3034" y="6114"/>
                  </a:lnTo>
                  <a:lnTo>
                    <a:pt x="2989" y="6363"/>
                  </a:lnTo>
                  <a:lnTo>
                    <a:pt x="2966" y="6409"/>
                  </a:lnTo>
                  <a:lnTo>
                    <a:pt x="2921" y="6454"/>
                  </a:lnTo>
                  <a:lnTo>
                    <a:pt x="2853" y="6544"/>
                  </a:lnTo>
                  <a:lnTo>
                    <a:pt x="2830" y="6612"/>
                  </a:lnTo>
                  <a:lnTo>
                    <a:pt x="2853" y="6816"/>
                  </a:lnTo>
                  <a:lnTo>
                    <a:pt x="2898" y="7020"/>
                  </a:lnTo>
                  <a:lnTo>
                    <a:pt x="2898" y="7110"/>
                  </a:lnTo>
                  <a:lnTo>
                    <a:pt x="2876" y="7246"/>
                  </a:lnTo>
                  <a:lnTo>
                    <a:pt x="2876" y="7292"/>
                  </a:lnTo>
                  <a:lnTo>
                    <a:pt x="2898" y="7314"/>
                  </a:lnTo>
                  <a:lnTo>
                    <a:pt x="2944" y="7337"/>
                  </a:lnTo>
                  <a:lnTo>
                    <a:pt x="2966" y="7382"/>
                  </a:lnTo>
                  <a:lnTo>
                    <a:pt x="2921" y="7405"/>
                  </a:lnTo>
                  <a:lnTo>
                    <a:pt x="2921" y="7473"/>
                  </a:lnTo>
                  <a:lnTo>
                    <a:pt x="2876" y="7541"/>
                  </a:lnTo>
                  <a:lnTo>
                    <a:pt x="2762" y="7586"/>
                  </a:lnTo>
                  <a:lnTo>
                    <a:pt x="2717" y="7541"/>
                  </a:lnTo>
                  <a:lnTo>
                    <a:pt x="2695" y="7563"/>
                  </a:lnTo>
                  <a:lnTo>
                    <a:pt x="2717" y="7631"/>
                  </a:lnTo>
                  <a:lnTo>
                    <a:pt x="2695" y="7677"/>
                  </a:lnTo>
                  <a:lnTo>
                    <a:pt x="2627" y="7835"/>
                  </a:lnTo>
                  <a:lnTo>
                    <a:pt x="2581" y="7994"/>
                  </a:lnTo>
                  <a:lnTo>
                    <a:pt x="2559" y="8039"/>
                  </a:lnTo>
                  <a:lnTo>
                    <a:pt x="2581" y="8107"/>
                  </a:lnTo>
                  <a:lnTo>
                    <a:pt x="2604" y="8129"/>
                  </a:lnTo>
                  <a:lnTo>
                    <a:pt x="2604" y="8152"/>
                  </a:lnTo>
                  <a:lnTo>
                    <a:pt x="2559" y="8197"/>
                  </a:lnTo>
                  <a:lnTo>
                    <a:pt x="2536" y="8243"/>
                  </a:lnTo>
                  <a:lnTo>
                    <a:pt x="2491" y="8265"/>
                  </a:lnTo>
                  <a:lnTo>
                    <a:pt x="2468" y="8243"/>
                  </a:lnTo>
                  <a:lnTo>
                    <a:pt x="2423" y="8265"/>
                  </a:lnTo>
                  <a:lnTo>
                    <a:pt x="2423" y="8333"/>
                  </a:lnTo>
                  <a:lnTo>
                    <a:pt x="2400" y="8424"/>
                  </a:lnTo>
                  <a:lnTo>
                    <a:pt x="2400" y="8537"/>
                  </a:lnTo>
                  <a:lnTo>
                    <a:pt x="2378" y="8673"/>
                  </a:lnTo>
                  <a:lnTo>
                    <a:pt x="2423" y="8763"/>
                  </a:lnTo>
                  <a:lnTo>
                    <a:pt x="2491" y="8922"/>
                  </a:lnTo>
                  <a:lnTo>
                    <a:pt x="2536" y="8967"/>
                  </a:lnTo>
                  <a:lnTo>
                    <a:pt x="2581" y="8945"/>
                  </a:lnTo>
                  <a:lnTo>
                    <a:pt x="2627" y="8990"/>
                  </a:lnTo>
                  <a:lnTo>
                    <a:pt x="2649" y="9035"/>
                  </a:lnTo>
                  <a:lnTo>
                    <a:pt x="2604" y="9103"/>
                  </a:lnTo>
                  <a:lnTo>
                    <a:pt x="2559" y="9103"/>
                  </a:lnTo>
                  <a:lnTo>
                    <a:pt x="2559" y="9148"/>
                  </a:lnTo>
                  <a:lnTo>
                    <a:pt x="2559" y="9239"/>
                  </a:lnTo>
                  <a:lnTo>
                    <a:pt x="2581" y="9307"/>
                  </a:lnTo>
                  <a:lnTo>
                    <a:pt x="2627" y="9352"/>
                  </a:lnTo>
                  <a:lnTo>
                    <a:pt x="2649" y="9465"/>
                  </a:lnTo>
                  <a:lnTo>
                    <a:pt x="2695" y="9511"/>
                  </a:lnTo>
                  <a:lnTo>
                    <a:pt x="2695" y="9646"/>
                  </a:lnTo>
                  <a:lnTo>
                    <a:pt x="2740" y="9828"/>
                  </a:lnTo>
                  <a:lnTo>
                    <a:pt x="2808" y="9873"/>
                  </a:lnTo>
                  <a:lnTo>
                    <a:pt x="2830" y="9895"/>
                  </a:lnTo>
                  <a:lnTo>
                    <a:pt x="2808" y="9963"/>
                  </a:lnTo>
                  <a:lnTo>
                    <a:pt x="2762" y="10031"/>
                  </a:lnTo>
                  <a:lnTo>
                    <a:pt x="2762" y="10122"/>
                  </a:lnTo>
                  <a:lnTo>
                    <a:pt x="2762" y="10190"/>
                  </a:lnTo>
                  <a:lnTo>
                    <a:pt x="2830" y="10258"/>
                  </a:lnTo>
                  <a:lnTo>
                    <a:pt x="2876" y="10258"/>
                  </a:lnTo>
                  <a:lnTo>
                    <a:pt x="2921" y="10235"/>
                  </a:lnTo>
                  <a:lnTo>
                    <a:pt x="2989" y="10280"/>
                  </a:lnTo>
                  <a:lnTo>
                    <a:pt x="2989" y="10326"/>
                  </a:lnTo>
                  <a:lnTo>
                    <a:pt x="3011" y="10371"/>
                  </a:lnTo>
                  <a:lnTo>
                    <a:pt x="2966" y="10439"/>
                  </a:lnTo>
                  <a:lnTo>
                    <a:pt x="2944" y="10575"/>
                  </a:lnTo>
                  <a:lnTo>
                    <a:pt x="2921" y="10688"/>
                  </a:lnTo>
                  <a:lnTo>
                    <a:pt x="2944" y="10892"/>
                  </a:lnTo>
                  <a:lnTo>
                    <a:pt x="2944" y="11028"/>
                  </a:lnTo>
                  <a:lnTo>
                    <a:pt x="2944" y="11118"/>
                  </a:lnTo>
                  <a:lnTo>
                    <a:pt x="2966" y="11163"/>
                  </a:lnTo>
                  <a:lnTo>
                    <a:pt x="2944" y="11186"/>
                  </a:lnTo>
                  <a:lnTo>
                    <a:pt x="2876" y="11209"/>
                  </a:lnTo>
                  <a:lnTo>
                    <a:pt x="2830" y="11209"/>
                  </a:lnTo>
                  <a:lnTo>
                    <a:pt x="2808" y="11231"/>
                  </a:lnTo>
                  <a:lnTo>
                    <a:pt x="2785" y="11277"/>
                  </a:lnTo>
                  <a:lnTo>
                    <a:pt x="2762" y="11367"/>
                  </a:lnTo>
                  <a:lnTo>
                    <a:pt x="2717" y="11413"/>
                  </a:lnTo>
                  <a:lnTo>
                    <a:pt x="2672" y="11503"/>
                  </a:lnTo>
                  <a:lnTo>
                    <a:pt x="2627" y="11594"/>
                  </a:lnTo>
                  <a:lnTo>
                    <a:pt x="2604" y="11662"/>
                  </a:lnTo>
                  <a:lnTo>
                    <a:pt x="2604" y="11684"/>
                  </a:lnTo>
                  <a:lnTo>
                    <a:pt x="2581" y="11775"/>
                  </a:lnTo>
                  <a:lnTo>
                    <a:pt x="2581" y="11843"/>
                  </a:lnTo>
                  <a:lnTo>
                    <a:pt x="2536" y="12047"/>
                  </a:lnTo>
                  <a:lnTo>
                    <a:pt x="2468" y="12092"/>
                  </a:lnTo>
                  <a:lnTo>
                    <a:pt x="2423" y="12114"/>
                  </a:lnTo>
                  <a:lnTo>
                    <a:pt x="2400" y="12160"/>
                  </a:lnTo>
                  <a:lnTo>
                    <a:pt x="2423" y="12205"/>
                  </a:lnTo>
                  <a:lnTo>
                    <a:pt x="2468" y="12228"/>
                  </a:lnTo>
                  <a:lnTo>
                    <a:pt x="2491" y="12273"/>
                  </a:lnTo>
                  <a:lnTo>
                    <a:pt x="2468" y="12341"/>
                  </a:lnTo>
                  <a:lnTo>
                    <a:pt x="2513" y="12409"/>
                  </a:lnTo>
                  <a:lnTo>
                    <a:pt x="2513" y="12499"/>
                  </a:lnTo>
                  <a:lnTo>
                    <a:pt x="2536" y="12658"/>
                  </a:lnTo>
                  <a:lnTo>
                    <a:pt x="2513" y="12771"/>
                  </a:lnTo>
                  <a:lnTo>
                    <a:pt x="2513" y="12862"/>
                  </a:lnTo>
                  <a:lnTo>
                    <a:pt x="2513" y="12952"/>
                  </a:lnTo>
                  <a:lnTo>
                    <a:pt x="2468" y="13020"/>
                  </a:lnTo>
                  <a:lnTo>
                    <a:pt x="2400" y="13020"/>
                  </a:lnTo>
                  <a:lnTo>
                    <a:pt x="2355" y="13088"/>
                  </a:lnTo>
                  <a:lnTo>
                    <a:pt x="2264" y="13156"/>
                  </a:lnTo>
                  <a:lnTo>
                    <a:pt x="2264" y="13224"/>
                  </a:lnTo>
                  <a:lnTo>
                    <a:pt x="2242" y="13269"/>
                  </a:lnTo>
                  <a:lnTo>
                    <a:pt x="2219" y="13292"/>
                  </a:lnTo>
                  <a:lnTo>
                    <a:pt x="2128" y="13292"/>
                  </a:lnTo>
                  <a:lnTo>
                    <a:pt x="2061" y="13360"/>
                  </a:lnTo>
                  <a:lnTo>
                    <a:pt x="1993" y="13405"/>
                  </a:lnTo>
                  <a:lnTo>
                    <a:pt x="1993" y="13450"/>
                  </a:lnTo>
                  <a:lnTo>
                    <a:pt x="1993" y="13518"/>
                  </a:lnTo>
                  <a:lnTo>
                    <a:pt x="1970" y="13564"/>
                  </a:lnTo>
                  <a:lnTo>
                    <a:pt x="1925" y="13632"/>
                  </a:lnTo>
                  <a:lnTo>
                    <a:pt x="1902" y="13722"/>
                  </a:lnTo>
                  <a:lnTo>
                    <a:pt x="1925" y="13790"/>
                  </a:lnTo>
                  <a:lnTo>
                    <a:pt x="1947" y="13926"/>
                  </a:lnTo>
                  <a:lnTo>
                    <a:pt x="1947" y="13971"/>
                  </a:lnTo>
                  <a:lnTo>
                    <a:pt x="1925" y="14084"/>
                  </a:lnTo>
                  <a:lnTo>
                    <a:pt x="1879" y="14175"/>
                  </a:lnTo>
                  <a:lnTo>
                    <a:pt x="1925" y="14266"/>
                  </a:lnTo>
                  <a:lnTo>
                    <a:pt x="1947" y="14311"/>
                  </a:lnTo>
                  <a:lnTo>
                    <a:pt x="1925" y="14424"/>
                  </a:lnTo>
                  <a:lnTo>
                    <a:pt x="1902" y="14492"/>
                  </a:lnTo>
                  <a:lnTo>
                    <a:pt x="1902" y="14628"/>
                  </a:lnTo>
                  <a:lnTo>
                    <a:pt x="1970" y="14764"/>
                  </a:lnTo>
                  <a:lnTo>
                    <a:pt x="2015" y="14900"/>
                  </a:lnTo>
                  <a:lnTo>
                    <a:pt x="2038" y="15058"/>
                  </a:lnTo>
                  <a:lnTo>
                    <a:pt x="2038" y="15171"/>
                  </a:lnTo>
                  <a:lnTo>
                    <a:pt x="2061" y="15307"/>
                  </a:lnTo>
                  <a:lnTo>
                    <a:pt x="2128" y="15375"/>
                  </a:lnTo>
                  <a:lnTo>
                    <a:pt x="2174" y="15420"/>
                  </a:lnTo>
                  <a:lnTo>
                    <a:pt x="2151" y="15466"/>
                  </a:lnTo>
                  <a:lnTo>
                    <a:pt x="2128" y="15556"/>
                  </a:lnTo>
                  <a:lnTo>
                    <a:pt x="2083" y="15601"/>
                  </a:lnTo>
                  <a:lnTo>
                    <a:pt x="1970" y="15624"/>
                  </a:lnTo>
                  <a:lnTo>
                    <a:pt x="1879" y="15692"/>
                  </a:lnTo>
                  <a:lnTo>
                    <a:pt x="1811" y="15715"/>
                  </a:lnTo>
                  <a:lnTo>
                    <a:pt x="1766" y="15760"/>
                  </a:lnTo>
                  <a:lnTo>
                    <a:pt x="1721" y="15805"/>
                  </a:lnTo>
                  <a:lnTo>
                    <a:pt x="1698" y="15850"/>
                  </a:lnTo>
                  <a:lnTo>
                    <a:pt x="1721" y="16077"/>
                  </a:lnTo>
                  <a:lnTo>
                    <a:pt x="1721" y="16167"/>
                  </a:lnTo>
                  <a:lnTo>
                    <a:pt x="1676" y="16281"/>
                  </a:lnTo>
                  <a:lnTo>
                    <a:pt x="1653" y="16371"/>
                  </a:lnTo>
                  <a:lnTo>
                    <a:pt x="1630" y="16417"/>
                  </a:lnTo>
                  <a:lnTo>
                    <a:pt x="1630" y="16462"/>
                  </a:lnTo>
                  <a:lnTo>
                    <a:pt x="1608" y="16484"/>
                  </a:lnTo>
                  <a:lnTo>
                    <a:pt x="1585" y="16507"/>
                  </a:lnTo>
                  <a:lnTo>
                    <a:pt x="1517" y="16484"/>
                  </a:lnTo>
                  <a:lnTo>
                    <a:pt x="1494" y="16484"/>
                  </a:lnTo>
                  <a:lnTo>
                    <a:pt x="1472" y="16530"/>
                  </a:lnTo>
                  <a:lnTo>
                    <a:pt x="1494" y="16598"/>
                  </a:lnTo>
                  <a:lnTo>
                    <a:pt x="1517" y="16734"/>
                  </a:lnTo>
                  <a:lnTo>
                    <a:pt x="1540" y="16779"/>
                  </a:lnTo>
                  <a:lnTo>
                    <a:pt x="1540" y="16824"/>
                  </a:lnTo>
                  <a:lnTo>
                    <a:pt x="1517" y="16915"/>
                  </a:lnTo>
                  <a:lnTo>
                    <a:pt x="1494" y="17005"/>
                  </a:lnTo>
                  <a:lnTo>
                    <a:pt x="1449" y="17005"/>
                  </a:lnTo>
                  <a:lnTo>
                    <a:pt x="1404" y="17028"/>
                  </a:lnTo>
                  <a:lnTo>
                    <a:pt x="1404" y="17073"/>
                  </a:lnTo>
                  <a:lnTo>
                    <a:pt x="1404" y="17164"/>
                  </a:lnTo>
                  <a:lnTo>
                    <a:pt x="1472" y="17209"/>
                  </a:lnTo>
                  <a:lnTo>
                    <a:pt x="1494" y="17254"/>
                  </a:lnTo>
                  <a:lnTo>
                    <a:pt x="1472" y="17300"/>
                  </a:lnTo>
                  <a:lnTo>
                    <a:pt x="1427" y="17322"/>
                  </a:lnTo>
                  <a:lnTo>
                    <a:pt x="1404" y="17345"/>
                  </a:lnTo>
                  <a:lnTo>
                    <a:pt x="1381" y="17435"/>
                  </a:lnTo>
                  <a:lnTo>
                    <a:pt x="1336" y="17549"/>
                  </a:lnTo>
                  <a:lnTo>
                    <a:pt x="1313" y="17617"/>
                  </a:lnTo>
                  <a:lnTo>
                    <a:pt x="1291" y="17730"/>
                  </a:lnTo>
                  <a:lnTo>
                    <a:pt x="1359" y="17820"/>
                  </a:lnTo>
                  <a:lnTo>
                    <a:pt x="1336" y="17934"/>
                  </a:lnTo>
                  <a:lnTo>
                    <a:pt x="1336" y="18251"/>
                  </a:lnTo>
                  <a:lnTo>
                    <a:pt x="1336" y="18364"/>
                  </a:lnTo>
                  <a:lnTo>
                    <a:pt x="1359" y="18522"/>
                  </a:lnTo>
                  <a:lnTo>
                    <a:pt x="1336" y="18590"/>
                  </a:lnTo>
                  <a:lnTo>
                    <a:pt x="1313" y="18636"/>
                  </a:lnTo>
                  <a:lnTo>
                    <a:pt x="1381" y="18749"/>
                  </a:lnTo>
                  <a:lnTo>
                    <a:pt x="1427" y="18953"/>
                  </a:lnTo>
                  <a:lnTo>
                    <a:pt x="1449" y="19043"/>
                  </a:lnTo>
                  <a:lnTo>
                    <a:pt x="1449" y="19111"/>
                  </a:lnTo>
                  <a:lnTo>
                    <a:pt x="1359" y="19156"/>
                  </a:lnTo>
                  <a:lnTo>
                    <a:pt x="1291" y="19179"/>
                  </a:lnTo>
                  <a:lnTo>
                    <a:pt x="1268" y="19134"/>
                  </a:lnTo>
                  <a:lnTo>
                    <a:pt x="1223" y="19156"/>
                  </a:lnTo>
                  <a:lnTo>
                    <a:pt x="1200" y="19224"/>
                  </a:lnTo>
                  <a:lnTo>
                    <a:pt x="1155" y="19270"/>
                  </a:lnTo>
                  <a:lnTo>
                    <a:pt x="1155" y="19315"/>
                  </a:lnTo>
                  <a:lnTo>
                    <a:pt x="1200" y="19383"/>
                  </a:lnTo>
                  <a:lnTo>
                    <a:pt x="1200" y="19496"/>
                  </a:lnTo>
                  <a:lnTo>
                    <a:pt x="1177" y="19564"/>
                  </a:lnTo>
                  <a:lnTo>
                    <a:pt x="1132" y="19609"/>
                  </a:lnTo>
                  <a:lnTo>
                    <a:pt x="1155" y="19700"/>
                  </a:lnTo>
                  <a:lnTo>
                    <a:pt x="1155" y="19836"/>
                  </a:lnTo>
                  <a:lnTo>
                    <a:pt x="1132" y="20062"/>
                  </a:lnTo>
                  <a:lnTo>
                    <a:pt x="1177" y="20153"/>
                  </a:lnTo>
                  <a:lnTo>
                    <a:pt x="1200" y="20175"/>
                  </a:lnTo>
                  <a:lnTo>
                    <a:pt x="1336" y="20221"/>
                  </a:lnTo>
                  <a:lnTo>
                    <a:pt x="1427" y="20243"/>
                  </a:lnTo>
                  <a:lnTo>
                    <a:pt x="1449" y="20334"/>
                  </a:lnTo>
                  <a:lnTo>
                    <a:pt x="1449" y="20379"/>
                  </a:lnTo>
                  <a:lnTo>
                    <a:pt x="1404" y="20424"/>
                  </a:lnTo>
                  <a:lnTo>
                    <a:pt x="1336" y="20447"/>
                  </a:lnTo>
                  <a:lnTo>
                    <a:pt x="1336" y="20538"/>
                  </a:lnTo>
                  <a:lnTo>
                    <a:pt x="1381" y="20651"/>
                  </a:lnTo>
                  <a:lnTo>
                    <a:pt x="1449" y="20719"/>
                  </a:lnTo>
                  <a:lnTo>
                    <a:pt x="1472" y="20764"/>
                  </a:lnTo>
                  <a:lnTo>
                    <a:pt x="1472" y="20832"/>
                  </a:lnTo>
                  <a:lnTo>
                    <a:pt x="1404" y="20900"/>
                  </a:lnTo>
                  <a:lnTo>
                    <a:pt x="1472" y="21013"/>
                  </a:lnTo>
                  <a:lnTo>
                    <a:pt x="1517" y="21081"/>
                  </a:lnTo>
                  <a:lnTo>
                    <a:pt x="1472" y="21149"/>
                  </a:lnTo>
                  <a:lnTo>
                    <a:pt x="1427" y="21239"/>
                  </a:lnTo>
                  <a:lnTo>
                    <a:pt x="1404" y="21285"/>
                  </a:lnTo>
                  <a:lnTo>
                    <a:pt x="1404" y="21330"/>
                  </a:lnTo>
                  <a:lnTo>
                    <a:pt x="1381" y="21421"/>
                  </a:lnTo>
                  <a:lnTo>
                    <a:pt x="1381" y="21534"/>
                  </a:lnTo>
                  <a:lnTo>
                    <a:pt x="1404" y="21579"/>
                  </a:lnTo>
                  <a:lnTo>
                    <a:pt x="1789" y="21624"/>
                  </a:lnTo>
                  <a:lnTo>
                    <a:pt x="1879" y="21647"/>
                  </a:lnTo>
                  <a:lnTo>
                    <a:pt x="1925" y="21715"/>
                  </a:lnTo>
                  <a:lnTo>
                    <a:pt x="1925" y="21783"/>
                  </a:lnTo>
                  <a:lnTo>
                    <a:pt x="1879" y="21851"/>
                  </a:lnTo>
                  <a:lnTo>
                    <a:pt x="1834" y="22009"/>
                  </a:lnTo>
                  <a:lnTo>
                    <a:pt x="1766" y="22032"/>
                  </a:lnTo>
                  <a:lnTo>
                    <a:pt x="1676" y="21987"/>
                  </a:lnTo>
                  <a:lnTo>
                    <a:pt x="1608" y="22009"/>
                  </a:lnTo>
                  <a:lnTo>
                    <a:pt x="1427" y="22009"/>
                  </a:lnTo>
                  <a:lnTo>
                    <a:pt x="1291" y="22032"/>
                  </a:lnTo>
                  <a:lnTo>
                    <a:pt x="1200" y="22009"/>
                  </a:lnTo>
                  <a:lnTo>
                    <a:pt x="1200" y="22077"/>
                  </a:lnTo>
                  <a:lnTo>
                    <a:pt x="1223" y="22168"/>
                  </a:lnTo>
                  <a:lnTo>
                    <a:pt x="1404" y="22190"/>
                  </a:lnTo>
                  <a:lnTo>
                    <a:pt x="1562" y="22258"/>
                  </a:lnTo>
                  <a:lnTo>
                    <a:pt x="1630" y="22349"/>
                  </a:lnTo>
                  <a:lnTo>
                    <a:pt x="1698" y="22462"/>
                  </a:lnTo>
                  <a:lnTo>
                    <a:pt x="1766" y="22530"/>
                  </a:lnTo>
                  <a:lnTo>
                    <a:pt x="1766" y="22643"/>
                  </a:lnTo>
                  <a:lnTo>
                    <a:pt x="1653" y="22756"/>
                  </a:lnTo>
                  <a:lnTo>
                    <a:pt x="1653" y="22847"/>
                  </a:lnTo>
                  <a:lnTo>
                    <a:pt x="1494" y="22870"/>
                  </a:lnTo>
                  <a:lnTo>
                    <a:pt x="1449" y="22915"/>
                  </a:lnTo>
                  <a:lnTo>
                    <a:pt x="1427" y="23096"/>
                  </a:lnTo>
                  <a:lnTo>
                    <a:pt x="1449" y="23209"/>
                  </a:lnTo>
                  <a:lnTo>
                    <a:pt x="1517" y="23255"/>
                  </a:lnTo>
                  <a:lnTo>
                    <a:pt x="1540" y="23345"/>
                  </a:lnTo>
                  <a:lnTo>
                    <a:pt x="1494" y="23458"/>
                  </a:lnTo>
                  <a:lnTo>
                    <a:pt x="1404" y="23526"/>
                  </a:lnTo>
                  <a:lnTo>
                    <a:pt x="1359" y="23594"/>
                  </a:lnTo>
                  <a:lnTo>
                    <a:pt x="1381" y="23640"/>
                  </a:lnTo>
                  <a:lnTo>
                    <a:pt x="1427" y="23730"/>
                  </a:lnTo>
                  <a:lnTo>
                    <a:pt x="1449" y="23775"/>
                  </a:lnTo>
                  <a:lnTo>
                    <a:pt x="1472" y="23889"/>
                  </a:lnTo>
                  <a:lnTo>
                    <a:pt x="1494" y="24070"/>
                  </a:lnTo>
                  <a:lnTo>
                    <a:pt x="1494" y="24138"/>
                  </a:lnTo>
                  <a:lnTo>
                    <a:pt x="1472" y="24206"/>
                  </a:lnTo>
                  <a:lnTo>
                    <a:pt x="1359" y="24319"/>
                  </a:lnTo>
                  <a:lnTo>
                    <a:pt x="1291" y="24364"/>
                  </a:lnTo>
                  <a:lnTo>
                    <a:pt x="1291" y="24477"/>
                  </a:lnTo>
                  <a:lnTo>
                    <a:pt x="1291" y="24568"/>
                  </a:lnTo>
                  <a:lnTo>
                    <a:pt x="1291" y="24658"/>
                  </a:lnTo>
                  <a:lnTo>
                    <a:pt x="1336" y="24726"/>
                  </a:lnTo>
                  <a:lnTo>
                    <a:pt x="1336" y="24794"/>
                  </a:lnTo>
                  <a:lnTo>
                    <a:pt x="1268" y="24794"/>
                  </a:lnTo>
                  <a:lnTo>
                    <a:pt x="1223" y="24840"/>
                  </a:lnTo>
                  <a:lnTo>
                    <a:pt x="1177" y="24953"/>
                  </a:lnTo>
                  <a:lnTo>
                    <a:pt x="1019" y="25066"/>
                  </a:lnTo>
                  <a:lnTo>
                    <a:pt x="974" y="25134"/>
                  </a:lnTo>
                  <a:lnTo>
                    <a:pt x="974" y="25225"/>
                  </a:lnTo>
                  <a:lnTo>
                    <a:pt x="928" y="25360"/>
                  </a:lnTo>
                  <a:lnTo>
                    <a:pt x="883" y="25474"/>
                  </a:lnTo>
                  <a:lnTo>
                    <a:pt x="838" y="25587"/>
                  </a:lnTo>
                  <a:lnTo>
                    <a:pt x="838" y="25700"/>
                  </a:lnTo>
                  <a:lnTo>
                    <a:pt x="928" y="25745"/>
                  </a:lnTo>
                  <a:lnTo>
                    <a:pt x="996" y="25859"/>
                  </a:lnTo>
                  <a:lnTo>
                    <a:pt x="1019" y="25994"/>
                  </a:lnTo>
                  <a:lnTo>
                    <a:pt x="974" y="26153"/>
                  </a:lnTo>
                  <a:lnTo>
                    <a:pt x="860" y="26221"/>
                  </a:lnTo>
                  <a:lnTo>
                    <a:pt x="793" y="26289"/>
                  </a:lnTo>
                  <a:lnTo>
                    <a:pt x="770" y="26334"/>
                  </a:lnTo>
                  <a:lnTo>
                    <a:pt x="793" y="26515"/>
                  </a:lnTo>
                  <a:lnTo>
                    <a:pt x="793" y="26583"/>
                  </a:lnTo>
                  <a:lnTo>
                    <a:pt x="770" y="26674"/>
                  </a:lnTo>
                  <a:lnTo>
                    <a:pt x="725" y="26719"/>
                  </a:lnTo>
                  <a:lnTo>
                    <a:pt x="679" y="26787"/>
                  </a:lnTo>
                  <a:lnTo>
                    <a:pt x="566" y="26855"/>
                  </a:lnTo>
                  <a:lnTo>
                    <a:pt x="476" y="26900"/>
                  </a:lnTo>
                  <a:lnTo>
                    <a:pt x="430" y="26945"/>
                  </a:lnTo>
                  <a:lnTo>
                    <a:pt x="385" y="27036"/>
                  </a:lnTo>
                  <a:lnTo>
                    <a:pt x="340" y="27149"/>
                  </a:lnTo>
                  <a:lnTo>
                    <a:pt x="340" y="27285"/>
                  </a:lnTo>
                  <a:lnTo>
                    <a:pt x="91" y="27308"/>
                  </a:lnTo>
                  <a:lnTo>
                    <a:pt x="68" y="27398"/>
                  </a:lnTo>
                  <a:lnTo>
                    <a:pt x="23" y="27489"/>
                  </a:lnTo>
                  <a:lnTo>
                    <a:pt x="0" y="27625"/>
                  </a:lnTo>
                  <a:lnTo>
                    <a:pt x="68" y="27761"/>
                  </a:lnTo>
                  <a:lnTo>
                    <a:pt x="91" y="27896"/>
                  </a:lnTo>
                  <a:lnTo>
                    <a:pt x="45" y="28032"/>
                  </a:lnTo>
                  <a:lnTo>
                    <a:pt x="45" y="28168"/>
                  </a:lnTo>
                  <a:lnTo>
                    <a:pt x="68" y="28304"/>
                  </a:lnTo>
                  <a:lnTo>
                    <a:pt x="159" y="28417"/>
                  </a:lnTo>
                  <a:lnTo>
                    <a:pt x="204" y="28576"/>
                  </a:lnTo>
                  <a:lnTo>
                    <a:pt x="249" y="28734"/>
                  </a:lnTo>
                  <a:lnTo>
                    <a:pt x="249" y="28825"/>
                  </a:lnTo>
                  <a:lnTo>
                    <a:pt x="272" y="28893"/>
                  </a:lnTo>
                  <a:lnTo>
                    <a:pt x="317" y="28961"/>
                  </a:lnTo>
                  <a:lnTo>
                    <a:pt x="340" y="29051"/>
                  </a:lnTo>
                  <a:lnTo>
                    <a:pt x="385" y="29074"/>
                  </a:lnTo>
                  <a:lnTo>
                    <a:pt x="498" y="29006"/>
                  </a:lnTo>
                  <a:lnTo>
                    <a:pt x="566" y="28961"/>
                  </a:lnTo>
                  <a:lnTo>
                    <a:pt x="611" y="28938"/>
                  </a:lnTo>
                  <a:lnTo>
                    <a:pt x="770" y="28938"/>
                  </a:lnTo>
                  <a:lnTo>
                    <a:pt x="838" y="28893"/>
                  </a:lnTo>
                  <a:lnTo>
                    <a:pt x="883" y="28893"/>
                  </a:lnTo>
                  <a:lnTo>
                    <a:pt x="951" y="28915"/>
                  </a:lnTo>
                  <a:lnTo>
                    <a:pt x="974" y="28983"/>
                  </a:lnTo>
                  <a:lnTo>
                    <a:pt x="1019" y="29119"/>
                  </a:lnTo>
                  <a:lnTo>
                    <a:pt x="1042" y="29278"/>
                  </a:lnTo>
                  <a:lnTo>
                    <a:pt x="1019" y="29436"/>
                  </a:lnTo>
                  <a:lnTo>
                    <a:pt x="974" y="29459"/>
                  </a:lnTo>
                  <a:lnTo>
                    <a:pt x="951" y="29504"/>
                  </a:lnTo>
                  <a:lnTo>
                    <a:pt x="974" y="29595"/>
                  </a:lnTo>
                  <a:lnTo>
                    <a:pt x="1019" y="29662"/>
                  </a:lnTo>
                  <a:lnTo>
                    <a:pt x="1019" y="29753"/>
                  </a:lnTo>
                  <a:lnTo>
                    <a:pt x="951" y="29979"/>
                  </a:lnTo>
                  <a:lnTo>
                    <a:pt x="928" y="30070"/>
                  </a:lnTo>
                  <a:lnTo>
                    <a:pt x="996" y="30161"/>
                  </a:lnTo>
                  <a:lnTo>
                    <a:pt x="1042" y="30251"/>
                  </a:lnTo>
                  <a:lnTo>
                    <a:pt x="1155" y="30319"/>
                  </a:lnTo>
                  <a:lnTo>
                    <a:pt x="1223" y="30432"/>
                  </a:lnTo>
                  <a:lnTo>
                    <a:pt x="1291" y="30500"/>
                  </a:lnTo>
                  <a:lnTo>
                    <a:pt x="1268" y="30613"/>
                  </a:lnTo>
                  <a:lnTo>
                    <a:pt x="1313" y="30636"/>
                  </a:lnTo>
                  <a:lnTo>
                    <a:pt x="1472" y="30636"/>
                  </a:lnTo>
                  <a:lnTo>
                    <a:pt x="1721" y="30659"/>
                  </a:lnTo>
                  <a:lnTo>
                    <a:pt x="2876" y="30659"/>
                  </a:lnTo>
                  <a:lnTo>
                    <a:pt x="3079" y="30749"/>
                  </a:lnTo>
                  <a:lnTo>
                    <a:pt x="3238" y="30840"/>
                  </a:lnTo>
                  <a:lnTo>
                    <a:pt x="3464" y="30840"/>
                  </a:lnTo>
                  <a:lnTo>
                    <a:pt x="3691" y="30930"/>
                  </a:lnTo>
                  <a:lnTo>
                    <a:pt x="3872" y="30998"/>
                  </a:lnTo>
                  <a:lnTo>
                    <a:pt x="3962" y="31021"/>
                  </a:lnTo>
                  <a:lnTo>
                    <a:pt x="4053" y="31044"/>
                  </a:lnTo>
                  <a:lnTo>
                    <a:pt x="4076" y="31112"/>
                  </a:lnTo>
                  <a:lnTo>
                    <a:pt x="4121" y="31044"/>
                  </a:lnTo>
                  <a:lnTo>
                    <a:pt x="4030" y="30908"/>
                  </a:lnTo>
                  <a:lnTo>
                    <a:pt x="3872" y="30681"/>
                  </a:lnTo>
                  <a:lnTo>
                    <a:pt x="3691" y="30296"/>
                  </a:lnTo>
                  <a:lnTo>
                    <a:pt x="3668" y="30251"/>
                  </a:lnTo>
                  <a:lnTo>
                    <a:pt x="3600" y="30183"/>
                  </a:lnTo>
                  <a:lnTo>
                    <a:pt x="3487" y="30229"/>
                  </a:lnTo>
                  <a:lnTo>
                    <a:pt x="3396" y="30138"/>
                  </a:lnTo>
                  <a:lnTo>
                    <a:pt x="3306" y="30161"/>
                  </a:lnTo>
                  <a:lnTo>
                    <a:pt x="3261" y="30115"/>
                  </a:lnTo>
                  <a:lnTo>
                    <a:pt x="3351" y="30093"/>
                  </a:lnTo>
                  <a:lnTo>
                    <a:pt x="3464" y="30093"/>
                  </a:lnTo>
                  <a:lnTo>
                    <a:pt x="3578" y="30070"/>
                  </a:lnTo>
                  <a:lnTo>
                    <a:pt x="3600" y="30002"/>
                  </a:lnTo>
                  <a:lnTo>
                    <a:pt x="3623" y="29957"/>
                  </a:lnTo>
                  <a:lnTo>
                    <a:pt x="3578" y="29776"/>
                  </a:lnTo>
                  <a:lnTo>
                    <a:pt x="3532" y="29504"/>
                  </a:lnTo>
                  <a:lnTo>
                    <a:pt x="3464" y="29368"/>
                  </a:lnTo>
                  <a:lnTo>
                    <a:pt x="3419" y="29391"/>
                  </a:lnTo>
                  <a:lnTo>
                    <a:pt x="3351" y="29436"/>
                  </a:lnTo>
                  <a:lnTo>
                    <a:pt x="3351" y="29413"/>
                  </a:lnTo>
                  <a:lnTo>
                    <a:pt x="3442" y="29323"/>
                  </a:lnTo>
                  <a:lnTo>
                    <a:pt x="3510" y="29210"/>
                  </a:lnTo>
                  <a:lnTo>
                    <a:pt x="3532" y="29074"/>
                  </a:lnTo>
                  <a:lnTo>
                    <a:pt x="3555" y="28870"/>
                  </a:lnTo>
                  <a:lnTo>
                    <a:pt x="3600" y="28757"/>
                  </a:lnTo>
                  <a:lnTo>
                    <a:pt x="3691" y="28621"/>
                  </a:lnTo>
                  <a:lnTo>
                    <a:pt x="3827" y="28485"/>
                  </a:lnTo>
                  <a:lnTo>
                    <a:pt x="3962" y="28417"/>
                  </a:lnTo>
                  <a:lnTo>
                    <a:pt x="4053" y="28372"/>
                  </a:lnTo>
                  <a:lnTo>
                    <a:pt x="4098" y="28327"/>
                  </a:lnTo>
                  <a:lnTo>
                    <a:pt x="4053" y="28259"/>
                  </a:lnTo>
                  <a:lnTo>
                    <a:pt x="4008" y="28191"/>
                  </a:lnTo>
                  <a:lnTo>
                    <a:pt x="3962" y="28145"/>
                  </a:lnTo>
                  <a:lnTo>
                    <a:pt x="3827" y="28123"/>
                  </a:lnTo>
                  <a:lnTo>
                    <a:pt x="3645" y="28145"/>
                  </a:lnTo>
                  <a:lnTo>
                    <a:pt x="3645" y="28145"/>
                  </a:lnTo>
                  <a:lnTo>
                    <a:pt x="3713" y="28100"/>
                  </a:lnTo>
                  <a:lnTo>
                    <a:pt x="3895" y="28055"/>
                  </a:lnTo>
                  <a:lnTo>
                    <a:pt x="3917" y="27964"/>
                  </a:lnTo>
                  <a:lnTo>
                    <a:pt x="3895" y="27896"/>
                  </a:lnTo>
                  <a:lnTo>
                    <a:pt x="3895" y="27828"/>
                  </a:lnTo>
                  <a:lnTo>
                    <a:pt x="3985" y="27987"/>
                  </a:lnTo>
                  <a:lnTo>
                    <a:pt x="4030" y="28123"/>
                  </a:lnTo>
                  <a:lnTo>
                    <a:pt x="4098" y="28191"/>
                  </a:lnTo>
                  <a:lnTo>
                    <a:pt x="4234" y="28259"/>
                  </a:lnTo>
                  <a:lnTo>
                    <a:pt x="4302" y="28259"/>
                  </a:lnTo>
                  <a:lnTo>
                    <a:pt x="4506" y="28123"/>
                  </a:lnTo>
                  <a:lnTo>
                    <a:pt x="4574" y="28032"/>
                  </a:lnTo>
                  <a:lnTo>
                    <a:pt x="4596" y="27964"/>
                  </a:lnTo>
                  <a:lnTo>
                    <a:pt x="4687" y="27330"/>
                  </a:lnTo>
                  <a:lnTo>
                    <a:pt x="4664" y="27285"/>
                  </a:lnTo>
                  <a:lnTo>
                    <a:pt x="4687" y="27217"/>
                  </a:lnTo>
                  <a:lnTo>
                    <a:pt x="4846" y="26855"/>
                  </a:lnTo>
                  <a:lnTo>
                    <a:pt x="5004" y="26696"/>
                  </a:lnTo>
                  <a:lnTo>
                    <a:pt x="5117" y="26538"/>
                  </a:lnTo>
                  <a:lnTo>
                    <a:pt x="5208" y="26470"/>
                  </a:lnTo>
                  <a:lnTo>
                    <a:pt x="5389" y="26357"/>
                  </a:lnTo>
                  <a:lnTo>
                    <a:pt x="5547" y="26221"/>
                  </a:lnTo>
                  <a:lnTo>
                    <a:pt x="5706" y="26130"/>
                  </a:lnTo>
                  <a:lnTo>
                    <a:pt x="6000" y="25813"/>
                  </a:lnTo>
                  <a:lnTo>
                    <a:pt x="6068" y="25745"/>
                  </a:lnTo>
                  <a:lnTo>
                    <a:pt x="6091" y="25700"/>
                  </a:lnTo>
                  <a:lnTo>
                    <a:pt x="6159" y="25655"/>
                  </a:lnTo>
                  <a:lnTo>
                    <a:pt x="6136" y="25542"/>
                  </a:lnTo>
                  <a:lnTo>
                    <a:pt x="6068" y="25519"/>
                  </a:lnTo>
                  <a:lnTo>
                    <a:pt x="5932" y="25542"/>
                  </a:lnTo>
                  <a:lnTo>
                    <a:pt x="5887" y="25564"/>
                  </a:lnTo>
                  <a:lnTo>
                    <a:pt x="5842" y="25519"/>
                  </a:lnTo>
                  <a:lnTo>
                    <a:pt x="5978" y="25474"/>
                  </a:lnTo>
                  <a:lnTo>
                    <a:pt x="6114" y="25383"/>
                  </a:lnTo>
                  <a:lnTo>
                    <a:pt x="6159" y="25292"/>
                  </a:lnTo>
                  <a:lnTo>
                    <a:pt x="6204" y="25225"/>
                  </a:lnTo>
                  <a:lnTo>
                    <a:pt x="6227" y="24953"/>
                  </a:lnTo>
                  <a:lnTo>
                    <a:pt x="6204" y="24862"/>
                  </a:lnTo>
                  <a:lnTo>
                    <a:pt x="6136" y="24726"/>
                  </a:lnTo>
                  <a:lnTo>
                    <a:pt x="6023" y="24658"/>
                  </a:lnTo>
                  <a:lnTo>
                    <a:pt x="5502" y="24613"/>
                  </a:lnTo>
                  <a:lnTo>
                    <a:pt x="5412" y="24568"/>
                  </a:lnTo>
                  <a:lnTo>
                    <a:pt x="4913" y="24047"/>
                  </a:lnTo>
                  <a:lnTo>
                    <a:pt x="4823" y="23911"/>
                  </a:lnTo>
                  <a:lnTo>
                    <a:pt x="4778" y="23798"/>
                  </a:lnTo>
                  <a:lnTo>
                    <a:pt x="4755" y="23707"/>
                  </a:lnTo>
                  <a:lnTo>
                    <a:pt x="4732" y="23594"/>
                  </a:lnTo>
                  <a:lnTo>
                    <a:pt x="4755" y="23458"/>
                  </a:lnTo>
                  <a:lnTo>
                    <a:pt x="4778" y="23368"/>
                  </a:lnTo>
                  <a:lnTo>
                    <a:pt x="4913" y="23141"/>
                  </a:lnTo>
                  <a:lnTo>
                    <a:pt x="5027" y="22915"/>
                  </a:lnTo>
                  <a:lnTo>
                    <a:pt x="5276" y="22553"/>
                  </a:lnTo>
                  <a:lnTo>
                    <a:pt x="5321" y="22530"/>
                  </a:lnTo>
                  <a:lnTo>
                    <a:pt x="5547" y="22485"/>
                  </a:lnTo>
                  <a:lnTo>
                    <a:pt x="5593" y="22439"/>
                  </a:lnTo>
                  <a:lnTo>
                    <a:pt x="5615" y="22394"/>
                  </a:lnTo>
                  <a:lnTo>
                    <a:pt x="5751" y="22304"/>
                  </a:lnTo>
                  <a:lnTo>
                    <a:pt x="5864" y="22236"/>
                  </a:lnTo>
                  <a:lnTo>
                    <a:pt x="6204" y="22281"/>
                  </a:lnTo>
                  <a:lnTo>
                    <a:pt x="6295" y="22281"/>
                  </a:lnTo>
                  <a:lnTo>
                    <a:pt x="6340" y="22213"/>
                  </a:lnTo>
                  <a:lnTo>
                    <a:pt x="6340" y="22122"/>
                  </a:lnTo>
                  <a:lnTo>
                    <a:pt x="6249" y="22055"/>
                  </a:lnTo>
                  <a:lnTo>
                    <a:pt x="6295" y="21896"/>
                  </a:lnTo>
                  <a:lnTo>
                    <a:pt x="6521" y="21692"/>
                  </a:lnTo>
                  <a:lnTo>
                    <a:pt x="6589" y="21556"/>
                  </a:lnTo>
                  <a:lnTo>
                    <a:pt x="6612" y="21466"/>
                  </a:lnTo>
                  <a:lnTo>
                    <a:pt x="6566" y="21330"/>
                  </a:lnTo>
                  <a:lnTo>
                    <a:pt x="6612" y="21217"/>
                  </a:lnTo>
                  <a:lnTo>
                    <a:pt x="6566" y="20922"/>
                  </a:lnTo>
                  <a:lnTo>
                    <a:pt x="6589" y="20764"/>
                  </a:lnTo>
                  <a:lnTo>
                    <a:pt x="6612" y="20696"/>
                  </a:lnTo>
                  <a:lnTo>
                    <a:pt x="6657" y="20628"/>
                  </a:lnTo>
                  <a:lnTo>
                    <a:pt x="6815" y="20379"/>
                  </a:lnTo>
                  <a:lnTo>
                    <a:pt x="6929" y="20266"/>
                  </a:lnTo>
                  <a:lnTo>
                    <a:pt x="7042" y="20221"/>
                  </a:lnTo>
                  <a:lnTo>
                    <a:pt x="7268" y="20130"/>
                  </a:lnTo>
                  <a:lnTo>
                    <a:pt x="7314" y="20107"/>
                  </a:lnTo>
                  <a:lnTo>
                    <a:pt x="7359" y="20039"/>
                  </a:lnTo>
                  <a:lnTo>
                    <a:pt x="7314" y="20017"/>
                  </a:lnTo>
                  <a:lnTo>
                    <a:pt x="7246" y="20017"/>
                  </a:lnTo>
                  <a:lnTo>
                    <a:pt x="7110" y="19971"/>
                  </a:lnTo>
                  <a:lnTo>
                    <a:pt x="6793" y="19813"/>
                  </a:lnTo>
                  <a:lnTo>
                    <a:pt x="6838" y="19700"/>
                  </a:lnTo>
                  <a:lnTo>
                    <a:pt x="6951" y="19677"/>
                  </a:lnTo>
                  <a:lnTo>
                    <a:pt x="7087" y="19564"/>
                  </a:lnTo>
                  <a:lnTo>
                    <a:pt x="7223" y="19541"/>
                  </a:lnTo>
                  <a:lnTo>
                    <a:pt x="7359" y="19609"/>
                  </a:lnTo>
                  <a:lnTo>
                    <a:pt x="7404" y="19700"/>
                  </a:lnTo>
                  <a:lnTo>
                    <a:pt x="7427" y="19813"/>
                  </a:lnTo>
                  <a:lnTo>
                    <a:pt x="7495" y="19926"/>
                  </a:lnTo>
                  <a:lnTo>
                    <a:pt x="7585" y="19949"/>
                  </a:lnTo>
                  <a:lnTo>
                    <a:pt x="7857" y="19858"/>
                  </a:lnTo>
                  <a:lnTo>
                    <a:pt x="7880" y="19790"/>
                  </a:lnTo>
                  <a:lnTo>
                    <a:pt x="7902" y="19745"/>
                  </a:lnTo>
                  <a:lnTo>
                    <a:pt x="7925" y="19587"/>
                  </a:lnTo>
                  <a:lnTo>
                    <a:pt x="7925" y="19428"/>
                  </a:lnTo>
                  <a:lnTo>
                    <a:pt x="7902" y="19292"/>
                  </a:lnTo>
                  <a:lnTo>
                    <a:pt x="7857" y="19202"/>
                  </a:lnTo>
                  <a:lnTo>
                    <a:pt x="7812" y="19156"/>
                  </a:lnTo>
                  <a:lnTo>
                    <a:pt x="7766" y="19111"/>
                  </a:lnTo>
                  <a:lnTo>
                    <a:pt x="7699" y="19134"/>
                  </a:lnTo>
                  <a:lnTo>
                    <a:pt x="7540" y="19202"/>
                  </a:lnTo>
                  <a:lnTo>
                    <a:pt x="7427" y="19224"/>
                  </a:lnTo>
                  <a:lnTo>
                    <a:pt x="7404" y="19270"/>
                  </a:lnTo>
                  <a:lnTo>
                    <a:pt x="7563" y="19292"/>
                  </a:lnTo>
                  <a:lnTo>
                    <a:pt x="7563" y="19383"/>
                  </a:lnTo>
                  <a:lnTo>
                    <a:pt x="7517" y="19428"/>
                  </a:lnTo>
                  <a:lnTo>
                    <a:pt x="7404" y="19451"/>
                  </a:lnTo>
                  <a:lnTo>
                    <a:pt x="7155" y="19451"/>
                  </a:lnTo>
                  <a:lnTo>
                    <a:pt x="7155" y="19383"/>
                  </a:lnTo>
                  <a:lnTo>
                    <a:pt x="7200" y="19315"/>
                  </a:lnTo>
                  <a:lnTo>
                    <a:pt x="7200" y="19292"/>
                  </a:lnTo>
                  <a:lnTo>
                    <a:pt x="7178" y="19270"/>
                  </a:lnTo>
                  <a:lnTo>
                    <a:pt x="7110" y="19270"/>
                  </a:lnTo>
                  <a:lnTo>
                    <a:pt x="7042" y="19224"/>
                  </a:lnTo>
                  <a:lnTo>
                    <a:pt x="6883" y="19179"/>
                  </a:lnTo>
                  <a:lnTo>
                    <a:pt x="6815" y="19111"/>
                  </a:lnTo>
                  <a:lnTo>
                    <a:pt x="6770" y="18975"/>
                  </a:lnTo>
                  <a:lnTo>
                    <a:pt x="6815" y="18726"/>
                  </a:lnTo>
                  <a:lnTo>
                    <a:pt x="6793" y="18545"/>
                  </a:lnTo>
                  <a:lnTo>
                    <a:pt x="6702" y="18183"/>
                  </a:lnTo>
                  <a:lnTo>
                    <a:pt x="6680" y="18047"/>
                  </a:lnTo>
                  <a:lnTo>
                    <a:pt x="6702" y="17888"/>
                  </a:lnTo>
                  <a:lnTo>
                    <a:pt x="6702" y="17820"/>
                  </a:lnTo>
                  <a:lnTo>
                    <a:pt x="6748" y="17730"/>
                  </a:lnTo>
                  <a:lnTo>
                    <a:pt x="6883" y="17662"/>
                  </a:lnTo>
                  <a:lnTo>
                    <a:pt x="6906" y="17662"/>
                  </a:lnTo>
                  <a:lnTo>
                    <a:pt x="6974" y="17685"/>
                  </a:lnTo>
                  <a:lnTo>
                    <a:pt x="6951" y="17730"/>
                  </a:lnTo>
                  <a:lnTo>
                    <a:pt x="6929" y="17752"/>
                  </a:lnTo>
                  <a:lnTo>
                    <a:pt x="7110" y="17798"/>
                  </a:lnTo>
                  <a:lnTo>
                    <a:pt x="7291" y="17866"/>
                  </a:lnTo>
                  <a:lnTo>
                    <a:pt x="7517" y="17956"/>
                  </a:lnTo>
                  <a:lnTo>
                    <a:pt x="7789" y="18092"/>
                  </a:lnTo>
                  <a:lnTo>
                    <a:pt x="7902" y="18115"/>
                  </a:lnTo>
                  <a:lnTo>
                    <a:pt x="8242" y="18092"/>
                  </a:lnTo>
                  <a:lnTo>
                    <a:pt x="8423" y="18047"/>
                  </a:lnTo>
                  <a:lnTo>
                    <a:pt x="8559" y="18002"/>
                  </a:lnTo>
                  <a:lnTo>
                    <a:pt x="8876" y="17820"/>
                  </a:lnTo>
                  <a:lnTo>
                    <a:pt x="8944" y="17752"/>
                  </a:lnTo>
                  <a:lnTo>
                    <a:pt x="8989" y="17594"/>
                  </a:lnTo>
                  <a:lnTo>
                    <a:pt x="8876" y="17368"/>
                  </a:lnTo>
                  <a:lnTo>
                    <a:pt x="8853" y="17277"/>
                  </a:lnTo>
                  <a:lnTo>
                    <a:pt x="8876" y="17096"/>
                  </a:lnTo>
                  <a:lnTo>
                    <a:pt x="8944" y="16847"/>
                  </a:lnTo>
                  <a:lnTo>
                    <a:pt x="8967" y="16801"/>
                  </a:lnTo>
                  <a:lnTo>
                    <a:pt x="8989" y="16779"/>
                  </a:lnTo>
                  <a:lnTo>
                    <a:pt x="9080" y="16711"/>
                  </a:lnTo>
                  <a:lnTo>
                    <a:pt x="9125" y="16462"/>
                  </a:lnTo>
                  <a:lnTo>
                    <a:pt x="9125" y="16349"/>
                  </a:lnTo>
                  <a:lnTo>
                    <a:pt x="9102" y="16326"/>
                  </a:lnTo>
                  <a:lnTo>
                    <a:pt x="9057" y="16258"/>
                  </a:lnTo>
                  <a:lnTo>
                    <a:pt x="9148" y="16258"/>
                  </a:lnTo>
                  <a:lnTo>
                    <a:pt x="9102" y="16190"/>
                  </a:lnTo>
                  <a:lnTo>
                    <a:pt x="9034" y="16145"/>
                  </a:lnTo>
                  <a:lnTo>
                    <a:pt x="8967" y="16122"/>
                  </a:lnTo>
                  <a:lnTo>
                    <a:pt x="8921" y="16032"/>
                  </a:lnTo>
                  <a:lnTo>
                    <a:pt x="8944" y="15873"/>
                  </a:lnTo>
                  <a:lnTo>
                    <a:pt x="8899" y="15737"/>
                  </a:lnTo>
                  <a:lnTo>
                    <a:pt x="8921" y="15669"/>
                  </a:lnTo>
                  <a:lnTo>
                    <a:pt x="9034" y="15692"/>
                  </a:lnTo>
                  <a:lnTo>
                    <a:pt x="9148" y="15783"/>
                  </a:lnTo>
                  <a:lnTo>
                    <a:pt x="9306" y="15828"/>
                  </a:lnTo>
                  <a:lnTo>
                    <a:pt x="9510" y="15873"/>
                  </a:lnTo>
                  <a:lnTo>
                    <a:pt x="9691" y="15850"/>
                  </a:lnTo>
                  <a:lnTo>
                    <a:pt x="9895" y="15873"/>
                  </a:lnTo>
                  <a:lnTo>
                    <a:pt x="10076" y="15850"/>
                  </a:lnTo>
                  <a:lnTo>
                    <a:pt x="10914" y="15715"/>
                  </a:lnTo>
                  <a:lnTo>
                    <a:pt x="11050" y="15669"/>
                  </a:lnTo>
                  <a:lnTo>
                    <a:pt x="11570" y="15533"/>
                  </a:lnTo>
                  <a:lnTo>
                    <a:pt x="12227" y="15307"/>
                  </a:lnTo>
                  <a:lnTo>
                    <a:pt x="12657" y="15035"/>
                  </a:lnTo>
                  <a:lnTo>
                    <a:pt x="12725" y="14945"/>
                  </a:lnTo>
                  <a:lnTo>
                    <a:pt x="12770" y="14764"/>
                  </a:lnTo>
                  <a:lnTo>
                    <a:pt x="12861" y="14605"/>
                  </a:lnTo>
                  <a:lnTo>
                    <a:pt x="13087" y="14311"/>
                  </a:lnTo>
                  <a:lnTo>
                    <a:pt x="13382" y="13835"/>
                  </a:lnTo>
                  <a:lnTo>
                    <a:pt x="13427" y="13722"/>
                  </a:lnTo>
                  <a:lnTo>
                    <a:pt x="13427" y="13609"/>
                  </a:lnTo>
                  <a:lnTo>
                    <a:pt x="13404" y="13292"/>
                  </a:lnTo>
                  <a:lnTo>
                    <a:pt x="13382" y="13269"/>
                  </a:lnTo>
                  <a:lnTo>
                    <a:pt x="13359" y="13224"/>
                  </a:lnTo>
                  <a:lnTo>
                    <a:pt x="13223" y="13224"/>
                  </a:lnTo>
                  <a:lnTo>
                    <a:pt x="13110" y="13179"/>
                  </a:lnTo>
                  <a:lnTo>
                    <a:pt x="12952" y="13020"/>
                  </a:lnTo>
                  <a:lnTo>
                    <a:pt x="12906" y="12907"/>
                  </a:lnTo>
                  <a:lnTo>
                    <a:pt x="12861" y="12794"/>
                  </a:lnTo>
                  <a:lnTo>
                    <a:pt x="12884" y="12613"/>
                  </a:lnTo>
                  <a:lnTo>
                    <a:pt x="13042" y="12409"/>
                  </a:lnTo>
                  <a:lnTo>
                    <a:pt x="13042" y="12273"/>
                  </a:lnTo>
                  <a:lnTo>
                    <a:pt x="12929" y="12092"/>
                  </a:lnTo>
                  <a:lnTo>
                    <a:pt x="12725" y="11933"/>
                  </a:lnTo>
                  <a:lnTo>
                    <a:pt x="12567" y="11820"/>
                  </a:lnTo>
                  <a:lnTo>
                    <a:pt x="12136" y="11616"/>
                  </a:lnTo>
                  <a:lnTo>
                    <a:pt x="12046" y="11458"/>
                  </a:lnTo>
                  <a:lnTo>
                    <a:pt x="12001" y="11390"/>
                  </a:lnTo>
                  <a:lnTo>
                    <a:pt x="11955" y="11231"/>
                  </a:lnTo>
                  <a:lnTo>
                    <a:pt x="12001" y="11209"/>
                  </a:lnTo>
                  <a:lnTo>
                    <a:pt x="12023" y="11186"/>
                  </a:lnTo>
                  <a:lnTo>
                    <a:pt x="12069" y="11141"/>
                  </a:lnTo>
                  <a:lnTo>
                    <a:pt x="12046" y="11005"/>
                  </a:lnTo>
                  <a:lnTo>
                    <a:pt x="12023" y="10937"/>
                  </a:lnTo>
                  <a:lnTo>
                    <a:pt x="12001" y="10846"/>
                  </a:lnTo>
                  <a:lnTo>
                    <a:pt x="11955" y="10711"/>
                  </a:lnTo>
                  <a:lnTo>
                    <a:pt x="11933" y="10643"/>
                  </a:lnTo>
                  <a:lnTo>
                    <a:pt x="12001" y="10280"/>
                  </a:lnTo>
                  <a:lnTo>
                    <a:pt x="12046" y="10099"/>
                  </a:lnTo>
                  <a:lnTo>
                    <a:pt x="12069" y="10077"/>
                  </a:lnTo>
                  <a:lnTo>
                    <a:pt x="12182" y="10077"/>
                  </a:lnTo>
                  <a:lnTo>
                    <a:pt x="12204" y="10009"/>
                  </a:lnTo>
                  <a:lnTo>
                    <a:pt x="12227" y="9963"/>
                  </a:lnTo>
                  <a:lnTo>
                    <a:pt x="12204" y="9601"/>
                  </a:lnTo>
                  <a:lnTo>
                    <a:pt x="12204" y="9511"/>
                  </a:lnTo>
                  <a:lnTo>
                    <a:pt x="12272" y="9375"/>
                  </a:lnTo>
                  <a:lnTo>
                    <a:pt x="12272" y="9307"/>
                  </a:lnTo>
                  <a:lnTo>
                    <a:pt x="12250" y="9239"/>
                  </a:lnTo>
                  <a:lnTo>
                    <a:pt x="12227" y="9171"/>
                  </a:lnTo>
                  <a:lnTo>
                    <a:pt x="12250" y="9126"/>
                  </a:lnTo>
                  <a:lnTo>
                    <a:pt x="12250" y="9058"/>
                  </a:lnTo>
                  <a:lnTo>
                    <a:pt x="12227" y="8990"/>
                  </a:lnTo>
                  <a:lnTo>
                    <a:pt x="12250" y="8945"/>
                  </a:lnTo>
                  <a:lnTo>
                    <a:pt x="12295" y="8922"/>
                  </a:lnTo>
                  <a:lnTo>
                    <a:pt x="12340" y="8854"/>
                  </a:lnTo>
                  <a:lnTo>
                    <a:pt x="12363" y="8763"/>
                  </a:lnTo>
                  <a:lnTo>
                    <a:pt x="12386" y="8718"/>
                  </a:lnTo>
                  <a:lnTo>
                    <a:pt x="12386" y="8673"/>
                  </a:lnTo>
                  <a:lnTo>
                    <a:pt x="12363" y="8628"/>
                  </a:lnTo>
                  <a:lnTo>
                    <a:pt x="12340" y="8605"/>
                  </a:lnTo>
                  <a:lnTo>
                    <a:pt x="12340" y="8514"/>
                  </a:lnTo>
                  <a:lnTo>
                    <a:pt x="12408" y="8424"/>
                  </a:lnTo>
                  <a:lnTo>
                    <a:pt x="12453" y="8311"/>
                  </a:lnTo>
                  <a:lnTo>
                    <a:pt x="12476" y="8243"/>
                  </a:lnTo>
                  <a:lnTo>
                    <a:pt x="12476" y="8175"/>
                  </a:lnTo>
                  <a:lnTo>
                    <a:pt x="12453" y="8107"/>
                  </a:lnTo>
                  <a:lnTo>
                    <a:pt x="12453" y="8084"/>
                  </a:lnTo>
                  <a:lnTo>
                    <a:pt x="12499" y="8061"/>
                  </a:lnTo>
                  <a:lnTo>
                    <a:pt x="12521" y="8016"/>
                  </a:lnTo>
                  <a:lnTo>
                    <a:pt x="12521" y="7880"/>
                  </a:lnTo>
                  <a:lnTo>
                    <a:pt x="12476" y="7767"/>
                  </a:lnTo>
                  <a:lnTo>
                    <a:pt x="12499" y="7677"/>
                  </a:lnTo>
                  <a:lnTo>
                    <a:pt x="12612" y="7563"/>
                  </a:lnTo>
                  <a:lnTo>
                    <a:pt x="12657" y="7495"/>
                  </a:lnTo>
                  <a:lnTo>
                    <a:pt x="12657" y="7427"/>
                  </a:lnTo>
                  <a:lnTo>
                    <a:pt x="12680" y="7405"/>
                  </a:lnTo>
                  <a:lnTo>
                    <a:pt x="12725" y="7360"/>
                  </a:lnTo>
                  <a:lnTo>
                    <a:pt x="12838" y="7246"/>
                  </a:lnTo>
                  <a:lnTo>
                    <a:pt x="12906" y="7178"/>
                  </a:lnTo>
                  <a:lnTo>
                    <a:pt x="12929" y="7088"/>
                  </a:lnTo>
                  <a:lnTo>
                    <a:pt x="12997" y="7020"/>
                  </a:lnTo>
                  <a:lnTo>
                    <a:pt x="13087" y="6975"/>
                  </a:lnTo>
                  <a:lnTo>
                    <a:pt x="13223" y="6861"/>
                  </a:lnTo>
                  <a:lnTo>
                    <a:pt x="13337" y="6703"/>
                  </a:lnTo>
                  <a:lnTo>
                    <a:pt x="13427" y="6567"/>
                  </a:lnTo>
                  <a:lnTo>
                    <a:pt x="13450" y="6499"/>
                  </a:lnTo>
                  <a:lnTo>
                    <a:pt x="13518" y="6431"/>
                  </a:lnTo>
                  <a:lnTo>
                    <a:pt x="13586" y="6409"/>
                  </a:lnTo>
                  <a:lnTo>
                    <a:pt x="13654" y="6318"/>
                  </a:lnTo>
                  <a:lnTo>
                    <a:pt x="13699" y="6182"/>
                  </a:lnTo>
                  <a:lnTo>
                    <a:pt x="13789" y="6069"/>
                  </a:lnTo>
                  <a:lnTo>
                    <a:pt x="13880" y="6001"/>
                  </a:lnTo>
                  <a:lnTo>
                    <a:pt x="13925" y="5933"/>
                  </a:lnTo>
                  <a:lnTo>
                    <a:pt x="13948" y="5888"/>
                  </a:lnTo>
                  <a:lnTo>
                    <a:pt x="13971" y="5865"/>
                  </a:lnTo>
                  <a:lnTo>
                    <a:pt x="14016" y="5842"/>
                  </a:lnTo>
                  <a:lnTo>
                    <a:pt x="14038" y="5820"/>
                  </a:lnTo>
                  <a:lnTo>
                    <a:pt x="14038" y="5775"/>
                  </a:lnTo>
                  <a:lnTo>
                    <a:pt x="14038" y="5752"/>
                  </a:lnTo>
                  <a:lnTo>
                    <a:pt x="14084" y="5729"/>
                  </a:lnTo>
                  <a:lnTo>
                    <a:pt x="14106" y="5729"/>
                  </a:lnTo>
                  <a:lnTo>
                    <a:pt x="14174" y="5752"/>
                  </a:lnTo>
                  <a:lnTo>
                    <a:pt x="14220" y="5752"/>
                  </a:lnTo>
                  <a:lnTo>
                    <a:pt x="14220" y="5729"/>
                  </a:lnTo>
                  <a:lnTo>
                    <a:pt x="14197" y="5684"/>
                  </a:lnTo>
                  <a:lnTo>
                    <a:pt x="14152" y="5639"/>
                  </a:lnTo>
                  <a:lnTo>
                    <a:pt x="14174" y="5593"/>
                  </a:lnTo>
                  <a:lnTo>
                    <a:pt x="14288" y="5525"/>
                  </a:lnTo>
                  <a:lnTo>
                    <a:pt x="14378" y="5503"/>
                  </a:lnTo>
                  <a:lnTo>
                    <a:pt x="14423" y="5458"/>
                  </a:lnTo>
                  <a:lnTo>
                    <a:pt x="14469" y="5367"/>
                  </a:lnTo>
                  <a:lnTo>
                    <a:pt x="14559" y="5322"/>
                  </a:lnTo>
                  <a:lnTo>
                    <a:pt x="14672" y="5299"/>
                  </a:lnTo>
                  <a:lnTo>
                    <a:pt x="14695" y="5276"/>
                  </a:lnTo>
                  <a:lnTo>
                    <a:pt x="14695" y="5231"/>
                  </a:lnTo>
                  <a:lnTo>
                    <a:pt x="14718" y="5208"/>
                  </a:lnTo>
                  <a:lnTo>
                    <a:pt x="14786" y="5186"/>
                  </a:lnTo>
                  <a:lnTo>
                    <a:pt x="14831" y="5163"/>
                  </a:lnTo>
                  <a:lnTo>
                    <a:pt x="14831" y="5095"/>
                  </a:lnTo>
                  <a:lnTo>
                    <a:pt x="14854" y="5050"/>
                  </a:lnTo>
                  <a:lnTo>
                    <a:pt x="14899" y="5005"/>
                  </a:lnTo>
                  <a:lnTo>
                    <a:pt x="14967" y="5005"/>
                  </a:lnTo>
                  <a:lnTo>
                    <a:pt x="15012" y="4982"/>
                  </a:lnTo>
                  <a:lnTo>
                    <a:pt x="15057" y="4959"/>
                  </a:lnTo>
                  <a:lnTo>
                    <a:pt x="15103" y="4937"/>
                  </a:lnTo>
                  <a:lnTo>
                    <a:pt x="15171" y="4937"/>
                  </a:lnTo>
                  <a:lnTo>
                    <a:pt x="15193" y="4914"/>
                  </a:lnTo>
                  <a:lnTo>
                    <a:pt x="15284" y="4891"/>
                  </a:lnTo>
                  <a:lnTo>
                    <a:pt x="15352" y="4869"/>
                  </a:lnTo>
                  <a:lnTo>
                    <a:pt x="15397" y="4778"/>
                  </a:lnTo>
                  <a:lnTo>
                    <a:pt x="15420" y="4756"/>
                  </a:lnTo>
                  <a:lnTo>
                    <a:pt x="15465" y="4778"/>
                  </a:lnTo>
                  <a:lnTo>
                    <a:pt x="15510" y="4733"/>
                  </a:lnTo>
                  <a:lnTo>
                    <a:pt x="15601" y="4665"/>
                  </a:lnTo>
                  <a:lnTo>
                    <a:pt x="15623" y="4665"/>
                  </a:lnTo>
                  <a:lnTo>
                    <a:pt x="15669" y="4642"/>
                  </a:lnTo>
                  <a:lnTo>
                    <a:pt x="15737" y="4507"/>
                  </a:lnTo>
                  <a:lnTo>
                    <a:pt x="15782" y="4416"/>
                  </a:lnTo>
                  <a:lnTo>
                    <a:pt x="15759" y="4348"/>
                  </a:lnTo>
                  <a:lnTo>
                    <a:pt x="15737" y="4303"/>
                  </a:lnTo>
                  <a:lnTo>
                    <a:pt x="15759" y="4235"/>
                  </a:lnTo>
                  <a:lnTo>
                    <a:pt x="15782" y="4031"/>
                  </a:lnTo>
                  <a:lnTo>
                    <a:pt x="15782" y="3940"/>
                  </a:lnTo>
                  <a:lnTo>
                    <a:pt x="15805" y="3895"/>
                  </a:lnTo>
                  <a:lnTo>
                    <a:pt x="15805" y="3850"/>
                  </a:lnTo>
                  <a:lnTo>
                    <a:pt x="15759" y="3714"/>
                  </a:lnTo>
                  <a:lnTo>
                    <a:pt x="15691" y="3601"/>
                  </a:lnTo>
                  <a:lnTo>
                    <a:pt x="15669" y="3420"/>
                  </a:lnTo>
                  <a:lnTo>
                    <a:pt x="15646" y="3352"/>
                  </a:lnTo>
                  <a:lnTo>
                    <a:pt x="15578" y="3329"/>
                  </a:lnTo>
                  <a:lnTo>
                    <a:pt x="15533" y="3261"/>
                  </a:lnTo>
                  <a:lnTo>
                    <a:pt x="15488" y="3261"/>
                  </a:lnTo>
                  <a:lnTo>
                    <a:pt x="15465" y="3239"/>
                  </a:lnTo>
                  <a:lnTo>
                    <a:pt x="15420" y="3216"/>
                  </a:lnTo>
                  <a:lnTo>
                    <a:pt x="15397" y="3239"/>
                  </a:lnTo>
                  <a:lnTo>
                    <a:pt x="15352" y="3261"/>
                  </a:lnTo>
                  <a:lnTo>
                    <a:pt x="15284" y="3261"/>
                  </a:lnTo>
                  <a:lnTo>
                    <a:pt x="15239" y="3284"/>
                  </a:lnTo>
                  <a:lnTo>
                    <a:pt x="15193" y="3306"/>
                  </a:lnTo>
                  <a:lnTo>
                    <a:pt x="15148" y="3306"/>
                  </a:lnTo>
                  <a:lnTo>
                    <a:pt x="15125" y="3261"/>
                  </a:lnTo>
                  <a:lnTo>
                    <a:pt x="15057" y="3261"/>
                  </a:lnTo>
                  <a:lnTo>
                    <a:pt x="15057" y="3646"/>
                  </a:lnTo>
                  <a:lnTo>
                    <a:pt x="15012" y="3918"/>
                  </a:lnTo>
                  <a:lnTo>
                    <a:pt x="14944" y="4122"/>
                  </a:lnTo>
                  <a:lnTo>
                    <a:pt x="14899" y="4212"/>
                  </a:lnTo>
                  <a:lnTo>
                    <a:pt x="14854" y="4235"/>
                  </a:lnTo>
                  <a:lnTo>
                    <a:pt x="14808" y="4257"/>
                  </a:lnTo>
                  <a:lnTo>
                    <a:pt x="14786" y="4303"/>
                  </a:lnTo>
                  <a:lnTo>
                    <a:pt x="14740" y="4348"/>
                  </a:lnTo>
                  <a:lnTo>
                    <a:pt x="14695" y="4393"/>
                  </a:lnTo>
                  <a:lnTo>
                    <a:pt x="14650" y="4416"/>
                  </a:lnTo>
                  <a:lnTo>
                    <a:pt x="14650" y="4461"/>
                  </a:lnTo>
                  <a:lnTo>
                    <a:pt x="14582" y="4484"/>
                  </a:lnTo>
                  <a:lnTo>
                    <a:pt x="14491" y="4507"/>
                  </a:lnTo>
                  <a:lnTo>
                    <a:pt x="14423" y="4529"/>
                  </a:lnTo>
                  <a:lnTo>
                    <a:pt x="14401" y="4574"/>
                  </a:lnTo>
                  <a:lnTo>
                    <a:pt x="14355" y="4620"/>
                  </a:lnTo>
                  <a:lnTo>
                    <a:pt x="14310" y="4665"/>
                  </a:lnTo>
                  <a:lnTo>
                    <a:pt x="14288" y="4710"/>
                  </a:lnTo>
                  <a:lnTo>
                    <a:pt x="14288" y="4778"/>
                  </a:lnTo>
                  <a:lnTo>
                    <a:pt x="14242" y="4846"/>
                  </a:lnTo>
                  <a:lnTo>
                    <a:pt x="14197" y="4891"/>
                  </a:lnTo>
                  <a:lnTo>
                    <a:pt x="14129" y="4891"/>
                  </a:lnTo>
                  <a:lnTo>
                    <a:pt x="14084" y="4846"/>
                  </a:lnTo>
                  <a:lnTo>
                    <a:pt x="13993" y="4824"/>
                  </a:lnTo>
                  <a:lnTo>
                    <a:pt x="13903" y="4801"/>
                  </a:lnTo>
                  <a:lnTo>
                    <a:pt x="13835" y="4801"/>
                  </a:lnTo>
                  <a:lnTo>
                    <a:pt x="13767" y="4846"/>
                  </a:lnTo>
                  <a:lnTo>
                    <a:pt x="13721" y="4914"/>
                  </a:lnTo>
                  <a:lnTo>
                    <a:pt x="13676" y="5005"/>
                  </a:lnTo>
                  <a:lnTo>
                    <a:pt x="13608" y="5027"/>
                  </a:lnTo>
                  <a:lnTo>
                    <a:pt x="13563" y="4959"/>
                  </a:lnTo>
                  <a:lnTo>
                    <a:pt x="13472" y="4937"/>
                  </a:lnTo>
                  <a:lnTo>
                    <a:pt x="13382" y="4959"/>
                  </a:lnTo>
                  <a:lnTo>
                    <a:pt x="13314" y="4959"/>
                  </a:lnTo>
                  <a:lnTo>
                    <a:pt x="13269" y="4914"/>
                  </a:lnTo>
                  <a:lnTo>
                    <a:pt x="13178" y="4914"/>
                  </a:lnTo>
                  <a:lnTo>
                    <a:pt x="13087" y="4937"/>
                  </a:lnTo>
                  <a:lnTo>
                    <a:pt x="12861" y="4914"/>
                  </a:lnTo>
                  <a:lnTo>
                    <a:pt x="12521" y="4801"/>
                  </a:lnTo>
                  <a:lnTo>
                    <a:pt x="12250" y="4756"/>
                  </a:lnTo>
                  <a:lnTo>
                    <a:pt x="11887" y="4801"/>
                  </a:lnTo>
                  <a:lnTo>
                    <a:pt x="11865" y="4688"/>
                  </a:lnTo>
                  <a:lnTo>
                    <a:pt x="11887" y="4642"/>
                  </a:lnTo>
                  <a:lnTo>
                    <a:pt x="11933" y="4597"/>
                  </a:lnTo>
                  <a:lnTo>
                    <a:pt x="11978" y="4552"/>
                  </a:lnTo>
                  <a:lnTo>
                    <a:pt x="11978" y="4507"/>
                  </a:lnTo>
                  <a:lnTo>
                    <a:pt x="12023" y="4461"/>
                  </a:lnTo>
                  <a:lnTo>
                    <a:pt x="12091" y="4416"/>
                  </a:lnTo>
                  <a:lnTo>
                    <a:pt x="12114" y="4393"/>
                  </a:lnTo>
                  <a:lnTo>
                    <a:pt x="12114" y="4371"/>
                  </a:lnTo>
                  <a:lnTo>
                    <a:pt x="12114" y="4348"/>
                  </a:lnTo>
                  <a:lnTo>
                    <a:pt x="12159" y="4325"/>
                  </a:lnTo>
                  <a:lnTo>
                    <a:pt x="12182" y="4280"/>
                  </a:lnTo>
                  <a:lnTo>
                    <a:pt x="12182" y="4235"/>
                  </a:lnTo>
                  <a:lnTo>
                    <a:pt x="12204" y="4212"/>
                  </a:lnTo>
                  <a:lnTo>
                    <a:pt x="12227" y="4190"/>
                  </a:lnTo>
                  <a:lnTo>
                    <a:pt x="12227" y="4167"/>
                  </a:lnTo>
                  <a:lnTo>
                    <a:pt x="12204" y="4054"/>
                  </a:lnTo>
                  <a:lnTo>
                    <a:pt x="12204" y="3986"/>
                  </a:lnTo>
                  <a:lnTo>
                    <a:pt x="12227" y="3918"/>
                  </a:lnTo>
                  <a:lnTo>
                    <a:pt x="12250" y="3873"/>
                  </a:lnTo>
                  <a:lnTo>
                    <a:pt x="12272" y="3873"/>
                  </a:lnTo>
                  <a:lnTo>
                    <a:pt x="12272" y="3850"/>
                  </a:lnTo>
                  <a:lnTo>
                    <a:pt x="12295" y="3805"/>
                  </a:lnTo>
                  <a:lnTo>
                    <a:pt x="12318" y="3759"/>
                  </a:lnTo>
                  <a:lnTo>
                    <a:pt x="12408" y="3691"/>
                  </a:lnTo>
                  <a:lnTo>
                    <a:pt x="12453" y="3646"/>
                  </a:lnTo>
                  <a:lnTo>
                    <a:pt x="12453" y="3601"/>
                  </a:lnTo>
                  <a:lnTo>
                    <a:pt x="12476" y="3556"/>
                  </a:lnTo>
                  <a:lnTo>
                    <a:pt x="12544" y="3442"/>
                  </a:lnTo>
                  <a:lnTo>
                    <a:pt x="12567" y="3397"/>
                  </a:lnTo>
                  <a:lnTo>
                    <a:pt x="12567" y="3374"/>
                  </a:lnTo>
                  <a:lnTo>
                    <a:pt x="12589" y="3352"/>
                  </a:lnTo>
                  <a:lnTo>
                    <a:pt x="12680" y="3284"/>
                  </a:lnTo>
                  <a:lnTo>
                    <a:pt x="12703" y="3239"/>
                  </a:lnTo>
                  <a:lnTo>
                    <a:pt x="12725" y="3171"/>
                  </a:lnTo>
                  <a:lnTo>
                    <a:pt x="12703" y="3125"/>
                  </a:lnTo>
                  <a:lnTo>
                    <a:pt x="12657" y="3057"/>
                  </a:lnTo>
                  <a:lnTo>
                    <a:pt x="12521" y="2876"/>
                  </a:lnTo>
                  <a:lnTo>
                    <a:pt x="12408" y="2808"/>
                  </a:lnTo>
                  <a:lnTo>
                    <a:pt x="12272" y="2740"/>
                  </a:lnTo>
                  <a:lnTo>
                    <a:pt x="12182" y="2718"/>
                  </a:lnTo>
                  <a:lnTo>
                    <a:pt x="12136" y="2740"/>
                  </a:lnTo>
                  <a:lnTo>
                    <a:pt x="12091" y="2740"/>
                  </a:lnTo>
                  <a:lnTo>
                    <a:pt x="12046" y="2673"/>
                  </a:lnTo>
                  <a:lnTo>
                    <a:pt x="11955" y="2627"/>
                  </a:lnTo>
                  <a:lnTo>
                    <a:pt x="11797" y="2582"/>
                  </a:lnTo>
                  <a:lnTo>
                    <a:pt x="11435" y="2378"/>
                  </a:lnTo>
                  <a:lnTo>
                    <a:pt x="11276" y="2288"/>
                  </a:lnTo>
                  <a:lnTo>
                    <a:pt x="11231" y="2242"/>
                  </a:lnTo>
                  <a:lnTo>
                    <a:pt x="11095" y="2129"/>
                  </a:lnTo>
                  <a:lnTo>
                    <a:pt x="10868" y="1971"/>
                  </a:lnTo>
                  <a:lnTo>
                    <a:pt x="10687" y="1903"/>
                  </a:lnTo>
                  <a:lnTo>
                    <a:pt x="10574" y="1903"/>
                  </a:lnTo>
                  <a:lnTo>
                    <a:pt x="10393" y="1857"/>
                  </a:lnTo>
                  <a:lnTo>
                    <a:pt x="10121" y="1767"/>
                  </a:lnTo>
                  <a:lnTo>
                    <a:pt x="9963" y="1676"/>
                  </a:lnTo>
                  <a:lnTo>
                    <a:pt x="9918" y="1608"/>
                  </a:lnTo>
                  <a:lnTo>
                    <a:pt x="9827" y="1518"/>
                  </a:lnTo>
                  <a:lnTo>
                    <a:pt x="9668" y="1427"/>
                  </a:lnTo>
                  <a:lnTo>
                    <a:pt x="9578" y="1382"/>
                  </a:lnTo>
                  <a:lnTo>
                    <a:pt x="9578" y="1337"/>
                  </a:lnTo>
                  <a:lnTo>
                    <a:pt x="9533" y="1314"/>
                  </a:lnTo>
                  <a:lnTo>
                    <a:pt x="9442" y="1269"/>
                  </a:lnTo>
                  <a:lnTo>
                    <a:pt x="9351" y="1201"/>
                  </a:lnTo>
                  <a:lnTo>
                    <a:pt x="9261" y="1088"/>
                  </a:lnTo>
                  <a:lnTo>
                    <a:pt x="9148" y="929"/>
                  </a:lnTo>
                  <a:lnTo>
                    <a:pt x="9034" y="703"/>
                  </a:lnTo>
                  <a:lnTo>
                    <a:pt x="8899" y="567"/>
                  </a:lnTo>
                  <a:lnTo>
                    <a:pt x="8763" y="476"/>
                  </a:lnTo>
                  <a:lnTo>
                    <a:pt x="8695" y="431"/>
                  </a:lnTo>
                  <a:lnTo>
                    <a:pt x="8695" y="408"/>
                  </a:lnTo>
                  <a:lnTo>
                    <a:pt x="8672" y="386"/>
                  </a:lnTo>
                  <a:lnTo>
                    <a:pt x="8672" y="363"/>
                  </a:lnTo>
                  <a:lnTo>
                    <a:pt x="8604" y="318"/>
                  </a:lnTo>
                  <a:lnTo>
                    <a:pt x="8559" y="227"/>
                  </a:lnTo>
                  <a:lnTo>
                    <a:pt x="8536" y="182"/>
                  </a:lnTo>
                  <a:lnTo>
                    <a:pt x="7857" y="182"/>
                  </a:lnTo>
                  <a:lnTo>
                    <a:pt x="7834" y="204"/>
                  </a:lnTo>
                  <a:lnTo>
                    <a:pt x="7789" y="204"/>
                  </a:lnTo>
                  <a:lnTo>
                    <a:pt x="7744" y="182"/>
                  </a:lnTo>
                  <a:lnTo>
                    <a:pt x="7721" y="182"/>
                  </a:lnTo>
                  <a:lnTo>
                    <a:pt x="7676" y="204"/>
                  </a:lnTo>
                  <a:lnTo>
                    <a:pt x="7631" y="250"/>
                  </a:lnTo>
                  <a:lnTo>
                    <a:pt x="7495" y="499"/>
                  </a:lnTo>
                  <a:lnTo>
                    <a:pt x="7449" y="589"/>
                  </a:lnTo>
                  <a:lnTo>
                    <a:pt x="7404" y="703"/>
                  </a:lnTo>
                  <a:lnTo>
                    <a:pt x="7359" y="861"/>
                  </a:lnTo>
                  <a:lnTo>
                    <a:pt x="7359" y="884"/>
                  </a:lnTo>
                  <a:lnTo>
                    <a:pt x="7314" y="838"/>
                  </a:lnTo>
                  <a:lnTo>
                    <a:pt x="7246" y="680"/>
                  </a:lnTo>
                  <a:lnTo>
                    <a:pt x="7223" y="589"/>
                  </a:lnTo>
                  <a:lnTo>
                    <a:pt x="7200" y="499"/>
                  </a:lnTo>
                  <a:lnTo>
                    <a:pt x="7132" y="386"/>
                  </a:lnTo>
                  <a:lnTo>
                    <a:pt x="7042" y="340"/>
                  </a:lnTo>
                  <a:lnTo>
                    <a:pt x="6997" y="318"/>
                  </a:lnTo>
                  <a:lnTo>
                    <a:pt x="6929" y="295"/>
                  </a:lnTo>
                  <a:lnTo>
                    <a:pt x="6815" y="272"/>
                  </a:lnTo>
                  <a:lnTo>
                    <a:pt x="6431" y="272"/>
                  </a:lnTo>
                  <a:lnTo>
                    <a:pt x="6408" y="250"/>
                  </a:lnTo>
                  <a:lnTo>
                    <a:pt x="6272" y="272"/>
                  </a:lnTo>
                  <a:lnTo>
                    <a:pt x="6204" y="272"/>
                  </a:lnTo>
                  <a:lnTo>
                    <a:pt x="6136" y="204"/>
                  </a:lnTo>
                  <a:lnTo>
                    <a:pt x="5978" y="69"/>
                  </a:lnTo>
                  <a:lnTo>
                    <a:pt x="5932" y="46"/>
                  </a:lnTo>
                  <a:lnTo>
                    <a:pt x="5887" y="23"/>
                  </a:lnTo>
                  <a:lnTo>
                    <a:pt x="5842" y="1"/>
                  </a:lnTo>
                  <a:close/>
                  <a:moveTo>
                    <a:pt x="7178" y="34259"/>
                  </a:moveTo>
                  <a:lnTo>
                    <a:pt x="7155" y="34304"/>
                  </a:lnTo>
                  <a:lnTo>
                    <a:pt x="7110" y="34349"/>
                  </a:lnTo>
                  <a:lnTo>
                    <a:pt x="7065" y="34349"/>
                  </a:lnTo>
                  <a:lnTo>
                    <a:pt x="6997" y="34417"/>
                  </a:lnTo>
                  <a:lnTo>
                    <a:pt x="7019" y="34463"/>
                  </a:lnTo>
                  <a:lnTo>
                    <a:pt x="7110" y="34531"/>
                  </a:lnTo>
                  <a:lnTo>
                    <a:pt x="7200" y="34440"/>
                  </a:lnTo>
                  <a:lnTo>
                    <a:pt x="7246" y="34440"/>
                  </a:lnTo>
                  <a:lnTo>
                    <a:pt x="7359" y="34372"/>
                  </a:lnTo>
                  <a:lnTo>
                    <a:pt x="7585" y="34372"/>
                  </a:lnTo>
                  <a:lnTo>
                    <a:pt x="7631" y="34395"/>
                  </a:lnTo>
                  <a:lnTo>
                    <a:pt x="7744" y="34327"/>
                  </a:lnTo>
                  <a:lnTo>
                    <a:pt x="7744" y="34282"/>
                  </a:lnTo>
                  <a:lnTo>
                    <a:pt x="7699" y="34282"/>
                  </a:lnTo>
                  <a:lnTo>
                    <a:pt x="7585" y="34304"/>
                  </a:lnTo>
                  <a:lnTo>
                    <a:pt x="7563" y="34282"/>
                  </a:lnTo>
                  <a:lnTo>
                    <a:pt x="7427" y="34282"/>
                  </a:lnTo>
                  <a:lnTo>
                    <a:pt x="7268" y="34304"/>
                  </a:lnTo>
                  <a:lnTo>
                    <a:pt x="7178" y="34259"/>
                  </a:lnTo>
                  <a:close/>
                  <a:moveTo>
                    <a:pt x="3940" y="31497"/>
                  </a:moveTo>
                  <a:lnTo>
                    <a:pt x="3917" y="31881"/>
                  </a:lnTo>
                  <a:lnTo>
                    <a:pt x="3917" y="32266"/>
                  </a:lnTo>
                  <a:lnTo>
                    <a:pt x="3917" y="32651"/>
                  </a:lnTo>
                  <a:lnTo>
                    <a:pt x="3917" y="33014"/>
                  </a:lnTo>
                  <a:lnTo>
                    <a:pt x="3917" y="33353"/>
                  </a:lnTo>
                  <a:lnTo>
                    <a:pt x="3917" y="33738"/>
                  </a:lnTo>
                  <a:lnTo>
                    <a:pt x="3917" y="34146"/>
                  </a:lnTo>
                  <a:lnTo>
                    <a:pt x="3917" y="34463"/>
                  </a:lnTo>
                  <a:lnTo>
                    <a:pt x="3940" y="34417"/>
                  </a:lnTo>
                  <a:lnTo>
                    <a:pt x="4030" y="34417"/>
                  </a:lnTo>
                  <a:lnTo>
                    <a:pt x="4166" y="34395"/>
                  </a:lnTo>
                  <a:lnTo>
                    <a:pt x="4257" y="34395"/>
                  </a:lnTo>
                  <a:lnTo>
                    <a:pt x="4415" y="34440"/>
                  </a:lnTo>
                  <a:lnTo>
                    <a:pt x="4596" y="34463"/>
                  </a:lnTo>
                  <a:lnTo>
                    <a:pt x="5117" y="34531"/>
                  </a:lnTo>
                  <a:lnTo>
                    <a:pt x="5276" y="34553"/>
                  </a:lnTo>
                  <a:lnTo>
                    <a:pt x="5525" y="34666"/>
                  </a:lnTo>
                  <a:lnTo>
                    <a:pt x="5615" y="34689"/>
                  </a:lnTo>
                  <a:lnTo>
                    <a:pt x="5706" y="34666"/>
                  </a:lnTo>
                  <a:lnTo>
                    <a:pt x="5797" y="34621"/>
                  </a:lnTo>
                  <a:lnTo>
                    <a:pt x="5887" y="34621"/>
                  </a:lnTo>
                  <a:lnTo>
                    <a:pt x="5978" y="34599"/>
                  </a:lnTo>
                  <a:lnTo>
                    <a:pt x="6046" y="34553"/>
                  </a:lnTo>
                  <a:lnTo>
                    <a:pt x="6136" y="34531"/>
                  </a:lnTo>
                  <a:lnTo>
                    <a:pt x="6249" y="34553"/>
                  </a:lnTo>
                  <a:lnTo>
                    <a:pt x="6340" y="34553"/>
                  </a:lnTo>
                  <a:lnTo>
                    <a:pt x="6431" y="34531"/>
                  </a:lnTo>
                  <a:lnTo>
                    <a:pt x="6544" y="34485"/>
                  </a:lnTo>
                  <a:lnTo>
                    <a:pt x="6612" y="34372"/>
                  </a:lnTo>
                  <a:lnTo>
                    <a:pt x="6680" y="34214"/>
                  </a:lnTo>
                  <a:lnTo>
                    <a:pt x="6612" y="34146"/>
                  </a:lnTo>
                  <a:lnTo>
                    <a:pt x="6521" y="34146"/>
                  </a:lnTo>
                  <a:lnTo>
                    <a:pt x="6227" y="34168"/>
                  </a:lnTo>
                  <a:lnTo>
                    <a:pt x="6023" y="34100"/>
                  </a:lnTo>
                  <a:lnTo>
                    <a:pt x="5842" y="34010"/>
                  </a:lnTo>
                  <a:lnTo>
                    <a:pt x="5661" y="33897"/>
                  </a:lnTo>
                  <a:lnTo>
                    <a:pt x="5480" y="33716"/>
                  </a:lnTo>
                  <a:lnTo>
                    <a:pt x="5321" y="33602"/>
                  </a:lnTo>
                  <a:lnTo>
                    <a:pt x="5163" y="33489"/>
                  </a:lnTo>
                  <a:lnTo>
                    <a:pt x="4981" y="33353"/>
                  </a:lnTo>
                  <a:lnTo>
                    <a:pt x="4823" y="33195"/>
                  </a:lnTo>
                  <a:lnTo>
                    <a:pt x="4687" y="33014"/>
                  </a:lnTo>
                  <a:lnTo>
                    <a:pt x="4551" y="32832"/>
                  </a:lnTo>
                  <a:lnTo>
                    <a:pt x="4483" y="32787"/>
                  </a:lnTo>
                  <a:lnTo>
                    <a:pt x="4415" y="32697"/>
                  </a:lnTo>
                  <a:lnTo>
                    <a:pt x="4325" y="32380"/>
                  </a:lnTo>
                  <a:lnTo>
                    <a:pt x="4302" y="32357"/>
                  </a:lnTo>
                  <a:lnTo>
                    <a:pt x="4121" y="32357"/>
                  </a:lnTo>
                  <a:lnTo>
                    <a:pt x="4053" y="32312"/>
                  </a:lnTo>
                  <a:lnTo>
                    <a:pt x="4008" y="32244"/>
                  </a:lnTo>
                  <a:lnTo>
                    <a:pt x="4008" y="32198"/>
                  </a:lnTo>
                  <a:lnTo>
                    <a:pt x="4053" y="32108"/>
                  </a:lnTo>
                  <a:lnTo>
                    <a:pt x="4098" y="32040"/>
                  </a:lnTo>
                  <a:lnTo>
                    <a:pt x="4166" y="31995"/>
                  </a:lnTo>
                  <a:lnTo>
                    <a:pt x="4234" y="32063"/>
                  </a:lnTo>
                  <a:lnTo>
                    <a:pt x="4212" y="31927"/>
                  </a:lnTo>
                  <a:lnTo>
                    <a:pt x="4166" y="31836"/>
                  </a:lnTo>
                  <a:lnTo>
                    <a:pt x="3985" y="31564"/>
                  </a:lnTo>
                  <a:lnTo>
                    <a:pt x="3940" y="3149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7355250" y="4061500"/>
              <a:ext cx="5125" cy="1725"/>
            </a:xfrm>
            <a:custGeom>
              <a:rect b="b" l="l" r="r" t="t"/>
              <a:pathLst>
                <a:path extrusionOk="0" h="69" w="205">
                  <a:moveTo>
                    <a:pt x="69" y="0"/>
                  </a:moveTo>
                  <a:lnTo>
                    <a:pt x="1" y="46"/>
                  </a:lnTo>
                  <a:lnTo>
                    <a:pt x="46" y="68"/>
                  </a:lnTo>
                  <a:lnTo>
                    <a:pt x="69" y="68"/>
                  </a:lnTo>
                  <a:lnTo>
                    <a:pt x="137" y="2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787350" y="2663325"/>
              <a:ext cx="151725" cy="76425"/>
            </a:xfrm>
            <a:custGeom>
              <a:rect b="b" l="l" r="r" t="t"/>
              <a:pathLst>
                <a:path extrusionOk="0" h="3057" w="6069">
                  <a:moveTo>
                    <a:pt x="4348" y="0"/>
                  </a:moveTo>
                  <a:lnTo>
                    <a:pt x="4325" y="23"/>
                  </a:lnTo>
                  <a:lnTo>
                    <a:pt x="4325" y="204"/>
                  </a:lnTo>
                  <a:lnTo>
                    <a:pt x="4302" y="272"/>
                  </a:lnTo>
                  <a:lnTo>
                    <a:pt x="4212" y="272"/>
                  </a:lnTo>
                  <a:lnTo>
                    <a:pt x="4189" y="317"/>
                  </a:lnTo>
                  <a:lnTo>
                    <a:pt x="4121" y="408"/>
                  </a:lnTo>
                  <a:lnTo>
                    <a:pt x="4121" y="498"/>
                  </a:lnTo>
                  <a:lnTo>
                    <a:pt x="4008" y="476"/>
                  </a:lnTo>
                  <a:lnTo>
                    <a:pt x="3940" y="453"/>
                  </a:lnTo>
                  <a:lnTo>
                    <a:pt x="3895" y="476"/>
                  </a:lnTo>
                  <a:lnTo>
                    <a:pt x="3850" y="521"/>
                  </a:lnTo>
                  <a:lnTo>
                    <a:pt x="3714" y="521"/>
                  </a:lnTo>
                  <a:lnTo>
                    <a:pt x="3600" y="476"/>
                  </a:lnTo>
                  <a:lnTo>
                    <a:pt x="3555" y="385"/>
                  </a:lnTo>
                  <a:lnTo>
                    <a:pt x="3510" y="340"/>
                  </a:lnTo>
                  <a:lnTo>
                    <a:pt x="3442" y="294"/>
                  </a:lnTo>
                  <a:lnTo>
                    <a:pt x="3419" y="294"/>
                  </a:lnTo>
                  <a:lnTo>
                    <a:pt x="3397" y="317"/>
                  </a:lnTo>
                  <a:lnTo>
                    <a:pt x="3397" y="385"/>
                  </a:lnTo>
                  <a:lnTo>
                    <a:pt x="3397" y="453"/>
                  </a:lnTo>
                  <a:lnTo>
                    <a:pt x="3397" y="498"/>
                  </a:lnTo>
                  <a:lnTo>
                    <a:pt x="3351" y="566"/>
                  </a:lnTo>
                  <a:lnTo>
                    <a:pt x="3329" y="566"/>
                  </a:lnTo>
                  <a:lnTo>
                    <a:pt x="3306" y="589"/>
                  </a:lnTo>
                  <a:lnTo>
                    <a:pt x="3148" y="498"/>
                  </a:lnTo>
                  <a:lnTo>
                    <a:pt x="3148" y="521"/>
                  </a:lnTo>
                  <a:lnTo>
                    <a:pt x="3125" y="521"/>
                  </a:lnTo>
                  <a:lnTo>
                    <a:pt x="3102" y="725"/>
                  </a:lnTo>
                  <a:lnTo>
                    <a:pt x="3057" y="770"/>
                  </a:lnTo>
                  <a:lnTo>
                    <a:pt x="3034" y="815"/>
                  </a:lnTo>
                  <a:lnTo>
                    <a:pt x="2944" y="838"/>
                  </a:lnTo>
                  <a:lnTo>
                    <a:pt x="2876" y="861"/>
                  </a:lnTo>
                  <a:lnTo>
                    <a:pt x="2831" y="883"/>
                  </a:lnTo>
                  <a:lnTo>
                    <a:pt x="2695" y="951"/>
                  </a:lnTo>
                  <a:lnTo>
                    <a:pt x="2627" y="1019"/>
                  </a:lnTo>
                  <a:lnTo>
                    <a:pt x="2582" y="1064"/>
                  </a:lnTo>
                  <a:lnTo>
                    <a:pt x="2582" y="1110"/>
                  </a:lnTo>
                  <a:lnTo>
                    <a:pt x="2649" y="1223"/>
                  </a:lnTo>
                  <a:lnTo>
                    <a:pt x="2740" y="1336"/>
                  </a:lnTo>
                  <a:lnTo>
                    <a:pt x="2740" y="1427"/>
                  </a:lnTo>
                  <a:lnTo>
                    <a:pt x="2695" y="1495"/>
                  </a:lnTo>
                  <a:lnTo>
                    <a:pt x="2695" y="1540"/>
                  </a:lnTo>
                  <a:lnTo>
                    <a:pt x="2763" y="1540"/>
                  </a:lnTo>
                  <a:lnTo>
                    <a:pt x="2785" y="1562"/>
                  </a:lnTo>
                  <a:lnTo>
                    <a:pt x="2808" y="1608"/>
                  </a:lnTo>
                  <a:lnTo>
                    <a:pt x="2808" y="1698"/>
                  </a:lnTo>
                  <a:lnTo>
                    <a:pt x="2785" y="1789"/>
                  </a:lnTo>
                  <a:lnTo>
                    <a:pt x="2785" y="1812"/>
                  </a:lnTo>
                  <a:lnTo>
                    <a:pt x="2740" y="1812"/>
                  </a:lnTo>
                  <a:lnTo>
                    <a:pt x="2672" y="1789"/>
                  </a:lnTo>
                  <a:lnTo>
                    <a:pt x="2627" y="1744"/>
                  </a:lnTo>
                  <a:lnTo>
                    <a:pt x="2604" y="1721"/>
                  </a:lnTo>
                  <a:lnTo>
                    <a:pt x="2604" y="1676"/>
                  </a:lnTo>
                  <a:lnTo>
                    <a:pt x="2604" y="1653"/>
                  </a:lnTo>
                  <a:lnTo>
                    <a:pt x="2582" y="1630"/>
                  </a:lnTo>
                  <a:lnTo>
                    <a:pt x="2514" y="1585"/>
                  </a:lnTo>
                  <a:lnTo>
                    <a:pt x="2446" y="1608"/>
                  </a:lnTo>
                  <a:lnTo>
                    <a:pt x="2400" y="1630"/>
                  </a:lnTo>
                  <a:lnTo>
                    <a:pt x="2355" y="1630"/>
                  </a:lnTo>
                  <a:lnTo>
                    <a:pt x="2310" y="1585"/>
                  </a:lnTo>
                  <a:lnTo>
                    <a:pt x="2265" y="1562"/>
                  </a:lnTo>
                  <a:lnTo>
                    <a:pt x="2197" y="1562"/>
                  </a:lnTo>
                  <a:lnTo>
                    <a:pt x="2151" y="1540"/>
                  </a:lnTo>
                  <a:lnTo>
                    <a:pt x="2129" y="1540"/>
                  </a:lnTo>
                  <a:lnTo>
                    <a:pt x="2129" y="1608"/>
                  </a:lnTo>
                  <a:lnTo>
                    <a:pt x="2129" y="1653"/>
                  </a:lnTo>
                  <a:lnTo>
                    <a:pt x="1744" y="1698"/>
                  </a:lnTo>
                  <a:lnTo>
                    <a:pt x="1631" y="1721"/>
                  </a:lnTo>
                  <a:lnTo>
                    <a:pt x="1563" y="1789"/>
                  </a:lnTo>
                  <a:lnTo>
                    <a:pt x="1495" y="1812"/>
                  </a:lnTo>
                  <a:lnTo>
                    <a:pt x="1472" y="1834"/>
                  </a:lnTo>
                  <a:lnTo>
                    <a:pt x="1427" y="1879"/>
                  </a:lnTo>
                  <a:lnTo>
                    <a:pt x="1359" y="1902"/>
                  </a:lnTo>
                  <a:lnTo>
                    <a:pt x="1336" y="1879"/>
                  </a:lnTo>
                  <a:lnTo>
                    <a:pt x="1291" y="1902"/>
                  </a:lnTo>
                  <a:lnTo>
                    <a:pt x="1223" y="1925"/>
                  </a:lnTo>
                  <a:lnTo>
                    <a:pt x="1155" y="1902"/>
                  </a:lnTo>
                  <a:lnTo>
                    <a:pt x="1132" y="1879"/>
                  </a:lnTo>
                  <a:lnTo>
                    <a:pt x="1087" y="1834"/>
                  </a:lnTo>
                  <a:lnTo>
                    <a:pt x="1087" y="1789"/>
                  </a:lnTo>
                  <a:lnTo>
                    <a:pt x="1087" y="1766"/>
                  </a:lnTo>
                  <a:lnTo>
                    <a:pt x="974" y="1766"/>
                  </a:lnTo>
                  <a:lnTo>
                    <a:pt x="906" y="1744"/>
                  </a:lnTo>
                  <a:lnTo>
                    <a:pt x="770" y="1744"/>
                  </a:lnTo>
                  <a:lnTo>
                    <a:pt x="725" y="1721"/>
                  </a:lnTo>
                  <a:lnTo>
                    <a:pt x="725" y="1744"/>
                  </a:lnTo>
                  <a:lnTo>
                    <a:pt x="702" y="1879"/>
                  </a:lnTo>
                  <a:lnTo>
                    <a:pt x="680" y="1947"/>
                  </a:lnTo>
                  <a:lnTo>
                    <a:pt x="634" y="2015"/>
                  </a:lnTo>
                  <a:lnTo>
                    <a:pt x="566" y="2038"/>
                  </a:lnTo>
                  <a:lnTo>
                    <a:pt x="521" y="2038"/>
                  </a:lnTo>
                  <a:lnTo>
                    <a:pt x="544" y="1993"/>
                  </a:lnTo>
                  <a:lnTo>
                    <a:pt x="544" y="1947"/>
                  </a:lnTo>
                  <a:lnTo>
                    <a:pt x="521" y="1947"/>
                  </a:lnTo>
                  <a:lnTo>
                    <a:pt x="453" y="1925"/>
                  </a:lnTo>
                  <a:lnTo>
                    <a:pt x="431" y="1925"/>
                  </a:lnTo>
                  <a:lnTo>
                    <a:pt x="453" y="1879"/>
                  </a:lnTo>
                  <a:lnTo>
                    <a:pt x="431" y="1857"/>
                  </a:lnTo>
                  <a:lnTo>
                    <a:pt x="408" y="1812"/>
                  </a:lnTo>
                  <a:lnTo>
                    <a:pt x="363" y="1789"/>
                  </a:lnTo>
                  <a:lnTo>
                    <a:pt x="249" y="1721"/>
                  </a:lnTo>
                  <a:lnTo>
                    <a:pt x="181" y="1698"/>
                  </a:lnTo>
                  <a:lnTo>
                    <a:pt x="159" y="1721"/>
                  </a:lnTo>
                  <a:lnTo>
                    <a:pt x="114" y="1766"/>
                  </a:lnTo>
                  <a:lnTo>
                    <a:pt x="23" y="1744"/>
                  </a:lnTo>
                  <a:lnTo>
                    <a:pt x="0" y="1766"/>
                  </a:lnTo>
                  <a:lnTo>
                    <a:pt x="23" y="1766"/>
                  </a:lnTo>
                  <a:lnTo>
                    <a:pt x="91" y="1834"/>
                  </a:lnTo>
                  <a:lnTo>
                    <a:pt x="68" y="1925"/>
                  </a:lnTo>
                  <a:lnTo>
                    <a:pt x="0" y="2061"/>
                  </a:lnTo>
                  <a:lnTo>
                    <a:pt x="23" y="2083"/>
                  </a:lnTo>
                  <a:lnTo>
                    <a:pt x="23" y="2106"/>
                  </a:lnTo>
                  <a:lnTo>
                    <a:pt x="23" y="2128"/>
                  </a:lnTo>
                  <a:lnTo>
                    <a:pt x="23" y="2151"/>
                  </a:lnTo>
                  <a:lnTo>
                    <a:pt x="46" y="2196"/>
                  </a:lnTo>
                  <a:lnTo>
                    <a:pt x="68" y="2219"/>
                  </a:lnTo>
                  <a:lnTo>
                    <a:pt x="68" y="2242"/>
                  </a:lnTo>
                  <a:lnTo>
                    <a:pt x="68" y="2287"/>
                  </a:lnTo>
                  <a:lnTo>
                    <a:pt x="46" y="2310"/>
                  </a:lnTo>
                  <a:lnTo>
                    <a:pt x="91" y="2310"/>
                  </a:lnTo>
                  <a:lnTo>
                    <a:pt x="181" y="2332"/>
                  </a:lnTo>
                  <a:lnTo>
                    <a:pt x="272" y="2355"/>
                  </a:lnTo>
                  <a:lnTo>
                    <a:pt x="272" y="2400"/>
                  </a:lnTo>
                  <a:lnTo>
                    <a:pt x="295" y="2445"/>
                  </a:lnTo>
                  <a:lnTo>
                    <a:pt x="385" y="2513"/>
                  </a:lnTo>
                  <a:lnTo>
                    <a:pt x="498" y="2536"/>
                  </a:lnTo>
                  <a:lnTo>
                    <a:pt x="521" y="2536"/>
                  </a:lnTo>
                  <a:lnTo>
                    <a:pt x="657" y="2400"/>
                  </a:lnTo>
                  <a:lnTo>
                    <a:pt x="725" y="2423"/>
                  </a:lnTo>
                  <a:lnTo>
                    <a:pt x="748" y="2491"/>
                  </a:lnTo>
                  <a:lnTo>
                    <a:pt x="748" y="2536"/>
                  </a:lnTo>
                  <a:lnTo>
                    <a:pt x="838" y="2536"/>
                  </a:lnTo>
                  <a:lnTo>
                    <a:pt x="929" y="2559"/>
                  </a:lnTo>
                  <a:lnTo>
                    <a:pt x="997" y="2604"/>
                  </a:lnTo>
                  <a:lnTo>
                    <a:pt x="1042" y="2627"/>
                  </a:lnTo>
                  <a:lnTo>
                    <a:pt x="1132" y="2649"/>
                  </a:lnTo>
                  <a:lnTo>
                    <a:pt x="1178" y="2627"/>
                  </a:lnTo>
                  <a:lnTo>
                    <a:pt x="1200" y="2604"/>
                  </a:lnTo>
                  <a:lnTo>
                    <a:pt x="1223" y="2536"/>
                  </a:lnTo>
                  <a:lnTo>
                    <a:pt x="1291" y="2445"/>
                  </a:lnTo>
                  <a:lnTo>
                    <a:pt x="1382" y="2400"/>
                  </a:lnTo>
                  <a:lnTo>
                    <a:pt x="1517" y="2400"/>
                  </a:lnTo>
                  <a:lnTo>
                    <a:pt x="1608" y="2378"/>
                  </a:lnTo>
                  <a:lnTo>
                    <a:pt x="1676" y="2378"/>
                  </a:lnTo>
                  <a:lnTo>
                    <a:pt x="1744" y="2400"/>
                  </a:lnTo>
                  <a:lnTo>
                    <a:pt x="1789" y="2400"/>
                  </a:lnTo>
                  <a:lnTo>
                    <a:pt x="1948" y="2332"/>
                  </a:lnTo>
                  <a:lnTo>
                    <a:pt x="2106" y="2287"/>
                  </a:lnTo>
                  <a:lnTo>
                    <a:pt x="2129" y="2287"/>
                  </a:lnTo>
                  <a:lnTo>
                    <a:pt x="2129" y="2310"/>
                  </a:lnTo>
                  <a:lnTo>
                    <a:pt x="2106" y="2332"/>
                  </a:lnTo>
                  <a:lnTo>
                    <a:pt x="2083" y="2400"/>
                  </a:lnTo>
                  <a:lnTo>
                    <a:pt x="2106" y="2445"/>
                  </a:lnTo>
                  <a:lnTo>
                    <a:pt x="2197" y="2559"/>
                  </a:lnTo>
                  <a:lnTo>
                    <a:pt x="2242" y="2649"/>
                  </a:lnTo>
                  <a:lnTo>
                    <a:pt x="2287" y="2717"/>
                  </a:lnTo>
                  <a:lnTo>
                    <a:pt x="2355" y="2762"/>
                  </a:lnTo>
                  <a:lnTo>
                    <a:pt x="2446" y="2762"/>
                  </a:lnTo>
                  <a:lnTo>
                    <a:pt x="2536" y="2785"/>
                  </a:lnTo>
                  <a:lnTo>
                    <a:pt x="2604" y="2808"/>
                  </a:lnTo>
                  <a:lnTo>
                    <a:pt x="2899" y="2876"/>
                  </a:lnTo>
                  <a:lnTo>
                    <a:pt x="3148" y="2876"/>
                  </a:lnTo>
                  <a:lnTo>
                    <a:pt x="3329" y="2921"/>
                  </a:lnTo>
                  <a:lnTo>
                    <a:pt x="3351" y="2944"/>
                  </a:lnTo>
                  <a:lnTo>
                    <a:pt x="3510" y="2944"/>
                  </a:lnTo>
                  <a:lnTo>
                    <a:pt x="3578" y="2966"/>
                  </a:lnTo>
                  <a:lnTo>
                    <a:pt x="3646" y="2989"/>
                  </a:lnTo>
                  <a:lnTo>
                    <a:pt x="3782" y="3012"/>
                  </a:lnTo>
                  <a:lnTo>
                    <a:pt x="3895" y="3034"/>
                  </a:lnTo>
                  <a:lnTo>
                    <a:pt x="3940" y="3057"/>
                  </a:lnTo>
                  <a:lnTo>
                    <a:pt x="4031" y="3057"/>
                  </a:lnTo>
                  <a:lnTo>
                    <a:pt x="4031" y="3034"/>
                  </a:lnTo>
                  <a:lnTo>
                    <a:pt x="4099" y="2989"/>
                  </a:lnTo>
                  <a:lnTo>
                    <a:pt x="4167" y="2944"/>
                  </a:lnTo>
                  <a:lnTo>
                    <a:pt x="4212" y="2898"/>
                  </a:lnTo>
                  <a:lnTo>
                    <a:pt x="4234" y="2853"/>
                  </a:lnTo>
                  <a:lnTo>
                    <a:pt x="4280" y="2830"/>
                  </a:lnTo>
                  <a:lnTo>
                    <a:pt x="4325" y="2830"/>
                  </a:lnTo>
                  <a:lnTo>
                    <a:pt x="4348" y="2808"/>
                  </a:lnTo>
                  <a:lnTo>
                    <a:pt x="4529" y="2785"/>
                  </a:lnTo>
                  <a:lnTo>
                    <a:pt x="4710" y="2808"/>
                  </a:lnTo>
                  <a:lnTo>
                    <a:pt x="4801" y="2762"/>
                  </a:lnTo>
                  <a:lnTo>
                    <a:pt x="4868" y="2717"/>
                  </a:lnTo>
                  <a:lnTo>
                    <a:pt x="4959" y="2717"/>
                  </a:lnTo>
                  <a:lnTo>
                    <a:pt x="5118" y="2740"/>
                  </a:lnTo>
                  <a:lnTo>
                    <a:pt x="5140" y="2717"/>
                  </a:lnTo>
                  <a:lnTo>
                    <a:pt x="5140" y="2604"/>
                  </a:lnTo>
                  <a:lnTo>
                    <a:pt x="5185" y="2559"/>
                  </a:lnTo>
                  <a:lnTo>
                    <a:pt x="5231" y="2536"/>
                  </a:lnTo>
                  <a:lnTo>
                    <a:pt x="5344" y="2400"/>
                  </a:lnTo>
                  <a:lnTo>
                    <a:pt x="5412" y="2378"/>
                  </a:lnTo>
                  <a:lnTo>
                    <a:pt x="5480" y="2378"/>
                  </a:lnTo>
                  <a:lnTo>
                    <a:pt x="5502" y="2355"/>
                  </a:lnTo>
                  <a:lnTo>
                    <a:pt x="5525" y="2355"/>
                  </a:lnTo>
                  <a:lnTo>
                    <a:pt x="5525" y="2310"/>
                  </a:lnTo>
                  <a:lnTo>
                    <a:pt x="5525" y="2264"/>
                  </a:lnTo>
                  <a:lnTo>
                    <a:pt x="5548" y="2219"/>
                  </a:lnTo>
                  <a:lnTo>
                    <a:pt x="5525" y="2219"/>
                  </a:lnTo>
                  <a:lnTo>
                    <a:pt x="5502" y="2196"/>
                  </a:lnTo>
                  <a:lnTo>
                    <a:pt x="5480" y="2106"/>
                  </a:lnTo>
                  <a:lnTo>
                    <a:pt x="5502" y="2083"/>
                  </a:lnTo>
                  <a:lnTo>
                    <a:pt x="5525" y="2061"/>
                  </a:lnTo>
                  <a:lnTo>
                    <a:pt x="5502" y="1947"/>
                  </a:lnTo>
                  <a:lnTo>
                    <a:pt x="5502" y="1902"/>
                  </a:lnTo>
                  <a:lnTo>
                    <a:pt x="5570" y="1902"/>
                  </a:lnTo>
                  <a:lnTo>
                    <a:pt x="5616" y="1879"/>
                  </a:lnTo>
                  <a:lnTo>
                    <a:pt x="5638" y="1857"/>
                  </a:lnTo>
                  <a:lnTo>
                    <a:pt x="5661" y="1812"/>
                  </a:lnTo>
                  <a:lnTo>
                    <a:pt x="5684" y="1744"/>
                  </a:lnTo>
                  <a:lnTo>
                    <a:pt x="5661" y="1653"/>
                  </a:lnTo>
                  <a:lnTo>
                    <a:pt x="5502" y="1608"/>
                  </a:lnTo>
                  <a:lnTo>
                    <a:pt x="5480" y="1585"/>
                  </a:lnTo>
                  <a:lnTo>
                    <a:pt x="5525" y="1562"/>
                  </a:lnTo>
                  <a:lnTo>
                    <a:pt x="5570" y="1517"/>
                  </a:lnTo>
                  <a:lnTo>
                    <a:pt x="5593" y="1495"/>
                  </a:lnTo>
                  <a:lnTo>
                    <a:pt x="5616" y="1495"/>
                  </a:lnTo>
                  <a:lnTo>
                    <a:pt x="5661" y="1517"/>
                  </a:lnTo>
                  <a:lnTo>
                    <a:pt x="5752" y="1562"/>
                  </a:lnTo>
                  <a:lnTo>
                    <a:pt x="5774" y="1585"/>
                  </a:lnTo>
                  <a:lnTo>
                    <a:pt x="5797" y="1562"/>
                  </a:lnTo>
                  <a:lnTo>
                    <a:pt x="5933" y="1562"/>
                  </a:lnTo>
                  <a:lnTo>
                    <a:pt x="6001" y="1540"/>
                  </a:lnTo>
                  <a:lnTo>
                    <a:pt x="5978" y="1472"/>
                  </a:lnTo>
                  <a:lnTo>
                    <a:pt x="5978" y="1427"/>
                  </a:lnTo>
                  <a:lnTo>
                    <a:pt x="5978" y="1404"/>
                  </a:lnTo>
                  <a:lnTo>
                    <a:pt x="5978" y="1359"/>
                  </a:lnTo>
                  <a:lnTo>
                    <a:pt x="6001" y="1313"/>
                  </a:lnTo>
                  <a:lnTo>
                    <a:pt x="6023" y="1245"/>
                  </a:lnTo>
                  <a:lnTo>
                    <a:pt x="6069" y="1200"/>
                  </a:lnTo>
                  <a:lnTo>
                    <a:pt x="6023" y="1155"/>
                  </a:lnTo>
                  <a:lnTo>
                    <a:pt x="6001" y="1110"/>
                  </a:lnTo>
                  <a:lnTo>
                    <a:pt x="5933" y="974"/>
                  </a:lnTo>
                  <a:lnTo>
                    <a:pt x="5842" y="747"/>
                  </a:lnTo>
                  <a:lnTo>
                    <a:pt x="5842" y="679"/>
                  </a:lnTo>
                  <a:lnTo>
                    <a:pt x="5865" y="611"/>
                  </a:lnTo>
                  <a:lnTo>
                    <a:pt x="5910" y="544"/>
                  </a:lnTo>
                  <a:lnTo>
                    <a:pt x="5910" y="498"/>
                  </a:lnTo>
                  <a:lnTo>
                    <a:pt x="5887" y="453"/>
                  </a:lnTo>
                  <a:lnTo>
                    <a:pt x="5842" y="362"/>
                  </a:lnTo>
                  <a:lnTo>
                    <a:pt x="5819" y="340"/>
                  </a:lnTo>
                  <a:lnTo>
                    <a:pt x="5752" y="340"/>
                  </a:lnTo>
                  <a:lnTo>
                    <a:pt x="5706" y="317"/>
                  </a:lnTo>
                  <a:lnTo>
                    <a:pt x="5638" y="272"/>
                  </a:lnTo>
                  <a:lnTo>
                    <a:pt x="5593" y="249"/>
                  </a:lnTo>
                  <a:lnTo>
                    <a:pt x="5525" y="249"/>
                  </a:lnTo>
                  <a:lnTo>
                    <a:pt x="5480" y="272"/>
                  </a:lnTo>
                  <a:lnTo>
                    <a:pt x="5435" y="317"/>
                  </a:lnTo>
                  <a:lnTo>
                    <a:pt x="5321" y="317"/>
                  </a:lnTo>
                  <a:lnTo>
                    <a:pt x="5185" y="294"/>
                  </a:lnTo>
                  <a:lnTo>
                    <a:pt x="5004" y="159"/>
                  </a:lnTo>
                  <a:lnTo>
                    <a:pt x="4959" y="159"/>
                  </a:lnTo>
                  <a:lnTo>
                    <a:pt x="4914" y="181"/>
                  </a:lnTo>
                  <a:lnTo>
                    <a:pt x="4823" y="136"/>
                  </a:lnTo>
                  <a:lnTo>
                    <a:pt x="4687" y="68"/>
                  </a:lnTo>
                  <a:lnTo>
                    <a:pt x="4597" y="45"/>
                  </a:lnTo>
                  <a:lnTo>
                    <a:pt x="4551" y="45"/>
                  </a:lnTo>
                  <a:lnTo>
                    <a:pt x="4506" y="68"/>
                  </a:lnTo>
                  <a:lnTo>
                    <a:pt x="4484" y="68"/>
                  </a:lnTo>
                  <a:lnTo>
                    <a:pt x="4461" y="45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5840475" y="3976575"/>
              <a:ext cx="914775" cy="1098775"/>
            </a:xfrm>
            <a:custGeom>
              <a:rect b="b" l="l" r="r" t="t"/>
              <a:pathLst>
                <a:path extrusionOk="0" h="43951" w="36591">
                  <a:moveTo>
                    <a:pt x="23231" y="1"/>
                  </a:moveTo>
                  <a:lnTo>
                    <a:pt x="23186" y="46"/>
                  </a:lnTo>
                  <a:lnTo>
                    <a:pt x="23231" y="91"/>
                  </a:lnTo>
                  <a:lnTo>
                    <a:pt x="23254" y="69"/>
                  </a:lnTo>
                  <a:lnTo>
                    <a:pt x="23254" y="24"/>
                  </a:lnTo>
                  <a:lnTo>
                    <a:pt x="23231" y="1"/>
                  </a:lnTo>
                  <a:close/>
                  <a:moveTo>
                    <a:pt x="23277" y="69"/>
                  </a:moveTo>
                  <a:lnTo>
                    <a:pt x="23277" y="114"/>
                  </a:lnTo>
                  <a:lnTo>
                    <a:pt x="23277" y="137"/>
                  </a:lnTo>
                  <a:lnTo>
                    <a:pt x="23345" y="159"/>
                  </a:lnTo>
                  <a:lnTo>
                    <a:pt x="23390" y="114"/>
                  </a:lnTo>
                  <a:lnTo>
                    <a:pt x="23345" y="69"/>
                  </a:lnTo>
                  <a:close/>
                  <a:moveTo>
                    <a:pt x="23277" y="431"/>
                  </a:moveTo>
                  <a:lnTo>
                    <a:pt x="23209" y="454"/>
                  </a:lnTo>
                  <a:lnTo>
                    <a:pt x="23209" y="476"/>
                  </a:lnTo>
                  <a:lnTo>
                    <a:pt x="23231" y="544"/>
                  </a:lnTo>
                  <a:lnTo>
                    <a:pt x="23254" y="567"/>
                  </a:lnTo>
                  <a:lnTo>
                    <a:pt x="23322" y="522"/>
                  </a:lnTo>
                  <a:lnTo>
                    <a:pt x="23277" y="431"/>
                  </a:lnTo>
                  <a:close/>
                  <a:moveTo>
                    <a:pt x="15624" y="725"/>
                  </a:moveTo>
                  <a:lnTo>
                    <a:pt x="15601" y="771"/>
                  </a:lnTo>
                  <a:lnTo>
                    <a:pt x="15556" y="793"/>
                  </a:lnTo>
                  <a:lnTo>
                    <a:pt x="15578" y="839"/>
                  </a:lnTo>
                  <a:lnTo>
                    <a:pt x="15556" y="884"/>
                  </a:lnTo>
                  <a:lnTo>
                    <a:pt x="15624" y="1020"/>
                  </a:lnTo>
                  <a:lnTo>
                    <a:pt x="15646" y="997"/>
                  </a:lnTo>
                  <a:lnTo>
                    <a:pt x="15669" y="884"/>
                  </a:lnTo>
                  <a:lnTo>
                    <a:pt x="15646" y="839"/>
                  </a:lnTo>
                  <a:lnTo>
                    <a:pt x="15646" y="748"/>
                  </a:lnTo>
                  <a:lnTo>
                    <a:pt x="15624" y="725"/>
                  </a:lnTo>
                  <a:close/>
                  <a:moveTo>
                    <a:pt x="18929" y="771"/>
                  </a:moveTo>
                  <a:lnTo>
                    <a:pt x="18929" y="839"/>
                  </a:lnTo>
                  <a:lnTo>
                    <a:pt x="18907" y="884"/>
                  </a:lnTo>
                  <a:lnTo>
                    <a:pt x="18884" y="907"/>
                  </a:lnTo>
                  <a:lnTo>
                    <a:pt x="18861" y="929"/>
                  </a:lnTo>
                  <a:lnTo>
                    <a:pt x="18794" y="1042"/>
                  </a:lnTo>
                  <a:lnTo>
                    <a:pt x="18771" y="1065"/>
                  </a:lnTo>
                  <a:lnTo>
                    <a:pt x="18771" y="1110"/>
                  </a:lnTo>
                  <a:lnTo>
                    <a:pt x="18816" y="1065"/>
                  </a:lnTo>
                  <a:lnTo>
                    <a:pt x="18929" y="907"/>
                  </a:lnTo>
                  <a:lnTo>
                    <a:pt x="18975" y="771"/>
                  </a:lnTo>
                  <a:close/>
                  <a:moveTo>
                    <a:pt x="18726" y="1133"/>
                  </a:moveTo>
                  <a:lnTo>
                    <a:pt x="18703" y="1156"/>
                  </a:lnTo>
                  <a:lnTo>
                    <a:pt x="18567" y="1224"/>
                  </a:lnTo>
                  <a:lnTo>
                    <a:pt x="18499" y="1292"/>
                  </a:lnTo>
                  <a:lnTo>
                    <a:pt x="18499" y="1292"/>
                  </a:lnTo>
                  <a:lnTo>
                    <a:pt x="18612" y="1246"/>
                  </a:lnTo>
                  <a:lnTo>
                    <a:pt x="18658" y="1224"/>
                  </a:lnTo>
                  <a:lnTo>
                    <a:pt x="18726" y="1156"/>
                  </a:lnTo>
                  <a:lnTo>
                    <a:pt x="18726" y="1133"/>
                  </a:lnTo>
                  <a:close/>
                  <a:moveTo>
                    <a:pt x="13812" y="1020"/>
                  </a:moveTo>
                  <a:lnTo>
                    <a:pt x="13789" y="1042"/>
                  </a:lnTo>
                  <a:lnTo>
                    <a:pt x="13699" y="1133"/>
                  </a:lnTo>
                  <a:lnTo>
                    <a:pt x="13722" y="1178"/>
                  </a:lnTo>
                  <a:lnTo>
                    <a:pt x="13744" y="1292"/>
                  </a:lnTo>
                  <a:lnTo>
                    <a:pt x="13699" y="1314"/>
                  </a:lnTo>
                  <a:lnTo>
                    <a:pt x="13631" y="1292"/>
                  </a:lnTo>
                  <a:lnTo>
                    <a:pt x="13608" y="1382"/>
                  </a:lnTo>
                  <a:lnTo>
                    <a:pt x="13631" y="1427"/>
                  </a:lnTo>
                  <a:lnTo>
                    <a:pt x="13676" y="1427"/>
                  </a:lnTo>
                  <a:lnTo>
                    <a:pt x="13835" y="1382"/>
                  </a:lnTo>
                  <a:lnTo>
                    <a:pt x="13971" y="1427"/>
                  </a:lnTo>
                  <a:lnTo>
                    <a:pt x="14061" y="1405"/>
                  </a:lnTo>
                  <a:lnTo>
                    <a:pt x="14061" y="1382"/>
                  </a:lnTo>
                  <a:lnTo>
                    <a:pt x="14039" y="1337"/>
                  </a:lnTo>
                  <a:lnTo>
                    <a:pt x="14016" y="1314"/>
                  </a:lnTo>
                  <a:lnTo>
                    <a:pt x="13948" y="1292"/>
                  </a:lnTo>
                  <a:lnTo>
                    <a:pt x="13925" y="1224"/>
                  </a:lnTo>
                  <a:lnTo>
                    <a:pt x="13880" y="1156"/>
                  </a:lnTo>
                  <a:lnTo>
                    <a:pt x="13880" y="1088"/>
                  </a:lnTo>
                  <a:lnTo>
                    <a:pt x="13857" y="1020"/>
                  </a:lnTo>
                  <a:close/>
                  <a:moveTo>
                    <a:pt x="13880" y="907"/>
                  </a:moveTo>
                  <a:lnTo>
                    <a:pt x="13880" y="929"/>
                  </a:lnTo>
                  <a:lnTo>
                    <a:pt x="13903" y="997"/>
                  </a:lnTo>
                  <a:lnTo>
                    <a:pt x="13925" y="1110"/>
                  </a:lnTo>
                  <a:lnTo>
                    <a:pt x="13993" y="1246"/>
                  </a:lnTo>
                  <a:lnTo>
                    <a:pt x="14084" y="1359"/>
                  </a:lnTo>
                  <a:lnTo>
                    <a:pt x="14333" y="1495"/>
                  </a:lnTo>
                  <a:lnTo>
                    <a:pt x="14605" y="1337"/>
                  </a:lnTo>
                  <a:lnTo>
                    <a:pt x="14673" y="1224"/>
                  </a:lnTo>
                  <a:lnTo>
                    <a:pt x="14740" y="1224"/>
                  </a:lnTo>
                  <a:lnTo>
                    <a:pt x="14740" y="1156"/>
                  </a:lnTo>
                  <a:lnTo>
                    <a:pt x="14808" y="1110"/>
                  </a:lnTo>
                  <a:lnTo>
                    <a:pt x="14786" y="1088"/>
                  </a:lnTo>
                  <a:lnTo>
                    <a:pt x="14740" y="1065"/>
                  </a:lnTo>
                  <a:lnTo>
                    <a:pt x="14718" y="997"/>
                  </a:lnTo>
                  <a:lnTo>
                    <a:pt x="14627" y="952"/>
                  </a:lnTo>
                  <a:lnTo>
                    <a:pt x="14582" y="907"/>
                  </a:lnTo>
                  <a:lnTo>
                    <a:pt x="14537" y="952"/>
                  </a:lnTo>
                  <a:lnTo>
                    <a:pt x="14491" y="975"/>
                  </a:lnTo>
                  <a:lnTo>
                    <a:pt x="14401" y="1020"/>
                  </a:lnTo>
                  <a:lnTo>
                    <a:pt x="14356" y="1020"/>
                  </a:lnTo>
                  <a:lnTo>
                    <a:pt x="14310" y="997"/>
                  </a:lnTo>
                  <a:lnTo>
                    <a:pt x="14174" y="1065"/>
                  </a:lnTo>
                  <a:lnTo>
                    <a:pt x="14061" y="1065"/>
                  </a:lnTo>
                  <a:lnTo>
                    <a:pt x="14016" y="997"/>
                  </a:lnTo>
                  <a:lnTo>
                    <a:pt x="13993" y="975"/>
                  </a:lnTo>
                  <a:lnTo>
                    <a:pt x="13925" y="907"/>
                  </a:lnTo>
                  <a:close/>
                  <a:moveTo>
                    <a:pt x="18522" y="2899"/>
                  </a:moveTo>
                  <a:lnTo>
                    <a:pt x="18477" y="2967"/>
                  </a:lnTo>
                  <a:lnTo>
                    <a:pt x="18454" y="2967"/>
                  </a:lnTo>
                  <a:lnTo>
                    <a:pt x="18454" y="2990"/>
                  </a:lnTo>
                  <a:lnTo>
                    <a:pt x="18454" y="3035"/>
                  </a:lnTo>
                  <a:lnTo>
                    <a:pt x="18544" y="3035"/>
                  </a:lnTo>
                  <a:lnTo>
                    <a:pt x="18567" y="3012"/>
                  </a:lnTo>
                  <a:lnTo>
                    <a:pt x="18544" y="2944"/>
                  </a:lnTo>
                  <a:lnTo>
                    <a:pt x="18522" y="2899"/>
                  </a:lnTo>
                  <a:close/>
                  <a:moveTo>
                    <a:pt x="18861" y="2922"/>
                  </a:moveTo>
                  <a:lnTo>
                    <a:pt x="18816" y="2944"/>
                  </a:lnTo>
                  <a:lnTo>
                    <a:pt x="18771" y="3012"/>
                  </a:lnTo>
                  <a:lnTo>
                    <a:pt x="18680" y="3080"/>
                  </a:lnTo>
                  <a:lnTo>
                    <a:pt x="18680" y="3194"/>
                  </a:lnTo>
                  <a:lnTo>
                    <a:pt x="18680" y="3284"/>
                  </a:lnTo>
                  <a:lnTo>
                    <a:pt x="18658" y="3329"/>
                  </a:lnTo>
                  <a:lnTo>
                    <a:pt x="18612" y="3352"/>
                  </a:lnTo>
                  <a:lnTo>
                    <a:pt x="18635" y="3375"/>
                  </a:lnTo>
                  <a:lnTo>
                    <a:pt x="18703" y="3375"/>
                  </a:lnTo>
                  <a:lnTo>
                    <a:pt x="18861" y="3397"/>
                  </a:lnTo>
                  <a:lnTo>
                    <a:pt x="18952" y="3397"/>
                  </a:lnTo>
                  <a:lnTo>
                    <a:pt x="19065" y="3420"/>
                  </a:lnTo>
                  <a:lnTo>
                    <a:pt x="19088" y="3375"/>
                  </a:lnTo>
                  <a:lnTo>
                    <a:pt x="19111" y="3329"/>
                  </a:lnTo>
                  <a:lnTo>
                    <a:pt x="19043" y="3329"/>
                  </a:lnTo>
                  <a:lnTo>
                    <a:pt x="18975" y="3307"/>
                  </a:lnTo>
                  <a:lnTo>
                    <a:pt x="18952" y="3284"/>
                  </a:lnTo>
                  <a:lnTo>
                    <a:pt x="18929" y="3239"/>
                  </a:lnTo>
                  <a:lnTo>
                    <a:pt x="18975" y="3126"/>
                  </a:lnTo>
                  <a:lnTo>
                    <a:pt x="18997" y="3103"/>
                  </a:lnTo>
                  <a:lnTo>
                    <a:pt x="19020" y="3103"/>
                  </a:lnTo>
                  <a:lnTo>
                    <a:pt x="19065" y="3035"/>
                  </a:lnTo>
                  <a:lnTo>
                    <a:pt x="19043" y="3012"/>
                  </a:lnTo>
                  <a:lnTo>
                    <a:pt x="19043" y="2990"/>
                  </a:lnTo>
                  <a:lnTo>
                    <a:pt x="19020" y="2967"/>
                  </a:lnTo>
                  <a:lnTo>
                    <a:pt x="18975" y="3058"/>
                  </a:lnTo>
                  <a:lnTo>
                    <a:pt x="18952" y="3058"/>
                  </a:lnTo>
                  <a:lnTo>
                    <a:pt x="18907" y="3012"/>
                  </a:lnTo>
                  <a:lnTo>
                    <a:pt x="18907" y="2967"/>
                  </a:lnTo>
                  <a:lnTo>
                    <a:pt x="18907" y="2922"/>
                  </a:lnTo>
                  <a:close/>
                  <a:moveTo>
                    <a:pt x="9736" y="3556"/>
                  </a:moveTo>
                  <a:lnTo>
                    <a:pt x="9691" y="3578"/>
                  </a:lnTo>
                  <a:lnTo>
                    <a:pt x="9691" y="3669"/>
                  </a:lnTo>
                  <a:lnTo>
                    <a:pt x="9714" y="3692"/>
                  </a:lnTo>
                  <a:lnTo>
                    <a:pt x="9759" y="3646"/>
                  </a:lnTo>
                  <a:lnTo>
                    <a:pt x="9759" y="3624"/>
                  </a:lnTo>
                  <a:lnTo>
                    <a:pt x="9759" y="3556"/>
                  </a:lnTo>
                  <a:close/>
                  <a:moveTo>
                    <a:pt x="9216" y="4212"/>
                  </a:moveTo>
                  <a:lnTo>
                    <a:pt x="9216" y="4235"/>
                  </a:lnTo>
                  <a:lnTo>
                    <a:pt x="9193" y="4280"/>
                  </a:lnTo>
                  <a:lnTo>
                    <a:pt x="9238" y="4303"/>
                  </a:lnTo>
                  <a:lnTo>
                    <a:pt x="9238" y="4348"/>
                  </a:lnTo>
                  <a:lnTo>
                    <a:pt x="9261" y="4348"/>
                  </a:lnTo>
                  <a:lnTo>
                    <a:pt x="9284" y="4326"/>
                  </a:lnTo>
                  <a:lnTo>
                    <a:pt x="9284" y="4280"/>
                  </a:lnTo>
                  <a:lnTo>
                    <a:pt x="9261" y="4258"/>
                  </a:lnTo>
                  <a:lnTo>
                    <a:pt x="9261" y="4212"/>
                  </a:lnTo>
                  <a:close/>
                  <a:moveTo>
                    <a:pt x="18771" y="4439"/>
                  </a:moveTo>
                  <a:lnTo>
                    <a:pt x="18748" y="4462"/>
                  </a:lnTo>
                  <a:lnTo>
                    <a:pt x="18748" y="4507"/>
                  </a:lnTo>
                  <a:lnTo>
                    <a:pt x="18816" y="4507"/>
                  </a:lnTo>
                  <a:lnTo>
                    <a:pt x="18839" y="4439"/>
                  </a:lnTo>
                  <a:close/>
                  <a:moveTo>
                    <a:pt x="19043" y="4416"/>
                  </a:moveTo>
                  <a:lnTo>
                    <a:pt x="19020" y="4439"/>
                  </a:lnTo>
                  <a:lnTo>
                    <a:pt x="19020" y="4507"/>
                  </a:lnTo>
                  <a:lnTo>
                    <a:pt x="19043" y="4484"/>
                  </a:lnTo>
                  <a:lnTo>
                    <a:pt x="19043" y="4416"/>
                  </a:lnTo>
                  <a:close/>
                  <a:moveTo>
                    <a:pt x="19156" y="4484"/>
                  </a:moveTo>
                  <a:lnTo>
                    <a:pt x="19133" y="4529"/>
                  </a:lnTo>
                  <a:lnTo>
                    <a:pt x="19111" y="4529"/>
                  </a:lnTo>
                  <a:lnTo>
                    <a:pt x="19088" y="4575"/>
                  </a:lnTo>
                  <a:lnTo>
                    <a:pt x="19133" y="4597"/>
                  </a:lnTo>
                  <a:lnTo>
                    <a:pt x="19133" y="4620"/>
                  </a:lnTo>
                  <a:lnTo>
                    <a:pt x="19178" y="4665"/>
                  </a:lnTo>
                  <a:lnTo>
                    <a:pt x="19224" y="4643"/>
                  </a:lnTo>
                  <a:lnTo>
                    <a:pt x="19201" y="4597"/>
                  </a:lnTo>
                  <a:lnTo>
                    <a:pt x="19201" y="4529"/>
                  </a:lnTo>
                  <a:lnTo>
                    <a:pt x="19156" y="4484"/>
                  </a:lnTo>
                  <a:close/>
                  <a:moveTo>
                    <a:pt x="21194" y="5141"/>
                  </a:moveTo>
                  <a:lnTo>
                    <a:pt x="21103" y="5163"/>
                  </a:lnTo>
                  <a:lnTo>
                    <a:pt x="20967" y="5209"/>
                  </a:lnTo>
                  <a:lnTo>
                    <a:pt x="20899" y="5254"/>
                  </a:lnTo>
                  <a:lnTo>
                    <a:pt x="20854" y="5322"/>
                  </a:lnTo>
                  <a:lnTo>
                    <a:pt x="20854" y="5413"/>
                  </a:lnTo>
                  <a:lnTo>
                    <a:pt x="20854" y="5435"/>
                  </a:lnTo>
                  <a:lnTo>
                    <a:pt x="20922" y="5413"/>
                  </a:lnTo>
                  <a:lnTo>
                    <a:pt x="20945" y="5413"/>
                  </a:lnTo>
                  <a:lnTo>
                    <a:pt x="21012" y="5390"/>
                  </a:lnTo>
                  <a:lnTo>
                    <a:pt x="21035" y="5345"/>
                  </a:lnTo>
                  <a:lnTo>
                    <a:pt x="21080" y="5367"/>
                  </a:lnTo>
                  <a:lnTo>
                    <a:pt x="21126" y="5277"/>
                  </a:lnTo>
                  <a:lnTo>
                    <a:pt x="21171" y="5254"/>
                  </a:lnTo>
                  <a:lnTo>
                    <a:pt x="21284" y="5231"/>
                  </a:lnTo>
                  <a:lnTo>
                    <a:pt x="21216" y="5141"/>
                  </a:lnTo>
                  <a:close/>
                  <a:moveTo>
                    <a:pt x="21126" y="5639"/>
                  </a:moveTo>
                  <a:lnTo>
                    <a:pt x="21103" y="5684"/>
                  </a:lnTo>
                  <a:lnTo>
                    <a:pt x="21058" y="5707"/>
                  </a:lnTo>
                  <a:lnTo>
                    <a:pt x="21058" y="5752"/>
                  </a:lnTo>
                  <a:lnTo>
                    <a:pt x="21103" y="5730"/>
                  </a:lnTo>
                  <a:lnTo>
                    <a:pt x="21171" y="5707"/>
                  </a:lnTo>
                  <a:lnTo>
                    <a:pt x="21171" y="5662"/>
                  </a:lnTo>
                  <a:lnTo>
                    <a:pt x="21126" y="5639"/>
                  </a:lnTo>
                  <a:close/>
                  <a:moveTo>
                    <a:pt x="26469" y="6658"/>
                  </a:moveTo>
                  <a:lnTo>
                    <a:pt x="26447" y="6680"/>
                  </a:lnTo>
                  <a:lnTo>
                    <a:pt x="26356" y="6680"/>
                  </a:lnTo>
                  <a:lnTo>
                    <a:pt x="26379" y="6703"/>
                  </a:lnTo>
                  <a:lnTo>
                    <a:pt x="26447" y="6771"/>
                  </a:lnTo>
                  <a:lnTo>
                    <a:pt x="26469" y="6839"/>
                  </a:lnTo>
                  <a:lnTo>
                    <a:pt x="26537" y="6862"/>
                  </a:lnTo>
                  <a:lnTo>
                    <a:pt x="26537" y="6839"/>
                  </a:lnTo>
                  <a:lnTo>
                    <a:pt x="26560" y="6794"/>
                  </a:lnTo>
                  <a:lnTo>
                    <a:pt x="26537" y="6726"/>
                  </a:lnTo>
                  <a:lnTo>
                    <a:pt x="26515" y="6658"/>
                  </a:lnTo>
                  <a:close/>
                  <a:moveTo>
                    <a:pt x="28643" y="8175"/>
                  </a:moveTo>
                  <a:lnTo>
                    <a:pt x="28620" y="8198"/>
                  </a:lnTo>
                  <a:lnTo>
                    <a:pt x="28598" y="8220"/>
                  </a:lnTo>
                  <a:lnTo>
                    <a:pt x="28575" y="8265"/>
                  </a:lnTo>
                  <a:lnTo>
                    <a:pt x="28620" y="8265"/>
                  </a:lnTo>
                  <a:lnTo>
                    <a:pt x="28643" y="8243"/>
                  </a:lnTo>
                  <a:lnTo>
                    <a:pt x="28643" y="8175"/>
                  </a:lnTo>
                  <a:close/>
                  <a:moveTo>
                    <a:pt x="28666" y="8265"/>
                  </a:moveTo>
                  <a:lnTo>
                    <a:pt x="28620" y="8379"/>
                  </a:lnTo>
                  <a:lnTo>
                    <a:pt x="28711" y="8379"/>
                  </a:lnTo>
                  <a:lnTo>
                    <a:pt x="28666" y="8311"/>
                  </a:lnTo>
                  <a:lnTo>
                    <a:pt x="28666" y="8265"/>
                  </a:lnTo>
                  <a:close/>
                  <a:moveTo>
                    <a:pt x="2015" y="8696"/>
                  </a:moveTo>
                  <a:lnTo>
                    <a:pt x="1947" y="8764"/>
                  </a:lnTo>
                  <a:lnTo>
                    <a:pt x="1902" y="8809"/>
                  </a:lnTo>
                  <a:lnTo>
                    <a:pt x="1925" y="8854"/>
                  </a:lnTo>
                  <a:lnTo>
                    <a:pt x="1970" y="8854"/>
                  </a:lnTo>
                  <a:lnTo>
                    <a:pt x="2015" y="8809"/>
                  </a:lnTo>
                  <a:lnTo>
                    <a:pt x="2038" y="8741"/>
                  </a:lnTo>
                  <a:lnTo>
                    <a:pt x="2015" y="8696"/>
                  </a:lnTo>
                  <a:close/>
                  <a:moveTo>
                    <a:pt x="29390" y="9873"/>
                  </a:moveTo>
                  <a:lnTo>
                    <a:pt x="29368" y="9896"/>
                  </a:lnTo>
                  <a:lnTo>
                    <a:pt x="29368" y="9964"/>
                  </a:lnTo>
                  <a:lnTo>
                    <a:pt x="29390" y="10009"/>
                  </a:lnTo>
                  <a:lnTo>
                    <a:pt x="29413" y="9986"/>
                  </a:lnTo>
                  <a:lnTo>
                    <a:pt x="29413" y="9964"/>
                  </a:lnTo>
                  <a:lnTo>
                    <a:pt x="29390" y="9873"/>
                  </a:lnTo>
                  <a:close/>
                  <a:moveTo>
                    <a:pt x="29843" y="10009"/>
                  </a:moveTo>
                  <a:lnTo>
                    <a:pt x="29843" y="10054"/>
                  </a:lnTo>
                  <a:lnTo>
                    <a:pt x="29843" y="10100"/>
                  </a:lnTo>
                  <a:lnTo>
                    <a:pt x="29911" y="10100"/>
                  </a:lnTo>
                  <a:lnTo>
                    <a:pt x="29888" y="10032"/>
                  </a:lnTo>
                  <a:lnTo>
                    <a:pt x="29843" y="10009"/>
                  </a:lnTo>
                  <a:close/>
                  <a:moveTo>
                    <a:pt x="30319" y="11073"/>
                  </a:moveTo>
                  <a:lnTo>
                    <a:pt x="30296" y="11141"/>
                  </a:lnTo>
                  <a:lnTo>
                    <a:pt x="30409" y="11322"/>
                  </a:lnTo>
                  <a:lnTo>
                    <a:pt x="30454" y="11345"/>
                  </a:lnTo>
                  <a:lnTo>
                    <a:pt x="30477" y="11345"/>
                  </a:lnTo>
                  <a:lnTo>
                    <a:pt x="30500" y="11300"/>
                  </a:lnTo>
                  <a:lnTo>
                    <a:pt x="30477" y="11254"/>
                  </a:lnTo>
                  <a:lnTo>
                    <a:pt x="30432" y="11186"/>
                  </a:lnTo>
                  <a:lnTo>
                    <a:pt x="30454" y="11141"/>
                  </a:lnTo>
                  <a:lnTo>
                    <a:pt x="30432" y="11118"/>
                  </a:lnTo>
                  <a:lnTo>
                    <a:pt x="30409" y="11118"/>
                  </a:lnTo>
                  <a:lnTo>
                    <a:pt x="30387" y="11096"/>
                  </a:lnTo>
                  <a:lnTo>
                    <a:pt x="30319" y="11073"/>
                  </a:lnTo>
                  <a:close/>
                  <a:moveTo>
                    <a:pt x="32017" y="12183"/>
                  </a:moveTo>
                  <a:lnTo>
                    <a:pt x="31994" y="12205"/>
                  </a:lnTo>
                  <a:lnTo>
                    <a:pt x="31972" y="12251"/>
                  </a:lnTo>
                  <a:lnTo>
                    <a:pt x="31994" y="12273"/>
                  </a:lnTo>
                  <a:lnTo>
                    <a:pt x="32039" y="12341"/>
                  </a:lnTo>
                  <a:lnTo>
                    <a:pt x="32039" y="12409"/>
                  </a:lnTo>
                  <a:lnTo>
                    <a:pt x="31994" y="12477"/>
                  </a:lnTo>
                  <a:lnTo>
                    <a:pt x="31881" y="12590"/>
                  </a:lnTo>
                  <a:lnTo>
                    <a:pt x="31904" y="12681"/>
                  </a:lnTo>
                  <a:lnTo>
                    <a:pt x="31881" y="12726"/>
                  </a:lnTo>
                  <a:lnTo>
                    <a:pt x="31858" y="12794"/>
                  </a:lnTo>
                  <a:lnTo>
                    <a:pt x="31836" y="12885"/>
                  </a:lnTo>
                  <a:lnTo>
                    <a:pt x="31858" y="13043"/>
                  </a:lnTo>
                  <a:lnTo>
                    <a:pt x="31881" y="13088"/>
                  </a:lnTo>
                  <a:lnTo>
                    <a:pt x="31904" y="13066"/>
                  </a:lnTo>
                  <a:lnTo>
                    <a:pt x="31926" y="12998"/>
                  </a:lnTo>
                  <a:lnTo>
                    <a:pt x="31972" y="12862"/>
                  </a:lnTo>
                  <a:lnTo>
                    <a:pt x="32130" y="12477"/>
                  </a:lnTo>
                  <a:lnTo>
                    <a:pt x="32130" y="12386"/>
                  </a:lnTo>
                  <a:lnTo>
                    <a:pt x="32085" y="12341"/>
                  </a:lnTo>
                  <a:lnTo>
                    <a:pt x="32062" y="12183"/>
                  </a:lnTo>
                  <a:close/>
                  <a:moveTo>
                    <a:pt x="68" y="12862"/>
                  </a:moveTo>
                  <a:lnTo>
                    <a:pt x="23" y="12885"/>
                  </a:lnTo>
                  <a:lnTo>
                    <a:pt x="0" y="12907"/>
                  </a:lnTo>
                  <a:lnTo>
                    <a:pt x="45" y="13088"/>
                  </a:lnTo>
                  <a:lnTo>
                    <a:pt x="204" y="13360"/>
                  </a:lnTo>
                  <a:lnTo>
                    <a:pt x="227" y="13337"/>
                  </a:lnTo>
                  <a:lnTo>
                    <a:pt x="204" y="13269"/>
                  </a:lnTo>
                  <a:lnTo>
                    <a:pt x="181" y="13247"/>
                  </a:lnTo>
                  <a:lnTo>
                    <a:pt x="181" y="13179"/>
                  </a:lnTo>
                  <a:lnTo>
                    <a:pt x="159" y="13134"/>
                  </a:lnTo>
                  <a:lnTo>
                    <a:pt x="68" y="12862"/>
                  </a:lnTo>
                  <a:close/>
                  <a:moveTo>
                    <a:pt x="32198" y="14198"/>
                  </a:moveTo>
                  <a:lnTo>
                    <a:pt x="32153" y="14220"/>
                  </a:lnTo>
                  <a:lnTo>
                    <a:pt x="32130" y="14288"/>
                  </a:lnTo>
                  <a:lnTo>
                    <a:pt x="32153" y="14379"/>
                  </a:lnTo>
                  <a:lnTo>
                    <a:pt x="32175" y="14470"/>
                  </a:lnTo>
                  <a:lnTo>
                    <a:pt x="32198" y="14447"/>
                  </a:lnTo>
                  <a:lnTo>
                    <a:pt x="32198" y="14356"/>
                  </a:lnTo>
                  <a:lnTo>
                    <a:pt x="32221" y="14198"/>
                  </a:lnTo>
                  <a:close/>
                  <a:moveTo>
                    <a:pt x="32198" y="14537"/>
                  </a:moveTo>
                  <a:lnTo>
                    <a:pt x="32175" y="14628"/>
                  </a:lnTo>
                  <a:lnTo>
                    <a:pt x="32153" y="14764"/>
                  </a:lnTo>
                  <a:lnTo>
                    <a:pt x="32198" y="14787"/>
                  </a:lnTo>
                  <a:lnTo>
                    <a:pt x="32198" y="14809"/>
                  </a:lnTo>
                  <a:lnTo>
                    <a:pt x="32266" y="14560"/>
                  </a:lnTo>
                  <a:lnTo>
                    <a:pt x="32266" y="14537"/>
                  </a:lnTo>
                  <a:close/>
                  <a:moveTo>
                    <a:pt x="19405" y="22123"/>
                  </a:moveTo>
                  <a:lnTo>
                    <a:pt x="19224" y="22191"/>
                  </a:lnTo>
                  <a:lnTo>
                    <a:pt x="18861" y="22281"/>
                  </a:lnTo>
                  <a:lnTo>
                    <a:pt x="18816" y="22349"/>
                  </a:lnTo>
                  <a:lnTo>
                    <a:pt x="18771" y="22417"/>
                  </a:lnTo>
                  <a:lnTo>
                    <a:pt x="18816" y="22462"/>
                  </a:lnTo>
                  <a:lnTo>
                    <a:pt x="18952" y="22553"/>
                  </a:lnTo>
                  <a:lnTo>
                    <a:pt x="19065" y="22576"/>
                  </a:lnTo>
                  <a:lnTo>
                    <a:pt x="19156" y="22553"/>
                  </a:lnTo>
                  <a:lnTo>
                    <a:pt x="19246" y="22576"/>
                  </a:lnTo>
                  <a:lnTo>
                    <a:pt x="19314" y="22508"/>
                  </a:lnTo>
                  <a:lnTo>
                    <a:pt x="19450" y="22553"/>
                  </a:lnTo>
                  <a:lnTo>
                    <a:pt x="19495" y="22598"/>
                  </a:lnTo>
                  <a:lnTo>
                    <a:pt x="19609" y="22553"/>
                  </a:lnTo>
                  <a:lnTo>
                    <a:pt x="19631" y="22462"/>
                  </a:lnTo>
                  <a:lnTo>
                    <a:pt x="19677" y="22417"/>
                  </a:lnTo>
                  <a:lnTo>
                    <a:pt x="19812" y="22394"/>
                  </a:lnTo>
                  <a:lnTo>
                    <a:pt x="19948" y="22440"/>
                  </a:lnTo>
                  <a:lnTo>
                    <a:pt x="19994" y="22440"/>
                  </a:lnTo>
                  <a:lnTo>
                    <a:pt x="20039" y="22394"/>
                  </a:lnTo>
                  <a:lnTo>
                    <a:pt x="19971" y="22281"/>
                  </a:lnTo>
                  <a:lnTo>
                    <a:pt x="19880" y="22259"/>
                  </a:lnTo>
                  <a:lnTo>
                    <a:pt x="19812" y="22304"/>
                  </a:lnTo>
                  <a:lnTo>
                    <a:pt x="19609" y="22281"/>
                  </a:lnTo>
                  <a:lnTo>
                    <a:pt x="19609" y="22259"/>
                  </a:lnTo>
                  <a:lnTo>
                    <a:pt x="19654" y="22191"/>
                  </a:lnTo>
                  <a:lnTo>
                    <a:pt x="19609" y="22168"/>
                  </a:lnTo>
                  <a:lnTo>
                    <a:pt x="19563" y="22145"/>
                  </a:lnTo>
                  <a:lnTo>
                    <a:pt x="19405" y="22123"/>
                  </a:lnTo>
                  <a:close/>
                  <a:moveTo>
                    <a:pt x="25835" y="24817"/>
                  </a:moveTo>
                  <a:lnTo>
                    <a:pt x="25722" y="24840"/>
                  </a:lnTo>
                  <a:lnTo>
                    <a:pt x="25722" y="24863"/>
                  </a:lnTo>
                  <a:lnTo>
                    <a:pt x="25722" y="24908"/>
                  </a:lnTo>
                  <a:lnTo>
                    <a:pt x="25767" y="24930"/>
                  </a:lnTo>
                  <a:lnTo>
                    <a:pt x="25881" y="24863"/>
                  </a:lnTo>
                  <a:lnTo>
                    <a:pt x="25835" y="24817"/>
                  </a:lnTo>
                  <a:close/>
                  <a:moveTo>
                    <a:pt x="25677" y="24976"/>
                  </a:moveTo>
                  <a:lnTo>
                    <a:pt x="25586" y="25044"/>
                  </a:lnTo>
                  <a:lnTo>
                    <a:pt x="25700" y="25044"/>
                  </a:lnTo>
                  <a:lnTo>
                    <a:pt x="25767" y="25066"/>
                  </a:lnTo>
                  <a:lnTo>
                    <a:pt x="25767" y="25044"/>
                  </a:lnTo>
                  <a:lnTo>
                    <a:pt x="25745" y="24998"/>
                  </a:lnTo>
                  <a:lnTo>
                    <a:pt x="25722" y="24976"/>
                  </a:lnTo>
                  <a:close/>
                  <a:moveTo>
                    <a:pt x="23481" y="522"/>
                  </a:moveTo>
                  <a:lnTo>
                    <a:pt x="23435" y="590"/>
                  </a:lnTo>
                  <a:lnTo>
                    <a:pt x="23367" y="658"/>
                  </a:lnTo>
                  <a:lnTo>
                    <a:pt x="23254" y="703"/>
                  </a:lnTo>
                  <a:lnTo>
                    <a:pt x="23231" y="975"/>
                  </a:lnTo>
                  <a:lnTo>
                    <a:pt x="23141" y="1269"/>
                  </a:lnTo>
                  <a:lnTo>
                    <a:pt x="23073" y="1473"/>
                  </a:lnTo>
                  <a:lnTo>
                    <a:pt x="23096" y="1541"/>
                  </a:lnTo>
                  <a:lnTo>
                    <a:pt x="23073" y="1609"/>
                  </a:lnTo>
                  <a:lnTo>
                    <a:pt x="23050" y="1563"/>
                  </a:lnTo>
                  <a:lnTo>
                    <a:pt x="23005" y="1541"/>
                  </a:lnTo>
                  <a:lnTo>
                    <a:pt x="22960" y="1631"/>
                  </a:lnTo>
                  <a:lnTo>
                    <a:pt x="22869" y="1835"/>
                  </a:lnTo>
                  <a:lnTo>
                    <a:pt x="22847" y="1948"/>
                  </a:lnTo>
                  <a:lnTo>
                    <a:pt x="22914" y="1993"/>
                  </a:lnTo>
                  <a:lnTo>
                    <a:pt x="22937" y="2016"/>
                  </a:lnTo>
                  <a:lnTo>
                    <a:pt x="23005" y="2016"/>
                  </a:lnTo>
                  <a:lnTo>
                    <a:pt x="23005" y="2061"/>
                  </a:lnTo>
                  <a:lnTo>
                    <a:pt x="23028" y="2107"/>
                  </a:lnTo>
                  <a:lnTo>
                    <a:pt x="23050" y="2152"/>
                  </a:lnTo>
                  <a:lnTo>
                    <a:pt x="23050" y="2197"/>
                  </a:lnTo>
                  <a:lnTo>
                    <a:pt x="22937" y="2197"/>
                  </a:lnTo>
                  <a:lnTo>
                    <a:pt x="22892" y="2243"/>
                  </a:lnTo>
                  <a:lnTo>
                    <a:pt x="22801" y="2310"/>
                  </a:lnTo>
                  <a:lnTo>
                    <a:pt x="22824" y="2582"/>
                  </a:lnTo>
                  <a:lnTo>
                    <a:pt x="22779" y="2718"/>
                  </a:lnTo>
                  <a:lnTo>
                    <a:pt x="22733" y="2809"/>
                  </a:lnTo>
                  <a:lnTo>
                    <a:pt x="22688" y="3012"/>
                  </a:lnTo>
                  <a:lnTo>
                    <a:pt x="22688" y="3126"/>
                  </a:lnTo>
                  <a:lnTo>
                    <a:pt x="22733" y="3194"/>
                  </a:lnTo>
                  <a:lnTo>
                    <a:pt x="22779" y="3307"/>
                  </a:lnTo>
                  <a:lnTo>
                    <a:pt x="22756" y="3443"/>
                  </a:lnTo>
                  <a:lnTo>
                    <a:pt x="22733" y="3556"/>
                  </a:lnTo>
                  <a:lnTo>
                    <a:pt x="22801" y="3873"/>
                  </a:lnTo>
                  <a:lnTo>
                    <a:pt x="22824" y="4031"/>
                  </a:lnTo>
                  <a:lnTo>
                    <a:pt x="22779" y="4145"/>
                  </a:lnTo>
                  <a:lnTo>
                    <a:pt x="22665" y="4484"/>
                  </a:lnTo>
                  <a:lnTo>
                    <a:pt x="22620" y="4733"/>
                  </a:lnTo>
                  <a:lnTo>
                    <a:pt x="22643" y="4869"/>
                  </a:lnTo>
                  <a:lnTo>
                    <a:pt x="22597" y="5005"/>
                  </a:lnTo>
                  <a:lnTo>
                    <a:pt x="22552" y="5186"/>
                  </a:lnTo>
                  <a:lnTo>
                    <a:pt x="22484" y="5345"/>
                  </a:lnTo>
                  <a:lnTo>
                    <a:pt x="22280" y="5639"/>
                  </a:lnTo>
                  <a:lnTo>
                    <a:pt x="22258" y="5797"/>
                  </a:lnTo>
                  <a:lnTo>
                    <a:pt x="22190" y="5979"/>
                  </a:lnTo>
                  <a:lnTo>
                    <a:pt x="22031" y="6092"/>
                  </a:lnTo>
                  <a:lnTo>
                    <a:pt x="21918" y="6160"/>
                  </a:lnTo>
                  <a:lnTo>
                    <a:pt x="21692" y="6228"/>
                  </a:lnTo>
                  <a:lnTo>
                    <a:pt x="21556" y="6228"/>
                  </a:lnTo>
                  <a:lnTo>
                    <a:pt x="21488" y="6182"/>
                  </a:lnTo>
                  <a:lnTo>
                    <a:pt x="21443" y="6137"/>
                  </a:lnTo>
                  <a:lnTo>
                    <a:pt x="21284" y="6092"/>
                  </a:lnTo>
                  <a:lnTo>
                    <a:pt x="21080" y="5956"/>
                  </a:lnTo>
                  <a:lnTo>
                    <a:pt x="20922" y="5911"/>
                  </a:lnTo>
                  <a:lnTo>
                    <a:pt x="20854" y="5775"/>
                  </a:lnTo>
                  <a:lnTo>
                    <a:pt x="20854" y="5730"/>
                  </a:lnTo>
                  <a:lnTo>
                    <a:pt x="20809" y="5639"/>
                  </a:lnTo>
                  <a:lnTo>
                    <a:pt x="20741" y="5548"/>
                  </a:lnTo>
                  <a:lnTo>
                    <a:pt x="20582" y="5526"/>
                  </a:lnTo>
                  <a:lnTo>
                    <a:pt x="20424" y="5458"/>
                  </a:lnTo>
                  <a:lnTo>
                    <a:pt x="20333" y="5458"/>
                  </a:lnTo>
                  <a:lnTo>
                    <a:pt x="20129" y="5413"/>
                  </a:lnTo>
                  <a:lnTo>
                    <a:pt x="19994" y="5322"/>
                  </a:lnTo>
                  <a:lnTo>
                    <a:pt x="19858" y="5209"/>
                  </a:lnTo>
                  <a:lnTo>
                    <a:pt x="19699" y="5005"/>
                  </a:lnTo>
                  <a:lnTo>
                    <a:pt x="19563" y="4960"/>
                  </a:lnTo>
                  <a:lnTo>
                    <a:pt x="19382" y="4869"/>
                  </a:lnTo>
                  <a:lnTo>
                    <a:pt x="19269" y="4801"/>
                  </a:lnTo>
                  <a:lnTo>
                    <a:pt x="19201" y="4756"/>
                  </a:lnTo>
                  <a:lnTo>
                    <a:pt x="19133" y="4711"/>
                  </a:lnTo>
                  <a:lnTo>
                    <a:pt x="19088" y="4733"/>
                  </a:lnTo>
                  <a:lnTo>
                    <a:pt x="18975" y="4733"/>
                  </a:lnTo>
                  <a:lnTo>
                    <a:pt x="18907" y="4688"/>
                  </a:lnTo>
                  <a:lnTo>
                    <a:pt x="18884" y="4643"/>
                  </a:lnTo>
                  <a:lnTo>
                    <a:pt x="18907" y="4620"/>
                  </a:lnTo>
                  <a:lnTo>
                    <a:pt x="18907" y="4552"/>
                  </a:lnTo>
                  <a:lnTo>
                    <a:pt x="18839" y="4552"/>
                  </a:lnTo>
                  <a:lnTo>
                    <a:pt x="18816" y="4575"/>
                  </a:lnTo>
                  <a:lnTo>
                    <a:pt x="18703" y="4529"/>
                  </a:lnTo>
                  <a:lnTo>
                    <a:pt x="18567" y="4462"/>
                  </a:lnTo>
                  <a:lnTo>
                    <a:pt x="18544" y="4394"/>
                  </a:lnTo>
                  <a:lnTo>
                    <a:pt x="18499" y="4326"/>
                  </a:lnTo>
                  <a:lnTo>
                    <a:pt x="18318" y="4212"/>
                  </a:lnTo>
                  <a:lnTo>
                    <a:pt x="18205" y="4122"/>
                  </a:lnTo>
                  <a:lnTo>
                    <a:pt x="17978" y="3986"/>
                  </a:lnTo>
                  <a:lnTo>
                    <a:pt x="17910" y="3941"/>
                  </a:lnTo>
                  <a:lnTo>
                    <a:pt x="17888" y="3873"/>
                  </a:lnTo>
                  <a:lnTo>
                    <a:pt x="17865" y="3805"/>
                  </a:lnTo>
                  <a:lnTo>
                    <a:pt x="17933" y="3714"/>
                  </a:lnTo>
                  <a:lnTo>
                    <a:pt x="17978" y="3646"/>
                  </a:lnTo>
                  <a:lnTo>
                    <a:pt x="18137" y="3420"/>
                  </a:lnTo>
                  <a:lnTo>
                    <a:pt x="18182" y="3375"/>
                  </a:lnTo>
                  <a:lnTo>
                    <a:pt x="18250" y="3307"/>
                  </a:lnTo>
                  <a:lnTo>
                    <a:pt x="18318" y="3126"/>
                  </a:lnTo>
                  <a:lnTo>
                    <a:pt x="18341" y="3035"/>
                  </a:lnTo>
                  <a:lnTo>
                    <a:pt x="18295" y="2877"/>
                  </a:lnTo>
                  <a:lnTo>
                    <a:pt x="18295" y="2605"/>
                  </a:lnTo>
                  <a:lnTo>
                    <a:pt x="18477" y="2514"/>
                  </a:lnTo>
                  <a:lnTo>
                    <a:pt x="18522" y="2492"/>
                  </a:lnTo>
                  <a:lnTo>
                    <a:pt x="18590" y="2469"/>
                  </a:lnTo>
                  <a:lnTo>
                    <a:pt x="18635" y="2514"/>
                  </a:lnTo>
                  <a:lnTo>
                    <a:pt x="18680" y="2560"/>
                  </a:lnTo>
                  <a:lnTo>
                    <a:pt x="18703" y="2560"/>
                  </a:lnTo>
                  <a:lnTo>
                    <a:pt x="18816" y="2378"/>
                  </a:lnTo>
                  <a:lnTo>
                    <a:pt x="18794" y="2288"/>
                  </a:lnTo>
                  <a:lnTo>
                    <a:pt x="18748" y="2243"/>
                  </a:lnTo>
                  <a:lnTo>
                    <a:pt x="18771" y="2197"/>
                  </a:lnTo>
                  <a:lnTo>
                    <a:pt x="19088" y="1835"/>
                  </a:lnTo>
                  <a:lnTo>
                    <a:pt x="19065" y="1767"/>
                  </a:lnTo>
                  <a:lnTo>
                    <a:pt x="19020" y="1744"/>
                  </a:lnTo>
                  <a:lnTo>
                    <a:pt x="18907" y="1744"/>
                  </a:lnTo>
                  <a:lnTo>
                    <a:pt x="18839" y="1676"/>
                  </a:lnTo>
                  <a:lnTo>
                    <a:pt x="18771" y="1518"/>
                  </a:lnTo>
                  <a:lnTo>
                    <a:pt x="18703" y="1518"/>
                  </a:lnTo>
                  <a:lnTo>
                    <a:pt x="18567" y="1676"/>
                  </a:lnTo>
                  <a:lnTo>
                    <a:pt x="18544" y="1699"/>
                  </a:lnTo>
                  <a:lnTo>
                    <a:pt x="18567" y="1722"/>
                  </a:lnTo>
                  <a:lnTo>
                    <a:pt x="18612" y="1812"/>
                  </a:lnTo>
                  <a:lnTo>
                    <a:pt x="18544" y="1903"/>
                  </a:lnTo>
                  <a:lnTo>
                    <a:pt x="18409" y="1903"/>
                  </a:lnTo>
                  <a:lnTo>
                    <a:pt x="18363" y="1835"/>
                  </a:lnTo>
                  <a:lnTo>
                    <a:pt x="18363" y="1722"/>
                  </a:lnTo>
                  <a:lnTo>
                    <a:pt x="18295" y="1676"/>
                  </a:lnTo>
                  <a:lnTo>
                    <a:pt x="18227" y="1699"/>
                  </a:lnTo>
                  <a:lnTo>
                    <a:pt x="18182" y="1744"/>
                  </a:lnTo>
                  <a:lnTo>
                    <a:pt x="18137" y="1744"/>
                  </a:lnTo>
                  <a:lnTo>
                    <a:pt x="18114" y="1722"/>
                  </a:lnTo>
                  <a:lnTo>
                    <a:pt x="18114" y="1676"/>
                  </a:lnTo>
                  <a:lnTo>
                    <a:pt x="18182" y="1609"/>
                  </a:lnTo>
                  <a:lnTo>
                    <a:pt x="18250" y="1563"/>
                  </a:lnTo>
                  <a:lnTo>
                    <a:pt x="18273" y="1541"/>
                  </a:lnTo>
                  <a:lnTo>
                    <a:pt x="18205" y="1518"/>
                  </a:lnTo>
                  <a:lnTo>
                    <a:pt x="18227" y="1473"/>
                  </a:lnTo>
                  <a:lnTo>
                    <a:pt x="18273" y="1427"/>
                  </a:lnTo>
                  <a:lnTo>
                    <a:pt x="18250" y="1405"/>
                  </a:lnTo>
                  <a:lnTo>
                    <a:pt x="18182" y="1495"/>
                  </a:lnTo>
                  <a:lnTo>
                    <a:pt x="18092" y="1518"/>
                  </a:lnTo>
                  <a:lnTo>
                    <a:pt x="17978" y="1609"/>
                  </a:lnTo>
                  <a:lnTo>
                    <a:pt x="17843" y="1654"/>
                  </a:lnTo>
                  <a:lnTo>
                    <a:pt x="17729" y="1744"/>
                  </a:lnTo>
                  <a:lnTo>
                    <a:pt x="17571" y="1722"/>
                  </a:lnTo>
                  <a:lnTo>
                    <a:pt x="17435" y="1631"/>
                  </a:lnTo>
                  <a:lnTo>
                    <a:pt x="17412" y="1609"/>
                  </a:lnTo>
                  <a:lnTo>
                    <a:pt x="17344" y="1541"/>
                  </a:lnTo>
                  <a:lnTo>
                    <a:pt x="17186" y="1609"/>
                  </a:lnTo>
                  <a:lnTo>
                    <a:pt x="17095" y="1609"/>
                  </a:lnTo>
                  <a:lnTo>
                    <a:pt x="17027" y="1586"/>
                  </a:lnTo>
                  <a:lnTo>
                    <a:pt x="16937" y="1563"/>
                  </a:lnTo>
                  <a:lnTo>
                    <a:pt x="16869" y="1518"/>
                  </a:lnTo>
                  <a:lnTo>
                    <a:pt x="16688" y="1427"/>
                  </a:lnTo>
                  <a:lnTo>
                    <a:pt x="16484" y="1405"/>
                  </a:lnTo>
                  <a:lnTo>
                    <a:pt x="16393" y="1405"/>
                  </a:lnTo>
                  <a:lnTo>
                    <a:pt x="16325" y="1359"/>
                  </a:lnTo>
                  <a:lnTo>
                    <a:pt x="16235" y="1337"/>
                  </a:lnTo>
                  <a:lnTo>
                    <a:pt x="16122" y="1314"/>
                  </a:lnTo>
                  <a:lnTo>
                    <a:pt x="16054" y="1246"/>
                  </a:lnTo>
                  <a:lnTo>
                    <a:pt x="15986" y="1110"/>
                  </a:lnTo>
                  <a:lnTo>
                    <a:pt x="15941" y="1088"/>
                  </a:lnTo>
                  <a:lnTo>
                    <a:pt x="15850" y="1065"/>
                  </a:lnTo>
                  <a:lnTo>
                    <a:pt x="15759" y="1133"/>
                  </a:lnTo>
                  <a:lnTo>
                    <a:pt x="15714" y="1156"/>
                  </a:lnTo>
                  <a:lnTo>
                    <a:pt x="15601" y="1042"/>
                  </a:lnTo>
                  <a:lnTo>
                    <a:pt x="15442" y="929"/>
                  </a:lnTo>
                  <a:lnTo>
                    <a:pt x="15374" y="907"/>
                  </a:lnTo>
                  <a:lnTo>
                    <a:pt x="15352" y="952"/>
                  </a:lnTo>
                  <a:lnTo>
                    <a:pt x="15329" y="997"/>
                  </a:lnTo>
                  <a:lnTo>
                    <a:pt x="15284" y="997"/>
                  </a:lnTo>
                  <a:lnTo>
                    <a:pt x="15261" y="975"/>
                  </a:lnTo>
                  <a:lnTo>
                    <a:pt x="15193" y="907"/>
                  </a:lnTo>
                  <a:lnTo>
                    <a:pt x="15148" y="907"/>
                  </a:lnTo>
                  <a:lnTo>
                    <a:pt x="15012" y="975"/>
                  </a:lnTo>
                  <a:lnTo>
                    <a:pt x="15035" y="997"/>
                  </a:lnTo>
                  <a:lnTo>
                    <a:pt x="15125" y="1042"/>
                  </a:lnTo>
                  <a:lnTo>
                    <a:pt x="15216" y="1133"/>
                  </a:lnTo>
                  <a:lnTo>
                    <a:pt x="15284" y="1156"/>
                  </a:lnTo>
                  <a:lnTo>
                    <a:pt x="15397" y="1133"/>
                  </a:lnTo>
                  <a:lnTo>
                    <a:pt x="15556" y="1156"/>
                  </a:lnTo>
                  <a:lnTo>
                    <a:pt x="15714" y="1269"/>
                  </a:lnTo>
                  <a:lnTo>
                    <a:pt x="15691" y="1337"/>
                  </a:lnTo>
                  <a:lnTo>
                    <a:pt x="15669" y="1427"/>
                  </a:lnTo>
                  <a:lnTo>
                    <a:pt x="15669" y="1518"/>
                  </a:lnTo>
                  <a:lnTo>
                    <a:pt x="15669" y="1586"/>
                  </a:lnTo>
                  <a:lnTo>
                    <a:pt x="15737" y="1654"/>
                  </a:lnTo>
                  <a:lnTo>
                    <a:pt x="15624" y="1654"/>
                  </a:lnTo>
                  <a:lnTo>
                    <a:pt x="15578" y="1676"/>
                  </a:lnTo>
                  <a:lnTo>
                    <a:pt x="15510" y="1699"/>
                  </a:lnTo>
                  <a:lnTo>
                    <a:pt x="15488" y="1790"/>
                  </a:lnTo>
                  <a:lnTo>
                    <a:pt x="15465" y="1744"/>
                  </a:lnTo>
                  <a:lnTo>
                    <a:pt x="15374" y="1699"/>
                  </a:lnTo>
                  <a:lnTo>
                    <a:pt x="15307" y="1744"/>
                  </a:lnTo>
                  <a:lnTo>
                    <a:pt x="15216" y="1790"/>
                  </a:lnTo>
                  <a:lnTo>
                    <a:pt x="15125" y="1767"/>
                  </a:lnTo>
                  <a:lnTo>
                    <a:pt x="15080" y="1744"/>
                  </a:lnTo>
                  <a:lnTo>
                    <a:pt x="14944" y="1790"/>
                  </a:lnTo>
                  <a:lnTo>
                    <a:pt x="14718" y="1790"/>
                  </a:lnTo>
                  <a:lnTo>
                    <a:pt x="14650" y="1722"/>
                  </a:lnTo>
                  <a:lnTo>
                    <a:pt x="14627" y="1631"/>
                  </a:lnTo>
                  <a:lnTo>
                    <a:pt x="14605" y="1609"/>
                  </a:lnTo>
                  <a:lnTo>
                    <a:pt x="14582" y="1654"/>
                  </a:lnTo>
                  <a:lnTo>
                    <a:pt x="14559" y="1699"/>
                  </a:lnTo>
                  <a:lnTo>
                    <a:pt x="14401" y="1722"/>
                  </a:lnTo>
                  <a:lnTo>
                    <a:pt x="14401" y="1767"/>
                  </a:lnTo>
                  <a:lnTo>
                    <a:pt x="14401" y="1835"/>
                  </a:lnTo>
                  <a:lnTo>
                    <a:pt x="14333" y="1835"/>
                  </a:lnTo>
                  <a:lnTo>
                    <a:pt x="14265" y="1858"/>
                  </a:lnTo>
                  <a:lnTo>
                    <a:pt x="14288" y="1926"/>
                  </a:lnTo>
                  <a:lnTo>
                    <a:pt x="14288" y="1971"/>
                  </a:lnTo>
                  <a:lnTo>
                    <a:pt x="14265" y="2016"/>
                  </a:lnTo>
                  <a:lnTo>
                    <a:pt x="14197" y="1948"/>
                  </a:lnTo>
                  <a:lnTo>
                    <a:pt x="14174" y="1903"/>
                  </a:lnTo>
                  <a:lnTo>
                    <a:pt x="14106" y="1880"/>
                  </a:lnTo>
                  <a:lnTo>
                    <a:pt x="14084" y="1903"/>
                  </a:lnTo>
                  <a:lnTo>
                    <a:pt x="14061" y="1948"/>
                  </a:lnTo>
                  <a:lnTo>
                    <a:pt x="14061" y="2084"/>
                  </a:lnTo>
                  <a:lnTo>
                    <a:pt x="13948" y="2084"/>
                  </a:lnTo>
                  <a:lnTo>
                    <a:pt x="13903" y="2107"/>
                  </a:lnTo>
                  <a:lnTo>
                    <a:pt x="13835" y="2265"/>
                  </a:lnTo>
                  <a:lnTo>
                    <a:pt x="13722" y="2333"/>
                  </a:lnTo>
                  <a:lnTo>
                    <a:pt x="13699" y="2424"/>
                  </a:lnTo>
                  <a:lnTo>
                    <a:pt x="13676" y="2492"/>
                  </a:lnTo>
                  <a:lnTo>
                    <a:pt x="13789" y="2605"/>
                  </a:lnTo>
                  <a:lnTo>
                    <a:pt x="13744" y="2673"/>
                  </a:lnTo>
                  <a:lnTo>
                    <a:pt x="13699" y="2741"/>
                  </a:lnTo>
                  <a:lnTo>
                    <a:pt x="13631" y="2763"/>
                  </a:lnTo>
                  <a:lnTo>
                    <a:pt x="13540" y="2763"/>
                  </a:lnTo>
                  <a:lnTo>
                    <a:pt x="13450" y="2831"/>
                  </a:lnTo>
                  <a:lnTo>
                    <a:pt x="13427" y="2899"/>
                  </a:lnTo>
                  <a:lnTo>
                    <a:pt x="13405" y="2944"/>
                  </a:lnTo>
                  <a:lnTo>
                    <a:pt x="13382" y="3035"/>
                  </a:lnTo>
                  <a:lnTo>
                    <a:pt x="13359" y="3103"/>
                  </a:lnTo>
                  <a:lnTo>
                    <a:pt x="13359" y="3171"/>
                  </a:lnTo>
                  <a:lnTo>
                    <a:pt x="13269" y="3216"/>
                  </a:lnTo>
                  <a:lnTo>
                    <a:pt x="13155" y="3352"/>
                  </a:lnTo>
                  <a:lnTo>
                    <a:pt x="13088" y="3488"/>
                  </a:lnTo>
                  <a:lnTo>
                    <a:pt x="13178" y="3578"/>
                  </a:lnTo>
                  <a:lnTo>
                    <a:pt x="13269" y="3624"/>
                  </a:lnTo>
                  <a:lnTo>
                    <a:pt x="13337" y="3624"/>
                  </a:lnTo>
                  <a:lnTo>
                    <a:pt x="13337" y="3646"/>
                  </a:lnTo>
                  <a:lnTo>
                    <a:pt x="13269" y="3714"/>
                  </a:lnTo>
                  <a:lnTo>
                    <a:pt x="13314" y="3760"/>
                  </a:lnTo>
                  <a:lnTo>
                    <a:pt x="13382" y="3828"/>
                  </a:lnTo>
                  <a:lnTo>
                    <a:pt x="13427" y="3828"/>
                  </a:lnTo>
                  <a:lnTo>
                    <a:pt x="13450" y="3850"/>
                  </a:lnTo>
                  <a:lnTo>
                    <a:pt x="13382" y="3873"/>
                  </a:lnTo>
                  <a:lnTo>
                    <a:pt x="13291" y="3873"/>
                  </a:lnTo>
                  <a:lnTo>
                    <a:pt x="13269" y="3941"/>
                  </a:lnTo>
                  <a:lnTo>
                    <a:pt x="13291" y="4009"/>
                  </a:lnTo>
                  <a:lnTo>
                    <a:pt x="13314" y="4054"/>
                  </a:lnTo>
                  <a:lnTo>
                    <a:pt x="13291" y="4099"/>
                  </a:lnTo>
                  <a:lnTo>
                    <a:pt x="13246" y="4077"/>
                  </a:lnTo>
                  <a:lnTo>
                    <a:pt x="13246" y="4031"/>
                  </a:lnTo>
                  <a:lnTo>
                    <a:pt x="13155" y="3941"/>
                  </a:lnTo>
                  <a:lnTo>
                    <a:pt x="13088" y="3918"/>
                  </a:lnTo>
                  <a:lnTo>
                    <a:pt x="12997" y="3895"/>
                  </a:lnTo>
                  <a:lnTo>
                    <a:pt x="12974" y="3918"/>
                  </a:lnTo>
                  <a:lnTo>
                    <a:pt x="12974" y="4054"/>
                  </a:lnTo>
                  <a:lnTo>
                    <a:pt x="12952" y="4122"/>
                  </a:lnTo>
                  <a:lnTo>
                    <a:pt x="12929" y="4077"/>
                  </a:lnTo>
                  <a:lnTo>
                    <a:pt x="12906" y="3986"/>
                  </a:lnTo>
                  <a:lnTo>
                    <a:pt x="12838" y="3895"/>
                  </a:lnTo>
                  <a:lnTo>
                    <a:pt x="12499" y="3805"/>
                  </a:lnTo>
                  <a:lnTo>
                    <a:pt x="12454" y="3805"/>
                  </a:lnTo>
                  <a:lnTo>
                    <a:pt x="12363" y="3828"/>
                  </a:lnTo>
                  <a:lnTo>
                    <a:pt x="12318" y="3850"/>
                  </a:lnTo>
                  <a:lnTo>
                    <a:pt x="12318" y="3895"/>
                  </a:lnTo>
                  <a:lnTo>
                    <a:pt x="12272" y="3918"/>
                  </a:lnTo>
                  <a:lnTo>
                    <a:pt x="12227" y="3941"/>
                  </a:lnTo>
                  <a:lnTo>
                    <a:pt x="12159" y="3986"/>
                  </a:lnTo>
                  <a:lnTo>
                    <a:pt x="12137" y="4031"/>
                  </a:lnTo>
                  <a:lnTo>
                    <a:pt x="12137" y="4077"/>
                  </a:lnTo>
                  <a:lnTo>
                    <a:pt x="12182" y="4167"/>
                  </a:lnTo>
                  <a:lnTo>
                    <a:pt x="12205" y="4190"/>
                  </a:lnTo>
                  <a:lnTo>
                    <a:pt x="12205" y="4235"/>
                  </a:lnTo>
                  <a:lnTo>
                    <a:pt x="12159" y="4190"/>
                  </a:lnTo>
                  <a:lnTo>
                    <a:pt x="12114" y="4167"/>
                  </a:lnTo>
                  <a:lnTo>
                    <a:pt x="12091" y="4258"/>
                  </a:lnTo>
                  <a:lnTo>
                    <a:pt x="12046" y="4258"/>
                  </a:lnTo>
                  <a:lnTo>
                    <a:pt x="12046" y="4054"/>
                  </a:lnTo>
                  <a:lnTo>
                    <a:pt x="12091" y="3941"/>
                  </a:lnTo>
                  <a:lnTo>
                    <a:pt x="12114" y="3850"/>
                  </a:lnTo>
                  <a:lnTo>
                    <a:pt x="12159" y="3782"/>
                  </a:lnTo>
                  <a:lnTo>
                    <a:pt x="12137" y="3760"/>
                  </a:lnTo>
                  <a:lnTo>
                    <a:pt x="11910" y="3578"/>
                  </a:lnTo>
                  <a:lnTo>
                    <a:pt x="11797" y="3420"/>
                  </a:lnTo>
                  <a:lnTo>
                    <a:pt x="11729" y="3329"/>
                  </a:lnTo>
                  <a:lnTo>
                    <a:pt x="11616" y="3261"/>
                  </a:lnTo>
                  <a:lnTo>
                    <a:pt x="11571" y="3194"/>
                  </a:lnTo>
                  <a:lnTo>
                    <a:pt x="11435" y="3126"/>
                  </a:lnTo>
                  <a:lnTo>
                    <a:pt x="11276" y="3080"/>
                  </a:lnTo>
                  <a:lnTo>
                    <a:pt x="11208" y="2990"/>
                  </a:lnTo>
                  <a:lnTo>
                    <a:pt x="11118" y="2967"/>
                  </a:lnTo>
                  <a:lnTo>
                    <a:pt x="11027" y="3012"/>
                  </a:lnTo>
                  <a:lnTo>
                    <a:pt x="11004" y="3080"/>
                  </a:lnTo>
                  <a:lnTo>
                    <a:pt x="11027" y="3148"/>
                  </a:lnTo>
                  <a:lnTo>
                    <a:pt x="10937" y="3261"/>
                  </a:lnTo>
                  <a:lnTo>
                    <a:pt x="10846" y="3307"/>
                  </a:lnTo>
                  <a:lnTo>
                    <a:pt x="10778" y="3239"/>
                  </a:lnTo>
                  <a:lnTo>
                    <a:pt x="10733" y="3194"/>
                  </a:lnTo>
                  <a:lnTo>
                    <a:pt x="10665" y="3239"/>
                  </a:lnTo>
                  <a:lnTo>
                    <a:pt x="10642" y="3284"/>
                  </a:lnTo>
                  <a:lnTo>
                    <a:pt x="10597" y="3307"/>
                  </a:lnTo>
                  <a:lnTo>
                    <a:pt x="10574" y="3261"/>
                  </a:lnTo>
                  <a:lnTo>
                    <a:pt x="10552" y="3171"/>
                  </a:lnTo>
                  <a:lnTo>
                    <a:pt x="10506" y="3148"/>
                  </a:lnTo>
                  <a:lnTo>
                    <a:pt x="10438" y="3148"/>
                  </a:lnTo>
                  <a:lnTo>
                    <a:pt x="10461" y="3239"/>
                  </a:lnTo>
                  <a:lnTo>
                    <a:pt x="10484" y="3261"/>
                  </a:lnTo>
                  <a:lnTo>
                    <a:pt x="10484" y="3329"/>
                  </a:lnTo>
                  <a:lnTo>
                    <a:pt x="10438" y="3352"/>
                  </a:lnTo>
                  <a:lnTo>
                    <a:pt x="10438" y="3397"/>
                  </a:lnTo>
                  <a:lnTo>
                    <a:pt x="10416" y="3488"/>
                  </a:lnTo>
                  <a:lnTo>
                    <a:pt x="10416" y="3578"/>
                  </a:lnTo>
                  <a:lnTo>
                    <a:pt x="10370" y="3601"/>
                  </a:lnTo>
                  <a:lnTo>
                    <a:pt x="10325" y="3692"/>
                  </a:lnTo>
                  <a:lnTo>
                    <a:pt x="10280" y="3669"/>
                  </a:lnTo>
                  <a:lnTo>
                    <a:pt x="10280" y="3624"/>
                  </a:lnTo>
                  <a:lnTo>
                    <a:pt x="10257" y="3556"/>
                  </a:lnTo>
                  <a:lnTo>
                    <a:pt x="10189" y="3533"/>
                  </a:lnTo>
                  <a:lnTo>
                    <a:pt x="10167" y="3578"/>
                  </a:lnTo>
                  <a:lnTo>
                    <a:pt x="10167" y="3601"/>
                  </a:lnTo>
                  <a:lnTo>
                    <a:pt x="10144" y="3601"/>
                  </a:lnTo>
                  <a:lnTo>
                    <a:pt x="10144" y="3578"/>
                  </a:lnTo>
                  <a:lnTo>
                    <a:pt x="10144" y="3488"/>
                  </a:lnTo>
                  <a:lnTo>
                    <a:pt x="10167" y="3420"/>
                  </a:lnTo>
                  <a:lnTo>
                    <a:pt x="10099" y="3397"/>
                  </a:lnTo>
                  <a:lnTo>
                    <a:pt x="10076" y="3397"/>
                  </a:lnTo>
                  <a:lnTo>
                    <a:pt x="10076" y="3465"/>
                  </a:lnTo>
                  <a:lnTo>
                    <a:pt x="10076" y="3578"/>
                  </a:lnTo>
                  <a:lnTo>
                    <a:pt x="10008" y="3578"/>
                  </a:lnTo>
                  <a:lnTo>
                    <a:pt x="9963" y="3624"/>
                  </a:lnTo>
                  <a:lnTo>
                    <a:pt x="9872" y="3624"/>
                  </a:lnTo>
                  <a:lnTo>
                    <a:pt x="9827" y="3646"/>
                  </a:lnTo>
                  <a:lnTo>
                    <a:pt x="9827" y="3714"/>
                  </a:lnTo>
                  <a:lnTo>
                    <a:pt x="9759" y="3760"/>
                  </a:lnTo>
                  <a:lnTo>
                    <a:pt x="9759" y="3828"/>
                  </a:lnTo>
                  <a:lnTo>
                    <a:pt x="9804" y="3895"/>
                  </a:lnTo>
                  <a:lnTo>
                    <a:pt x="9804" y="3941"/>
                  </a:lnTo>
                  <a:lnTo>
                    <a:pt x="9918" y="4009"/>
                  </a:lnTo>
                  <a:lnTo>
                    <a:pt x="9918" y="4054"/>
                  </a:lnTo>
                  <a:lnTo>
                    <a:pt x="9895" y="4099"/>
                  </a:lnTo>
                  <a:lnTo>
                    <a:pt x="9850" y="4077"/>
                  </a:lnTo>
                  <a:lnTo>
                    <a:pt x="9759" y="4031"/>
                  </a:lnTo>
                  <a:lnTo>
                    <a:pt x="9669" y="4009"/>
                  </a:lnTo>
                  <a:lnTo>
                    <a:pt x="9646" y="3986"/>
                  </a:lnTo>
                  <a:lnTo>
                    <a:pt x="9623" y="4009"/>
                  </a:lnTo>
                  <a:lnTo>
                    <a:pt x="9623" y="4054"/>
                  </a:lnTo>
                  <a:lnTo>
                    <a:pt x="9601" y="4077"/>
                  </a:lnTo>
                  <a:lnTo>
                    <a:pt x="9533" y="4077"/>
                  </a:lnTo>
                  <a:lnTo>
                    <a:pt x="9487" y="4122"/>
                  </a:lnTo>
                  <a:lnTo>
                    <a:pt x="9533" y="4190"/>
                  </a:lnTo>
                  <a:lnTo>
                    <a:pt x="9510" y="4212"/>
                  </a:lnTo>
                  <a:lnTo>
                    <a:pt x="9533" y="4235"/>
                  </a:lnTo>
                  <a:lnTo>
                    <a:pt x="9623" y="4258"/>
                  </a:lnTo>
                  <a:lnTo>
                    <a:pt x="9669" y="4235"/>
                  </a:lnTo>
                  <a:lnTo>
                    <a:pt x="9669" y="4303"/>
                  </a:lnTo>
                  <a:lnTo>
                    <a:pt x="9669" y="4348"/>
                  </a:lnTo>
                  <a:lnTo>
                    <a:pt x="9623" y="4371"/>
                  </a:lnTo>
                  <a:lnTo>
                    <a:pt x="9578" y="4326"/>
                  </a:lnTo>
                  <a:lnTo>
                    <a:pt x="9419" y="4235"/>
                  </a:lnTo>
                  <a:lnTo>
                    <a:pt x="9374" y="4212"/>
                  </a:lnTo>
                  <a:lnTo>
                    <a:pt x="9352" y="4258"/>
                  </a:lnTo>
                  <a:lnTo>
                    <a:pt x="9374" y="4280"/>
                  </a:lnTo>
                  <a:lnTo>
                    <a:pt x="9329" y="4326"/>
                  </a:lnTo>
                  <a:lnTo>
                    <a:pt x="9261" y="4394"/>
                  </a:lnTo>
                  <a:lnTo>
                    <a:pt x="9216" y="4371"/>
                  </a:lnTo>
                  <a:lnTo>
                    <a:pt x="9170" y="4394"/>
                  </a:lnTo>
                  <a:lnTo>
                    <a:pt x="9125" y="4507"/>
                  </a:lnTo>
                  <a:lnTo>
                    <a:pt x="9125" y="4620"/>
                  </a:lnTo>
                  <a:lnTo>
                    <a:pt x="9170" y="4688"/>
                  </a:lnTo>
                  <a:lnTo>
                    <a:pt x="9216" y="4779"/>
                  </a:lnTo>
                  <a:lnTo>
                    <a:pt x="9306" y="4665"/>
                  </a:lnTo>
                  <a:lnTo>
                    <a:pt x="9329" y="4643"/>
                  </a:lnTo>
                  <a:lnTo>
                    <a:pt x="9329" y="4711"/>
                  </a:lnTo>
                  <a:lnTo>
                    <a:pt x="9306" y="4756"/>
                  </a:lnTo>
                  <a:lnTo>
                    <a:pt x="9284" y="4824"/>
                  </a:lnTo>
                  <a:lnTo>
                    <a:pt x="9284" y="4914"/>
                  </a:lnTo>
                  <a:lnTo>
                    <a:pt x="9216" y="4914"/>
                  </a:lnTo>
                  <a:lnTo>
                    <a:pt x="9170" y="4892"/>
                  </a:lnTo>
                  <a:lnTo>
                    <a:pt x="9148" y="4914"/>
                  </a:lnTo>
                  <a:lnTo>
                    <a:pt x="9125" y="4982"/>
                  </a:lnTo>
                  <a:lnTo>
                    <a:pt x="9125" y="5050"/>
                  </a:lnTo>
                  <a:lnTo>
                    <a:pt x="9170" y="5096"/>
                  </a:lnTo>
                  <a:lnTo>
                    <a:pt x="9261" y="5073"/>
                  </a:lnTo>
                  <a:lnTo>
                    <a:pt x="9352" y="5096"/>
                  </a:lnTo>
                  <a:lnTo>
                    <a:pt x="9419" y="5118"/>
                  </a:lnTo>
                  <a:lnTo>
                    <a:pt x="9419" y="5141"/>
                  </a:lnTo>
                  <a:lnTo>
                    <a:pt x="9374" y="5118"/>
                  </a:lnTo>
                  <a:lnTo>
                    <a:pt x="9238" y="5141"/>
                  </a:lnTo>
                  <a:lnTo>
                    <a:pt x="9170" y="5118"/>
                  </a:lnTo>
                  <a:lnTo>
                    <a:pt x="9057" y="5141"/>
                  </a:lnTo>
                  <a:lnTo>
                    <a:pt x="8967" y="5096"/>
                  </a:lnTo>
                  <a:lnTo>
                    <a:pt x="8921" y="5050"/>
                  </a:lnTo>
                  <a:lnTo>
                    <a:pt x="8853" y="5028"/>
                  </a:lnTo>
                  <a:lnTo>
                    <a:pt x="8785" y="5050"/>
                  </a:lnTo>
                  <a:lnTo>
                    <a:pt x="8740" y="5118"/>
                  </a:lnTo>
                  <a:lnTo>
                    <a:pt x="8695" y="5118"/>
                  </a:lnTo>
                  <a:lnTo>
                    <a:pt x="8604" y="4982"/>
                  </a:lnTo>
                  <a:lnTo>
                    <a:pt x="8536" y="4960"/>
                  </a:lnTo>
                  <a:lnTo>
                    <a:pt x="8491" y="5005"/>
                  </a:lnTo>
                  <a:lnTo>
                    <a:pt x="8536" y="5096"/>
                  </a:lnTo>
                  <a:lnTo>
                    <a:pt x="8514" y="5163"/>
                  </a:lnTo>
                  <a:lnTo>
                    <a:pt x="8491" y="5209"/>
                  </a:lnTo>
                  <a:lnTo>
                    <a:pt x="8401" y="5209"/>
                  </a:lnTo>
                  <a:lnTo>
                    <a:pt x="8423" y="5254"/>
                  </a:lnTo>
                  <a:lnTo>
                    <a:pt x="8491" y="5367"/>
                  </a:lnTo>
                  <a:lnTo>
                    <a:pt x="8559" y="5413"/>
                  </a:lnTo>
                  <a:lnTo>
                    <a:pt x="8604" y="5480"/>
                  </a:lnTo>
                  <a:lnTo>
                    <a:pt x="8627" y="5526"/>
                  </a:lnTo>
                  <a:lnTo>
                    <a:pt x="8695" y="5526"/>
                  </a:lnTo>
                  <a:lnTo>
                    <a:pt x="8718" y="5571"/>
                  </a:lnTo>
                  <a:lnTo>
                    <a:pt x="8672" y="5639"/>
                  </a:lnTo>
                  <a:lnTo>
                    <a:pt x="8672" y="5730"/>
                  </a:lnTo>
                  <a:lnTo>
                    <a:pt x="8650" y="5752"/>
                  </a:lnTo>
                  <a:lnTo>
                    <a:pt x="8627" y="5730"/>
                  </a:lnTo>
                  <a:lnTo>
                    <a:pt x="8536" y="5662"/>
                  </a:lnTo>
                  <a:lnTo>
                    <a:pt x="8514" y="5639"/>
                  </a:lnTo>
                  <a:lnTo>
                    <a:pt x="8491" y="5662"/>
                  </a:lnTo>
                  <a:lnTo>
                    <a:pt x="8491" y="5707"/>
                  </a:lnTo>
                  <a:lnTo>
                    <a:pt x="8514" y="5820"/>
                  </a:lnTo>
                  <a:lnTo>
                    <a:pt x="8468" y="5979"/>
                  </a:lnTo>
                  <a:lnTo>
                    <a:pt x="8468" y="6024"/>
                  </a:lnTo>
                  <a:lnTo>
                    <a:pt x="8468" y="6069"/>
                  </a:lnTo>
                  <a:lnTo>
                    <a:pt x="8446" y="6047"/>
                  </a:lnTo>
                  <a:lnTo>
                    <a:pt x="8401" y="5979"/>
                  </a:lnTo>
                  <a:lnTo>
                    <a:pt x="8333" y="5888"/>
                  </a:lnTo>
                  <a:lnTo>
                    <a:pt x="8242" y="5662"/>
                  </a:lnTo>
                  <a:lnTo>
                    <a:pt x="8129" y="5526"/>
                  </a:lnTo>
                  <a:lnTo>
                    <a:pt x="8084" y="5413"/>
                  </a:lnTo>
                  <a:lnTo>
                    <a:pt x="7993" y="5163"/>
                  </a:lnTo>
                  <a:lnTo>
                    <a:pt x="7948" y="5163"/>
                  </a:lnTo>
                  <a:lnTo>
                    <a:pt x="7902" y="5277"/>
                  </a:lnTo>
                  <a:lnTo>
                    <a:pt x="7834" y="5390"/>
                  </a:lnTo>
                  <a:lnTo>
                    <a:pt x="7789" y="5458"/>
                  </a:lnTo>
                  <a:lnTo>
                    <a:pt x="7699" y="5526"/>
                  </a:lnTo>
                  <a:lnTo>
                    <a:pt x="7631" y="5594"/>
                  </a:lnTo>
                  <a:lnTo>
                    <a:pt x="7563" y="5616"/>
                  </a:lnTo>
                  <a:lnTo>
                    <a:pt x="7495" y="5684"/>
                  </a:lnTo>
                  <a:lnTo>
                    <a:pt x="7427" y="5752"/>
                  </a:lnTo>
                  <a:lnTo>
                    <a:pt x="7359" y="5888"/>
                  </a:lnTo>
                  <a:lnTo>
                    <a:pt x="7336" y="6001"/>
                  </a:lnTo>
                  <a:lnTo>
                    <a:pt x="7336" y="6092"/>
                  </a:lnTo>
                  <a:lnTo>
                    <a:pt x="7382" y="6228"/>
                  </a:lnTo>
                  <a:lnTo>
                    <a:pt x="7404" y="6431"/>
                  </a:lnTo>
                  <a:lnTo>
                    <a:pt x="7472" y="6454"/>
                  </a:lnTo>
                  <a:lnTo>
                    <a:pt x="7517" y="6499"/>
                  </a:lnTo>
                  <a:lnTo>
                    <a:pt x="7495" y="6567"/>
                  </a:lnTo>
                  <a:lnTo>
                    <a:pt x="7427" y="6590"/>
                  </a:lnTo>
                  <a:lnTo>
                    <a:pt x="7223" y="6794"/>
                  </a:lnTo>
                  <a:lnTo>
                    <a:pt x="7087" y="6862"/>
                  </a:lnTo>
                  <a:lnTo>
                    <a:pt x="7065" y="6907"/>
                  </a:lnTo>
                  <a:lnTo>
                    <a:pt x="6997" y="7020"/>
                  </a:lnTo>
                  <a:lnTo>
                    <a:pt x="6929" y="7156"/>
                  </a:lnTo>
                  <a:lnTo>
                    <a:pt x="6906" y="7224"/>
                  </a:lnTo>
                  <a:lnTo>
                    <a:pt x="6816" y="7382"/>
                  </a:lnTo>
                  <a:lnTo>
                    <a:pt x="6702" y="7564"/>
                  </a:lnTo>
                  <a:lnTo>
                    <a:pt x="6566" y="7699"/>
                  </a:lnTo>
                  <a:lnTo>
                    <a:pt x="6431" y="7813"/>
                  </a:lnTo>
                  <a:lnTo>
                    <a:pt x="6340" y="7858"/>
                  </a:lnTo>
                  <a:lnTo>
                    <a:pt x="5978" y="7994"/>
                  </a:lnTo>
                  <a:lnTo>
                    <a:pt x="5797" y="8062"/>
                  </a:lnTo>
                  <a:lnTo>
                    <a:pt x="5457" y="8107"/>
                  </a:lnTo>
                  <a:lnTo>
                    <a:pt x="5298" y="8175"/>
                  </a:lnTo>
                  <a:lnTo>
                    <a:pt x="5117" y="8152"/>
                  </a:lnTo>
                  <a:lnTo>
                    <a:pt x="4936" y="8130"/>
                  </a:lnTo>
                  <a:lnTo>
                    <a:pt x="4642" y="8356"/>
                  </a:lnTo>
                  <a:lnTo>
                    <a:pt x="4415" y="8401"/>
                  </a:lnTo>
                  <a:lnTo>
                    <a:pt x="4212" y="8447"/>
                  </a:lnTo>
                  <a:lnTo>
                    <a:pt x="4121" y="8492"/>
                  </a:lnTo>
                  <a:lnTo>
                    <a:pt x="3917" y="8628"/>
                  </a:lnTo>
                  <a:lnTo>
                    <a:pt x="3804" y="8673"/>
                  </a:lnTo>
                  <a:lnTo>
                    <a:pt x="3578" y="8741"/>
                  </a:lnTo>
                  <a:lnTo>
                    <a:pt x="3487" y="8741"/>
                  </a:lnTo>
                  <a:lnTo>
                    <a:pt x="3374" y="8673"/>
                  </a:lnTo>
                  <a:lnTo>
                    <a:pt x="3261" y="8696"/>
                  </a:lnTo>
                  <a:lnTo>
                    <a:pt x="3125" y="8673"/>
                  </a:lnTo>
                  <a:lnTo>
                    <a:pt x="3012" y="8696"/>
                  </a:lnTo>
                  <a:lnTo>
                    <a:pt x="2944" y="8741"/>
                  </a:lnTo>
                  <a:lnTo>
                    <a:pt x="2468" y="9013"/>
                  </a:lnTo>
                  <a:lnTo>
                    <a:pt x="2378" y="9081"/>
                  </a:lnTo>
                  <a:lnTo>
                    <a:pt x="2287" y="9194"/>
                  </a:lnTo>
                  <a:lnTo>
                    <a:pt x="2129" y="9284"/>
                  </a:lnTo>
                  <a:lnTo>
                    <a:pt x="2038" y="9398"/>
                  </a:lnTo>
                  <a:lnTo>
                    <a:pt x="1789" y="9511"/>
                  </a:lnTo>
                  <a:lnTo>
                    <a:pt x="1562" y="9601"/>
                  </a:lnTo>
                  <a:lnTo>
                    <a:pt x="1427" y="9669"/>
                  </a:lnTo>
                  <a:lnTo>
                    <a:pt x="1359" y="9783"/>
                  </a:lnTo>
                  <a:lnTo>
                    <a:pt x="1200" y="10054"/>
                  </a:lnTo>
                  <a:lnTo>
                    <a:pt x="1178" y="10122"/>
                  </a:lnTo>
                  <a:lnTo>
                    <a:pt x="1110" y="10190"/>
                  </a:lnTo>
                  <a:lnTo>
                    <a:pt x="1042" y="10213"/>
                  </a:lnTo>
                  <a:lnTo>
                    <a:pt x="974" y="10235"/>
                  </a:lnTo>
                  <a:lnTo>
                    <a:pt x="996" y="10100"/>
                  </a:lnTo>
                  <a:lnTo>
                    <a:pt x="951" y="9986"/>
                  </a:lnTo>
                  <a:lnTo>
                    <a:pt x="974" y="9760"/>
                  </a:lnTo>
                  <a:lnTo>
                    <a:pt x="974" y="9692"/>
                  </a:lnTo>
                  <a:lnTo>
                    <a:pt x="883" y="9737"/>
                  </a:lnTo>
                  <a:lnTo>
                    <a:pt x="838" y="9783"/>
                  </a:lnTo>
                  <a:lnTo>
                    <a:pt x="702" y="10122"/>
                  </a:lnTo>
                  <a:lnTo>
                    <a:pt x="611" y="10371"/>
                  </a:lnTo>
                  <a:lnTo>
                    <a:pt x="679" y="10530"/>
                  </a:lnTo>
                  <a:lnTo>
                    <a:pt x="702" y="10620"/>
                  </a:lnTo>
                  <a:lnTo>
                    <a:pt x="702" y="10711"/>
                  </a:lnTo>
                  <a:lnTo>
                    <a:pt x="679" y="10847"/>
                  </a:lnTo>
                  <a:lnTo>
                    <a:pt x="679" y="10915"/>
                  </a:lnTo>
                  <a:lnTo>
                    <a:pt x="679" y="11051"/>
                  </a:lnTo>
                  <a:lnTo>
                    <a:pt x="521" y="11322"/>
                  </a:lnTo>
                  <a:lnTo>
                    <a:pt x="476" y="11435"/>
                  </a:lnTo>
                  <a:lnTo>
                    <a:pt x="408" y="11662"/>
                  </a:lnTo>
                  <a:lnTo>
                    <a:pt x="408" y="11775"/>
                  </a:lnTo>
                  <a:lnTo>
                    <a:pt x="408" y="11911"/>
                  </a:lnTo>
                  <a:lnTo>
                    <a:pt x="476" y="12069"/>
                  </a:lnTo>
                  <a:lnTo>
                    <a:pt x="521" y="12137"/>
                  </a:lnTo>
                  <a:lnTo>
                    <a:pt x="611" y="12386"/>
                  </a:lnTo>
                  <a:lnTo>
                    <a:pt x="702" y="12568"/>
                  </a:lnTo>
                  <a:lnTo>
                    <a:pt x="861" y="12885"/>
                  </a:lnTo>
                  <a:lnTo>
                    <a:pt x="1042" y="13156"/>
                  </a:lnTo>
                  <a:lnTo>
                    <a:pt x="1064" y="13269"/>
                  </a:lnTo>
                  <a:lnTo>
                    <a:pt x="1042" y="13405"/>
                  </a:lnTo>
                  <a:lnTo>
                    <a:pt x="1042" y="13541"/>
                  </a:lnTo>
                  <a:lnTo>
                    <a:pt x="1019" y="13586"/>
                  </a:lnTo>
                  <a:lnTo>
                    <a:pt x="951" y="13632"/>
                  </a:lnTo>
                  <a:lnTo>
                    <a:pt x="861" y="13564"/>
                  </a:lnTo>
                  <a:lnTo>
                    <a:pt x="815" y="13519"/>
                  </a:lnTo>
                  <a:lnTo>
                    <a:pt x="770" y="13315"/>
                  </a:lnTo>
                  <a:lnTo>
                    <a:pt x="747" y="13292"/>
                  </a:lnTo>
                  <a:lnTo>
                    <a:pt x="725" y="13383"/>
                  </a:lnTo>
                  <a:lnTo>
                    <a:pt x="679" y="13428"/>
                  </a:lnTo>
                  <a:lnTo>
                    <a:pt x="657" y="13405"/>
                  </a:lnTo>
                  <a:lnTo>
                    <a:pt x="634" y="13360"/>
                  </a:lnTo>
                  <a:lnTo>
                    <a:pt x="611" y="13337"/>
                  </a:lnTo>
                  <a:lnTo>
                    <a:pt x="634" y="13292"/>
                  </a:lnTo>
                  <a:lnTo>
                    <a:pt x="634" y="13134"/>
                  </a:lnTo>
                  <a:lnTo>
                    <a:pt x="566" y="13043"/>
                  </a:lnTo>
                  <a:lnTo>
                    <a:pt x="498" y="12952"/>
                  </a:lnTo>
                  <a:lnTo>
                    <a:pt x="430" y="12930"/>
                  </a:lnTo>
                  <a:lnTo>
                    <a:pt x="385" y="12975"/>
                  </a:lnTo>
                  <a:lnTo>
                    <a:pt x="385" y="13043"/>
                  </a:lnTo>
                  <a:lnTo>
                    <a:pt x="476" y="13202"/>
                  </a:lnTo>
                  <a:lnTo>
                    <a:pt x="544" y="13383"/>
                  </a:lnTo>
                  <a:lnTo>
                    <a:pt x="634" y="13473"/>
                  </a:lnTo>
                  <a:lnTo>
                    <a:pt x="702" y="13519"/>
                  </a:lnTo>
                  <a:lnTo>
                    <a:pt x="747" y="13586"/>
                  </a:lnTo>
                  <a:lnTo>
                    <a:pt x="747" y="13722"/>
                  </a:lnTo>
                  <a:lnTo>
                    <a:pt x="702" y="13790"/>
                  </a:lnTo>
                  <a:lnTo>
                    <a:pt x="657" y="13813"/>
                  </a:lnTo>
                  <a:lnTo>
                    <a:pt x="544" y="13790"/>
                  </a:lnTo>
                  <a:lnTo>
                    <a:pt x="521" y="13677"/>
                  </a:lnTo>
                  <a:lnTo>
                    <a:pt x="408" y="13473"/>
                  </a:lnTo>
                  <a:lnTo>
                    <a:pt x="385" y="13383"/>
                  </a:lnTo>
                  <a:lnTo>
                    <a:pt x="362" y="13360"/>
                  </a:lnTo>
                  <a:lnTo>
                    <a:pt x="340" y="13405"/>
                  </a:lnTo>
                  <a:lnTo>
                    <a:pt x="362" y="13473"/>
                  </a:lnTo>
                  <a:lnTo>
                    <a:pt x="340" y="13496"/>
                  </a:lnTo>
                  <a:lnTo>
                    <a:pt x="317" y="13496"/>
                  </a:lnTo>
                  <a:lnTo>
                    <a:pt x="272" y="13451"/>
                  </a:lnTo>
                  <a:lnTo>
                    <a:pt x="227" y="13451"/>
                  </a:lnTo>
                  <a:lnTo>
                    <a:pt x="272" y="13496"/>
                  </a:lnTo>
                  <a:lnTo>
                    <a:pt x="340" y="13654"/>
                  </a:lnTo>
                  <a:lnTo>
                    <a:pt x="634" y="14039"/>
                  </a:lnTo>
                  <a:lnTo>
                    <a:pt x="906" y="14470"/>
                  </a:lnTo>
                  <a:lnTo>
                    <a:pt x="951" y="14651"/>
                  </a:lnTo>
                  <a:lnTo>
                    <a:pt x="974" y="15036"/>
                  </a:lnTo>
                  <a:lnTo>
                    <a:pt x="996" y="15126"/>
                  </a:lnTo>
                  <a:lnTo>
                    <a:pt x="1155" y="15330"/>
                  </a:lnTo>
                  <a:lnTo>
                    <a:pt x="1291" y="15556"/>
                  </a:lnTo>
                  <a:lnTo>
                    <a:pt x="1336" y="15670"/>
                  </a:lnTo>
                  <a:lnTo>
                    <a:pt x="1336" y="15760"/>
                  </a:lnTo>
                  <a:lnTo>
                    <a:pt x="1381" y="15851"/>
                  </a:lnTo>
                  <a:lnTo>
                    <a:pt x="1562" y="16100"/>
                  </a:lnTo>
                  <a:lnTo>
                    <a:pt x="1630" y="16349"/>
                  </a:lnTo>
                  <a:lnTo>
                    <a:pt x="1653" y="16439"/>
                  </a:lnTo>
                  <a:lnTo>
                    <a:pt x="1630" y="16621"/>
                  </a:lnTo>
                  <a:lnTo>
                    <a:pt x="1653" y="16915"/>
                  </a:lnTo>
                  <a:lnTo>
                    <a:pt x="1653" y="17073"/>
                  </a:lnTo>
                  <a:lnTo>
                    <a:pt x="1721" y="17390"/>
                  </a:lnTo>
                  <a:lnTo>
                    <a:pt x="1812" y="17617"/>
                  </a:lnTo>
                  <a:lnTo>
                    <a:pt x="1902" y="17753"/>
                  </a:lnTo>
                  <a:lnTo>
                    <a:pt x="2038" y="18070"/>
                  </a:lnTo>
                  <a:lnTo>
                    <a:pt x="2219" y="18432"/>
                  </a:lnTo>
                  <a:lnTo>
                    <a:pt x="2242" y="18613"/>
                  </a:lnTo>
                  <a:lnTo>
                    <a:pt x="2242" y="19089"/>
                  </a:lnTo>
                  <a:lnTo>
                    <a:pt x="2219" y="19247"/>
                  </a:lnTo>
                  <a:lnTo>
                    <a:pt x="2196" y="19270"/>
                  </a:lnTo>
                  <a:lnTo>
                    <a:pt x="2151" y="19338"/>
                  </a:lnTo>
                  <a:lnTo>
                    <a:pt x="2196" y="19655"/>
                  </a:lnTo>
                  <a:lnTo>
                    <a:pt x="2219" y="19836"/>
                  </a:lnTo>
                  <a:lnTo>
                    <a:pt x="2151" y="19994"/>
                  </a:lnTo>
                  <a:lnTo>
                    <a:pt x="2083" y="20153"/>
                  </a:lnTo>
                  <a:lnTo>
                    <a:pt x="1947" y="20266"/>
                  </a:lnTo>
                  <a:lnTo>
                    <a:pt x="1812" y="20266"/>
                  </a:lnTo>
                  <a:lnTo>
                    <a:pt x="1744" y="20198"/>
                  </a:lnTo>
                  <a:lnTo>
                    <a:pt x="1653" y="20130"/>
                  </a:lnTo>
                  <a:lnTo>
                    <a:pt x="1653" y="20402"/>
                  </a:lnTo>
                  <a:lnTo>
                    <a:pt x="1653" y="20651"/>
                  </a:lnTo>
                  <a:lnTo>
                    <a:pt x="1676" y="20742"/>
                  </a:lnTo>
                  <a:lnTo>
                    <a:pt x="1676" y="20832"/>
                  </a:lnTo>
                  <a:lnTo>
                    <a:pt x="1766" y="20923"/>
                  </a:lnTo>
                  <a:lnTo>
                    <a:pt x="1812" y="20900"/>
                  </a:lnTo>
                  <a:lnTo>
                    <a:pt x="1879" y="20900"/>
                  </a:lnTo>
                  <a:lnTo>
                    <a:pt x="2106" y="21013"/>
                  </a:lnTo>
                  <a:lnTo>
                    <a:pt x="2242" y="21104"/>
                  </a:lnTo>
                  <a:lnTo>
                    <a:pt x="2446" y="21353"/>
                  </a:lnTo>
                  <a:lnTo>
                    <a:pt x="2627" y="21421"/>
                  </a:lnTo>
                  <a:lnTo>
                    <a:pt x="2876" y="21557"/>
                  </a:lnTo>
                  <a:lnTo>
                    <a:pt x="3147" y="21579"/>
                  </a:lnTo>
                  <a:lnTo>
                    <a:pt x="3374" y="21602"/>
                  </a:lnTo>
                  <a:lnTo>
                    <a:pt x="3714" y="21647"/>
                  </a:lnTo>
                  <a:lnTo>
                    <a:pt x="3781" y="21625"/>
                  </a:lnTo>
                  <a:lnTo>
                    <a:pt x="3940" y="21602"/>
                  </a:lnTo>
                  <a:lnTo>
                    <a:pt x="4053" y="21579"/>
                  </a:lnTo>
                  <a:lnTo>
                    <a:pt x="4166" y="21557"/>
                  </a:lnTo>
                  <a:lnTo>
                    <a:pt x="4461" y="21308"/>
                  </a:lnTo>
                  <a:lnTo>
                    <a:pt x="4755" y="21059"/>
                  </a:lnTo>
                  <a:lnTo>
                    <a:pt x="4914" y="21036"/>
                  </a:lnTo>
                  <a:lnTo>
                    <a:pt x="5049" y="21036"/>
                  </a:lnTo>
                  <a:lnTo>
                    <a:pt x="5208" y="20945"/>
                  </a:lnTo>
                  <a:lnTo>
                    <a:pt x="5344" y="20696"/>
                  </a:lnTo>
                  <a:lnTo>
                    <a:pt x="5412" y="20628"/>
                  </a:lnTo>
                  <a:lnTo>
                    <a:pt x="5525" y="20583"/>
                  </a:lnTo>
                  <a:lnTo>
                    <a:pt x="5797" y="20538"/>
                  </a:lnTo>
                  <a:lnTo>
                    <a:pt x="5978" y="20560"/>
                  </a:lnTo>
                  <a:lnTo>
                    <a:pt x="6068" y="20515"/>
                  </a:lnTo>
                  <a:lnTo>
                    <a:pt x="6295" y="20470"/>
                  </a:lnTo>
                  <a:lnTo>
                    <a:pt x="6748" y="20425"/>
                  </a:lnTo>
                  <a:lnTo>
                    <a:pt x="7019" y="20470"/>
                  </a:lnTo>
                  <a:lnTo>
                    <a:pt x="7268" y="20470"/>
                  </a:lnTo>
                  <a:lnTo>
                    <a:pt x="7336" y="20583"/>
                  </a:lnTo>
                  <a:lnTo>
                    <a:pt x="7834" y="20492"/>
                  </a:lnTo>
                  <a:lnTo>
                    <a:pt x="7993" y="20492"/>
                  </a:lnTo>
                  <a:lnTo>
                    <a:pt x="8084" y="20515"/>
                  </a:lnTo>
                  <a:lnTo>
                    <a:pt x="8197" y="20583"/>
                  </a:lnTo>
                  <a:lnTo>
                    <a:pt x="8310" y="20515"/>
                  </a:lnTo>
                  <a:lnTo>
                    <a:pt x="8423" y="20515"/>
                  </a:lnTo>
                  <a:lnTo>
                    <a:pt x="8536" y="20447"/>
                  </a:lnTo>
                  <a:lnTo>
                    <a:pt x="8718" y="20221"/>
                  </a:lnTo>
                  <a:lnTo>
                    <a:pt x="8785" y="20062"/>
                  </a:lnTo>
                  <a:lnTo>
                    <a:pt x="8921" y="19768"/>
                  </a:lnTo>
                  <a:lnTo>
                    <a:pt x="9012" y="19655"/>
                  </a:lnTo>
                  <a:lnTo>
                    <a:pt x="9102" y="19609"/>
                  </a:lnTo>
                  <a:lnTo>
                    <a:pt x="9238" y="19587"/>
                  </a:lnTo>
                  <a:lnTo>
                    <a:pt x="9419" y="19541"/>
                  </a:lnTo>
                  <a:lnTo>
                    <a:pt x="9827" y="19292"/>
                  </a:lnTo>
                  <a:lnTo>
                    <a:pt x="9986" y="19224"/>
                  </a:lnTo>
                  <a:lnTo>
                    <a:pt x="10053" y="19179"/>
                  </a:lnTo>
                  <a:lnTo>
                    <a:pt x="10348" y="18998"/>
                  </a:lnTo>
                  <a:lnTo>
                    <a:pt x="10506" y="18953"/>
                  </a:lnTo>
                  <a:lnTo>
                    <a:pt x="11027" y="18998"/>
                  </a:lnTo>
                  <a:lnTo>
                    <a:pt x="11254" y="18998"/>
                  </a:lnTo>
                  <a:lnTo>
                    <a:pt x="11457" y="18953"/>
                  </a:lnTo>
                  <a:lnTo>
                    <a:pt x="11729" y="18862"/>
                  </a:lnTo>
                  <a:lnTo>
                    <a:pt x="12046" y="18772"/>
                  </a:lnTo>
                  <a:lnTo>
                    <a:pt x="12431" y="18613"/>
                  </a:lnTo>
                  <a:lnTo>
                    <a:pt x="12748" y="18432"/>
                  </a:lnTo>
                  <a:lnTo>
                    <a:pt x="12929" y="18387"/>
                  </a:lnTo>
                  <a:lnTo>
                    <a:pt x="13246" y="18364"/>
                  </a:lnTo>
                  <a:lnTo>
                    <a:pt x="13676" y="18319"/>
                  </a:lnTo>
                  <a:lnTo>
                    <a:pt x="14197" y="18341"/>
                  </a:lnTo>
                  <a:lnTo>
                    <a:pt x="14333" y="18319"/>
                  </a:lnTo>
                  <a:lnTo>
                    <a:pt x="14401" y="18274"/>
                  </a:lnTo>
                  <a:lnTo>
                    <a:pt x="14491" y="18251"/>
                  </a:lnTo>
                  <a:lnTo>
                    <a:pt x="14605" y="18274"/>
                  </a:lnTo>
                  <a:lnTo>
                    <a:pt x="14695" y="18296"/>
                  </a:lnTo>
                  <a:lnTo>
                    <a:pt x="14944" y="18432"/>
                  </a:lnTo>
                  <a:lnTo>
                    <a:pt x="15329" y="18726"/>
                  </a:lnTo>
                  <a:lnTo>
                    <a:pt x="15420" y="18726"/>
                  </a:lnTo>
                  <a:lnTo>
                    <a:pt x="15691" y="18658"/>
                  </a:lnTo>
                  <a:lnTo>
                    <a:pt x="15759" y="18681"/>
                  </a:lnTo>
                  <a:lnTo>
                    <a:pt x="16122" y="18885"/>
                  </a:lnTo>
                  <a:lnTo>
                    <a:pt x="16393" y="18885"/>
                  </a:lnTo>
                  <a:lnTo>
                    <a:pt x="16484" y="18907"/>
                  </a:lnTo>
                  <a:lnTo>
                    <a:pt x="16597" y="18975"/>
                  </a:lnTo>
                  <a:lnTo>
                    <a:pt x="16710" y="19089"/>
                  </a:lnTo>
                  <a:lnTo>
                    <a:pt x="16937" y="19224"/>
                  </a:lnTo>
                  <a:lnTo>
                    <a:pt x="16959" y="19338"/>
                  </a:lnTo>
                  <a:lnTo>
                    <a:pt x="16937" y="19406"/>
                  </a:lnTo>
                  <a:lnTo>
                    <a:pt x="16846" y="19406"/>
                  </a:lnTo>
                  <a:lnTo>
                    <a:pt x="16892" y="19632"/>
                  </a:lnTo>
                  <a:lnTo>
                    <a:pt x="17005" y="19813"/>
                  </a:lnTo>
                  <a:lnTo>
                    <a:pt x="17231" y="19836"/>
                  </a:lnTo>
                  <a:lnTo>
                    <a:pt x="17322" y="19904"/>
                  </a:lnTo>
                  <a:lnTo>
                    <a:pt x="17390" y="19972"/>
                  </a:lnTo>
                  <a:lnTo>
                    <a:pt x="17435" y="20062"/>
                  </a:lnTo>
                  <a:lnTo>
                    <a:pt x="17458" y="20243"/>
                  </a:lnTo>
                  <a:lnTo>
                    <a:pt x="17593" y="20379"/>
                  </a:lnTo>
                  <a:lnTo>
                    <a:pt x="17707" y="20515"/>
                  </a:lnTo>
                  <a:lnTo>
                    <a:pt x="17729" y="20560"/>
                  </a:lnTo>
                  <a:lnTo>
                    <a:pt x="17775" y="20742"/>
                  </a:lnTo>
                  <a:lnTo>
                    <a:pt x="17797" y="20787"/>
                  </a:lnTo>
                  <a:lnTo>
                    <a:pt x="17843" y="20968"/>
                  </a:lnTo>
                  <a:lnTo>
                    <a:pt x="17910" y="21149"/>
                  </a:lnTo>
                  <a:lnTo>
                    <a:pt x="17888" y="21172"/>
                  </a:lnTo>
                  <a:lnTo>
                    <a:pt x="17843" y="21172"/>
                  </a:lnTo>
                  <a:lnTo>
                    <a:pt x="17775" y="21126"/>
                  </a:lnTo>
                  <a:lnTo>
                    <a:pt x="17729" y="21059"/>
                  </a:lnTo>
                  <a:lnTo>
                    <a:pt x="17684" y="21081"/>
                  </a:lnTo>
                  <a:lnTo>
                    <a:pt x="17661" y="21104"/>
                  </a:lnTo>
                  <a:lnTo>
                    <a:pt x="17639" y="21172"/>
                  </a:lnTo>
                  <a:lnTo>
                    <a:pt x="17639" y="21172"/>
                  </a:lnTo>
                  <a:lnTo>
                    <a:pt x="17707" y="21149"/>
                  </a:lnTo>
                  <a:lnTo>
                    <a:pt x="17729" y="21149"/>
                  </a:lnTo>
                  <a:lnTo>
                    <a:pt x="17820" y="21217"/>
                  </a:lnTo>
                  <a:lnTo>
                    <a:pt x="17888" y="21285"/>
                  </a:lnTo>
                  <a:lnTo>
                    <a:pt x="17933" y="21330"/>
                  </a:lnTo>
                  <a:lnTo>
                    <a:pt x="18069" y="21511"/>
                  </a:lnTo>
                  <a:lnTo>
                    <a:pt x="18114" y="21466"/>
                  </a:lnTo>
                  <a:lnTo>
                    <a:pt x="18182" y="21421"/>
                  </a:lnTo>
                  <a:lnTo>
                    <a:pt x="18273" y="21534"/>
                  </a:lnTo>
                  <a:lnTo>
                    <a:pt x="18318" y="21534"/>
                  </a:lnTo>
                  <a:lnTo>
                    <a:pt x="18341" y="21511"/>
                  </a:lnTo>
                  <a:lnTo>
                    <a:pt x="18295" y="21330"/>
                  </a:lnTo>
                  <a:lnTo>
                    <a:pt x="18273" y="21285"/>
                  </a:lnTo>
                  <a:lnTo>
                    <a:pt x="18250" y="21240"/>
                  </a:lnTo>
                  <a:lnTo>
                    <a:pt x="18295" y="21194"/>
                  </a:lnTo>
                  <a:lnTo>
                    <a:pt x="18318" y="21126"/>
                  </a:lnTo>
                  <a:lnTo>
                    <a:pt x="18431" y="21013"/>
                  </a:lnTo>
                  <a:lnTo>
                    <a:pt x="18680" y="20628"/>
                  </a:lnTo>
                  <a:lnTo>
                    <a:pt x="18771" y="20583"/>
                  </a:lnTo>
                  <a:lnTo>
                    <a:pt x="18861" y="20492"/>
                  </a:lnTo>
                  <a:lnTo>
                    <a:pt x="18975" y="20447"/>
                  </a:lnTo>
                  <a:lnTo>
                    <a:pt x="19088" y="20357"/>
                  </a:lnTo>
                  <a:lnTo>
                    <a:pt x="19178" y="20334"/>
                  </a:lnTo>
                  <a:lnTo>
                    <a:pt x="19246" y="20311"/>
                  </a:lnTo>
                  <a:lnTo>
                    <a:pt x="19337" y="20243"/>
                  </a:lnTo>
                  <a:lnTo>
                    <a:pt x="19428" y="20062"/>
                  </a:lnTo>
                  <a:lnTo>
                    <a:pt x="19495" y="19836"/>
                  </a:lnTo>
                  <a:lnTo>
                    <a:pt x="19563" y="19745"/>
                  </a:lnTo>
                  <a:lnTo>
                    <a:pt x="19677" y="19632"/>
                  </a:lnTo>
                  <a:lnTo>
                    <a:pt x="19767" y="19496"/>
                  </a:lnTo>
                  <a:lnTo>
                    <a:pt x="19767" y="19360"/>
                  </a:lnTo>
                  <a:lnTo>
                    <a:pt x="19767" y="19247"/>
                  </a:lnTo>
                  <a:lnTo>
                    <a:pt x="19835" y="19338"/>
                  </a:lnTo>
                  <a:lnTo>
                    <a:pt x="19858" y="19428"/>
                  </a:lnTo>
                  <a:lnTo>
                    <a:pt x="19926" y="19745"/>
                  </a:lnTo>
                  <a:lnTo>
                    <a:pt x="19880" y="19813"/>
                  </a:lnTo>
                  <a:lnTo>
                    <a:pt x="19812" y="19836"/>
                  </a:lnTo>
                  <a:lnTo>
                    <a:pt x="19835" y="19949"/>
                  </a:lnTo>
                  <a:lnTo>
                    <a:pt x="19858" y="20085"/>
                  </a:lnTo>
                  <a:lnTo>
                    <a:pt x="19880" y="20198"/>
                  </a:lnTo>
                  <a:lnTo>
                    <a:pt x="19767" y="20311"/>
                  </a:lnTo>
                  <a:lnTo>
                    <a:pt x="19654" y="20470"/>
                  </a:lnTo>
                  <a:lnTo>
                    <a:pt x="19541" y="20764"/>
                  </a:lnTo>
                  <a:lnTo>
                    <a:pt x="19518" y="20832"/>
                  </a:lnTo>
                  <a:lnTo>
                    <a:pt x="19495" y="20968"/>
                  </a:lnTo>
                  <a:lnTo>
                    <a:pt x="19518" y="21059"/>
                  </a:lnTo>
                  <a:lnTo>
                    <a:pt x="19541" y="21172"/>
                  </a:lnTo>
                  <a:lnTo>
                    <a:pt x="19495" y="21330"/>
                  </a:lnTo>
                  <a:lnTo>
                    <a:pt x="19450" y="21466"/>
                  </a:lnTo>
                  <a:lnTo>
                    <a:pt x="19382" y="21489"/>
                  </a:lnTo>
                  <a:lnTo>
                    <a:pt x="19337" y="21466"/>
                  </a:lnTo>
                  <a:lnTo>
                    <a:pt x="19246" y="21489"/>
                  </a:lnTo>
                  <a:lnTo>
                    <a:pt x="19156" y="21489"/>
                  </a:lnTo>
                  <a:lnTo>
                    <a:pt x="19043" y="21783"/>
                  </a:lnTo>
                  <a:lnTo>
                    <a:pt x="19111" y="21806"/>
                  </a:lnTo>
                  <a:lnTo>
                    <a:pt x="19156" y="21783"/>
                  </a:lnTo>
                  <a:lnTo>
                    <a:pt x="19246" y="21783"/>
                  </a:lnTo>
                  <a:lnTo>
                    <a:pt x="19360" y="21738"/>
                  </a:lnTo>
                  <a:lnTo>
                    <a:pt x="19495" y="21693"/>
                  </a:lnTo>
                  <a:lnTo>
                    <a:pt x="19699" y="21693"/>
                  </a:lnTo>
                  <a:lnTo>
                    <a:pt x="19835" y="21308"/>
                  </a:lnTo>
                  <a:lnTo>
                    <a:pt x="19880" y="21036"/>
                  </a:lnTo>
                  <a:lnTo>
                    <a:pt x="19948" y="20923"/>
                  </a:lnTo>
                  <a:lnTo>
                    <a:pt x="19971" y="20832"/>
                  </a:lnTo>
                  <a:lnTo>
                    <a:pt x="20016" y="20764"/>
                  </a:lnTo>
                  <a:lnTo>
                    <a:pt x="20084" y="20900"/>
                  </a:lnTo>
                  <a:lnTo>
                    <a:pt x="20152" y="21013"/>
                  </a:lnTo>
                  <a:lnTo>
                    <a:pt x="20288" y="21217"/>
                  </a:lnTo>
                  <a:lnTo>
                    <a:pt x="20333" y="21330"/>
                  </a:lnTo>
                  <a:lnTo>
                    <a:pt x="20333" y="21579"/>
                  </a:lnTo>
                  <a:lnTo>
                    <a:pt x="20243" y="21874"/>
                  </a:lnTo>
                  <a:lnTo>
                    <a:pt x="20197" y="21964"/>
                  </a:lnTo>
                  <a:lnTo>
                    <a:pt x="20129" y="22032"/>
                  </a:lnTo>
                  <a:lnTo>
                    <a:pt x="20084" y="22145"/>
                  </a:lnTo>
                  <a:lnTo>
                    <a:pt x="20243" y="22191"/>
                  </a:lnTo>
                  <a:lnTo>
                    <a:pt x="20356" y="22191"/>
                  </a:lnTo>
                  <a:lnTo>
                    <a:pt x="20514" y="22100"/>
                  </a:lnTo>
                  <a:lnTo>
                    <a:pt x="20537" y="22077"/>
                  </a:lnTo>
                  <a:lnTo>
                    <a:pt x="20628" y="22077"/>
                  </a:lnTo>
                  <a:lnTo>
                    <a:pt x="20673" y="22032"/>
                  </a:lnTo>
                  <a:lnTo>
                    <a:pt x="20741" y="21987"/>
                  </a:lnTo>
                  <a:lnTo>
                    <a:pt x="20809" y="21942"/>
                  </a:lnTo>
                  <a:lnTo>
                    <a:pt x="20877" y="21896"/>
                  </a:lnTo>
                  <a:lnTo>
                    <a:pt x="20945" y="21919"/>
                  </a:lnTo>
                  <a:lnTo>
                    <a:pt x="20967" y="21942"/>
                  </a:lnTo>
                  <a:lnTo>
                    <a:pt x="20990" y="21964"/>
                  </a:lnTo>
                  <a:lnTo>
                    <a:pt x="20967" y="22032"/>
                  </a:lnTo>
                  <a:lnTo>
                    <a:pt x="20967" y="22145"/>
                  </a:lnTo>
                  <a:lnTo>
                    <a:pt x="20922" y="22145"/>
                  </a:lnTo>
                  <a:lnTo>
                    <a:pt x="20877" y="22077"/>
                  </a:lnTo>
                  <a:lnTo>
                    <a:pt x="20809" y="22077"/>
                  </a:lnTo>
                  <a:lnTo>
                    <a:pt x="20786" y="22145"/>
                  </a:lnTo>
                  <a:lnTo>
                    <a:pt x="20695" y="22123"/>
                  </a:lnTo>
                  <a:lnTo>
                    <a:pt x="20718" y="22168"/>
                  </a:lnTo>
                  <a:lnTo>
                    <a:pt x="20763" y="22236"/>
                  </a:lnTo>
                  <a:lnTo>
                    <a:pt x="20922" y="22372"/>
                  </a:lnTo>
                  <a:lnTo>
                    <a:pt x="21103" y="22530"/>
                  </a:lnTo>
                  <a:lnTo>
                    <a:pt x="21171" y="22621"/>
                  </a:lnTo>
                  <a:lnTo>
                    <a:pt x="21307" y="22893"/>
                  </a:lnTo>
                  <a:lnTo>
                    <a:pt x="21420" y="23187"/>
                  </a:lnTo>
                  <a:lnTo>
                    <a:pt x="21397" y="23255"/>
                  </a:lnTo>
                  <a:lnTo>
                    <a:pt x="21352" y="23413"/>
                  </a:lnTo>
                  <a:lnTo>
                    <a:pt x="21307" y="23572"/>
                  </a:lnTo>
                  <a:lnTo>
                    <a:pt x="21329" y="23662"/>
                  </a:lnTo>
                  <a:lnTo>
                    <a:pt x="21352" y="23753"/>
                  </a:lnTo>
                  <a:lnTo>
                    <a:pt x="21420" y="23866"/>
                  </a:lnTo>
                  <a:lnTo>
                    <a:pt x="21692" y="24161"/>
                  </a:lnTo>
                  <a:lnTo>
                    <a:pt x="21828" y="24410"/>
                  </a:lnTo>
                  <a:lnTo>
                    <a:pt x="22031" y="24546"/>
                  </a:lnTo>
                  <a:lnTo>
                    <a:pt x="22326" y="24591"/>
                  </a:lnTo>
                  <a:lnTo>
                    <a:pt x="22484" y="24681"/>
                  </a:lnTo>
                  <a:lnTo>
                    <a:pt x="22665" y="24885"/>
                  </a:lnTo>
                  <a:lnTo>
                    <a:pt x="22711" y="24885"/>
                  </a:lnTo>
                  <a:lnTo>
                    <a:pt x="22779" y="24908"/>
                  </a:lnTo>
                  <a:lnTo>
                    <a:pt x="22892" y="24795"/>
                  </a:lnTo>
                  <a:lnTo>
                    <a:pt x="23050" y="24795"/>
                  </a:lnTo>
                  <a:lnTo>
                    <a:pt x="23254" y="24908"/>
                  </a:lnTo>
                  <a:lnTo>
                    <a:pt x="23390" y="24885"/>
                  </a:lnTo>
                  <a:lnTo>
                    <a:pt x="23481" y="24908"/>
                  </a:lnTo>
                  <a:lnTo>
                    <a:pt x="23594" y="24976"/>
                  </a:lnTo>
                  <a:lnTo>
                    <a:pt x="23775" y="25089"/>
                  </a:lnTo>
                  <a:lnTo>
                    <a:pt x="23979" y="25157"/>
                  </a:lnTo>
                  <a:lnTo>
                    <a:pt x="24092" y="25270"/>
                  </a:lnTo>
                  <a:lnTo>
                    <a:pt x="24182" y="25270"/>
                  </a:lnTo>
                  <a:lnTo>
                    <a:pt x="24341" y="25338"/>
                  </a:lnTo>
                  <a:lnTo>
                    <a:pt x="24454" y="25293"/>
                  </a:lnTo>
                  <a:lnTo>
                    <a:pt x="24545" y="25225"/>
                  </a:lnTo>
                  <a:lnTo>
                    <a:pt x="24771" y="24976"/>
                  </a:lnTo>
                  <a:lnTo>
                    <a:pt x="24952" y="24863"/>
                  </a:lnTo>
                  <a:lnTo>
                    <a:pt x="25066" y="24817"/>
                  </a:lnTo>
                  <a:lnTo>
                    <a:pt x="25133" y="24795"/>
                  </a:lnTo>
                  <a:lnTo>
                    <a:pt x="25224" y="24727"/>
                  </a:lnTo>
                  <a:lnTo>
                    <a:pt x="25179" y="24659"/>
                  </a:lnTo>
                  <a:lnTo>
                    <a:pt x="25111" y="24681"/>
                  </a:lnTo>
                  <a:lnTo>
                    <a:pt x="25020" y="24659"/>
                  </a:lnTo>
                  <a:lnTo>
                    <a:pt x="25066" y="24613"/>
                  </a:lnTo>
                  <a:lnTo>
                    <a:pt x="25133" y="24591"/>
                  </a:lnTo>
                  <a:lnTo>
                    <a:pt x="25405" y="24410"/>
                  </a:lnTo>
                  <a:lnTo>
                    <a:pt x="25473" y="24455"/>
                  </a:lnTo>
                  <a:lnTo>
                    <a:pt x="25541" y="24523"/>
                  </a:lnTo>
                  <a:lnTo>
                    <a:pt x="25586" y="24613"/>
                  </a:lnTo>
                  <a:lnTo>
                    <a:pt x="25541" y="24727"/>
                  </a:lnTo>
                  <a:lnTo>
                    <a:pt x="25518" y="24772"/>
                  </a:lnTo>
                  <a:lnTo>
                    <a:pt x="25428" y="24863"/>
                  </a:lnTo>
                  <a:lnTo>
                    <a:pt x="25269" y="24863"/>
                  </a:lnTo>
                  <a:lnTo>
                    <a:pt x="25383" y="24953"/>
                  </a:lnTo>
                  <a:lnTo>
                    <a:pt x="25473" y="25021"/>
                  </a:lnTo>
                  <a:lnTo>
                    <a:pt x="25654" y="24908"/>
                  </a:lnTo>
                  <a:lnTo>
                    <a:pt x="25700" y="24795"/>
                  </a:lnTo>
                  <a:lnTo>
                    <a:pt x="25722" y="24749"/>
                  </a:lnTo>
                  <a:lnTo>
                    <a:pt x="25881" y="24749"/>
                  </a:lnTo>
                  <a:lnTo>
                    <a:pt x="25903" y="24817"/>
                  </a:lnTo>
                  <a:lnTo>
                    <a:pt x="25926" y="24908"/>
                  </a:lnTo>
                  <a:lnTo>
                    <a:pt x="25858" y="24930"/>
                  </a:lnTo>
                  <a:lnTo>
                    <a:pt x="25835" y="24998"/>
                  </a:lnTo>
                  <a:lnTo>
                    <a:pt x="25813" y="25044"/>
                  </a:lnTo>
                  <a:lnTo>
                    <a:pt x="25926" y="25134"/>
                  </a:lnTo>
                  <a:lnTo>
                    <a:pt x="25971" y="25179"/>
                  </a:lnTo>
                  <a:lnTo>
                    <a:pt x="26130" y="25179"/>
                  </a:lnTo>
                  <a:lnTo>
                    <a:pt x="26175" y="25293"/>
                  </a:lnTo>
                  <a:lnTo>
                    <a:pt x="26243" y="25429"/>
                  </a:lnTo>
                  <a:lnTo>
                    <a:pt x="26311" y="25383"/>
                  </a:lnTo>
                  <a:lnTo>
                    <a:pt x="26334" y="25361"/>
                  </a:lnTo>
                  <a:lnTo>
                    <a:pt x="26424" y="25383"/>
                  </a:lnTo>
                  <a:lnTo>
                    <a:pt x="26492" y="25496"/>
                  </a:lnTo>
                  <a:lnTo>
                    <a:pt x="26560" y="25610"/>
                  </a:lnTo>
                  <a:lnTo>
                    <a:pt x="26560" y="25655"/>
                  </a:lnTo>
                  <a:lnTo>
                    <a:pt x="26605" y="25678"/>
                  </a:lnTo>
                  <a:lnTo>
                    <a:pt x="26651" y="25632"/>
                  </a:lnTo>
                  <a:lnTo>
                    <a:pt x="26673" y="25587"/>
                  </a:lnTo>
                  <a:lnTo>
                    <a:pt x="26673" y="25496"/>
                  </a:lnTo>
                  <a:lnTo>
                    <a:pt x="26651" y="25361"/>
                  </a:lnTo>
                  <a:lnTo>
                    <a:pt x="26628" y="25338"/>
                  </a:lnTo>
                  <a:lnTo>
                    <a:pt x="26560" y="25406"/>
                  </a:lnTo>
                  <a:lnTo>
                    <a:pt x="26515" y="25361"/>
                  </a:lnTo>
                  <a:lnTo>
                    <a:pt x="26469" y="25293"/>
                  </a:lnTo>
                  <a:lnTo>
                    <a:pt x="26469" y="25247"/>
                  </a:lnTo>
                  <a:lnTo>
                    <a:pt x="26515" y="25225"/>
                  </a:lnTo>
                  <a:lnTo>
                    <a:pt x="26628" y="25225"/>
                  </a:lnTo>
                  <a:lnTo>
                    <a:pt x="26967" y="25179"/>
                  </a:lnTo>
                  <a:lnTo>
                    <a:pt x="27398" y="24727"/>
                  </a:lnTo>
                  <a:lnTo>
                    <a:pt x="27579" y="24568"/>
                  </a:lnTo>
                  <a:lnTo>
                    <a:pt x="27783" y="24455"/>
                  </a:lnTo>
                  <a:lnTo>
                    <a:pt x="27986" y="24364"/>
                  </a:lnTo>
                  <a:lnTo>
                    <a:pt x="28077" y="24342"/>
                  </a:lnTo>
                  <a:lnTo>
                    <a:pt x="28620" y="24296"/>
                  </a:lnTo>
                  <a:lnTo>
                    <a:pt x="28915" y="24319"/>
                  </a:lnTo>
                  <a:lnTo>
                    <a:pt x="29051" y="24274"/>
                  </a:lnTo>
                  <a:lnTo>
                    <a:pt x="29119" y="24251"/>
                  </a:lnTo>
                  <a:lnTo>
                    <a:pt x="29232" y="24138"/>
                  </a:lnTo>
                  <a:lnTo>
                    <a:pt x="29322" y="24070"/>
                  </a:lnTo>
                  <a:lnTo>
                    <a:pt x="29413" y="24047"/>
                  </a:lnTo>
                  <a:lnTo>
                    <a:pt x="29436" y="23957"/>
                  </a:lnTo>
                  <a:lnTo>
                    <a:pt x="29436" y="23866"/>
                  </a:lnTo>
                  <a:lnTo>
                    <a:pt x="29458" y="23776"/>
                  </a:lnTo>
                  <a:lnTo>
                    <a:pt x="29436" y="23595"/>
                  </a:lnTo>
                  <a:lnTo>
                    <a:pt x="29436" y="23368"/>
                  </a:lnTo>
                  <a:lnTo>
                    <a:pt x="29458" y="23232"/>
                  </a:lnTo>
                  <a:lnTo>
                    <a:pt x="29526" y="23074"/>
                  </a:lnTo>
                  <a:lnTo>
                    <a:pt x="29549" y="22893"/>
                  </a:lnTo>
                  <a:lnTo>
                    <a:pt x="29571" y="22644"/>
                  </a:lnTo>
                  <a:lnTo>
                    <a:pt x="29594" y="22508"/>
                  </a:lnTo>
                  <a:lnTo>
                    <a:pt x="29617" y="22372"/>
                  </a:lnTo>
                  <a:lnTo>
                    <a:pt x="29707" y="22213"/>
                  </a:lnTo>
                  <a:lnTo>
                    <a:pt x="29753" y="22123"/>
                  </a:lnTo>
                  <a:lnTo>
                    <a:pt x="29911" y="21760"/>
                  </a:lnTo>
                  <a:lnTo>
                    <a:pt x="29979" y="21738"/>
                  </a:lnTo>
                  <a:lnTo>
                    <a:pt x="30024" y="21738"/>
                  </a:lnTo>
                  <a:lnTo>
                    <a:pt x="30024" y="21715"/>
                  </a:lnTo>
                  <a:lnTo>
                    <a:pt x="30047" y="21693"/>
                  </a:lnTo>
                  <a:lnTo>
                    <a:pt x="30024" y="21670"/>
                  </a:lnTo>
                  <a:lnTo>
                    <a:pt x="30002" y="21625"/>
                  </a:lnTo>
                  <a:lnTo>
                    <a:pt x="30024" y="21602"/>
                  </a:lnTo>
                  <a:lnTo>
                    <a:pt x="30070" y="21557"/>
                  </a:lnTo>
                  <a:lnTo>
                    <a:pt x="30092" y="21579"/>
                  </a:lnTo>
                  <a:lnTo>
                    <a:pt x="30115" y="21579"/>
                  </a:lnTo>
                  <a:lnTo>
                    <a:pt x="30115" y="21557"/>
                  </a:lnTo>
                  <a:lnTo>
                    <a:pt x="30092" y="21466"/>
                  </a:lnTo>
                  <a:lnTo>
                    <a:pt x="30115" y="21308"/>
                  </a:lnTo>
                  <a:lnTo>
                    <a:pt x="30160" y="21081"/>
                  </a:lnTo>
                  <a:lnTo>
                    <a:pt x="30205" y="20968"/>
                  </a:lnTo>
                  <a:lnTo>
                    <a:pt x="30228" y="20877"/>
                  </a:lnTo>
                  <a:lnTo>
                    <a:pt x="30341" y="20764"/>
                  </a:lnTo>
                  <a:lnTo>
                    <a:pt x="30454" y="20628"/>
                  </a:lnTo>
                  <a:lnTo>
                    <a:pt x="30409" y="20606"/>
                  </a:lnTo>
                  <a:lnTo>
                    <a:pt x="30364" y="20606"/>
                  </a:lnTo>
                  <a:lnTo>
                    <a:pt x="30387" y="20583"/>
                  </a:lnTo>
                  <a:lnTo>
                    <a:pt x="30409" y="20560"/>
                  </a:lnTo>
                  <a:lnTo>
                    <a:pt x="30454" y="20583"/>
                  </a:lnTo>
                  <a:lnTo>
                    <a:pt x="30477" y="20538"/>
                  </a:lnTo>
                  <a:lnTo>
                    <a:pt x="30500" y="20447"/>
                  </a:lnTo>
                  <a:lnTo>
                    <a:pt x="30522" y="20311"/>
                  </a:lnTo>
                  <a:lnTo>
                    <a:pt x="30500" y="20198"/>
                  </a:lnTo>
                  <a:lnTo>
                    <a:pt x="30545" y="20175"/>
                  </a:lnTo>
                  <a:lnTo>
                    <a:pt x="30613" y="20153"/>
                  </a:lnTo>
                  <a:lnTo>
                    <a:pt x="30636" y="20017"/>
                  </a:lnTo>
                  <a:lnTo>
                    <a:pt x="30636" y="19972"/>
                  </a:lnTo>
                  <a:lnTo>
                    <a:pt x="30681" y="19926"/>
                  </a:lnTo>
                  <a:lnTo>
                    <a:pt x="30749" y="19836"/>
                  </a:lnTo>
                  <a:lnTo>
                    <a:pt x="30794" y="19745"/>
                  </a:lnTo>
                  <a:lnTo>
                    <a:pt x="30907" y="19564"/>
                  </a:lnTo>
                  <a:lnTo>
                    <a:pt x="31021" y="19474"/>
                  </a:lnTo>
                  <a:lnTo>
                    <a:pt x="31179" y="19428"/>
                  </a:lnTo>
                  <a:lnTo>
                    <a:pt x="31202" y="19383"/>
                  </a:lnTo>
                  <a:lnTo>
                    <a:pt x="31156" y="19360"/>
                  </a:lnTo>
                  <a:lnTo>
                    <a:pt x="31156" y="19338"/>
                  </a:lnTo>
                  <a:lnTo>
                    <a:pt x="31224" y="19338"/>
                  </a:lnTo>
                  <a:lnTo>
                    <a:pt x="31247" y="19292"/>
                  </a:lnTo>
                  <a:lnTo>
                    <a:pt x="31315" y="19224"/>
                  </a:lnTo>
                  <a:lnTo>
                    <a:pt x="31428" y="19134"/>
                  </a:lnTo>
                  <a:lnTo>
                    <a:pt x="31473" y="19021"/>
                  </a:lnTo>
                  <a:lnTo>
                    <a:pt x="31496" y="18930"/>
                  </a:lnTo>
                  <a:lnTo>
                    <a:pt x="31496" y="18749"/>
                  </a:lnTo>
                  <a:lnTo>
                    <a:pt x="31677" y="18523"/>
                  </a:lnTo>
                  <a:lnTo>
                    <a:pt x="31813" y="18183"/>
                  </a:lnTo>
                  <a:lnTo>
                    <a:pt x="31836" y="17979"/>
                  </a:lnTo>
                  <a:lnTo>
                    <a:pt x="31858" y="17866"/>
                  </a:lnTo>
                  <a:lnTo>
                    <a:pt x="31881" y="17707"/>
                  </a:lnTo>
                  <a:lnTo>
                    <a:pt x="31858" y="17526"/>
                  </a:lnTo>
                  <a:lnTo>
                    <a:pt x="31881" y="17390"/>
                  </a:lnTo>
                  <a:lnTo>
                    <a:pt x="31994" y="17028"/>
                  </a:lnTo>
                  <a:lnTo>
                    <a:pt x="32017" y="16870"/>
                  </a:lnTo>
                  <a:lnTo>
                    <a:pt x="32062" y="16779"/>
                  </a:lnTo>
                  <a:lnTo>
                    <a:pt x="32130" y="16417"/>
                  </a:lnTo>
                  <a:lnTo>
                    <a:pt x="32130" y="16236"/>
                  </a:lnTo>
                  <a:lnTo>
                    <a:pt x="32221" y="16009"/>
                  </a:lnTo>
                  <a:lnTo>
                    <a:pt x="32334" y="15828"/>
                  </a:lnTo>
                  <a:lnTo>
                    <a:pt x="32334" y="15670"/>
                  </a:lnTo>
                  <a:lnTo>
                    <a:pt x="32311" y="15534"/>
                  </a:lnTo>
                  <a:lnTo>
                    <a:pt x="32311" y="15285"/>
                  </a:lnTo>
                  <a:lnTo>
                    <a:pt x="32221" y="15104"/>
                  </a:lnTo>
                  <a:lnTo>
                    <a:pt x="32198" y="14968"/>
                  </a:lnTo>
                  <a:lnTo>
                    <a:pt x="32153" y="14854"/>
                  </a:lnTo>
                  <a:lnTo>
                    <a:pt x="32017" y="14537"/>
                  </a:lnTo>
                  <a:lnTo>
                    <a:pt x="31949" y="14334"/>
                  </a:lnTo>
                  <a:lnTo>
                    <a:pt x="31972" y="14153"/>
                  </a:lnTo>
                  <a:lnTo>
                    <a:pt x="31926" y="13564"/>
                  </a:lnTo>
                  <a:lnTo>
                    <a:pt x="31972" y="13247"/>
                  </a:lnTo>
                  <a:lnTo>
                    <a:pt x="31949" y="13224"/>
                  </a:lnTo>
                  <a:lnTo>
                    <a:pt x="31881" y="13179"/>
                  </a:lnTo>
                  <a:lnTo>
                    <a:pt x="31836" y="13134"/>
                  </a:lnTo>
                  <a:lnTo>
                    <a:pt x="31790" y="13020"/>
                  </a:lnTo>
                  <a:lnTo>
                    <a:pt x="31790" y="12794"/>
                  </a:lnTo>
                  <a:lnTo>
                    <a:pt x="31677" y="12658"/>
                  </a:lnTo>
                  <a:lnTo>
                    <a:pt x="31564" y="12590"/>
                  </a:lnTo>
                  <a:lnTo>
                    <a:pt x="31496" y="12477"/>
                  </a:lnTo>
                  <a:lnTo>
                    <a:pt x="31451" y="12386"/>
                  </a:lnTo>
                  <a:lnTo>
                    <a:pt x="31451" y="12319"/>
                  </a:lnTo>
                  <a:lnTo>
                    <a:pt x="31428" y="12228"/>
                  </a:lnTo>
                  <a:lnTo>
                    <a:pt x="31338" y="12183"/>
                  </a:lnTo>
                  <a:lnTo>
                    <a:pt x="31270" y="12137"/>
                  </a:lnTo>
                  <a:lnTo>
                    <a:pt x="31156" y="12069"/>
                  </a:lnTo>
                  <a:lnTo>
                    <a:pt x="31088" y="11979"/>
                  </a:lnTo>
                  <a:lnTo>
                    <a:pt x="30975" y="11707"/>
                  </a:lnTo>
                  <a:lnTo>
                    <a:pt x="30930" y="11639"/>
                  </a:lnTo>
                  <a:lnTo>
                    <a:pt x="30817" y="11571"/>
                  </a:lnTo>
                  <a:lnTo>
                    <a:pt x="30726" y="11571"/>
                  </a:lnTo>
                  <a:lnTo>
                    <a:pt x="30658" y="11549"/>
                  </a:lnTo>
                  <a:lnTo>
                    <a:pt x="30454" y="11390"/>
                  </a:lnTo>
                  <a:lnTo>
                    <a:pt x="30387" y="11345"/>
                  </a:lnTo>
                  <a:lnTo>
                    <a:pt x="30341" y="11277"/>
                  </a:lnTo>
                  <a:lnTo>
                    <a:pt x="30251" y="11209"/>
                  </a:lnTo>
                  <a:lnTo>
                    <a:pt x="30205" y="11141"/>
                  </a:lnTo>
                  <a:lnTo>
                    <a:pt x="30137" y="11073"/>
                  </a:lnTo>
                  <a:lnTo>
                    <a:pt x="30092" y="10824"/>
                  </a:lnTo>
                  <a:lnTo>
                    <a:pt x="30092" y="10598"/>
                  </a:lnTo>
                  <a:lnTo>
                    <a:pt x="30070" y="10326"/>
                  </a:lnTo>
                  <a:lnTo>
                    <a:pt x="30002" y="10190"/>
                  </a:lnTo>
                  <a:lnTo>
                    <a:pt x="29956" y="10145"/>
                  </a:lnTo>
                  <a:lnTo>
                    <a:pt x="29911" y="10145"/>
                  </a:lnTo>
                  <a:lnTo>
                    <a:pt x="29911" y="10235"/>
                  </a:lnTo>
                  <a:lnTo>
                    <a:pt x="29934" y="10303"/>
                  </a:lnTo>
                  <a:lnTo>
                    <a:pt x="29888" y="10303"/>
                  </a:lnTo>
                  <a:lnTo>
                    <a:pt x="29798" y="10235"/>
                  </a:lnTo>
                  <a:lnTo>
                    <a:pt x="29662" y="10145"/>
                  </a:lnTo>
                  <a:lnTo>
                    <a:pt x="29571" y="10054"/>
                  </a:lnTo>
                  <a:lnTo>
                    <a:pt x="29526" y="9964"/>
                  </a:lnTo>
                  <a:lnTo>
                    <a:pt x="29481" y="9964"/>
                  </a:lnTo>
                  <a:lnTo>
                    <a:pt x="29458" y="9986"/>
                  </a:lnTo>
                  <a:lnTo>
                    <a:pt x="29413" y="10100"/>
                  </a:lnTo>
                  <a:lnTo>
                    <a:pt x="29481" y="10281"/>
                  </a:lnTo>
                  <a:lnTo>
                    <a:pt x="29436" y="10303"/>
                  </a:lnTo>
                  <a:lnTo>
                    <a:pt x="29413" y="10258"/>
                  </a:lnTo>
                  <a:lnTo>
                    <a:pt x="29322" y="10167"/>
                  </a:lnTo>
                  <a:lnTo>
                    <a:pt x="29277" y="10190"/>
                  </a:lnTo>
                  <a:lnTo>
                    <a:pt x="29232" y="10213"/>
                  </a:lnTo>
                  <a:lnTo>
                    <a:pt x="29186" y="10100"/>
                  </a:lnTo>
                  <a:lnTo>
                    <a:pt x="29141" y="10054"/>
                  </a:lnTo>
                  <a:lnTo>
                    <a:pt x="29096" y="9850"/>
                  </a:lnTo>
                  <a:lnTo>
                    <a:pt x="29028" y="9624"/>
                  </a:lnTo>
                  <a:lnTo>
                    <a:pt x="29028" y="9466"/>
                  </a:lnTo>
                  <a:lnTo>
                    <a:pt x="28937" y="9375"/>
                  </a:lnTo>
                  <a:lnTo>
                    <a:pt x="28892" y="9239"/>
                  </a:lnTo>
                  <a:lnTo>
                    <a:pt x="28869" y="9194"/>
                  </a:lnTo>
                  <a:lnTo>
                    <a:pt x="28824" y="9081"/>
                  </a:lnTo>
                  <a:lnTo>
                    <a:pt x="28711" y="8945"/>
                  </a:lnTo>
                  <a:lnTo>
                    <a:pt x="28598" y="8854"/>
                  </a:lnTo>
                  <a:lnTo>
                    <a:pt x="28507" y="8764"/>
                  </a:lnTo>
                  <a:lnTo>
                    <a:pt x="28417" y="8628"/>
                  </a:lnTo>
                  <a:lnTo>
                    <a:pt x="28462" y="8537"/>
                  </a:lnTo>
                  <a:lnTo>
                    <a:pt x="28507" y="8560"/>
                  </a:lnTo>
                  <a:lnTo>
                    <a:pt x="28575" y="8537"/>
                  </a:lnTo>
                  <a:lnTo>
                    <a:pt x="28530" y="8447"/>
                  </a:lnTo>
                  <a:lnTo>
                    <a:pt x="28485" y="8379"/>
                  </a:lnTo>
                  <a:lnTo>
                    <a:pt x="28349" y="8265"/>
                  </a:lnTo>
                  <a:lnTo>
                    <a:pt x="28303" y="8220"/>
                  </a:lnTo>
                  <a:lnTo>
                    <a:pt x="28168" y="8198"/>
                  </a:lnTo>
                  <a:lnTo>
                    <a:pt x="28032" y="8107"/>
                  </a:lnTo>
                  <a:lnTo>
                    <a:pt x="27941" y="8039"/>
                  </a:lnTo>
                  <a:lnTo>
                    <a:pt x="27873" y="8039"/>
                  </a:lnTo>
                  <a:lnTo>
                    <a:pt x="27805" y="8016"/>
                  </a:lnTo>
                  <a:lnTo>
                    <a:pt x="27760" y="7971"/>
                  </a:lnTo>
                  <a:lnTo>
                    <a:pt x="27669" y="7948"/>
                  </a:lnTo>
                  <a:lnTo>
                    <a:pt x="27556" y="7813"/>
                  </a:lnTo>
                  <a:lnTo>
                    <a:pt x="27488" y="7699"/>
                  </a:lnTo>
                  <a:lnTo>
                    <a:pt x="27466" y="7654"/>
                  </a:lnTo>
                  <a:lnTo>
                    <a:pt x="27420" y="7609"/>
                  </a:lnTo>
                  <a:lnTo>
                    <a:pt x="27352" y="7631"/>
                  </a:lnTo>
                  <a:lnTo>
                    <a:pt x="27307" y="7654"/>
                  </a:lnTo>
                  <a:lnTo>
                    <a:pt x="27194" y="7631"/>
                  </a:lnTo>
                  <a:lnTo>
                    <a:pt x="27149" y="7586"/>
                  </a:lnTo>
                  <a:lnTo>
                    <a:pt x="27081" y="7518"/>
                  </a:lnTo>
                  <a:lnTo>
                    <a:pt x="26945" y="7496"/>
                  </a:lnTo>
                  <a:lnTo>
                    <a:pt x="26832" y="7450"/>
                  </a:lnTo>
                  <a:lnTo>
                    <a:pt x="26764" y="7405"/>
                  </a:lnTo>
                  <a:lnTo>
                    <a:pt x="26673" y="7360"/>
                  </a:lnTo>
                  <a:lnTo>
                    <a:pt x="26583" y="7269"/>
                  </a:lnTo>
                  <a:lnTo>
                    <a:pt x="26515" y="7156"/>
                  </a:lnTo>
                  <a:lnTo>
                    <a:pt x="26537" y="7020"/>
                  </a:lnTo>
                  <a:lnTo>
                    <a:pt x="26560" y="6930"/>
                  </a:lnTo>
                  <a:lnTo>
                    <a:pt x="26469" y="6884"/>
                  </a:lnTo>
                  <a:lnTo>
                    <a:pt x="26311" y="6680"/>
                  </a:lnTo>
                  <a:lnTo>
                    <a:pt x="26311" y="6613"/>
                  </a:lnTo>
                  <a:lnTo>
                    <a:pt x="26356" y="6454"/>
                  </a:lnTo>
                  <a:lnTo>
                    <a:pt x="26379" y="6160"/>
                  </a:lnTo>
                  <a:lnTo>
                    <a:pt x="26334" y="5956"/>
                  </a:lnTo>
                  <a:lnTo>
                    <a:pt x="26220" y="5684"/>
                  </a:lnTo>
                  <a:lnTo>
                    <a:pt x="26220" y="5571"/>
                  </a:lnTo>
                  <a:lnTo>
                    <a:pt x="26152" y="5571"/>
                  </a:lnTo>
                  <a:lnTo>
                    <a:pt x="26084" y="5548"/>
                  </a:lnTo>
                  <a:lnTo>
                    <a:pt x="25994" y="5413"/>
                  </a:lnTo>
                  <a:lnTo>
                    <a:pt x="25926" y="5322"/>
                  </a:lnTo>
                  <a:lnTo>
                    <a:pt x="25881" y="5254"/>
                  </a:lnTo>
                  <a:lnTo>
                    <a:pt x="25835" y="5141"/>
                  </a:lnTo>
                  <a:lnTo>
                    <a:pt x="25835" y="5073"/>
                  </a:lnTo>
                  <a:lnTo>
                    <a:pt x="25858" y="5005"/>
                  </a:lnTo>
                  <a:lnTo>
                    <a:pt x="25858" y="4869"/>
                  </a:lnTo>
                  <a:lnTo>
                    <a:pt x="25790" y="4711"/>
                  </a:lnTo>
                  <a:lnTo>
                    <a:pt x="25767" y="4575"/>
                  </a:lnTo>
                  <a:lnTo>
                    <a:pt x="25700" y="4394"/>
                  </a:lnTo>
                  <a:lnTo>
                    <a:pt x="25722" y="4258"/>
                  </a:lnTo>
                  <a:lnTo>
                    <a:pt x="25722" y="4167"/>
                  </a:lnTo>
                  <a:lnTo>
                    <a:pt x="25700" y="4077"/>
                  </a:lnTo>
                  <a:lnTo>
                    <a:pt x="25722" y="4009"/>
                  </a:lnTo>
                  <a:lnTo>
                    <a:pt x="25722" y="3941"/>
                  </a:lnTo>
                  <a:lnTo>
                    <a:pt x="25632" y="3873"/>
                  </a:lnTo>
                  <a:lnTo>
                    <a:pt x="25541" y="3828"/>
                  </a:lnTo>
                  <a:lnTo>
                    <a:pt x="25428" y="3737"/>
                  </a:lnTo>
                  <a:lnTo>
                    <a:pt x="25224" y="3578"/>
                  </a:lnTo>
                  <a:lnTo>
                    <a:pt x="25156" y="3465"/>
                  </a:lnTo>
                  <a:lnTo>
                    <a:pt x="25066" y="3375"/>
                  </a:lnTo>
                  <a:lnTo>
                    <a:pt x="24952" y="3397"/>
                  </a:lnTo>
                  <a:lnTo>
                    <a:pt x="24862" y="3420"/>
                  </a:lnTo>
                  <a:lnTo>
                    <a:pt x="24794" y="3511"/>
                  </a:lnTo>
                  <a:lnTo>
                    <a:pt x="24681" y="3556"/>
                  </a:lnTo>
                  <a:lnTo>
                    <a:pt x="24567" y="3511"/>
                  </a:lnTo>
                  <a:lnTo>
                    <a:pt x="24499" y="3465"/>
                  </a:lnTo>
                  <a:lnTo>
                    <a:pt x="24477" y="3307"/>
                  </a:lnTo>
                  <a:lnTo>
                    <a:pt x="24409" y="3148"/>
                  </a:lnTo>
                  <a:lnTo>
                    <a:pt x="24364" y="3058"/>
                  </a:lnTo>
                  <a:lnTo>
                    <a:pt x="24341" y="2967"/>
                  </a:lnTo>
                  <a:lnTo>
                    <a:pt x="24364" y="2718"/>
                  </a:lnTo>
                  <a:lnTo>
                    <a:pt x="24318" y="2605"/>
                  </a:lnTo>
                  <a:lnTo>
                    <a:pt x="24318" y="2446"/>
                  </a:lnTo>
                  <a:lnTo>
                    <a:pt x="24273" y="2243"/>
                  </a:lnTo>
                  <a:lnTo>
                    <a:pt x="24228" y="2152"/>
                  </a:lnTo>
                  <a:lnTo>
                    <a:pt x="24228" y="2084"/>
                  </a:lnTo>
                  <a:lnTo>
                    <a:pt x="24137" y="1971"/>
                  </a:lnTo>
                  <a:lnTo>
                    <a:pt x="24115" y="1880"/>
                  </a:lnTo>
                  <a:lnTo>
                    <a:pt x="24047" y="1858"/>
                  </a:lnTo>
                  <a:lnTo>
                    <a:pt x="24001" y="1812"/>
                  </a:lnTo>
                  <a:lnTo>
                    <a:pt x="23979" y="1744"/>
                  </a:lnTo>
                  <a:lnTo>
                    <a:pt x="23979" y="1699"/>
                  </a:lnTo>
                  <a:lnTo>
                    <a:pt x="24024" y="1631"/>
                  </a:lnTo>
                  <a:lnTo>
                    <a:pt x="24047" y="1518"/>
                  </a:lnTo>
                  <a:lnTo>
                    <a:pt x="23956" y="1495"/>
                  </a:lnTo>
                  <a:lnTo>
                    <a:pt x="23888" y="1495"/>
                  </a:lnTo>
                  <a:lnTo>
                    <a:pt x="23843" y="1473"/>
                  </a:lnTo>
                  <a:lnTo>
                    <a:pt x="23798" y="1405"/>
                  </a:lnTo>
                  <a:lnTo>
                    <a:pt x="23798" y="1269"/>
                  </a:lnTo>
                  <a:lnTo>
                    <a:pt x="23798" y="1110"/>
                  </a:lnTo>
                  <a:lnTo>
                    <a:pt x="23775" y="997"/>
                  </a:lnTo>
                  <a:lnTo>
                    <a:pt x="23752" y="929"/>
                  </a:lnTo>
                  <a:lnTo>
                    <a:pt x="23730" y="839"/>
                  </a:lnTo>
                  <a:lnTo>
                    <a:pt x="23684" y="771"/>
                  </a:lnTo>
                  <a:lnTo>
                    <a:pt x="23548" y="658"/>
                  </a:lnTo>
                  <a:lnTo>
                    <a:pt x="23571" y="612"/>
                  </a:lnTo>
                  <a:lnTo>
                    <a:pt x="23594" y="544"/>
                  </a:lnTo>
                  <a:lnTo>
                    <a:pt x="23548" y="522"/>
                  </a:lnTo>
                  <a:close/>
                  <a:moveTo>
                    <a:pt x="24658" y="26108"/>
                  </a:moveTo>
                  <a:lnTo>
                    <a:pt x="24658" y="26198"/>
                  </a:lnTo>
                  <a:lnTo>
                    <a:pt x="24613" y="26244"/>
                  </a:lnTo>
                  <a:lnTo>
                    <a:pt x="24590" y="26266"/>
                  </a:lnTo>
                  <a:lnTo>
                    <a:pt x="24590" y="26357"/>
                  </a:lnTo>
                  <a:lnTo>
                    <a:pt x="24567" y="26447"/>
                  </a:lnTo>
                  <a:lnTo>
                    <a:pt x="24613" y="26538"/>
                  </a:lnTo>
                  <a:lnTo>
                    <a:pt x="24613" y="26606"/>
                  </a:lnTo>
                  <a:lnTo>
                    <a:pt x="24613" y="26674"/>
                  </a:lnTo>
                  <a:lnTo>
                    <a:pt x="24635" y="26674"/>
                  </a:lnTo>
                  <a:lnTo>
                    <a:pt x="24726" y="26629"/>
                  </a:lnTo>
                  <a:lnTo>
                    <a:pt x="24794" y="26561"/>
                  </a:lnTo>
                  <a:lnTo>
                    <a:pt x="24816" y="26493"/>
                  </a:lnTo>
                  <a:lnTo>
                    <a:pt x="24794" y="26425"/>
                  </a:lnTo>
                  <a:lnTo>
                    <a:pt x="24794" y="26334"/>
                  </a:lnTo>
                  <a:lnTo>
                    <a:pt x="24771" y="26176"/>
                  </a:lnTo>
                  <a:lnTo>
                    <a:pt x="24703" y="26108"/>
                  </a:lnTo>
                  <a:close/>
                  <a:moveTo>
                    <a:pt x="27828" y="26266"/>
                  </a:moveTo>
                  <a:lnTo>
                    <a:pt x="27760" y="26380"/>
                  </a:lnTo>
                  <a:lnTo>
                    <a:pt x="27692" y="26402"/>
                  </a:lnTo>
                  <a:lnTo>
                    <a:pt x="27737" y="26447"/>
                  </a:lnTo>
                  <a:lnTo>
                    <a:pt x="27783" y="26447"/>
                  </a:lnTo>
                  <a:lnTo>
                    <a:pt x="27805" y="26515"/>
                  </a:lnTo>
                  <a:lnTo>
                    <a:pt x="27783" y="26561"/>
                  </a:lnTo>
                  <a:lnTo>
                    <a:pt x="27896" y="26719"/>
                  </a:lnTo>
                  <a:lnTo>
                    <a:pt x="27918" y="26764"/>
                  </a:lnTo>
                  <a:lnTo>
                    <a:pt x="27941" y="26787"/>
                  </a:lnTo>
                  <a:lnTo>
                    <a:pt x="27964" y="26810"/>
                  </a:lnTo>
                  <a:lnTo>
                    <a:pt x="28054" y="26787"/>
                  </a:lnTo>
                  <a:lnTo>
                    <a:pt x="28122" y="26719"/>
                  </a:lnTo>
                  <a:lnTo>
                    <a:pt x="28145" y="26697"/>
                  </a:lnTo>
                  <a:lnTo>
                    <a:pt x="28077" y="26651"/>
                  </a:lnTo>
                  <a:lnTo>
                    <a:pt x="28100" y="26606"/>
                  </a:lnTo>
                  <a:lnTo>
                    <a:pt x="28122" y="26538"/>
                  </a:lnTo>
                  <a:lnTo>
                    <a:pt x="28100" y="26515"/>
                  </a:lnTo>
                  <a:lnTo>
                    <a:pt x="28009" y="26493"/>
                  </a:lnTo>
                  <a:lnTo>
                    <a:pt x="27873" y="26289"/>
                  </a:lnTo>
                  <a:lnTo>
                    <a:pt x="27828" y="26266"/>
                  </a:lnTo>
                  <a:close/>
                  <a:moveTo>
                    <a:pt x="28145" y="26855"/>
                  </a:moveTo>
                  <a:lnTo>
                    <a:pt x="28032" y="26923"/>
                  </a:lnTo>
                  <a:lnTo>
                    <a:pt x="27918" y="26923"/>
                  </a:lnTo>
                  <a:lnTo>
                    <a:pt x="27896" y="26946"/>
                  </a:lnTo>
                  <a:lnTo>
                    <a:pt x="27896" y="26968"/>
                  </a:lnTo>
                  <a:lnTo>
                    <a:pt x="27964" y="27014"/>
                  </a:lnTo>
                  <a:lnTo>
                    <a:pt x="28054" y="27014"/>
                  </a:lnTo>
                  <a:lnTo>
                    <a:pt x="28122" y="26991"/>
                  </a:lnTo>
                  <a:lnTo>
                    <a:pt x="28168" y="27059"/>
                  </a:lnTo>
                  <a:lnTo>
                    <a:pt x="28190" y="27059"/>
                  </a:lnTo>
                  <a:lnTo>
                    <a:pt x="28258" y="26991"/>
                  </a:lnTo>
                  <a:lnTo>
                    <a:pt x="28213" y="26923"/>
                  </a:lnTo>
                  <a:lnTo>
                    <a:pt x="28145" y="26855"/>
                  </a:lnTo>
                  <a:close/>
                  <a:moveTo>
                    <a:pt x="25315" y="26991"/>
                  </a:moveTo>
                  <a:lnTo>
                    <a:pt x="25292" y="27036"/>
                  </a:lnTo>
                  <a:lnTo>
                    <a:pt x="25269" y="27059"/>
                  </a:lnTo>
                  <a:lnTo>
                    <a:pt x="25292" y="27149"/>
                  </a:lnTo>
                  <a:lnTo>
                    <a:pt x="25315" y="27081"/>
                  </a:lnTo>
                  <a:lnTo>
                    <a:pt x="25337" y="26991"/>
                  </a:lnTo>
                  <a:close/>
                  <a:moveTo>
                    <a:pt x="28032" y="27059"/>
                  </a:moveTo>
                  <a:lnTo>
                    <a:pt x="27964" y="27081"/>
                  </a:lnTo>
                  <a:lnTo>
                    <a:pt x="27986" y="27104"/>
                  </a:lnTo>
                  <a:lnTo>
                    <a:pt x="28032" y="27149"/>
                  </a:lnTo>
                  <a:lnTo>
                    <a:pt x="28077" y="27081"/>
                  </a:lnTo>
                  <a:lnTo>
                    <a:pt x="28054" y="27059"/>
                  </a:lnTo>
                  <a:close/>
                  <a:moveTo>
                    <a:pt x="27941" y="29278"/>
                  </a:moveTo>
                  <a:lnTo>
                    <a:pt x="27896" y="29323"/>
                  </a:lnTo>
                  <a:lnTo>
                    <a:pt x="27896" y="29346"/>
                  </a:lnTo>
                  <a:lnTo>
                    <a:pt x="27896" y="29414"/>
                  </a:lnTo>
                  <a:lnTo>
                    <a:pt x="27964" y="29414"/>
                  </a:lnTo>
                  <a:lnTo>
                    <a:pt x="27964" y="29368"/>
                  </a:lnTo>
                  <a:lnTo>
                    <a:pt x="28009" y="29346"/>
                  </a:lnTo>
                  <a:lnTo>
                    <a:pt x="27986" y="29300"/>
                  </a:lnTo>
                  <a:lnTo>
                    <a:pt x="27941" y="29278"/>
                  </a:lnTo>
                  <a:close/>
                  <a:moveTo>
                    <a:pt x="27352" y="29799"/>
                  </a:moveTo>
                  <a:lnTo>
                    <a:pt x="27352" y="29844"/>
                  </a:lnTo>
                  <a:lnTo>
                    <a:pt x="27330" y="29867"/>
                  </a:lnTo>
                  <a:lnTo>
                    <a:pt x="27330" y="29889"/>
                  </a:lnTo>
                  <a:lnTo>
                    <a:pt x="27352" y="29912"/>
                  </a:lnTo>
                  <a:lnTo>
                    <a:pt x="27352" y="29957"/>
                  </a:lnTo>
                  <a:lnTo>
                    <a:pt x="27375" y="29980"/>
                  </a:lnTo>
                  <a:lnTo>
                    <a:pt x="27420" y="29980"/>
                  </a:lnTo>
                  <a:lnTo>
                    <a:pt x="27398" y="29844"/>
                  </a:lnTo>
                  <a:lnTo>
                    <a:pt x="27352" y="29799"/>
                  </a:lnTo>
                  <a:close/>
                  <a:moveTo>
                    <a:pt x="27307" y="30025"/>
                  </a:moveTo>
                  <a:lnTo>
                    <a:pt x="27262" y="30070"/>
                  </a:lnTo>
                  <a:lnTo>
                    <a:pt x="27262" y="30116"/>
                  </a:lnTo>
                  <a:lnTo>
                    <a:pt x="27239" y="30138"/>
                  </a:lnTo>
                  <a:lnTo>
                    <a:pt x="27239" y="30161"/>
                  </a:lnTo>
                  <a:lnTo>
                    <a:pt x="27217" y="30184"/>
                  </a:lnTo>
                  <a:lnTo>
                    <a:pt x="27171" y="30161"/>
                  </a:lnTo>
                  <a:lnTo>
                    <a:pt x="27171" y="30184"/>
                  </a:lnTo>
                  <a:lnTo>
                    <a:pt x="27194" y="30251"/>
                  </a:lnTo>
                  <a:lnTo>
                    <a:pt x="27330" y="30251"/>
                  </a:lnTo>
                  <a:lnTo>
                    <a:pt x="27375" y="30138"/>
                  </a:lnTo>
                  <a:lnTo>
                    <a:pt x="27352" y="30093"/>
                  </a:lnTo>
                  <a:lnTo>
                    <a:pt x="27330" y="30025"/>
                  </a:lnTo>
                  <a:close/>
                  <a:moveTo>
                    <a:pt x="25269" y="27240"/>
                  </a:moveTo>
                  <a:lnTo>
                    <a:pt x="25269" y="27353"/>
                  </a:lnTo>
                  <a:lnTo>
                    <a:pt x="25201" y="27557"/>
                  </a:lnTo>
                  <a:lnTo>
                    <a:pt x="25224" y="27670"/>
                  </a:lnTo>
                  <a:lnTo>
                    <a:pt x="25247" y="27783"/>
                  </a:lnTo>
                  <a:lnTo>
                    <a:pt x="25315" y="27942"/>
                  </a:lnTo>
                  <a:lnTo>
                    <a:pt x="25315" y="27987"/>
                  </a:lnTo>
                  <a:lnTo>
                    <a:pt x="25315" y="28032"/>
                  </a:lnTo>
                  <a:lnTo>
                    <a:pt x="25428" y="28259"/>
                  </a:lnTo>
                  <a:lnTo>
                    <a:pt x="25541" y="28463"/>
                  </a:lnTo>
                  <a:lnTo>
                    <a:pt x="25677" y="28666"/>
                  </a:lnTo>
                  <a:lnTo>
                    <a:pt x="25700" y="28757"/>
                  </a:lnTo>
                  <a:lnTo>
                    <a:pt x="25677" y="28848"/>
                  </a:lnTo>
                  <a:lnTo>
                    <a:pt x="25722" y="28848"/>
                  </a:lnTo>
                  <a:lnTo>
                    <a:pt x="25767" y="28802"/>
                  </a:lnTo>
                  <a:lnTo>
                    <a:pt x="25767" y="28848"/>
                  </a:lnTo>
                  <a:lnTo>
                    <a:pt x="25790" y="28893"/>
                  </a:lnTo>
                  <a:lnTo>
                    <a:pt x="25903" y="29029"/>
                  </a:lnTo>
                  <a:lnTo>
                    <a:pt x="25903" y="29051"/>
                  </a:lnTo>
                  <a:lnTo>
                    <a:pt x="25858" y="29165"/>
                  </a:lnTo>
                  <a:lnTo>
                    <a:pt x="25835" y="29074"/>
                  </a:lnTo>
                  <a:lnTo>
                    <a:pt x="25790" y="29006"/>
                  </a:lnTo>
                  <a:lnTo>
                    <a:pt x="25654" y="28893"/>
                  </a:lnTo>
                  <a:lnTo>
                    <a:pt x="25654" y="28893"/>
                  </a:lnTo>
                  <a:lnTo>
                    <a:pt x="25677" y="29119"/>
                  </a:lnTo>
                  <a:lnTo>
                    <a:pt x="25700" y="29233"/>
                  </a:lnTo>
                  <a:lnTo>
                    <a:pt x="25881" y="29640"/>
                  </a:lnTo>
                  <a:lnTo>
                    <a:pt x="25903" y="29663"/>
                  </a:lnTo>
                  <a:lnTo>
                    <a:pt x="25949" y="29685"/>
                  </a:lnTo>
                  <a:lnTo>
                    <a:pt x="25971" y="29708"/>
                  </a:lnTo>
                  <a:lnTo>
                    <a:pt x="26039" y="29799"/>
                  </a:lnTo>
                  <a:lnTo>
                    <a:pt x="26130" y="29980"/>
                  </a:lnTo>
                  <a:lnTo>
                    <a:pt x="26198" y="30025"/>
                  </a:lnTo>
                  <a:lnTo>
                    <a:pt x="26266" y="30025"/>
                  </a:lnTo>
                  <a:lnTo>
                    <a:pt x="26379" y="30048"/>
                  </a:lnTo>
                  <a:lnTo>
                    <a:pt x="26424" y="30048"/>
                  </a:lnTo>
                  <a:lnTo>
                    <a:pt x="26447" y="30070"/>
                  </a:lnTo>
                  <a:lnTo>
                    <a:pt x="26469" y="30093"/>
                  </a:lnTo>
                  <a:lnTo>
                    <a:pt x="26379" y="30093"/>
                  </a:lnTo>
                  <a:lnTo>
                    <a:pt x="26288" y="30116"/>
                  </a:lnTo>
                  <a:lnTo>
                    <a:pt x="26266" y="30161"/>
                  </a:lnTo>
                  <a:lnTo>
                    <a:pt x="26288" y="30206"/>
                  </a:lnTo>
                  <a:lnTo>
                    <a:pt x="26334" y="30319"/>
                  </a:lnTo>
                  <a:lnTo>
                    <a:pt x="26447" y="30274"/>
                  </a:lnTo>
                  <a:lnTo>
                    <a:pt x="26718" y="30274"/>
                  </a:lnTo>
                  <a:lnTo>
                    <a:pt x="26854" y="30365"/>
                  </a:lnTo>
                  <a:lnTo>
                    <a:pt x="26945" y="30387"/>
                  </a:lnTo>
                  <a:lnTo>
                    <a:pt x="26990" y="30387"/>
                  </a:lnTo>
                  <a:lnTo>
                    <a:pt x="27058" y="30251"/>
                  </a:lnTo>
                  <a:lnTo>
                    <a:pt x="27081" y="30116"/>
                  </a:lnTo>
                  <a:lnTo>
                    <a:pt x="27103" y="30070"/>
                  </a:lnTo>
                  <a:lnTo>
                    <a:pt x="27149" y="30025"/>
                  </a:lnTo>
                  <a:lnTo>
                    <a:pt x="27081" y="29957"/>
                  </a:lnTo>
                  <a:lnTo>
                    <a:pt x="27081" y="29912"/>
                  </a:lnTo>
                  <a:lnTo>
                    <a:pt x="27081" y="29889"/>
                  </a:lnTo>
                  <a:lnTo>
                    <a:pt x="27217" y="30002"/>
                  </a:lnTo>
                  <a:lnTo>
                    <a:pt x="27284" y="29957"/>
                  </a:lnTo>
                  <a:lnTo>
                    <a:pt x="27284" y="29844"/>
                  </a:lnTo>
                  <a:lnTo>
                    <a:pt x="27284" y="29799"/>
                  </a:lnTo>
                  <a:lnTo>
                    <a:pt x="27307" y="29753"/>
                  </a:lnTo>
                  <a:lnTo>
                    <a:pt x="27352" y="29731"/>
                  </a:lnTo>
                  <a:lnTo>
                    <a:pt x="27352" y="29685"/>
                  </a:lnTo>
                  <a:lnTo>
                    <a:pt x="27352" y="29640"/>
                  </a:lnTo>
                  <a:lnTo>
                    <a:pt x="27330" y="29550"/>
                  </a:lnTo>
                  <a:lnTo>
                    <a:pt x="27330" y="29482"/>
                  </a:lnTo>
                  <a:lnTo>
                    <a:pt x="27398" y="29595"/>
                  </a:lnTo>
                  <a:lnTo>
                    <a:pt x="27443" y="29753"/>
                  </a:lnTo>
                  <a:lnTo>
                    <a:pt x="27511" y="29708"/>
                  </a:lnTo>
                  <a:lnTo>
                    <a:pt x="27511" y="29685"/>
                  </a:lnTo>
                  <a:lnTo>
                    <a:pt x="27511" y="29595"/>
                  </a:lnTo>
                  <a:lnTo>
                    <a:pt x="27534" y="29550"/>
                  </a:lnTo>
                  <a:lnTo>
                    <a:pt x="27624" y="29572"/>
                  </a:lnTo>
                  <a:lnTo>
                    <a:pt x="27715" y="29640"/>
                  </a:lnTo>
                  <a:lnTo>
                    <a:pt x="27715" y="29663"/>
                  </a:lnTo>
                  <a:lnTo>
                    <a:pt x="27715" y="29685"/>
                  </a:lnTo>
                  <a:lnTo>
                    <a:pt x="27692" y="29708"/>
                  </a:lnTo>
                  <a:lnTo>
                    <a:pt x="27624" y="29685"/>
                  </a:lnTo>
                  <a:lnTo>
                    <a:pt x="27601" y="29731"/>
                  </a:lnTo>
                  <a:lnTo>
                    <a:pt x="27647" y="29844"/>
                  </a:lnTo>
                  <a:lnTo>
                    <a:pt x="27715" y="29957"/>
                  </a:lnTo>
                  <a:lnTo>
                    <a:pt x="27760" y="29934"/>
                  </a:lnTo>
                  <a:lnTo>
                    <a:pt x="27828" y="29912"/>
                  </a:lnTo>
                  <a:lnTo>
                    <a:pt x="27873" y="29889"/>
                  </a:lnTo>
                  <a:lnTo>
                    <a:pt x="27851" y="29663"/>
                  </a:lnTo>
                  <a:lnTo>
                    <a:pt x="27805" y="29527"/>
                  </a:lnTo>
                  <a:lnTo>
                    <a:pt x="27805" y="29346"/>
                  </a:lnTo>
                  <a:lnTo>
                    <a:pt x="27828" y="29255"/>
                  </a:lnTo>
                  <a:lnTo>
                    <a:pt x="27851" y="29187"/>
                  </a:lnTo>
                  <a:lnTo>
                    <a:pt x="27896" y="29097"/>
                  </a:lnTo>
                  <a:lnTo>
                    <a:pt x="27873" y="29006"/>
                  </a:lnTo>
                  <a:lnTo>
                    <a:pt x="27896" y="28916"/>
                  </a:lnTo>
                  <a:lnTo>
                    <a:pt x="27941" y="28825"/>
                  </a:lnTo>
                  <a:lnTo>
                    <a:pt x="27986" y="28757"/>
                  </a:lnTo>
                  <a:lnTo>
                    <a:pt x="28009" y="28734"/>
                  </a:lnTo>
                  <a:lnTo>
                    <a:pt x="27986" y="28712"/>
                  </a:lnTo>
                  <a:lnTo>
                    <a:pt x="28009" y="28666"/>
                  </a:lnTo>
                  <a:lnTo>
                    <a:pt x="28054" y="28621"/>
                  </a:lnTo>
                  <a:lnTo>
                    <a:pt x="28077" y="28666"/>
                  </a:lnTo>
                  <a:lnTo>
                    <a:pt x="28032" y="28689"/>
                  </a:lnTo>
                  <a:lnTo>
                    <a:pt x="28032" y="28712"/>
                  </a:lnTo>
                  <a:lnTo>
                    <a:pt x="28077" y="28757"/>
                  </a:lnTo>
                  <a:lnTo>
                    <a:pt x="28100" y="28780"/>
                  </a:lnTo>
                  <a:lnTo>
                    <a:pt x="28100" y="28825"/>
                  </a:lnTo>
                  <a:lnTo>
                    <a:pt x="28100" y="28870"/>
                  </a:lnTo>
                  <a:lnTo>
                    <a:pt x="28100" y="28916"/>
                  </a:lnTo>
                  <a:lnTo>
                    <a:pt x="28145" y="28916"/>
                  </a:lnTo>
                  <a:lnTo>
                    <a:pt x="28145" y="28870"/>
                  </a:lnTo>
                  <a:lnTo>
                    <a:pt x="28145" y="28802"/>
                  </a:lnTo>
                  <a:lnTo>
                    <a:pt x="28145" y="28757"/>
                  </a:lnTo>
                  <a:lnTo>
                    <a:pt x="28145" y="28712"/>
                  </a:lnTo>
                  <a:lnTo>
                    <a:pt x="28122" y="28689"/>
                  </a:lnTo>
                  <a:lnTo>
                    <a:pt x="28122" y="28644"/>
                  </a:lnTo>
                  <a:lnTo>
                    <a:pt x="28122" y="28576"/>
                  </a:lnTo>
                  <a:lnTo>
                    <a:pt x="28100" y="28440"/>
                  </a:lnTo>
                  <a:lnTo>
                    <a:pt x="28122" y="28259"/>
                  </a:lnTo>
                  <a:lnTo>
                    <a:pt x="28100" y="28168"/>
                  </a:lnTo>
                  <a:lnTo>
                    <a:pt x="28100" y="28078"/>
                  </a:lnTo>
                  <a:lnTo>
                    <a:pt x="28122" y="27965"/>
                  </a:lnTo>
                  <a:lnTo>
                    <a:pt x="28122" y="27829"/>
                  </a:lnTo>
                  <a:lnTo>
                    <a:pt x="28100" y="27761"/>
                  </a:lnTo>
                  <a:lnTo>
                    <a:pt x="28100" y="27715"/>
                  </a:lnTo>
                  <a:lnTo>
                    <a:pt x="28100" y="27534"/>
                  </a:lnTo>
                  <a:lnTo>
                    <a:pt x="28054" y="27444"/>
                  </a:lnTo>
                  <a:lnTo>
                    <a:pt x="27896" y="27353"/>
                  </a:lnTo>
                  <a:lnTo>
                    <a:pt x="27851" y="27353"/>
                  </a:lnTo>
                  <a:lnTo>
                    <a:pt x="27783" y="27444"/>
                  </a:lnTo>
                  <a:lnTo>
                    <a:pt x="27737" y="27444"/>
                  </a:lnTo>
                  <a:lnTo>
                    <a:pt x="27579" y="27421"/>
                  </a:lnTo>
                  <a:lnTo>
                    <a:pt x="27534" y="27466"/>
                  </a:lnTo>
                  <a:lnTo>
                    <a:pt x="27488" y="27557"/>
                  </a:lnTo>
                  <a:lnTo>
                    <a:pt x="27443" y="27580"/>
                  </a:lnTo>
                  <a:lnTo>
                    <a:pt x="27398" y="27580"/>
                  </a:lnTo>
                  <a:lnTo>
                    <a:pt x="27330" y="27534"/>
                  </a:lnTo>
                  <a:lnTo>
                    <a:pt x="27307" y="27534"/>
                  </a:lnTo>
                  <a:lnTo>
                    <a:pt x="27262" y="27580"/>
                  </a:lnTo>
                  <a:lnTo>
                    <a:pt x="27081" y="27580"/>
                  </a:lnTo>
                  <a:lnTo>
                    <a:pt x="27013" y="27602"/>
                  </a:lnTo>
                  <a:lnTo>
                    <a:pt x="26967" y="27648"/>
                  </a:lnTo>
                  <a:lnTo>
                    <a:pt x="26945" y="27693"/>
                  </a:lnTo>
                  <a:lnTo>
                    <a:pt x="26967" y="27761"/>
                  </a:lnTo>
                  <a:lnTo>
                    <a:pt x="26922" y="27715"/>
                  </a:lnTo>
                  <a:lnTo>
                    <a:pt x="26854" y="27670"/>
                  </a:lnTo>
                  <a:lnTo>
                    <a:pt x="26809" y="27715"/>
                  </a:lnTo>
                  <a:lnTo>
                    <a:pt x="26741" y="27738"/>
                  </a:lnTo>
                  <a:lnTo>
                    <a:pt x="26537" y="27761"/>
                  </a:lnTo>
                  <a:lnTo>
                    <a:pt x="26379" y="27715"/>
                  </a:lnTo>
                  <a:lnTo>
                    <a:pt x="26152" y="27602"/>
                  </a:lnTo>
                  <a:lnTo>
                    <a:pt x="26107" y="27580"/>
                  </a:lnTo>
                  <a:lnTo>
                    <a:pt x="26084" y="27557"/>
                  </a:lnTo>
                  <a:lnTo>
                    <a:pt x="26039" y="27512"/>
                  </a:lnTo>
                  <a:lnTo>
                    <a:pt x="25949" y="27489"/>
                  </a:lnTo>
                  <a:lnTo>
                    <a:pt x="25926" y="27444"/>
                  </a:lnTo>
                  <a:lnTo>
                    <a:pt x="25881" y="27421"/>
                  </a:lnTo>
                  <a:lnTo>
                    <a:pt x="25835" y="27444"/>
                  </a:lnTo>
                  <a:lnTo>
                    <a:pt x="25767" y="27398"/>
                  </a:lnTo>
                  <a:lnTo>
                    <a:pt x="25722" y="27353"/>
                  </a:lnTo>
                  <a:lnTo>
                    <a:pt x="25677" y="27331"/>
                  </a:lnTo>
                  <a:lnTo>
                    <a:pt x="25609" y="27376"/>
                  </a:lnTo>
                  <a:lnTo>
                    <a:pt x="25518" y="27353"/>
                  </a:lnTo>
                  <a:lnTo>
                    <a:pt x="25360" y="27285"/>
                  </a:lnTo>
                  <a:lnTo>
                    <a:pt x="25269" y="27240"/>
                  </a:lnTo>
                  <a:close/>
                  <a:moveTo>
                    <a:pt x="36591" y="43588"/>
                  </a:moveTo>
                  <a:lnTo>
                    <a:pt x="36523" y="43633"/>
                  </a:lnTo>
                  <a:lnTo>
                    <a:pt x="36477" y="43882"/>
                  </a:lnTo>
                  <a:lnTo>
                    <a:pt x="36500" y="43950"/>
                  </a:lnTo>
                  <a:lnTo>
                    <a:pt x="36523" y="43905"/>
                  </a:lnTo>
                  <a:lnTo>
                    <a:pt x="36568" y="43724"/>
                  </a:lnTo>
                  <a:lnTo>
                    <a:pt x="36591" y="4358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2206900" y="3526000"/>
              <a:ext cx="3400" cy="3975"/>
            </a:xfrm>
            <a:custGeom>
              <a:rect b="b" l="l" r="r" t="t"/>
              <a:pathLst>
                <a:path extrusionOk="0" h="159" w="136">
                  <a:moveTo>
                    <a:pt x="23" y="0"/>
                  </a:moveTo>
                  <a:lnTo>
                    <a:pt x="23" y="23"/>
                  </a:lnTo>
                  <a:lnTo>
                    <a:pt x="0" y="68"/>
                  </a:lnTo>
                  <a:lnTo>
                    <a:pt x="45" y="91"/>
                  </a:lnTo>
                  <a:lnTo>
                    <a:pt x="113" y="159"/>
                  </a:lnTo>
                  <a:lnTo>
                    <a:pt x="136" y="159"/>
                  </a:lnTo>
                  <a:lnTo>
                    <a:pt x="136" y="136"/>
                  </a:lnTo>
                  <a:lnTo>
                    <a:pt x="136" y="114"/>
                  </a:lnTo>
                  <a:lnTo>
                    <a:pt x="68" y="46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986025" y="2269325"/>
              <a:ext cx="21550" cy="15325"/>
            </a:xfrm>
            <a:custGeom>
              <a:rect b="b" l="l" r="r" t="t"/>
              <a:pathLst>
                <a:path extrusionOk="0" h="613" w="862">
                  <a:moveTo>
                    <a:pt x="24" y="250"/>
                  </a:moveTo>
                  <a:lnTo>
                    <a:pt x="1" y="340"/>
                  </a:lnTo>
                  <a:lnTo>
                    <a:pt x="24" y="408"/>
                  </a:lnTo>
                  <a:lnTo>
                    <a:pt x="46" y="431"/>
                  </a:lnTo>
                  <a:lnTo>
                    <a:pt x="69" y="386"/>
                  </a:lnTo>
                  <a:lnTo>
                    <a:pt x="91" y="363"/>
                  </a:lnTo>
                  <a:lnTo>
                    <a:pt x="114" y="386"/>
                  </a:lnTo>
                  <a:lnTo>
                    <a:pt x="114" y="340"/>
                  </a:lnTo>
                  <a:lnTo>
                    <a:pt x="91" y="250"/>
                  </a:lnTo>
                  <a:close/>
                  <a:moveTo>
                    <a:pt x="295" y="1"/>
                  </a:moveTo>
                  <a:lnTo>
                    <a:pt x="250" y="23"/>
                  </a:lnTo>
                  <a:lnTo>
                    <a:pt x="205" y="69"/>
                  </a:lnTo>
                  <a:lnTo>
                    <a:pt x="227" y="114"/>
                  </a:lnTo>
                  <a:lnTo>
                    <a:pt x="273" y="137"/>
                  </a:lnTo>
                  <a:lnTo>
                    <a:pt x="273" y="159"/>
                  </a:lnTo>
                  <a:lnTo>
                    <a:pt x="273" y="205"/>
                  </a:lnTo>
                  <a:lnTo>
                    <a:pt x="250" y="295"/>
                  </a:lnTo>
                  <a:lnTo>
                    <a:pt x="205" y="295"/>
                  </a:lnTo>
                  <a:lnTo>
                    <a:pt x="205" y="182"/>
                  </a:lnTo>
                  <a:lnTo>
                    <a:pt x="182" y="182"/>
                  </a:lnTo>
                  <a:lnTo>
                    <a:pt x="137" y="205"/>
                  </a:lnTo>
                  <a:lnTo>
                    <a:pt x="114" y="273"/>
                  </a:lnTo>
                  <a:lnTo>
                    <a:pt x="182" y="476"/>
                  </a:lnTo>
                  <a:lnTo>
                    <a:pt x="227" y="499"/>
                  </a:lnTo>
                  <a:lnTo>
                    <a:pt x="408" y="499"/>
                  </a:lnTo>
                  <a:lnTo>
                    <a:pt x="408" y="386"/>
                  </a:lnTo>
                  <a:lnTo>
                    <a:pt x="408" y="340"/>
                  </a:lnTo>
                  <a:lnTo>
                    <a:pt x="431" y="340"/>
                  </a:lnTo>
                  <a:lnTo>
                    <a:pt x="476" y="318"/>
                  </a:lnTo>
                  <a:lnTo>
                    <a:pt x="499" y="340"/>
                  </a:lnTo>
                  <a:lnTo>
                    <a:pt x="544" y="340"/>
                  </a:lnTo>
                  <a:lnTo>
                    <a:pt x="590" y="227"/>
                  </a:lnTo>
                  <a:lnTo>
                    <a:pt x="567" y="182"/>
                  </a:lnTo>
                  <a:lnTo>
                    <a:pt x="522" y="159"/>
                  </a:lnTo>
                  <a:lnTo>
                    <a:pt x="522" y="137"/>
                  </a:lnTo>
                  <a:lnTo>
                    <a:pt x="454" y="69"/>
                  </a:lnTo>
                  <a:lnTo>
                    <a:pt x="341" y="69"/>
                  </a:lnTo>
                  <a:lnTo>
                    <a:pt x="295" y="1"/>
                  </a:lnTo>
                  <a:close/>
                  <a:moveTo>
                    <a:pt x="771" y="522"/>
                  </a:moveTo>
                  <a:lnTo>
                    <a:pt x="725" y="544"/>
                  </a:lnTo>
                  <a:lnTo>
                    <a:pt x="703" y="567"/>
                  </a:lnTo>
                  <a:lnTo>
                    <a:pt x="703" y="590"/>
                  </a:lnTo>
                  <a:lnTo>
                    <a:pt x="771" y="590"/>
                  </a:lnTo>
                  <a:lnTo>
                    <a:pt x="793" y="612"/>
                  </a:lnTo>
                  <a:lnTo>
                    <a:pt x="861" y="612"/>
                  </a:lnTo>
                  <a:lnTo>
                    <a:pt x="861" y="567"/>
                  </a:lnTo>
                  <a:lnTo>
                    <a:pt x="839" y="52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487575" y="2864275"/>
              <a:ext cx="110975" cy="90600"/>
            </a:xfrm>
            <a:custGeom>
              <a:rect b="b" l="l" r="r" t="t"/>
              <a:pathLst>
                <a:path extrusionOk="0" h="3624" w="4439">
                  <a:moveTo>
                    <a:pt x="136" y="861"/>
                  </a:moveTo>
                  <a:lnTo>
                    <a:pt x="136" y="883"/>
                  </a:lnTo>
                  <a:lnTo>
                    <a:pt x="159" y="929"/>
                  </a:lnTo>
                  <a:lnTo>
                    <a:pt x="204" y="929"/>
                  </a:lnTo>
                  <a:lnTo>
                    <a:pt x="204" y="883"/>
                  </a:lnTo>
                  <a:lnTo>
                    <a:pt x="204" y="861"/>
                  </a:lnTo>
                  <a:close/>
                  <a:moveTo>
                    <a:pt x="612" y="1291"/>
                  </a:moveTo>
                  <a:lnTo>
                    <a:pt x="634" y="1313"/>
                  </a:lnTo>
                  <a:lnTo>
                    <a:pt x="612" y="1359"/>
                  </a:lnTo>
                  <a:lnTo>
                    <a:pt x="566" y="1359"/>
                  </a:lnTo>
                  <a:lnTo>
                    <a:pt x="566" y="1313"/>
                  </a:lnTo>
                  <a:lnTo>
                    <a:pt x="589" y="1291"/>
                  </a:lnTo>
                  <a:close/>
                  <a:moveTo>
                    <a:pt x="204" y="2219"/>
                  </a:moveTo>
                  <a:lnTo>
                    <a:pt x="68" y="2264"/>
                  </a:lnTo>
                  <a:lnTo>
                    <a:pt x="0" y="2287"/>
                  </a:lnTo>
                  <a:lnTo>
                    <a:pt x="0" y="2310"/>
                  </a:lnTo>
                  <a:lnTo>
                    <a:pt x="23" y="2355"/>
                  </a:lnTo>
                  <a:lnTo>
                    <a:pt x="46" y="2378"/>
                  </a:lnTo>
                  <a:lnTo>
                    <a:pt x="181" y="2581"/>
                  </a:lnTo>
                  <a:lnTo>
                    <a:pt x="227" y="2649"/>
                  </a:lnTo>
                  <a:lnTo>
                    <a:pt x="272" y="2695"/>
                  </a:lnTo>
                  <a:lnTo>
                    <a:pt x="295" y="2763"/>
                  </a:lnTo>
                  <a:lnTo>
                    <a:pt x="340" y="2785"/>
                  </a:lnTo>
                  <a:lnTo>
                    <a:pt x="385" y="2808"/>
                  </a:lnTo>
                  <a:lnTo>
                    <a:pt x="453" y="2876"/>
                  </a:lnTo>
                  <a:lnTo>
                    <a:pt x="476" y="2921"/>
                  </a:lnTo>
                  <a:lnTo>
                    <a:pt x="566" y="3012"/>
                  </a:lnTo>
                  <a:lnTo>
                    <a:pt x="634" y="3034"/>
                  </a:lnTo>
                  <a:lnTo>
                    <a:pt x="906" y="3102"/>
                  </a:lnTo>
                  <a:lnTo>
                    <a:pt x="1064" y="3148"/>
                  </a:lnTo>
                  <a:lnTo>
                    <a:pt x="1042" y="3057"/>
                  </a:lnTo>
                  <a:lnTo>
                    <a:pt x="1019" y="2989"/>
                  </a:lnTo>
                  <a:lnTo>
                    <a:pt x="929" y="2831"/>
                  </a:lnTo>
                  <a:lnTo>
                    <a:pt x="951" y="2763"/>
                  </a:lnTo>
                  <a:lnTo>
                    <a:pt x="906" y="2717"/>
                  </a:lnTo>
                  <a:lnTo>
                    <a:pt x="815" y="2649"/>
                  </a:lnTo>
                  <a:lnTo>
                    <a:pt x="793" y="2627"/>
                  </a:lnTo>
                  <a:lnTo>
                    <a:pt x="793" y="2581"/>
                  </a:lnTo>
                  <a:lnTo>
                    <a:pt x="815" y="2514"/>
                  </a:lnTo>
                  <a:lnTo>
                    <a:pt x="793" y="2446"/>
                  </a:lnTo>
                  <a:lnTo>
                    <a:pt x="657" y="2446"/>
                  </a:lnTo>
                  <a:lnTo>
                    <a:pt x="544" y="2514"/>
                  </a:lnTo>
                  <a:lnTo>
                    <a:pt x="453" y="2468"/>
                  </a:lnTo>
                  <a:lnTo>
                    <a:pt x="408" y="2423"/>
                  </a:lnTo>
                  <a:lnTo>
                    <a:pt x="385" y="2400"/>
                  </a:lnTo>
                  <a:lnTo>
                    <a:pt x="317" y="2423"/>
                  </a:lnTo>
                  <a:lnTo>
                    <a:pt x="295" y="2423"/>
                  </a:lnTo>
                  <a:lnTo>
                    <a:pt x="295" y="2332"/>
                  </a:lnTo>
                  <a:lnTo>
                    <a:pt x="272" y="2310"/>
                  </a:lnTo>
                  <a:lnTo>
                    <a:pt x="227" y="2242"/>
                  </a:lnTo>
                  <a:lnTo>
                    <a:pt x="204" y="2219"/>
                  </a:lnTo>
                  <a:close/>
                  <a:moveTo>
                    <a:pt x="1314" y="0"/>
                  </a:moveTo>
                  <a:lnTo>
                    <a:pt x="1291" y="46"/>
                  </a:lnTo>
                  <a:lnTo>
                    <a:pt x="1246" y="113"/>
                  </a:lnTo>
                  <a:lnTo>
                    <a:pt x="1223" y="136"/>
                  </a:lnTo>
                  <a:lnTo>
                    <a:pt x="1178" y="159"/>
                  </a:lnTo>
                  <a:lnTo>
                    <a:pt x="1132" y="159"/>
                  </a:lnTo>
                  <a:lnTo>
                    <a:pt x="1110" y="204"/>
                  </a:lnTo>
                  <a:lnTo>
                    <a:pt x="1110" y="249"/>
                  </a:lnTo>
                  <a:lnTo>
                    <a:pt x="1132" y="295"/>
                  </a:lnTo>
                  <a:lnTo>
                    <a:pt x="1178" y="317"/>
                  </a:lnTo>
                  <a:lnTo>
                    <a:pt x="1223" y="408"/>
                  </a:lnTo>
                  <a:lnTo>
                    <a:pt x="1268" y="453"/>
                  </a:lnTo>
                  <a:lnTo>
                    <a:pt x="1381" y="521"/>
                  </a:lnTo>
                  <a:lnTo>
                    <a:pt x="1472" y="589"/>
                  </a:lnTo>
                  <a:lnTo>
                    <a:pt x="1517" y="634"/>
                  </a:lnTo>
                  <a:lnTo>
                    <a:pt x="1495" y="679"/>
                  </a:lnTo>
                  <a:lnTo>
                    <a:pt x="1472" y="770"/>
                  </a:lnTo>
                  <a:lnTo>
                    <a:pt x="1404" y="861"/>
                  </a:lnTo>
                  <a:lnTo>
                    <a:pt x="1336" y="883"/>
                  </a:lnTo>
                  <a:lnTo>
                    <a:pt x="1314" y="861"/>
                  </a:lnTo>
                  <a:lnTo>
                    <a:pt x="1268" y="838"/>
                  </a:lnTo>
                  <a:lnTo>
                    <a:pt x="1200" y="793"/>
                  </a:lnTo>
                  <a:lnTo>
                    <a:pt x="1110" y="747"/>
                  </a:lnTo>
                  <a:lnTo>
                    <a:pt x="1042" y="747"/>
                  </a:lnTo>
                  <a:lnTo>
                    <a:pt x="997" y="770"/>
                  </a:lnTo>
                  <a:lnTo>
                    <a:pt x="906" y="747"/>
                  </a:lnTo>
                  <a:lnTo>
                    <a:pt x="815" y="702"/>
                  </a:lnTo>
                  <a:lnTo>
                    <a:pt x="747" y="679"/>
                  </a:lnTo>
                  <a:lnTo>
                    <a:pt x="725" y="634"/>
                  </a:lnTo>
                  <a:lnTo>
                    <a:pt x="747" y="589"/>
                  </a:lnTo>
                  <a:lnTo>
                    <a:pt x="521" y="498"/>
                  </a:lnTo>
                  <a:lnTo>
                    <a:pt x="408" y="476"/>
                  </a:lnTo>
                  <a:lnTo>
                    <a:pt x="340" y="498"/>
                  </a:lnTo>
                  <a:lnTo>
                    <a:pt x="181" y="634"/>
                  </a:lnTo>
                  <a:lnTo>
                    <a:pt x="204" y="679"/>
                  </a:lnTo>
                  <a:lnTo>
                    <a:pt x="249" y="747"/>
                  </a:lnTo>
                  <a:lnTo>
                    <a:pt x="295" y="770"/>
                  </a:lnTo>
                  <a:lnTo>
                    <a:pt x="317" y="793"/>
                  </a:lnTo>
                  <a:lnTo>
                    <a:pt x="340" y="815"/>
                  </a:lnTo>
                  <a:lnTo>
                    <a:pt x="227" y="838"/>
                  </a:lnTo>
                  <a:lnTo>
                    <a:pt x="227" y="861"/>
                  </a:lnTo>
                  <a:lnTo>
                    <a:pt x="272" y="883"/>
                  </a:lnTo>
                  <a:lnTo>
                    <a:pt x="385" y="929"/>
                  </a:lnTo>
                  <a:lnTo>
                    <a:pt x="476" y="951"/>
                  </a:lnTo>
                  <a:lnTo>
                    <a:pt x="521" y="951"/>
                  </a:lnTo>
                  <a:lnTo>
                    <a:pt x="521" y="996"/>
                  </a:lnTo>
                  <a:lnTo>
                    <a:pt x="589" y="1064"/>
                  </a:lnTo>
                  <a:lnTo>
                    <a:pt x="634" y="1110"/>
                  </a:lnTo>
                  <a:lnTo>
                    <a:pt x="657" y="1132"/>
                  </a:lnTo>
                  <a:lnTo>
                    <a:pt x="634" y="1155"/>
                  </a:lnTo>
                  <a:lnTo>
                    <a:pt x="498" y="1246"/>
                  </a:lnTo>
                  <a:lnTo>
                    <a:pt x="476" y="1291"/>
                  </a:lnTo>
                  <a:lnTo>
                    <a:pt x="476" y="1313"/>
                  </a:lnTo>
                  <a:lnTo>
                    <a:pt x="544" y="1427"/>
                  </a:lnTo>
                  <a:lnTo>
                    <a:pt x="634" y="1563"/>
                  </a:lnTo>
                  <a:lnTo>
                    <a:pt x="770" y="1653"/>
                  </a:lnTo>
                  <a:lnTo>
                    <a:pt x="951" y="1744"/>
                  </a:lnTo>
                  <a:lnTo>
                    <a:pt x="951" y="1812"/>
                  </a:lnTo>
                  <a:lnTo>
                    <a:pt x="929" y="1880"/>
                  </a:lnTo>
                  <a:lnTo>
                    <a:pt x="883" y="1925"/>
                  </a:lnTo>
                  <a:lnTo>
                    <a:pt x="883" y="1970"/>
                  </a:lnTo>
                  <a:lnTo>
                    <a:pt x="680" y="1970"/>
                  </a:lnTo>
                  <a:lnTo>
                    <a:pt x="657" y="1993"/>
                  </a:lnTo>
                  <a:lnTo>
                    <a:pt x="634" y="1993"/>
                  </a:lnTo>
                  <a:lnTo>
                    <a:pt x="634" y="2015"/>
                  </a:lnTo>
                  <a:lnTo>
                    <a:pt x="702" y="2038"/>
                  </a:lnTo>
                  <a:lnTo>
                    <a:pt x="815" y="2106"/>
                  </a:lnTo>
                  <a:lnTo>
                    <a:pt x="861" y="2174"/>
                  </a:lnTo>
                  <a:lnTo>
                    <a:pt x="929" y="2219"/>
                  </a:lnTo>
                  <a:lnTo>
                    <a:pt x="997" y="2264"/>
                  </a:lnTo>
                  <a:lnTo>
                    <a:pt x="1042" y="2332"/>
                  </a:lnTo>
                  <a:lnTo>
                    <a:pt x="1132" y="2400"/>
                  </a:lnTo>
                  <a:lnTo>
                    <a:pt x="1223" y="2378"/>
                  </a:lnTo>
                  <a:lnTo>
                    <a:pt x="1359" y="2446"/>
                  </a:lnTo>
                  <a:lnTo>
                    <a:pt x="1359" y="2491"/>
                  </a:lnTo>
                  <a:lnTo>
                    <a:pt x="1359" y="2536"/>
                  </a:lnTo>
                  <a:lnTo>
                    <a:pt x="1268" y="2559"/>
                  </a:lnTo>
                  <a:lnTo>
                    <a:pt x="1268" y="2581"/>
                  </a:lnTo>
                  <a:lnTo>
                    <a:pt x="1268" y="2604"/>
                  </a:lnTo>
                  <a:lnTo>
                    <a:pt x="1268" y="2627"/>
                  </a:lnTo>
                  <a:lnTo>
                    <a:pt x="1314" y="2649"/>
                  </a:lnTo>
                  <a:lnTo>
                    <a:pt x="1381" y="2717"/>
                  </a:lnTo>
                  <a:lnTo>
                    <a:pt x="1427" y="2785"/>
                  </a:lnTo>
                  <a:lnTo>
                    <a:pt x="1404" y="2808"/>
                  </a:lnTo>
                  <a:lnTo>
                    <a:pt x="1291" y="2808"/>
                  </a:lnTo>
                  <a:lnTo>
                    <a:pt x="1291" y="2831"/>
                  </a:lnTo>
                  <a:lnTo>
                    <a:pt x="1359" y="2898"/>
                  </a:lnTo>
                  <a:lnTo>
                    <a:pt x="1359" y="2944"/>
                  </a:lnTo>
                  <a:lnTo>
                    <a:pt x="1359" y="3012"/>
                  </a:lnTo>
                  <a:lnTo>
                    <a:pt x="1359" y="3102"/>
                  </a:lnTo>
                  <a:lnTo>
                    <a:pt x="1404" y="3102"/>
                  </a:lnTo>
                  <a:lnTo>
                    <a:pt x="1585" y="2921"/>
                  </a:lnTo>
                  <a:lnTo>
                    <a:pt x="1653" y="2853"/>
                  </a:lnTo>
                  <a:lnTo>
                    <a:pt x="1766" y="2831"/>
                  </a:lnTo>
                  <a:lnTo>
                    <a:pt x="1812" y="2763"/>
                  </a:lnTo>
                  <a:lnTo>
                    <a:pt x="1925" y="2672"/>
                  </a:lnTo>
                  <a:lnTo>
                    <a:pt x="2038" y="2581"/>
                  </a:lnTo>
                  <a:lnTo>
                    <a:pt x="2151" y="2491"/>
                  </a:lnTo>
                  <a:lnTo>
                    <a:pt x="2219" y="2446"/>
                  </a:lnTo>
                  <a:lnTo>
                    <a:pt x="2378" y="2355"/>
                  </a:lnTo>
                  <a:lnTo>
                    <a:pt x="2468" y="2310"/>
                  </a:lnTo>
                  <a:lnTo>
                    <a:pt x="2559" y="2310"/>
                  </a:lnTo>
                  <a:lnTo>
                    <a:pt x="2672" y="2446"/>
                  </a:lnTo>
                  <a:lnTo>
                    <a:pt x="2785" y="2559"/>
                  </a:lnTo>
                  <a:lnTo>
                    <a:pt x="2808" y="2604"/>
                  </a:lnTo>
                  <a:lnTo>
                    <a:pt x="2763" y="2649"/>
                  </a:lnTo>
                  <a:lnTo>
                    <a:pt x="2672" y="2695"/>
                  </a:lnTo>
                  <a:lnTo>
                    <a:pt x="2649" y="2717"/>
                  </a:lnTo>
                  <a:lnTo>
                    <a:pt x="2649" y="2763"/>
                  </a:lnTo>
                  <a:lnTo>
                    <a:pt x="2649" y="2808"/>
                  </a:lnTo>
                  <a:lnTo>
                    <a:pt x="2649" y="2831"/>
                  </a:lnTo>
                  <a:lnTo>
                    <a:pt x="2785" y="2921"/>
                  </a:lnTo>
                  <a:lnTo>
                    <a:pt x="2785" y="2944"/>
                  </a:lnTo>
                  <a:lnTo>
                    <a:pt x="2785" y="2989"/>
                  </a:lnTo>
                  <a:lnTo>
                    <a:pt x="2785" y="3012"/>
                  </a:lnTo>
                  <a:lnTo>
                    <a:pt x="2763" y="3034"/>
                  </a:lnTo>
                  <a:lnTo>
                    <a:pt x="2672" y="3057"/>
                  </a:lnTo>
                  <a:lnTo>
                    <a:pt x="2604" y="3080"/>
                  </a:lnTo>
                  <a:lnTo>
                    <a:pt x="2581" y="3102"/>
                  </a:lnTo>
                  <a:lnTo>
                    <a:pt x="2559" y="3125"/>
                  </a:lnTo>
                  <a:lnTo>
                    <a:pt x="2559" y="3170"/>
                  </a:lnTo>
                  <a:lnTo>
                    <a:pt x="2581" y="3193"/>
                  </a:lnTo>
                  <a:lnTo>
                    <a:pt x="2717" y="3283"/>
                  </a:lnTo>
                  <a:lnTo>
                    <a:pt x="2740" y="3329"/>
                  </a:lnTo>
                  <a:lnTo>
                    <a:pt x="2763" y="3374"/>
                  </a:lnTo>
                  <a:lnTo>
                    <a:pt x="2808" y="3397"/>
                  </a:lnTo>
                  <a:lnTo>
                    <a:pt x="2853" y="3419"/>
                  </a:lnTo>
                  <a:lnTo>
                    <a:pt x="2898" y="3442"/>
                  </a:lnTo>
                  <a:lnTo>
                    <a:pt x="3034" y="3600"/>
                  </a:lnTo>
                  <a:lnTo>
                    <a:pt x="3057" y="3623"/>
                  </a:lnTo>
                  <a:lnTo>
                    <a:pt x="3238" y="3578"/>
                  </a:lnTo>
                  <a:lnTo>
                    <a:pt x="3261" y="3578"/>
                  </a:lnTo>
                  <a:lnTo>
                    <a:pt x="3238" y="3193"/>
                  </a:lnTo>
                  <a:lnTo>
                    <a:pt x="3238" y="3170"/>
                  </a:lnTo>
                  <a:lnTo>
                    <a:pt x="3306" y="3057"/>
                  </a:lnTo>
                  <a:lnTo>
                    <a:pt x="3329" y="2921"/>
                  </a:lnTo>
                  <a:lnTo>
                    <a:pt x="3374" y="2876"/>
                  </a:lnTo>
                  <a:lnTo>
                    <a:pt x="3442" y="2921"/>
                  </a:lnTo>
                  <a:lnTo>
                    <a:pt x="3442" y="2989"/>
                  </a:lnTo>
                  <a:lnTo>
                    <a:pt x="3442" y="3012"/>
                  </a:lnTo>
                  <a:lnTo>
                    <a:pt x="3487" y="2989"/>
                  </a:lnTo>
                  <a:lnTo>
                    <a:pt x="3510" y="2944"/>
                  </a:lnTo>
                  <a:lnTo>
                    <a:pt x="3578" y="2717"/>
                  </a:lnTo>
                  <a:lnTo>
                    <a:pt x="3600" y="2672"/>
                  </a:lnTo>
                  <a:lnTo>
                    <a:pt x="3646" y="2649"/>
                  </a:lnTo>
                  <a:lnTo>
                    <a:pt x="3646" y="2604"/>
                  </a:lnTo>
                  <a:lnTo>
                    <a:pt x="3623" y="2491"/>
                  </a:lnTo>
                  <a:lnTo>
                    <a:pt x="3623" y="2400"/>
                  </a:lnTo>
                  <a:lnTo>
                    <a:pt x="3691" y="2151"/>
                  </a:lnTo>
                  <a:lnTo>
                    <a:pt x="3736" y="1902"/>
                  </a:lnTo>
                  <a:lnTo>
                    <a:pt x="3804" y="1789"/>
                  </a:lnTo>
                  <a:lnTo>
                    <a:pt x="3895" y="1721"/>
                  </a:lnTo>
                  <a:lnTo>
                    <a:pt x="3985" y="1698"/>
                  </a:lnTo>
                  <a:lnTo>
                    <a:pt x="4076" y="1653"/>
                  </a:lnTo>
                  <a:lnTo>
                    <a:pt x="4257" y="1653"/>
                  </a:lnTo>
                  <a:lnTo>
                    <a:pt x="4438" y="1698"/>
                  </a:lnTo>
                  <a:lnTo>
                    <a:pt x="4393" y="1563"/>
                  </a:lnTo>
                  <a:lnTo>
                    <a:pt x="4348" y="1517"/>
                  </a:lnTo>
                  <a:lnTo>
                    <a:pt x="4302" y="1472"/>
                  </a:lnTo>
                  <a:lnTo>
                    <a:pt x="4234" y="1427"/>
                  </a:lnTo>
                  <a:lnTo>
                    <a:pt x="4144" y="1381"/>
                  </a:lnTo>
                  <a:lnTo>
                    <a:pt x="3963" y="1381"/>
                  </a:lnTo>
                  <a:lnTo>
                    <a:pt x="3917" y="1359"/>
                  </a:lnTo>
                  <a:lnTo>
                    <a:pt x="3804" y="1246"/>
                  </a:lnTo>
                  <a:lnTo>
                    <a:pt x="3714" y="1155"/>
                  </a:lnTo>
                  <a:lnTo>
                    <a:pt x="3532" y="929"/>
                  </a:lnTo>
                  <a:lnTo>
                    <a:pt x="3487" y="815"/>
                  </a:lnTo>
                  <a:lnTo>
                    <a:pt x="3465" y="725"/>
                  </a:lnTo>
                  <a:lnTo>
                    <a:pt x="3442" y="634"/>
                  </a:lnTo>
                  <a:lnTo>
                    <a:pt x="3397" y="544"/>
                  </a:lnTo>
                  <a:lnTo>
                    <a:pt x="3215" y="272"/>
                  </a:lnTo>
                  <a:lnTo>
                    <a:pt x="3080" y="113"/>
                  </a:lnTo>
                  <a:lnTo>
                    <a:pt x="3012" y="46"/>
                  </a:lnTo>
                  <a:lnTo>
                    <a:pt x="2966" y="113"/>
                  </a:lnTo>
                  <a:lnTo>
                    <a:pt x="2898" y="249"/>
                  </a:lnTo>
                  <a:lnTo>
                    <a:pt x="2876" y="317"/>
                  </a:lnTo>
                  <a:lnTo>
                    <a:pt x="2808" y="362"/>
                  </a:lnTo>
                  <a:lnTo>
                    <a:pt x="2672" y="430"/>
                  </a:lnTo>
                  <a:lnTo>
                    <a:pt x="2604" y="453"/>
                  </a:lnTo>
                  <a:lnTo>
                    <a:pt x="2536" y="589"/>
                  </a:lnTo>
                  <a:lnTo>
                    <a:pt x="2446" y="725"/>
                  </a:lnTo>
                  <a:lnTo>
                    <a:pt x="2400" y="747"/>
                  </a:lnTo>
                  <a:lnTo>
                    <a:pt x="2242" y="725"/>
                  </a:lnTo>
                  <a:lnTo>
                    <a:pt x="2174" y="702"/>
                  </a:lnTo>
                  <a:lnTo>
                    <a:pt x="2015" y="657"/>
                  </a:lnTo>
                  <a:lnTo>
                    <a:pt x="1970" y="612"/>
                  </a:lnTo>
                  <a:lnTo>
                    <a:pt x="1925" y="476"/>
                  </a:lnTo>
                  <a:lnTo>
                    <a:pt x="1880" y="408"/>
                  </a:lnTo>
                  <a:lnTo>
                    <a:pt x="1812" y="362"/>
                  </a:lnTo>
                  <a:lnTo>
                    <a:pt x="1766" y="317"/>
                  </a:lnTo>
                  <a:lnTo>
                    <a:pt x="1766" y="295"/>
                  </a:lnTo>
                  <a:lnTo>
                    <a:pt x="1721" y="249"/>
                  </a:lnTo>
                  <a:lnTo>
                    <a:pt x="1631" y="159"/>
                  </a:lnTo>
                  <a:lnTo>
                    <a:pt x="1563" y="91"/>
                  </a:lnTo>
                  <a:lnTo>
                    <a:pt x="1517" y="68"/>
                  </a:lnTo>
                  <a:lnTo>
                    <a:pt x="1472" y="91"/>
                  </a:lnTo>
                  <a:lnTo>
                    <a:pt x="1404" y="91"/>
                  </a:lnTo>
                  <a:lnTo>
                    <a:pt x="1404" y="23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3910750" y="2772000"/>
              <a:ext cx="76450" cy="74750"/>
            </a:xfrm>
            <a:custGeom>
              <a:rect b="b" l="l" r="r" t="t"/>
              <a:pathLst>
                <a:path extrusionOk="0" h="2990" w="3058">
                  <a:moveTo>
                    <a:pt x="951" y="0"/>
                  </a:moveTo>
                  <a:lnTo>
                    <a:pt x="838" y="91"/>
                  </a:lnTo>
                  <a:lnTo>
                    <a:pt x="634" y="68"/>
                  </a:lnTo>
                  <a:lnTo>
                    <a:pt x="566" y="114"/>
                  </a:lnTo>
                  <a:lnTo>
                    <a:pt x="499" y="250"/>
                  </a:lnTo>
                  <a:lnTo>
                    <a:pt x="453" y="295"/>
                  </a:lnTo>
                  <a:lnTo>
                    <a:pt x="408" y="272"/>
                  </a:lnTo>
                  <a:lnTo>
                    <a:pt x="340" y="227"/>
                  </a:lnTo>
                  <a:lnTo>
                    <a:pt x="227" y="91"/>
                  </a:lnTo>
                  <a:lnTo>
                    <a:pt x="182" y="68"/>
                  </a:lnTo>
                  <a:lnTo>
                    <a:pt x="68" y="68"/>
                  </a:lnTo>
                  <a:lnTo>
                    <a:pt x="46" y="114"/>
                  </a:lnTo>
                  <a:lnTo>
                    <a:pt x="23" y="295"/>
                  </a:lnTo>
                  <a:lnTo>
                    <a:pt x="0" y="476"/>
                  </a:lnTo>
                  <a:lnTo>
                    <a:pt x="0" y="567"/>
                  </a:lnTo>
                  <a:lnTo>
                    <a:pt x="114" y="657"/>
                  </a:lnTo>
                  <a:lnTo>
                    <a:pt x="249" y="816"/>
                  </a:lnTo>
                  <a:lnTo>
                    <a:pt x="295" y="838"/>
                  </a:lnTo>
                  <a:lnTo>
                    <a:pt x="317" y="884"/>
                  </a:lnTo>
                  <a:lnTo>
                    <a:pt x="340" y="1019"/>
                  </a:lnTo>
                  <a:lnTo>
                    <a:pt x="385" y="1178"/>
                  </a:lnTo>
                  <a:lnTo>
                    <a:pt x="453" y="1268"/>
                  </a:lnTo>
                  <a:lnTo>
                    <a:pt x="521" y="1359"/>
                  </a:lnTo>
                  <a:lnTo>
                    <a:pt x="589" y="1404"/>
                  </a:lnTo>
                  <a:lnTo>
                    <a:pt x="680" y="1518"/>
                  </a:lnTo>
                  <a:lnTo>
                    <a:pt x="770" y="1608"/>
                  </a:lnTo>
                  <a:lnTo>
                    <a:pt x="793" y="1653"/>
                  </a:lnTo>
                  <a:lnTo>
                    <a:pt x="929" y="1812"/>
                  </a:lnTo>
                  <a:lnTo>
                    <a:pt x="1087" y="1948"/>
                  </a:lnTo>
                  <a:lnTo>
                    <a:pt x="1200" y="1993"/>
                  </a:lnTo>
                  <a:lnTo>
                    <a:pt x="1223" y="2016"/>
                  </a:lnTo>
                  <a:lnTo>
                    <a:pt x="1223" y="2129"/>
                  </a:lnTo>
                  <a:lnTo>
                    <a:pt x="1246" y="2174"/>
                  </a:lnTo>
                  <a:lnTo>
                    <a:pt x="1336" y="2287"/>
                  </a:lnTo>
                  <a:lnTo>
                    <a:pt x="1495" y="2469"/>
                  </a:lnTo>
                  <a:lnTo>
                    <a:pt x="1517" y="2491"/>
                  </a:lnTo>
                  <a:lnTo>
                    <a:pt x="1540" y="2536"/>
                  </a:lnTo>
                  <a:lnTo>
                    <a:pt x="1517" y="2559"/>
                  </a:lnTo>
                  <a:lnTo>
                    <a:pt x="1472" y="2582"/>
                  </a:lnTo>
                  <a:lnTo>
                    <a:pt x="1540" y="2627"/>
                  </a:lnTo>
                  <a:lnTo>
                    <a:pt x="1608" y="2604"/>
                  </a:lnTo>
                  <a:lnTo>
                    <a:pt x="1653" y="2604"/>
                  </a:lnTo>
                  <a:lnTo>
                    <a:pt x="1676" y="2672"/>
                  </a:lnTo>
                  <a:lnTo>
                    <a:pt x="1744" y="2718"/>
                  </a:lnTo>
                  <a:lnTo>
                    <a:pt x="1834" y="2786"/>
                  </a:lnTo>
                  <a:lnTo>
                    <a:pt x="1902" y="2831"/>
                  </a:lnTo>
                  <a:lnTo>
                    <a:pt x="2038" y="2944"/>
                  </a:lnTo>
                  <a:lnTo>
                    <a:pt x="2084" y="2944"/>
                  </a:lnTo>
                  <a:lnTo>
                    <a:pt x="2151" y="2989"/>
                  </a:lnTo>
                  <a:lnTo>
                    <a:pt x="2174" y="2967"/>
                  </a:lnTo>
                  <a:lnTo>
                    <a:pt x="2219" y="2921"/>
                  </a:lnTo>
                  <a:lnTo>
                    <a:pt x="2242" y="2899"/>
                  </a:lnTo>
                  <a:lnTo>
                    <a:pt x="2242" y="2853"/>
                  </a:lnTo>
                  <a:lnTo>
                    <a:pt x="2174" y="2740"/>
                  </a:lnTo>
                  <a:lnTo>
                    <a:pt x="2174" y="2672"/>
                  </a:lnTo>
                  <a:lnTo>
                    <a:pt x="2151" y="2536"/>
                  </a:lnTo>
                  <a:lnTo>
                    <a:pt x="2174" y="2514"/>
                  </a:lnTo>
                  <a:lnTo>
                    <a:pt x="2197" y="2491"/>
                  </a:lnTo>
                  <a:lnTo>
                    <a:pt x="2310" y="2469"/>
                  </a:lnTo>
                  <a:lnTo>
                    <a:pt x="2287" y="2378"/>
                  </a:lnTo>
                  <a:lnTo>
                    <a:pt x="2310" y="2333"/>
                  </a:lnTo>
                  <a:lnTo>
                    <a:pt x="2333" y="2287"/>
                  </a:lnTo>
                  <a:lnTo>
                    <a:pt x="2333" y="2265"/>
                  </a:lnTo>
                  <a:lnTo>
                    <a:pt x="2401" y="2197"/>
                  </a:lnTo>
                  <a:lnTo>
                    <a:pt x="2491" y="2129"/>
                  </a:lnTo>
                  <a:lnTo>
                    <a:pt x="2536" y="2129"/>
                  </a:lnTo>
                  <a:lnTo>
                    <a:pt x="2582" y="2197"/>
                  </a:lnTo>
                  <a:lnTo>
                    <a:pt x="2627" y="2197"/>
                  </a:lnTo>
                  <a:lnTo>
                    <a:pt x="2627" y="2129"/>
                  </a:lnTo>
                  <a:lnTo>
                    <a:pt x="2582" y="2016"/>
                  </a:lnTo>
                  <a:lnTo>
                    <a:pt x="2559" y="1970"/>
                  </a:lnTo>
                  <a:lnTo>
                    <a:pt x="2559" y="1925"/>
                  </a:lnTo>
                  <a:lnTo>
                    <a:pt x="2627" y="1925"/>
                  </a:lnTo>
                  <a:lnTo>
                    <a:pt x="2672" y="1948"/>
                  </a:lnTo>
                  <a:lnTo>
                    <a:pt x="2695" y="1925"/>
                  </a:lnTo>
                  <a:lnTo>
                    <a:pt x="2763" y="1925"/>
                  </a:lnTo>
                  <a:lnTo>
                    <a:pt x="2808" y="1880"/>
                  </a:lnTo>
                  <a:lnTo>
                    <a:pt x="2831" y="1857"/>
                  </a:lnTo>
                  <a:lnTo>
                    <a:pt x="2876" y="1857"/>
                  </a:lnTo>
                  <a:lnTo>
                    <a:pt x="2921" y="1880"/>
                  </a:lnTo>
                  <a:lnTo>
                    <a:pt x="2967" y="1902"/>
                  </a:lnTo>
                  <a:lnTo>
                    <a:pt x="2989" y="1857"/>
                  </a:lnTo>
                  <a:lnTo>
                    <a:pt x="2989" y="1812"/>
                  </a:lnTo>
                  <a:lnTo>
                    <a:pt x="2989" y="1744"/>
                  </a:lnTo>
                  <a:lnTo>
                    <a:pt x="2876" y="1585"/>
                  </a:lnTo>
                  <a:lnTo>
                    <a:pt x="2808" y="1472"/>
                  </a:lnTo>
                  <a:lnTo>
                    <a:pt x="2785" y="1450"/>
                  </a:lnTo>
                  <a:lnTo>
                    <a:pt x="2808" y="1427"/>
                  </a:lnTo>
                  <a:lnTo>
                    <a:pt x="2876" y="1427"/>
                  </a:lnTo>
                  <a:lnTo>
                    <a:pt x="2944" y="1450"/>
                  </a:lnTo>
                  <a:lnTo>
                    <a:pt x="3035" y="1427"/>
                  </a:lnTo>
                  <a:lnTo>
                    <a:pt x="3057" y="1404"/>
                  </a:lnTo>
                  <a:lnTo>
                    <a:pt x="3057" y="1359"/>
                  </a:lnTo>
                  <a:lnTo>
                    <a:pt x="3035" y="1336"/>
                  </a:lnTo>
                  <a:lnTo>
                    <a:pt x="2944" y="1246"/>
                  </a:lnTo>
                  <a:lnTo>
                    <a:pt x="2876" y="1178"/>
                  </a:lnTo>
                  <a:lnTo>
                    <a:pt x="2785" y="1110"/>
                  </a:lnTo>
                  <a:lnTo>
                    <a:pt x="2718" y="1087"/>
                  </a:lnTo>
                  <a:lnTo>
                    <a:pt x="2695" y="1042"/>
                  </a:lnTo>
                  <a:lnTo>
                    <a:pt x="2695" y="1019"/>
                  </a:lnTo>
                  <a:lnTo>
                    <a:pt x="2695" y="951"/>
                  </a:lnTo>
                  <a:lnTo>
                    <a:pt x="2695" y="884"/>
                  </a:lnTo>
                  <a:lnTo>
                    <a:pt x="2718" y="838"/>
                  </a:lnTo>
                  <a:lnTo>
                    <a:pt x="2785" y="748"/>
                  </a:lnTo>
                  <a:lnTo>
                    <a:pt x="2831" y="634"/>
                  </a:lnTo>
                  <a:lnTo>
                    <a:pt x="2853" y="544"/>
                  </a:lnTo>
                  <a:lnTo>
                    <a:pt x="2876" y="453"/>
                  </a:lnTo>
                  <a:lnTo>
                    <a:pt x="2876" y="431"/>
                  </a:lnTo>
                  <a:lnTo>
                    <a:pt x="2853" y="431"/>
                  </a:lnTo>
                  <a:lnTo>
                    <a:pt x="2785" y="408"/>
                  </a:lnTo>
                  <a:lnTo>
                    <a:pt x="2695" y="408"/>
                  </a:lnTo>
                  <a:lnTo>
                    <a:pt x="2627" y="453"/>
                  </a:lnTo>
                  <a:lnTo>
                    <a:pt x="2559" y="453"/>
                  </a:lnTo>
                  <a:lnTo>
                    <a:pt x="2468" y="431"/>
                  </a:lnTo>
                  <a:lnTo>
                    <a:pt x="2423" y="408"/>
                  </a:lnTo>
                  <a:lnTo>
                    <a:pt x="2423" y="363"/>
                  </a:lnTo>
                  <a:lnTo>
                    <a:pt x="2423" y="340"/>
                  </a:lnTo>
                  <a:lnTo>
                    <a:pt x="2401" y="272"/>
                  </a:lnTo>
                  <a:lnTo>
                    <a:pt x="2333" y="227"/>
                  </a:lnTo>
                  <a:lnTo>
                    <a:pt x="2197" y="204"/>
                  </a:lnTo>
                  <a:lnTo>
                    <a:pt x="2151" y="182"/>
                  </a:lnTo>
                  <a:lnTo>
                    <a:pt x="2084" y="182"/>
                  </a:lnTo>
                  <a:lnTo>
                    <a:pt x="2038" y="159"/>
                  </a:lnTo>
                  <a:lnTo>
                    <a:pt x="1970" y="159"/>
                  </a:lnTo>
                  <a:lnTo>
                    <a:pt x="1902" y="182"/>
                  </a:lnTo>
                  <a:lnTo>
                    <a:pt x="1812" y="136"/>
                  </a:lnTo>
                  <a:lnTo>
                    <a:pt x="1767" y="182"/>
                  </a:lnTo>
                  <a:lnTo>
                    <a:pt x="1699" y="227"/>
                  </a:lnTo>
                  <a:lnTo>
                    <a:pt x="1653" y="227"/>
                  </a:lnTo>
                  <a:lnTo>
                    <a:pt x="1563" y="136"/>
                  </a:lnTo>
                  <a:lnTo>
                    <a:pt x="1517" y="114"/>
                  </a:lnTo>
                  <a:lnTo>
                    <a:pt x="1450" y="159"/>
                  </a:lnTo>
                  <a:lnTo>
                    <a:pt x="1404" y="182"/>
                  </a:lnTo>
                  <a:lnTo>
                    <a:pt x="1382" y="159"/>
                  </a:lnTo>
                  <a:lnTo>
                    <a:pt x="1268" y="114"/>
                  </a:lnTo>
                  <a:lnTo>
                    <a:pt x="1223" y="114"/>
                  </a:lnTo>
                  <a:lnTo>
                    <a:pt x="1178" y="136"/>
                  </a:lnTo>
                  <a:lnTo>
                    <a:pt x="1110" y="114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414075" y="3511850"/>
              <a:ext cx="3975" cy="5125"/>
            </a:xfrm>
            <a:custGeom>
              <a:rect b="b" l="l" r="r" t="t"/>
              <a:pathLst>
                <a:path extrusionOk="0" h="205" w="159">
                  <a:moveTo>
                    <a:pt x="46" y="0"/>
                  </a:moveTo>
                  <a:lnTo>
                    <a:pt x="0" y="23"/>
                  </a:lnTo>
                  <a:lnTo>
                    <a:pt x="0" y="136"/>
                  </a:lnTo>
                  <a:lnTo>
                    <a:pt x="23" y="181"/>
                  </a:lnTo>
                  <a:lnTo>
                    <a:pt x="91" y="204"/>
                  </a:lnTo>
                  <a:lnTo>
                    <a:pt x="113" y="204"/>
                  </a:lnTo>
                  <a:lnTo>
                    <a:pt x="159" y="136"/>
                  </a:lnTo>
                  <a:lnTo>
                    <a:pt x="113" y="9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5346300" y="3232775"/>
              <a:ext cx="91725" cy="124550"/>
            </a:xfrm>
            <a:custGeom>
              <a:rect b="b" l="l" r="r" t="t"/>
              <a:pathLst>
                <a:path extrusionOk="0" h="4982" w="3669">
                  <a:moveTo>
                    <a:pt x="2038" y="3080"/>
                  </a:moveTo>
                  <a:lnTo>
                    <a:pt x="1993" y="3103"/>
                  </a:lnTo>
                  <a:lnTo>
                    <a:pt x="2015" y="3125"/>
                  </a:lnTo>
                  <a:lnTo>
                    <a:pt x="2061" y="3148"/>
                  </a:lnTo>
                  <a:lnTo>
                    <a:pt x="2106" y="3171"/>
                  </a:lnTo>
                  <a:lnTo>
                    <a:pt x="2083" y="3148"/>
                  </a:lnTo>
                  <a:lnTo>
                    <a:pt x="2038" y="3080"/>
                  </a:lnTo>
                  <a:close/>
                  <a:moveTo>
                    <a:pt x="2740" y="3442"/>
                  </a:moveTo>
                  <a:lnTo>
                    <a:pt x="2717" y="3465"/>
                  </a:lnTo>
                  <a:lnTo>
                    <a:pt x="2695" y="3555"/>
                  </a:lnTo>
                  <a:lnTo>
                    <a:pt x="2740" y="3646"/>
                  </a:lnTo>
                  <a:lnTo>
                    <a:pt x="2763" y="3669"/>
                  </a:lnTo>
                  <a:lnTo>
                    <a:pt x="2808" y="3646"/>
                  </a:lnTo>
                  <a:lnTo>
                    <a:pt x="2808" y="3601"/>
                  </a:lnTo>
                  <a:lnTo>
                    <a:pt x="2785" y="3555"/>
                  </a:lnTo>
                  <a:lnTo>
                    <a:pt x="2763" y="3465"/>
                  </a:lnTo>
                  <a:lnTo>
                    <a:pt x="2740" y="3442"/>
                  </a:lnTo>
                  <a:close/>
                  <a:moveTo>
                    <a:pt x="2423" y="3533"/>
                  </a:moveTo>
                  <a:lnTo>
                    <a:pt x="2400" y="3872"/>
                  </a:lnTo>
                  <a:lnTo>
                    <a:pt x="2491" y="3805"/>
                  </a:lnTo>
                  <a:lnTo>
                    <a:pt x="2513" y="3714"/>
                  </a:lnTo>
                  <a:lnTo>
                    <a:pt x="2491" y="3646"/>
                  </a:lnTo>
                  <a:lnTo>
                    <a:pt x="2423" y="3533"/>
                  </a:lnTo>
                  <a:close/>
                  <a:moveTo>
                    <a:pt x="2038" y="3238"/>
                  </a:moveTo>
                  <a:lnTo>
                    <a:pt x="1970" y="3261"/>
                  </a:lnTo>
                  <a:lnTo>
                    <a:pt x="1993" y="3329"/>
                  </a:lnTo>
                  <a:lnTo>
                    <a:pt x="2015" y="3397"/>
                  </a:lnTo>
                  <a:lnTo>
                    <a:pt x="2015" y="3442"/>
                  </a:lnTo>
                  <a:lnTo>
                    <a:pt x="2083" y="3510"/>
                  </a:lnTo>
                  <a:lnTo>
                    <a:pt x="2106" y="3578"/>
                  </a:lnTo>
                  <a:lnTo>
                    <a:pt x="2106" y="3691"/>
                  </a:lnTo>
                  <a:lnTo>
                    <a:pt x="1993" y="3918"/>
                  </a:lnTo>
                  <a:lnTo>
                    <a:pt x="2061" y="3918"/>
                  </a:lnTo>
                  <a:lnTo>
                    <a:pt x="2196" y="3895"/>
                  </a:lnTo>
                  <a:lnTo>
                    <a:pt x="2242" y="3827"/>
                  </a:lnTo>
                  <a:lnTo>
                    <a:pt x="2264" y="3623"/>
                  </a:lnTo>
                  <a:lnTo>
                    <a:pt x="2264" y="3555"/>
                  </a:lnTo>
                  <a:lnTo>
                    <a:pt x="2151" y="3420"/>
                  </a:lnTo>
                  <a:lnTo>
                    <a:pt x="2129" y="3352"/>
                  </a:lnTo>
                  <a:lnTo>
                    <a:pt x="2106" y="3284"/>
                  </a:lnTo>
                  <a:lnTo>
                    <a:pt x="2106" y="3261"/>
                  </a:lnTo>
                  <a:lnTo>
                    <a:pt x="2038" y="3238"/>
                  </a:lnTo>
                  <a:close/>
                  <a:moveTo>
                    <a:pt x="3034" y="4031"/>
                  </a:moveTo>
                  <a:lnTo>
                    <a:pt x="3034" y="4054"/>
                  </a:lnTo>
                  <a:lnTo>
                    <a:pt x="3012" y="4122"/>
                  </a:lnTo>
                  <a:lnTo>
                    <a:pt x="3034" y="4167"/>
                  </a:lnTo>
                  <a:lnTo>
                    <a:pt x="3057" y="4099"/>
                  </a:lnTo>
                  <a:lnTo>
                    <a:pt x="3080" y="4054"/>
                  </a:lnTo>
                  <a:lnTo>
                    <a:pt x="3057" y="4031"/>
                  </a:lnTo>
                  <a:close/>
                  <a:moveTo>
                    <a:pt x="3080" y="4189"/>
                  </a:moveTo>
                  <a:lnTo>
                    <a:pt x="3057" y="4212"/>
                  </a:lnTo>
                  <a:lnTo>
                    <a:pt x="3057" y="4325"/>
                  </a:lnTo>
                  <a:lnTo>
                    <a:pt x="3057" y="4371"/>
                  </a:lnTo>
                  <a:lnTo>
                    <a:pt x="3080" y="4393"/>
                  </a:lnTo>
                  <a:lnTo>
                    <a:pt x="3125" y="4393"/>
                  </a:lnTo>
                  <a:lnTo>
                    <a:pt x="3125" y="4303"/>
                  </a:lnTo>
                  <a:lnTo>
                    <a:pt x="3125" y="4235"/>
                  </a:lnTo>
                  <a:lnTo>
                    <a:pt x="3102" y="4212"/>
                  </a:lnTo>
                  <a:lnTo>
                    <a:pt x="3080" y="4189"/>
                  </a:lnTo>
                  <a:close/>
                  <a:moveTo>
                    <a:pt x="272" y="1"/>
                  </a:moveTo>
                  <a:lnTo>
                    <a:pt x="249" y="68"/>
                  </a:lnTo>
                  <a:lnTo>
                    <a:pt x="272" y="91"/>
                  </a:lnTo>
                  <a:lnTo>
                    <a:pt x="294" y="91"/>
                  </a:lnTo>
                  <a:lnTo>
                    <a:pt x="340" y="114"/>
                  </a:lnTo>
                  <a:lnTo>
                    <a:pt x="340" y="159"/>
                  </a:lnTo>
                  <a:lnTo>
                    <a:pt x="340" y="182"/>
                  </a:lnTo>
                  <a:lnTo>
                    <a:pt x="294" y="227"/>
                  </a:lnTo>
                  <a:lnTo>
                    <a:pt x="249" y="272"/>
                  </a:lnTo>
                  <a:lnTo>
                    <a:pt x="181" y="340"/>
                  </a:lnTo>
                  <a:lnTo>
                    <a:pt x="113" y="431"/>
                  </a:lnTo>
                  <a:lnTo>
                    <a:pt x="91" y="499"/>
                  </a:lnTo>
                  <a:lnTo>
                    <a:pt x="68" y="544"/>
                  </a:lnTo>
                  <a:lnTo>
                    <a:pt x="45" y="612"/>
                  </a:lnTo>
                  <a:lnTo>
                    <a:pt x="68" y="657"/>
                  </a:lnTo>
                  <a:lnTo>
                    <a:pt x="91" y="680"/>
                  </a:lnTo>
                  <a:lnTo>
                    <a:pt x="181" y="702"/>
                  </a:lnTo>
                  <a:lnTo>
                    <a:pt x="272" y="770"/>
                  </a:lnTo>
                  <a:lnTo>
                    <a:pt x="340" y="884"/>
                  </a:lnTo>
                  <a:lnTo>
                    <a:pt x="385" y="906"/>
                  </a:lnTo>
                  <a:lnTo>
                    <a:pt x="453" y="952"/>
                  </a:lnTo>
                  <a:lnTo>
                    <a:pt x="589" y="952"/>
                  </a:lnTo>
                  <a:lnTo>
                    <a:pt x="611" y="974"/>
                  </a:lnTo>
                  <a:lnTo>
                    <a:pt x="634" y="1065"/>
                  </a:lnTo>
                  <a:lnTo>
                    <a:pt x="657" y="1087"/>
                  </a:lnTo>
                  <a:lnTo>
                    <a:pt x="725" y="1133"/>
                  </a:lnTo>
                  <a:lnTo>
                    <a:pt x="747" y="1155"/>
                  </a:lnTo>
                  <a:lnTo>
                    <a:pt x="725" y="1178"/>
                  </a:lnTo>
                  <a:lnTo>
                    <a:pt x="702" y="1223"/>
                  </a:lnTo>
                  <a:lnTo>
                    <a:pt x="634" y="1223"/>
                  </a:lnTo>
                  <a:lnTo>
                    <a:pt x="589" y="1246"/>
                  </a:lnTo>
                  <a:lnTo>
                    <a:pt x="521" y="1223"/>
                  </a:lnTo>
                  <a:lnTo>
                    <a:pt x="340" y="1223"/>
                  </a:lnTo>
                  <a:lnTo>
                    <a:pt x="272" y="1404"/>
                  </a:lnTo>
                  <a:lnTo>
                    <a:pt x="227" y="1495"/>
                  </a:lnTo>
                  <a:lnTo>
                    <a:pt x="204" y="1495"/>
                  </a:lnTo>
                  <a:lnTo>
                    <a:pt x="136" y="1450"/>
                  </a:lnTo>
                  <a:lnTo>
                    <a:pt x="113" y="1450"/>
                  </a:lnTo>
                  <a:lnTo>
                    <a:pt x="23" y="1631"/>
                  </a:lnTo>
                  <a:lnTo>
                    <a:pt x="0" y="1676"/>
                  </a:lnTo>
                  <a:lnTo>
                    <a:pt x="0" y="1699"/>
                  </a:lnTo>
                  <a:lnTo>
                    <a:pt x="45" y="1767"/>
                  </a:lnTo>
                  <a:lnTo>
                    <a:pt x="91" y="1835"/>
                  </a:lnTo>
                  <a:lnTo>
                    <a:pt x="159" y="1857"/>
                  </a:lnTo>
                  <a:lnTo>
                    <a:pt x="204" y="1835"/>
                  </a:lnTo>
                  <a:lnTo>
                    <a:pt x="249" y="1857"/>
                  </a:lnTo>
                  <a:lnTo>
                    <a:pt x="294" y="1903"/>
                  </a:lnTo>
                  <a:lnTo>
                    <a:pt x="385" y="1948"/>
                  </a:lnTo>
                  <a:lnTo>
                    <a:pt x="498" y="1970"/>
                  </a:lnTo>
                  <a:lnTo>
                    <a:pt x="566" y="2016"/>
                  </a:lnTo>
                  <a:lnTo>
                    <a:pt x="566" y="2061"/>
                  </a:lnTo>
                  <a:lnTo>
                    <a:pt x="566" y="2084"/>
                  </a:lnTo>
                  <a:lnTo>
                    <a:pt x="544" y="2197"/>
                  </a:lnTo>
                  <a:lnTo>
                    <a:pt x="544" y="2242"/>
                  </a:lnTo>
                  <a:lnTo>
                    <a:pt x="476" y="2401"/>
                  </a:lnTo>
                  <a:lnTo>
                    <a:pt x="430" y="2537"/>
                  </a:lnTo>
                  <a:lnTo>
                    <a:pt x="453" y="2604"/>
                  </a:lnTo>
                  <a:lnTo>
                    <a:pt x="476" y="2627"/>
                  </a:lnTo>
                  <a:lnTo>
                    <a:pt x="498" y="2627"/>
                  </a:lnTo>
                  <a:lnTo>
                    <a:pt x="544" y="2695"/>
                  </a:lnTo>
                  <a:lnTo>
                    <a:pt x="566" y="2740"/>
                  </a:lnTo>
                  <a:lnTo>
                    <a:pt x="544" y="2854"/>
                  </a:lnTo>
                  <a:lnTo>
                    <a:pt x="566" y="2899"/>
                  </a:lnTo>
                  <a:lnTo>
                    <a:pt x="634" y="2921"/>
                  </a:lnTo>
                  <a:lnTo>
                    <a:pt x="702" y="2921"/>
                  </a:lnTo>
                  <a:lnTo>
                    <a:pt x="725" y="2944"/>
                  </a:lnTo>
                  <a:lnTo>
                    <a:pt x="657" y="3080"/>
                  </a:lnTo>
                  <a:lnTo>
                    <a:pt x="679" y="3171"/>
                  </a:lnTo>
                  <a:lnTo>
                    <a:pt x="702" y="3238"/>
                  </a:lnTo>
                  <a:lnTo>
                    <a:pt x="725" y="3374"/>
                  </a:lnTo>
                  <a:lnTo>
                    <a:pt x="725" y="3397"/>
                  </a:lnTo>
                  <a:lnTo>
                    <a:pt x="725" y="3420"/>
                  </a:lnTo>
                  <a:lnTo>
                    <a:pt x="747" y="3533"/>
                  </a:lnTo>
                  <a:lnTo>
                    <a:pt x="815" y="3737"/>
                  </a:lnTo>
                  <a:lnTo>
                    <a:pt x="815" y="3805"/>
                  </a:lnTo>
                  <a:lnTo>
                    <a:pt x="815" y="3895"/>
                  </a:lnTo>
                  <a:lnTo>
                    <a:pt x="838" y="3963"/>
                  </a:lnTo>
                  <a:lnTo>
                    <a:pt x="861" y="4076"/>
                  </a:lnTo>
                  <a:lnTo>
                    <a:pt x="906" y="4144"/>
                  </a:lnTo>
                  <a:lnTo>
                    <a:pt x="974" y="4212"/>
                  </a:lnTo>
                  <a:lnTo>
                    <a:pt x="1064" y="4212"/>
                  </a:lnTo>
                  <a:lnTo>
                    <a:pt x="1132" y="4122"/>
                  </a:lnTo>
                  <a:lnTo>
                    <a:pt x="1178" y="4031"/>
                  </a:lnTo>
                  <a:lnTo>
                    <a:pt x="1178" y="3940"/>
                  </a:lnTo>
                  <a:lnTo>
                    <a:pt x="1155" y="3782"/>
                  </a:lnTo>
                  <a:lnTo>
                    <a:pt x="1155" y="3737"/>
                  </a:lnTo>
                  <a:lnTo>
                    <a:pt x="1223" y="3986"/>
                  </a:lnTo>
                  <a:lnTo>
                    <a:pt x="1223" y="4076"/>
                  </a:lnTo>
                  <a:lnTo>
                    <a:pt x="1223" y="4167"/>
                  </a:lnTo>
                  <a:lnTo>
                    <a:pt x="1268" y="4122"/>
                  </a:lnTo>
                  <a:lnTo>
                    <a:pt x="1313" y="4076"/>
                  </a:lnTo>
                  <a:lnTo>
                    <a:pt x="1381" y="4031"/>
                  </a:lnTo>
                  <a:lnTo>
                    <a:pt x="1427" y="3986"/>
                  </a:lnTo>
                  <a:lnTo>
                    <a:pt x="1449" y="3895"/>
                  </a:lnTo>
                  <a:lnTo>
                    <a:pt x="1472" y="3827"/>
                  </a:lnTo>
                  <a:lnTo>
                    <a:pt x="1449" y="3714"/>
                  </a:lnTo>
                  <a:lnTo>
                    <a:pt x="1472" y="3646"/>
                  </a:lnTo>
                  <a:lnTo>
                    <a:pt x="1562" y="3578"/>
                  </a:lnTo>
                  <a:lnTo>
                    <a:pt x="1495" y="3714"/>
                  </a:lnTo>
                  <a:lnTo>
                    <a:pt x="1495" y="3782"/>
                  </a:lnTo>
                  <a:lnTo>
                    <a:pt x="1517" y="3872"/>
                  </a:lnTo>
                  <a:lnTo>
                    <a:pt x="1540" y="3940"/>
                  </a:lnTo>
                  <a:lnTo>
                    <a:pt x="1630" y="3872"/>
                  </a:lnTo>
                  <a:lnTo>
                    <a:pt x="1698" y="3850"/>
                  </a:lnTo>
                  <a:lnTo>
                    <a:pt x="1744" y="3827"/>
                  </a:lnTo>
                  <a:lnTo>
                    <a:pt x="1653" y="3940"/>
                  </a:lnTo>
                  <a:lnTo>
                    <a:pt x="1630" y="4008"/>
                  </a:lnTo>
                  <a:lnTo>
                    <a:pt x="1630" y="4054"/>
                  </a:lnTo>
                  <a:lnTo>
                    <a:pt x="1676" y="4099"/>
                  </a:lnTo>
                  <a:lnTo>
                    <a:pt x="1698" y="4122"/>
                  </a:lnTo>
                  <a:lnTo>
                    <a:pt x="1766" y="4122"/>
                  </a:lnTo>
                  <a:lnTo>
                    <a:pt x="1812" y="4054"/>
                  </a:lnTo>
                  <a:lnTo>
                    <a:pt x="1857" y="3918"/>
                  </a:lnTo>
                  <a:lnTo>
                    <a:pt x="1970" y="3805"/>
                  </a:lnTo>
                  <a:lnTo>
                    <a:pt x="2015" y="3782"/>
                  </a:lnTo>
                  <a:lnTo>
                    <a:pt x="2038" y="3737"/>
                  </a:lnTo>
                  <a:lnTo>
                    <a:pt x="2061" y="3646"/>
                  </a:lnTo>
                  <a:lnTo>
                    <a:pt x="2038" y="3601"/>
                  </a:lnTo>
                  <a:lnTo>
                    <a:pt x="1993" y="3510"/>
                  </a:lnTo>
                  <a:lnTo>
                    <a:pt x="1970" y="3465"/>
                  </a:lnTo>
                  <a:lnTo>
                    <a:pt x="1970" y="3420"/>
                  </a:lnTo>
                  <a:lnTo>
                    <a:pt x="1947" y="3374"/>
                  </a:lnTo>
                  <a:lnTo>
                    <a:pt x="1925" y="3329"/>
                  </a:lnTo>
                  <a:lnTo>
                    <a:pt x="1925" y="3261"/>
                  </a:lnTo>
                  <a:lnTo>
                    <a:pt x="1947" y="3216"/>
                  </a:lnTo>
                  <a:lnTo>
                    <a:pt x="2015" y="3193"/>
                  </a:lnTo>
                  <a:lnTo>
                    <a:pt x="1947" y="3125"/>
                  </a:lnTo>
                  <a:lnTo>
                    <a:pt x="1947" y="3057"/>
                  </a:lnTo>
                  <a:lnTo>
                    <a:pt x="1993" y="3035"/>
                  </a:lnTo>
                  <a:lnTo>
                    <a:pt x="2038" y="2989"/>
                  </a:lnTo>
                  <a:lnTo>
                    <a:pt x="2038" y="2944"/>
                  </a:lnTo>
                  <a:lnTo>
                    <a:pt x="2038" y="2876"/>
                  </a:lnTo>
                  <a:lnTo>
                    <a:pt x="1993" y="2808"/>
                  </a:lnTo>
                  <a:lnTo>
                    <a:pt x="1879" y="2786"/>
                  </a:lnTo>
                  <a:lnTo>
                    <a:pt x="1789" y="2718"/>
                  </a:lnTo>
                  <a:lnTo>
                    <a:pt x="1902" y="2740"/>
                  </a:lnTo>
                  <a:lnTo>
                    <a:pt x="2015" y="2740"/>
                  </a:lnTo>
                  <a:lnTo>
                    <a:pt x="2015" y="2695"/>
                  </a:lnTo>
                  <a:lnTo>
                    <a:pt x="2015" y="2650"/>
                  </a:lnTo>
                  <a:lnTo>
                    <a:pt x="2038" y="2604"/>
                  </a:lnTo>
                  <a:lnTo>
                    <a:pt x="2061" y="2604"/>
                  </a:lnTo>
                  <a:lnTo>
                    <a:pt x="2061" y="2650"/>
                  </a:lnTo>
                  <a:lnTo>
                    <a:pt x="2061" y="2740"/>
                  </a:lnTo>
                  <a:lnTo>
                    <a:pt x="2083" y="2876"/>
                  </a:lnTo>
                  <a:lnTo>
                    <a:pt x="2083" y="3035"/>
                  </a:lnTo>
                  <a:lnTo>
                    <a:pt x="2083" y="3080"/>
                  </a:lnTo>
                  <a:lnTo>
                    <a:pt x="2219" y="3352"/>
                  </a:lnTo>
                  <a:lnTo>
                    <a:pt x="2332" y="3465"/>
                  </a:lnTo>
                  <a:lnTo>
                    <a:pt x="2491" y="3442"/>
                  </a:lnTo>
                  <a:lnTo>
                    <a:pt x="2536" y="3420"/>
                  </a:lnTo>
                  <a:lnTo>
                    <a:pt x="2627" y="3329"/>
                  </a:lnTo>
                  <a:lnTo>
                    <a:pt x="2695" y="3284"/>
                  </a:lnTo>
                  <a:lnTo>
                    <a:pt x="2740" y="3216"/>
                  </a:lnTo>
                  <a:lnTo>
                    <a:pt x="2740" y="3284"/>
                  </a:lnTo>
                  <a:lnTo>
                    <a:pt x="2785" y="3352"/>
                  </a:lnTo>
                  <a:lnTo>
                    <a:pt x="2921" y="3533"/>
                  </a:lnTo>
                  <a:lnTo>
                    <a:pt x="2944" y="3623"/>
                  </a:lnTo>
                  <a:lnTo>
                    <a:pt x="3012" y="3714"/>
                  </a:lnTo>
                  <a:lnTo>
                    <a:pt x="3034" y="3669"/>
                  </a:lnTo>
                  <a:lnTo>
                    <a:pt x="3057" y="3669"/>
                  </a:lnTo>
                  <a:lnTo>
                    <a:pt x="3057" y="3691"/>
                  </a:lnTo>
                  <a:lnTo>
                    <a:pt x="3012" y="3759"/>
                  </a:lnTo>
                  <a:lnTo>
                    <a:pt x="3034" y="3827"/>
                  </a:lnTo>
                  <a:lnTo>
                    <a:pt x="3102" y="4076"/>
                  </a:lnTo>
                  <a:lnTo>
                    <a:pt x="3170" y="4235"/>
                  </a:lnTo>
                  <a:lnTo>
                    <a:pt x="3170" y="4371"/>
                  </a:lnTo>
                  <a:lnTo>
                    <a:pt x="3215" y="4665"/>
                  </a:lnTo>
                  <a:lnTo>
                    <a:pt x="3306" y="4823"/>
                  </a:lnTo>
                  <a:lnTo>
                    <a:pt x="3351" y="4914"/>
                  </a:lnTo>
                  <a:lnTo>
                    <a:pt x="3397" y="4982"/>
                  </a:lnTo>
                  <a:lnTo>
                    <a:pt x="3419" y="4982"/>
                  </a:lnTo>
                  <a:lnTo>
                    <a:pt x="3419" y="4937"/>
                  </a:lnTo>
                  <a:lnTo>
                    <a:pt x="3397" y="4869"/>
                  </a:lnTo>
                  <a:lnTo>
                    <a:pt x="3374" y="4801"/>
                  </a:lnTo>
                  <a:lnTo>
                    <a:pt x="3374" y="4755"/>
                  </a:lnTo>
                  <a:lnTo>
                    <a:pt x="3329" y="4710"/>
                  </a:lnTo>
                  <a:lnTo>
                    <a:pt x="3306" y="4642"/>
                  </a:lnTo>
                  <a:lnTo>
                    <a:pt x="3306" y="4574"/>
                  </a:lnTo>
                  <a:lnTo>
                    <a:pt x="3329" y="4506"/>
                  </a:lnTo>
                  <a:lnTo>
                    <a:pt x="3374" y="4461"/>
                  </a:lnTo>
                  <a:lnTo>
                    <a:pt x="3419" y="4439"/>
                  </a:lnTo>
                  <a:lnTo>
                    <a:pt x="3464" y="4461"/>
                  </a:lnTo>
                  <a:lnTo>
                    <a:pt x="3532" y="4506"/>
                  </a:lnTo>
                  <a:lnTo>
                    <a:pt x="3600" y="4552"/>
                  </a:lnTo>
                  <a:lnTo>
                    <a:pt x="3623" y="4597"/>
                  </a:lnTo>
                  <a:lnTo>
                    <a:pt x="3646" y="4574"/>
                  </a:lnTo>
                  <a:lnTo>
                    <a:pt x="3668" y="4552"/>
                  </a:lnTo>
                  <a:lnTo>
                    <a:pt x="3668" y="4506"/>
                  </a:lnTo>
                  <a:lnTo>
                    <a:pt x="3623" y="4416"/>
                  </a:lnTo>
                  <a:lnTo>
                    <a:pt x="3623" y="4303"/>
                  </a:lnTo>
                  <a:lnTo>
                    <a:pt x="3623" y="4008"/>
                  </a:lnTo>
                  <a:lnTo>
                    <a:pt x="3623" y="3986"/>
                  </a:lnTo>
                  <a:lnTo>
                    <a:pt x="3600" y="3918"/>
                  </a:lnTo>
                  <a:lnTo>
                    <a:pt x="3578" y="3623"/>
                  </a:lnTo>
                  <a:lnTo>
                    <a:pt x="3578" y="3510"/>
                  </a:lnTo>
                  <a:lnTo>
                    <a:pt x="3555" y="3374"/>
                  </a:lnTo>
                  <a:lnTo>
                    <a:pt x="3532" y="3329"/>
                  </a:lnTo>
                  <a:lnTo>
                    <a:pt x="3510" y="3261"/>
                  </a:lnTo>
                  <a:lnTo>
                    <a:pt x="3464" y="3193"/>
                  </a:lnTo>
                  <a:lnTo>
                    <a:pt x="3442" y="3171"/>
                  </a:lnTo>
                  <a:lnTo>
                    <a:pt x="3442" y="3057"/>
                  </a:lnTo>
                  <a:lnTo>
                    <a:pt x="3419" y="2899"/>
                  </a:lnTo>
                  <a:lnTo>
                    <a:pt x="3419" y="2831"/>
                  </a:lnTo>
                  <a:lnTo>
                    <a:pt x="3397" y="2695"/>
                  </a:lnTo>
                  <a:lnTo>
                    <a:pt x="3351" y="2514"/>
                  </a:lnTo>
                  <a:lnTo>
                    <a:pt x="3306" y="2537"/>
                  </a:lnTo>
                  <a:lnTo>
                    <a:pt x="3283" y="2491"/>
                  </a:lnTo>
                  <a:lnTo>
                    <a:pt x="3261" y="2491"/>
                  </a:lnTo>
                  <a:lnTo>
                    <a:pt x="3193" y="2537"/>
                  </a:lnTo>
                  <a:lnTo>
                    <a:pt x="3147" y="2514"/>
                  </a:lnTo>
                  <a:lnTo>
                    <a:pt x="3102" y="2514"/>
                  </a:lnTo>
                  <a:lnTo>
                    <a:pt x="3102" y="2604"/>
                  </a:lnTo>
                  <a:lnTo>
                    <a:pt x="3102" y="2672"/>
                  </a:lnTo>
                  <a:lnTo>
                    <a:pt x="3102" y="2718"/>
                  </a:lnTo>
                  <a:lnTo>
                    <a:pt x="2989" y="2808"/>
                  </a:lnTo>
                  <a:lnTo>
                    <a:pt x="2966" y="2876"/>
                  </a:lnTo>
                  <a:lnTo>
                    <a:pt x="2966" y="2921"/>
                  </a:lnTo>
                  <a:lnTo>
                    <a:pt x="2989" y="3012"/>
                  </a:lnTo>
                  <a:lnTo>
                    <a:pt x="2966" y="3057"/>
                  </a:lnTo>
                  <a:lnTo>
                    <a:pt x="2921" y="3103"/>
                  </a:lnTo>
                  <a:lnTo>
                    <a:pt x="2853" y="3125"/>
                  </a:lnTo>
                  <a:lnTo>
                    <a:pt x="2808" y="3125"/>
                  </a:lnTo>
                  <a:lnTo>
                    <a:pt x="2763" y="3080"/>
                  </a:lnTo>
                  <a:lnTo>
                    <a:pt x="2740" y="2989"/>
                  </a:lnTo>
                  <a:lnTo>
                    <a:pt x="2717" y="2944"/>
                  </a:lnTo>
                  <a:lnTo>
                    <a:pt x="2695" y="2921"/>
                  </a:lnTo>
                  <a:lnTo>
                    <a:pt x="2672" y="2944"/>
                  </a:lnTo>
                  <a:lnTo>
                    <a:pt x="2649" y="2989"/>
                  </a:lnTo>
                  <a:lnTo>
                    <a:pt x="2649" y="3057"/>
                  </a:lnTo>
                  <a:lnTo>
                    <a:pt x="2627" y="3057"/>
                  </a:lnTo>
                  <a:lnTo>
                    <a:pt x="2627" y="3012"/>
                  </a:lnTo>
                  <a:lnTo>
                    <a:pt x="2559" y="2786"/>
                  </a:lnTo>
                  <a:lnTo>
                    <a:pt x="2491" y="2604"/>
                  </a:lnTo>
                  <a:lnTo>
                    <a:pt x="2491" y="2537"/>
                  </a:lnTo>
                  <a:lnTo>
                    <a:pt x="2513" y="2446"/>
                  </a:lnTo>
                  <a:lnTo>
                    <a:pt x="2559" y="2310"/>
                  </a:lnTo>
                  <a:lnTo>
                    <a:pt x="2627" y="2242"/>
                  </a:lnTo>
                  <a:lnTo>
                    <a:pt x="2649" y="2197"/>
                  </a:lnTo>
                  <a:lnTo>
                    <a:pt x="2649" y="2174"/>
                  </a:lnTo>
                  <a:lnTo>
                    <a:pt x="2785" y="2174"/>
                  </a:lnTo>
                  <a:lnTo>
                    <a:pt x="2830" y="2152"/>
                  </a:lnTo>
                  <a:lnTo>
                    <a:pt x="2853" y="2129"/>
                  </a:lnTo>
                  <a:lnTo>
                    <a:pt x="2898" y="2084"/>
                  </a:lnTo>
                  <a:lnTo>
                    <a:pt x="2944" y="2084"/>
                  </a:lnTo>
                  <a:lnTo>
                    <a:pt x="2989" y="2061"/>
                  </a:lnTo>
                  <a:lnTo>
                    <a:pt x="3034" y="2106"/>
                  </a:lnTo>
                  <a:lnTo>
                    <a:pt x="3057" y="2084"/>
                  </a:lnTo>
                  <a:lnTo>
                    <a:pt x="3080" y="2016"/>
                  </a:lnTo>
                  <a:lnTo>
                    <a:pt x="3102" y="1970"/>
                  </a:lnTo>
                  <a:lnTo>
                    <a:pt x="3125" y="1948"/>
                  </a:lnTo>
                  <a:lnTo>
                    <a:pt x="3170" y="1925"/>
                  </a:lnTo>
                  <a:lnTo>
                    <a:pt x="3238" y="1925"/>
                  </a:lnTo>
                  <a:lnTo>
                    <a:pt x="3238" y="1903"/>
                  </a:lnTo>
                  <a:lnTo>
                    <a:pt x="3261" y="1812"/>
                  </a:lnTo>
                  <a:lnTo>
                    <a:pt x="3329" y="1653"/>
                  </a:lnTo>
                  <a:lnTo>
                    <a:pt x="3351" y="1586"/>
                  </a:lnTo>
                  <a:lnTo>
                    <a:pt x="3351" y="1563"/>
                  </a:lnTo>
                  <a:lnTo>
                    <a:pt x="3351" y="1495"/>
                  </a:lnTo>
                  <a:lnTo>
                    <a:pt x="3351" y="1472"/>
                  </a:lnTo>
                  <a:lnTo>
                    <a:pt x="3464" y="1518"/>
                  </a:lnTo>
                  <a:lnTo>
                    <a:pt x="3510" y="1518"/>
                  </a:lnTo>
                  <a:lnTo>
                    <a:pt x="3532" y="1495"/>
                  </a:lnTo>
                  <a:lnTo>
                    <a:pt x="3555" y="1472"/>
                  </a:lnTo>
                  <a:lnTo>
                    <a:pt x="3532" y="1427"/>
                  </a:lnTo>
                  <a:lnTo>
                    <a:pt x="3464" y="1359"/>
                  </a:lnTo>
                  <a:lnTo>
                    <a:pt x="3329" y="1291"/>
                  </a:lnTo>
                  <a:lnTo>
                    <a:pt x="3193" y="1246"/>
                  </a:lnTo>
                  <a:lnTo>
                    <a:pt x="2966" y="1246"/>
                  </a:lnTo>
                  <a:lnTo>
                    <a:pt x="2740" y="1269"/>
                  </a:lnTo>
                  <a:lnTo>
                    <a:pt x="2672" y="1246"/>
                  </a:lnTo>
                  <a:lnTo>
                    <a:pt x="2604" y="1223"/>
                  </a:lnTo>
                  <a:lnTo>
                    <a:pt x="2400" y="1223"/>
                  </a:lnTo>
                  <a:lnTo>
                    <a:pt x="2151" y="1246"/>
                  </a:lnTo>
                  <a:lnTo>
                    <a:pt x="1925" y="1246"/>
                  </a:lnTo>
                  <a:lnTo>
                    <a:pt x="1766" y="1223"/>
                  </a:lnTo>
                  <a:lnTo>
                    <a:pt x="1676" y="1201"/>
                  </a:lnTo>
                  <a:lnTo>
                    <a:pt x="1585" y="1155"/>
                  </a:lnTo>
                  <a:lnTo>
                    <a:pt x="1472" y="1133"/>
                  </a:lnTo>
                  <a:lnTo>
                    <a:pt x="1449" y="1133"/>
                  </a:lnTo>
                  <a:lnTo>
                    <a:pt x="1427" y="1110"/>
                  </a:lnTo>
                  <a:lnTo>
                    <a:pt x="1404" y="1087"/>
                  </a:lnTo>
                  <a:lnTo>
                    <a:pt x="1404" y="1065"/>
                  </a:lnTo>
                  <a:lnTo>
                    <a:pt x="1427" y="884"/>
                  </a:lnTo>
                  <a:lnTo>
                    <a:pt x="1404" y="657"/>
                  </a:lnTo>
                  <a:lnTo>
                    <a:pt x="1427" y="567"/>
                  </a:lnTo>
                  <a:lnTo>
                    <a:pt x="1336" y="363"/>
                  </a:lnTo>
                  <a:lnTo>
                    <a:pt x="1313" y="318"/>
                  </a:lnTo>
                  <a:lnTo>
                    <a:pt x="1268" y="318"/>
                  </a:lnTo>
                  <a:lnTo>
                    <a:pt x="1245" y="340"/>
                  </a:lnTo>
                  <a:lnTo>
                    <a:pt x="1223" y="385"/>
                  </a:lnTo>
                  <a:lnTo>
                    <a:pt x="1245" y="453"/>
                  </a:lnTo>
                  <a:lnTo>
                    <a:pt x="1223" y="499"/>
                  </a:lnTo>
                  <a:lnTo>
                    <a:pt x="1155" y="521"/>
                  </a:lnTo>
                  <a:lnTo>
                    <a:pt x="1064" y="499"/>
                  </a:lnTo>
                  <a:lnTo>
                    <a:pt x="1019" y="476"/>
                  </a:lnTo>
                  <a:lnTo>
                    <a:pt x="928" y="408"/>
                  </a:lnTo>
                  <a:lnTo>
                    <a:pt x="861" y="340"/>
                  </a:lnTo>
                  <a:lnTo>
                    <a:pt x="861" y="227"/>
                  </a:lnTo>
                  <a:lnTo>
                    <a:pt x="838" y="182"/>
                  </a:lnTo>
                  <a:lnTo>
                    <a:pt x="793" y="136"/>
                  </a:lnTo>
                  <a:lnTo>
                    <a:pt x="747" y="136"/>
                  </a:lnTo>
                  <a:lnTo>
                    <a:pt x="725" y="182"/>
                  </a:lnTo>
                  <a:lnTo>
                    <a:pt x="747" y="204"/>
                  </a:lnTo>
                  <a:lnTo>
                    <a:pt x="770" y="250"/>
                  </a:lnTo>
                  <a:lnTo>
                    <a:pt x="747" y="295"/>
                  </a:lnTo>
                  <a:lnTo>
                    <a:pt x="725" y="295"/>
                  </a:lnTo>
                  <a:lnTo>
                    <a:pt x="702" y="272"/>
                  </a:lnTo>
                  <a:lnTo>
                    <a:pt x="634" y="295"/>
                  </a:lnTo>
                  <a:lnTo>
                    <a:pt x="589" y="272"/>
                  </a:lnTo>
                  <a:lnTo>
                    <a:pt x="566" y="250"/>
                  </a:lnTo>
                  <a:lnTo>
                    <a:pt x="521" y="250"/>
                  </a:lnTo>
                  <a:lnTo>
                    <a:pt x="521" y="204"/>
                  </a:lnTo>
                  <a:lnTo>
                    <a:pt x="476" y="136"/>
                  </a:lnTo>
                  <a:lnTo>
                    <a:pt x="385" y="4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648650" y="2586325"/>
              <a:ext cx="75875" cy="61725"/>
            </a:xfrm>
            <a:custGeom>
              <a:rect b="b" l="l" r="r" t="t"/>
              <a:pathLst>
                <a:path extrusionOk="0" h="2469" w="3035">
                  <a:moveTo>
                    <a:pt x="1767" y="1"/>
                  </a:moveTo>
                  <a:lnTo>
                    <a:pt x="1676" y="91"/>
                  </a:lnTo>
                  <a:lnTo>
                    <a:pt x="1631" y="91"/>
                  </a:lnTo>
                  <a:lnTo>
                    <a:pt x="1586" y="46"/>
                  </a:lnTo>
                  <a:lnTo>
                    <a:pt x="1563" y="23"/>
                  </a:lnTo>
                  <a:lnTo>
                    <a:pt x="1518" y="46"/>
                  </a:lnTo>
                  <a:lnTo>
                    <a:pt x="1473" y="69"/>
                  </a:lnTo>
                  <a:lnTo>
                    <a:pt x="1495" y="159"/>
                  </a:lnTo>
                  <a:lnTo>
                    <a:pt x="1405" y="159"/>
                  </a:lnTo>
                  <a:lnTo>
                    <a:pt x="1337" y="137"/>
                  </a:lnTo>
                  <a:lnTo>
                    <a:pt x="1337" y="182"/>
                  </a:lnTo>
                  <a:lnTo>
                    <a:pt x="1314" y="227"/>
                  </a:lnTo>
                  <a:lnTo>
                    <a:pt x="1201" y="318"/>
                  </a:lnTo>
                  <a:lnTo>
                    <a:pt x="1088" y="363"/>
                  </a:lnTo>
                  <a:lnTo>
                    <a:pt x="1042" y="363"/>
                  </a:lnTo>
                  <a:lnTo>
                    <a:pt x="997" y="318"/>
                  </a:lnTo>
                  <a:lnTo>
                    <a:pt x="974" y="295"/>
                  </a:lnTo>
                  <a:lnTo>
                    <a:pt x="907" y="272"/>
                  </a:lnTo>
                  <a:lnTo>
                    <a:pt x="839" y="250"/>
                  </a:lnTo>
                  <a:lnTo>
                    <a:pt x="793" y="295"/>
                  </a:lnTo>
                  <a:lnTo>
                    <a:pt x="748" y="318"/>
                  </a:lnTo>
                  <a:lnTo>
                    <a:pt x="725" y="318"/>
                  </a:lnTo>
                  <a:lnTo>
                    <a:pt x="703" y="295"/>
                  </a:lnTo>
                  <a:lnTo>
                    <a:pt x="680" y="250"/>
                  </a:lnTo>
                  <a:lnTo>
                    <a:pt x="657" y="137"/>
                  </a:lnTo>
                  <a:lnTo>
                    <a:pt x="544" y="182"/>
                  </a:lnTo>
                  <a:lnTo>
                    <a:pt x="340" y="295"/>
                  </a:lnTo>
                  <a:lnTo>
                    <a:pt x="1" y="499"/>
                  </a:lnTo>
                  <a:lnTo>
                    <a:pt x="1" y="567"/>
                  </a:lnTo>
                  <a:lnTo>
                    <a:pt x="46" y="635"/>
                  </a:lnTo>
                  <a:lnTo>
                    <a:pt x="46" y="680"/>
                  </a:lnTo>
                  <a:lnTo>
                    <a:pt x="46" y="725"/>
                  </a:lnTo>
                  <a:lnTo>
                    <a:pt x="46" y="771"/>
                  </a:lnTo>
                  <a:lnTo>
                    <a:pt x="114" y="861"/>
                  </a:lnTo>
                  <a:lnTo>
                    <a:pt x="182" y="929"/>
                  </a:lnTo>
                  <a:lnTo>
                    <a:pt x="250" y="974"/>
                  </a:lnTo>
                  <a:lnTo>
                    <a:pt x="318" y="974"/>
                  </a:lnTo>
                  <a:lnTo>
                    <a:pt x="386" y="906"/>
                  </a:lnTo>
                  <a:lnTo>
                    <a:pt x="454" y="906"/>
                  </a:lnTo>
                  <a:lnTo>
                    <a:pt x="499" y="929"/>
                  </a:lnTo>
                  <a:lnTo>
                    <a:pt x="522" y="952"/>
                  </a:lnTo>
                  <a:lnTo>
                    <a:pt x="567" y="1042"/>
                  </a:lnTo>
                  <a:lnTo>
                    <a:pt x="567" y="1133"/>
                  </a:lnTo>
                  <a:lnTo>
                    <a:pt x="590" y="1201"/>
                  </a:lnTo>
                  <a:lnTo>
                    <a:pt x="635" y="1246"/>
                  </a:lnTo>
                  <a:lnTo>
                    <a:pt x="748" y="1246"/>
                  </a:lnTo>
                  <a:lnTo>
                    <a:pt x="839" y="1269"/>
                  </a:lnTo>
                  <a:lnTo>
                    <a:pt x="861" y="1291"/>
                  </a:lnTo>
                  <a:lnTo>
                    <a:pt x="907" y="1472"/>
                  </a:lnTo>
                  <a:lnTo>
                    <a:pt x="929" y="1495"/>
                  </a:lnTo>
                  <a:lnTo>
                    <a:pt x="952" y="1472"/>
                  </a:lnTo>
                  <a:lnTo>
                    <a:pt x="974" y="1450"/>
                  </a:lnTo>
                  <a:lnTo>
                    <a:pt x="997" y="1427"/>
                  </a:lnTo>
                  <a:lnTo>
                    <a:pt x="1065" y="1450"/>
                  </a:lnTo>
                  <a:lnTo>
                    <a:pt x="1133" y="1450"/>
                  </a:lnTo>
                  <a:lnTo>
                    <a:pt x="1201" y="1472"/>
                  </a:lnTo>
                  <a:lnTo>
                    <a:pt x="1314" y="1563"/>
                  </a:lnTo>
                  <a:lnTo>
                    <a:pt x="1291" y="1586"/>
                  </a:lnTo>
                  <a:lnTo>
                    <a:pt x="1291" y="1654"/>
                  </a:lnTo>
                  <a:lnTo>
                    <a:pt x="1269" y="1699"/>
                  </a:lnTo>
                  <a:lnTo>
                    <a:pt x="1291" y="1699"/>
                  </a:lnTo>
                  <a:lnTo>
                    <a:pt x="1314" y="1744"/>
                  </a:lnTo>
                  <a:lnTo>
                    <a:pt x="1314" y="1789"/>
                  </a:lnTo>
                  <a:lnTo>
                    <a:pt x="1291" y="1835"/>
                  </a:lnTo>
                  <a:lnTo>
                    <a:pt x="1269" y="1857"/>
                  </a:lnTo>
                  <a:lnTo>
                    <a:pt x="1269" y="1880"/>
                  </a:lnTo>
                  <a:lnTo>
                    <a:pt x="1291" y="1903"/>
                  </a:lnTo>
                  <a:lnTo>
                    <a:pt x="1314" y="1925"/>
                  </a:lnTo>
                  <a:lnTo>
                    <a:pt x="1608" y="1925"/>
                  </a:lnTo>
                  <a:lnTo>
                    <a:pt x="1699" y="1857"/>
                  </a:lnTo>
                  <a:lnTo>
                    <a:pt x="1699" y="1812"/>
                  </a:lnTo>
                  <a:lnTo>
                    <a:pt x="1722" y="1744"/>
                  </a:lnTo>
                  <a:lnTo>
                    <a:pt x="1790" y="1699"/>
                  </a:lnTo>
                  <a:lnTo>
                    <a:pt x="1812" y="1676"/>
                  </a:lnTo>
                  <a:lnTo>
                    <a:pt x="1858" y="1699"/>
                  </a:lnTo>
                  <a:lnTo>
                    <a:pt x="1790" y="1925"/>
                  </a:lnTo>
                  <a:lnTo>
                    <a:pt x="1835" y="1971"/>
                  </a:lnTo>
                  <a:lnTo>
                    <a:pt x="1835" y="2061"/>
                  </a:lnTo>
                  <a:lnTo>
                    <a:pt x="1858" y="2129"/>
                  </a:lnTo>
                  <a:lnTo>
                    <a:pt x="1971" y="2129"/>
                  </a:lnTo>
                  <a:lnTo>
                    <a:pt x="2016" y="2174"/>
                  </a:lnTo>
                  <a:lnTo>
                    <a:pt x="2061" y="2197"/>
                  </a:lnTo>
                  <a:lnTo>
                    <a:pt x="2129" y="2242"/>
                  </a:lnTo>
                  <a:lnTo>
                    <a:pt x="2175" y="2265"/>
                  </a:lnTo>
                  <a:lnTo>
                    <a:pt x="2197" y="2288"/>
                  </a:lnTo>
                  <a:lnTo>
                    <a:pt x="2242" y="2333"/>
                  </a:lnTo>
                  <a:lnTo>
                    <a:pt x="2310" y="2423"/>
                  </a:lnTo>
                  <a:lnTo>
                    <a:pt x="2356" y="2469"/>
                  </a:lnTo>
                  <a:lnTo>
                    <a:pt x="2401" y="2469"/>
                  </a:lnTo>
                  <a:lnTo>
                    <a:pt x="2446" y="2446"/>
                  </a:lnTo>
                  <a:lnTo>
                    <a:pt x="2537" y="2423"/>
                  </a:lnTo>
                  <a:lnTo>
                    <a:pt x="2605" y="2423"/>
                  </a:lnTo>
                  <a:lnTo>
                    <a:pt x="2627" y="2378"/>
                  </a:lnTo>
                  <a:lnTo>
                    <a:pt x="2650" y="2333"/>
                  </a:lnTo>
                  <a:lnTo>
                    <a:pt x="2650" y="2310"/>
                  </a:lnTo>
                  <a:lnTo>
                    <a:pt x="2605" y="2197"/>
                  </a:lnTo>
                  <a:lnTo>
                    <a:pt x="2582" y="2152"/>
                  </a:lnTo>
                  <a:lnTo>
                    <a:pt x="2537" y="2106"/>
                  </a:lnTo>
                  <a:lnTo>
                    <a:pt x="2537" y="2061"/>
                  </a:lnTo>
                  <a:lnTo>
                    <a:pt x="2559" y="2039"/>
                  </a:lnTo>
                  <a:lnTo>
                    <a:pt x="2537" y="2016"/>
                  </a:lnTo>
                  <a:lnTo>
                    <a:pt x="2559" y="1971"/>
                  </a:lnTo>
                  <a:lnTo>
                    <a:pt x="2582" y="1903"/>
                  </a:lnTo>
                  <a:lnTo>
                    <a:pt x="2605" y="1857"/>
                  </a:lnTo>
                  <a:lnTo>
                    <a:pt x="2650" y="1767"/>
                  </a:lnTo>
                  <a:lnTo>
                    <a:pt x="2741" y="1654"/>
                  </a:lnTo>
                  <a:lnTo>
                    <a:pt x="2809" y="1676"/>
                  </a:lnTo>
                  <a:lnTo>
                    <a:pt x="2831" y="1676"/>
                  </a:lnTo>
                  <a:lnTo>
                    <a:pt x="2854" y="1722"/>
                  </a:lnTo>
                  <a:lnTo>
                    <a:pt x="2854" y="1699"/>
                  </a:lnTo>
                  <a:lnTo>
                    <a:pt x="2899" y="1586"/>
                  </a:lnTo>
                  <a:lnTo>
                    <a:pt x="3035" y="1472"/>
                  </a:lnTo>
                  <a:lnTo>
                    <a:pt x="3035" y="1382"/>
                  </a:lnTo>
                  <a:lnTo>
                    <a:pt x="3035" y="1314"/>
                  </a:lnTo>
                  <a:lnTo>
                    <a:pt x="2990" y="1269"/>
                  </a:lnTo>
                  <a:lnTo>
                    <a:pt x="2922" y="1246"/>
                  </a:lnTo>
                  <a:lnTo>
                    <a:pt x="2899" y="1223"/>
                  </a:lnTo>
                  <a:lnTo>
                    <a:pt x="2899" y="1201"/>
                  </a:lnTo>
                  <a:lnTo>
                    <a:pt x="2944" y="1133"/>
                  </a:lnTo>
                  <a:lnTo>
                    <a:pt x="2876" y="1065"/>
                  </a:lnTo>
                  <a:lnTo>
                    <a:pt x="2854" y="1020"/>
                  </a:lnTo>
                  <a:lnTo>
                    <a:pt x="2763" y="952"/>
                  </a:lnTo>
                  <a:lnTo>
                    <a:pt x="2741" y="929"/>
                  </a:lnTo>
                  <a:lnTo>
                    <a:pt x="2673" y="929"/>
                  </a:lnTo>
                  <a:lnTo>
                    <a:pt x="2627" y="861"/>
                  </a:lnTo>
                  <a:lnTo>
                    <a:pt x="2514" y="906"/>
                  </a:lnTo>
                  <a:lnTo>
                    <a:pt x="2492" y="861"/>
                  </a:lnTo>
                  <a:lnTo>
                    <a:pt x="2469" y="816"/>
                  </a:lnTo>
                  <a:lnTo>
                    <a:pt x="2469" y="793"/>
                  </a:lnTo>
                  <a:lnTo>
                    <a:pt x="2537" y="703"/>
                  </a:lnTo>
                  <a:lnTo>
                    <a:pt x="2559" y="680"/>
                  </a:lnTo>
                  <a:lnTo>
                    <a:pt x="2559" y="635"/>
                  </a:lnTo>
                  <a:lnTo>
                    <a:pt x="2605" y="521"/>
                  </a:lnTo>
                  <a:lnTo>
                    <a:pt x="2627" y="454"/>
                  </a:lnTo>
                  <a:lnTo>
                    <a:pt x="2605" y="431"/>
                  </a:lnTo>
                  <a:lnTo>
                    <a:pt x="2559" y="408"/>
                  </a:lnTo>
                  <a:lnTo>
                    <a:pt x="2446" y="363"/>
                  </a:lnTo>
                  <a:lnTo>
                    <a:pt x="2401" y="318"/>
                  </a:lnTo>
                  <a:lnTo>
                    <a:pt x="2356" y="272"/>
                  </a:lnTo>
                  <a:lnTo>
                    <a:pt x="2333" y="250"/>
                  </a:lnTo>
                  <a:lnTo>
                    <a:pt x="2310" y="272"/>
                  </a:lnTo>
                  <a:lnTo>
                    <a:pt x="2197" y="295"/>
                  </a:lnTo>
                  <a:lnTo>
                    <a:pt x="2129" y="272"/>
                  </a:lnTo>
                  <a:lnTo>
                    <a:pt x="2039" y="182"/>
                  </a:lnTo>
                  <a:lnTo>
                    <a:pt x="2016" y="114"/>
                  </a:lnTo>
                  <a:lnTo>
                    <a:pt x="2016" y="46"/>
                  </a:lnTo>
                  <a:lnTo>
                    <a:pt x="1993" y="23"/>
                  </a:lnTo>
                  <a:lnTo>
                    <a:pt x="1948" y="46"/>
                  </a:lnTo>
                  <a:lnTo>
                    <a:pt x="1925" y="114"/>
                  </a:lnTo>
                  <a:lnTo>
                    <a:pt x="1835" y="114"/>
                  </a:lnTo>
                  <a:lnTo>
                    <a:pt x="1812" y="91"/>
                  </a:lnTo>
                  <a:lnTo>
                    <a:pt x="1812" y="69"/>
                  </a:lnTo>
                  <a:lnTo>
                    <a:pt x="1812" y="46"/>
                  </a:lnTo>
                  <a:lnTo>
                    <a:pt x="1790" y="23"/>
                  </a:lnTo>
                  <a:lnTo>
                    <a:pt x="176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3488450" y="3476175"/>
              <a:ext cx="157400" cy="114375"/>
            </a:xfrm>
            <a:custGeom>
              <a:rect b="b" l="l" r="r" t="t"/>
              <a:pathLst>
                <a:path extrusionOk="0" h="4575" w="6296">
                  <a:moveTo>
                    <a:pt x="3873" y="1"/>
                  </a:moveTo>
                  <a:lnTo>
                    <a:pt x="3805" y="24"/>
                  </a:lnTo>
                  <a:lnTo>
                    <a:pt x="3669" y="114"/>
                  </a:lnTo>
                  <a:lnTo>
                    <a:pt x="3579" y="182"/>
                  </a:lnTo>
                  <a:lnTo>
                    <a:pt x="3556" y="205"/>
                  </a:lnTo>
                  <a:lnTo>
                    <a:pt x="3443" y="250"/>
                  </a:lnTo>
                  <a:lnTo>
                    <a:pt x="3216" y="363"/>
                  </a:lnTo>
                  <a:lnTo>
                    <a:pt x="3080" y="454"/>
                  </a:lnTo>
                  <a:lnTo>
                    <a:pt x="3058" y="454"/>
                  </a:lnTo>
                  <a:lnTo>
                    <a:pt x="2990" y="476"/>
                  </a:lnTo>
                  <a:lnTo>
                    <a:pt x="2899" y="476"/>
                  </a:lnTo>
                  <a:lnTo>
                    <a:pt x="2831" y="499"/>
                  </a:lnTo>
                  <a:lnTo>
                    <a:pt x="2763" y="725"/>
                  </a:lnTo>
                  <a:lnTo>
                    <a:pt x="2718" y="748"/>
                  </a:lnTo>
                  <a:lnTo>
                    <a:pt x="2446" y="658"/>
                  </a:lnTo>
                  <a:lnTo>
                    <a:pt x="2401" y="658"/>
                  </a:lnTo>
                  <a:lnTo>
                    <a:pt x="2333" y="703"/>
                  </a:lnTo>
                  <a:lnTo>
                    <a:pt x="2197" y="816"/>
                  </a:lnTo>
                  <a:lnTo>
                    <a:pt x="2107" y="907"/>
                  </a:lnTo>
                  <a:lnTo>
                    <a:pt x="2084" y="1042"/>
                  </a:lnTo>
                  <a:lnTo>
                    <a:pt x="2084" y="1088"/>
                  </a:lnTo>
                  <a:lnTo>
                    <a:pt x="2084" y="1133"/>
                  </a:lnTo>
                  <a:lnTo>
                    <a:pt x="2061" y="1156"/>
                  </a:lnTo>
                  <a:lnTo>
                    <a:pt x="2016" y="1178"/>
                  </a:lnTo>
                  <a:lnTo>
                    <a:pt x="1994" y="1178"/>
                  </a:lnTo>
                  <a:lnTo>
                    <a:pt x="1858" y="1133"/>
                  </a:lnTo>
                  <a:lnTo>
                    <a:pt x="1812" y="1156"/>
                  </a:lnTo>
                  <a:lnTo>
                    <a:pt x="1790" y="1224"/>
                  </a:lnTo>
                  <a:lnTo>
                    <a:pt x="1812" y="1359"/>
                  </a:lnTo>
                  <a:lnTo>
                    <a:pt x="1767" y="1450"/>
                  </a:lnTo>
                  <a:lnTo>
                    <a:pt x="1699" y="1495"/>
                  </a:lnTo>
                  <a:lnTo>
                    <a:pt x="1631" y="1541"/>
                  </a:lnTo>
                  <a:lnTo>
                    <a:pt x="1563" y="1541"/>
                  </a:lnTo>
                  <a:lnTo>
                    <a:pt x="1337" y="1382"/>
                  </a:lnTo>
                  <a:lnTo>
                    <a:pt x="1269" y="1359"/>
                  </a:lnTo>
                  <a:lnTo>
                    <a:pt x="1178" y="1382"/>
                  </a:lnTo>
                  <a:lnTo>
                    <a:pt x="1110" y="1450"/>
                  </a:lnTo>
                  <a:lnTo>
                    <a:pt x="1065" y="1473"/>
                  </a:lnTo>
                  <a:lnTo>
                    <a:pt x="1020" y="1518"/>
                  </a:lnTo>
                  <a:lnTo>
                    <a:pt x="952" y="1586"/>
                  </a:lnTo>
                  <a:lnTo>
                    <a:pt x="975" y="1654"/>
                  </a:lnTo>
                  <a:lnTo>
                    <a:pt x="1020" y="1699"/>
                  </a:lnTo>
                  <a:lnTo>
                    <a:pt x="1043" y="1790"/>
                  </a:lnTo>
                  <a:lnTo>
                    <a:pt x="1043" y="1858"/>
                  </a:lnTo>
                  <a:lnTo>
                    <a:pt x="839" y="1948"/>
                  </a:lnTo>
                  <a:lnTo>
                    <a:pt x="861" y="1993"/>
                  </a:lnTo>
                  <a:lnTo>
                    <a:pt x="884" y="2016"/>
                  </a:lnTo>
                  <a:lnTo>
                    <a:pt x="884" y="2107"/>
                  </a:lnTo>
                  <a:lnTo>
                    <a:pt x="884" y="2220"/>
                  </a:lnTo>
                  <a:lnTo>
                    <a:pt x="839" y="2265"/>
                  </a:lnTo>
                  <a:lnTo>
                    <a:pt x="793" y="2310"/>
                  </a:lnTo>
                  <a:lnTo>
                    <a:pt x="748" y="2378"/>
                  </a:lnTo>
                  <a:lnTo>
                    <a:pt x="726" y="2401"/>
                  </a:lnTo>
                  <a:lnTo>
                    <a:pt x="658" y="2446"/>
                  </a:lnTo>
                  <a:lnTo>
                    <a:pt x="590" y="2469"/>
                  </a:lnTo>
                  <a:lnTo>
                    <a:pt x="454" y="2492"/>
                  </a:lnTo>
                  <a:lnTo>
                    <a:pt x="341" y="2514"/>
                  </a:lnTo>
                  <a:lnTo>
                    <a:pt x="295" y="2537"/>
                  </a:lnTo>
                  <a:lnTo>
                    <a:pt x="250" y="2582"/>
                  </a:lnTo>
                  <a:lnTo>
                    <a:pt x="205" y="2627"/>
                  </a:lnTo>
                  <a:lnTo>
                    <a:pt x="182" y="2695"/>
                  </a:lnTo>
                  <a:lnTo>
                    <a:pt x="205" y="2763"/>
                  </a:lnTo>
                  <a:lnTo>
                    <a:pt x="205" y="2809"/>
                  </a:lnTo>
                  <a:lnTo>
                    <a:pt x="227" y="2831"/>
                  </a:lnTo>
                  <a:lnTo>
                    <a:pt x="250" y="2876"/>
                  </a:lnTo>
                  <a:lnTo>
                    <a:pt x="227" y="2990"/>
                  </a:lnTo>
                  <a:lnTo>
                    <a:pt x="182" y="3126"/>
                  </a:lnTo>
                  <a:lnTo>
                    <a:pt x="159" y="3193"/>
                  </a:lnTo>
                  <a:lnTo>
                    <a:pt x="92" y="3239"/>
                  </a:lnTo>
                  <a:lnTo>
                    <a:pt x="46" y="3261"/>
                  </a:lnTo>
                  <a:lnTo>
                    <a:pt x="46" y="3352"/>
                  </a:lnTo>
                  <a:lnTo>
                    <a:pt x="69" y="3488"/>
                  </a:lnTo>
                  <a:lnTo>
                    <a:pt x="46" y="3578"/>
                  </a:lnTo>
                  <a:lnTo>
                    <a:pt x="46" y="3646"/>
                  </a:lnTo>
                  <a:lnTo>
                    <a:pt x="24" y="3714"/>
                  </a:lnTo>
                  <a:lnTo>
                    <a:pt x="1" y="3760"/>
                  </a:lnTo>
                  <a:lnTo>
                    <a:pt x="69" y="3827"/>
                  </a:lnTo>
                  <a:lnTo>
                    <a:pt x="114" y="3850"/>
                  </a:lnTo>
                  <a:lnTo>
                    <a:pt x="227" y="3850"/>
                  </a:lnTo>
                  <a:lnTo>
                    <a:pt x="295" y="3873"/>
                  </a:lnTo>
                  <a:lnTo>
                    <a:pt x="341" y="3918"/>
                  </a:lnTo>
                  <a:lnTo>
                    <a:pt x="386" y="4009"/>
                  </a:lnTo>
                  <a:lnTo>
                    <a:pt x="431" y="4077"/>
                  </a:lnTo>
                  <a:lnTo>
                    <a:pt x="454" y="4167"/>
                  </a:lnTo>
                  <a:lnTo>
                    <a:pt x="522" y="4212"/>
                  </a:lnTo>
                  <a:lnTo>
                    <a:pt x="567" y="4235"/>
                  </a:lnTo>
                  <a:lnTo>
                    <a:pt x="658" y="4303"/>
                  </a:lnTo>
                  <a:lnTo>
                    <a:pt x="726" y="4326"/>
                  </a:lnTo>
                  <a:lnTo>
                    <a:pt x="793" y="4326"/>
                  </a:lnTo>
                  <a:lnTo>
                    <a:pt x="839" y="4371"/>
                  </a:lnTo>
                  <a:lnTo>
                    <a:pt x="907" y="4394"/>
                  </a:lnTo>
                  <a:lnTo>
                    <a:pt x="952" y="4394"/>
                  </a:lnTo>
                  <a:lnTo>
                    <a:pt x="997" y="4303"/>
                  </a:lnTo>
                  <a:lnTo>
                    <a:pt x="1088" y="4280"/>
                  </a:lnTo>
                  <a:lnTo>
                    <a:pt x="1246" y="4212"/>
                  </a:lnTo>
                  <a:lnTo>
                    <a:pt x="1314" y="4190"/>
                  </a:lnTo>
                  <a:lnTo>
                    <a:pt x="1382" y="4167"/>
                  </a:lnTo>
                  <a:lnTo>
                    <a:pt x="1563" y="4167"/>
                  </a:lnTo>
                  <a:lnTo>
                    <a:pt x="1699" y="4190"/>
                  </a:lnTo>
                  <a:lnTo>
                    <a:pt x="1835" y="4190"/>
                  </a:lnTo>
                  <a:lnTo>
                    <a:pt x="1880" y="4235"/>
                  </a:lnTo>
                  <a:lnTo>
                    <a:pt x="1948" y="4303"/>
                  </a:lnTo>
                  <a:lnTo>
                    <a:pt x="1971" y="4326"/>
                  </a:lnTo>
                  <a:lnTo>
                    <a:pt x="2016" y="4348"/>
                  </a:lnTo>
                  <a:lnTo>
                    <a:pt x="2061" y="4416"/>
                  </a:lnTo>
                  <a:lnTo>
                    <a:pt x="2084" y="4484"/>
                  </a:lnTo>
                  <a:lnTo>
                    <a:pt x="2107" y="4507"/>
                  </a:lnTo>
                  <a:lnTo>
                    <a:pt x="2152" y="4575"/>
                  </a:lnTo>
                  <a:lnTo>
                    <a:pt x="2197" y="4575"/>
                  </a:lnTo>
                  <a:lnTo>
                    <a:pt x="2243" y="4529"/>
                  </a:lnTo>
                  <a:lnTo>
                    <a:pt x="2265" y="4529"/>
                  </a:lnTo>
                  <a:lnTo>
                    <a:pt x="2243" y="4484"/>
                  </a:lnTo>
                  <a:lnTo>
                    <a:pt x="2197" y="4371"/>
                  </a:lnTo>
                  <a:lnTo>
                    <a:pt x="2197" y="4303"/>
                  </a:lnTo>
                  <a:lnTo>
                    <a:pt x="2220" y="4258"/>
                  </a:lnTo>
                  <a:lnTo>
                    <a:pt x="2220" y="4167"/>
                  </a:lnTo>
                  <a:lnTo>
                    <a:pt x="2197" y="4031"/>
                  </a:lnTo>
                  <a:lnTo>
                    <a:pt x="2175" y="3941"/>
                  </a:lnTo>
                  <a:lnTo>
                    <a:pt x="2197" y="3918"/>
                  </a:lnTo>
                  <a:lnTo>
                    <a:pt x="2197" y="3873"/>
                  </a:lnTo>
                  <a:lnTo>
                    <a:pt x="2152" y="3850"/>
                  </a:lnTo>
                  <a:lnTo>
                    <a:pt x="2152" y="3805"/>
                  </a:lnTo>
                  <a:lnTo>
                    <a:pt x="2175" y="3782"/>
                  </a:lnTo>
                  <a:lnTo>
                    <a:pt x="2175" y="3760"/>
                  </a:lnTo>
                  <a:lnTo>
                    <a:pt x="2152" y="3737"/>
                  </a:lnTo>
                  <a:lnTo>
                    <a:pt x="2107" y="3692"/>
                  </a:lnTo>
                  <a:lnTo>
                    <a:pt x="2084" y="3624"/>
                  </a:lnTo>
                  <a:lnTo>
                    <a:pt x="2084" y="3510"/>
                  </a:lnTo>
                  <a:lnTo>
                    <a:pt x="2152" y="3329"/>
                  </a:lnTo>
                  <a:lnTo>
                    <a:pt x="2152" y="3307"/>
                  </a:lnTo>
                  <a:lnTo>
                    <a:pt x="3126" y="3307"/>
                  </a:lnTo>
                  <a:lnTo>
                    <a:pt x="3148" y="3284"/>
                  </a:lnTo>
                  <a:lnTo>
                    <a:pt x="3171" y="3284"/>
                  </a:lnTo>
                  <a:lnTo>
                    <a:pt x="3420" y="3307"/>
                  </a:lnTo>
                  <a:lnTo>
                    <a:pt x="3579" y="3284"/>
                  </a:lnTo>
                  <a:lnTo>
                    <a:pt x="3624" y="3307"/>
                  </a:lnTo>
                  <a:lnTo>
                    <a:pt x="3850" y="3307"/>
                  </a:lnTo>
                  <a:lnTo>
                    <a:pt x="3873" y="3352"/>
                  </a:lnTo>
                  <a:lnTo>
                    <a:pt x="3896" y="3352"/>
                  </a:lnTo>
                  <a:lnTo>
                    <a:pt x="3918" y="3329"/>
                  </a:lnTo>
                  <a:lnTo>
                    <a:pt x="3963" y="3307"/>
                  </a:lnTo>
                  <a:lnTo>
                    <a:pt x="4009" y="3307"/>
                  </a:lnTo>
                  <a:lnTo>
                    <a:pt x="4031" y="3261"/>
                  </a:lnTo>
                  <a:lnTo>
                    <a:pt x="4054" y="3216"/>
                  </a:lnTo>
                  <a:lnTo>
                    <a:pt x="4077" y="3239"/>
                  </a:lnTo>
                  <a:lnTo>
                    <a:pt x="4122" y="3239"/>
                  </a:lnTo>
                  <a:lnTo>
                    <a:pt x="4145" y="3216"/>
                  </a:lnTo>
                  <a:lnTo>
                    <a:pt x="4167" y="3171"/>
                  </a:lnTo>
                  <a:lnTo>
                    <a:pt x="4348" y="3216"/>
                  </a:lnTo>
                  <a:lnTo>
                    <a:pt x="4530" y="3239"/>
                  </a:lnTo>
                  <a:lnTo>
                    <a:pt x="4779" y="3307"/>
                  </a:lnTo>
                  <a:lnTo>
                    <a:pt x="4779" y="3329"/>
                  </a:lnTo>
                  <a:lnTo>
                    <a:pt x="4824" y="3329"/>
                  </a:lnTo>
                  <a:lnTo>
                    <a:pt x="4914" y="3307"/>
                  </a:lnTo>
                  <a:lnTo>
                    <a:pt x="5141" y="3307"/>
                  </a:lnTo>
                  <a:lnTo>
                    <a:pt x="5164" y="3284"/>
                  </a:lnTo>
                  <a:lnTo>
                    <a:pt x="5186" y="3239"/>
                  </a:lnTo>
                  <a:lnTo>
                    <a:pt x="5209" y="3239"/>
                  </a:lnTo>
                  <a:lnTo>
                    <a:pt x="5231" y="3261"/>
                  </a:lnTo>
                  <a:lnTo>
                    <a:pt x="5254" y="3239"/>
                  </a:lnTo>
                  <a:lnTo>
                    <a:pt x="5254" y="3216"/>
                  </a:lnTo>
                  <a:lnTo>
                    <a:pt x="5277" y="3171"/>
                  </a:lnTo>
                  <a:lnTo>
                    <a:pt x="5299" y="3171"/>
                  </a:lnTo>
                  <a:lnTo>
                    <a:pt x="5299" y="3126"/>
                  </a:lnTo>
                  <a:lnTo>
                    <a:pt x="5299" y="3103"/>
                  </a:lnTo>
                  <a:lnTo>
                    <a:pt x="5345" y="3080"/>
                  </a:lnTo>
                  <a:lnTo>
                    <a:pt x="5390" y="3103"/>
                  </a:lnTo>
                  <a:lnTo>
                    <a:pt x="5413" y="3080"/>
                  </a:lnTo>
                  <a:lnTo>
                    <a:pt x="5435" y="3058"/>
                  </a:lnTo>
                  <a:lnTo>
                    <a:pt x="5481" y="2990"/>
                  </a:lnTo>
                  <a:lnTo>
                    <a:pt x="5503" y="2967"/>
                  </a:lnTo>
                  <a:lnTo>
                    <a:pt x="5526" y="2944"/>
                  </a:lnTo>
                  <a:lnTo>
                    <a:pt x="5639" y="2944"/>
                  </a:lnTo>
                  <a:lnTo>
                    <a:pt x="5662" y="2990"/>
                  </a:lnTo>
                  <a:lnTo>
                    <a:pt x="5865" y="2944"/>
                  </a:lnTo>
                  <a:lnTo>
                    <a:pt x="5979" y="2967"/>
                  </a:lnTo>
                  <a:lnTo>
                    <a:pt x="6160" y="2786"/>
                  </a:lnTo>
                  <a:lnTo>
                    <a:pt x="6205" y="2741"/>
                  </a:lnTo>
                  <a:lnTo>
                    <a:pt x="6273" y="2627"/>
                  </a:lnTo>
                  <a:lnTo>
                    <a:pt x="6296" y="2582"/>
                  </a:lnTo>
                  <a:lnTo>
                    <a:pt x="6250" y="2537"/>
                  </a:lnTo>
                  <a:lnTo>
                    <a:pt x="6137" y="2378"/>
                  </a:lnTo>
                  <a:lnTo>
                    <a:pt x="6069" y="2265"/>
                  </a:lnTo>
                  <a:lnTo>
                    <a:pt x="6047" y="2242"/>
                  </a:lnTo>
                  <a:lnTo>
                    <a:pt x="6024" y="2197"/>
                  </a:lnTo>
                  <a:lnTo>
                    <a:pt x="6047" y="2197"/>
                  </a:lnTo>
                  <a:lnTo>
                    <a:pt x="6069" y="2175"/>
                  </a:lnTo>
                  <a:lnTo>
                    <a:pt x="6160" y="2175"/>
                  </a:lnTo>
                  <a:lnTo>
                    <a:pt x="6160" y="2152"/>
                  </a:lnTo>
                  <a:lnTo>
                    <a:pt x="6160" y="2129"/>
                  </a:lnTo>
                  <a:lnTo>
                    <a:pt x="6160" y="2061"/>
                  </a:lnTo>
                  <a:lnTo>
                    <a:pt x="6115" y="1993"/>
                  </a:lnTo>
                  <a:lnTo>
                    <a:pt x="6069" y="1925"/>
                  </a:lnTo>
                  <a:lnTo>
                    <a:pt x="5956" y="1925"/>
                  </a:lnTo>
                  <a:lnTo>
                    <a:pt x="5865" y="1993"/>
                  </a:lnTo>
                  <a:lnTo>
                    <a:pt x="5639" y="1993"/>
                  </a:lnTo>
                  <a:lnTo>
                    <a:pt x="5594" y="1948"/>
                  </a:lnTo>
                  <a:lnTo>
                    <a:pt x="5435" y="1812"/>
                  </a:lnTo>
                  <a:lnTo>
                    <a:pt x="5277" y="1676"/>
                  </a:lnTo>
                  <a:lnTo>
                    <a:pt x="5209" y="1676"/>
                  </a:lnTo>
                  <a:lnTo>
                    <a:pt x="5186" y="1654"/>
                  </a:lnTo>
                  <a:lnTo>
                    <a:pt x="5164" y="1541"/>
                  </a:lnTo>
                  <a:lnTo>
                    <a:pt x="5164" y="1427"/>
                  </a:lnTo>
                  <a:lnTo>
                    <a:pt x="5186" y="1382"/>
                  </a:lnTo>
                  <a:lnTo>
                    <a:pt x="5254" y="1405"/>
                  </a:lnTo>
                  <a:lnTo>
                    <a:pt x="5322" y="1427"/>
                  </a:lnTo>
                  <a:lnTo>
                    <a:pt x="5345" y="1405"/>
                  </a:lnTo>
                  <a:lnTo>
                    <a:pt x="5299" y="1359"/>
                  </a:lnTo>
                  <a:lnTo>
                    <a:pt x="5209" y="1314"/>
                  </a:lnTo>
                  <a:lnTo>
                    <a:pt x="5164" y="1246"/>
                  </a:lnTo>
                  <a:lnTo>
                    <a:pt x="5141" y="1224"/>
                  </a:lnTo>
                  <a:lnTo>
                    <a:pt x="5118" y="1201"/>
                  </a:lnTo>
                  <a:lnTo>
                    <a:pt x="5073" y="1178"/>
                  </a:lnTo>
                  <a:lnTo>
                    <a:pt x="5028" y="1156"/>
                  </a:lnTo>
                  <a:lnTo>
                    <a:pt x="4982" y="1133"/>
                  </a:lnTo>
                  <a:lnTo>
                    <a:pt x="4937" y="1133"/>
                  </a:lnTo>
                  <a:lnTo>
                    <a:pt x="4892" y="1110"/>
                  </a:lnTo>
                  <a:lnTo>
                    <a:pt x="4824" y="997"/>
                  </a:lnTo>
                  <a:lnTo>
                    <a:pt x="4733" y="907"/>
                  </a:lnTo>
                  <a:lnTo>
                    <a:pt x="4688" y="816"/>
                  </a:lnTo>
                  <a:lnTo>
                    <a:pt x="4688" y="771"/>
                  </a:lnTo>
                  <a:lnTo>
                    <a:pt x="4711" y="680"/>
                  </a:lnTo>
                  <a:lnTo>
                    <a:pt x="4688" y="635"/>
                  </a:lnTo>
                  <a:lnTo>
                    <a:pt x="4597" y="544"/>
                  </a:lnTo>
                  <a:lnTo>
                    <a:pt x="4530" y="476"/>
                  </a:lnTo>
                  <a:lnTo>
                    <a:pt x="4552" y="341"/>
                  </a:lnTo>
                  <a:lnTo>
                    <a:pt x="4552" y="250"/>
                  </a:lnTo>
                  <a:lnTo>
                    <a:pt x="4552" y="182"/>
                  </a:lnTo>
                  <a:lnTo>
                    <a:pt x="4575" y="137"/>
                  </a:lnTo>
                  <a:lnTo>
                    <a:pt x="4394" y="69"/>
                  </a:lnTo>
                  <a:lnTo>
                    <a:pt x="4213" y="24"/>
                  </a:lnTo>
                  <a:lnTo>
                    <a:pt x="4077" y="46"/>
                  </a:lnTo>
                  <a:lnTo>
                    <a:pt x="4054" y="46"/>
                  </a:lnTo>
                  <a:lnTo>
                    <a:pt x="4031" y="24"/>
                  </a:lnTo>
                  <a:lnTo>
                    <a:pt x="396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042075" y="2800875"/>
              <a:ext cx="124000" cy="80400"/>
            </a:xfrm>
            <a:custGeom>
              <a:rect b="b" l="l" r="r" t="t"/>
              <a:pathLst>
                <a:path extrusionOk="0" h="3216" w="4960">
                  <a:moveTo>
                    <a:pt x="295" y="0"/>
                  </a:moveTo>
                  <a:lnTo>
                    <a:pt x="250" y="23"/>
                  </a:lnTo>
                  <a:lnTo>
                    <a:pt x="227" y="46"/>
                  </a:lnTo>
                  <a:lnTo>
                    <a:pt x="204" y="91"/>
                  </a:lnTo>
                  <a:lnTo>
                    <a:pt x="204" y="181"/>
                  </a:lnTo>
                  <a:lnTo>
                    <a:pt x="91" y="249"/>
                  </a:lnTo>
                  <a:lnTo>
                    <a:pt x="68" y="249"/>
                  </a:lnTo>
                  <a:lnTo>
                    <a:pt x="46" y="295"/>
                  </a:lnTo>
                  <a:lnTo>
                    <a:pt x="23" y="408"/>
                  </a:lnTo>
                  <a:lnTo>
                    <a:pt x="23" y="498"/>
                  </a:lnTo>
                  <a:lnTo>
                    <a:pt x="46" y="544"/>
                  </a:lnTo>
                  <a:lnTo>
                    <a:pt x="46" y="589"/>
                  </a:lnTo>
                  <a:lnTo>
                    <a:pt x="68" y="634"/>
                  </a:lnTo>
                  <a:lnTo>
                    <a:pt x="114" y="702"/>
                  </a:lnTo>
                  <a:lnTo>
                    <a:pt x="114" y="793"/>
                  </a:lnTo>
                  <a:lnTo>
                    <a:pt x="159" y="861"/>
                  </a:lnTo>
                  <a:lnTo>
                    <a:pt x="272" y="929"/>
                  </a:lnTo>
                  <a:lnTo>
                    <a:pt x="340" y="974"/>
                  </a:lnTo>
                  <a:lnTo>
                    <a:pt x="385" y="1019"/>
                  </a:lnTo>
                  <a:lnTo>
                    <a:pt x="408" y="1087"/>
                  </a:lnTo>
                  <a:lnTo>
                    <a:pt x="499" y="1155"/>
                  </a:lnTo>
                  <a:lnTo>
                    <a:pt x="499" y="1200"/>
                  </a:lnTo>
                  <a:lnTo>
                    <a:pt x="476" y="1246"/>
                  </a:lnTo>
                  <a:lnTo>
                    <a:pt x="453" y="1268"/>
                  </a:lnTo>
                  <a:lnTo>
                    <a:pt x="408" y="1336"/>
                  </a:lnTo>
                  <a:lnTo>
                    <a:pt x="363" y="1359"/>
                  </a:lnTo>
                  <a:lnTo>
                    <a:pt x="295" y="1472"/>
                  </a:lnTo>
                  <a:lnTo>
                    <a:pt x="182" y="1495"/>
                  </a:lnTo>
                  <a:lnTo>
                    <a:pt x="136" y="1495"/>
                  </a:lnTo>
                  <a:lnTo>
                    <a:pt x="91" y="1517"/>
                  </a:lnTo>
                  <a:lnTo>
                    <a:pt x="68" y="1585"/>
                  </a:lnTo>
                  <a:lnTo>
                    <a:pt x="91" y="1631"/>
                  </a:lnTo>
                  <a:lnTo>
                    <a:pt x="91" y="1676"/>
                  </a:lnTo>
                  <a:lnTo>
                    <a:pt x="68" y="1744"/>
                  </a:lnTo>
                  <a:lnTo>
                    <a:pt x="114" y="1834"/>
                  </a:lnTo>
                  <a:lnTo>
                    <a:pt x="136" y="1880"/>
                  </a:lnTo>
                  <a:lnTo>
                    <a:pt x="159" y="1902"/>
                  </a:lnTo>
                  <a:lnTo>
                    <a:pt x="136" y="1948"/>
                  </a:lnTo>
                  <a:lnTo>
                    <a:pt x="91" y="2038"/>
                  </a:lnTo>
                  <a:lnTo>
                    <a:pt x="68" y="2083"/>
                  </a:lnTo>
                  <a:lnTo>
                    <a:pt x="0" y="2083"/>
                  </a:lnTo>
                  <a:lnTo>
                    <a:pt x="114" y="2242"/>
                  </a:lnTo>
                  <a:lnTo>
                    <a:pt x="182" y="2310"/>
                  </a:lnTo>
                  <a:lnTo>
                    <a:pt x="272" y="2355"/>
                  </a:lnTo>
                  <a:lnTo>
                    <a:pt x="363" y="2400"/>
                  </a:lnTo>
                  <a:lnTo>
                    <a:pt x="385" y="2423"/>
                  </a:lnTo>
                  <a:lnTo>
                    <a:pt x="453" y="2604"/>
                  </a:lnTo>
                  <a:lnTo>
                    <a:pt x="476" y="2672"/>
                  </a:lnTo>
                  <a:lnTo>
                    <a:pt x="521" y="2695"/>
                  </a:lnTo>
                  <a:lnTo>
                    <a:pt x="521" y="2717"/>
                  </a:lnTo>
                  <a:lnTo>
                    <a:pt x="476" y="2853"/>
                  </a:lnTo>
                  <a:lnTo>
                    <a:pt x="476" y="3102"/>
                  </a:lnTo>
                  <a:lnTo>
                    <a:pt x="453" y="3125"/>
                  </a:lnTo>
                  <a:lnTo>
                    <a:pt x="544" y="3148"/>
                  </a:lnTo>
                  <a:lnTo>
                    <a:pt x="657" y="3148"/>
                  </a:lnTo>
                  <a:lnTo>
                    <a:pt x="702" y="3080"/>
                  </a:lnTo>
                  <a:lnTo>
                    <a:pt x="816" y="3080"/>
                  </a:lnTo>
                  <a:lnTo>
                    <a:pt x="861" y="3057"/>
                  </a:lnTo>
                  <a:lnTo>
                    <a:pt x="951" y="3080"/>
                  </a:lnTo>
                  <a:lnTo>
                    <a:pt x="1019" y="3080"/>
                  </a:lnTo>
                  <a:lnTo>
                    <a:pt x="1133" y="3057"/>
                  </a:lnTo>
                  <a:lnTo>
                    <a:pt x="1223" y="3012"/>
                  </a:lnTo>
                  <a:lnTo>
                    <a:pt x="1291" y="3012"/>
                  </a:lnTo>
                  <a:lnTo>
                    <a:pt x="1336" y="2989"/>
                  </a:lnTo>
                  <a:lnTo>
                    <a:pt x="1359" y="2921"/>
                  </a:lnTo>
                  <a:lnTo>
                    <a:pt x="1631" y="2921"/>
                  </a:lnTo>
                  <a:lnTo>
                    <a:pt x="1699" y="2898"/>
                  </a:lnTo>
                  <a:lnTo>
                    <a:pt x="1721" y="2898"/>
                  </a:lnTo>
                  <a:lnTo>
                    <a:pt x="1767" y="2989"/>
                  </a:lnTo>
                  <a:lnTo>
                    <a:pt x="1789" y="3012"/>
                  </a:lnTo>
                  <a:lnTo>
                    <a:pt x="1835" y="3034"/>
                  </a:lnTo>
                  <a:lnTo>
                    <a:pt x="1925" y="3102"/>
                  </a:lnTo>
                  <a:lnTo>
                    <a:pt x="1948" y="3080"/>
                  </a:lnTo>
                  <a:lnTo>
                    <a:pt x="1993" y="3057"/>
                  </a:lnTo>
                  <a:lnTo>
                    <a:pt x="2106" y="3102"/>
                  </a:lnTo>
                  <a:lnTo>
                    <a:pt x="2219" y="3148"/>
                  </a:lnTo>
                  <a:lnTo>
                    <a:pt x="2310" y="3215"/>
                  </a:lnTo>
                  <a:lnTo>
                    <a:pt x="2423" y="3215"/>
                  </a:lnTo>
                  <a:lnTo>
                    <a:pt x="2536" y="3170"/>
                  </a:lnTo>
                  <a:lnTo>
                    <a:pt x="2604" y="3148"/>
                  </a:lnTo>
                  <a:lnTo>
                    <a:pt x="2695" y="3148"/>
                  </a:lnTo>
                  <a:lnTo>
                    <a:pt x="2740" y="3125"/>
                  </a:lnTo>
                  <a:lnTo>
                    <a:pt x="2853" y="3148"/>
                  </a:lnTo>
                  <a:lnTo>
                    <a:pt x="2967" y="3102"/>
                  </a:lnTo>
                  <a:lnTo>
                    <a:pt x="3012" y="3080"/>
                  </a:lnTo>
                  <a:lnTo>
                    <a:pt x="3035" y="3034"/>
                  </a:lnTo>
                  <a:lnTo>
                    <a:pt x="3012" y="2944"/>
                  </a:lnTo>
                  <a:lnTo>
                    <a:pt x="2989" y="2831"/>
                  </a:lnTo>
                  <a:lnTo>
                    <a:pt x="2967" y="2808"/>
                  </a:lnTo>
                  <a:lnTo>
                    <a:pt x="2967" y="2763"/>
                  </a:lnTo>
                  <a:lnTo>
                    <a:pt x="2967" y="2740"/>
                  </a:lnTo>
                  <a:lnTo>
                    <a:pt x="2989" y="2717"/>
                  </a:lnTo>
                  <a:lnTo>
                    <a:pt x="3057" y="2695"/>
                  </a:lnTo>
                  <a:lnTo>
                    <a:pt x="3170" y="2717"/>
                  </a:lnTo>
                  <a:lnTo>
                    <a:pt x="3170" y="2717"/>
                  </a:lnTo>
                  <a:lnTo>
                    <a:pt x="3148" y="2695"/>
                  </a:lnTo>
                  <a:lnTo>
                    <a:pt x="3170" y="2672"/>
                  </a:lnTo>
                  <a:lnTo>
                    <a:pt x="3193" y="2627"/>
                  </a:lnTo>
                  <a:lnTo>
                    <a:pt x="3306" y="2604"/>
                  </a:lnTo>
                  <a:lnTo>
                    <a:pt x="3329" y="2582"/>
                  </a:lnTo>
                  <a:lnTo>
                    <a:pt x="3352" y="2536"/>
                  </a:lnTo>
                  <a:lnTo>
                    <a:pt x="3374" y="2491"/>
                  </a:lnTo>
                  <a:lnTo>
                    <a:pt x="3397" y="2468"/>
                  </a:lnTo>
                  <a:lnTo>
                    <a:pt x="3442" y="2468"/>
                  </a:lnTo>
                  <a:lnTo>
                    <a:pt x="3533" y="2446"/>
                  </a:lnTo>
                  <a:lnTo>
                    <a:pt x="3601" y="2423"/>
                  </a:lnTo>
                  <a:lnTo>
                    <a:pt x="3669" y="2400"/>
                  </a:lnTo>
                  <a:lnTo>
                    <a:pt x="3714" y="2355"/>
                  </a:lnTo>
                  <a:lnTo>
                    <a:pt x="3850" y="2332"/>
                  </a:lnTo>
                  <a:lnTo>
                    <a:pt x="3940" y="2332"/>
                  </a:lnTo>
                  <a:lnTo>
                    <a:pt x="3986" y="2400"/>
                  </a:lnTo>
                  <a:lnTo>
                    <a:pt x="4076" y="2491"/>
                  </a:lnTo>
                  <a:lnTo>
                    <a:pt x="4121" y="2514"/>
                  </a:lnTo>
                  <a:lnTo>
                    <a:pt x="4167" y="2491"/>
                  </a:lnTo>
                  <a:lnTo>
                    <a:pt x="4235" y="2468"/>
                  </a:lnTo>
                  <a:lnTo>
                    <a:pt x="4348" y="2468"/>
                  </a:lnTo>
                  <a:lnTo>
                    <a:pt x="4371" y="2446"/>
                  </a:lnTo>
                  <a:lnTo>
                    <a:pt x="4393" y="2446"/>
                  </a:lnTo>
                  <a:lnTo>
                    <a:pt x="4506" y="2468"/>
                  </a:lnTo>
                  <a:lnTo>
                    <a:pt x="4506" y="2468"/>
                  </a:lnTo>
                  <a:lnTo>
                    <a:pt x="4484" y="2378"/>
                  </a:lnTo>
                  <a:lnTo>
                    <a:pt x="4348" y="2197"/>
                  </a:lnTo>
                  <a:lnTo>
                    <a:pt x="4257" y="2061"/>
                  </a:lnTo>
                  <a:lnTo>
                    <a:pt x="4212" y="1993"/>
                  </a:lnTo>
                  <a:lnTo>
                    <a:pt x="4076" y="1925"/>
                  </a:lnTo>
                  <a:lnTo>
                    <a:pt x="4303" y="1676"/>
                  </a:lnTo>
                  <a:lnTo>
                    <a:pt x="4348" y="1653"/>
                  </a:lnTo>
                  <a:lnTo>
                    <a:pt x="4416" y="1631"/>
                  </a:lnTo>
                  <a:lnTo>
                    <a:pt x="4416" y="1336"/>
                  </a:lnTo>
                  <a:lnTo>
                    <a:pt x="4438" y="1155"/>
                  </a:lnTo>
                  <a:lnTo>
                    <a:pt x="4484" y="1110"/>
                  </a:lnTo>
                  <a:lnTo>
                    <a:pt x="4529" y="1064"/>
                  </a:lnTo>
                  <a:lnTo>
                    <a:pt x="4597" y="929"/>
                  </a:lnTo>
                  <a:lnTo>
                    <a:pt x="4755" y="883"/>
                  </a:lnTo>
                  <a:lnTo>
                    <a:pt x="4869" y="929"/>
                  </a:lnTo>
                  <a:lnTo>
                    <a:pt x="4937" y="815"/>
                  </a:lnTo>
                  <a:lnTo>
                    <a:pt x="4959" y="544"/>
                  </a:lnTo>
                  <a:lnTo>
                    <a:pt x="4801" y="544"/>
                  </a:lnTo>
                  <a:lnTo>
                    <a:pt x="4665" y="521"/>
                  </a:lnTo>
                  <a:lnTo>
                    <a:pt x="4529" y="453"/>
                  </a:lnTo>
                  <a:lnTo>
                    <a:pt x="4461" y="340"/>
                  </a:lnTo>
                  <a:lnTo>
                    <a:pt x="4393" y="272"/>
                  </a:lnTo>
                  <a:lnTo>
                    <a:pt x="4280" y="317"/>
                  </a:lnTo>
                  <a:lnTo>
                    <a:pt x="4257" y="295"/>
                  </a:lnTo>
                  <a:lnTo>
                    <a:pt x="4235" y="272"/>
                  </a:lnTo>
                  <a:lnTo>
                    <a:pt x="4144" y="249"/>
                  </a:lnTo>
                  <a:lnTo>
                    <a:pt x="4031" y="249"/>
                  </a:lnTo>
                  <a:lnTo>
                    <a:pt x="3804" y="91"/>
                  </a:lnTo>
                  <a:lnTo>
                    <a:pt x="3759" y="68"/>
                  </a:lnTo>
                  <a:lnTo>
                    <a:pt x="3578" y="91"/>
                  </a:lnTo>
                  <a:lnTo>
                    <a:pt x="3284" y="159"/>
                  </a:lnTo>
                  <a:lnTo>
                    <a:pt x="3080" y="249"/>
                  </a:lnTo>
                  <a:lnTo>
                    <a:pt x="2853" y="408"/>
                  </a:lnTo>
                  <a:lnTo>
                    <a:pt x="2763" y="521"/>
                  </a:lnTo>
                  <a:lnTo>
                    <a:pt x="2650" y="566"/>
                  </a:lnTo>
                  <a:lnTo>
                    <a:pt x="2514" y="612"/>
                  </a:lnTo>
                  <a:lnTo>
                    <a:pt x="2242" y="612"/>
                  </a:lnTo>
                  <a:lnTo>
                    <a:pt x="1948" y="544"/>
                  </a:lnTo>
                  <a:lnTo>
                    <a:pt x="1653" y="476"/>
                  </a:lnTo>
                  <a:lnTo>
                    <a:pt x="1495" y="521"/>
                  </a:lnTo>
                  <a:lnTo>
                    <a:pt x="1268" y="498"/>
                  </a:lnTo>
                  <a:lnTo>
                    <a:pt x="951" y="430"/>
                  </a:lnTo>
                  <a:lnTo>
                    <a:pt x="702" y="408"/>
                  </a:lnTo>
                  <a:lnTo>
                    <a:pt x="453" y="453"/>
                  </a:lnTo>
                  <a:lnTo>
                    <a:pt x="408" y="408"/>
                  </a:lnTo>
                  <a:lnTo>
                    <a:pt x="408" y="363"/>
                  </a:lnTo>
                  <a:lnTo>
                    <a:pt x="408" y="317"/>
                  </a:lnTo>
                  <a:lnTo>
                    <a:pt x="453" y="272"/>
                  </a:lnTo>
                  <a:lnTo>
                    <a:pt x="521" y="249"/>
                  </a:lnTo>
                  <a:lnTo>
                    <a:pt x="544" y="204"/>
                  </a:lnTo>
                  <a:lnTo>
                    <a:pt x="544" y="181"/>
                  </a:lnTo>
                  <a:lnTo>
                    <a:pt x="476" y="113"/>
                  </a:lnTo>
                  <a:lnTo>
                    <a:pt x="340" y="46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600225" y="3240125"/>
              <a:ext cx="3400" cy="9650"/>
            </a:xfrm>
            <a:custGeom>
              <a:rect b="b" l="l" r="r" t="t"/>
              <a:pathLst>
                <a:path extrusionOk="0" h="386" w="136">
                  <a:moveTo>
                    <a:pt x="23" y="1"/>
                  </a:moveTo>
                  <a:lnTo>
                    <a:pt x="0" y="46"/>
                  </a:lnTo>
                  <a:lnTo>
                    <a:pt x="23" y="159"/>
                  </a:lnTo>
                  <a:lnTo>
                    <a:pt x="23" y="250"/>
                  </a:lnTo>
                  <a:lnTo>
                    <a:pt x="68" y="363"/>
                  </a:lnTo>
                  <a:lnTo>
                    <a:pt x="91" y="386"/>
                  </a:lnTo>
                  <a:lnTo>
                    <a:pt x="136" y="318"/>
                  </a:lnTo>
                  <a:lnTo>
                    <a:pt x="136" y="205"/>
                  </a:lnTo>
                  <a:lnTo>
                    <a:pt x="136" y="91"/>
                  </a:lnTo>
                  <a:lnTo>
                    <a:pt x="91" y="46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174525" y="3822625"/>
              <a:ext cx="35700" cy="42475"/>
            </a:xfrm>
            <a:custGeom>
              <a:rect b="b" l="l" r="r" t="t"/>
              <a:pathLst>
                <a:path extrusionOk="0" h="1699" w="1428">
                  <a:moveTo>
                    <a:pt x="1110" y="0"/>
                  </a:moveTo>
                  <a:lnTo>
                    <a:pt x="997" y="23"/>
                  </a:lnTo>
                  <a:lnTo>
                    <a:pt x="974" y="23"/>
                  </a:lnTo>
                  <a:lnTo>
                    <a:pt x="929" y="45"/>
                  </a:lnTo>
                  <a:lnTo>
                    <a:pt x="907" y="91"/>
                  </a:lnTo>
                  <a:lnTo>
                    <a:pt x="861" y="91"/>
                  </a:lnTo>
                  <a:lnTo>
                    <a:pt x="771" y="23"/>
                  </a:lnTo>
                  <a:lnTo>
                    <a:pt x="725" y="23"/>
                  </a:lnTo>
                  <a:lnTo>
                    <a:pt x="725" y="181"/>
                  </a:lnTo>
                  <a:lnTo>
                    <a:pt x="703" y="272"/>
                  </a:lnTo>
                  <a:lnTo>
                    <a:pt x="680" y="317"/>
                  </a:lnTo>
                  <a:lnTo>
                    <a:pt x="612" y="362"/>
                  </a:lnTo>
                  <a:lnTo>
                    <a:pt x="544" y="385"/>
                  </a:lnTo>
                  <a:lnTo>
                    <a:pt x="273" y="385"/>
                  </a:lnTo>
                  <a:lnTo>
                    <a:pt x="227" y="294"/>
                  </a:lnTo>
                  <a:lnTo>
                    <a:pt x="137" y="249"/>
                  </a:lnTo>
                  <a:lnTo>
                    <a:pt x="69" y="227"/>
                  </a:lnTo>
                  <a:lnTo>
                    <a:pt x="46" y="227"/>
                  </a:lnTo>
                  <a:lnTo>
                    <a:pt x="24" y="272"/>
                  </a:lnTo>
                  <a:lnTo>
                    <a:pt x="1" y="317"/>
                  </a:lnTo>
                  <a:lnTo>
                    <a:pt x="1" y="362"/>
                  </a:lnTo>
                  <a:lnTo>
                    <a:pt x="1" y="385"/>
                  </a:lnTo>
                  <a:lnTo>
                    <a:pt x="46" y="430"/>
                  </a:lnTo>
                  <a:lnTo>
                    <a:pt x="114" y="521"/>
                  </a:lnTo>
                  <a:lnTo>
                    <a:pt x="159" y="589"/>
                  </a:lnTo>
                  <a:lnTo>
                    <a:pt x="159" y="657"/>
                  </a:lnTo>
                  <a:lnTo>
                    <a:pt x="159" y="770"/>
                  </a:lnTo>
                  <a:lnTo>
                    <a:pt x="159" y="838"/>
                  </a:lnTo>
                  <a:lnTo>
                    <a:pt x="159" y="928"/>
                  </a:lnTo>
                  <a:lnTo>
                    <a:pt x="159" y="1087"/>
                  </a:lnTo>
                  <a:lnTo>
                    <a:pt x="159" y="1200"/>
                  </a:lnTo>
                  <a:lnTo>
                    <a:pt x="159" y="1268"/>
                  </a:lnTo>
                  <a:lnTo>
                    <a:pt x="250" y="1404"/>
                  </a:lnTo>
                  <a:lnTo>
                    <a:pt x="295" y="1562"/>
                  </a:lnTo>
                  <a:lnTo>
                    <a:pt x="318" y="1698"/>
                  </a:lnTo>
                  <a:lnTo>
                    <a:pt x="567" y="1698"/>
                  </a:lnTo>
                  <a:lnTo>
                    <a:pt x="612" y="1676"/>
                  </a:lnTo>
                  <a:lnTo>
                    <a:pt x="748" y="1585"/>
                  </a:lnTo>
                  <a:lnTo>
                    <a:pt x="907" y="1404"/>
                  </a:lnTo>
                  <a:lnTo>
                    <a:pt x="929" y="1336"/>
                  </a:lnTo>
                  <a:lnTo>
                    <a:pt x="997" y="1223"/>
                  </a:lnTo>
                  <a:lnTo>
                    <a:pt x="1065" y="1155"/>
                  </a:lnTo>
                  <a:lnTo>
                    <a:pt x="1088" y="1132"/>
                  </a:lnTo>
                  <a:lnTo>
                    <a:pt x="1110" y="1064"/>
                  </a:lnTo>
                  <a:lnTo>
                    <a:pt x="1133" y="1019"/>
                  </a:lnTo>
                  <a:lnTo>
                    <a:pt x="1201" y="928"/>
                  </a:lnTo>
                  <a:lnTo>
                    <a:pt x="1291" y="883"/>
                  </a:lnTo>
                  <a:lnTo>
                    <a:pt x="1291" y="861"/>
                  </a:lnTo>
                  <a:lnTo>
                    <a:pt x="1269" y="838"/>
                  </a:lnTo>
                  <a:lnTo>
                    <a:pt x="1291" y="815"/>
                  </a:lnTo>
                  <a:lnTo>
                    <a:pt x="1337" y="793"/>
                  </a:lnTo>
                  <a:lnTo>
                    <a:pt x="1405" y="770"/>
                  </a:lnTo>
                  <a:lnTo>
                    <a:pt x="1427" y="702"/>
                  </a:lnTo>
                  <a:lnTo>
                    <a:pt x="1427" y="634"/>
                  </a:lnTo>
                  <a:lnTo>
                    <a:pt x="1405" y="611"/>
                  </a:lnTo>
                  <a:lnTo>
                    <a:pt x="1427" y="566"/>
                  </a:lnTo>
                  <a:lnTo>
                    <a:pt x="1405" y="544"/>
                  </a:lnTo>
                  <a:lnTo>
                    <a:pt x="1359" y="521"/>
                  </a:lnTo>
                  <a:lnTo>
                    <a:pt x="1269" y="498"/>
                  </a:lnTo>
                  <a:lnTo>
                    <a:pt x="1201" y="476"/>
                  </a:lnTo>
                  <a:lnTo>
                    <a:pt x="1156" y="453"/>
                  </a:lnTo>
                  <a:lnTo>
                    <a:pt x="1133" y="453"/>
                  </a:lnTo>
                  <a:lnTo>
                    <a:pt x="1110" y="408"/>
                  </a:lnTo>
                  <a:lnTo>
                    <a:pt x="1133" y="362"/>
                  </a:lnTo>
                  <a:lnTo>
                    <a:pt x="1156" y="294"/>
                  </a:lnTo>
                  <a:lnTo>
                    <a:pt x="1133" y="272"/>
                  </a:lnTo>
                  <a:lnTo>
                    <a:pt x="1133" y="249"/>
                  </a:lnTo>
                  <a:lnTo>
                    <a:pt x="1201" y="91"/>
                  </a:lnTo>
                  <a:lnTo>
                    <a:pt x="1224" y="68"/>
                  </a:lnTo>
                  <a:lnTo>
                    <a:pt x="1201" y="68"/>
                  </a:lnTo>
                  <a:lnTo>
                    <a:pt x="1178" y="45"/>
                  </a:lnTo>
                  <a:lnTo>
                    <a:pt x="111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3613575" y="3531100"/>
              <a:ext cx="61150" cy="122850"/>
            </a:xfrm>
            <a:custGeom>
              <a:rect b="b" l="l" r="r" t="t"/>
              <a:pathLst>
                <a:path extrusionOk="0" h="4914" w="2446">
                  <a:moveTo>
                    <a:pt x="1630" y="0"/>
                  </a:moveTo>
                  <a:lnTo>
                    <a:pt x="1562" y="23"/>
                  </a:lnTo>
                  <a:lnTo>
                    <a:pt x="1517" y="45"/>
                  </a:lnTo>
                  <a:lnTo>
                    <a:pt x="1494" y="68"/>
                  </a:lnTo>
                  <a:lnTo>
                    <a:pt x="1449" y="68"/>
                  </a:lnTo>
                  <a:lnTo>
                    <a:pt x="1359" y="91"/>
                  </a:lnTo>
                  <a:lnTo>
                    <a:pt x="1268" y="113"/>
                  </a:lnTo>
                  <a:lnTo>
                    <a:pt x="1268" y="159"/>
                  </a:lnTo>
                  <a:lnTo>
                    <a:pt x="1313" y="295"/>
                  </a:lnTo>
                  <a:lnTo>
                    <a:pt x="1291" y="385"/>
                  </a:lnTo>
                  <a:lnTo>
                    <a:pt x="1268" y="430"/>
                  </a:lnTo>
                  <a:lnTo>
                    <a:pt x="1200" y="544"/>
                  </a:lnTo>
                  <a:lnTo>
                    <a:pt x="1155" y="589"/>
                  </a:lnTo>
                  <a:lnTo>
                    <a:pt x="974" y="770"/>
                  </a:lnTo>
                  <a:lnTo>
                    <a:pt x="860" y="747"/>
                  </a:lnTo>
                  <a:lnTo>
                    <a:pt x="657" y="793"/>
                  </a:lnTo>
                  <a:lnTo>
                    <a:pt x="634" y="747"/>
                  </a:lnTo>
                  <a:lnTo>
                    <a:pt x="521" y="747"/>
                  </a:lnTo>
                  <a:lnTo>
                    <a:pt x="498" y="770"/>
                  </a:lnTo>
                  <a:lnTo>
                    <a:pt x="476" y="793"/>
                  </a:lnTo>
                  <a:lnTo>
                    <a:pt x="430" y="861"/>
                  </a:lnTo>
                  <a:lnTo>
                    <a:pt x="408" y="883"/>
                  </a:lnTo>
                  <a:lnTo>
                    <a:pt x="385" y="906"/>
                  </a:lnTo>
                  <a:lnTo>
                    <a:pt x="340" y="883"/>
                  </a:lnTo>
                  <a:lnTo>
                    <a:pt x="294" y="906"/>
                  </a:lnTo>
                  <a:lnTo>
                    <a:pt x="294" y="929"/>
                  </a:lnTo>
                  <a:lnTo>
                    <a:pt x="294" y="974"/>
                  </a:lnTo>
                  <a:lnTo>
                    <a:pt x="272" y="974"/>
                  </a:lnTo>
                  <a:lnTo>
                    <a:pt x="249" y="1019"/>
                  </a:lnTo>
                  <a:lnTo>
                    <a:pt x="249" y="1042"/>
                  </a:lnTo>
                  <a:lnTo>
                    <a:pt x="226" y="1064"/>
                  </a:lnTo>
                  <a:lnTo>
                    <a:pt x="204" y="1042"/>
                  </a:lnTo>
                  <a:lnTo>
                    <a:pt x="181" y="1042"/>
                  </a:lnTo>
                  <a:lnTo>
                    <a:pt x="159" y="1087"/>
                  </a:lnTo>
                  <a:lnTo>
                    <a:pt x="136" y="1110"/>
                  </a:lnTo>
                  <a:lnTo>
                    <a:pt x="113" y="1110"/>
                  </a:lnTo>
                  <a:lnTo>
                    <a:pt x="91" y="1200"/>
                  </a:lnTo>
                  <a:lnTo>
                    <a:pt x="45" y="1313"/>
                  </a:lnTo>
                  <a:lnTo>
                    <a:pt x="23" y="1336"/>
                  </a:lnTo>
                  <a:lnTo>
                    <a:pt x="0" y="1608"/>
                  </a:lnTo>
                  <a:lnTo>
                    <a:pt x="23" y="1630"/>
                  </a:lnTo>
                  <a:lnTo>
                    <a:pt x="159" y="1721"/>
                  </a:lnTo>
                  <a:lnTo>
                    <a:pt x="317" y="1834"/>
                  </a:lnTo>
                  <a:lnTo>
                    <a:pt x="453" y="1902"/>
                  </a:lnTo>
                  <a:lnTo>
                    <a:pt x="453" y="1947"/>
                  </a:lnTo>
                  <a:lnTo>
                    <a:pt x="453" y="2106"/>
                  </a:lnTo>
                  <a:lnTo>
                    <a:pt x="453" y="2264"/>
                  </a:lnTo>
                  <a:lnTo>
                    <a:pt x="498" y="2332"/>
                  </a:lnTo>
                  <a:lnTo>
                    <a:pt x="498" y="2423"/>
                  </a:lnTo>
                  <a:lnTo>
                    <a:pt x="521" y="2491"/>
                  </a:lnTo>
                  <a:lnTo>
                    <a:pt x="634" y="2604"/>
                  </a:lnTo>
                  <a:lnTo>
                    <a:pt x="657" y="2672"/>
                  </a:lnTo>
                  <a:lnTo>
                    <a:pt x="657" y="2898"/>
                  </a:lnTo>
                  <a:lnTo>
                    <a:pt x="679" y="3057"/>
                  </a:lnTo>
                  <a:lnTo>
                    <a:pt x="679" y="3283"/>
                  </a:lnTo>
                  <a:lnTo>
                    <a:pt x="679" y="3487"/>
                  </a:lnTo>
                  <a:lnTo>
                    <a:pt x="679" y="3714"/>
                  </a:lnTo>
                  <a:lnTo>
                    <a:pt x="679" y="4008"/>
                  </a:lnTo>
                  <a:lnTo>
                    <a:pt x="679" y="4302"/>
                  </a:lnTo>
                  <a:lnTo>
                    <a:pt x="611" y="4302"/>
                  </a:lnTo>
                  <a:lnTo>
                    <a:pt x="657" y="4393"/>
                  </a:lnTo>
                  <a:lnTo>
                    <a:pt x="657" y="4483"/>
                  </a:lnTo>
                  <a:lnTo>
                    <a:pt x="657" y="4506"/>
                  </a:lnTo>
                  <a:lnTo>
                    <a:pt x="657" y="4551"/>
                  </a:lnTo>
                  <a:lnTo>
                    <a:pt x="657" y="4619"/>
                  </a:lnTo>
                  <a:lnTo>
                    <a:pt x="702" y="4642"/>
                  </a:lnTo>
                  <a:lnTo>
                    <a:pt x="770" y="4755"/>
                  </a:lnTo>
                  <a:lnTo>
                    <a:pt x="815" y="4868"/>
                  </a:lnTo>
                  <a:lnTo>
                    <a:pt x="679" y="4891"/>
                  </a:lnTo>
                  <a:lnTo>
                    <a:pt x="679" y="4914"/>
                  </a:lnTo>
                  <a:lnTo>
                    <a:pt x="838" y="4891"/>
                  </a:lnTo>
                  <a:lnTo>
                    <a:pt x="1200" y="4846"/>
                  </a:lnTo>
                  <a:lnTo>
                    <a:pt x="1540" y="4800"/>
                  </a:lnTo>
                  <a:lnTo>
                    <a:pt x="1540" y="4755"/>
                  </a:lnTo>
                  <a:lnTo>
                    <a:pt x="1562" y="4619"/>
                  </a:lnTo>
                  <a:lnTo>
                    <a:pt x="1585" y="4574"/>
                  </a:lnTo>
                  <a:lnTo>
                    <a:pt x="1608" y="4529"/>
                  </a:lnTo>
                  <a:lnTo>
                    <a:pt x="1585" y="4483"/>
                  </a:lnTo>
                  <a:lnTo>
                    <a:pt x="1562" y="4416"/>
                  </a:lnTo>
                  <a:lnTo>
                    <a:pt x="1562" y="4325"/>
                  </a:lnTo>
                  <a:lnTo>
                    <a:pt x="1585" y="4280"/>
                  </a:lnTo>
                  <a:lnTo>
                    <a:pt x="1585" y="4257"/>
                  </a:lnTo>
                  <a:lnTo>
                    <a:pt x="1585" y="4189"/>
                  </a:lnTo>
                  <a:lnTo>
                    <a:pt x="1585" y="3985"/>
                  </a:lnTo>
                  <a:lnTo>
                    <a:pt x="1585" y="3963"/>
                  </a:lnTo>
                  <a:lnTo>
                    <a:pt x="1608" y="3940"/>
                  </a:lnTo>
                  <a:lnTo>
                    <a:pt x="1608" y="3917"/>
                  </a:lnTo>
                  <a:lnTo>
                    <a:pt x="1585" y="3872"/>
                  </a:lnTo>
                  <a:lnTo>
                    <a:pt x="1562" y="3804"/>
                  </a:lnTo>
                  <a:lnTo>
                    <a:pt x="1562" y="3736"/>
                  </a:lnTo>
                  <a:lnTo>
                    <a:pt x="1540" y="3646"/>
                  </a:lnTo>
                  <a:lnTo>
                    <a:pt x="1517" y="3600"/>
                  </a:lnTo>
                  <a:lnTo>
                    <a:pt x="1540" y="3465"/>
                  </a:lnTo>
                  <a:lnTo>
                    <a:pt x="1540" y="3283"/>
                  </a:lnTo>
                  <a:lnTo>
                    <a:pt x="1540" y="3215"/>
                  </a:lnTo>
                  <a:lnTo>
                    <a:pt x="1562" y="3148"/>
                  </a:lnTo>
                  <a:lnTo>
                    <a:pt x="1562" y="3012"/>
                  </a:lnTo>
                  <a:lnTo>
                    <a:pt x="1562" y="2876"/>
                  </a:lnTo>
                  <a:lnTo>
                    <a:pt x="1608" y="2672"/>
                  </a:lnTo>
                  <a:lnTo>
                    <a:pt x="1698" y="2649"/>
                  </a:lnTo>
                  <a:lnTo>
                    <a:pt x="1811" y="2649"/>
                  </a:lnTo>
                  <a:lnTo>
                    <a:pt x="1857" y="2559"/>
                  </a:lnTo>
                  <a:lnTo>
                    <a:pt x="1902" y="2446"/>
                  </a:lnTo>
                  <a:lnTo>
                    <a:pt x="1879" y="2355"/>
                  </a:lnTo>
                  <a:lnTo>
                    <a:pt x="1902" y="2310"/>
                  </a:lnTo>
                  <a:lnTo>
                    <a:pt x="1947" y="2264"/>
                  </a:lnTo>
                  <a:lnTo>
                    <a:pt x="2038" y="2174"/>
                  </a:lnTo>
                  <a:lnTo>
                    <a:pt x="2038" y="2083"/>
                  </a:lnTo>
                  <a:lnTo>
                    <a:pt x="2060" y="2061"/>
                  </a:lnTo>
                  <a:lnTo>
                    <a:pt x="2106" y="2038"/>
                  </a:lnTo>
                  <a:lnTo>
                    <a:pt x="2151" y="2015"/>
                  </a:lnTo>
                  <a:lnTo>
                    <a:pt x="2219" y="1993"/>
                  </a:lnTo>
                  <a:lnTo>
                    <a:pt x="2264" y="1902"/>
                  </a:lnTo>
                  <a:lnTo>
                    <a:pt x="2287" y="1789"/>
                  </a:lnTo>
                  <a:lnTo>
                    <a:pt x="2242" y="1698"/>
                  </a:lnTo>
                  <a:lnTo>
                    <a:pt x="2242" y="1676"/>
                  </a:lnTo>
                  <a:lnTo>
                    <a:pt x="2264" y="1630"/>
                  </a:lnTo>
                  <a:lnTo>
                    <a:pt x="2287" y="1585"/>
                  </a:lnTo>
                  <a:lnTo>
                    <a:pt x="2310" y="1563"/>
                  </a:lnTo>
                  <a:lnTo>
                    <a:pt x="2377" y="1585"/>
                  </a:lnTo>
                  <a:lnTo>
                    <a:pt x="2400" y="1563"/>
                  </a:lnTo>
                  <a:lnTo>
                    <a:pt x="2445" y="1427"/>
                  </a:lnTo>
                  <a:lnTo>
                    <a:pt x="2445" y="1381"/>
                  </a:lnTo>
                  <a:lnTo>
                    <a:pt x="2377" y="1291"/>
                  </a:lnTo>
                  <a:lnTo>
                    <a:pt x="2377" y="1223"/>
                  </a:lnTo>
                  <a:lnTo>
                    <a:pt x="2355" y="1132"/>
                  </a:lnTo>
                  <a:lnTo>
                    <a:pt x="2355" y="1042"/>
                  </a:lnTo>
                  <a:lnTo>
                    <a:pt x="2332" y="1019"/>
                  </a:lnTo>
                  <a:lnTo>
                    <a:pt x="2287" y="974"/>
                  </a:lnTo>
                  <a:lnTo>
                    <a:pt x="2174" y="793"/>
                  </a:lnTo>
                  <a:lnTo>
                    <a:pt x="2174" y="702"/>
                  </a:lnTo>
                  <a:lnTo>
                    <a:pt x="2219" y="589"/>
                  </a:lnTo>
                  <a:lnTo>
                    <a:pt x="2242" y="544"/>
                  </a:lnTo>
                  <a:lnTo>
                    <a:pt x="2196" y="476"/>
                  </a:lnTo>
                  <a:lnTo>
                    <a:pt x="2128" y="430"/>
                  </a:lnTo>
                  <a:lnTo>
                    <a:pt x="2060" y="385"/>
                  </a:lnTo>
                  <a:lnTo>
                    <a:pt x="2015" y="362"/>
                  </a:lnTo>
                  <a:lnTo>
                    <a:pt x="1993" y="317"/>
                  </a:lnTo>
                  <a:lnTo>
                    <a:pt x="1902" y="204"/>
                  </a:lnTo>
                  <a:lnTo>
                    <a:pt x="167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2349550" y="3417325"/>
              <a:ext cx="1700" cy="1150"/>
            </a:xfrm>
            <a:custGeom>
              <a:rect b="b" l="l" r="r" t="t"/>
              <a:pathLst>
                <a:path extrusionOk="0" h="46" w="68">
                  <a:moveTo>
                    <a:pt x="0" y="0"/>
                  </a:moveTo>
                  <a:lnTo>
                    <a:pt x="0" y="23"/>
                  </a:lnTo>
                  <a:lnTo>
                    <a:pt x="23" y="23"/>
                  </a:lnTo>
                  <a:lnTo>
                    <a:pt x="0" y="0"/>
                  </a:lnTo>
                  <a:close/>
                  <a:moveTo>
                    <a:pt x="23" y="23"/>
                  </a:moveTo>
                  <a:lnTo>
                    <a:pt x="23" y="45"/>
                  </a:lnTo>
                  <a:lnTo>
                    <a:pt x="45" y="45"/>
                  </a:lnTo>
                  <a:lnTo>
                    <a:pt x="68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5863675" y="3677700"/>
              <a:ext cx="24925" cy="19850"/>
            </a:xfrm>
            <a:custGeom>
              <a:rect b="b" l="l" r="r" t="t"/>
              <a:pathLst>
                <a:path extrusionOk="0" h="794" w="997">
                  <a:moveTo>
                    <a:pt x="748" y="114"/>
                  </a:moveTo>
                  <a:lnTo>
                    <a:pt x="770" y="159"/>
                  </a:lnTo>
                  <a:lnTo>
                    <a:pt x="748" y="272"/>
                  </a:lnTo>
                  <a:lnTo>
                    <a:pt x="770" y="363"/>
                  </a:lnTo>
                  <a:lnTo>
                    <a:pt x="816" y="499"/>
                  </a:lnTo>
                  <a:lnTo>
                    <a:pt x="861" y="521"/>
                  </a:lnTo>
                  <a:lnTo>
                    <a:pt x="929" y="544"/>
                  </a:lnTo>
                  <a:lnTo>
                    <a:pt x="974" y="544"/>
                  </a:lnTo>
                  <a:lnTo>
                    <a:pt x="997" y="521"/>
                  </a:lnTo>
                  <a:lnTo>
                    <a:pt x="951" y="453"/>
                  </a:lnTo>
                  <a:lnTo>
                    <a:pt x="951" y="318"/>
                  </a:lnTo>
                  <a:lnTo>
                    <a:pt x="929" y="227"/>
                  </a:lnTo>
                  <a:lnTo>
                    <a:pt x="861" y="136"/>
                  </a:lnTo>
                  <a:lnTo>
                    <a:pt x="838" y="114"/>
                  </a:lnTo>
                  <a:close/>
                  <a:moveTo>
                    <a:pt x="725" y="1"/>
                  </a:moveTo>
                  <a:lnTo>
                    <a:pt x="612" y="69"/>
                  </a:lnTo>
                  <a:lnTo>
                    <a:pt x="521" y="114"/>
                  </a:lnTo>
                  <a:lnTo>
                    <a:pt x="453" y="182"/>
                  </a:lnTo>
                  <a:lnTo>
                    <a:pt x="385" y="250"/>
                  </a:lnTo>
                  <a:lnTo>
                    <a:pt x="272" y="295"/>
                  </a:lnTo>
                  <a:lnTo>
                    <a:pt x="182" y="340"/>
                  </a:lnTo>
                  <a:lnTo>
                    <a:pt x="0" y="340"/>
                  </a:lnTo>
                  <a:lnTo>
                    <a:pt x="23" y="363"/>
                  </a:lnTo>
                  <a:lnTo>
                    <a:pt x="68" y="408"/>
                  </a:lnTo>
                  <a:lnTo>
                    <a:pt x="114" y="431"/>
                  </a:lnTo>
                  <a:lnTo>
                    <a:pt x="159" y="499"/>
                  </a:lnTo>
                  <a:lnTo>
                    <a:pt x="182" y="544"/>
                  </a:lnTo>
                  <a:lnTo>
                    <a:pt x="182" y="567"/>
                  </a:lnTo>
                  <a:lnTo>
                    <a:pt x="204" y="612"/>
                  </a:lnTo>
                  <a:lnTo>
                    <a:pt x="272" y="612"/>
                  </a:lnTo>
                  <a:lnTo>
                    <a:pt x="295" y="657"/>
                  </a:lnTo>
                  <a:lnTo>
                    <a:pt x="340" y="725"/>
                  </a:lnTo>
                  <a:lnTo>
                    <a:pt x="385" y="770"/>
                  </a:lnTo>
                  <a:lnTo>
                    <a:pt x="431" y="793"/>
                  </a:lnTo>
                  <a:lnTo>
                    <a:pt x="453" y="793"/>
                  </a:lnTo>
                  <a:lnTo>
                    <a:pt x="521" y="748"/>
                  </a:lnTo>
                  <a:lnTo>
                    <a:pt x="567" y="680"/>
                  </a:lnTo>
                  <a:lnTo>
                    <a:pt x="589" y="612"/>
                  </a:lnTo>
                  <a:lnTo>
                    <a:pt x="567" y="589"/>
                  </a:lnTo>
                  <a:lnTo>
                    <a:pt x="612" y="544"/>
                  </a:lnTo>
                  <a:lnTo>
                    <a:pt x="612" y="499"/>
                  </a:lnTo>
                  <a:lnTo>
                    <a:pt x="589" y="476"/>
                  </a:lnTo>
                  <a:lnTo>
                    <a:pt x="567" y="453"/>
                  </a:lnTo>
                  <a:lnTo>
                    <a:pt x="567" y="386"/>
                  </a:lnTo>
                  <a:lnTo>
                    <a:pt x="544" y="295"/>
                  </a:lnTo>
                  <a:lnTo>
                    <a:pt x="544" y="250"/>
                  </a:lnTo>
                  <a:lnTo>
                    <a:pt x="567" y="227"/>
                  </a:lnTo>
                  <a:lnTo>
                    <a:pt x="634" y="182"/>
                  </a:lnTo>
                  <a:lnTo>
                    <a:pt x="702" y="136"/>
                  </a:lnTo>
                  <a:lnTo>
                    <a:pt x="748" y="114"/>
                  </a:lnTo>
                  <a:lnTo>
                    <a:pt x="770" y="46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2215375" y="3969800"/>
              <a:ext cx="241175" cy="271725"/>
            </a:xfrm>
            <a:custGeom>
              <a:rect b="b" l="l" r="r" t="t"/>
              <a:pathLst>
                <a:path extrusionOk="0" h="10869" w="9647">
                  <a:moveTo>
                    <a:pt x="3307" y="0"/>
                  </a:moveTo>
                  <a:lnTo>
                    <a:pt x="3239" y="68"/>
                  </a:lnTo>
                  <a:lnTo>
                    <a:pt x="3193" y="68"/>
                  </a:lnTo>
                  <a:lnTo>
                    <a:pt x="3125" y="46"/>
                  </a:lnTo>
                  <a:lnTo>
                    <a:pt x="2944" y="46"/>
                  </a:lnTo>
                  <a:lnTo>
                    <a:pt x="2695" y="91"/>
                  </a:lnTo>
                  <a:lnTo>
                    <a:pt x="2582" y="113"/>
                  </a:lnTo>
                  <a:lnTo>
                    <a:pt x="2514" y="136"/>
                  </a:lnTo>
                  <a:lnTo>
                    <a:pt x="2446" y="136"/>
                  </a:lnTo>
                  <a:lnTo>
                    <a:pt x="2310" y="204"/>
                  </a:lnTo>
                  <a:lnTo>
                    <a:pt x="2016" y="430"/>
                  </a:lnTo>
                  <a:lnTo>
                    <a:pt x="1948" y="476"/>
                  </a:lnTo>
                  <a:lnTo>
                    <a:pt x="1880" y="476"/>
                  </a:lnTo>
                  <a:lnTo>
                    <a:pt x="1835" y="498"/>
                  </a:lnTo>
                  <a:lnTo>
                    <a:pt x="1767" y="544"/>
                  </a:lnTo>
                  <a:lnTo>
                    <a:pt x="1631" y="634"/>
                  </a:lnTo>
                  <a:lnTo>
                    <a:pt x="1563" y="702"/>
                  </a:lnTo>
                  <a:lnTo>
                    <a:pt x="1518" y="770"/>
                  </a:lnTo>
                  <a:lnTo>
                    <a:pt x="1472" y="770"/>
                  </a:lnTo>
                  <a:lnTo>
                    <a:pt x="1427" y="747"/>
                  </a:lnTo>
                  <a:lnTo>
                    <a:pt x="1314" y="770"/>
                  </a:lnTo>
                  <a:lnTo>
                    <a:pt x="1246" y="793"/>
                  </a:lnTo>
                  <a:lnTo>
                    <a:pt x="1178" y="861"/>
                  </a:lnTo>
                  <a:lnTo>
                    <a:pt x="1088" y="974"/>
                  </a:lnTo>
                  <a:lnTo>
                    <a:pt x="1065" y="996"/>
                  </a:lnTo>
                  <a:lnTo>
                    <a:pt x="997" y="1042"/>
                  </a:lnTo>
                  <a:lnTo>
                    <a:pt x="906" y="1064"/>
                  </a:lnTo>
                  <a:lnTo>
                    <a:pt x="816" y="1110"/>
                  </a:lnTo>
                  <a:lnTo>
                    <a:pt x="771" y="1110"/>
                  </a:lnTo>
                  <a:lnTo>
                    <a:pt x="725" y="1132"/>
                  </a:lnTo>
                  <a:lnTo>
                    <a:pt x="703" y="1110"/>
                  </a:lnTo>
                  <a:lnTo>
                    <a:pt x="680" y="1064"/>
                  </a:lnTo>
                  <a:lnTo>
                    <a:pt x="635" y="1042"/>
                  </a:lnTo>
                  <a:lnTo>
                    <a:pt x="521" y="1019"/>
                  </a:lnTo>
                  <a:lnTo>
                    <a:pt x="340" y="996"/>
                  </a:lnTo>
                  <a:lnTo>
                    <a:pt x="137" y="974"/>
                  </a:lnTo>
                  <a:lnTo>
                    <a:pt x="46" y="996"/>
                  </a:lnTo>
                  <a:lnTo>
                    <a:pt x="159" y="1155"/>
                  </a:lnTo>
                  <a:lnTo>
                    <a:pt x="227" y="1291"/>
                  </a:lnTo>
                  <a:lnTo>
                    <a:pt x="318" y="1427"/>
                  </a:lnTo>
                  <a:lnTo>
                    <a:pt x="363" y="1563"/>
                  </a:lnTo>
                  <a:lnTo>
                    <a:pt x="476" y="1721"/>
                  </a:lnTo>
                  <a:lnTo>
                    <a:pt x="567" y="1880"/>
                  </a:lnTo>
                  <a:lnTo>
                    <a:pt x="657" y="2038"/>
                  </a:lnTo>
                  <a:lnTo>
                    <a:pt x="771" y="2242"/>
                  </a:lnTo>
                  <a:lnTo>
                    <a:pt x="725" y="2287"/>
                  </a:lnTo>
                  <a:lnTo>
                    <a:pt x="703" y="2310"/>
                  </a:lnTo>
                  <a:lnTo>
                    <a:pt x="703" y="2378"/>
                  </a:lnTo>
                  <a:lnTo>
                    <a:pt x="657" y="2423"/>
                  </a:lnTo>
                  <a:lnTo>
                    <a:pt x="612" y="2446"/>
                  </a:lnTo>
                  <a:lnTo>
                    <a:pt x="567" y="2491"/>
                  </a:lnTo>
                  <a:lnTo>
                    <a:pt x="521" y="2536"/>
                  </a:lnTo>
                  <a:lnTo>
                    <a:pt x="521" y="2604"/>
                  </a:lnTo>
                  <a:lnTo>
                    <a:pt x="544" y="2944"/>
                  </a:lnTo>
                  <a:lnTo>
                    <a:pt x="521" y="3034"/>
                  </a:lnTo>
                  <a:lnTo>
                    <a:pt x="499" y="3125"/>
                  </a:lnTo>
                  <a:lnTo>
                    <a:pt x="476" y="3170"/>
                  </a:lnTo>
                  <a:lnTo>
                    <a:pt x="454" y="3193"/>
                  </a:lnTo>
                  <a:lnTo>
                    <a:pt x="499" y="3261"/>
                  </a:lnTo>
                  <a:lnTo>
                    <a:pt x="521" y="3419"/>
                  </a:lnTo>
                  <a:lnTo>
                    <a:pt x="567" y="3465"/>
                  </a:lnTo>
                  <a:lnTo>
                    <a:pt x="589" y="3532"/>
                  </a:lnTo>
                  <a:lnTo>
                    <a:pt x="612" y="3578"/>
                  </a:lnTo>
                  <a:lnTo>
                    <a:pt x="612" y="3623"/>
                  </a:lnTo>
                  <a:lnTo>
                    <a:pt x="544" y="3646"/>
                  </a:lnTo>
                  <a:lnTo>
                    <a:pt x="499" y="3668"/>
                  </a:lnTo>
                  <a:lnTo>
                    <a:pt x="499" y="3759"/>
                  </a:lnTo>
                  <a:lnTo>
                    <a:pt x="476" y="3782"/>
                  </a:lnTo>
                  <a:lnTo>
                    <a:pt x="408" y="3827"/>
                  </a:lnTo>
                  <a:lnTo>
                    <a:pt x="386" y="3872"/>
                  </a:lnTo>
                  <a:lnTo>
                    <a:pt x="363" y="3917"/>
                  </a:lnTo>
                  <a:lnTo>
                    <a:pt x="318" y="3940"/>
                  </a:lnTo>
                  <a:lnTo>
                    <a:pt x="318" y="4008"/>
                  </a:lnTo>
                  <a:lnTo>
                    <a:pt x="295" y="4053"/>
                  </a:lnTo>
                  <a:lnTo>
                    <a:pt x="227" y="4099"/>
                  </a:lnTo>
                  <a:lnTo>
                    <a:pt x="204" y="4166"/>
                  </a:lnTo>
                  <a:lnTo>
                    <a:pt x="204" y="4234"/>
                  </a:lnTo>
                  <a:lnTo>
                    <a:pt x="250" y="4302"/>
                  </a:lnTo>
                  <a:lnTo>
                    <a:pt x="363" y="4438"/>
                  </a:lnTo>
                  <a:lnTo>
                    <a:pt x="386" y="4461"/>
                  </a:lnTo>
                  <a:lnTo>
                    <a:pt x="318" y="4529"/>
                  </a:lnTo>
                  <a:lnTo>
                    <a:pt x="272" y="4597"/>
                  </a:lnTo>
                  <a:lnTo>
                    <a:pt x="182" y="4755"/>
                  </a:lnTo>
                  <a:lnTo>
                    <a:pt x="182" y="4800"/>
                  </a:lnTo>
                  <a:lnTo>
                    <a:pt x="204" y="4868"/>
                  </a:lnTo>
                  <a:lnTo>
                    <a:pt x="340" y="5208"/>
                  </a:lnTo>
                  <a:lnTo>
                    <a:pt x="363" y="5231"/>
                  </a:lnTo>
                  <a:lnTo>
                    <a:pt x="408" y="5276"/>
                  </a:lnTo>
                  <a:lnTo>
                    <a:pt x="476" y="5253"/>
                  </a:lnTo>
                  <a:lnTo>
                    <a:pt x="589" y="5299"/>
                  </a:lnTo>
                  <a:lnTo>
                    <a:pt x="635" y="5344"/>
                  </a:lnTo>
                  <a:lnTo>
                    <a:pt x="635" y="5367"/>
                  </a:lnTo>
                  <a:lnTo>
                    <a:pt x="567" y="5412"/>
                  </a:lnTo>
                  <a:lnTo>
                    <a:pt x="499" y="5434"/>
                  </a:lnTo>
                  <a:lnTo>
                    <a:pt x="476" y="5480"/>
                  </a:lnTo>
                  <a:lnTo>
                    <a:pt x="476" y="5525"/>
                  </a:lnTo>
                  <a:lnTo>
                    <a:pt x="499" y="5616"/>
                  </a:lnTo>
                  <a:lnTo>
                    <a:pt x="476" y="5638"/>
                  </a:lnTo>
                  <a:lnTo>
                    <a:pt x="408" y="5661"/>
                  </a:lnTo>
                  <a:lnTo>
                    <a:pt x="363" y="5706"/>
                  </a:lnTo>
                  <a:lnTo>
                    <a:pt x="295" y="5797"/>
                  </a:lnTo>
                  <a:lnTo>
                    <a:pt x="204" y="5910"/>
                  </a:lnTo>
                  <a:lnTo>
                    <a:pt x="182" y="5933"/>
                  </a:lnTo>
                  <a:lnTo>
                    <a:pt x="159" y="5978"/>
                  </a:lnTo>
                  <a:lnTo>
                    <a:pt x="114" y="6001"/>
                  </a:lnTo>
                  <a:lnTo>
                    <a:pt x="23" y="6068"/>
                  </a:lnTo>
                  <a:lnTo>
                    <a:pt x="1" y="6114"/>
                  </a:lnTo>
                  <a:lnTo>
                    <a:pt x="23" y="6159"/>
                  </a:lnTo>
                  <a:lnTo>
                    <a:pt x="69" y="6182"/>
                  </a:lnTo>
                  <a:lnTo>
                    <a:pt x="91" y="6227"/>
                  </a:lnTo>
                  <a:lnTo>
                    <a:pt x="114" y="6295"/>
                  </a:lnTo>
                  <a:lnTo>
                    <a:pt x="114" y="6318"/>
                  </a:lnTo>
                  <a:lnTo>
                    <a:pt x="114" y="6431"/>
                  </a:lnTo>
                  <a:lnTo>
                    <a:pt x="227" y="6544"/>
                  </a:lnTo>
                  <a:lnTo>
                    <a:pt x="272" y="6680"/>
                  </a:lnTo>
                  <a:lnTo>
                    <a:pt x="295" y="6702"/>
                  </a:lnTo>
                  <a:lnTo>
                    <a:pt x="431" y="6770"/>
                  </a:lnTo>
                  <a:lnTo>
                    <a:pt x="431" y="6793"/>
                  </a:lnTo>
                  <a:lnTo>
                    <a:pt x="408" y="6816"/>
                  </a:lnTo>
                  <a:lnTo>
                    <a:pt x="386" y="6861"/>
                  </a:lnTo>
                  <a:lnTo>
                    <a:pt x="408" y="6906"/>
                  </a:lnTo>
                  <a:lnTo>
                    <a:pt x="431" y="6974"/>
                  </a:lnTo>
                  <a:lnTo>
                    <a:pt x="454" y="7042"/>
                  </a:lnTo>
                  <a:lnTo>
                    <a:pt x="454" y="7087"/>
                  </a:lnTo>
                  <a:lnTo>
                    <a:pt x="476" y="7201"/>
                  </a:lnTo>
                  <a:lnTo>
                    <a:pt x="499" y="7291"/>
                  </a:lnTo>
                  <a:lnTo>
                    <a:pt x="521" y="7404"/>
                  </a:lnTo>
                  <a:lnTo>
                    <a:pt x="544" y="7495"/>
                  </a:lnTo>
                  <a:lnTo>
                    <a:pt x="544" y="7540"/>
                  </a:lnTo>
                  <a:lnTo>
                    <a:pt x="567" y="7585"/>
                  </a:lnTo>
                  <a:lnTo>
                    <a:pt x="635" y="7653"/>
                  </a:lnTo>
                  <a:lnTo>
                    <a:pt x="703" y="7699"/>
                  </a:lnTo>
                  <a:lnTo>
                    <a:pt x="771" y="7767"/>
                  </a:lnTo>
                  <a:lnTo>
                    <a:pt x="816" y="7812"/>
                  </a:lnTo>
                  <a:lnTo>
                    <a:pt x="861" y="7857"/>
                  </a:lnTo>
                  <a:lnTo>
                    <a:pt x="906" y="7880"/>
                  </a:lnTo>
                  <a:lnTo>
                    <a:pt x="929" y="7902"/>
                  </a:lnTo>
                  <a:lnTo>
                    <a:pt x="929" y="7925"/>
                  </a:lnTo>
                  <a:lnTo>
                    <a:pt x="929" y="7948"/>
                  </a:lnTo>
                  <a:lnTo>
                    <a:pt x="838" y="8038"/>
                  </a:lnTo>
                  <a:lnTo>
                    <a:pt x="748" y="8174"/>
                  </a:lnTo>
                  <a:lnTo>
                    <a:pt x="748" y="8197"/>
                  </a:lnTo>
                  <a:lnTo>
                    <a:pt x="838" y="8287"/>
                  </a:lnTo>
                  <a:lnTo>
                    <a:pt x="861" y="8333"/>
                  </a:lnTo>
                  <a:lnTo>
                    <a:pt x="861" y="8378"/>
                  </a:lnTo>
                  <a:lnTo>
                    <a:pt x="838" y="8446"/>
                  </a:lnTo>
                  <a:lnTo>
                    <a:pt x="725" y="8469"/>
                  </a:lnTo>
                  <a:lnTo>
                    <a:pt x="703" y="8491"/>
                  </a:lnTo>
                  <a:lnTo>
                    <a:pt x="703" y="8514"/>
                  </a:lnTo>
                  <a:lnTo>
                    <a:pt x="725" y="8536"/>
                  </a:lnTo>
                  <a:lnTo>
                    <a:pt x="725" y="8604"/>
                  </a:lnTo>
                  <a:lnTo>
                    <a:pt x="771" y="8672"/>
                  </a:lnTo>
                  <a:lnTo>
                    <a:pt x="748" y="8695"/>
                  </a:lnTo>
                  <a:lnTo>
                    <a:pt x="703" y="8718"/>
                  </a:lnTo>
                  <a:lnTo>
                    <a:pt x="703" y="8763"/>
                  </a:lnTo>
                  <a:lnTo>
                    <a:pt x="725" y="8786"/>
                  </a:lnTo>
                  <a:lnTo>
                    <a:pt x="748" y="8831"/>
                  </a:lnTo>
                  <a:lnTo>
                    <a:pt x="906" y="8921"/>
                  </a:lnTo>
                  <a:lnTo>
                    <a:pt x="929" y="8944"/>
                  </a:lnTo>
                  <a:lnTo>
                    <a:pt x="861" y="9012"/>
                  </a:lnTo>
                  <a:lnTo>
                    <a:pt x="861" y="9057"/>
                  </a:lnTo>
                  <a:lnTo>
                    <a:pt x="861" y="9125"/>
                  </a:lnTo>
                  <a:lnTo>
                    <a:pt x="861" y="9170"/>
                  </a:lnTo>
                  <a:lnTo>
                    <a:pt x="884" y="9193"/>
                  </a:lnTo>
                  <a:lnTo>
                    <a:pt x="952" y="9216"/>
                  </a:lnTo>
                  <a:lnTo>
                    <a:pt x="1065" y="9352"/>
                  </a:lnTo>
                  <a:lnTo>
                    <a:pt x="1155" y="9510"/>
                  </a:lnTo>
                  <a:lnTo>
                    <a:pt x="1155" y="9623"/>
                  </a:lnTo>
                  <a:lnTo>
                    <a:pt x="1155" y="9782"/>
                  </a:lnTo>
                  <a:lnTo>
                    <a:pt x="1223" y="9895"/>
                  </a:lnTo>
                  <a:lnTo>
                    <a:pt x="1223" y="9986"/>
                  </a:lnTo>
                  <a:lnTo>
                    <a:pt x="1246" y="10076"/>
                  </a:lnTo>
                  <a:lnTo>
                    <a:pt x="1314" y="10144"/>
                  </a:lnTo>
                  <a:lnTo>
                    <a:pt x="1337" y="10280"/>
                  </a:lnTo>
                  <a:lnTo>
                    <a:pt x="1359" y="10348"/>
                  </a:lnTo>
                  <a:lnTo>
                    <a:pt x="1337" y="10393"/>
                  </a:lnTo>
                  <a:lnTo>
                    <a:pt x="1405" y="10529"/>
                  </a:lnTo>
                  <a:lnTo>
                    <a:pt x="1405" y="10642"/>
                  </a:lnTo>
                  <a:lnTo>
                    <a:pt x="1405" y="10710"/>
                  </a:lnTo>
                  <a:lnTo>
                    <a:pt x="1405" y="10778"/>
                  </a:lnTo>
                  <a:lnTo>
                    <a:pt x="1405" y="10801"/>
                  </a:lnTo>
                  <a:lnTo>
                    <a:pt x="1450" y="10823"/>
                  </a:lnTo>
                  <a:lnTo>
                    <a:pt x="1472" y="10846"/>
                  </a:lnTo>
                  <a:lnTo>
                    <a:pt x="1540" y="10869"/>
                  </a:lnTo>
                  <a:lnTo>
                    <a:pt x="1631" y="10869"/>
                  </a:lnTo>
                  <a:lnTo>
                    <a:pt x="1812" y="10823"/>
                  </a:lnTo>
                  <a:lnTo>
                    <a:pt x="1948" y="10801"/>
                  </a:lnTo>
                  <a:lnTo>
                    <a:pt x="1971" y="10755"/>
                  </a:lnTo>
                  <a:lnTo>
                    <a:pt x="2061" y="10665"/>
                  </a:lnTo>
                  <a:lnTo>
                    <a:pt x="2084" y="10574"/>
                  </a:lnTo>
                  <a:lnTo>
                    <a:pt x="2106" y="10529"/>
                  </a:lnTo>
                  <a:lnTo>
                    <a:pt x="2265" y="10438"/>
                  </a:lnTo>
                  <a:lnTo>
                    <a:pt x="2288" y="10393"/>
                  </a:lnTo>
                  <a:lnTo>
                    <a:pt x="2310" y="10325"/>
                  </a:lnTo>
                  <a:lnTo>
                    <a:pt x="2333" y="10280"/>
                  </a:lnTo>
                  <a:lnTo>
                    <a:pt x="2378" y="10280"/>
                  </a:lnTo>
                  <a:lnTo>
                    <a:pt x="2491" y="10235"/>
                  </a:lnTo>
                  <a:lnTo>
                    <a:pt x="2605" y="10189"/>
                  </a:lnTo>
                  <a:lnTo>
                    <a:pt x="2650" y="10144"/>
                  </a:lnTo>
                  <a:lnTo>
                    <a:pt x="2673" y="10054"/>
                  </a:lnTo>
                  <a:lnTo>
                    <a:pt x="2695" y="9963"/>
                  </a:lnTo>
                  <a:lnTo>
                    <a:pt x="2718" y="9940"/>
                  </a:lnTo>
                  <a:lnTo>
                    <a:pt x="2763" y="9940"/>
                  </a:lnTo>
                  <a:lnTo>
                    <a:pt x="2808" y="9963"/>
                  </a:lnTo>
                  <a:lnTo>
                    <a:pt x="2854" y="9986"/>
                  </a:lnTo>
                  <a:lnTo>
                    <a:pt x="3012" y="10121"/>
                  </a:lnTo>
                  <a:lnTo>
                    <a:pt x="3080" y="10189"/>
                  </a:lnTo>
                  <a:lnTo>
                    <a:pt x="3691" y="10189"/>
                  </a:lnTo>
                  <a:lnTo>
                    <a:pt x="3805" y="10212"/>
                  </a:lnTo>
                  <a:lnTo>
                    <a:pt x="3873" y="10235"/>
                  </a:lnTo>
                  <a:lnTo>
                    <a:pt x="3918" y="10257"/>
                  </a:lnTo>
                  <a:lnTo>
                    <a:pt x="4008" y="10303"/>
                  </a:lnTo>
                  <a:lnTo>
                    <a:pt x="4076" y="10416"/>
                  </a:lnTo>
                  <a:lnTo>
                    <a:pt x="4099" y="10506"/>
                  </a:lnTo>
                  <a:lnTo>
                    <a:pt x="4122" y="10597"/>
                  </a:lnTo>
                  <a:lnTo>
                    <a:pt x="4190" y="10755"/>
                  </a:lnTo>
                  <a:lnTo>
                    <a:pt x="4235" y="10801"/>
                  </a:lnTo>
                  <a:lnTo>
                    <a:pt x="4235" y="10778"/>
                  </a:lnTo>
                  <a:lnTo>
                    <a:pt x="4280" y="10620"/>
                  </a:lnTo>
                  <a:lnTo>
                    <a:pt x="4325" y="10506"/>
                  </a:lnTo>
                  <a:lnTo>
                    <a:pt x="4371" y="10416"/>
                  </a:lnTo>
                  <a:lnTo>
                    <a:pt x="4507" y="10167"/>
                  </a:lnTo>
                  <a:lnTo>
                    <a:pt x="4552" y="10121"/>
                  </a:lnTo>
                  <a:lnTo>
                    <a:pt x="4597" y="10099"/>
                  </a:lnTo>
                  <a:lnTo>
                    <a:pt x="4620" y="10099"/>
                  </a:lnTo>
                  <a:lnTo>
                    <a:pt x="4665" y="10121"/>
                  </a:lnTo>
                  <a:lnTo>
                    <a:pt x="4710" y="10121"/>
                  </a:lnTo>
                  <a:lnTo>
                    <a:pt x="4733" y="10099"/>
                  </a:lnTo>
                  <a:lnTo>
                    <a:pt x="5412" y="10099"/>
                  </a:lnTo>
                  <a:lnTo>
                    <a:pt x="5435" y="10144"/>
                  </a:lnTo>
                  <a:lnTo>
                    <a:pt x="5480" y="10235"/>
                  </a:lnTo>
                  <a:lnTo>
                    <a:pt x="5548" y="10280"/>
                  </a:lnTo>
                  <a:lnTo>
                    <a:pt x="5548" y="10303"/>
                  </a:lnTo>
                  <a:lnTo>
                    <a:pt x="5571" y="10257"/>
                  </a:lnTo>
                  <a:lnTo>
                    <a:pt x="5616" y="10099"/>
                  </a:lnTo>
                  <a:lnTo>
                    <a:pt x="5684" y="9850"/>
                  </a:lnTo>
                  <a:lnTo>
                    <a:pt x="5775" y="9601"/>
                  </a:lnTo>
                  <a:lnTo>
                    <a:pt x="5843" y="9306"/>
                  </a:lnTo>
                  <a:lnTo>
                    <a:pt x="5843" y="9103"/>
                  </a:lnTo>
                  <a:lnTo>
                    <a:pt x="5843" y="8876"/>
                  </a:lnTo>
                  <a:lnTo>
                    <a:pt x="5978" y="8695"/>
                  </a:lnTo>
                  <a:lnTo>
                    <a:pt x="6069" y="8582"/>
                  </a:lnTo>
                  <a:lnTo>
                    <a:pt x="6137" y="8446"/>
                  </a:lnTo>
                  <a:lnTo>
                    <a:pt x="6205" y="8242"/>
                  </a:lnTo>
                  <a:lnTo>
                    <a:pt x="6273" y="8106"/>
                  </a:lnTo>
                  <a:lnTo>
                    <a:pt x="6454" y="8084"/>
                  </a:lnTo>
                  <a:lnTo>
                    <a:pt x="6794" y="7993"/>
                  </a:lnTo>
                  <a:lnTo>
                    <a:pt x="6952" y="7970"/>
                  </a:lnTo>
                  <a:lnTo>
                    <a:pt x="7292" y="7902"/>
                  </a:lnTo>
                  <a:lnTo>
                    <a:pt x="7654" y="7812"/>
                  </a:lnTo>
                  <a:lnTo>
                    <a:pt x="8378" y="7812"/>
                  </a:lnTo>
                  <a:lnTo>
                    <a:pt x="8650" y="7970"/>
                  </a:lnTo>
                  <a:lnTo>
                    <a:pt x="8877" y="8106"/>
                  </a:lnTo>
                  <a:lnTo>
                    <a:pt x="9103" y="8242"/>
                  </a:lnTo>
                  <a:lnTo>
                    <a:pt x="9126" y="8287"/>
                  </a:lnTo>
                  <a:lnTo>
                    <a:pt x="9148" y="8401"/>
                  </a:lnTo>
                  <a:lnTo>
                    <a:pt x="9126" y="8536"/>
                  </a:lnTo>
                  <a:lnTo>
                    <a:pt x="9171" y="8536"/>
                  </a:lnTo>
                  <a:lnTo>
                    <a:pt x="9194" y="8491"/>
                  </a:lnTo>
                  <a:lnTo>
                    <a:pt x="9239" y="8446"/>
                  </a:lnTo>
                  <a:lnTo>
                    <a:pt x="9284" y="8446"/>
                  </a:lnTo>
                  <a:lnTo>
                    <a:pt x="9329" y="8423"/>
                  </a:lnTo>
                  <a:lnTo>
                    <a:pt x="9352" y="8378"/>
                  </a:lnTo>
                  <a:lnTo>
                    <a:pt x="9216" y="8265"/>
                  </a:lnTo>
                  <a:lnTo>
                    <a:pt x="9148" y="8197"/>
                  </a:lnTo>
                  <a:lnTo>
                    <a:pt x="9194" y="8084"/>
                  </a:lnTo>
                  <a:lnTo>
                    <a:pt x="9262" y="7925"/>
                  </a:lnTo>
                  <a:lnTo>
                    <a:pt x="9352" y="7767"/>
                  </a:lnTo>
                  <a:lnTo>
                    <a:pt x="9397" y="7631"/>
                  </a:lnTo>
                  <a:lnTo>
                    <a:pt x="9420" y="7608"/>
                  </a:lnTo>
                  <a:lnTo>
                    <a:pt x="9465" y="7608"/>
                  </a:lnTo>
                  <a:lnTo>
                    <a:pt x="9465" y="7540"/>
                  </a:lnTo>
                  <a:lnTo>
                    <a:pt x="9465" y="7495"/>
                  </a:lnTo>
                  <a:lnTo>
                    <a:pt x="9420" y="7495"/>
                  </a:lnTo>
                  <a:lnTo>
                    <a:pt x="9465" y="7336"/>
                  </a:lnTo>
                  <a:lnTo>
                    <a:pt x="9533" y="7133"/>
                  </a:lnTo>
                  <a:lnTo>
                    <a:pt x="9579" y="6974"/>
                  </a:lnTo>
                  <a:lnTo>
                    <a:pt x="9601" y="6951"/>
                  </a:lnTo>
                  <a:lnTo>
                    <a:pt x="9646" y="6929"/>
                  </a:lnTo>
                  <a:lnTo>
                    <a:pt x="9646" y="6906"/>
                  </a:lnTo>
                  <a:lnTo>
                    <a:pt x="9601" y="6884"/>
                  </a:lnTo>
                  <a:lnTo>
                    <a:pt x="9579" y="6838"/>
                  </a:lnTo>
                  <a:lnTo>
                    <a:pt x="9511" y="6702"/>
                  </a:lnTo>
                  <a:lnTo>
                    <a:pt x="9420" y="6453"/>
                  </a:lnTo>
                  <a:lnTo>
                    <a:pt x="9420" y="6385"/>
                  </a:lnTo>
                  <a:lnTo>
                    <a:pt x="9375" y="6340"/>
                  </a:lnTo>
                  <a:lnTo>
                    <a:pt x="9262" y="6340"/>
                  </a:lnTo>
                  <a:lnTo>
                    <a:pt x="9080" y="6204"/>
                  </a:lnTo>
                  <a:lnTo>
                    <a:pt x="8967" y="6136"/>
                  </a:lnTo>
                  <a:lnTo>
                    <a:pt x="8945" y="6091"/>
                  </a:lnTo>
                  <a:lnTo>
                    <a:pt x="8922" y="5978"/>
                  </a:lnTo>
                  <a:lnTo>
                    <a:pt x="8877" y="5842"/>
                  </a:lnTo>
                  <a:lnTo>
                    <a:pt x="8877" y="5661"/>
                  </a:lnTo>
                  <a:lnTo>
                    <a:pt x="8877" y="5616"/>
                  </a:lnTo>
                  <a:lnTo>
                    <a:pt x="8967" y="5480"/>
                  </a:lnTo>
                  <a:lnTo>
                    <a:pt x="8967" y="5412"/>
                  </a:lnTo>
                  <a:lnTo>
                    <a:pt x="8990" y="5367"/>
                  </a:lnTo>
                  <a:lnTo>
                    <a:pt x="8967" y="5321"/>
                  </a:lnTo>
                  <a:lnTo>
                    <a:pt x="8945" y="5321"/>
                  </a:lnTo>
                  <a:lnTo>
                    <a:pt x="8922" y="5344"/>
                  </a:lnTo>
                  <a:lnTo>
                    <a:pt x="8492" y="5344"/>
                  </a:lnTo>
                  <a:lnTo>
                    <a:pt x="8107" y="5321"/>
                  </a:lnTo>
                  <a:lnTo>
                    <a:pt x="7790" y="5321"/>
                  </a:lnTo>
                  <a:lnTo>
                    <a:pt x="7518" y="5299"/>
                  </a:lnTo>
                  <a:lnTo>
                    <a:pt x="7518" y="5185"/>
                  </a:lnTo>
                  <a:lnTo>
                    <a:pt x="7495" y="5004"/>
                  </a:lnTo>
                  <a:lnTo>
                    <a:pt x="7495" y="4868"/>
                  </a:lnTo>
                  <a:lnTo>
                    <a:pt x="7473" y="4665"/>
                  </a:lnTo>
                  <a:lnTo>
                    <a:pt x="7360" y="4529"/>
                  </a:lnTo>
                  <a:lnTo>
                    <a:pt x="7246" y="4393"/>
                  </a:lnTo>
                  <a:lnTo>
                    <a:pt x="7201" y="4348"/>
                  </a:lnTo>
                  <a:lnTo>
                    <a:pt x="7450" y="4348"/>
                  </a:lnTo>
                  <a:lnTo>
                    <a:pt x="7427" y="3963"/>
                  </a:lnTo>
                  <a:lnTo>
                    <a:pt x="7382" y="3917"/>
                  </a:lnTo>
                  <a:lnTo>
                    <a:pt x="7360" y="3782"/>
                  </a:lnTo>
                  <a:lnTo>
                    <a:pt x="7337" y="3714"/>
                  </a:lnTo>
                  <a:lnTo>
                    <a:pt x="7292" y="3668"/>
                  </a:lnTo>
                  <a:lnTo>
                    <a:pt x="7292" y="3600"/>
                  </a:lnTo>
                  <a:lnTo>
                    <a:pt x="7292" y="3555"/>
                  </a:lnTo>
                  <a:lnTo>
                    <a:pt x="7314" y="3532"/>
                  </a:lnTo>
                  <a:lnTo>
                    <a:pt x="7337" y="3465"/>
                  </a:lnTo>
                  <a:lnTo>
                    <a:pt x="7337" y="3397"/>
                  </a:lnTo>
                  <a:lnTo>
                    <a:pt x="7292" y="3329"/>
                  </a:lnTo>
                  <a:lnTo>
                    <a:pt x="7269" y="3283"/>
                  </a:lnTo>
                  <a:lnTo>
                    <a:pt x="7178" y="3238"/>
                  </a:lnTo>
                  <a:lnTo>
                    <a:pt x="7088" y="3170"/>
                  </a:lnTo>
                  <a:lnTo>
                    <a:pt x="6929" y="3102"/>
                  </a:lnTo>
                  <a:lnTo>
                    <a:pt x="6816" y="3034"/>
                  </a:lnTo>
                  <a:lnTo>
                    <a:pt x="6771" y="3034"/>
                  </a:lnTo>
                  <a:lnTo>
                    <a:pt x="6544" y="3057"/>
                  </a:lnTo>
                  <a:lnTo>
                    <a:pt x="6454" y="3080"/>
                  </a:lnTo>
                  <a:lnTo>
                    <a:pt x="6409" y="3057"/>
                  </a:lnTo>
                  <a:lnTo>
                    <a:pt x="6250" y="3057"/>
                  </a:lnTo>
                  <a:lnTo>
                    <a:pt x="6182" y="3012"/>
                  </a:lnTo>
                  <a:lnTo>
                    <a:pt x="6114" y="2966"/>
                  </a:lnTo>
                  <a:lnTo>
                    <a:pt x="6001" y="2831"/>
                  </a:lnTo>
                  <a:lnTo>
                    <a:pt x="5978" y="2763"/>
                  </a:lnTo>
                  <a:lnTo>
                    <a:pt x="5933" y="2740"/>
                  </a:lnTo>
                  <a:lnTo>
                    <a:pt x="5865" y="2763"/>
                  </a:lnTo>
                  <a:lnTo>
                    <a:pt x="5797" y="2740"/>
                  </a:lnTo>
                  <a:lnTo>
                    <a:pt x="5661" y="2695"/>
                  </a:lnTo>
                  <a:lnTo>
                    <a:pt x="5526" y="2627"/>
                  </a:lnTo>
                  <a:lnTo>
                    <a:pt x="5458" y="2627"/>
                  </a:lnTo>
                  <a:lnTo>
                    <a:pt x="5412" y="2604"/>
                  </a:lnTo>
                  <a:lnTo>
                    <a:pt x="5322" y="2514"/>
                  </a:lnTo>
                  <a:lnTo>
                    <a:pt x="5276" y="2491"/>
                  </a:lnTo>
                  <a:lnTo>
                    <a:pt x="5254" y="2446"/>
                  </a:lnTo>
                  <a:lnTo>
                    <a:pt x="5231" y="2378"/>
                  </a:lnTo>
                  <a:lnTo>
                    <a:pt x="5186" y="2355"/>
                  </a:lnTo>
                  <a:lnTo>
                    <a:pt x="5141" y="2378"/>
                  </a:lnTo>
                  <a:lnTo>
                    <a:pt x="5073" y="2400"/>
                  </a:lnTo>
                  <a:lnTo>
                    <a:pt x="5005" y="2378"/>
                  </a:lnTo>
                  <a:lnTo>
                    <a:pt x="4914" y="2310"/>
                  </a:lnTo>
                  <a:lnTo>
                    <a:pt x="4846" y="2264"/>
                  </a:lnTo>
                  <a:lnTo>
                    <a:pt x="4824" y="2242"/>
                  </a:lnTo>
                  <a:lnTo>
                    <a:pt x="4733" y="2219"/>
                  </a:lnTo>
                  <a:lnTo>
                    <a:pt x="4642" y="2219"/>
                  </a:lnTo>
                  <a:lnTo>
                    <a:pt x="4529" y="2264"/>
                  </a:lnTo>
                  <a:lnTo>
                    <a:pt x="4439" y="2242"/>
                  </a:lnTo>
                  <a:lnTo>
                    <a:pt x="4280" y="2219"/>
                  </a:lnTo>
                  <a:lnTo>
                    <a:pt x="4144" y="2174"/>
                  </a:lnTo>
                  <a:lnTo>
                    <a:pt x="4099" y="2083"/>
                  </a:lnTo>
                  <a:lnTo>
                    <a:pt x="4076" y="2038"/>
                  </a:lnTo>
                  <a:lnTo>
                    <a:pt x="4008" y="1993"/>
                  </a:lnTo>
                  <a:lnTo>
                    <a:pt x="3941" y="1947"/>
                  </a:lnTo>
                  <a:lnTo>
                    <a:pt x="3873" y="1880"/>
                  </a:lnTo>
                  <a:lnTo>
                    <a:pt x="3827" y="1857"/>
                  </a:lnTo>
                  <a:lnTo>
                    <a:pt x="3759" y="1834"/>
                  </a:lnTo>
                  <a:lnTo>
                    <a:pt x="3691" y="1812"/>
                  </a:lnTo>
                  <a:lnTo>
                    <a:pt x="3691" y="1766"/>
                  </a:lnTo>
                  <a:lnTo>
                    <a:pt x="3669" y="1698"/>
                  </a:lnTo>
                  <a:lnTo>
                    <a:pt x="3624" y="1630"/>
                  </a:lnTo>
                  <a:lnTo>
                    <a:pt x="3601" y="1608"/>
                  </a:lnTo>
                  <a:lnTo>
                    <a:pt x="3578" y="1630"/>
                  </a:lnTo>
                  <a:lnTo>
                    <a:pt x="3533" y="1630"/>
                  </a:lnTo>
                  <a:lnTo>
                    <a:pt x="3533" y="1585"/>
                  </a:lnTo>
                  <a:lnTo>
                    <a:pt x="3556" y="1540"/>
                  </a:lnTo>
                  <a:lnTo>
                    <a:pt x="3533" y="1495"/>
                  </a:lnTo>
                  <a:lnTo>
                    <a:pt x="3465" y="1427"/>
                  </a:lnTo>
                  <a:lnTo>
                    <a:pt x="3442" y="1381"/>
                  </a:lnTo>
                  <a:lnTo>
                    <a:pt x="3420" y="1313"/>
                  </a:lnTo>
                  <a:lnTo>
                    <a:pt x="3420" y="1268"/>
                  </a:lnTo>
                  <a:lnTo>
                    <a:pt x="3397" y="1268"/>
                  </a:lnTo>
                  <a:lnTo>
                    <a:pt x="3374" y="1223"/>
                  </a:lnTo>
                  <a:lnTo>
                    <a:pt x="3374" y="1178"/>
                  </a:lnTo>
                  <a:lnTo>
                    <a:pt x="3397" y="1110"/>
                  </a:lnTo>
                  <a:lnTo>
                    <a:pt x="3442" y="1042"/>
                  </a:lnTo>
                  <a:lnTo>
                    <a:pt x="3420" y="929"/>
                  </a:lnTo>
                  <a:lnTo>
                    <a:pt x="3374" y="793"/>
                  </a:lnTo>
                  <a:lnTo>
                    <a:pt x="3329" y="702"/>
                  </a:lnTo>
                  <a:lnTo>
                    <a:pt x="3329" y="634"/>
                  </a:lnTo>
                  <a:lnTo>
                    <a:pt x="3352" y="589"/>
                  </a:lnTo>
                  <a:lnTo>
                    <a:pt x="3374" y="544"/>
                  </a:lnTo>
                  <a:lnTo>
                    <a:pt x="3442" y="430"/>
                  </a:lnTo>
                  <a:lnTo>
                    <a:pt x="3442" y="340"/>
                  </a:lnTo>
                  <a:lnTo>
                    <a:pt x="3442" y="249"/>
                  </a:lnTo>
                  <a:lnTo>
                    <a:pt x="3420" y="181"/>
                  </a:lnTo>
                  <a:lnTo>
                    <a:pt x="3442" y="113"/>
                  </a:lnTo>
                  <a:lnTo>
                    <a:pt x="3420" y="46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2310475" y="3100875"/>
              <a:ext cx="4000" cy="2875"/>
            </a:xfrm>
            <a:custGeom>
              <a:rect b="b" l="l" r="r" t="t"/>
              <a:pathLst>
                <a:path extrusionOk="0" h="115" w="160">
                  <a:moveTo>
                    <a:pt x="137" y="1"/>
                  </a:moveTo>
                  <a:lnTo>
                    <a:pt x="69" y="69"/>
                  </a:lnTo>
                  <a:lnTo>
                    <a:pt x="1" y="91"/>
                  </a:lnTo>
                  <a:lnTo>
                    <a:pt x="1" y="114"/>
                  </a:lnTo>
                  <a:lnTo>
                    <a:pt x="23" y="114"/>
                  </a:lnTo>
                  <a:lnTo>
                    <a:pt x="91" y="91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2240850" y="3422975"/>
              <a:ext cx="107575" cy="114925"/>
            </a:xfrm>
            <a:custGeom>
              <a:rect b="b" l="l" r="r" t="t"/>
              <a:pathLst>
                <a:path extrusionOk="0" h="4597" w="4303">
                  <a:moveTo>
                    <a:pt x="4076" y="0"/>
                  </a:moveTo>
                  <a:lnTo>
                    <a:pt x="4054" y="23"/>
                  </a:lnTo>
                  <a:lnTo>
                    <a:pt x="4076" y="46"/>
                  </a:lnTo>
                  <a:lnTo>
                    <a:pt x="4076" y="23"/>
                  </a:lnTo>
                  <a:lnTo>
                    <a:pt x="4076" y="0"/>
                  </a:lnTo>
                  <a:close/>
                  <a:moveTo>
                    <a:pt x="4257" y="114"/>
                  </a:moveTo>
                  <a:lnTo>
                    <a:pt x="4257" y="136"/>
                  </a:lnTo>
                  <a:lnTo>
                    <a:pt x="4280" y="159"/>
                  </a:lnTo>
                  <a:lnTo>
                    <a:pt x="4303" y="136"/>
                  </a:lnTo>
                  <a:lnTo>
                    <a:pt x="4280" y="136"/>
                  </a:lnTo>
                  <a:lnTo>
                    <a:pt x="4280" y="114"/>
                  </a:lnTo>
                  <a:close/>
                  <a:moveTo>
                    <a:pt x="1" y="4370"/>
                  </a:moveTo>
                  <a:lnTo>
                    <a:pt x="1" y="4416"/>
                  </a:lnTo>
                  <a:lnTo>
                    <a:pt x="1" y="4438"/>
                  </a:lnTo>
                  <a:lnTo>
                    <a:pt x="46" y="4461"/>
                  </a:lnTo>
                  <a:lnTo>
                    <a:pt x="69" y="4484"/>
                  </a:lnTo>
                  <a:lnTo>
                    <a:pt x="69" y="4552"/>
                  </a:lnTo>
                  <a:lnTo>
                    <a:pt x="91" y="4597"/>
                  </a:lnTo>
                  <a:lnTo>
                    <a:pt x="114" y="4506"/>
                  </a:lnTo>
                  <a:lnTo>
                    <a:pt x="114" y="4438"/>
                  </a:lnTo>
                  <a:lnTo>
                    <a:pt x="1" y="437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128775" y="3673175"/>
              <a:ext cx="778375" cy="812325"/>
            </a:xfrm>
            <a:custGeom>
              <a:rect b="b" l="l" r="r" t="t"/>
              <a:pathLst>
                <a:path extrusionOk="0" h="32493" w="31135">
                  <a:moveTo>
                    <a:pt x="18726" y="2446"/>
                  </a:moveTo>
                  <a:lnTo>
                    <a:pt x="18681" y="2469"/>
                  </a:lnTo>
                  <a:lnTo>
                    <a:pt x="18658" y="2559"/>
                  </a:lnTo>
                  <a:lnTo>
                    <a:pt x="18703" y="2650"/>
                  </a:lnTo>
                  <a:lnTo>
                    <a:pt x="18748" y="2672"/>
                  </a:lnTo>
                  <a:lnTo>
                    <a:pt x="18839" y="2627"/>
                  </a:lnTo>
                  <a:lnTo>
                    <a:pt x="18839" y="2604"/>
                  </a:lnTo>
                  <a:lnTo>
                    <a:pt x="18794" y="2469"/>
                  </a:lnTo>
                  <a:lnTo>
                    <a:pt x="18771" y="2446"/>
                  </a:lnTo>
                  <a:close/>
                  <a:moveTo>
                    <a:pt x="19020" y="3646"/>
                  </a:moveTo>
                  <a:lnTo>
                    <a:pt x="18998" y="3669"/>
                  </a:lnTo>
                  <a:lnTo>
                    <a:pt x="18975" y="3669"/>
                  </a:lnTo>
                  <a:lnTo>
                    <a:pt x="18862" y="3691"/>
                  </a:lnTo>
                  <a:lnTo>
                    <a:pt x="18839" y="3759"/>
                  </a:lnTo>
                  <a:lnTo>
                    <a:pt x="18839" y="3850"/>
                  </a:lnTo>
                  <a:lnTo>
                    <a:pt x="18862" y="3872"/>
                  </a:lnTo>
                  <a:lnTo>
                    <a:pt x="18952" y="3850"/>
                  </a:lnTo>
                  <a:lnTo>
                    <a:pt x="19043" y="3737"/>
                  </a:lnTo>
                  <a:lnTo>
                    <a:pt x="19043" y="3691"/>
                  </a:lnTo>
                  <a:lnTo>
                    <a:pt x="19020" y="3646"/>
                  </a:lnTo>
                  <a:close/>
                  <a:moveTo>
                    <a:pt x="18748" y="3691"/>
                  </a:moveTo>
                  <a:lnTo>
                    <a:pt x="18726" y="3714"/>
                  </a:lnTo>
                  <a:lnTo>
                    <a:pt x="18726" y="3827"/>
                  </a:lnTo>
                  <a:lnTo>
                    <a:pt x="18703" y="3895"/>
                  </a:lnTo>
                  <a:lnTo>
                    <a:pt x="18658" y="3963"/>
                  </a:lnTo>
                  <a:lnTo>
                    <a:pt x="18590" y="3986"/>
                  </a:lnTo>
                  <a:lnTo>
                    <a:pt x="18567" y="4121"/>
                  </a:lnTo>
                  <a:lnTo>
                    <a:pt x="18726" y="4167"/>
                  </a:lnTo>
                  <a:lnTo>
                    <a:pt x="18726" y="4054"/>
                  </a:lnTo>
                  <a:lnTo>
                    <a:pt x="18794" y="3963"/>
                  </a:lnTo>
                  <a:lnTo>
                    <a:pt x="18794" y="3850"/>
                  </a:lnTo>
                  <a:lnTo>
                    <a:pt x="18794" y="3691"/>
                  </a:lnTo>
                  <a:close/>
                  <a:moveTo>
                    <a:pt x="19156" y="3918"/>
                  </a:moveTo>
                  <a:lnTo>
                    <a:pt x="18975" y="3986"/>
                  </a:lnTo>
                  <a:lnTo>
                    <a:pt x="18862" y="3963"/>
                  </a:lnTo>
                  <a:lnTo>
                    <a:pt x="18794" y="4054"/>
                  </a:lnTo>
                  <a:lnTo>
                    <a:pt x="18794" y="4121"/>
                  </a:lnTo>
                  <a:lnTo>
                    <a:pt x="18839" y="4144"/>
                  </a:lnTo>
                  <a:lnTo>
                    <a:pt x="18975" y="4121"/>
                  </a:lnTo>
                  <a:lnTo>
                    <a:pt x="19065" y="4189"/>
                  </a:lnTo>
                  <a:lnTo>
                    <a:pt x="19133" y="4167"/>
                  </a:lnTo>
                  <a:lnTo>
                    <a:pt x="19201" y="4144"/>
                  </a:lnTo>
                  <a:lnTo>
                    <a:pt x="19315" y="3986"/>
                  </a:lnTo>
                  <a:lnTo>
                    <a:pt x="19269" y="3940"/>
                  </a:lnTo>
                  <a:lnTo>
                    <a:pt x="19156" y="3918"/>
                  </a:lnTo>
                  <a:close/>
                  <a:moveTo>
                    <a:pt x="19382" y="4099"/>
                  </a:moveTo>
                  <a:lnTo>
                    <a:pt x="19292" y="4144"/>
                  </a:lnTo>
                  <a:lnTo>
                    <a:pt x="19224" y="4189"/>
                  </a:lnTo>
                  <a:lnTo>
                    <a:pt x="19201" y="4235"/>
                  </a:lnTo>
                  <a:lnTo>
                    <a:pt x="19292" y="4280"/>
                  </a:lnTo>
                  <a:lnTo>
                    <a:pt x="19518" y="4235"/>
                  </a:lnTo>
                  <a:lnTo>
                    <a:pt x="19564" y="4189"/>
                  </a:lnTo>
                  <a:lnTo>
                    <a:pt x="19564" y="4144"/>
                  </a:lnTo>
                  <a:lnTo>
                    <a:pt x="19541" y="4121"/>
                  </a:lnTo>
                  <a:lnTo>
                    <a:pt x="19473" y="4099"/>
                  </a:lnTo>
                  <a:close/>
                  <a:moveTo>
                    <a:pt x="18409" y="4189"/>
                  </a:moveTo>
                  <a:lnTo>
                    <a:pt x="18273" y="4235"/>
                  </a:lnTo>
                  <a:lnTo>
                    <a:pt x="18250" y="4303"/>
                  </a:lnTo>
                  <a:lnTo>
                    <a:pt x="18250" y="4325"/>
                  </a:lnTo>
                  <a:lnTo>
                    <a:pt x="18250" y="4371"/>
                  </a:lnTo>
                  <a:lnTo>
                    <a:pt x="18341" y="4416"/>
                  </a:lnTo>
                  <a:lnTo>
                    <a:pt x="18545" y="4257"/>
                  </a:lnTo>
                  <a:lnTo>
                    <a:pt x="18545" y="4235"/>
                  </a:lnTo>
                  <a:lnTo>
                    <a:pt x="18545" y="4212"/>
                  </a:lnTo>
                  <a:lnTo>
                    <a:pt x="18454" y="4189"/>
                  </a:lnTo>
                  <a:close/>
                  <a:moveTo>
                    <a:pt x="23051" y="5163"/>
                  </a:moveTo>
                  <a:lnTo>
                    <a:pt x="23051" y="5208"/>
                  </a:lnTo>
                  <a:lnTo>
                    <a:pt x="23028" y="5208"/>
                  </a:lnTo>
                  <a:lnTo>
                    <a:pt x="23028" y="5231"/>
                  </a:lnTo>
                  <a:lnTo>
                    <a:pt x="23073" y="5254"/>
                  </a:lnTo>
                  <a:lnTo>
                    <a:pt x="23073" y="5231"/>
                  </a:lnTo>
                  <a:lnTo>
                    <a:pt x="23141" y="5186"/>
                  </a:lnTo>
                  <a:lnTo>
                    <a:pt x="23119" y="5163"/>
                  </a:lnTo>
                  <a:close/>
                  <a:moveTo>
                    <a:pt x="18069" y="4574"/>
                  </a:moveTo>
                  <a:lnTo>
                    <a:pt x="17933" y="4597"/>
                  </a:lnTo>
                  <a:lnTo>
                    <a:pt x="17843" y="4665"/>
                  </a:lnTo>
                  <a:lnTo>
                    <a:pt x="17730" y="4823"/>
                  </a:lnTo>
                  <a:lnTo>
                    <a:pt x="17730" y="5005"/>
                  </a:lnTo>
                  <a:lnTo>
                    <a:pt x="17639" y="5095"/>
                  </a:lnTo>
                  <a:lnTo>
                    <a:pt x="17526" y="5299"/>
                  </a:lnTo>
                  <a:lnTo>
                    <a:pt x="17526" y="5299"/>
                  </a:lnTo>
                  <a:lnTo>
                    <a:pt x="17616" y="5276"/>
                  </a:lnTo>
                  <a:lnTo>
                    <a:pt x="17775" y="5208"/>
                  </a:lnTo>
                  <a:lnTo>
                    <a:pt x="17911" y="5118"/>
                  </a:lnTo>
                  <a:lnTo>
                    <a:pt x="18024" y="4959"/>
                  </a:lnTo>
                  <a:lnTo>
                    <a:pt x="18047" y="4959"/>
                  </a:lnTo>
                  <a:lnTo>
                    <a:pt x="18137" y="4688"/>
                  </a:lnTo>
                  <a:lnTo>
                    <a:pt x="18069" y="4574"/>
                  </a:lnTo>
                  <a:close/>
                  <a:moveTo>
                    <a:pt x="18862" y="4257"/>
                  </a:moveTo>
                  <a:lnTo>
                    <a:pt x="18703" y="4280"/>
                  </a:lnTo>
                  <a:lnTo>
                    <a:pt x="18545" y="4371"/>
                  </a:lnTo>
                  <a:lnTo>
                    <a:pt x="18522" y="4438"/>
                  </a:lnTo>
                  <a:lnTo>
                    <a:pt x="18499" y="4529"/>
                  </a:lnTo>
                  <a:lnTo>
                    <a:pt x="18499" y="4574"/>
                  </a:lnTo>
                  <a:lnTo>
                    <a:pt x="18499" y="4620"/>
                  </a:lnTo>
                  <a:lnTo>
                    <a:pt x="18454" y="4665"/>
                  </a:lnTo>
                  <a:lnTo>
                    <a:pt x="18454" y="4710"/>
                  </a:lnTo>
                  <a:lnTo>
                    <a:pt x="18431" y="4869"/>
                  </a:lnTo>
                  <a:lnTo>
                    <a:pt x="18454" y="4959"/>
                  </a:lnTo>
                  <a:lnTo>
                    <a:pt x="18499" y="5005"/>
                  </a:lnTo>
                  <a:lnTo>
                    <a:pt x="18590" y="5005"/>
                  </a:lnTo>
                  <a:lnTo>
                    <a:pt x="18613" y="5027"/>
                  </a:lnTo>
                  <a:lnTo>
                    <a:pt x="18613" y="5050"/>
                  </a:lnTo>
                  <a:lnTo>
                    <a:pt x="18590" y="5072"/>
                  </a:lnTo>
                  <a:lnTo>
                    <a:pt x="18545" y="5050"/>
                  </a:lnTo>
                  <a:lnTo>
                    <a:pt x="18499" y="5050"/>
                  </a:lnTo>
                  <a:lnTo>
                    <a:pt x="18454" y="5140"/>
                  </a:lnTo>
                  <a:lnTo>
                    <a:pt x="18499" y="5231"/>
                  </a:lnTo>
                  <a:lnTo>
                    <a:pt x="18522" y="5344"/>
                  </a:lnTo>
                  <a:lnTo>
                    <a:pt x="18567" y="5457"/>
                  </a:lnTo>
                  <a:lnTo>
                    <a:pt x="18590" y="5503"/>
                  </a:lnTo>
                  <a:lnTo>
                    <a:pt x="18658" y="5571"/>
                  </a:lnTo>
                  <a:lnTo>
                    <a:pt x="18726" y="5571"/>
                  </a:lnTo>
                  <a:lnTo>
                    <a:pt x="18794" y="5548"/>
                  </a:lnTo>
                  <a:lnTo>
                    <a:pt x="18975" y="5525"/>
                  </a:lnTo>
                  <a:lnTo>
                    <a:pt x="19020" y="5503"/>
                  </a:lnTo>
                  <a:lnTo>
                    <a:pt x="19065" y="5503"/>
                  </a:lnTo>
                  <a:lnTo>
                    <a:pt x="19133" y="5548"/>
                  </a:lnTo>
                  <a:lnTo>
                    <a:pt x="19224" y="5571"/>
                  </a:lnTo>
                  <a:lnTo>
                    <a:pt x="19269" y="5548"/>
                  </a:lnTo>
                  <a:lnTo>
                    <a:pt x="19337" y="5525"/>
                  </a:lnTo>
                  <a:lnTo>
                    <a:pt x="19405" y="5503"/>
                  </a:lnTo>
                  <a:lnTo>
                    <a:pt x="19450" y="5435"/>
                  </a:lnTo>
                  <a:lnTo>
                    <a:pt x="19450" y="5344"/>
                  </a:lnTo>
                  <a:lnTo>
                    <a:pt x="19541" y="5389"/>
                  </a:lnTo>
                  <a:lnTo>
                    <a:pt x="19586" y="5412"/>
                  </a:lnTo>
                  <a:lnTo>
                    <a:pt x="19677" y="5412"/>
                  </a:lnTo>
                  <a:lnTo>
                    <a:pt x="19699" y="5389"/>
                  </a:lnTo>
                  <a:lnTo>
                    <a:pt x="19722" y="5322"/>
                  </a:lnTo>
                  <a:lnTo>
                    <a:pt x="19722" y="5276"/>
                  </a:lnTo>
                  <a:lnTo>
                    <a:pt x="19790" y="5344"/>
                  </a:lnTo>
                  <a:lnTo>
                    <a:pt x="19881" y="5344"/>
                  </a:lnTo>
                  <a:lnTo>
                    <a:pt x="19926" y="5322"/>
                  </a:lnTo>
                  <a:lnTo>
                    <a:pt x="19994" y="5254"/>
                  </a:lnTo>
                  <a:lnTo>
                    <a:pt x="20016" y="5208"/>
                  </a:lnTo>
                  <a:lnTo>
                    <a:pt x="19994" y="5163"/>
                  </a:lnTo>
                  <a:lnTo>
                    <a:pt x="19994" y="5118"/>
                  </a:lnTo>
                  <a:lnTo>
                    <a:pt x="20039" y="5072"/>
                  </a:lnTo>
                  <a:lnTo>
                    <a:pt x="20084" y="5050"/>
                  </a:lnTo>
                  <a:lnTo>
                    <a:pt x="20107" y="5027"/>
                  </a:lnTo>
                  <a:lnTo>
                    <a:pt x="20152" y="4937"/>
                  </a:lnTo>
                  <a:lnTo>
                    <a:pt x="20198" y="4869"/>
                  </a:lnTo>
                  <a:lnTo>
                    <a:pt x="20220" y="4823"/>
                  </a:lnTo>
                  <a:lnTo>
                    <a:pt x="20220" y="4778"/>
                  </a:lnTo>
                  <a:lnTo>
                    <a:pt x="20198" y="4688"/>
                  </a:lnTo>
                  <a:lnTo>
                    <a:pt x="20243" y="4710"/>
                  </a:lnTo>
                  <a:lnTo>
                    <a:pt x="20266" y="4688"/>
                  </a:lnTo>
                  <a:lnTo>
                    <a:pt x="20288" y="4574"/>
                  </a:lnTo>
                  <a:lnTo>
                    <a:pt x="20311" y="4506"/>
                  </a:lnTo>
                  <a:lnTo>
                    <a:pt x="20356" y="4438"/>
                  </a:lnTo>
                  <a:lnTo>
                    <a:pt x="20356" y="4393"/>
                  </a:lnTo>
                  <a:lnTo>
                    <a:pt x="20311" y="4371"/>
                  </a:lnTo>
                  <a:lnTo>
                    <a:pt x="20243" y="4348"/>
                  </a:lnTo>
                  <a:lnTo>
                    <a:pt x="20198" y="4348"/>
                  </a:lnTo>
                  <a:lnTo>
                    <a:pt x="20039" y="4325"/>
                  </a:lnTo>
                  <a:lnTo>
                    <a:pt x="19767" y="4280"/>
                  </a:lnTo>
                  <a:lnTo>
                    <a:pt x="19609" y="4280"/>
                  </a:lnTo>
                  <a:lnTo>
                    <a:pt x="19541" y="4325"/>
                  </a:lnTo>
                  <a:lnTo>
                    <a:pt x="19428" y="4348"/>
                  </a:lnTo>
                  <a:lnTo>
                    <a:pt x="19360" y="4348"/>
                  </a:lnTo>
                  <a:lnTo>
                    <a:pt x="18862" y="4257"/>
                  </a:lnTo>
                  <a:close/>
                  <a:moveTo>
                    <a:pt x="23458" y="6295"/>
                  </a:moveTo>
                  <a:lnTo>
                    <a:pt x="23436" y="6318"/>
                  </a:lnTo>
                  <a:lnTo>
                    <a:pt x="23390" y="6363"/>
                  </a:lnTo>
                  <a:lnTo>
                    <a:pt x="23368" y="6408"/>
                  </a:lnTo>
                  <a:lnTo>
                    <a:pt x="23390" y="6454"/>
                  </a:lnTo>
                  <a:lnTo>
                    <a:pt x="23368" y="6544"/>
                  </a:lnTo>
                  <a:lnTo>
                    <a:pt x="23436" y="6476"/>
                  </a:lnTo>
                  <a:lnTo>
                    <a:pt x="23458" y="6386"/>
                  </a:lnTo>
                  <a:lnTo>
                    <a:pt x="23458" y="6363"/>
                  </a:lnTo>
                  <a:lnTo>
                    <a:pt x="23458" y="6295"/>
                  </a:lnTo>
                  <a:close/>
                  <a:moveTo>
                    <a:pt x="28077" y="14401"/>
                  </a:moveTo>
                  <a:lnTo>
                    <a:pt x="28055" y="14492"/>
                  </a:lnTo>
                  <a:lnTo>
                    <a:pt x="27964" y="14537"/>
                  </a:lnTo>
                  <a:lnTo>
                    <a:pt x="27987" y="14605"/>
                  </a:lnTo>
                  <a:lnTo>
                    <a:pt x="28009" y="14582"/>
                  </a:lnTo>
                  <a:lnTo>
                    <a:pt x="28123" y="14492"/>
                  </a:lnTo>
                  <a:lnTo>
                    <a:pt x="28123" y="14446"/>
                  </a:lnTo>
                  <a:lnTo>
                    <a:pt x="28077" y="14401"/>
                  </a:lnTo>
                  <a:close/>
                  <a:moveTo>
                    <a:pt x="27806" y="14831"/>
                  </a:moveTo>
                  <a:lnTo>
                    <a:pt x="27783" y="14854"/>
                  </a:lnTo>
                  <a:lnTo>
                    <a:pt x="27806" y="14899"/>
                  </a:lnTo>
                  <a:lnTo>
                    <a:pt x="27828" y="14922"/>
                  </a:lnTo>
                  <a:lnTo>
                    <a:pt x="27851" y="14945"/>
                  </a:lnTo>
                  <a:lnTo>
                    <a:pt x="27873" y="14877"/>
                  </a:lnTo>
                  <a:lnTo>
                    <a:pt x="27873" y="14831"/>
                  </a:lnTo>
                  <a:close/>
                  <a:moveTo>
                    <a:pt x="23639" y="22892"/>
                  </a:moveTo>
                  <a:lnTo>
                    <a:pt x="23617" y="22915"/>
                  </a:lnTo>
                  <a:lnTo>
                    <a:pt x="23549" y="22960"/>
                  </a:lnTo>
                  <a:lnTo>
                    <a:pt x="23571" y="23005"/>
                  </a:lnTo>
                  <a:lnTo>
                    <a:pt x="23662" y="22983"/>
                  </a:lnTo>
                  <a:lnTo>
                    <a:pt x="23707" y="22960"/>
                  </a:lnTo>
                  <a:lnTo>
                    <a:pt x="23753" y="22960"/>
                  </a:lnTo>
                  <a:lnTo>
                    <a:pt x="23730" y="22937"/>
                  </a:lnTo>
                  <a:lnTo>
                    <a:pt x="23685" y="22915"/>
                  </a:lnTo>
                  <a:lnTo>
                    <a:pt x="23662" y="22892"/>
                  </a:lnTo>
                  <a:close/>
                  <a:moveTo>
                    <a:pt x="22802" y="23436"/>
                  </a:moveTo>
                  <a:lnTo>
                    <a:pt x="22688" y="23594"/>
                  </a:lnTo>
                  <a:lnTo>
                    <a:pt x="22711" y="23617"/>
                  </a:lnTo>
                  <a:lnTo>
                    <a:pt x="22802" y="23617"/>
                  </a:lnTo>
                  <a:lnTo>
                    <a:pt x="22824" y="23639"/>
                  </a:lnTo>
                  <a:lnTo>
                    <a:pt x="22824" y="23594"/>
                  </a:lnTo>
                  <a:lnTo>
                    <a:pt x="22847" y="23549"/>
                  </a:lnTo>
                  <a:lnTo>
                    <a:pt x="22847" y="23526"/>
                  </a:lnTo>
                  <a:lnTo>
                    <a:pt x="22847" y="23481"/>
                  </a:lnTo>
                  <a:lnTo>
                    <a:pt x="22824" y="23458"/>
                  </a:lnTo>
                  <a:lnTo>
                    <a:pt x="22802" y="23436"/>
                  </a:lnTo>
                  <a:close/>
                  <a:moveTo>
                    <a:pt x="20220" y="25564"/>
                  </a:moveTo>
                  <a:lnTo>
                    <a:pt x="20130" y="25677"/>
                  </a:lnTo>
                  <a:lnTo>
                    <a:pt x="20175" y="25790"/>
                  </a:lnTo>
                  <a:lnTo>
                    <a:pt x="20198" y="25768"/>
                  </a:lnTo>
                  <a:lnTo>
                    <a:pt x="20243" y="25700"/>
                  </a:lnTo>
                  <a:lnTo>
                    <a:pt x="20266" y="25609"/>
                  </a:lnTo>
                  <a:lnTo>
                    <a:pt x="20220" y="25564"/>
                  </a:lnTo>
                  <a:close/>
                  <a:moveTo>
                    <a:pt x="20333" y="26651"/>
                  </a:moveTo>
                  <a:lnTo>
                    <a:pt x="20288" y="26696"/>
                  </a:lnTo>
                  <a:lnTo>
                    <a:pt x="20266" y="26741"/>
                  </a:lnTo>
                  <a:lnTo>
                    <a:pt x="20220" y="26809"/>
                  </a:lnTo>
                  <a:lnTo>
                    <a:pt x="20220" y="27036"/>
                  </a:lnTo>
                  <a:lnTo>
                    <a:pt x="20266" y="26990"/>
                  </a:lnTo>
                  <a:lnTo>
                    <a:pt x="20266" y="26923"/>
                  </a:lnTo>
                  <a:lnTo>
                    <a:pt x="20333" y="26809"/>
                  </a:lnTo>
                  <a:lnTo>
                    <a:pt x="20356" y="26696"/>
                  </a:lnTo>
                  <a:lnTo>
                    <a:pt x="20333" y="26651"/>
                  </a:lnTo>
                  <a:close/>
                  <a:moveTo>
                    <a:pt x="10937" y="0"/>
                  </a:moveTo>
                  <a:lnTo>
                    <a:pt x="10869" y="46"/>
                  </a:lnTo>
                  <a:lnTo>
                    <a:pt x="10665" y="46"/>
                  </a:lnTo>
                  <a:lnTo>
                    <a:pt x="10620" y="23"/>
                  </a:lnTo>
                  <a:lnTo>
                    <a:pt x="10552" y="46"/>
                  </a:lnTo>
                  <a:lnTo>
                    <a:pt x="10574" y="46"/>
                  </a:lnTo>
                  <a:lnTo>
                    <a:pt x="10597" y="68"/>
                  </a:lnTo>
                  <a:lnTo>
                    <a:pt x="10620" y="136"/>
                  </a:lnTo>
                  <a:lnTo>
                    <a:pt x="10642" y="204"/>
                  </a:lnTo>
                  <a:lnTo>
                    <a:pt x="10642" y="250"/>
                  </a:lnTo>
                  <a:lnTo>
                    <a:pt x="10642" y="295"/>
                  </a:lnTo>
                  <a:lnTo>
                    <a:pt x="10597" y="340"/>
                  </a:lnTo>
                  <a:lnTo>
                    <a:pt x="10552" y="385"/>
                  </a:lnTo>
                  <a:lnTo>
                    <a:pt x="10461" y="408"/>
                  </a:lnTo>
                  <a:lnTo>
                    <a:pt x="10416" y="453"/>
                  </a:lnTo>
                  <a:lnTo>
                    <a:pt x="10371" y="544"/>
                  </a:lnTo>
                  <a:lnTo>
                    <a:pt x="10325" y="567"/>
                  </a:lnTo>
                  <a:lnTo>
                    <a:pt x="10303" y="589"/>
                  </a:lnTo>
                  <a:lnTo>
                    <a:pt x="10122" y="589"/>
                  </a:lnTo>
                  <a:lnTo>
                    <a:pt x="10054" y="657"/>
                  </a:lnTo>
                  <a:lnTo>
                    <a:pt x="9963" y="680"/>
                  </a:lnTo>
                  <a:lnTo>
                    <a:pt x="9895" y="770"/>
                  </a:lnTo>
                  <a:lnTo>
                    <a:pt x="9691" y="838"/>
                  </a:lnTo>
                  <a:lnTo>
                    <a:pt x="9488" y="906"/>
                  </a:lnTo>
                  <a:lnTo>
                    <a:pt x="9420" y="929"/>
                  </a:lnTo>
                  <a:lnTo>
                    <a:pt x="9216" y="861"/>
                  </a:lnTo>
                  <a:lnTo>
                    <a:pt x="9171" y="884"/>
                  </a:lnTo>
                  <a:lnTo>
                    <a:pt x="9103" y="929"/>
                  </a:lnTo>
                  <a:lnTo>
                    <a:pt x="9057" y="951"/>
                  </a:lnTo>
                  <a:lnTo>
                    <a:pt x="9012" y="974"/>
                  </a:lnTo>
                  <a:lnTo>
                    <a:pt x="8967" y="974"/>
                  </a:lnTo>
                  <a:lnTo>
                    <a:pt x="8944" y="1042"/>
                  </a:lnTo>
                  <a:lnTo>
                    <a:pt x="8944" y="1246"/>
                  </a:lnTo>
                  <a:lnTo>
                    <a:pt x="8854" y="1314"/>
                  </a:lnTo>
                  <a:lnTo>
                    <a:pt x="8763" y="1314"/>
                  </a:lnTo>
                  <a:lnTo>
                    <a:pt x="8718" y="1246"/>
                  </a:lnTo>
                  <a:lnTo>
                    <a:pt x="8650" y="1178"/>
                  </a:lnTo>
                  <a:lnTo>
                    <a:pt x="8514" y="1065"/>
                  </a:lnTo>
                  <a:lnTo>
                    <a:pt x="8469" y="1042"/>
                  </a:lnTo>
                  <a:lnTo>
                    <a:pt x="8446" y="1042"/>
                  </a:lnTo>
                  <a:lnTo>
                    <a:pt x="8333" y="1087"/>
                  </a:lnTo>
                  <a:lnTo>
                    <a:pt x="8265" y="1065"/>
                  </a:lnTo>
                  <a:lnTo>
                    <a:pt x="8220" y="1042"/>
                  </a:lnTo>
                  <a:lnTo>
                    <a:pt x="7948" y="1042"/>
                  </a:lnTo>
                  <a:lnTo>
                    <a:pt x="7903" y="1019"/>
                  </a:lnTo>
                  <a:lnTo>
                    <a:pt x="7857" y="951"/>
                  </a:lnTo>
                  <a:lnTo>
                    <a:pt x="7835" y="906"/>
                  </a:lnTo>
                  <a:lnTo>
                    <a:pt x="7812" y="906"/>
                  </a:lnTo>
                  <a:lnTo>
                    <a:pt x="7744" y="884"/>
                  </a:lnTo>
                  <a:lnTo>
                    <a:pt x="7495" y="884"/>
                  </a:lnTo>
                  <a:lnTo>
                    <a:pt x="7472" y="861"/>
                  </a:lnTo>
                  <a:lnTo>
                    <a:pt x="7427" y="816"/>
                  </a:lnTo>
                  <a:lnTo>
                    <a:pt x="7382" y="770"/>
                  </a:lnTo>
                  <a:lnTo>
                    <a:pt x="7337" y="770"/>
                  </a:lnTo>
                  <a:lnTo>
                    <a:pt x="7314" y="816"/>
                  </a:lnTo>
                  <a:lnTo>
                    <a:pt x="7405" y="929"/>
                  </a:lnTo>
                  <a:lnTo>
                    <a:pt x="7427" y="997"/>
                  </a:lnTo>
                  <a:lnTo>
                    <a:pt x="7495" y="1065"/>
                  </a:lnTo>
                  <a:lnTo>
                    <a:pt x="7744" y="1268"/>
                  </a:lnTo>
                  <a:lnTo>
                    <a:pt x="7789" y="1314"/>
                  </a:lnTo>
                  <a:lnTo>
                    <a:pt x="7767" y="1404"/>
                  </a:lnTo>
                  <a:lnTo>
                    <a:pt x="7767" y="1518"/>
                  </a:lnTo>
                  <a:lnTo>
                    <a:pt x="7789" y="1631"/>
                  </a:lnTo>
                  <a:lnTo>
                    <a:pt x="7835" y="1789"/>
                  </a:lnTo>
                  <a:lnTo>
                    <a:pt x="7925" y="1948"/>
                  </a:lnTo>
                  <a:lnTo>
                    <a:pt x="7948" y="2038"/>
                  </a:lnTo>
                  <a:lnTo>
                    <a:pt x="7925" y="2129"/>
                  </a:lnTo>
                  <a:lnTo>
                    <a:pt x="7925" y="2152"/>
                  </a:lnTo>
                  <a:lnTo>
                    <a:pt x="7925" y="2174"/>
                  </a:lnTo>
                  <a:lnTo>
                    <a:pt x="7925" y="2197"/>
                  </a:lnTo>
                  <a:lnTo>
                    <a:pt x="8016" y="2219"/>
                  </a:lnTo>
                  <a:lnTo>
                    <a:pt x="8174" y="2242"/>
                  </a:lnTo>
                  <a:lnTo>
                    <a:pt x="8446" y="2242"/>
                  </a:lnTo>
                  <a:lnTo>
                    <a:pt x="8446" y="2310"/>
                  </a:lnTo>
                  <a:lnTo>
                    <a:pt x="8446" y="2401"/>
                  </a:lnTo>
                  <a:lnTo>
                    <a:pt x="8401" y="2446"/>
                  </a:lnTo>
                  <a:lnTo>
                    <a:pt x="8378" y="2469"/>
                  </a:lnTo>
                  <a:lnTo>
                    <a:pt x="8288" y="2491"/>
                  </a:lnTo>
                  <a:lnTo>
                    <a:pt x="8197" y="2536"/>
                  </a:lnTo>
                  <a:lnTo>
                    <a:pt x="8084" y="2604"/>
                  </a:lnTo>
                  <a:lnTo>
                    <a:pt x="7971" y="2604"/>
                  </a:lnTo>
                  <a:lnTo>
                    <a:pt x="7948" y="2627"/>
                  </a:lnTo>
                  <a:lnTo>
                    <a:pt x="7925" y="2650"/>
                  </a:lnTo>
                  <a:lnTo>
                    <a:pt x="7903" y="2763"/>
                  </a:lnTo>
                  <a:lnTo>
                    <a:pt x="7857" y="2876"/>
                  </a:lnTo>
                  <a:lnTo>
                    <a:pt x="7789" y="2944"/>
                  </a:lnTo>
                  <a:lnTo>
                    <a:pt x="7722" y="3012"/>
                  </a:lnTo>
                  <a:lnTo>
                    <a:pt x="7563" y="3012"/>
                  </a:lnTo>
                  <a:lnTo>
                    <a:pt x="7540" y="3035"/>
                  </a:lnTo>
                  <a:lnTo>
                    <a:pt x="7495" y="3080"/>
                  </a:lnTo>
                  <a:lnTo>
                    <a:pt x="7427" y="3125"/>
                  </a:lnTo>
                  <a:lnTo>
                    <a:pt x="7382" y="3170"/>
                  </a:lnTo>
                  <a:lnTo>
                    <a:pt x="7314" y="3170"/>
                  </a:lnTo>
                  <a:lnTo>
                    <a:pt x="7223" y="3193"/>
                  </a:lnTo>
                  <a:lnTo>
                    <a:pt x="7133" y="3238"/>
                  </a:lnTo>
                  <a:lnTo>
                    <a:pt x="7088" y="3284"/>
                  </a:lnTo>
                  <a:lnTo>
                    <a:pt x="7020" y="3352"/>
                  </a:lnTo>
                  <a:lnTo>
                    <a:pt x="6952" y="3420"/>
                  </a:lnTo>
                  <a:lnTo>
                    <a:pt x="6884" y="3465"/>
                  </a:lnTo>
                  <a:lnTo>
                    <a:pt x="6838" y="3533"/>
                  </a:lnTo>
                  <a:lnTo>
                    <a:pt x="6793" y="3601"/>
                  </a:lnTo>
                  <a:lnTo>
                    <a:pt x="6725" y="3601"/>
                  </a:lnTo>
                  <a:lnTo>
                    <a:pt x="6703" y="3555"/>
                  </a:lnTo>
                  <a:lnTo>
                    <a:pt x="6748" y="3487"/>
                  </a:lnTo>
                  <a:lnTo>
                    <a:pt x="6703" y="3420"/>
                  </a:lnTo>
                  <a:lnTo>
                    <a:pt x="6657" y="3397"/>
                  </a:lnTo>
                  <a:lnTo>
                    <a:pt x="6612" y="3374"/>
                  </a:lnTo>
                  <a:lnTo>
                    <a:pt x="6589" y="3374"/>
                  </a:lnTo>
                  <a:lnTo>
                    <a:pt x="6521" y="3420"/>
                  </a:lnTo>
                  <a:lnTo>
                    <a:pt x="6431" y="3465"/>
                  </a:lnTo>
                  <a:lnTo>
                    <a:pt x="6363" y="3510"/>
                  </a:lnTo>
                  <a:lnTo>
                    <a:pt x="6318" y="3533"/>
                  </a:lnTo>
                  <a:lnTo>
                    <a:pt x="6204" y="3555"/>
                  </a:lnTo>
                  <a:lnTo>
                    <a:pt x="6091" y="3555"/>
                  </a:lnTo>
                  <a:lnTo>
                    <a:pt x="6023" y="3510"/>
                  </a:lnTo>
                  <a:lnTo>
                    <a:pt x="5865" y="3374"/>
                  </a:lnTo>
                  <a:lnTo>
                    <a:pt x="5661" y="3193"/>
                  </a:lnTo>
                  <a:lnTo>
                    <a:pt x="5525" y="3216"/>
                  </a:lnTo>
                  <a:lnTo>
                    <a:pt x="5503" y="3216"/>
                  </a:lnTo>
                  <a:lnTo>
                    <a:pt x="5503" y="3193"/>
                  </a:lnTo>
                  <a:lnTo>
                    <a:pt x="5503" y="3057"/>
                  </a:lnTo>
                  <a:lnTo>
                    <a:pt x="5503" y="2876"/>
                  </a:lnTo>
                  <a:lnTo>
                    <a:pt x="5480" y="2808"/>
                  </a:lnTo>
                  <a:lnTo>
                    <a:pt x="5412" y="2695"/>
                  </a:lnTo>
                  <a:lnTo>
                    <a:pt x="5321" y="2559"/>
                  </a:lnTo>
                  <a:lnTo>
                    <a:pt x="5299" y="2514"/>
                  </a:lnTo>
                  <a:lnTo>
                    <a:pt x="5253" y="2491"/>
                  </a:lnTo>
                  <a:lnTo>
                    <a:pt x="5208" y="2469"/>
                  </a:lnTo>
                  <a:lnTo>
                    <a:pt x="5163" y="2491"/>
                  </a:lnTo>
                  <a:lnTo>
                    <a:pt x="5118" y="2514"/>
                  </a:lnTo>
                  <a:lnTo>
                    <a:pt x="5095" y="2536"/>
                  </a:lnTo>
                  <a:lnTo>
                    <a:pt x="5004" y="2627"/>
                  </a:lnTo>
                  <a:lnTo>
                    <a:pt x="4914" y="2740"/>
                  </a:lnTo>
                  <a:lnTo>
                    <a:pt x="4869" y="2763"/>
                  </a:lnTo>
                  <a:lnTo>
                    <a:pt x="4778" y="2763"/>
                  </a:lnTo>
                  <a:lnTo>
                    <a:pt x="4755" y="2740"/>
                  </a:lnTo>
                  <a:lnTo>
                    <a:pt x="4710" y="2695"/>
                  </a:lnTo>
                  <a:lnTo>
                    <a:pt x="4665" y="2604"/>
                  </a:lnTo>
                  <a:lnTo>
                    <a:pt x="4619" y="2582"/>
                  </a:lnTo>
                  <a:lnTo>
                    <a:pt x="4597" y="2604"/>
                  </a:lnTo>
                  <a:lnTo>
                    <a:pt x="4597" y="2650"/>
                  </a:lnTo>
                  <a:lnTo>
                    <a:pt x="4574" y="2695"/>
                  </a:lnTo>
                  <a:lnTo>
                    <a:pt x="4597" y="2763"/>
                  </a:lnTo>
                  <a:lnTo>
                    <a:pt x="4642" y="2808"/>
                  </a:lnTo>
                  <a:lnTo>
                    <a:pt x="4597" y="2786"/>
                  </a:lnTo>
                  <a:lnTo>
                    <a:pt x="3668" y="2786"/>
                  </a:lnTo>
                  <a:lnTo>
                    <a:pt x="3601" y="2763"/>
                  </a:lnTo>
                  <a:lnTo>
                    <a:pt x="3510" y="2763"/>
                  </a:lnTo>
                  <a:lnTo>
                    <a:pt x="3465" y="2786"/>
                  </a:lnTo>
                  <a:lnTo>
                    <a:pt x="3397" y="2786"/>
                  </a:lnTo>
                  <a:lnTo>
                    <a:pt x="3351" y="2808"/>
                  </a:lnTo>
                  <a:lnTo>
                    <a:pt x="3306" y="2808"/>
                  </a:lnTo>
                  <a:lnTo>
                    <a:pt x="3306" y="2944"/>
                  </a:lnTo>
                  <a:lnTo>
                    <a:pt x="3306" y="3125"/>
                  </a:lnTo>
                  <a:lnTo>
                    <a:pt x="3306" y="3329"/>
                  </a:lnTo>
                  <a:lnTo>
                    <a:pt x="3351" y="3306"/>
                  </a:lnTo>
                  <a:lnTo>
                    <a:pt x="3397" y="3306"/>
                  </a:lnTo>
                  <a:lnTo>
                    <a:pt x="3419" y="3329"/>
                  </a:lnTo>
                  <a:lnTo>
                    <a:pt x="3487" y="3306"/>
                  </a:lnTo>
                  <a:lnTo>
                    <a:pt x="3533" y="3306"/>
                  </a:lnTo>
                  <a:lnTo>
                    <a:pt x="3578" y="3329"/>
                  </a:lnTo>
                  <a:lnTo>
                    <a:pt x="3668" y="3329"/>
                  </a:lnTo>
                  <a:lnTo>
                    <a:pt x="3691" y="3306"/>
                  </a:lnTo>
                  <a:lnTo>
                    <a:pt x="3736" y="3329"/>
                  </a:lnTo>
                  <a:lnTo>
                    <a:pt x="3782" y="3352"/>
                  </a:lnTo>
                  <a:lnTo>
                    <a:pt x="3804" y="3397"/>
                  </a:lnTo>
                  <a:lnTo>
                    <a:pt x="3827" y="3442"/>
                  </a:lnTo>
                  <a:lnTo>
                    <a:pt x="3850" y="3465"/>
                  </a:lnTo>
                  <a:lnTo>
                    <a:pt x="3850" y="3510"/>
                  </a:lnTo>
                  <a:lnTo>
                    <a:pt x="3850" y="3555"/>
                  </a:lnTo>
                  <a:lnTo>
                    <a:pt x="3850" y="3601"/>
                  </a:lnTo>
                  <a:lnTo>
                    <a:pt x="3850" y="3623"/>
                  </a:lnTo>
                  <a:lnTo>
                    <a:pt x="3850" y="3646"/>
                  </a:lnTo>
                  <a:lnTo>
                    <a:pt x="3804" y="3646"/>
                  </a:lnTo>
                  <a:lnTo>
                    <a:pt x="3782" y="3669"/>
                  </a:lnTo>
                  <a:lnTo>
                    <a:pt x="3759" y="3669"/>
                  </a:lnTo>
                  <a:lnTo>
                    <a:pt x="3736" y="3646"/>
                  </a:lnTo>
                  <a:lnTo>
                    <a:pt x="3691" y="3646"/>
                  </a:lnTo>
                  <a:lnTo>
                    <a:pt x="3668" y="3623"/>
                  </a:lnTo>
                  <a:lnTo>
                    <a:pt x="3646" y="3601"/>
                  </a:lnTo>
                  <a:lnTo>
                    <a:pt x="3601" y="3578"/>
                  </a:lnTo>
                  <a:lnTo>
                    <a:pt x="3555" y="3578"/>
                  </a:lnTo>
                  <a:lnTo>
                    <a:pt x="3533" y="3601"/>
                  </a:lnTo>
                  <a:lnTo>
                    <a:pt x="3510" y="3623"/>
                  </a:lnTo>
                  <a:lnTo>
                    <a:pt x="3442" y="3623"/>
                  </a:lnTo>
                  <a:lnTo>
                    <a:pt x="3419" y="3646"/>
                  </a:lnTo>
                  <a:lnTo>
                    <a:pt x="3374" y="3669"/>
                  </a:lnTo>
                  <a:lnTo>
                    <a:pt x="3351" y="3669"/>
                  </a:lnTo>
                  <a:lnTo>
                    <a:pt x="3306" y="3691"/>
                  </a:lnTo>
                  <a:lnTo>
                    <a:pt x="3148" y="3691"/>
                  </a:lnTo>
                  <a:lnTo>
                    <a:pt x="3148" y="3804"/>
                  </a:lnTo>
                  <a:lnTo>
                    <a:pt x="3125" y="4008"/>
                  </a:lnTo>
                  <a:lnTo>
                    <a:pt x="3125" y="4144"/>
                  </a:lnTo>
                  <a:lnTo>
                    <a:pt x="3125" y="4257"/>
                  </a:lnTo>
                  <a:lnTo>
                    <a:pt x="3148" y="4303"/>
                  </a:lnTo>
                  <a:lnTo>
                    <a:pt x="3238" y="4416"/>
                  </a:lnTo>
                  <a:lnTo>
                    <a:pt x="3329" y="4461"/>
                  </a:lnTo>
                  <a:lnTo>
                    <a:pt x="3397" y="4506"/>
                  </a:lnTo>
                  <a:lnTo>
                    <a:pt x="3442" y="4529"/>
                  </a:lnTo>
                  <a:lnTo>
                    <a:pt x="3487" y="4552"/>
                  </a:lnTo>
                  <a:lnTo>
                    <a:pt x="3487" y="4597"/>
                  </a:lnTo>
                  <a:lnTo>
                    <a:pt x="3510" y="4620"/>
                  </a:lnTo>
                  <a:lnTo>
                    <a:pt x="3510" y="4665"/>
                  </a:lnTo>
                  <a:lnTo>
                    <a:pt x="3510" y="4688"/>
                  </a:lnTo>
                  <a:lnTo>
                    <a:pt x="3487" y="4733"/>
                  </a:lnTo>
                  <a:lnTo>
                    <a:pt x="3487" y="4755"/>
                  </a:lnTo>
                  <a:lnTo>
                    <a:pt x="3510" y="4778"/>
                  </a:lnTo>
                  <a:lnTo>
                    <a:pt x="3533" y="4823"/>
                  </a:lnTo>
                  <a:lnTo>
                    <a:pt x="3533" y="4846"/>
                  </a:lnTo>
                  <a:lnTo>
                    <a:pt x="3555" y="4869"/>
                  </a:lnTo>
                  <a:lnTo>
                    <a:pt x="3578" y="4891"/>
                  </a:lnTo>
                  <a:lnTo>
                    <a:pt x="3601" y="4914"/>
                  </a:lnTo>
                  <a:lnTo>
                    <a:pt x="3623" y="4937"/>
                  </a:lnTo>
                  <a:lnTo>
                    <a:pt x="3623" y="4959"/>
                  </a:lnTo>
                  <a:lnTo>
                    <a:pt x="3623" y="5005"/>
                  </a:lnTo>
                  <a:lnTo>
                    <a:pt x="3646" y="5072"/>
                  </a:lnTo>
                  <a:lnTo>
                    <a:pt x="3668" y="5095"/>
                  </a:lnTo>
                  <a:lnTo>
                    <a:pt x="3646" y="5140"/>
                  </a:lnTo>
                  <a:lnTo>
                    <a:pt x="3646" y="5276"/>
                  </a:lnTo>
                  <a:lnTo>
                    <a:pt x="3601" y="5435"/>
                  </a:lnTo>
                  <a:lnTo>
                    <a:pt x="3578" y="5548"/>
                  </a:lnTo>
                  <a:lnTo>
                    <a:pt x="3533" y="5752"/>
                  </a:lnTo>
                  <a:lnTo>
                    <a:pt x="3510" y="5978"/>
                  </a:lnTo>
                  <a:lnTo>
                    <a:pt x="3442" y="6250"/>
                  </a:lnTo>
                  <a:lnTo>
                    <a:pt x="3397" y="6544"/>
                  </a:lnTo>
                  <a:lnTo>
                    <a:pt x="3351" y="6793"/>
                  </a:lnTo>
                  <a:lnTo>
                    <a:pt x="3306" y="7042"/>
                  </a:lnTo>
                  <a:lnTo>
                    <a:pt x="3261" y="7314"/>
                  </a:lnTo>
                  <a:lnTo>
                    <a:pt x="3238" y="7473"/>
                  </a:lnTo>
                  <a:lnTo>
                    <a:pt x="3216" y="7495"/>
                  </a:lnTo>
                  <a:lnTo>
                    <a:pt x="3216" y="7540"/>
                  </a:lnTo>
                  <a:lnTo>
                    <a:pt x="3193" y="7563"/>
                  </a:lnTo>
                  <a:lnTo>
                    <a:pt x="3148" y="7586"/>
                  </a:lnTo>
                  <a:lnTo>
                    <a:pt x="3080" y="7540"/>
                  </a:lnTo>
                  <a:lnTo>
                    <a:pt x="2989" y="7540"/>
                  </a:lnTo>
                  <a:lnTo>
                    <a:pt x="2944" y="7518"/>
                  </a:lnTo>
                  <a:lnTo>
                    <a:pt x="2921" y="7473"/>
                  </a:lnTo>
                  <a:lnTo>
                    <a:pt x="2876" y="7427"/>
                  </a:lnTo>
                  <a:lnTo>
                    <a:pt x="2763" y="7450"/>
                  </a:lnTo>
                  <a:lnTo>
                    <a:pt x="2559" y="7450"/>
                  </a:lnTo>
                  <a:lnTo>
                    <a:pt x="2491" y="7495"/>
                  </a:lnTo>
                  <a:lnTo>
                    <a:pt x="2468" y="7540"/>
                  </a:lnTo>
                  <a:lnTo>
                    <a:pt x="2423" y="7586"/>
                  </a:lnTo>
                  <a:lnTo>
                    <a:pt x="2287" y="7608"/>
                  </a:lnTo>
                  <a:lnTo>
                    <a:pt x="2197" y="7631"/>
                  </a:lnTo>
                  <a:lnTo>
                    <a:pt x="2151" y="7654"/>
                  </a:lnTo>
                  <a:lnTo>
                    <a:pt x="2038" y="7654"/>
                  </a:lnTo>
                  <a:lnTo>
                    <a:pt x="1970" y="7676"/>
                  </a:lnTo>
                  <a:lnTo>
                    <a:pt x="1857" y="7699"/>
                  </a:lnTo>
                  <a:lnTo>
                    <a:pt x="1721" y="7722"/>
                  </a:lnTo>
                  <a:lnTo>
                    <a:pt x="1653" y="7744"/>
                  </a:lnTo>
                  <a:lnTo>
                    <a:pt x="1608" y="7767"/>
                  </a:lnTo>
                  <a:lnTo>
                    <a:pt x="1540" y="7812"/>
                  </a:lnTo>
                  <a:lnTo>
                    <a:pt x="1404" y="7903"/>
                  </a:lnTo>
                  <a:lnTo>
                    <a:pt x="1314" y="7925"/>
                  </a:lnTo>
                  <a:lnTo>
                    <a:pt x="1223" y="8016"/>
                  </a:lnTo>
                  <a:lnTo>
                    <a:pt x="1110" y="8107"/>
                  </a:lnTo>
                  <a:lnTo>
                    <a:pt x="1042" y="8152"/>
                  </a:lnTo>
                  <a:lnTo>
                    <a:pt x="929" y="8174"/>
                  </a:lnTo>
                  <a:lnTo>
                    <a:pt x="883" y="8197"/>
                  </a:lnTo>
                  <a:lnTo>
                    <a:pt x="883" y="8220"/>
                  </a:lnTo>
                  <a:lnTo>
                    <a:pt x="883" y="8265"/>
                  </a:lnTo>
                  <a:lnTo>
                    <a:pt x="861" y="8333"/>
                  </a:lnTo>
                  <a:lnTo>
                    <a:pt x="838" y="8491"/>
                  </a:lnTo>
                  <a:lnTo>
                    <a:pt x="838" y="8582"/>
                  </a:lnTo>
                  <a:lnTo>
                    <a:pt x="816" y="8605"/>
                  </a:lnTo>
                  <a:lnTo>
                    <a:pt x="748" y="8741"/>
                  </a:lnTo>
                  <a:lnTo>
                    <a:pt x="680" y="8854"/>
                  </a:lnTo>
                  <a:lnTo>
                    <a:pt x="634" y="8922"/>
                  </a:lnTo>
                  <a:lnTo>
                    <a:pt x="612" y="8967"/>
                  </a:lnTo>
                  <a:lnTo>
                    <a:pt x="634" y="9012"/>
                  </a:lnTo>
                  <a:lnTo>
                    <a:pt x="680" y="9103"/>
                  </a:lnTo>
                  <a:lnTo>
                    <a:pt x="702" y="9171"/>
                  </a:lnTo>
                  <a:lnTo>
                    <a:pt x="702" y="9216"/>
                  </a:lnTo>
                  <a:lnTo>
                    <a:pt x="702" y="9261"/>
                  </a:lnTo>
                  <a:lnTo>
                    <a:pt x="657" y="9307"/>
                  </a:lnTo>
                  <a:lnTo>
                    <a:pt x="612" y="9352"/>
                  </a:lnTo>
                  <a:lnTo>
                    <a:pt x="544" y="9352"/>
                  </a:lnTo>
                  <a:lnTo>
                    <a:pt x="408" y="9442"/>
                  </a:lnTo>
                  <a:lnTo>
                    <a:pt x="249" y="9556"/>
                  </a:lnTo>
                  <a:lnTo>
                    <a:pt x="204" y="9624"/>
                  </a:lnTo>
                  <a:lnTo>
                    <a:pt x="182" y="9669"/>
                  </a:lnTo>
                  <a:lnTo>
                    <a:pt x="159" y="9759"/>
                  </a:lnTo>
                  <a:lnTo>
                    <a:pt x="182" y="9805"/>
                  </a:lnTo>
                  <a:lnTo>
                    <a:pt x="204" y="9827"/>
                  </a:lnTo>
                  <a:lnTo>
                    <a:pt x="227" y="9895"/>
                  </a:lnTo>
                  <a:lnTo>
                    <a:pt x="227" y="9941"/>
                  </a:lnTo>
                  <a:lnTo>
                    <a:pt x="204" y="9963"/>
                  </a:lnTo>
                  <a:lnTo>
                    <a:pt x="136" y="9963"/>
                  </a:lnTo>
                  <a:lnTo>
                    <a:pt x="91" y="9986"/>
                  </a:lnTo>
                  <a:lnTo>
                    <a:pt x="46" y="9986"/>
                  </a:lnTo>
                  <a:lnTo>
                    <a:pt x="46" y="10031"/>
                  </a:lnTo>
                  <a:lnTo>
                    <a:pt x="46" y="10054"/>
                  </a:lnTo>
                  <a:lnTo>
                    <a:pt x="46" y="10099"/>
                  </a:lnTo>
                  <a:lnTo>
                    <a:pt x="23" y="10122"/>
                  </a:lnTo>
                  <a:lnTo>
                    <a:pt x="0" y="10122"/>
                  </a:lnTo>
                  <a:lnTo>
                    <a:pt x="23" y="10167"/>
                  </a:lnTo>
                  <a:lnTo>
                    <a:pt x="46" y="10167"/>
                  </a:lnTo>
                  <a:lnTo>
                    <a:pt x="91" y="10212"/>
                  </a:lnTo>
                  <a:lnTo>
                    <a:pt x="159" y="10280"/>
                  </a:lnTo>
                  <a:lnTo>
                    <a:pt x="204" y="10280"/>
                  </a:lnTo>
                  <a:lnTo>
                    <a:pt x="227" y="10303"/>
                  </a:lnTo>
                  <a:lnTo>
                    <a:pt x="227" y="10348"/>
                  </a:lnTo>
                  <a:lnTo>
                    <a:pt x="227" y="10393"/>
                  </a:lnTo>
                  <a:lnTo>
                    <a:pt x="182" y="10393"/>
                  </a:lnTo>
                  <a:lnTo>
                    <a:pt x="182" y="10439"/>
                  </a:lnTo>
                  <a:lnTo>
                    <a:pt x="227" y="10484"/>
                  </a:lnTo>
                  <a:lnTo>
                    <a:pt x="272" y="10507"/>
                  </a:lnTo>
                  <a:lnTo>
                    <a:pt x="295" y="10552"/>
                  </a:lnTo>
                  <a:lnTo>
                    <a:pt x="317" y="10597"/>
                  </a:lnTo>
                  <a:lnTo>
                    <a:pt x="317" y="10643"/>
                  </a:lnTo>
                  <a:lnTo>
                    <a:pt x="340" y="10688"/>
                  </a:lnTo>
                  <a:lnTo>
                    <a:pt x="363" y="10733"/>
                  </a:lnTo>
                  <a:lnTo>
                    <a:pt x="363" y="10756"/>
                  </a:lnTo>
                  <a:lnTo>
                    <a:pt x="408" y="10801"/>
                  </a:lnTo>
                  <a:lnTo>
                    <a:pt x="453" y="10824"/>
                  </a:lnTo>
                  <a:lnTo>
                    <a:pt x="499" y="10846"/>
                  </a:lnTo>
                  <a:lnTo>
                    <a:pt x="521" y="10869"/>
                  </a:lnTo>
                  <a:lnTo>
                    <a:pt x="521" y="10892"/>
                  </a:lnTo>
                  <a:lnTo>
                    <a:pt x="521" y="10937"/>
                  </a:lnTo>
                  <a:lnTo>
                    <a:pt x="566" y="11005"/>
                  </a:lnTo>
                  <a:lnTo>
                    <a:pt x="634" y="11050"/>
                  </a:lnTo>
                  <a:lnTo>
                    <a:pt x="702" y="11141"/>
                  </a:lnTo>
                  <a:lnTo>
                    <a:pt x="748" y="11186"/>
                  </a:lnTo>
                  <a:lnTo>
                    <a:pt x="816" y="11277"/>
                  </a:lnTo>
                  <a:lnTo>
                    <a:pt x="838" y="11390"/>
                  </a:lnTo>
                  <a:lnTo>
                    <a:pt x="725" y="11503"/>
                  </a:lnTo>
                  <a:lnTo>
                    <a:pt x="634" y="11616"/>
                  </a:lnTo>
                  <a:lnTo>
                    <a:pt x="951" y="11616"/>
                  </a:lnTo>
                  <a:lnTo>
                    <a:pt x="1110" y="11639"/>
                  </a:lnTo>
                  <a:lnTo>
                    <a:pt x="1223" y="11684"/>
                  </a:lnTo>
                  <a:lnTo>
                    <a:pt x="1291" y="11684"/>
                  </a:lnTo>
                  <a:lnTo>
                    <a:pt x="1336" y="11729"/>
                  </a:lnTo>
                  <a:lnTo>
                    <a:pt x="1359" y="11797"/>
                  </a:lnTo>
                  <a:lnTo>
                    <a:pt x="1382" y="11843"/>
                  </a:lnTo>
                  <a:lnTo>
                    <a:pt x="1382" y="11911"/>
                  </a:lnTo>
                  <a:lnTo>
                    <a:pt x="1472" y="11956"/>
                  </a:lnTo>
                  <a:lnTo>
                    <a:pt x="1450" y="12024"/>
                  </a:lnTo>
                  <a:lnTo>
                    <a:pt x="1450" y="12092"/>
                  </a:lnTo>
                  <a:lnTo>
                    <a:pt x="1902" y="12092"/>
                  </a:lnTo>
                  <a:lnTo>
                    <a:pt x="2129" y="12069"/>
                  </a:lnTo>
                  <a:lnTo>
                    <a:pt x="2197" y="12069"/>
                  </a:lnTo>
                  <a:lnTo>
                    <a:pt x="2310" y="11978"/>
                  </a:lnTo>
                  <a:lnTo>
                    <a:pt x="2355" y="11933"/>
                  </a:lnTo>
                  <a:lnTo>
                    <a:pt x="2423" y="11888"/>
                  </a:lnTo>
                  <a:lnTo>
                    <a:pt x="2491" y="11820"/>
                  </a:lnTo>
                  <a:lnTo>
                    <a:pt x="2536" y="11775"/>
                  </a:lnTo>
                  <a:lnTo>
                    <a:pt x="2582" y="11752"/>
                  </a:lnTo>
                  <a:lnTo>
                    <a:pt x="2650" y="11707"/>
                  </a:lnTo>
                  <a:lnTo>
                    <a:pt x="2672" y="11661"/>
                  </a:lnTo>
                  <a:lnTo>
                    <a:pt x="2695" y="11661"/>
                  </a:lnTo>
                  <a:lnTo>
                    <a:pt x="2763" y="11639"/>
                  </a:lnTo>
                  <a:lnTo>
                    <a:pt x="2763" y="11639"/>
                  </a:lnTo>
                  <a:lnTo>
                    <a:pt x="2740" y="11684"/>
                  </a:lnTo>
                  <a:lnTo>
                    <a:pt x="2718" y="11729"/>
                  </a:lnTo>
                  <a:lnTo>
                    <a:pt x="2718" y="11775"/>
                  </a:lnTo>
                  <a:lnTo>
                    <a:pt x="2740" y="11843"/>
                  </a:lnTo>
                  <a:lnTo>
                    <a:pt x="2718" y="11911"/>
                  </a:lnTo>
                  <a:lnTo>
                    <a:pt x="2672" y="11933"/>
                  </a:lnTo>
                  <a:lnTo>
                    <a:pt x="2672" y="12069"/>
                  </a:lnTo>
                  <a:lnTo>
                    <a:pt x="2672" y="12227"/>
                  </a:lnTo>
                  <a:lnTo>
                    <a:pt x="2672" y="12386"/>
                  </a:lnTo>
                  <a:lnTo>
                    <a:pt x="2672" y="12544"/>
                  </a:lnTo>
                  <a:lnTo>
                    <a:pt x="2672" y="12771"/>
                  </a:lnTo>
                  <a:lnTo>
                    <a:pt x="2672" y="12907"/>
                  </a:lnTo>
                  <a:lnTo>
                    <a:pt x="2718" y="12861"/>
                  </a:lnTo>
                  <a:lnTo>
                    <a:pt x="2763" y="12839"/>
                  </a:lnTo>
                  <a:lnTo>
                    <a:pt x="2831" y="12907"/>
                  </a:lnTo>
                  <a:lnTo>
                    <a:pt x="2876" y="12929"/>
                  </a:lnTo>
                  <a:lnTo>
                    <a:pt x="2921" y="12952"/>
                  </a:lnTo>
                  <a:lnTo>
                    <a:pt x="2967" y="12929"/>
                  </a:lnTo>
                  <a:lnTo>
                    <a:pt x="3012" y="12929"/>
                  </a:lnTo>
                  <a:lnTo>
                    <a:pt x="3125" y="12884"/>
                  </a:lnTo>
                  <a:lnTo>
                    <a:pt x="3216" y="12839"/>
                  </a:lnTo>
                  <a:lnTo>
                    <a:pt x="3306" y="12839"/>
                  </a:lnTo>
                  <a:lnTo>
                    <a:pt x="3442" y="12861"/>
                  </a:lnTo>
                  <a:lnTo>
                    <a:pt x="3533" y="12839"/>
                  </a:lnTo>
                  <a:lnTo>
                    <a:pt x="3623" y="12839"/>
                  </a:lnTo>
                  <a:lnTo>
                    <a:pt x="3804" y="12861"/>
                  </a:lnTo>
                  <a:lnTo>
                    <a:pt x="3985" y="12884"/>
                  </a:lnTo>
                  <a:lnTo>
                    <a:pt x="4099" y="12907"/>
                  </a:lnTo>
                  <a:lnTo>
                    <a:pt x="4144" y="12929"/>
                  </a:lnTo>
                  <a:lnTo>
                    <a:pt x="4167" y="12975"/>
                  </a:lnTo>
                  <a:lnTo>
                    <a:pt x="4189" y="12997"/>
                  </a:lnTo>
                  <a:lnTo>
                    <a:pt x="4235" y="12975"/>
                  </a:lnTo>
                  <a:lnTo>
                    <a:pt x="4280" y="12975"/>
                  </a:lnTo>
                  <a:lnTo>
                    <a:pt x="4370" y="12929"/>
                  </a:lnTo>
                  <a:lnTo>
                    <a:pt x="4461" y="12907"/>
                  </a:lnTo>
                  <a:lnTo>
                    <a:pt x="4529" y="12861"/>
                  </a:lnTo>
                  <a:lnTo>
                    <a:pt x="4574" y="12839"/>
                  </a:lnTo>
                  <a:lnTo>
                    <a:pt x="4642" y="12726"/>
                  </a:lnTo>
                  <a:lnTo>
                    <a:pt x="4710" y="12658"/>
                  </a:lnTo>
                  <a:lnTo>
                    <a:pt x="4778" y="12635"/>
                  </a:lnTo>
                  <a:lnTo>
                    <a:pt x="4914" y="12612"/>
                  </a:lnTo>
                  <a:lnTo>
                    <a:pt x="4936" y="12635"/>
                  </a:lnTo>
                  <a:lnTo>
                    <a:pt x="5004" y="12635"/>
                  </a:lnTo>
                  <a:lnTo>
                    <a:pt x="5050" y="12567"/>
                  </a:lnTo>
                  <a:lnTo>
                    <a:pt x="5118" y="12499"/>
                  </a:lnTo>
                  <a:lnTo>
                    <a:pt x="5231" y="12409"/>
                  </a:lnTo>
                  <a:lnTo>
                    <a:pt x="5299" y="12363"/>
                  </a:lnTo>
                  <a:lnTo>
                    <a:pt x="5344" y="12341"/>
                  </a:lnTo>
                  <a:lnTo>
                    <a:pt x="5412" y="12341"/>
                  </a:lnTo>
                  <a:lnTo>
                    <a:pt x="5480" y="12295"/>
                  </a:lnTo>
                  <a:lnTo>
                    <a:pt x="5797" y="12069"/>
                  </a:lnTo>
                  <a:lnTo>
                    <a:pt x="5910" y="12001"/>
                  </a:lnTo>
                  <a:lnTo>
                    <a:pt x="5978" y="12001"/>
                  </a:lnTo>
                  <a:lnTo>
                    <a:pt x="6046" y="11978"/>
                  </a:lnTo>
                  <a:lnTo>
                    <a:pt x="6159" y="11956"/>
                  </a:lnTo>
                  <a:lnTo>
                    <a:pt x="6431" y="11911"/>
                  </a:lnTo>
                  <a:lnTo>
                    <a:pt x="6589" y="11911"/>
                  </a:lnTo>
                  <a:lnTo>
                    <a:pt x="6657" y="11933"/>
                  </a:lnTo>
                  <a:lnTo>
                    <a:pt x="6725" y="11933"/>
                  </a:lnTo>
                  <a:lnTo>
                    <a:pt x="6771" y="11865"/>
                  </a:lnTo>
                  <a:lnTo>
                    <a:pt x="6816" y="11843"/>
                  </a:lnTo>
                  <a:lnTo>
                    <a:pt x="6838" y="11865"/>
                  </a:lnTo>
                  <a:lnTo>
                    <a:pt x="6884" y="11911"/>
                  </a:lnTo>
                  <a:lnTo>
                    <a:pt x="6906" y="11978"/>
                  </a:lnTo>
                  <a:lnTo>
                    <a:pt x="6906" y="12024"/>
                  </a:lnTo>
                  <a:lnTo>
                    <a:pt x="6906" y="12114"/>
                  </a:lnTo>
                  <a:lnTo>
                    <a:pt x="6929" y="12205"/>
                  </a:lnTo>
                  <a:lnTo>
                    <a:pt x="6906" y="12295"/>
                  </a:lnTo>
                  <a:lnTo>
                    <a:pt x="6838" y="12409"/>
                  </a:lnTo>
                  <a:lnTo>
                    <a:pt x="6816" y="12454"/>
                  </a:lnTo>
                  <a:lnTo>
                    <a:pt x="6816" y="12499"/>
                  </a:lnTo>
                  <a:lnTo>
                    <a:pt x="6816" y="12544"/>
                  </a:lnTo>
                  <a:lnTo>
                    <a:pt x="6838" y="12658"/>
                  </a:lnTo>
                  <a:lnTo>
                    <a:pt x="6884" y="12794"/>
                  </a:lnTo>
                  <a:lnTo>
                    <a:pt x="6906" y="12907"/>
                  </a:lnTo>
                  <a:lnTo>
                    <a:pt x="6861" y="12975"/>
                  </a:lnTo>
                  <a:lnTo>
                    <a:pt x="6838" y="13043"/>
                  </a:lnTo>
                  <a:lnTo>
                    <a:pt x="6861" y="13088"/>
                  </a:lnTo>
                  <a:lnTo>
                    <a:pt x="6861" y="13111"/>
                  </a:lnTo>
                  <a:lnTo>
                    <a:pt x="6884" y="13133"/>
                  </a:lnTo>
                  <a:lnTo>
                    <a:pt x="6906" y="13178"/>
                  </a:lnTo>
                  <a:lnTo>
                    <a:pt x="6906" y="13246"/>
                  </a:lnTo>
                  <a:lnTo>
                    <a:pt x="6929" y="13292"/>
                  </a:lnTo>
                  <a:lnTo>
                    <a:pt x="6997" y="13360"/>
                  </a:lnTo>
                  <a:lnTo>
                    <a:pt x="7020" y="13405"/>
                  </a:lnTo>
                  <a:lnTo>
                    <a:pt x="7020" y="13450"/>
                  </a:lnTo>
                  <a:lnTo>
                    <a:pt x="7020" y="13495"/>
                  </a:lnTo>
                  <a:lnTo>
                    <a:pt x="7042" y="13495"/>
                  </a:lnTo>
                  <a:lnTo>
                    <a:pt x="7065" y="13473"/>
                  </a:lnTo>
                  <a:lnTo>
                    <a:pt x="7088" y="13495"/>
                  </a:lnTo>
                  <a:lnTo>
                    <a:pt x="7133" y="13563"/>
                  </a:lnTo>
                  <a:lnTo>
                    <a:pt x="7155" y="13631"/>
                  </a:lnTo>
                  <a:lnTo>
                    <a:pt x="7155" y="13677"/>
                  </a:lnTo>
                  <a:lnTo>
                    <a:pt x="7223" y="13699"/>
                  </a:lnTo>
                  <a:lnTo>
                    <a:pt x="7291" y="13722"/>
                  </a:lnTo>
                  <a:lnTo>
                    <a:pt x="7337" y="13745"/>
                  </a:lnTo>
                  <a:lnTo>
                    <a:pt x="7405" y="13812"/>
                  </a:lnTo>
                  <a:lnTo>
                    <a:pt x="7472" y="13858"/>
                  </a:lnTo>
                  <a:lnTo>
                    <a:pt x="7540" y="13903"/>
                  </a:lnTo>
                  <a:lnTo>
                    <a:pt x="7563" y="13948"/>
                  </a:lnTo>
                  <a:lnTo>
                    <a:pt x="7608" y="14039"/>
                  </a:lnTo>
                  <a:lnTo>
                    <a:pt x="7744" y="14084"/>
                  </a:lnTo>
                  <a:lnTo>
                    <a:pt x="7903" y="14107"/>
                  </a:lnTo>
                  <a:lnTo>
                    <a:pt x="7993" y="14129"/>
                  </a:lnTo>
                  <a:lnTo>
                    <a:pt x="8129" y="14062"/>
                  </a:lnTo>
                  <a:lnTo>
                    <a:pt x="8197" y="14084"/>
                  </a:lnTo>
                  <a:lnTo>
                    <a:pt x="8288" y="14107"/>
                  </a:lnTo>
                  <a:lnTo>
                    <a:pt x="8310" y="14129"/>
                  </a:lnTo>
                  <a:lnTo>
                    <a:pt x="8378" y="14175"/>
                  </a:lnTo>
                  <a:lnTo>
                    <a:pt x="8469" y="14243"/>
                  </a:lnTo>
                  <a:lnTo>
                    <a:pt x="8559" y="14265"/>
                  </a:lnTo>
                  <a:lnTo>
                    <a:pt x="8605" y="14220"/>
                  </a:lnTo>
                  <a:lnTo>
                    <a:pt x="8650" y="14220"/>
                  </a:lnTo>
                  <a:lnTo>
                    <a:pt x="8695" y="14243"/>
                  </a:lnTo>
                  <a:lnTo>
                    <a:pt x="8718" y="14288"/>
                  </a:lnTo>
                  <a:lnTo>
                    <a:pt x="8740" y="14333"/>
                  </a:lnTo>
                  <a:lnTo>
                    <a:pt x="8786" y="14379"/>
                  </a:lnTo>
                  <a:lnTo>
                    <a:pt x="8876" y="14469"/>
                  </a:lnTo>
                  <a:lnTo>
                    <a:pt x="8944" y="14492"/>
                  </a:lnTo>
                  <a:lnTo>
                    <a:pt x="8990" y="14492"/>
                  </a:lnTo>
                  <a:lnTo>
                    <a:pt x="9125" y="14560"/>
                  </a:lnTo>
                  <a:lnTo>
                    <a:pt x="9261" y="14605"/>
                  </a:lnTo>
                  <a:lnTo>
                    <a:pt x="9329" y="14628"/>
                  </a:lnTo>
                  <a:lnTo>
                    <a:pt x="9397" y="14605"/>
                  </a:lnTo>
                  <a:lnTo>
                    <a:pt x="9442" y="14628"/>
                  </a:lnTo>
                  <a:lnTo>
                    <a:pt x="9465" y="14696"/>
                  </a:lnTo>
                  <a:lnTo>
                    <a:pt x="9578" y="14831"/>
                  </a:lnTo>
                  <a:lnTo>
                    <a:pt x="9646" y="14877"/>
                  </a:lnTo>
                  <a:lnTo>
                    <a:pt x="9714" y="14922"/>
                  </a:lnTo>
                  <a:lnTo>
                    <a:pt x="9873" y="14922"/>
                  </a:lnTo>
                  <a:lnTo>
                    <a:pt x="9941" y="14945"/>
                  </a:lnTo>
                  <a:lnTo>
                    <a:pt x="10008" y="14922"/>
                  </a:lnTo>
                  <a:lnTo>
                    <a:pt x="10235" y="14899"/>
                  </a:lnTo>
                  <a:lnTo>
                    <a:pt x="10280" y="14899"/>
                  </a:lnTo>
                  <a:lnTo>
                    <a:pt x="10393" y="14967"/>
                  </a:lnTo>
                  <a:lnTo>
                    <a:pt x="10552" y="15035"/>
                  </a:lnTo>
                  <a:lnTo>
                    <a:pt x="10665" y="15103"/>
                  </a:lnTo>
                  <a:lnTo>
                    <a:pt x="10733" y="15148"/>
                  </a:lnTo>
                  <a:lnTo>
                    <a:pt x="10756" y="15194"/>
                  </a:lnTo>
                  <a:lnTo>
                    <a:pt x="10801" y="15262"/>
                  </a:lnTo>
                  <a:lnTo>
                    <a:pt x="10801" y="15330"/>
                  </a:lnTo>
                  <a:lnTo>
                    <a:pt x="10801" y="15397"/>
                  </a:lnTo>
                  <a:lnTo>
                    <a:pt x="10756" y="15420"/>
                  </a:lnTo>
                  <a:lnTo>
                    <a:pt x="10756" y="15465"/>
                  </a:lnTo>
                  <a:lnTo>
                    <a:pt x="10756" y="15533"/>
                  </a:lnTo>
                  <a:lnTo>
                    <a:pt x="10824" y="15579"/>
                  </a:lnTo>
                  <a:lnTo>
                    <a:pt x="10824" y="15647"/>
                  </a:lnTo>
                  <a:lnTo>
                    <a:pt x="10869" y="15782"/>
                  </a:lnTo>
                  <a:lnTo>
                    <a:pt x="10891" y="15828"/>
                  </a:lnTo>
                  <a:lnTo>
                    <a:pt x="10914" y="16190"/>
                  </a:lnTo>
                  <a:lnTo>
                    <a:pt x="10801" y="16213"/>
                  </a:lnTo>
                  <a:lnTo>
                    <a:pt x="10665" y="16213"/>
                  </a:lnTo>
                  <a:lnTo>
                    <a:pt x="10710" y="16235"/>
                  </a:lnTo>
                  <a:lnTo>
                    <a:pt x="10824" y="16394"/>
                  </a:lnTo>
                  <a:lnTo>
                    <a:pt x="10937" y="16530"/>
                  </a:lnTo>
                  <a:lnTo>
                    <a:pt x="10959" y="16733"/>
                  </a:lnTo>
                  <a:lnTo>
                    <a:pt x="10959" y="16869"/>
                  </a:lnTo>
                  <a:lnTo>
                    <a:pt x="10982" y="17050"/>
                  </a:lnTo>
                  <a:lnTo>
                    <a:pt x="10982" y="17164"/>
                  </a:lnTo>
                  <a:lnTo>
                    <a:pt x="11254" y="17186"/>
                  </a:lnTo>
                  <a:lnTo>
                    <a:pt x="11571" y="17186"/>
                  </a:lnTo>
                  <a:lnTo>
                    <a:pt x="11956" y="17209"/>
                  </a:lnTo>
                  <a:lnTo>
                    <a:pt x="12386" y="17209"/>
                  </a:lnTo>
                  <a:lnTo>
                    <a:pt x="12431" y="17186"/>
                  </a:lnTo>
                  <a:lnTo>
                    <a:pt x="12454" y="17186"/>
                  </a:lnTo>
                  <a:lnTo>
                    <a:pt x="12454" y="17232"/>
                  </a:lnTo>
                  <a:lnTo>
                    <a:pt x="12431" y="17277"/>
                  </a:lnTo>
                  <a:lnTo>
                    <a:pt x="12431" y="17345"/>
                  </a:lnTo>
                  <a:lnTo>
                    <a:pt x="12341" y="17481"/>
                  </a:lnTo>
                  <a:lnTo>
                    <a:pt x="12341" y="17526"/>
                  </a:lnTo>
                  <a:lnTo>
                    <a:pt x="12363" y="17707"/>
                  </a:lnTo>
                  <a:lnTo>
                    <a:pt x="12386" y="17843"/>
                  </a:lnTo>
                  <a:lnTo>
                    <a:pt x="12409" y="17956"/>
                  </a:lnTo>
                  <a:lnTo>
                    <a:pt x="12454" y="18001"/>
                  </a:lnTo>
                  <a:lnTo>
                    <a:pt x="12567" y="18069"/>
                  </a:lnTo>
                  <a:lnTo>
                    <a:pt x="12726" y="18205"/>
                  </a:lnTo>
                  <a:lnTo>
                    <a:pt x="12861" y="18205"/>
                  </a:lnTo>
                  <a:lnTo>
                    <a:pt x="12884" y="18250"/>
                  </a:lnTo>
                  <a:lnTo>
                    <a:pt x="12884" y="18318"/>
                  </a:lnTo>
                  <a:lnTo>
                    <a:pt x="12997" y="18545"/>
                  </a:lnTo>
                  <a:lnTo>
                    <a:pt x="13043" y="18703"/>
                  </a:lnTo>
                  <a:lnTo>
                    <a:pt x="13065" y="18749"/>
                  </a:lnTo>
                  <a:lnTo>
                    <a:pt x="13110" y="18771"/>
                  </a:lnTo>
                  <a:lnTo>
                    <a:pt x="13110" y="18794"/>
                  </a:lnTo>
                  <a:lnTo>
                    <a:pt x="13065" y="18794"/>
                  </a:lnTo>
                  <a:lnTo>
                    <a:pt x="13065" y="18839"/>
                  </a:lnTo>
                  <a:lnTo>
                    <a:pt x="12997" y="18998"/>
                  </a:lnTo>
                  <a:lnTo>
                    <a:pt x="12929" y="19201"/>
                  </a:lnTo>
                  <a:lnTo>
                    <a:pt x="12884" y="19360"/>
                  </a:lnTo>
                  <a:lnTo>
                    <a:pt x="12929" y="19360"/>
                  </a:lnTo>
                  <a:lnTo>
                    <a:pt x="12929" y="19405"/>
                  </a:lnTo>
                  <a:lnTo>
                    <a:pt x="12952" y="19473"/>
                  </a:lnTo>
                  <a:lnTo>
                    <a:pt x="12884" y="19473"/>
                  </a:lnTo>
                  <a:lnTo>
                    <a:pt x="12884" y="19496"/>
                  </a:lnTo>
                  <a:lnTo>
                    <a:pt x="12816" y="19632"/>
                  </a:lnTo>
                  <a:lnTo>
                    <a:pt x="12748" y="19790"/>
                  </a:lnTo>
                  <a:lnTo>
                    <a:pt x="12658" y="19949"/>
                  </a:lnTo>
                  <a:lnTo>
                    <a:pt x="12612" y="20062"/>
                  </a:lnTo>
                  <a:lnTo>
                    <a:pt x="12703" y="20130"/>
                  </a:lnTo>
                  <a:lnTo>
                    <a:pt x="12839" y="20243"/>
                  </a:lnTo>
                  <a:lnTo>
                    <a:pt x="12816" y="20288"/>
                  </a:lnTo>
                  <a:lnTo>
                    <a:pt x="12748" y="20311"/>
                  </a:lnTo>
                  <a:lnTo>
                    <a:pt x="12703" y="20311"/>
                  </a:lnTo>
                  <a:lnTo>
                    <a:pt x="12658" y="20356"/>
                  </a:lnTo>
                  <a:lnTo>
                    <a:pt x="12635" y="20401"/>
                  </a:lnTo>
                  <a:lnTo>
                    <a:pt x="12590" y="20401"/>
                  </a:lnTo>
                  <a:lnTo>
                    <a:pt x="12612" y="20469"/>
                  </a:lnTo>
                  <a:lnTo>
                    <a:pt x="12612" y="20515"/>
                  </a:lnTo>
                  <a:lnTo>
                    <a:pt x="12658" y="20537"/>
                  </a:lnTo>
                  <a:lnTo>
                    <a:pt x="12680" y="20583"/>
                  </a:lnTo>
                  <a:lnTo>
                    <a:pt x="12703" y="20628"/>
                  </a:lnTo>
                  <a:lnTo>
                    <a:pt x="12726" y="20651"/>
                  </a:lnTo>
                  <a:lnTo>
                    <a:pt x="12703" y="20696"/>
                  </a:lnTo>
                  <a:lnTo>
                    <a:pt x="12726" y="20764"/>
                  </a:lnTo>
                  <a:lnTo>
                    <a:pt x="12726" y="20832"/>
                  </a:lnTo>
                  <a:lnTo>
                    <a:pt x="12748" y="20832"/>
                  </a:lnTo>
                  <a:lnTo>
                    <a:pt x="12793" y="20854"/>
                  </a:lnTo>
                  <a:lnTo>
                    <a:pt x="12816" y="20900"/>
                  </a:lnTo>
                  <a:lnTo>
                    <a:pt x="12793" y="20922"/>
                  </a:lnTo>
                  <a:lnTo>
                    <a:pt x="12793" y="20945"/>
                  </a:lnTo>
                  <a:lnTo>
                    <a:pt x="12816" y="20968"/>
                  </a:lnTo>
                  <a:lnTo>
                    <a:pt x="12793" y="21013"/>
                  </a:lnTo>
                  <a:lnTo>
                    <a:pt x="12839" y="21035"/>
                  </a:lnTo>
                  <a:lnTo>
                    <a:pt x="12861" y="21103"/>
                  </a:lnTo>
                  <a:lnTo>
                    <a:pt x="12861" y="21217"/>
                  </a:lnTo>
                  <a:lnTo>
                    <a:pt x="12839" y="21285"/>
                  </a:lnTo>
                  <a:lnTo>
                    <a:pt x="12816" y="21330"/>
                  </a:lnTo>
                  <a:lnTo>
                    <a:pt x="12793" y="21375"/>
                  </a:lnTo>
                  <a:lnTo>
                    <a:pt x="12816" y="21420"/>
                  </a:lnTo>
                  <a:lnTo>
                    <a:pt x="12793" y="21466"/>
                  </a:lnTo>
                  <a:lnTo>
                    <a:pt x="12771" y="21534"/>
                  </a:lnTo>
                  <a:lnTo>
                    <a:pt x="12771" y="21579"/>
                  </a:lnTo>
                  <a:lnTo>
                    <a:pt x="12771" y="21624"/>
                  </a:lnTo>
                  <a:lnTo>
                    <a:pt x="12771" y="21669"/>
                  </a:lnTo>
                  <a:lnTo>
                    <a:pt x="12793" y="21715"/>
                  </a:lnTo>
                  <a:lnTo>
                    <a:pt x="12771" y="21737"/>
                  </a:lnTo>
                  <a:lnTo>
                    <a:pt x="12771" y="21783"/>
                  </a:lnTo>
                  <a:lnTo>
                    <a:pt x="12748" y="21828"/>
                  </a:lnTo>
                  <a:lnTo>
                    <a:pt x="12771" y="21873"/>
                  </a:lnTo>
                  <a:lnTo>
                    <a:pt x="12748" y="21941"/>
                  </a:lnTo>
                  <a:lnTo>
                    <a:pt x="12726" y="21964"/>
                  </a:lnTo>
                  <a:lnTo>
                    <a:pt x="12726" y="22009"/>
                  </a:lnTo>
                  <a:lnTo>
                    <a:pt x="12748" y="22054"/>
                  </a:lnTo>
                  <a:lnTo>
                    <a:pt x="12816" y="22077"/>
                  </a:lnTo>
                  <a:lnTo>
                    <a:pt x="12861" y="22077"/>
                  </a:lnTo>
                  <a:lnTo>
                    <a:pt x="12907" y="22054"/>
                  </a:lnTo>
                  <a:lnTo>
                    <a:pt x="12952" y="22054"/>
                  </a:lnTo>
                  <a:lnTo>
                    <a:pt x="12997" y="22077"/>
                  </a:lnTo>
                  <a:lnTo>
                    <a:pt x="13065" y="22122"/>
                  </a:lnTo>
                  <a:lnTo>
                    <a:pt x="13201" y="22122"/>
                  </a:lnTo>
                  <a:lnTo>
                    <a:pt x="13246" y="22145"/>
                  </a:lnTo>
                  <a:lnTo>
                    <a:pt x="13314" y="22122"/>
                  </a:lnTo>
                  <a:lnTo>
                    <a:pt x="13405" y="22145"/>
                  </a:lnTo>
                  <a:lnTo>
                    <a:pt x="13495" y="22168"/>
                  </a:lnTo>
                  <a:lnTo>
                    <a:pt x="13563" y="22190"/>
                  </a:lnTo>
                  <a:lnTo>
                    <a:pt x="13699" y="22190"/>
                  </a:lnTo>
                  <a:lnTo>
                    <a:pt x="13744" y="22168"/>
                  </a:lnTo>
                  <a:lnTo>
                    <a:pt x="13812" y="22168"/>
                  </a:lnTo>
                  <a:lnTo>
                    <a:pt x="13858" y="22122"/>
                  </a:lnTo>
                  <a:lnTo>
                    <a:pt x="13880" y="22077"/>
                  </a:lnTo>
                  <a:lnTo>
                    <a:pt x="13880" y="22054"/>
                  </a:lnTo>
                  <a:lnTo>
                    <a:pt x="13948" y="22032"/>
                  </a:lnTo>
                  <a:lnTo>
                    <a:pt x="13994" y="22032"/>
                  </a:lnTo>
                  <a:lnTo>
                    <a:pt x="14039" y="22122"/>
                  </a:lnTo>
                  <a:lnTo>
                    <a:pt x="14084" y="22145"/>
                  </a:lnTo>
                  <a:lnTo>
                    <a:pt x="14107" y="22190"/>
                  </a:lnTo>
                  <a:lnTo>
                    <a:pt x="14152" y="22190"/>
                  </a:lnTo>
                  <a:lnTo>
                    <a:pt x="14265" y="22213"/>
                  </a:lnTo>
                  <a:lnTo>
                    <a:pt x="14311" y="22190"/>
                  </a:lnTo>
                  <a:lnTo>
                    <a:pt x="14378" y="22213"/>
                  </a:lnTo>
                  <a:lnTo>
                    <a:pt x="14424" y="22213"/>
                  </a:lnTo>
                  <a:lnTo>
                    <a:pt x="14469" y="22258"/>
                  </a:lnTo>
                  <a:lnTo>
                    <a:pt x="14514" y="22303"/>
                  </a:lnTo>
                  <a:lnTo>
                    <a:pt x="14514" y="22394"/>
                  </a:lnTo>
                  <a:lnTo>
                    <a:pt x="14537" y="22462"/>
                  </a:lnTo>
                  <a:lnTo>
                    <a:pt x="14582" y="22485"/>
                  </a:lnTo>
                  <a:lnTo>
                    <a:pt x="14605" y="22530"/>
                  </a:lnTo>
                  <a:lnTo>
                    <a:pt x="14605" y="22598"/>
                  </a:lnTo>
                  <a:lnTo>
                    <a:pt x="14582" y="22643"/>
                  </a:lnTo>
                  <a:lnTo>
                    <a:pt x="14582" y="22711"/>
                  </a:lnTo>
                  <a:lnTo>
                    <a:pt x="14605" y="22779"/>
                  </a:lnTo>
                  <a:lnTo>
                    <a:pt x="14605" y="22824"/>
                  </a:lnTo>
                  <a:lnTo>
                    <a:pt x="14628" y="22892"/>
                  </a:lnTo>
                  <a:lnTo>
                    <a:pt x="14650" y="22937"/>
                  </a:lnTo>
                  <a:lnTo>
                    <a:pt x="14673" y="23028"/>
                  </a:lnTo>
                  <a:lnTo>
                    <a:pt x="14650" y="23096"/>
                  </a:lnTo>
                  <a:lnTo>
                    <a:pt x="14673" y="23119"/>
                  </a:lnTo>
                  <a:lnTo>
                    <a:pt x="14695" y="23164"/>
                  </a:lnTo>
                  <a:lnTo>
                    <a:pt x="14673" y="23209"/>
                  </a:lnTo>
                  <a:lnTo>
                    <a:pt x="14673" y="23254"/>
                  </a:lnTo>
                  <a:lnTo>
                    <a:pt x="14673" y="23322"/>
                  </a:lnTo>
                  <a:lnTo>
                    <a:pt x="14695" y="23345"/>
                  </a:lnTo>
                  <a:lnTo>
                    <a:pt x="14741" y="23413"/>
                  </a:lnTo>
                  <a:lnTo>
                    <a:pt x="14741" y="23504"/>
                  </a:lnTo>
                  <a:lnTo>
                    <a:pt x="14741" y="23549"/>
                  </a:lnTo>
                  <a:lnTo>
                    <a:pt x="14763" y="23639"/>
                  </a:lnTo>
                  <a:lnTo>
                    <a:pt x="14809" y="23662"/>
                  </a:lnTo>
                  <a:lnTo>
                    <a:pt x="14877" y="23685"/>
                  </a:lnTo>
                  <a:lnTo>
                    <a:pt x="14945" y="23685"/>
                  </a:lnTo>
                  <a:lnTo>
                    <a:pt x="15035" y="23662"/>
                  </a:lnTo>
                  <a:lnTo>
                    <a:pt x="15126" y="23662"/>
                  </a:lnTo>
                  <a:lnTo>
                    <a:pt x="15171" y="23639"/>
                  </a:lnTo>
                  <a:lnTo>
                    <a:pt x="15239" y="23571"/>
                  </a:lnTo>
                  <a:lnTo>
                    <a:pt x="15329" y="23549"/>
                  </a:lnTo>
                  <a:lnTo>
                    <a:pt x="15352" y="23526"/>
                  </a:lnTo>
                  <a:lnTo>
                    <a:pt x="15397" y="23504"/>
                  </a:lnTo>
                  <a:lnTo>
                    <a:pt x="15465" y="23549"/>
                  </a:lnTo>
                  <a:lnTo>
                    <a:pt x="15556" y="23594"/>
                  </a:lnTo>
                  <a:lnTo>
                    <a:pt x="15601" y="23639"/>
                  </a:lnTo>
                  <a:lnTo>
                    <a:pt x="15714" y="23707"/>
                  </a:lnTo>
                  <a:lnTo>
                    <a:pt x="15692" y="23730"/>
                  </a:lnTo>
                  <a:lnTo>
                    <a:pt x="15646" y="23775"/>
                  </a:lnTo>
                  <a:lnTo>
                    <a:pt x="15646" y="23843"/>
                  </a:lnTo>
                  <a:lnTo>
                    <a:pt x="15669" y="23934"/>
                  </a:lnTo>
                  <a:lnTo>
                    <a:pt x="15646" y="24138"/>
                  </a:lnTo>
                  <a:lnTo>
                    <a:pt x="15579" y="24432"/>
                  </a:lnTo>
                  <a:lnTo>
                    <a:pt x="15533" y="24590"/>
                  </a:lnTo>
                  <a:lnTo>
                    <a:pt x="15556" y="24658"/>
                  </a:lnTo>
                  <a:lnTo>
                    <a:pt x="15511" y="24726"/>
                  </a:lnTo>
                  <a:lnTo>
                    <a:pt x="15420" y="24930"/>
                  </a:lnTo>
                  <a:lnTo>
                    <a:pt x="15397" y="25043"/>
                  </a:lnTo>
                  <a:lnTo>
                    <a:pt x="15465" y="25043"/>
                  </a:lnTo>
                  <a:lnTo>
                    <a:pt x="15488" y="25066"/>
                  </a:lnTo>
                  <a:lnTo>
                    <a:pt x="15533" y="25088"/>
                  </a:lnTo>
                  <a:lnTo>
                    <a:pt x="15601" y="25066"/>
                  </a:lnTo>
                  <a:lnTo>
                    <a:pt x="15624" y="25043"/>
                  </a:lnTo>
                  <a:lnTo>
                    <a:pt x="15692" y="25043"/>
                  </a:lnTo>
                  <a:lnTo>
                    <a:pt x="15737" y="24998"/>
                  </a:lnTo>
                  <a:lnTo>
                    <a:pt x="15782" y="24998"/>
                  </a:lnTo>
                  <a:lnTo>
                    <a:pt x="15805" y="25021"/>
                  </a:lnTo>
                  <a:lnTo>
                    <a:pt x="15828" y="25043"/>
                  </a:lnTo>
                  <a:lnTo>
                    <a:pt x="15896" y="25043"/>
                  </a:lnTo>
                  <a:lnTo>
                    <a:pt x="15941" y="25111"/>
                  </a:lnTo>
                  <a:lnTo>
                    <a:pt x="15986" y="25134"/>
                  </a:lnTo>
                  <a:lnTo>
                    <a:pt x="16009" y="25202"/>
                  </a:lnTo>
                  <a:lnTo>
                    <a:pt x="16031" y="25383"/>
                  </a:lnTo>
                  <a:lnTo>
                    <a:pt x="16099" y="25496"/>
                  </a:lnTo>
                  <a:lnTo>
                    <a:pt x="16167" y="25609"/>
                  </a:lnTo>
                  <a:lnTo>
                    <a:pt x="16167" y="25677"/>
                  </a:lnTo>
                  <a:lnTo>
                    <a:pt x="16122" y="25722"/>
                  </a:lnTo>
                  <a:lnTo>
                    <a:pt x="16122" y="25813"/>
                  </a:lnTo>
                  <a:lnTo>
                    <a:pt x="16099" y="26017"/>
                  </a:lnTo>
                  <a:lnTo>
                    <a:pt x="16099" y="26085"/>
                  </a:lnTo>
                  <a:lnTo>
                    <a:pt x="16122" y="26130"/>
                  </a:lnTo>
                  <a:lnTo>
                    <a:pt x="16122" y="26198"/>
                  </a:lnTo>
                  <a:lnTo>
                    <a:pt x="16077" y="26289"/>
                  </a:lnTo>
                  <a:lnTo>
                    <a:pt x="16031" y="26402"/>
                  </a:lnTo>
                  <a:lnTo>
                    <a:pt x="15963" y="26447"/>
                  </a:lnTo>
                  <a:lnTo>
                    <a:pt x="15941" y="26447"/>
                  </a:lnTo>
                  <a:lnTo>
                    <a:pt x="15873" y="26515"/>
                  </a:lnTo>
                  <a:lnTo>
                    <a:pt x="15805" y="26538"/>
                  </a:lnTo>
                  <a:lnTo>
                    <a:pt x="15782" y="26538"/>
                  </a:lnTo>
                  <a:lnTo>
                    <a:pt x="15737" y="26560"/>
                  </a:lnTo>
                  <a:lnTo>
                    <a:pt x="15692" y="26651"/>
                  </a:lnTo>
                  <a:lnTo>
                    <a:pt x="15646" y="26673"/>
                  </a:lnTo>
                  <a:lnTo>
                    <a:pt x="15533" y="26696"/>
                  </a:lnTo>
                  <a:lnTo>
                    <a:pt x="15511" y="26719"/>
                  </a:lnTo>
                  <a:lnTo>
                    <a:pt x="15465" y="26696"/>
                  </a:lnTo>
                  <a:lnTo>
                    <a:pt x="15397" y="26719"/>
                  </a:lnTo>
                  <a:lnTo>
                    <a:pt x="15375" y="26764"/>
                  </a:lnTo>
                  <a:lnTo>
                    <a:pt x="15329" y="26787"/>
                  </a:lnTo>
                  <a:lnTo>
                    <a:pt x="15284" y="26764"/>
                  </a:lnTo>
                  <a:lnTo>
                    <a:pt x="15239" y="26787"/>
                  </a:lnTo>
                  <a:lnTo>
                    <a:pt x="15194" y="26832"/>
                  </a:lnTo>
                  <a:lnTo>
                    <a:pt x="15171" y="26877"/>
                  </a:lnTo>
                  <a:lnTo>
                    <a:pt x="15171" y="26923"/>
                  </a:lnTo>
                  <a:lnTo>
                    <a:pt x="15126" y="26968"/>
                  </a:lnTo>
                  <a:lnTo>
                    <a:pt x="15058" y="26990"/>
                  </a:lnTo>
                  <a:lnTo>
                    <a:pt x="15035" y="27013"/>
                  </a:lnTo>
                  <a:lnTo>
                    <a:pt x="15058" y="27036"/>
                  </a:lnTo>
                  <a:lnTo>
                    <a:pt x="15012" y="27081"/>
                  </a:lnTo>
                  <a:lnTo>
                    <a:pt x="14899" y="27104"/>
                  </a:lnTo>
                  <a:lnTo>
                    <a:pt x="14831" y="27149"/>
                  </a:lnTo>
                  <a:lnTo>
                    <a:pt x="14786" y="27217"/>
                  </a:lnTo>
                  <a:lnTo>
                    <a:pt x="14718" y="27262"/>
                  </a:lnTo>
                  <a:lnTo>
                    <a:pt x="14628" y="27307"/>
                  </a:lnTo>
                  <a:lnTo>
                    <a:pt x="14514" y="27375"/>
                  </a:lnTo>
                  <a:lnTo>
                    <a:pt x="14514" y="27421"/>
                  </a:lnTo>
                  <a:lnTo>
                    <a:pt x="14560" y="27466"/>
                  </a:lnTo>
                  <a:lnTo>
                    <a:pt x="14560" y="27511"/>
                  </a:lnTo>
                  <a:lnTo>
                    <a:pt x="14560" y="27534"/>
                  </a:lnTo>
                  <a:lnTo>
                    <a:pt x="14514" y="27534"/>
                  </a:lnTo>
                  <a:lnTo>
                    <a:pt x="14469" y="27511"/>
                  </a:lnTo>
                  <a:lnTo>
                    <a:pt x="14424" y="27511"/>
                  </a:lnTo>
                  <a:lnTo>
                    <a:pt x="14401" y="27534"/>
                  </a:lnTo>
                  <a:lnTo>
                    <a:pt x="14378" y="27557"/>
                  </a:lnTo>
                  <a:lnTo>
                    <a:pt x="14378" y="27602"/>
                  </a:lnTo>
                  <a:lnTo>
                    <a:pt x="14356" y="27624"/>
                  </a:lnTo>
                  <a:lnTo>
                    <a:pt x="14311" y="27624"/>
                  </a:lnTo>
                  <a:lnTo>
                    <a:pt x="14288" y="27670"/>
                  </a:lnTo>
                  <a:lnTo>
                    <a:pt x="14288" y="27715"/>
                  </a:lnTo>
                  <a:lnTo>
                    <a:pt x="14220" y="27783"/>
                  </a:lnTo>
                  <a:lnTo>
                    <a:pt x="14129" y="27851"/>
                  </a:lnTo>
                  <a:lnTo>
                    <a:pt x="14061" y="27964"/>
                  </a:lnTo>
                  <a:lnTo>
                    <a:pt x="13994" y="28100"/>
                  </a:lnTo>
                  <a:lnTo>
                    <a:pt x="13926" y="28168"/>
                  </a:lnTo>
                  <a:lnTo>
                    <a:pt x="13858" y="28213"/>
                  </a:lnTo>
                  <a:lnTo>
                    <a:pt x="13812" y="28281"/>
                  </a:lnTo>
                  <a:lnTo>
                    <a:pt x="13767" y="28349"/>
                  </a:lnTo>
                  <a:lnTo>
                    <a:pt x="13699" y="28462"/>
                  </a:lnTo>
                  <a:lnTo>
                    <a:pt x="13563" y="28621"/>
                  </a:lnTo>
                  <a:lnTo>
                    <a:pt x="13450" y="28734"/>
                  </a:lnTo>
                  <a:lnTo>
                    <a:pt x="13337" y="28802"/>
                  </a:lnTo>
                  <a:lnTo>
                    <a:pt x="13269" y="28870"/>
                  </a:lnTo>
                  <a:lnTo>
                    <a:pt x="13269" y="28938"/>
                  </a:lnTo>
                  <a:lnTo>
                    <a:pt x="13201" y="29028"/>
                  </a:lnTo>
                  <a:lnTo>
                    <a:pt x="13065" y="29119"/>
                  </a:lnTo>
                  <a:lnTo>
                    <a:pt x="13020" y="29164"/>
                  </a:lnTo>
                  <a:lnTo>
                    <a:pt x="13065" y="29232"/>
                  </a:lnTo>
                  <a:lnTo>
                    <a:pt x="13201" y="29255"/>
                  </a:lnTo>
                  <a:lnTo>
                    <a:pt x="13337" y="29255"/>
                  </a:lnTo>
                  <a:lnTo>
                    <a:pt x="13360" y="29232"/>
                  </a:lnTo>
                  <a:lnTo>
                    <a:pt x="13427" y="29142"/>
                  </a:lnTo>
                  <a:lnTo>
                    <a:pt x="13495" y="29096"/>
                  </a:lnTo>
                  <a:lnTo>
                    <a:pt x="13654" y="29096"/>
                  </a:lnTo>
                  <a:lnTo>
                    <a:pt x="13744" y="29164"/>
                  </a:lnTo>
                  <a:lnTo>
                    <a:pt x="13994" y="29413"/>
                  </a:lnTo>
                  <a:lnTo>
                    <a:pt x="14175" y="29572"/>
                  </a:lnTo>
                  <a:lnTo>
                    <a:pt x="14220" y="29662"/>
                  </a:lnTo>
                  <a:lnTo>
                    <a:pt x="14265" y="29708"/>
                  </a:lnTo>
                  <a:lnTo>
                    <a:pt x="14311" y="29776"/>
                  </a:lnTo>
                  <a:lnTo>
                    <a:pt x="14288" y="29911"/>
                  </a:lnTo>
                  <a:lnTo>
                    <a:pt x="14288" y="29979"/>
                  </a:lnTo>
                  <a:lnTo>
                    <a:pt x="14311" y="30002"/>
                  </a:lnTo>
                  <a:lnTo>
                    <a:pt x="14356" y="30002"/>
                  </a:lnTo>
                  <a:lnTo>
                    <a:pt x="14401" y="29979"/>
                  </a:lnTo>
                  <a:lnTo>
                    <a:pt x="14469" y="29957"/>
                  </a:lnTo>
                  <a:lnTo>
                    <a:pt x="14492" y="29911"/>
                  </a:lnTo>
                  <a:lnTo>
                    <a:pt x="14537" y="29866"/>
                  </a:lnTo>
                  <a:lnTo>
                    <a:pt x="14582" y="29843"/>
                  </a:lnTo>
                  <a:lnTo>
                    <a:pt x="14582" y="29821"/>
                  </a:lnTo>
                  <a:lnTo>
                    <a:pt x="14605" y="29798"/>
                  </a:lnTo>
                  <a:lnTo>
                    <a:pt x="14628" y="29776"/>
                  </a:lnTo>
                  <a:lnTo>
                    <a:pt x="14650" y="29798"/>
                  </a:lnTo>
                  <a:lnTo>
                    <a:pt x="14741" y="29889"/>
                  </a:lnTo>
                  <a:lnTo>
                    <a:pt x="14809" y="29957"/>
                  </a:lnTo>
                  <a:lnTo>
                    <a:pt x="14831" y="30002"/>
                  </a:lnTo>
                  <a:lnTo>
                    <a:pt x="14854" y="30047"/>
                  </a:lnTo>
                  <a:lnTo>
                    <a:pt x="14877" y="30093"/>
                  </a:lnTo>
                  <a:lnTo>
                    <a:pt x="14899" y="30115"/>
                  </a:lnTo>
                  <a:lnTo>
                    <a:pt x="14967" y="30183"/>
                  </a:lnTo>
                  <a:lnTo>
                    <a:pt x="15035" y="30206"/>
                  </a:lnTo>
                  <a:lnTo>
                    <a:pt x="15080" y="30183"/>
                  </a:lnTo>
                  <a:lnTo>
                    <a:pt x="15194" y="30274"/>
                  </a:lnTo>
                  <a:lnTo>
                    <a:pt x="15420" y="30364"/>
                  </a:lnTo>
                  <a:lnTo>
                    <a:pt x="15465" y="30410"/>
                  </a:lnTo>
                  <a:lnTo>
                    <a:pt x="15511" y="30500"/>
                  </a:lnTo>
                  <a:lnTo>
                    <a:pt x="15601" y="30613"/>
                  </a:lnTo>
                  <a:lnTo>
                    <a:pt x="15714" y="30704"/>
                  </a:lnTo>
                  <a:lnTo>
                    <a:pt x="15805" y="30749"/>
                  </a:lnTo>
                  <a:lnTo>
                    <a:pt x="15918" y="30772"/>
                  </a:lnTo>
                  <a:lnTo>
                    <a:pt x="15963" y="30794"/>
                  </a:lnTo>
                  <a:lnTo>
                    <a:pt x="15986" y="30840"/>
                  </a:lnTo>
                  <a:lnTo>
                    <a:pt x="16054" y="30885"/>
                  </a:lnTo>
                  <a:lnTo>
                    <a:pt x="16077" y="30908"/>
                  </a:lnTo>
                  <a:lnTo>
                    <a:pt x="16099" y="30930"/>
                  </a:lnTo>
                  <a:lnTo>
                    <a:pt x="16122" y="31021"/>
                  </a:lnTo>
                  <a:lnTo>
                    <a:pt x="16167" y="31134"/>
                  </a:lnTo>
                  <a:lnTo>
                    <a:pt x="16213" y="31225"/>
                  </a:lnTo>
                  <a:lnTo>
                    <a:pt x="16303" y="31315"/>
                  </a:lnTo>
                  <a:lnTo>
                    <a:pt x="16394" y="31383"/>
                  </a:lnTo>
                  <a:lnTo>
                    <a:pt x="16507" y="31428"/>
                  </a:lnTo>
                  <a:lnTo>
                    <a:pt x="16575" y="31474"/>
                  </a:lnTo>
                  <a:lnTo>
                    <a:pt x="16597" y="31542"/>
                  </a:lnTo>
                  <a:lnTo>
                    <a:pt x="16530" y="31610"/>
                  </a:lnTo>
                  <a:lnTo>
                    <a:pt x="16439" y="31723"/>
                  </a:lnTo>
                  <a:lnTo>
                    <a:pt x="16371" y="31791"/>
                  </a:lnTo>
                  <a:lnTo>
                    <a:pt x="16303" y="31836"/>
                  </a:lnTo>
                  <a:lnTo>
                    <a:pt x="16280" y="31881"/>
                  </a:lnTo>
                  <a:lnTo>
                    <a:pt x="16258" y="31949"/>
                  </a:lnTo>
                  <a:lnTo>
                    <a:pt x="16258" y="32266"/>
                  </a:lnTo>
                  <a:lnTo>
                    <a:pt x="16258" y="32379"/>
                  </a:lnTo>
                  <a:lnTo>
                    <a:pt x="16258" y="32402"/>
                  </a:lnTo>
                  <a:lnTo>
                    <a:pt x="16280" y="32425"/>
                  </a:lnTo>
                  <a:lnTo>
                    <a:pt x="16326" y="32447"/>
                  </a:lnTo>
                  <a:lnTo>
                    <a:pt x="16371" y="32470"/>
                  </a:lnTo>
                  <a:lnTo>
                    <a:pt x="16394" y="32493"/>
                  </a:lnTo>
                  <a:lnTo>
                    <a:pt x="16756" y="32153"/>
                  </a:lnTo>
                  <a:lnTo>
                    <a:pt x="16869" y="32040"/>
                  </a:lnTo>
                  <a:lnTo>
                    <a:pt x="16960" y="31904"/>
                  </a:lnTo>
                  <a:lnTo>
                    <a:pt x="17073" y="31655"/>
                  </a:lnTo>
                  <a:lnTo>
                    <a:pt x="17209" y="31247"/>
                  </a:lnTo>
                  <a:lnTo>
                    <a:pt x="17254" y="31157"/>
                  </a:lnTo>
                  <a:lnTo>
                    <a:pt x="17322" y="31043"/>
                  </a:lnTo>
                  <a:lnTo>
                    <a:pt x="17390" y="30998"/>
                  </a:lnTo>
                  <a:lnTo>
                    <a:pt x="17345" y="30930"/>
                  </a:lnTo>
                  <a:lnTo>
                    <a:pt x="17322" y="30817"/>
                  </a:lnTo>
                  <a:lnTo>
                    <a:pt x="17322" y="30749"/>
                  </a:lnTo>
                  <a:lnTo>
                    <a:pt x="17390" y="30568"/>
                  </a:lnTo>
                  <a:lnTo>
                    <a:pt x="17458" y="30477"/>
                  </a:lnTo>
                  <a:lnTo>
                    <a:pt x="17481" y="30364"/>
                  </a:lnTo>
                  <a:lnTo>
                    <a:pt x="17503" y="30274"/>
                  </a:lnTo>
                  <a:lnTo>
                    <a:pt x="17548" y="30228"/>
                  </a:lnTo>
                  <a:lnTo>
                    <a:pt x="17707" y="30138"/>
                  </a:lnTo>
                  <a:lnTo>
                    <a:pt x="17865" y="30025"/>
                  </a:lnTo>
                  <a:lnTo>
                    <a:pt x="17911" y="29957"/>
                  </a:lnTo>
                  <a:lnTo>
                    <a:pt x="17888" y="29889"/>
                  </a:lnTo>
                  <a:lnTo>
                    <a:pt x="17911" y="29843"/>
                  </a:lnTo>
                  <a:lnTo>
                    <a:pt x="17979" y="29776"/>
                  </a:lnTo>
                  <a:lnTo>
                    <a:pt x="18001" y="29617"/>
                  </a:lnTo>
                  <a:lnTo>
                    <a:pt x="18024" y="29640"/>
                  </a:lnTo>
                  <a:lnTo>
                    <a:pt x="18047" y="29685"/>
                  </a:lnTo>
                  <a:lnTo>
                    <a:pt x="18047" y="29549"/>
                  </a:lnTo>
                  <a:lnTo>
                    <a:pt x="18092" y="29436"/>
                  </a:lnTo>
                  <a:lnTo>
                    <a:pt x="18137" y="29368"/>
                  </a:lnTo>
                  <a:lnTo>
                    <a:pt x="18160" y="29323"/>
                  </a:lnTo>
                  <a:lnTo>
                    <a:pt x="18047" y="29232"/>
                  </a:lnTo>
                  <a:lnTo>
                    <a:pt x="18047" y="29119"/>
                  </a:lnTo>
                  <a:lnTo>
                    <a:pt x="18047" y="29028"/>
                  </a:lnTo>
                  <a:lnTo>
                    <a:pt x="18069" y="29051"/>
                  </a:lnTo>
                  <a:lnTo>
                    <a:pt x="18092" y="29119"/>
                  </a:lnTo>
                  <a:lnTo>
                    <a:pt x="18137" y="29187"/>
                  </a:lnTo>
                  <a:lnTo>
                    <a:pt x="18250" y="29232"/>
                  </a:lnTo>
                  <a:lnTo>
                    <a:pt x="18250" y="29345"/>
                  </a:lnTo>
                  <a:lnTo>
                    <a:pt x="18341" y="29345"/>
                  </a:lnTo>
                  <a:lnTo>
                    <a:pt x="18567" y="29209"/>
                  </a:lnTo>
                  <a:lnTo>
                    <a:pt x="18635" y="29232"/>
                  </a:lnTo>
                  <a:lnTo>
                    <a:pt x="18635" y="29300"/>
                  </a:lnTo>
                  <a:lnTo>
                    <a:pt x="18613" y="29391"/>
                  </a:lnTo>
                  <a:lnTo>
                    <a:pt x="18590" y="29413"/>
                  </a:lnTo>
                  <a:lnTo>
                    <a:pt x="18522" y="29368"/>
                  </a:lnTo>
                  <a:lnTo>
                    <a:pt x="18499" y="29391"/>
                  </a:lnTo>
                  <a:lnTo>
                    <a:pt x="18522" y="29640"/>
                  </a:lnTo>
                  <a:lnTo>
                    <a:pt x="18454" y="29753"/>
                  </a:lnTo>
                  <a:lnTo>
                    <a:pt x="18318" y="29821"/>
                  </a:lnTo>
                  <a:lnTo>
                    <a:pt x="18296" y="29911"/>
                  </a:lnTo>
                  <a:lnTo>
                    <a:pt x="18318" y="29957"/>
                  </a:lnTo>
                  <a:lnTo>
                    <a:pt x="18296" y="30002"/>
                  </a:lnTo>
                  <a:lnTo>
                    <a:pt x="18182" y="30002"/>
                  </a:lnTo>
                  <a:lnTo>
                    <a:pt x="18160" y="30025"/>
                  </a:lnTo>
                  <a:lnTo>
                    <a:pt x="18160" y="30160"/>
                  </a:lnTo>
                  <a:lnTo>
                    <a:pt x="18137" y="30228"/>
                  </a:lnTo>
                  <a:lnTo>
                    <a:pt x="18069" y="30364"/>
                  </a:lnTo>
                  <a:lnTo>
                    <a:pt x="17933" y="30432"/>
                  </a:lnTo>
                  <a:lnTo>
                    <a:pt x="17730" y="30636"/>
                  </a:lnTo>
                  <a:lnTo>
                    <a:pt x="17639" y="30659"/>
                  </a:lnTo>
                  <a:lnTo>
                    <a:pt x="17616" y="30681"/>
                  </a:lnTo>
                  <a:lnTo>
                    <a:pt x="17571" y="30727"/>
                  </a:lnTo>
                  <a:lnTo>
                    <a:pt x="17481" y="30681"/>
                  </a:lnTo>
                  <a:lnTo>
                    <a:pt x="17435" y="30681"/>
                  </a:lnTo>
                  <a:lnTo>
                    <a:pt x="17435" y="30772"/>
                  </a:lnTo>
                  <a:lnTo>
                    <a:pt x="17458" y="30817"/>
                  </a:lnTo>
                  <a:lnTo>
                    <a:pt x="17435" y="30908"/>
                  </a:lnTo>
                  <a:lnTo>
                    <a:pt x="17458" y="30953"/>
                  </a:lnTo>
                  <a:lnTo>
                    <a:pt x="17548" y="30840"/>
                  </a:lnTo>
                  <a:lnTo>
                    <a:pt x="17639" y="30749"/>
                  </a:lnTo>
                  <a:lnTo>
                    <a:pt x="17911" y="30568"/>
                  </a:lnTo>
                  <a:lnTo>
                    <a:pt x="18160" y="30364"/>
                  </a:lnTo>
                  <a:lnTo>
                    <a:pt x="18341" y="30160"/>
                  </a:lnTo>
                  <a:lnTo>
                    <a:pt x="18477" y="29979"/>
                  </a:lnTo>
                  <a:lnTo>
                    <a:pt x="18590" y="29821"/>
                  </a:lnTo>
                  <a:lnTo>
                    <a:pt x="18839" y="29391"/>
                  </a:lnTo>
                  <a:lnTo>
                    <a:pt x="19043" y="28825"/>
                  </a:lnTo>
                  <a:lnTo>
                    <a:pt x="19269" y="28417"/>
                  </a:lnTo>
                  <a:lnTo>
                    <a:pt x="19473" y="28168"/>
                  </a:lnTo>
                  <a:lnTo>
                    <a:pt x="19654" y="27987"/>
                  </a:lnTo>
                  <a:lnTo>
                    <a:pt x="19858" y="27828"/>
                  </a:lnTo>
                  <a:lnTo>
                    <a:pt x="20016" y="27715"/>
                  </a:lnTo>
                  <a:lnTo>
                    <a:pt x="20016" y="27579"/>
                  </a:lnTo>
                  <a:lnTo>
                    <a:pt x="20107" y="27466"/>
                  </a:lnTo>
                  <a:lnTo>
                    <a:pt x="20152" y="27375"/>
                  </a:lnTo>
                  <a:lnTo>
                    <a:pt x="20175" y="27262"/>
                  </a:lnTo>
                  <a:lnTo>
                    <a:pt x="20175" y="27036"/>
                  </a:lnTo>
                  <a:lnTo>
                    <a:pt x="20152" y="26809"/>
                  </a:lnTo>
                  <a:lnTo>
                    <a:pt x="20198" y="26628"/>
                  </a:lnTo>
                  <a:lnTo>
                    <a:pt x="20198" y="26538"/>
                  </a:lnTo>
                  <a:lnTo>
                    <a:pt x="20220" y="26470"/>
                  </a:lnTo>
                  <a:lnTo>
                    <a:pt x="20198" y="26402"/>
                  </a:lnTo>
                  <a:lnTo>
                    <a:pt x="20198" y="26356"/>
                  </a:lnTo>
                  <a:lnTo>
                    <a:pt x="20175" y="26198"/>
                  </a:lnTo>
                  <a:lnTo>
                    <a:pt x="20130" y="26039"/>
                  </a:lnTo>
                  <a:lnTo>
                    <a:pt x="20130" y="25949"/>
                  </a:lnTo>
                  <a:lnTo>
                    <a:pt x="20130" y="25881"/>
                  </a:lnTo>
                  <a:lnTo>
                    <a:pt x="20152" y="25768"/>
                  </a:lnTo>
                  <a:lnTo>
                    <a:pt x="20107" y="25722"/>
                  </a:lnTo>
                  <a:lnTo>
                    <a:pt x="20062" y="25655"/>
                  </a:lnTo>
                  <a:lnTo>
                    <a:pt x="20084" y="25609"/>
                  </a:lnTo>
                  <a:lnTo>
                    <a:pt x="20130" y="25609"/>
                  </a:lnTo>
                  <a:lnTo>
                    <a:pt x="20175" y="25587"/>
                  </a:lnTo>
                  <a:lnTo>
                    <a:pt x="20198" y="25360"/>
                  </a:lnTo>
                  <a:lnTo>
                    <a:pt x="20175" y="25315"/>
                  </a:lnTo>
                  <a:lnTo>
                    <a:pt x="20130" y="25315"/>
                  </a:lnTo>
                  <a:lnTo>
                    <a:pt x="20130" y="25292"/>
                  </a:lnTo>
                  <a:lnTo>
                    <a:pt x="20220" y="25247"/>
                  </a:lnTo>
                  <a:lnTo>
                    <a:pt x="20333" y="25066"/>
                  </a:lnTo>
                  <a:lnTo>
                    <a:pt x="20311" y="25021"/>
                  </a:lnTo>
                  <a:lnTo>
                    <a:pt x="20266" y="24998"/>
                  </a:lnTo>
                  <a:lnTo>
                    <a:pt x="20107" y="24975"/>
                  </a:lnTo>
                  <a:lnTo>
                    <a:pt x="20084" y="24862"/>
                  </a:lnTo>
                  <a:lnTo>
                    <a:pt x="20152" y="24930"/>
                  </a:lnTo>
                  <a:lnTo>
                    <a:pt x="20288" y="24930"/>
                  </a:lnTo>
                  <a:lnTo>
                    <a:pt x="20311" y="24907"/>
                  </a:lnTo>
                  <a:lnTo>
                    <a:pt x="20288" y="24817"/>
                  </a:lnTo>
                  <a:lnTo>
                    <a:pt x="20333" y="24771"/>
                  </a:lnTo>
                  <a:lnTo>
                    <a:pt x="20447" y="24817"/>
                  </a:lnTo>
                  <a:lnTo>
                    <a:pt x="20515" y="24817"/>
                  </a:lnTo>
                  <a:lnTo>
                    <a:pt x="20469" y="24907"/>
                  </a:lnTo>
                  <a:lnTo>
                    <a:pt x="20492" y="24907"/>
                  </a:lnTo>
                  <a:lnTo>
                    <a:pt x="20650" y="24749"/>
                  </a:lnTo>
                  <a:lnTo>
                    <a:pt x="20718" y="24681"/>
                  </a:lnTo>
                  <a:lnTo>
                    <a:pt x="20741" y="24613"/>
                  </a:lnTo>
                  <a:lnTo>
                    <a:pt x="20696" y="24590"/>
                  </a:lnTo>
                  <a:lnTo>
                    <a:pt x="20673" y="24568"/>
                  </a:lnTo>
                  <a:lnTo>
                    <a:pt x="20718" y="24545"/>
                  </a:lnTo>
                  <a:lnTo>
                    <a:pt x="20764" y="24545"/>
                  </a:lnTo>
                  <a:lnTo>
                    <a:pt x="20786" y="24500"/>
                  </a:lnTo>
                  <a:lnTo>
                    <a:pt x="20990" y="24364"/>
                  </a:lnTo>
                  <a:lnTo>
                    <a:pt x="21352" y="24115"/>
                  </a:lnTo>
                  <a:lnTo>
                    <a:pt x="21556" y="23888"/>
                  </a:lnTo>
                  <a:lnTo>
                    <a:pt x="21737" y="23775"/>
                  </a:lnTo>
                  <a:lnTo>
                    <a:pt x="22281" y="23504"/>
                  </a:lnTo>
                  <a:lnTo>
                    <a:pt x="22371" y="23481"/>
                  </a:lnTo>
                  <a:lnTo>
                    <a:pt x="22507" y="23481"/>
                  </a:lnTo>
                  <a:lnTo>
                    <a:pt x="22620" y="23504"/>
                  </a:lnTo>
                  <a:lnTo>
                    <a:pt x="22666" y="23504"/>
                  </a:lnTo>
                  <a:lnTo>
                    <a:pt x="22688" y="23458"/>
                  </a:lnTo>
                  <a:lnTo>
                    <a:pt x="22711" y="23413"/>
                  </a:lnTo>
                  <a:lnTo>
                    <a:pt x="22779" y="23322"/>
                  </a:lnTo>
                  <a:lnTo>
                    <a:pt x="22869" y="23300"/>
                  </a:lnTo>
                  <a:lnTo>
                    <a:pt x="23073" y="23141"/>
                  </a:lnTo>
                  <a:lnTo>
                    <a:pt x="23300" y="23096"/>
                  </a:lnTo>
                  <a:lnTo>
                    <a:pt x="23345" y="23096"/>
                  </a:lnTo>
                  <a:lnTo>
                    <a:pt x="23390" y="23051"/>
                  </a:lnTo>
                  <a:lnTo>
                    <a:pt x="23345" y="23005"/>
                  </a:lnTo>
                  <a:lnTo>
                    <a:pt x="23300" y="22983"/>
                  </a:lnTo>
                  <a:lnTo>
                    <a:pt x="23300" y="22915"/>
                  </a:lnTo>
                  <a:lnTo>
                    <a:pt x="23322" y="22870"/>
                  </a:lnTo>
                  <a:lnTo>
                    <a:pt x="23549" y="22824"/>
                  </a:lnTo>
                  <a:lnTo>
                    <a:pt x="23730" y="22824"/>
                  </a:lnTo>
                  <a:lnTo>
                    <a:pt x="23798" y="22779"/>
                  </a:lnTo>
                  <a:lnTo>
                    <a:pt x="23934" y="22734"/>
                  </a:lnTo>
                  <a:lnTo>
                    <a:pt x="24070" y="22779"/>
                  </a:lnTo>
                  <a:lnTo>
                    <a:pt x="24092" y="22824"/>
                  </a:lnTo>
                  <a:lnTo>
                    <a:pt x="24002" y="22847"/>
                  </a:lnTo>
                  <a:lnTo>
                    <a:pt x="23911" y="22847"/>
                  </a:lnTo>
                  <a:lnTo>
                    <a:pt x="23866" y="22870"/>
                  </a:lnTo>
                  <a:lnTo>
                    <a:pt x="23911" y="22892"/>
                  </a:lnTo>
                  <a:lnTo>
                    <a:pt x="24047" y="22870"/>
                  </a:lnTo>
                  <a:lnTo>
                    <a:pt x="24205" y="22847"/>
                  </a:lnTo>
                  <a:lnTo>
                    <a:pt x="24341" y="22824"/>
                  </a:lnTo>
                  <a:lnTo>
                    <a:pt x="24454" y="22802"/>
                  </a:lnTo>
                  <a:lnTo>
                    <a:pt x="24477" y="22756"/>
                  </a:lnTo>
                  <a:lnTo>
                    <a:pt x="24477" y="22711"/>
                  </a:lnTo>
                  <a:lnTo>
                    <a:pt x="24454" y="22666"/>
                  </a:lnTo>
                  <a:lnTo>
                    <a:pt x="24432" y="22643"/>
                  </a:lnTo>
                  <a:lnTo>
                    <a:pt x="24454" y="22598"/>
                  </a:lnTo>
                  <a:lnTo>
                    <a:pt x="24500" y="22575"/>
                  </a:lnTo>
                  <a:lnTo>
                    <a:pt x="24568" y="22575"/>
                  </a:lnTo>
                  <a:lnTo>
                    <a:pt x="24590" y="22620"/>
                  </a:lnTo>
                  <a:lnTo>
                    <a:pt x="24545" y="22688"/>
                  </a:lnTo>
                  <a:lnTo>
                    <a:pt x="24568" y="22734"/>
                  </a:lnTo>
                  <a:lnTo>
                    <a:pt x="24613" y="22756"/>
                  </a:lnTo>
                  <a:lnTo>
                    <a:pt x="24658" y="22779"/>
                  </a:lnTo>
                  <a:lnTo>
                    <a:pt x="24771" y="22802"/>
                  </a:lnTo>
                  <a:lnTo>
                    <a:pt x="24975" y="22756"/>
                  </a:lnTo>
                  <a:lnTo>
                    <a:pt x="25337" y="22756"/>
                  </a:lnTo>
                  <a:lnTo>
                    <a:pt x="25383" y="22779"/>
                  </a:lnTo>
                  <a:lnTo>
                    <a:pt x="25428" y="22688"/>
                  </a:lnTo>
                  <a:lnTo>
                    <a:pt x="25473" y="22643"/>
                  </a:lnTo>
                  <a:lnTo>
                    <a:pt x="25428" y="22598"/>
                  </a:lnTo>
                  <a:lnTo>
                    <a:pt x="25428" y="22507"/>
                  </a:lnTo>
                  <a:lnTo>
                    <a:pt x="25451" y="22462"/>
                  </a:lnTo>
                  <a:lnTo>
                    <a:pt x="25654" y="22236"/>
                  </a:lnTo>
                  <a:lnTo>
                    <a:pt x="25768" y="22168"/>
                  </a:lnTo>
                  <a:lnTo>
                    <a:pt x="26130" y="22032"/>
                  </a:lnTo>
                  <a:lnTo>
                    <a:pt x="26221" y="21964"/>
                  </a:lnTo>
                  <a:lnTo>
                    <a:pt x="26221" y="21896"/>
                  </a:lnTo>
                  <a:lnTo>
                    <a:pt x="26198" y="21624"/>
                  </a:lnTo>
                  <a:lnTo>
                    <a:pt x="26175" y="21534"/>
                  </a:lnTo>
                  <a:lnTo>
                    <a:pt x="26266" y="21307"/>
                  </a:lnTo>
                  <a:lnTo>
                    <a:pt x="26356" y="21149"/>
                  </a:lnTo>
                  <a:lnTo>
                    <a:pt x="26379" y="21035"/>
                  </a:lnTo>
                  <a:lnTo>
                    <a:pt x="26447" y="20990"/>
                  </a:lnTo>
                  <a:lnTo>
                    <a:pt x="26538" y="20922"/>
                  </a:lnTo>
                  <a:lnTo>
                    <a:pt x="26696" y="20741"/>
                  </a:lnTo>
                  <a:lnTo>
                    <a:pt x="26764" y="20628"/>
                  </a:lnTo>
                  <a:lnTo>
                    <a:pt x="26787" y="20515"/>
                  </a:lnTo>
                  <a:lnTo>
                    <a:pt x="26855" y="20447"/>
                  </a:lnTo>
                  <a:lnTo>
                    <a:pt x="26900" y="20243"/>
                  </a:lnTo>
                  <a:lnTo>
                    <a:pt x="27013" y="20062"/>
                  </a:lnTo>
                  <a:lnTo>
                    <a:pt x="27126" y="19971"/>
                  </a:lnTo>
                  <a:lnTo>
                    <a:pt x="27194" y="19903"/>
                  </a:lnTo>
                  <a:lnTo>
                    <a:pt x="27217" y="19813"/>
                  </a:lnTo>
                  <a:lnTo>
                    <a:pt x="27262" y="19654"/>
                  </a:lnTo>
                  <a:lnTo>
                    <a:pt x="27217" y="19292"/>
                  </a:lnTo>
                  <a:lnTo>
                    <a:pt x="27217" y="19133"/>
                  </a:lnTo>
                  <a:lnTo>
                    <a:pt x="27285" y="18816"/>
                  </a:lnTo>
                  <a:lnTo>
                    <a:pt x="27421" y="18590"/>
                  </a:lnTo>
                  <a:lnTo>
                    <a:pt x="27489" y="18522"/>
                  </a:lnTo>
                  <a:lnTo>
                    <a:pt x="27579" y="18477"/>
                  </a:lnTo>
                  <a:lnTo>
                    <a:pt x="27692" y="18364"/>
                  </a:lnTo>
                  <a:lnTo>
                    <a:pt x="27670" y="18296"/>
                  </a:lnTo>
                  <a:lnTo>
                    <a:pt x="27647" y="18024"/>
                  </a:lnTo>
                  <a:lnTo>
                    <a:pt x="27647" y="17911"/>
                  </a:lnTo>
                  <a:lnTo>
                    <a:pt x="27670" y="17798"/>
                  </a:lnTo>
                  <a:lnTo>
                    <a:pt x="27715" y="17571"/>
                  </a:lnTo>
                  <a:lnTo>
                    <a:pt x="27760" y="17367"/>
                  </a:lnTo>
                  <a:lnTo>
                    <a:pt x="27828" y="17096"/>
                  </a:lnTo>
                  <a:lnTo>
                    <a:pt x="27896" y="16847"/>
                  </a:lnTo>
                  <a:lnTo>
                    <a:pt x="27896" y="16824"/>
                  </a:lnTo>
                  <a:lnTo>
                    <a:pt x="27851" y="16598"/>
                  </a:lnTo>
                  <a:lnTo>
                    <a:pt x="27806" y="16326"/>
                  </a:lnTo>
                  <a:lnTo>
                    <a:pt x="27806" y="16077"/>
                  </a:lnTo>
                  <a:lnTo>
                    <a:pt x="27760" y="15850"/>
                  </a:lnTo>
                  <a:lnTo>
                    <a:pt x="27851" y="15330"/>
                  </a:lnTo>
                  <a:lnTo>
                    <a:pt x="27828" y="15307"/>
                  </a:lnTo>
                  <a:lnTo>
                    <a:pt x="27806" y="15397"/>
                  </a:lnTo>
                  <a:lnTo>
                    <a:pt x="27760" y="15352"/>
                  </a:lnTo>
                  <a:lnTo>
                    <a:pt x="27783" y="15307"/>
                  </a:lnTo>
                  <a:lnTo>
                    <a:pt x="27783" y="15126"/>
                  </a:lnTo>
                  <a:lnTo>
                    <a:pt x="27806" y="15035"/>
                  </a:lnTo>
                  <a:lnTo>
                    <a:pt x="27828" y="14990"/>
                  </a:lnTo>
                  <a:lnTo>
                    <a:pt x="27806" y="14967"/>
                  </a:lnTo>
                  <a:lnTo>
                    <a:pt x="27783" y="14945"/>
                  </a:lnTo>
                  <a:lnTo>
                    <a:pt x="27738" y="14967"/>
                  </a:lnTo>
                  <a:lnTo>
                    <a:pt x="27760" y="14899"/>
                  </a:lnTo>
                  <a:lnTo>
                    <a:pt x="27783" y="14786"/>
                  </a:lnTo>
                  <a:lnTo>
                    <a:pt x="27851" y="14718"/>
                  </a:lnTo>
                  <a:lnTo>
                    <a:pt x="27941" y="14628"/>
                  </a:lnTo>
                  <a:lnTo>
                    <a:pt x="27941" y="14537"/>
                  </a:lnTo>
                  <a:lnTo>
                    <a:pt x="27987" y="14424"/>
                  </a:lnTo>
                  <a:lnTo>
                    <a:pt x="27987" y="14379"/>
                  </a:lnTo>
                  <a:lnTo>
                    <a:pt x="27919" y="14333"/>
                  </a:lnTo>
                  <a:lnTo>
                    <a:pt x="27987" y="14333"/>
                  </a:lnTo>
                  <a:lnTo>
                    <a:pt x="28009" y="14288"/>
                  </a:lnTo>
                  <a:lnTo>
                    <a:pt x="28055" y="14197"/>
                  </a:lnTo>
                  <a:lnTo>
                    <a:pt x="28077" y="14220"/>
                  </a:lnTo>
                  <a:lnTo>
                    <a:pt x="28190" y="14311"/>
                  </a:lnTo>
                  <a:lnTo>
                    <a:pt x="28213" y="14469"/>
                  </a:lnTo>
                  <a:lnTo>
                    <a:pt x="28281" y="14469"/>
                  </a:lnTo>
                  <a:lnTo>
                    <a:pt x="28417" y="14379"/>
                  </a:lnTo>
                  <a:lnTo>
                    <a:pt x="28598" y="14175"/>
                  </a:lnTo>
                  <a:lnTo>
                    <a:pt x="28643" y="14084"/>
                  </a:lnTo>
                  <a:lnTo>
                    <a:pt x="28847" y="13767"/>
                  </a:lnTo>
                  <a:lnTo>
                    <a:pt x="29028" y="13405"/>
                  </a:lnTo>
                  <a:lnTo>
                    <a:pt x="29074" y="13292"/>
                  </a:lnTo>
                  <a:lnTo>
                    <a:pt x="29051" y="13201"/>
                  </a:lnTo>
                  <a:lnTo>
                    <a:pt x="29119" y="13088"/>
                  </a:lnTo>
                  <a:lnTo>
                    <a:pt x="29141" y="13065"/>
                  </a:lnTo>
                  <a:lnTo>
                    <a:pt x="29141" y="13111"/>
                  </a:lnTo>
                  <a:lnTo>
                    <a:pt x="29141" y="13133"/>
                  </a:lnTo>
                  <a:lnTo>
                    <a:pt x="29119" y="13178"/>
                  </a:lnTo>
                  <a:lnTo>
                    <a:pt x="29119" y="13201"/>
                  </a:lnTo>
                  <a:lnTo>
                    <a:pt x="29141" y="13178"/>
                  </a:lnTo>
                  <a:lnTo>
                    <a:pt x="29255" y="13043"/>
                  </a:lnTo>
                  <a:lnTo>
                    <a:pt x="29255" y="12952"/>
                  </a:lnTo>
                  <a:lnTo>
                    <a:pt x="29300" y="12952"/>
                  </a:lnTo>
                  <a:lnTo>
                    <a:pt x="29323" y="12929"/>
                  </a:lnTo>
                  <a:lnTo>
                    <a:pt x="29436" y="12748"/>
                  </a:lnTo>
                  <a:lnTo>
                    <a:pt x="29572" y="12612"/>
                  </a:lnTo>
                  <a:lnTo>
                    <a:pt x="29685" y="12567"/>
                  </a:lnTo>
                  <a:lnTo>
                    <a:pt x="29866" y="12477"/>
                  </a:lnTo>
                  <a:lnTo>
                    <a:pt x="30025" y="12273"/>
                  </a:lnTo>
                  <a:lnTo>
                    <a:pt x="30138" y="12137"/>
                  </a:lnTo>
                  <a:lnTo>
                    <a:pt x="30274" y="11956"/>
                  </a:lnTo>
                  <a:lnTo>
                    <a:pt x="30319" y="11911"/>
                  </a:lnTo>
                  <a:lnTo>
                    <a:pt x="30274" y="11843"/>
                  </a:lnTo>
                  <a:lnTo>
                    <a:pt x="30319" y="11865"/>
                  </a:lnTo>
                  <a:lnTo>
                    <a:pt x="30387" y="11843"/>
                  </a:lnTo>
                  <a:lnTo>
                    <a:pt x="30523" y="11707"/>
                  </a:lnTo>
                  <a:lnTo>
                    <a:pt x="30726" y="11458"/>
                  </a:lnTo>
                  <a:lnTo>
                    <a:pt x="30862" y="11231"/>
                  </a:lnTo>
                  <a:lnTo>
                    <a:pt x="31021" y="10801"/>
                  </a:lnTo>
                  <a:lnTo>
                    <a:pt x="31066" y="10552"/>
                  </a:lnTo>
                  <a:lnTo>
                    <a:pt x="31111" y="10461"/>
                  </a:lnTo>
                  <a:lnTo>
                    <a:pt x="31111" y="10393"/>
                  </a:lnTo>
                  <a:lnTo>
                    <a:pt x="31089" y="10280"/>
                  </a:lnTo>
                  <a:lnTo>
                    <a:pt x="31089" y="10235"/>
                  </a:lnTo>
                  <a:lnTo>
                    <a:pt x="31111" y="10190"/>
                  </a:lnTo>
                  <a:lnTo>
                    <a:pt x="31089" y="10167"/>
                  </a:lnTo>
                  <a:lnTo>
                    <a:pt x="31089" y="10122"/>
                  </a:lnTo>
                  <a:lnTo>
                    <a:pt x="31134" y="10009"/>
                  </a:lnTo>
                  <a:lnTo>
                    <a:pt x="31134" y="9918"/>
                  </a:lnTo>
                  <a:lnTo>
                    <a:pt x="31111" y="9714"/>
                  </a:lnTo>
                  <a:lnTo>
                    <a:pt x="31089" y="9692"/>
                  </a:lnTo>
                  <a:lnTo>
                    <a:pt x="31089" y="9624"/>
                  </a:lnTo>
                  <a:lnTo>
                    <a:pt x="31043" y="9510"/>
                  </a:lnTo>
                  <a:lnTo>
                    <a:pt x="30998" y="9216"/>
                  </a:lnTo>
                  <a:lnTo>
                    <a:pt x="30908" y="9035"/>
                  </a:lnTo>
                  <a:lnTo>
                    <a:pt x="30862" y="8831"/>
                  </a:lnTo>
                  <a:lnTo>
                    <a:pt x="30794" y="8559"/>
                  </a:lnTo>
                  <a:lnTo>
                    <a:pt x="30681" y="8310"/>
                  </a:lnTo>
                  <a:lnTo>
                    <a:pt x="30613" y="8242"/>
                  </a:lnTo>
                  <a:lnTo>
                    <a:pt x="30545" y="8197"/>
                  </a:lnTo>
                  <a:lnTo>
                    <a:pt x="30206" y="8152"/>
                  </a:lnTo>
                  <a:lnTo>
                    <a:pt x="30070" y="8174"/>
                  </a:lnTo>
                  <a:lnTo>
                    <a:pt x="29730" y="8174"/>
                  </a:lnTo>
                  <a:lnTo>
                    <a:pt x="29594" y="8152"/>
                  </a:lnTo>
                  <a:lnTo>
                    <a:pt x="29504" y="8084"/>
                  </a:lnTo>
                  <a:lnTo>
                    <a:pt x="29436" y="8061"/>
                  </a:lnTo>
                  <a:lnTo>
                    <a:pt x="29255" y="8039"/>
                  </a:lnTo>
                  <a:lnTo>
                    <a:pt x="29164" y="7880"/>
                  </a:lnTo>
                  <a:lnTo>
                    <a:pt x="28892" y="7790"/>
                  </a:lnTo>
                  <a:lnTo>
                    <a:pt x="28757" y="7631"/>
                  </a:lnTo>
                  <a:lnTo>
                    <a:pt x="28575" y="7473"/>
                  </a:lnTo>
                  <a:lnTo>
                    <a:pt x="28394" y="7269"/>
                  </a:lnTo>
                  <a:lnTo>
                    <a:pt x="28326" y="7223"/>
                  </a:lnTo>
                  <a:lnTo>
                    <a:pt x="28236" y="7088"/>
                  </a:lnTo>
                  <a:lnTo>
                    <a:pt x="28055" y="7042"/>
                  </a:lnTo>
                  <a:lnTo>
                    <a:pt x="27896" y="6929"/>
                  </a:lnTo>
                  <a:lnTo>
                    <a:pt x="27806" y="6839"/>
                  </a:lnTo>
                  <a:lnTo>
                    <a:pt x="27534" y="6680"/>
                  </a:lnTo>
                  <a:lnTo>
                    <a:pt x="27398" y="6612"/>
                  </a:lnTo>
                  <a:lnTo>
                    <a:pt x="27330" y="6567"/>
                  </a:lnTo>
                  <a:lnTo>
                    <a:pt x="27194" y="6522"/>
                  </a:lnTo>
                  <a:lnTo>
                    <a:pt x="27036" y="6408"/>
                  </a:lnTo>
                  <a:lnTo>
                    <a:pt x="26832" y="6363"/>
                  </a:lnTo>
                  <a:lnTo>
                    <a:pt x="26628" y="6363"/>
                  </a:lnTo>
                  <a:lnTo>
                    <a:pt x="26311" y="6408"/>
                  </a:lnTo>
                  <a:lnTo>
                    <a:pt x="26062" y="6431"/>
                  </a:lnTo>
                  <a:lnTo>
                    <a:pt x="25971" y="6476"/>
                  </a:lnTo>
                  <a:lnTo>
                    <a:pt x="25836" y="6454"/>
                  </a:lnTo>
                  <a:lnTo>
                    <a:pt x="25722" y="6431"/>
                  </a:lnTo>
                  <a:lnTo>
                    <a:pt x="25654" y="6363"/>
                  </a:lnTo>
                  <a:lnTo>
                    <a:pt x="25519" y="6318"/>
                  </a:lnTo>
                  <a:lnTo>
                    <a:pt x="25428" y="6363"/>
                  </a:lnTo>
                  <a:lnTo>
                    <a:pt x="25224" y="6363"/>
                  </a:lnTo>
                  <a:lnTo>
                    <a:pt x="24953" y="6250"/>
                  </a:lnTo>
                  <a:lnTo>
                    <a:pt x="24885" y="6205"/>
                  </a:lnTo>
                  <a:lnTo>
                    <a:pt x="24771" y="6159"/>
                  </a:lnTo>
                  <a:lnTo>
                    <a:pt x="24681" y="6091"/>
                  </a:lnTo>
                  <a:lnTo>
                    <a:pt x="24454" y="6046"/>
                  </a:lnTo>
                  <a:lnTo>
                    <a:pt x="24319" y="6023"/>
                  </a:lnTo>
                  <a:lnTo>
                    <a:pt x="24296" y="6069"/>
                  </a:lnTo>
                  <a:lnTo>
                    <a:pt x="24273" y="6137"/>
                  </a:lnTo>
                  <a:lnTo>
                    <a:pt x="24047" y="6137"/>
                  </a:lnTo>
                  <a:lnTo>
                    <a:pt x="23934" y="6205"/>
                  </a:lnTo>
                  <a:lnTo>
                    <a:pt x="23888" y="6205"/>
                  </a:lnTo>
                  <a:lnTo>
                    <a:pt x="23820" y="6250"/>
                  </a:lnTo>
                  <a:lnTo>
                    <a:pt x="23685" y="6363"/>
                  </a:lnTo>
                  <a:lnTo>
                    <a:pt x="23662" y="6340"/>
                  </a:lnTo>
                  <a:lnTo>
                    <a:pt x="23685" y="6295"/>
                  </a:lnTo>
                  <a:lnTo>
                    <a:pt x="23753" y="6205"/>
                  </a:lnTo>
                  <a:lnTo>
                    <a:pt x="23753" y="6182"/>
                  </a:lnTo>
                  <a:lnTo>
                    <a:pt x="23753" y="6114"/>
                  </a:lnTo>
                  <a:lnTo>
                    <a:pt x="23662" y="6114"/>
                  </a:lnTo>
                  <a:lnTo>
                    <a:pt x="23594" y="6159"/>
                  </a:lnTo>
                  <a:lnTo>
                    <a:pt x="23526" y="6318"/>
                  </a:lnTo>
                  <a:lnTo>
                    <a:pt x="23481" y="6476"/>
                  </a:lnTo>
                  <a:lnTo>
                    <a:pt x="23345" y="6635"/>
                  </a:lnTo>
                  <a:lnTo>
                    <a:pt x="23254" y="6680"/>
                  </a:lnTo>
                  <a:lnTo>
                    <a:pt x="23254" y="6635"/>
                  </a:lnTo>
                  <a:lnTo>
                    <a:pt x="23322" y="6340"/>
                  </a:lnTo>
                  <a:lnTo>
                    <a:pt x="23345" y="6272"/>
                  </a:lnTo>
                  <a:lnTo>
                    <a:pt x="23368" y="6182"/>
                  </a:lnTo>
                  <a:lnTo>
                    <a:pt x="23390" y="6137"/>
                  </a:lnTo>
                  <a:lnTo>
                    <a:pt x="23413" y="6114"/>
                  </a:lnTo>
                  <a:lnTo>
                    <a:pt x="23413" y="6046"/>
                  </a:lnTo>
                  <a:lnTo>
                    <a:pt x="23526" y="6023"/>
                  </a:lnTo>
                  <a:lnTo>
                    <a:pt x="23526" y="5955"/>
                  </a:lnTo>
                  <a:lnTo>
                    <a:pt x="23481" y="5865"/>
                  </a:lnTo>
                  <a:lnTo>
                    <a:pt x="23413" y="5888"/>
                  </a:lnTo>
                  <a:lnTo>
                    <a:pt x="23368" y="5910"/>
                  </a:lnTo>
                  <a:lnTo>
                    <a:pt x="23300" y="6023"/>
                  </a:lnTo>
                  <a:lnTo>
                    <a:pt x="23277" y="5978"/>
                  </a:lnTo>
                  <a:lnTo>
                    <a:pt x="23232" y="5933"/>
                  </a:lnTo>
                  <a:lnTo>
                    <a:pt x="23277" y="5933"/>
                  </a:lnTo>
                  <a:lnTo>
                    <a:pt x="23322" y="5910"/>
                  </a:lnTo>
                  <a:lnTo>
                    <a:pt x="23345" y="5842"/>
                  </a:lnTo>
                  <a:lnTo>
                    <a:pt x="23368" y="5820"/>
                  </a:lnTo>
                  <a:lnTo>
                    <a:pt x="23413" y="5774"/>
                  </a:lnTo>
                  <a:lnTo>
                    <a:pt x="23413" y="5684"/>
                  </a:lnTo>
                  <a:lnTo>
                    <a:pt x="23368" y="5616"/>
                  </a:lnTo>
                  <a:lnTo>
                    <a:pt x="23322" y="5525"/>
                  </a:lnTo>
                  <a:lnTo>
                    <a:pt x="23254" y="5571"/>
                  </a:lnTo>
                  <a:lnTo>
                    <a:pt x="23209" y="5571"/>
                  </a:lnTo>
                  <a:lnTo>
                    <a:pt x="23254" y="5525"/>
                  </a:lnTo>
                  <a:lnTo>
                    <a:pt x="23209" y="5525"/>
                  </a:lnTo>
                  <a:lnTo>
                    <a:pt x="23186" y="5480"/>
                  </a:lnTo>
                  <a:lnTo>
                    <a:pt x="23096" y="5412"/>
                  </a:lnTo>
                  <a:lnTo>
                    <a:pt x="23028" y="5344"/>
                  </a:lnTo>
                  <a:lnTo>
                    <a:pt x="22983" y="5322"/>
                  </a:lnTo>
                  <a:lnTo>
                    <a:pt x="22892" y="5344"/>
                  </a:lnTo>
                  <a:lnTo>
                    <a:pt x="22847" y="5435"/>
                  </a:lnTo>
                  <a:lnTo>
                    <a:pt x="22824" y="5503"/>
                  </a:lnTo>
                  <a:lnTo>
                    <a:pt x="22779" y="5503"/>
                  </a:lnTo>
                  <a:lnTo>
                    <a:pt x="22756" y="5389"/>
                  </a:lnTo>
                  <a:lnTo>
                    <a:pt x="22688" y="5231"/>
                  </a:lnTo>
                  <a:lnTo>
                    <a:pt x="22598" y="5208"/>
                  </a:lnTo>
                  <a:lnTo>
                    <a:pt x="22530" y="5208"/>
                  </a:lnTo>
                  <a:lnTo>
                    <a:pt x="22417" y="5140"/>
                  </a:lnTo>
                  <a:lnTo>
                    <a:pt x="22281" y="5095"/>
                  </a:lnTo>
                  <a:lnTo>
                    <a:pt x="22213" y="5027"/>
                  </a:lnTo>
                  <a:lnTo>
                    <a:pt x="22077" y="5027"/>
                  </a:lnTo>
                  <a:lnTo>
                    <a:pt x="22077" y="4959"/>
                  </a:lnTo>
                  <a:lnTo>
                    <a:pt x="21986" y="4982"/>
                  </a:lnTo>
                  <a:lnTo>
                    <a:pt x="21918" y="4959"/>
                  </a:lnTo>
                  <a:lnTo>
                    <a:pt x="21828" y="4937"/>
                  </a:lnTo>
                  <a:lnTo>
                    <a:pt x="21760" y="4914"/>
                  </a:lnTo>
                  <a:lnTo>
                    <a:pt x="21737" y="4869"/>
                  </a:lnTo>
                  <a:lnTo>
                    <a:pt x="21647" y="4823"/>
                  </a:lnTo>
                  <a:lnTo>
                    <a:pt x="21601" y="4778"/>
                  </a:lnTo>
                  <a:lnTo>
                    <a:pt x="21534" y="4778"/>
                  </a:lnTo>
                  <a:lnTo>
                    <a:pt x="21488" y="4733"/>
                  </a:lnTo>
                  <a:lnTo>
                    <a:pt x="21443" y="4755"/>
                  </a:lnTo>
                  <a:lnTo>
                    <a:pt x="21352" y="4733"/>
                  </a:lnTo>
                  <a:lnTo>
                    <a:pt x="21284" y="4688"/>
                  </a:lnTo>
                  <a:lnTo>
                    <a:pt x="21239" y="4665"/>
                  </a:lnTo>
                  <a:lnTo>
                    <a:pt x="21126" y="4642"/>
                  </a:lnTo>
                  <a:lnTo>
                    <a:pt x="21103" y="4665"/>
                  </a:lnTo>
                  <a:lnTo>
                    <a:pt x="21081" y="4688"/>
                  </a:lnTo>
                  <a:lnTo>
                    <a:pt x="21103" y="4733"/>
                  </a:lnTo>
                  <a:lnTo>
                    <a:pt x="21126" y="4755"/>
                  </a:lnTo>
                  <a:lnTo>
                    <a:pt x="21081" y="4755"/>
                  </a:lnTo>
                  <a:lnTo>
                    <a:pt x="21013" y="4688"/>
                  </a:lnTo>
                  <a:lnTo>
                    <a:pt x="20945" y="4733"/>
                  </a:lnTo>
                  <a:lnTo>
                    <a:pt x="20900" y="4733"/>
                  </a:lnTo>
                  <a:lnTo>
                    <a:pt x="20877" y="4710"/>
                  </a:lnTo>
                  <a:lnTo>
                    <a:pt x="20832" y="4688"/>
                  </a:lnTo>
                  <a:lnTo>
                    <a:pt x="20809" y="4688"/>
                  </a:lnTo>
                  <a:lnTo>
                    <a:pt x="20741" y="4710"/>
                  </a:lnTo>
                  <a:lnTo>
                    <a:pt x="20696" y="4755"/>
                  </a:lnTo>
                  <a:lnTo>
                    <a:pt x="20628" y="4710"/>
                  </a:lnTo>
                  <a:lnTo>
                    <a:pt x="20605" y="4710"/>
                  </a:lnTo>
                  <a:lnTo>
                    <a:pt x="20560" y="4733"/>
                  </a:lnTo>
                  <a:lnTo>
                    <a:pt x="20560" y="4778"/>
                  </a:lnTo>
                  <a:lnTo>
                    <a:pt x="20492" y="4801"/>
                  </a:lnTo>
                  <a:lnTo>
                    <a:pt x="20447" y="4869"/>
                  </a:lnTo>
                  <a:lnTo>
                    <a:pt x="20401" y="4914"/>
                  </a:lnTo>
                  <a:lnTo>
                    <a:pt x="20424" y="4982"/>
                  </a:lnTo>
                  <a:lnTo>
                    <a:pt x="20311" y="5050"/>
                  </a:lnTo>
                  <a:lnTo>
                    <a:pt x="20333" y="5118"/>
                  </a:lnTo>
                  <a:lnTo>
                    <a:pt x="20288" y="5208"/>
                  </a:lnTo>
                  <a:lnTo>
                    <a:pt x="20288" y="5254"/>
                  </a:lnTo>
                  <a:lnTo>
                    <a:pt x="20311" y="5299"/>
                  </a:lnTo>
                  <a:lnTo>
                    <a:pt x="20379" y="5322"/>
                  </a:lnTo>
                  <a:lnTo>
                    <a:pt x="20311" y="5344"/>
                  </a:lnTo>
                  <a:lnTo>
                    <a:pt x="20288" y="5435"/>
                  </a:lnTo>
                  <a:lnTo>
                    <a:pt x="20243" y="5389"/>
                  </a:lnTo>
                  <a:lnTo>
                    <a:pt x="20175" y="5322"/>
                  </a:lnTo>
                  <a:lnTo>
                    <a:pt x="20084" y="5322"/>
                  </a:lnTo>
                  <a:lnTo>
                    <a:pt x="19881" y="5593"/>
                  </a:lnTo>
                  <a:lnTo>
                    <a:pt x="19745" y="5639"/>
                  </a:lnTo>
                  <a:lnTo>
                    <a:pt x="19699" y="5661"/>
                  </a:lnTo>
                  <a:lnTo>
                    <a:pt x="19541" y="6001"/>
                  </a:lnTo>
                  <a:lnTo>
                    <a:pt x="19496" y="6137"/>
                  </a:lnTo>
                  <a:lnTo>
                    <a:pt x="19450" y="6205"/>
                  </a:lnTo>
                  <a:lnTo>
                    <a:pt x="19405" y="6227"/>
                  </a:lnTo>
                  <a:lnTo>
                    <a:pt x="19360" y="6250"/>
                  </a:lnTo>
                  <a:lnTo>
                    <a:pt x="19382" y="6205"/>
                  </a:lnTo>
                  <a:lnTo>
                    <a:pt x="19428" y="6137"/>
                  </a:lnTo>
                  <a:lnTo>
                    <a:pt x="19450" y="5955"/>
                  </a:lnTo>
                  <a:lnTo>
                    <a:pt x="19496" y="5888"/>
                  </a:lnTo>
                  <a:lnTo>
                    <a:pt x="19541" y="5706"/>
                  </a:lnTo>
                  <a:lnTo>
                    <a:pt x="19609" y="5525"/>
                  </a:lnTo>
                  <a:lnTo>
                    <a:pt x="19609" y="5525"/>
                  </a:lnTo>
                  <a:lnTo>
                    <a:pt x="19405" y="5639"/>
                  </a:lnTo>
                  <a:lnTo>
                    <a:pt x="19292" y="5684"/>
                  </a:lnTo>
                  <a:lnTo>
                    <a:pt x="19156" y="5639"/>
                  </a:lnTo>
                  <a:lnTo>
                    <a:pt x="19065" y="5593"/>
                  </a:lnTo>
                  <a:lnTo>
                    <a:pt x="18975" y="5616"/>
                  </a:lnTo>
                  <a:lnTo>
                    <a:pt x="18930" y="5661"/>
                  </a:lnTo>
                  <a:lnTo>
                    <a:pt x="18862" y="5661"/>
                  </a:lnTo>
                  <a:lnTo>
                    <a:pt x="18748" y="5752"/>
                  </a:lnTo>
                  <a:lnTo>
                    <a:pt x="18613" y="5616"/>
                  </a:lnTo>
                  <a:lnTo>
                    <a:pt x="18567" y="5593"/>
                  </a:lnTo>
                  <a:lnTo>
                    <a:pt x="18522" y="5548"/>
                  </a:lnTo>
                  <a:lnTo>
                    <a:pt x="18522" y="5503"/>
                  </a:lnTo>
                  <a:lnTo>
                    <a:pt x="18522" y="5457"/>
                  </a:lnTo>
                  <a:lnTo>
                    <a:pt x="18454" y="5322"/>
                  </a:lnTo>
                  <a:lnTo>
                    <a:pt x="18409" y="5231"/>
                  </a:lnTo>
                  <a:lnTo>
                    <a:pt x="18409" y="5186"/>
                  </a:lnTo>
                  <a:lnTo>
                    <a:pt x="18386" y="5118"/>
                  </a:lnTo>
                  <a:lnTo>
                    <a:pt x="18364" y="5072"/>
                  </a:lnTo>
                  <a:lnTo>
                    <a:pt x="18341" y="5027"/>
                  </a:lnTo>
                  <a:lnTo>
                    <a:pt x="18409" y="4982"/>
                  </a:lnTo>
                  <a:lnTo>
                    <a:pt x="18409" y="4937"/>
                  </a:lnTo>
                  <a:lnTo>
                    <a:pt x="18364" y="4891"/>
                  </a:lnTo>
                  <a:lnTo>
                    <a:pt x="18273" y="4937"/>
                  </a:lnTo>
                  <a:lnTo>
                    <a:pt x="18250" y="4959"/>
                  </a:lnTo>
                  <a:lnTo>
                    <a:pt x="18114" y="5050"/>
                  </a:lnTo>
                  <a:lnTo>
                    <a:pt x="18047" y="5118"/>
                  </a:lnTo>
                  <a:lnTo>
                    <a:pt x="17843" y="5231"/>
                  </a:lnTo>
                  <a:lnTo>
                    <a:pt x="17752" y="5254"/>
                  </a:lnTo>
                  <a:lnTo>
                    <a:pt x="17526" y="5412"/>
                  </a:lnTo>
                  <a:lnTo>
                    <a:pt x="17322" y="5457"/>
                  </a:lnTo>
                  <a:lnTo>
                    <a:pt x="17231" y="5389"/>
                  </a:lnTo>
                  <a:lnTo>
                    <a:pt x="16960" y="5389"/>
                  </a:lnTo>
                  <a:lnTo>
                    <a:pt x="17050" y="5344"/>
                  </a:lnTo>
                  <a:lnTo>
                    <a:pt x="17299" y="5231"/>
                  </a:lnTo>
                  <a:lnTo>
                    <a:pt x="17458" y="5254"/>
                  </a:lnTo>
                  <a:lnTo>
                    <a:pt x="17503" y="5231"/>
                  </a:lnTo>
                  <a:lnTo>
                    <a:pt x="17526" y="5208"/>
                  </a:lnTo>
                  <a:lnTo>
                    <a:pt x="17548" y="5095"/>
                  </a:lnTo>
                  <a:lnTo>
                    <a:pt x="17616" y="5027"/>
                  </a:lnTo>
                  <a:lnTo>
                    <a:pt x="17707" y="4959"/>
                  </a:lnTo>
                  <a:lnTo>
                    <a:pt x="17707" y="4823"/>
                  </a:lnTo>
                  <a:lnTo>
                    <a:pt x="17707" y="4755"/>
                  </a:lnTo>
                  <a:lnTo>
                    <a:pt x="17843" y="4597"/>
                  </a:lnTo>
                  <a:lnTo>
                    <a:pt x="17888" y="4552"/>
                  </a:lnTo>
                  <a:lnTo>
                    <a:pt x="17956" y="4461"/>
                  </a:lnTo>
                  <a:lnTo>
                    <a:pt x="18047" y="4303"/>
                  </a:lnTo>
                  <a:lnTo>
                    <a:pt x="18047" y="4212"/>
                  </a:lnTo>
                  <a:lnTo>
                    <a:pt x="18205" y="4189"/>
                  </a:lnTo>
                  <a:lnTo>
                    <a:pt x="18296" y="4054"/>
                  </a:lnTo>
                  <a:lnTo>
                    <a:pt x="18341" y="4031"/>
                  </a:lnTo>
                  <a:lnTo>
                    <a:pt x="18431" y="4008"/>
                  </a:lnTo>
                  <a:lnTo>
                    <a:pt x="18477" y="3986"/>
                  </a:lnTo>
                  <a:lnTo>
                    <a:pt x="18613" y="3827"/>
                  </a:lnTo>
                  <a:lnTo>
                    <a:pt x="18703" y="3646"/>
                  </a:lnTo>
                  <a:lnTo>
                    <a:pt x="18794" y="3555"/>
                  </a:lnTo>
                  <a:lnTo>
                    <a:pt x="18839" y="3487"/>
                  </a:lnTo>
                  <a:lnTo>
                    <a:pt x="19020" y="3352"/>
                  </a:lnTo>
                  <a:lnTo>
                    <a:pt x="19043" y="3329"/>
                  </a:lnTo>
                  <a:lnTo>
                    <a:pt x="19111" y="3261"/>
                  </a:lnTo>
                  <a:lnTo>
                    <a:pt x="19156" y="3238"/>
                  </a:lnTo>
                  <a:lnTo>
                    <a:pt x="19133" y="3148"/>
                  </a:lnTo>
                  <a:lnTo>
                    <a:pt x="19156" y="3035"/>
                  </a:lnTo>
                  <a:lnTo>
                    <a:pt x="19111" y="2853"/>
                  </a:lnTo>
                  <a:lnTo>
                    <a:pt x="19020" y="2786"/>
                  </a:lnTo>
                  <a:lnTo>
                    <a:pt x="18930" y="2740"/>
                  </a:lnTo>
                  <a:lnTo>
                    <a:pt x="18816" y="2740"/>
                  </a:lnTo>
                  <a:lnTo>
                    <a:pt x="18703" y="2718"/>
                  </a:lnTo>
                  <a:lnTo>
                    <a:pt x="18635" y="2627"/>
                  </a:lnTo>
                  <a:lnTo>
                    <a:pt x="18613" y="2582"/>
                  </a:lnTo>
                  <a:lnTo>
                    <a:pt x="18590" y="2491"/>
                  </a:lnTo>
                  <a:lnTo>
                    <a:pt x="18545" y="2469"/>
                  </a:lnTo>
                  <a:lnTo>
                    <a:pt x="18499" y="2469"/>
                  </a:lnTo>
                  <a:lnTo>
                    <a:pt x="18522" y="2446"/>
                  </a:lnTo>
                  <a:lnTo>
                    <a:pt x="18522" y="2401"/>
                  </a:lnTo>
                  <a:lnTo>
                    <a:pt x="18477" y="2287"/>
                  </a:lnTo>
                  <a:lnTo>
                    <a:pt x="18431" y="2197"/>
                  </a:lnTo>
                  <a:lnTo>
                    <a:pt x="18409" y="2129"/>
                  </a:lnTo>
                  <a:lnTo>
                    <a:pt x="18409" y="2061"/>
                  </a:lnTo>
                  <a:lnTo>
                    <a:pt x="18273" y="1721"/>
                  </a:lnTo>
                  <a:lnTo>
                    <a:pt x="18228" y="1563"/>
                  </a:lnTo>
                  <a:lnTo>
                    <a:pt x="18205" y="1246"/>
                  </a:lnTo>
                  <a:lnTo>
                    <a:pt x="18092" y="929"/>
                  </a:lnTo>
                  <a:lnTo>
                    <a:pt x="18024" y="816"/>
                  </a:lnTo>
                  <a:lnTo>
                    <a:pt x="17911" y="748"/>
                  </a:lnTo>
                  <a:lnTo>
                    <a:pt x="17843" y="748"/>
                  </a:lnTo>
                  <a:lnTo>
                    <a:pt x="17820" y="816"/>
                  </a:lnTo>
                  <a:lnTo>
                    <a:pt x="17752" y="951"/>
                  </a:lnTo>
                  <a:lnTo>
                    <a:pt x="17730" y="974"/>
                  </a:lnTo>
                  <a:lnTo>
                    <a:pt x="17662" y="997"/>
                  </a:lnTo>
                  <a:lnTo>
                    <a:pt x="17639" y="1042"/>
                  </a:lnTo>
                  <a:lnTo>
                    <a:pt x="17616" y="1110"/>
                  </a:lnTo>
                  <a:lnTo>
                    <a:pt x="17571" y="1133"/>
                  </a:lnTo>
                  <a:lnTo>
                    <a:pt x="17526" y="1178"/>
                  </a:lnTo>
                  <a:lnTo>
                    <a:pt x="17526" y="1201"/>
                  </a:lnTo>
                  <a:lnTo>
                    <a:pt x="17481" y="1223"/>
                  </a:lnTo>
                  <a:lnTo>
                    <a:pt x="17481" y="1268"/>
                  </a:lnTo>
                  <a:lnTo>
                    <a:pt x="17390" y="1427"/>
                  </a:lnTo>
                  <a:lnTo>
                    <a:pt x="17345" y="1495"/>
                  </a:lnTo>
                  <a:lnTo>
                    <a:pt x="17299" y="1563"/>
                  </a:lnTo>
                  <a:lnTo>
                    <a:pt x="17254" y="1608"/>
                  </a:lnTo>
                  <a:lnTo>
                    <a:pt x="17209" y="1653"/>
                  </a:lnTo>
                  <a:lnTo>
                    <a:pt x="17186" y="1699"/>
                  </a:lnTo>
                  <a:lnTo>
                    <a:pt x="17186" y="1744"/>
                  </a:lnTo>
                  <a:lnTo>
                    <a:pt x="17164" y="1812"/>
                  </a:lnTo>
                  <a:lnTo>
                    <a:pt x="17141" y="1857"/>
                  </a:lnTo>
                  <a:lnTo>
                    <a:pt x="17118" y="1902"/>
                  </a:lnTo>
                  <a:lnTo>
                    <a:pt x="17050" y="2061"/>
                  </a:lnTo>
                  <a:lnTo>
                    <a:pt x="17028" y="2129"/>
                  </a:lnTo>
                  <a:lnTo>
                    <a:pt x="17028" y="2152"/>
                  </a:lnTo>
                  <a:lnTo>
                    <a:pt x="16960" y="2242"/>
                  </a:lnTo>
                  <a:lnTo>
                    <a:pt x="16914" y="2287"/>
                  </a:lnTo>
                  <a:lnTo>
                    <a:pt x="16847" y="2333"/>
                  </a:lnTo>
                  <a:lnTo>
                    <a:pt x="16779" y="2355"/>
                  </a:lnTo>
                  <a:lnTo>
                    <a:pt x="16756" y="2401"/>
                  </a:lnTo>
                  <a:lnTo>
                    <a:pt x="16711" y="2423"/>
                  </a:lnTo>
                  <a:lnTo>
                    <a:pt x="16620" y="2423"/>
                  </a:lnTo>
                  <a:lnTo>
                    <a:pt x="16552" y="2401"/>
                  </a:lnTo>
                  <a:lnTo>
                    <a:pt x="16507" y="2423"/>
                  </a:lnTo>
                  <a:lnTo>
                    <a:pt x="16484" y="2401"/>
                  </a:lnTo>
                  <a:lnTo>
                    <a:pt x="16462" y="2333"/>
                  </a:lnTo>
                  <a:lnTo>
                    <a:pt x="16416" y="2310"/>
                  </a:lnTo>
                  <a:lnTo>
                    <a:pt x="16394" y="2310"/>
                  </a:lnTo>
                  <a:lnTo>
                    <a:pt x="16348" y="2355"/>
                  </a:lnTo>
                  <a:lnTo>
                    <a:pt x="16280" y="2378"/>
                  </a:lnTo>
                  <a:lnTo>
                    <a:pt x="16235" y="2378"/>
                  </a:lnTo>
                  <a:lnTo>
                    <a:pt x="16145" y="2355"/>
                  </a:lnTo>
                  <a:lnTo>
                    <a:pt x="16099" y="2333"/>
                  </a:lnTo>
                  <a:lnTo>
                    <a:pt x="16099" y="2310"/>
                  </a:lnTo>
                  <a:lnTo>
                    <a:pt x="16077" y="2287"/>
                  </a:lnTo>
                  <a:lnTo>
                    <a:pt x="16054" y="2310"/>
                  </a:lnTo>
                  <a:lnTo>
                    <a:pt x="16031" y="2333"/>
                  </a:lnTo>
                  <a:lnTo>
                    <a:pt x="15986" y="2355"/>
                  </a:lnTo>
                  <a:lnTo>
                    <a:pt x="15941" y="2401"/>
                  </a:lnTo>
                  <a:lnTo>
                    <a:pt x="15828" y="2469"/>
                  </a:lnTo>
                  <a:lnTo>
                    <a:pt x="15782" y="2491"/>
                  </a:lnTo>
                  <a:lnTo>
                    <a:pt x="15760" y="2469"/>
                  </a:lnTo>
                  <a:lnTo>
                    <a:pt x="15714" y="2446"/>
                  </a:lnTo>
                  <a:lnTo>
                    <a:pt x="15669" y="2446"/>
                  </a:lnTo>
                  <a:lnTo>
                    <a:pt x="15556" y="2423"/>
                  </a:lnTo>
                  <a:lnTo>
                    <a:pt x="15488" y="2378"/>
                  </a:lnTo>
                  <a:lnTo>
                    <a:pt x="15465" y="2355"/>
                  </a:lnTo>
                  <a:lnTo>
                    <a:pt x="15420" y="2333"/>
                  </a:lnTo>
                  <a:lnTo>
                    <a:pt x="15397" y="2310"/>
                  </a:lnTo>
                  <a:lnTo>
                    <a:pt x="15375" y="2310"/>
                  </a:lnTo>
                  <a:lnTo>
                    <a:pt x="15329" y="2287"/>
                  </a:lnTo>
                  <a:lnTo>
                    <a:pt x="15329" y="2265"/>
                  </a:lnTo>
                  <a:lnTo>
                    <a:pt x="15307" y="2219"/>
                  </a:lnTo>
                  <a:lnTo>
                    <a:pt x="15194" y="2219"/>
                  </a:lnTo>
                  <a:lnTo>
                    <a:pt x="15148" y="2174"/>
                  </a:lnTo>
                  <a:lnTo>
                    <a:pt x="15126" y="2152"/>
                  </a:lnTo>
                  <a:lnTo>
                    <a:pt x="15126" y="2106"/>
                  </a:lnTo>
                  <a:lnTo>
                    <a:pt x="15103" y="2106"/>
                  </a:lnTo>
                  <a:lnTo>
                    <a:pt x="15035" y="2152"/>
                  </a:lnTo>
                  <a:lnTo>
                    <a:pt x="14945" y="2152"/>
                  </a:lnTo>
                  <a:lnTo>
                    <a:pt x="14877" y="2174"/>
                  </a:lnTo>
                  <a:lnTo>
                    <a:pt x="14831" y="2197"/>
                  </a:lnTo>
                  <a:lnTo>
                    <a:pt x="14786" y="2219"/>
                  </a:lnTo>
                  <a:lnTo>
                    <a:pt x="14582" y="2242"/>
                  </a:lnTo>
                  <a:lnTo>
                    <a:pt x="14514" y="2265"/>
                  </a:lnTo>
                  <a:lnTo>
                    <a:pt x="14378" y="2197"/>
                  </a:lnTo>
                  <a:lnTo>
                    <a:pt x="14356" y="2174"/>
                  </a:lnTo>
                  <a:lnTo>
                    <a:pt x="14311" y="2174"/>
                  </a:lnTo>
                  <a:lnTo>
                    <a:pt x="14288" y="2265"/>
                  </a:lnTo>
                  <a:lnTo>
                    <a:pt x="14265" y="2287"/>
                  </a:lnTo>
                  <a:lnTo>
                    <a:pt x="14243" y="2310"/>
                  </a:lnTo>
                  <a:lnTo>
                    <a:pt x="14197" y="2333"/>
                  </a:lnTo>
                  <a:lnTo>
                    <a:pt x="14197" y="2378"/>
                  </a:lnTo>
                  <a:lnTo>
                    <a:pt x="14243" y="2401"/>
                  </a:lnTo>
                  <a:lnTo>
                    <a:pt x="14288" y="2446"/>
                  </a:lnTo>
                  <a:lnTo>
                    <a:pt x="14333" y="2491"/>
                  </a:lnTo>
                  <a:lnTo>
                    <a:pt x="14378" y="2536"/>
                  </a:lnTo>
                  <a:lnTo>
                    <a:pt x="14356" y="2604"/>
                  </a:lnTo>
                  <a:lnTo>
                    <a:pt x="14356" y="2672"/>
                  </a:lnTo>
                  <a:lnTo>
                    <a:pt x="14333" y="2695"/>
                  </a:lnTo>
                  <a:lnTo>
                    <a:pt x="14288" y="2695"/>
                  </a:lnTo>
                  <a:lnTo>
                    <a:pt x="14129" y="2672"/>
                  </a:lnTo>
                  <a:lnTo>
                    <a:pt x="13994" y="2627"/>
                  </a:lnTo>
                  <a:lnTo>
                    <a:pt x="13903" y="2627"/>
                  </a:lnTo>
                  <a:lnTo>
                    <a:pt x="13858" y="2650"/>
                  </a:lnTo>
                  <a:lnTo>
                    <a:pt x="13812" y="2627"/>
                  </a:lnTo>
                  <a:lnTo>
                    <a:pt x="13767" y="2650"/>
                  </a:lnTo>
                  <a:lnTo>
                    <a:pt x="13699" y="2672"/>
                  </a:lnTo>
                  <a:lnTo>
                    <a:pt x="13654" y="2672"/>
                  </a:lnTo>
                  <a:lnTo>
                    <a:pt x="13541" y="2650"/>
                  </a:lnTo>
                  <a:lnTo>
                    <a:pt x="13518" y="2650"/>
                  </a:lnTo>
                  <a:lnTo>
                    <a:pt x="13495" y="2627"/>
                  </a:lnTo>
                  <a:lnTo>
                    <a:pt x="13450" y="2582"/>
                  </a:lnTo>
                  <a:lnTo>
                    <a:pt x="13427" y="2559"/>
                  </a:lnTo>
                  <a:lnTo>
                    <a:pt x="13360" y="2582"/>
                  </a:lnTo>
                  <a:lnTo>
                    <a:pt x="13292" y="2604"/>
                  </a:lnTo>
                  <a:lnTo>
                    <a:pt x="13269" y="2604"/>
                  </a:lnTo>
                  <a:lnTo>
                    <a:pt x="13224" y="2627"/>
                  </a:lnTo>
                  <a:lnTo>
                    <a:pt x="13178" y="2650"/>
                  </a:lnTo>
                  <a:lnTo>
                    <a:pt x="13110" y="2763"/>
                  </a:lnTo>
                  <a:lnTo>
                    <a:pt x="13088" y="2786"/>
                  </a:lnTo>
                  <a:lnTo>
                    <a:pt x="13043" y="2808"/>
                  </a:lnTo>
                  <a:lnTo>
                    <a:pt x="12884" y="2808"/>
                  </a:lnTo>
                  <a:lnTo>
                    <a:pt x="12816" y="2831"/>
                  </a:lnTo>
                  <a:lnTo>
                    <a:pt x="12771" y="2853"/>
                  </a:lnTo>
                  <a:lnTo>
                    <a:pt x="12726" y="2853"/>
                  </a:lnTo>
                  <a:lnTo>
                    <a:pt x="12726" y="2921"/>
                  </a:lnTo>
                  <a:lnTo>
                    <a:pt x="12703" y="2944"/>
                  </a:lnTo>
                  <a:lnTo>
                    <a:pt x="12658" y="2967"/>
                  </a:lnTo>
                  <a:lnTo>
                    <a:pt x="12612" y="2967"/>
                  </a:lnTo>
                  <a:lnTo>
                    <a:pt x="12590" y="2944"/>
                  </a:lnTo>
                  <a:lnTo>
                    <a:pt x="12544" y="2921"/>
                  </a:lnTo>
                  <a:lnTo>
                    <a:pt x="12499" y="2921"/>
                  </a:lnTo>
                  <a:lnTo>
                    <a:pt x="12476" y="2899"/>
                  </a:lnTo>
                  <a:lnTo>
                    <a:pt x="12454" y="2899"/>
                  </a:lnTo>
                  <a:lnTo>
                    <a:pt x="12431" y="2921"/>
                  </a:lnTo>
                  <a:lnTo>
                    <a:pt x="12409" y="2944"/>
                  </a:lnTo>
                  <a:lnTo>
                    <a:pt x="12409" y="2989"/>
                  </a:lnTo>
                  <a:lnTo>
                    <a:pt x="12341" y="2989"/>
                  </a:lnTo>
                  <a:lnTo>
                    <a:pt x="12318" y="3012"/>
                  </a:lnTo>
                  <a:lnTo>
                    <a:pt x="12341" y="3080"/>
                  </a:lnTo>
                  <a:lnTo>
                    <a:pt x="12318" y="3125"/>
                  </a:lnTo>
                  <a:lnTo>
                    <a:pt x="12318" y="3148"/>
                  </a:lnTo>
                  <a:lnTo>
                    <a:pt x="12182" y="3148"/>
                  </a:lnTo>
                  <a:lnTo>
                    <a:pt x="12137" y="3170"/>
                  </a:lnTo>
                  <a:lnTo>
                    <a:pt x="12092" y="3193"/>
                  </a:lnTo>
                  <a:lnTo>
                    <a:pt x="12069" y="3216"/>
                  </a:lnTo>
                  <a:lnTo>
                    <a:pt x="12046" y="3216"/>
                  </a:lnTo>
                  <a:lnTo>
                    <a:pt x="12001" y="3170"/>
                  </a:lnTo>
                  <a:lnTo>
                    <a:pt x="11956" y="3125"/>
                  </a:lnTo>
                  <a:lnTo>
                    <a:pt x="11842" y="3103"/>
                  </a:lnTo>
                  <a:lnTo>
                    <a:pt x="11752" y="3080"/>
                  </a:lnTo>
                  <a:lnTo>
                    <a:pt x="11684" y="2989"/>
                  </a:lnTo>
                  <a:lnTo>
                    <a:pt x="11661" y="2967"/>
                  </a:lnTo>
                  <a:lnTo>
                    <a:pt x="11616" y="2944"/>
                  </a:lnTo>
                  <a:lnTo>
                    <a:pt x="11548" y="2876"/>
                  </a:lnTo>
                  <a:lnTo>
                    <a:pt x="11503" y="2808"/>
                  </a:lnTo>
                  <a:lnTo>
                    <a:pt x="11458" y="2808"/>
                  </a:lnTo>
                  <a:lnTo>
                    <a:pt x="11390" y="2786"/>
                  </a:lnTo>
                  <a:lnTo>
                    <a:pt x="11390" y="2740"/>
                  </a:lnTo>
                  <a:lnTo>
                    <a:pt x="11390" y="2695"/>
                  </a:lnTo>
                  <a:lnTo>
                    <a:pt x="11367" y="2695"/>
                  </a:lnTo>
                  <a:lnTo>
                    <a:pt x="11344" y="2672"/>
                  </a:lnTo>
                  <a:lnTo>
                    <a:pt x="11322" y="2650"/>
                  </a:lnTo>
                  <a:lnTo>
                    <a:pt x="11322" y="2604"/>
                  </a:lnTo>
                  <a:lnTo>
                    <a:pt x="11344" y="2491"/>
                  </a:lnTo>
                  <a:lnTo>
                    <a:pt x="11322" y="2355"/>
                  </a:lnTo>
                  <a:lnTo>
                    <a:pt x="11254" y="2310"/>
                  </a:lnTo>
                  <a:lnTo>
                    <a:pt x="11231" y="2287"/>
                  </a:lnTo>
                  <a:lnTo>
                    <a:pt x="11163" y="2106"/>
                  </a:lnTo>
                  <a:lnTo>
                    <a:pt x="11141" y="2038"/>
                  </a:lnTo>
                  <a:lnTo>
                    <a:pt x="11141" y="1970"/>
                  </a:lnTo>
                  <a:lnTo>
                    <a:pt x="11163" y="1789"/>
                  </a:lnTo>
                  <a:lnTo>
                    <a:pt x="11186" y="1721"/>
                  </a:lnTo>
                  <a:lnTo>
                    <a:pt x="11231" y="1563"/>
                  </a:lnTo>
                  <a:lnTo>
                    <a:pt x="11276" y="1518"/>
                  </a:lnTo>
                  <a:lnTo>
                    <a:pt x="11276" y="1472"/>
                  </a:lnTo>
                  <a:lnTo>
                    <a:pt x="11254" y="1427"/>
                  </a:lnTo>
                  <a:lnTo>
                    <a:pt x="11254" y="1314"/>
                  </a:lnTo>
                  <a:lnTo>
                    <a:pt x="11344" y="1268"/>
                  </a:lnTo>
                  <a:lnTo>
                    <a:pt x="11390" y="1223"/>
                  </a:lnTo>
                  <a:lnTo>
                    <a:pt x="11390" y="1201"/>
                  </a:lnTo>
                  <a:lnTo>
                    <a:pt x="11458" y="1133"/>
                  </a:lnTo>
                  <a:lnTo>
                    <a:pt x="11480" y="1087"/>
                  </a:lnTo>
                  <a:lnTo>
                    <a:pt x="11480" y="1042"/>
                  </a:lnTo>
                  <a:lnTo>
                    <a:pt x="11480" y="1019"/>
                  </a:lnTo>
                  <a:lnTo>
                    <a:pt x="11458" y="1019"/>
                  </a:lnTo>
                  <a:lnTo>
                    <a:pt x="11435" y="974"/>
                  </a:lnTo>
                  <a:lnTo>
                    <a:pt x="11367" y="861"/>
                  </a:lnTo>
                  <a:lnTo>
                    <a:pt x="11367" y="838"/>
                  </a:lnTo>
                  <a:lnTo>
                    <a:pt x="11344" y="816"/>
                  </a:lnTo>
                  <a:lnTo>
                    <a:pt x="11344" y="770"/>
                  </a:lnTo>
                  <a:lnTo>
                    <a:pt x="11367" y="725"/>
                  </a:lnTo>
                  <a:lnTo>
                    <a:pt x="11367" y="702"/>
                  </a:lnTo>
                  <a:lnTo>
                    <a:pt x="11344" y="657"/>
                  </a:lnTo>
                  <a:lnTo>
                    <a:pt x="11254" y="612"/>
                  </a:lnTo>
                  <a:lnTo>
                    <a:pt x="11208" y="612"/>
                  </a:lnTo>
                  <a:lnTo>
                    <a:pt x="11163" y="589"/>
                  </a:lnTo>
                  <a:lnTo>
                    <a:pt x="11050" y="589"/>
                  </a:lnTo>
                  <a:lnTo>
                    <a:pt x="11005" y="567"/>
                  </a:lnTo>
                  <a:lnTo>
                    <a:pt x="11027" y="544"/>
                  </a:lnTo>
                  <a:lnTo>
                    <a:pt x="11027" y="521"/>
                  </a:lnTo>
                  <a:lnTo>
                    <a:pt x="11073" y="476"/>
                  </a:lnTo>
                  <a:lnTo>
                    <a:pt x="11118" y="408"/>
                  </a:lnTo>
                  <a:lnTo>
                    <a:pt x="11118" y="363"/>
                  </a:lnTo>
                  <a:lnTo>
                    <a:pt x="11118" y="272"/>
                  </a:lnTo>
                  <a:lnTo>
                    <a:pt x="11141" y="204"/>
                  </a:lnTo>
                  <a:lnTo>
                    <a:pt x="11141" y="136"/>
                  </a:lnTo>
                  <a:lnTo>
                    <a:pt x="11073" y="91"/>
                  </a:lnTo>
                  <a:lnTo>
                    <a:pt x="11050" y="46"/>
                  </a:lnTo>
                  <a:lnTo>
                    <a:pt x="11027" y="23"/>
                  </a:lnTo>
                  <a:lnTo>
                    <a:pt x="10982" y="23"/>
                  </a:lnTo>
                  <a:lnTo>
                    <a:pt x="1093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2029700" y="3224850"/>
              <a:ext cx="124000" cy="129650"/>
            </a:xfrm>
            <a:custGeom>
              <a:rect b="b" l="l" r="r" t="t"/>
              <a:pathLst>
                <a:path extrusionOk="0" h="5186" w="4960">
                  <a:moveTo>
                    <a:pt x="318" y="114"/>
                  </a:moveTo>
                  <a:lnTo>
                    <a:pt x="295" y="182"/>
                  </a:lnTo>
                  <a:lnTo>
                    <a:pt x="295" y="204"/>
                  </a:lnTo>
                  <a:lnTo>
                    <a:pt x="295" y="250"/>
                  </a:lnTo>
                  <a:lnTo>
                    <a:pt x="227" y="295"/>
                  </a:lnTo>
                  <a:lnTo>
                    <a:pt x="159" y="318"/>
                  </a:lnTo>
                  <a:lnTo>
                    <a:pt x="46" y="227"/>
                  </a:lnTo>
                  <a:lnTo>
                    <a:pt x="1" y="204"/>
                  </a:lnTo>
                  <a:lnTo>
                    <a:pt x="159" y="363"/>
                  </a:lnTo>
                  <a:lnTo>
                    <a:pt x="205" y="385"/>
                  </a:lnTo>
                  <a:lnTo>
                    <a:pt x="250" y="385"/>
                  </a:lnTo>
                  <a:lnTo>
                    <a:pt x="386" y="340"/>
                  </a:lnTo>
                  <a:lnTo>
                    <a:pt x="612" y="250"/>
                  </a:lnTo>
                  <a:lnTo>
                    <a:pt x="839" y="227"/>
                  </a:lnTo>
                  <a:lnTo>
                    <a:pt x="861" y="204"/>
                  </a:lnTo>
                  <a:lnTo>
                    <a:pt x="839" y="159"/>
                  </a:lnTo>
                  <a:lnTo>
                    <a:pt x="725" y="182"/>
                  </a:lnTo>
                  <a:lnTo>
                    <a:pt x="567" y="182"/>
                  </a:lnTo>
                  <a:lnTo>
                    <a:pt x="544" y="204"/>
                  </a:lnTo>
                  <a:lnTo>
                    <a:pt x="499" y="204"/>
                  </a:lnTo>
                  <a:lnTo>
                    <a:pt x="408" y="182"/>
                  </a:lnTo>
                  <a:lnTo>
                    <a:pt x="318" y="114"/>
                  </a:lnTo>
                  <a:close/>
                  <a:moveTo>
                    <a:pt x="907" y="1"/>
                  </a:moveTo>
                  <a:lnTo>
                    <a:pt x="839" y="23"/>
                  </a:lnTo>
                  <a:lnTo>
                    <a:pt x="952" y="23"/>
                  </a:lnTo>
                  <a:lnTo>
                    <a:pt x="1178" y="68"/>
                  </a:lnTo>
                  <a:lnTo>
                    <a:pt x="1314" y="272"/>
                  </a:lnTo>
                  <a:lnTo>
                    <a:pt x="1405" y="318"/>
                  </a:lnTo>
                  <a:lnTo>
                    <a:pt x="1427" y="385"/>
                  </a:lnTo>
                  <a:lnTo>
                    <a:pt x="1405" y="453"/>
                  </a:lnTo>
                  <a:lnTo>
                    <a:pt x="1405" y="499"/>
                  </a:lnTo>
                  <a:lnTo>
                    <a:pt x="1382" y="567"/>
                  </a:lnTo>
                  <a:lnTo>
                    <a:pt x="1382" y="680"/>
                  </a:lnTo>
                  <a:lnTo>
                    <a:pt x="1359" y="748"/>
                  </a:lnTo>
                  <a:lnTo>
                    <a:pt x="1269" y="793"/>
                  </a:lnTo>
                  <a:lnTo>
                    <a:pt x="1314" y="816"/>
                  </a:lnTo>
                  <a:lnTo>
                    <a:pt x="1382" y="906"/>
                  </a:lnTo>
                  <a:lnTo>
                    <a:pt x="1405" y="906"/>
                  </a:lnTo>
                  <a:lnTo>
                    <a:pt x="1427" y="861"/>
                  </a:lnTo>
                  <a:lnTo>
                    <a:pt x="1450" y="612"/>
                  </a:lnTo>
                  <a:lnTo>
                    <a:pt x="1563" y="521"/>
                  </a:lnTo>
                  <a:lnTo>
                    <a:pt x="1541" y="363"/>
                  </a:lnTo>
                  <a:lnTo>
                    <a:pt x="1450" y="295"/>
                  </a:lnTo>
                  <a:lnTo>
                    <a:pt x="1382" y="250"/>
                  </a:lnTo>
                  <a:lnTo>
                    <a:pt x="1359" y="227"/>
                  </a:lnTo>
                  <a:lnTo>
                    <a:pt x="1382" y="204"/>
                  </a:lnTo>
                  <a:lnTo>
                    <a:pt x="1359" y="204"/>
                  </a:lnTo>
                  <a:lnTo>
                    <a:pt x="1292" y="159"/>
                  </a:lnTo>
                  <a:lnTo>
                    <a:pt x="1224" y="91"/>
                  </a:lnTo>
                  <a:lnTo>
                    <a:pt x="1156" y="23"/>
                  </a:lnTo>
                  <a:lnTo>
                    <a:pt x="1042" y="23"/>
                  </a:lnTo>
                  <a:lnTo>
                    <a:pt x="952" y="1"/>
                  </a:lnTo>
                  <a:close/>
                  <a:moveTo>
                    <a:pt x="1224" y="1631"/>
                  </a:moveTo>
                  <a:lnTo>
                    <a:pt x="1156" y="1653"/>
                  </a:lnTo>
                  <a:lnTo>
                    <a:pt x="1133" y="1676"/>
                  </a:lnTo>
                  <a:lnTo>
                    <a:pt x="1156" y="1676"/>
                  </a:lnTo>
                  <a:lnTo>
                    <a:pt x="1224" y="1699"/>
                  </a:lnTo>
                  <a:lnTo>
                    <a:pt x="1314" y="1676"/>
                  </a:lnTo>
                  <a:lnTo>
                    <a:pt x="1359" y="1653"/>
                  </a:lnTo>
                  <a:lnTo>
                    <a:pt x="1314" y="1631"/>
                  </a:lnTo>
                  <a:close/>
                  <a:moveTo>
                    <a:pt x="1812" y="1201"/>
                  </a:moveTo>
                  <a:lnTo>
                    <a:pt x="1812" y="1223"/>
                  </a:lnTo>
                  <a:lnTo>
                    <a:pt x="1790" y="1269"/>
                  </a:lnTo>
                  <a:lnTo>
                    <a:pt x="1767" y="1314"/>
                  </a:lnTo>
                  <a:lnTo>
                    <a:pt x="1880" y="1314"/>
                  </a:lnTo>
                  <a:lnTo>
                    <a:pt x="1971" y="1404"/>
                  </a:lnTo>
                  <a:lnTo>
                    <a:pt x="2084" y="1427"/>
                  </a:lnTo>
                  <a:lnTo>
                    <a:pt x="2152" y="1495"/>
                  </a:lnTo>
                  <a:lnTo>
                    <a:pt x="2243" y="1586"/>
                  </a:lnTo>
                  <a:lnTo>
                    <a:pt x="2265" y="1676"/>
                  </a:lnTo>
                  <a:lnTo>
                    <a:pt x="2220" y="1744"/>
                  </a:lnTo>
                  <a:lnTo>
                    <a:pt x="2220" y="1857"/>
                  </a:lnTo>
                  <a:lnTo>
                    <a:pt x="2129" y="1857"/>
                  </a:lnTo>
                  <a:lnTo>
                    <a:pt x="2129" y="1880"/>
                  </a:lnTo>
                  <a:lnTo>
                    <a:pt x="2197" y="1903"/>
                  </a:lnTo>
                  <a:lnTo>
                    <a:pt x="2220" y="1970"/>
                  </a:lnTo>
                  <a:lnTo>
                    <a:pt x="2243" y="1993"/>
                  </a:lnTo>
                  <a:lnTo>
                    <a:pt x="2243" y="1903"/>
                  </a:lnTo>
                  <a:lnTo>
                    <a:pt x="2265" y="1789"/>
                  </a:lnTo>
                  <a:lnTo>
                    <a:pt x="2288" y="1608"/>
                  </a:lnTo>
                  <a:lnTo>
                    <a:pt x="2288" y="1586"/>
                  </a:lnTo>
                  <a:lnTo>
                    <a:pt x="2220" y="1540"/>
                  </a:lnTo>
                  <a:lnTo>
                    <a:pt x="2107" y="1404"/>
                  </a:lnTo>
                  <a:lnTo>
                    <a:pt x="1993" y="1382"/>
                  </a:lnTo>
                  <a:lnTo>
                    <a:pt x="1858" y="1269"/>
                  </a:lnTo>
                  <a:lnTo>
                    <a:pt x="1812" y="1201"/>
                  </a:lnTo>
                  <a:close/>
                  <a:moveTo>
                    <a:pt x="658" y="1518"/>
                  </a:moveTo>
                  <a:lnTo>
                    <a:pt x="612" y="1540"/>
                  </a:lnTo>
                  <a:lnTo>
                    <a:pt x="658" y="1676"/>
                  </a:lnTo>
                  <a:lnTo>
                    <a:pt x="635" y="1767"/>
                  </a:lnTo>
                  <a:lnTo>
                    <a:pt x="544" y="1903"/>
                  </a:lnTo>
                  <a:lnTo>
                    <a:pt x="567" y="1970"/>
                  </a:lnTo>
                  <a:lnTo>
                    <a:pt x="590" y="1970"/>
                  </a:lnTo>
                  <a:lnTo>
                    <a:pt x="590" y="1993"/>
                  </a:lnTo>
                  <a:lnTo>
                    <a:pt x="544" y="2061"/>
                  </a:lnTo>
                  <a:lnTo>
                    <a:pt x="522" y="2016"/>
                  </a:lnTo>
                  <a:lnTo>
                    <a:pt x="454" y="2016"/>
                  </a:lnTo>
                  <a:lnTo>
                    <a:pt x="499" y="2084"/>
                  </a:lnTo>
                  <a:lnTo>
                    <a:pt x="590" y="2152"/>
                  </a:lnTo>
                  <a:lnTo>
                    <a:pt x="635" y="2152"/>
                  </a:lnTo>
                  <a:lnTo>
                    <a:pt x="680" y="2129"/>
                  </a:lnTo>
                  <a:lnTo>
                    <a:pt x="680" y="2220"/>
                  </a:lnTo>
                  <a:lnTo>
                    <a:pt x="725" y="2242"/>
                  </a:lnTo>
                  <a:lnTo>
                    <a:pt x="748" y="2310"/>
                  </a:lnTo>
                  <a:lnTo>
                    <a:pt x="793" y="2287"/>
                  </a:lnTo>
                  <a:lnTo>
                    <a:pt x="884" y="2242"/>
                  </a:lnTo>
                  <a:lnTo>
                    <a:pt x="907" y="2220"/>
                  </a:lnTo>
                  <a:lnTo>
                    <a:pt x="997" y="2174"/>
                  </a:lnTo>
                  <a:lnTo>
                    <a:pt x="997" y="2129"/>
                  </a:lnTo>
                  <a:lnTo>
                    <a:pt x="997" y="2061"/>
                  </a:lnTo>
                  <a:lnTo>
                    <a:pt x="997" y="1948"/>
                  </a:lnTo>
                  <a:lnTo>
                    <a:pt x="907" y="1880"/>
                  </a:lnTo>
                  <a:lnTo>
                    <a:pt x="861" y="1744"/>
                  </a:lnTo>
                  <a:lnTo>
                    <a:pt x="816" y="1699"/>
                  </a:lnTo>
                  <a:lnTo>
                    <a:pt x="816" y="1631"/>
                  </a:lnTo>
                  <a:lnTo>
                    <a:pt x="771" y="1563"/>
                  </a:lnTo>
                  <a:lnTo>
                    <a:pt x="658" y="1518"/>
                  </a:lnTo>
                  <a:close/>
                  <a:moveTo>
                    <a:pt x="2605" y="1970"/>
                  </a:moveTo>
                  <a:lnTo>
                    <a:pt x="2582" y="1993"/>
                  </a:lnTo>
                  <a:lnTo>
                    <a:pt x="2650" y="2061"/>
                  </a:lnTo>
                  <a:lnTo>
                    <a:pt x="2673" y="2106"/>
                  </a:lnTo>
                  <a:lnTo>
                    <a:pt x="2695" y="2152"/>
                  </a:lnTo>
                  <a:lnTo>
                    <a:pt x="2786" y="2287"/>
                  </a:lnTo>
                  <a:lnTo>
                    <a:pt x="2854" y="2333"/>
                  </a:lnTo>
                  <a:lnTo>
                    <a:pt x="2854" y="2378"/>
                  </a:lnTo>
                  <a:lnTo>
                    <a:pt x="2786" y="2423"/>
                  </a:lnTo>
                  <a:lnTo>
                    <a:pt x="2763" y="2446"/>
                  </a:lnTo>
                  <a:lnTo>
                    <a:pt x="2809" y="2446"/>
                  </a:lnTo>
                  <a:lnTo>
                    <a:pt x="2877" y="2423"/>
                  </a:lnTo>
                  <a:lnTo>
                    <a:pt x="2944" y="2446"/>
                  </a:lnTo>
                  <a:lnTo>
                    <a:pt x="2922" y="2401"/>
                  </a:lnTo>
                  <a:lnTo>
                    <a:pt x="2763" y="2197"/>
                  </a:lnTo>
                  <a:lnTo>
                    <a:pt x="2763" y="2174"/>
                  </a:lnTo>
                  <a:lnTo>
                    <a:pt x="2650" y="1970"/>
                  </a:lnTo>
                  <a:close/>
                  <a:moveTo>
                    <a:pt x="3601" y="2446"/>
                  </a:moveTo>
                  <a:lnTo>
                    <a:pt x="3556" y="2469"/>
                  </a:lnTo>
                  <a:lnTo>
                    <a:pt x="3533" y="2582"/>
                  </a:lnTo>
                  <a:lnTo>
                    <a:pt x="3556" y="2604"/>
                  </a:lnTo>
                  <a:lnTo>
                    <a:pt x="3624" y="2514"/>
                  </a:lnTo>
                  <a:lnTo>
                    <a:pt x="3601" y="2446"/>
                  </a:lnTo>
                  <a:close/>
                  <a:moveTo>
                    <a:pt x="1020" y="2310"/>
                  </a:moveTo>
                  <a:lnTo>
                    <a:pt x="975" y="2333"/>
                  </a:lnTo>
                  <a:lnTo>
                    <a:pt x="907" y="2333"/>
                  </a:lnTo>
                  <a:lnTo>
                    <a:pt x="884" y="2355"/>
                  </a:lnTo>
                  <a:lnTo>
                    <a:pt x="839" y="2355"/>
                  </a:lnTo>
                  <a:lnTo>
                    <a:pt x="793" y="2378"/>
                  </a:lnTo>
                  <a:lnTo>
                    <a:pt x="861" y="2491"/>
                  </a:lnTo>
                  <a:lnTo>
                    <a:pt x="907" y="2537"/>
                  </a:lnTo>
                  <a:lnTo>
                    <a:pt x="952" y="2672"/>
                  </a:lnTo>
                  <a:lnTo>
                    <a:pt x="975" y="2695"/>
                  </a:lnTo>
                  <a:lnTo>
                    <a:pt x="975" y="2786"/>
                  </a:lnTo>
                  <a:lnTo>
                    <a:pt x="1133" y="2786"/>
                  </a:lnTo>
                  <a:lnTo>
                    <a:pt x="1178" y="2672"/>
                  </a:lnTo>
                  <a:lnTo>
                    <a:pt x="1178" y="2650"/>
                  </a:lnTo>
                  <a:lnTo>
                    <a:pt x="1156" y="2627"/>
                  </a:lnTo>
                  <a:lnTo>
                    <a:pt x="1156" y="2604"/>
                  </a:lnTo>
                  <a:lnTo>
                    <a:pt x="1156" y="2582"/>
                  </a:lnTo>
                  <a:lnTo>
                    <a:pt x="1133" y="2446"/>
                  </a:lnTo>
                  <a:lnTo>
                    <a:pt x="1088" y="2378"/>
                  </a:lnTo>
                  <a:lnTo>
                    <a:pt x="1042" y="2469"/>
                  </a:lnTo>
                  <a:lnTo>
                    <a:pt x="975" y="2423"/>
                  </a:lnTo>
                  <a:lnTo>
                    <a:pt x="1065" y="2378"/>
                  </a:lnTo>
                  <a:lnTo>
                    <a:pt x="1065" y="2355"/>
                  </a:lnTo>
                  <a:lnTo>
                    <a:pt x="1020" y="2310"/>
                  </a:lnTo>
                  <a:close/>
                  <a:moveTo>
                    <a:pt x="2378" y="2854"/>
                  </a:moveTo>
                  <a:lnTo>
                    <a:pt x="2356" y="2899"/>
                  </a:lnTo>
                  <a:lnTo>
                    <a:pt x="2424" y="2921"/>
                  </a:lnTo>
                  <a:lnTo>
                    <a:pt x="2560" y="3012"/>
                  </a:lnTo>
                  <a:lnTo>
                    <a:pt x="2605" y="3035"/>
                  </a:lnTo>
                  <a:lnTo>
                    <a:pt x="2650" y="3035"/>
                  </a:lnTo>
                  <a:lnTo>
                    <a:pt x="2582" y="3012"/>
                  </a:lnTo>
                  <a:lnTo>
                    <a:pt x="2537" y="2967"/>
                  </a:lnTo>
                  <a:lnTo>
                    <a:pt x="2424" y="2876"/>
                  </a:lnTo>
                  <a:lnTo>
                    <a:pt x="2378" y="2854"/>
                  </a:lnTo>
                  <a:close/>
                  <a:moveTo>
                    <a:pt x="2922" y="2854"/>
                  </a:moveTo>
                  <a:lnTo>
                    <a:pt x="2922" y="2921"/>
                  </a:lnTo>
                  <a:lnTo>
                    <a:pt x="2944" y="2944"/>
                  </a:lnTo>
                  <a:lnTo>
                    <a:pt x="2990" y="3012"/>
                  </a:lnTo>
                  <a:lnTo>
                    <a:pt x="3058" y="3148"/>
                  </a:lnTo>
                  <a:lnTo>
                    <a:pt x="3080" y="3193"/>
                  </a:lnTo>
                  <a:lnTo>
                    <a:pt x="3058" y="3261"/>
                  </a:lnTo>
                  <a:lnTo>
                    <a:pt x="3012" y="3261"/>
                  </a:lnTo>
                  <a:lnTo>
                    <a:pt x="2990" y="3284"/>
                  </a:lnTo>
                  <a:lnTo>
                    <a:pt x="3058" y="3329"/>
                  </a:lnTo>
                  <a:lnTo>
                    <a:pt x="3194" y="3374"/>
                  </a:lnTo>
                  <a:lnTo>
                    <a:pt x="3284" y="3533"/>
                  </a:lnTo>
                  <a:lnTo>
                    <a:pt x="3307" y="3510"/>
                  </a:lnTo>
                  <a:lnTo>
                    <a:pt x="3307" y="3420"/>
                  </a:lnTo>
                  <a:lnTo>
                    <a:pt x="3216" y="3352"/>
                  </a:lnTo>
                  <a:lnTo>
                    <a:pt x="3126" y="3306"/>
                  </a:lnTo>
                  <a:lnTo>
                    <a:pt x="3080" y="3148"/>
                  </a:lnTo>
                  <a:lnTo>
                    <a:pt x="3035" y="3057"/>
                  </a:lnTo>
                  <a:lnTo>
                    <a:pt x="3012" y="2967"/>
                  </a:lnTo>
                  <a:lnTo>
                    <a:pt x="2922" y="2854"/>
                  </a:lnTo>
                  <a:close/>
                  <a:moveTo>
                    <a:pt x="3714" y="3555"/>
                  </a:moveTo>
                  <a:lnTo>
                    <a:pt x="3714" y="3601"/>
                  </a:lnTo>
                  <a:lnTo>
                    <a:pt x="3737" y="3623"/>
                  </a:lnTo>
                  <a:lnTo>
                    <a:pt x="3760" y="3669"/>
                  </a:lnTo>
                  <a:lnTo>
                    <a:pt x="3782" y="3669"/>
                  </a:lnTo>
                  <a:lnTo>
                    <a:pt x="3895" y="3714"/>
                  </a:lnTo>
                  <a:lnTo>
                    <a:pt x="3941" y="3669"/>
                  </a:lnTo>
                  <a:lnTo>
                    <a:pt x="3918" y="3669"/>
                  </a:lnTo>
                  <a:lnTo>
                    <a:pt x="3828" y="3623"/>
                  </a:lnTo>
                  <a:lnTo>
                    <a:pt x="3782" y="3578"/>
                  </a:lnTo>
                  <a:lnTo>
                    <a:pt x="3714" y="3555"/>
                  </a:lnTo>
                  <a:close/>
                  <a:moveTo>
                    <a:pt x="4665" y="3895"/>
                  </a:moveTo>
                  <a:lnTo>
                    <a:pt x="4643" y="3963"/>
                  </a:lnTo>
                  <a:lnTo>
                    <a:pt x="4779" y="3963"/>
                  </a:lnTo>
                  <a:lnTo>
                    <a:pt x="4846" y="3986"/>
                  </a:lnTo>
                  <a:lnTo>
                    <a:pt x="4937" y="4031"/>
                  </a:lnTo>
                  <a:lnTo>
                    <a:pt x="4960" y="4008"/>
                  </a:lnTo>
                  <a:lnTo>
                    <a:pt x="4960" y="3986"/>
                  </a:lnTo>
                  <a:lnTo>
                    <a:pt x="4892" y="3963"/>
                  </a:lnTo>
                  <a:lnTo>
                    <a:pt x="4801" y="3918"/>
                  </a:lnTo>
                  <a:lnTo>
                    <a:pt x="4733" y="3918"/>
                  </a:lnTo>
                  <a:lnTo>
                    <a:pt x="4665" y="3895"/>
                  </a:lnTo>
                  <a:close/>
                  <a:moveTo>
                    <a:pt x="4077" y="3646"/>
                  </a:moveTo>
                  <a:lnTo>
                    <a:pt x="4009" y="3669"/>
                  </a:lnTo>
                  <a:lnTo>
                    <a:pt x="3986" y="3691"/>
                  </a:lnTo>
                  <a:lnTo>
                    <a:pt x="3986" y="3737"/>
                  </a:lnTo>
                  <a:lnTo>
                    <a:pt x="4031" y="3805"/>
                  </a:lnTo>
                  <a:lnTo>
                    <a:pt x="4031" y="3827"/>
                  </a:lnTo>
                  <a:lnTo>
                    <a:pt x="4009" y="3872"/>
                  </a:lnTo>
                  <a:lnTo>
                    <a:pt x="3963" y="3895"/>
                  </a:lnTo>
                  <a:lnTo>
                    <a:pt x="3963" y="3918"/>
                  </a:lnTo>
                  <a:lnTo>
                    <a:pt x="3918" y="3940"/>
                  </a:lnTo>
                  <a:lnTo>
                    <a:pt x="3873" y="4008"/>
                  </a:lnTo>
                  <a:lnTo>
                    <a:pt x="3760" y="4076"/>
                  </a:lnTo>
                  <a:lnTo>
                    <a:pt x="3737" y="4122"/>
                  </a:lnTo>
                  <a:lnTo>
                    <a:pt x="3805" y="4099"/>
                  </a:lnTo>
                  <a:lnTo>
                    <a:pt x="3895" y="4031"/>
                  </a:lnTo>
                  <a:lnTo>
                    <a:pt x="3986" y="3963"/>
                  </a:lnTo>
                  <a:lnTo>
                    <a:pt x="4099" y="3827"/>
                  </a:lnTo>
                  <a:lnTo>
                    <a:pt x="4054" y="3691"/>
                  </a:lnTo>
                  <a:lnTo>
                    <a:pt x="4077" y="3646"/>
                  </a:lnTo>
                  <a:close/>
                  <a:moveTo>
                    <a:pt x="4756" y="4665"/>
                  </a:moveTo>
                  <a:lnTo>
                    <a:pt x="4711" y="4688"/>
                  </a:lnTo>
                  <a:lnTo>
                    <a:pt x="4733" y="4733"/>
                  </a:lnTo>
                  <a:lnTo>
                    <a:pt x="4824" y="4710"/>
                  </a:lnTo>
                  <a:lnTo>
                    <a:pt x="4756" y="4665"/>
                  </a:lnTo>
                  <a:close/>
                  <a:moveTo>
                    <a:pt x="4711" y="4869"/>
                  </a:moveTo>
                  <a:lnTo>
                    <a:pt x="4643" y="4959"/>
                  </a:lnTo>
                  <a:lnTo>
                    <a:pt x="4575" y="5005"/>
                  </a:lnTo>
                  <a:lnTo>
                    <a:pt x="4529" y="5005"/>
                  </a:lnTo>
                  <a:lnTo>
                    <a:pt x="4416" y="4959"/>
                  </a:lnTo>
                  <a:lnTo>
                    <a:pt x="4348" y="4959"/>
                  </a:lnTo>
                  <a:lnTo>
                    <a:pt x="4303" y="5027"/>
                  </a:lnTo>
                  <a:lnTo>
                    <a:pt x="4212" y="5050"/>
                  </a:lnTo>
                  <a:lnTo>
                    <a:pt x="4235" y="5050"/>
                  </a:lnTo>
                  <a:lnTo>
                    <a:pt x="4235" y="5072"/>
                  </a:lnTo>
                  <a:lnTo>
                    <a:pt x="4212" y="5118"/>
                  </a:lnTo>
                  <a:lnTo>
                    <a:pt x="4212" y="5140"/>
                  </a:lnTo>
                  <a:lnTo>
                    <a:pt x="4235" y="5186"/>
                  </a:lnTo>
                  <a:lnTo>
                    <a:pt x="4439" y="5186"/>
                  </a:lnTo>
                  <a:lnTo>
                    <a:pt x="4620" y="5140"/>
                  </a:lnTo>
                  <a:lnTo>
                    <a:pt x="4711" y="5027"/>
                  </a:lnTo>
                  <a:lnTo>
                    <a:pt x="4733" y="4959"/>
                  </a:lnTo>
                  <a:lnTo>
                    <a:pt x="4756" y="486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360450" y="3194275"/>
              <a:ext cx="66800" cy="35700"/>
            </a:xfrm>
            <a:custGeom>
              <a:rect b="b" l="l" r="r" t="t"/>
              <a:pathLst>
                <a:path extrusionOk="0" h="1428" w="2672">
                  <a:moveTo>
                    <a:pt x="929" y="1"/>
                  </a:moveTo>
                  <a:lnTo>
                    <a:pt x="861" y="46"/>
                  </a:lnTo>
                  <a:lnTo>
                    <a:pt x="815" y="114"/>
                  </a:lnTo>
                  <a:lnTo>
                    <a:pt x="725" y="137"/>
                  </a:lnTo>
                  <a:lnTo>
                    <a:pt x="634" y="182"/>
                  </a:lnTo>
                  <a:lnTo>
                    <a:pt x="589" y="227"/>
                  </a:lnTo>
                  <a:lnTo>
                    <a:pt x="521" y="318"/>
                  </a:lnTo>
                  <a:lnTo>
                    <a:pt x="430" y="431"/>
                  </a:lnTo>
                  <a:lnTo>
                    <a:pt x="340" y="522"/>
                  </a:lnTo>
                  <a:lnTo>
                    <a:pt x="295" y="635"/>
                  </a:lnTo>
                  <a:lnTo>
                    <a:pt x="227" y="703"/>
                  </a:lnTo>
                  <a:lnTo>
                    <a:pt x="181" y="748"/>
                  </a:lnTo>
                  <a:lnTo>
                    <a:pt x="136" y="884"/>
                  </a:lnTo>
                  <a:lnTo>
                    <a:pt x="113" y="907"/>
                  </a:lnTo>
                  <a:lnTo>
                    <a:pt x="23" y="974"/>
                  </a:lnTo>
                  <a:lnTo>
                    <a:pt x="0" y="997"/>
                  </a:lnTo>
                  <a:lnTo>
                    <a:pt x="23" y="1042"/>
                  </a:lnTo>
                  <a:lnTo>
                    <a:pt x="68" y="1065"/>
                  </a:lnTo>
                  <a:lnTo>
                    <a:pt x="91" y="1110"/>
                  </a:lnTo>
                  <a:lnTo>
                    <a:pt x="91" y="1201"/>
                  </a:lnTo>
                  <a:lnTo>
                    <a:pt x="159" y="1224"/>
                  </a:lnTo>
                  <a:lnTo>
                    <a:pt x="249" y="1291"/>
                  </a:lnTo>
                  <a:lnTo>
                    <a:pt x="340" y="1337"/>
                  </a:lnTo>
                  <a:lnTo>
                    <a:pt x="476" y="1291"/>
                  </a:lnTo>
                  <a:lnTo>
                    <a:pt x="521" y="1314"/>
                  </a:lnTo>
                  <a:lnTo>
                    <a:pt x="589" y="1337"/>
                  </a:lnTo>
                  <a:lnTo>
                    <a:pt x="657" y="1337"/>
                  </a:lnTo>
                  <a:lnTo>
                    <a:pt x="679" y="1359"/>
                  </a:lnTo>
                  <a:lnTo>
                    <a:pt x="702" y="1382"/>
                  </a:lnTo>
                  <a:lnTo>
                    <a:pt x="702" y="1405"/>
                  </a:lnTo>
                  <a:lnTo>
                    <a:pt x="770" y="1427"/>
                  </a:lnTo>
                  <a:lnTo>
                    <a:pt x="815" y="1427"/>
                  </a:lnTo>
                  <a:lnTo>
                    <a:pt x="951" y="1405"/>
                  </a:lnTo>
                  <a:lnTo>
                    <a:pt x="1110" y="1382"/>
                  </a:lnTo>
                  <a:lnTo>
                    <a:pt x="1178" y="1291"/>
                  </a:lnTo>
                  <a:lnTo>
                    <a:pt x="1200" y="1291"/>
                  </a:lnTo>
                  <a:lnTo>
                    <a:pt x="1291" y="1269"/>
                  </a:lnTo>
                  <a:lnTo>
                    <a:pt x="1359" y="1291"/>
                  </a:lnTo>
                  <a:lnTo>
                    <a:pt x="1449" y="1337"/>
                  </a:lnTo>
                  <a:lnTo>
                    <a:pt x="1495" y="1359"/>
                  </a:lnTo>
                  <a:lnTo>
                    <a:pt x="1698" y="1359"/>
                  </a:lnTo>
                  <a:lnTo>
                    <a:pt x="1902" y="1337"/>
                  </a:lnTo>
                  <a:lnTo>
                    <a:pt x="2038" y="1359"/>
                  </a:lnTo>
                  <a:lnTo>
                    <a:pt x="2151" y="1291"/>
                  </a:lnTo>
                  <a:lnTo>
                    <a:pt x="2174" y="1291"/>
                  </a:lnTo>
                  <a:lnTo>
                    <a:pt x="2219" y="1337"/>
                  </a:lnTo>
                  <a:lnTo>
                    <a:pt x="2332" y="1337"/>
                  </a:lnTo>
                  <a:lnTo>
                    <a:pt x="2400" y="1314"/>
                  </a:lnTo>
                  <a:lnTo>
                    <a:pt x="2468" y="1291"/>
                  </a:lnTo>
                  <a:lnTo>
                    <a:pt x="2604" y="1291"/>
                  </a:lnTo>
                  <a:lnTo>
                    <a:pt x="2627" y="1269"/>
                  </a:lnTo>
                  <a:lnTo>
                    <a:pt x="2649" y="1246"/>
                  </a:lnTo>
                  <a:lnTo>
                    <a:pt x="2649" y="1178"/>
                  </a:lnTo>
                  <a:lnTo>
                    <a:pt x="2627" y="1133"/>
                  </a:lnTo>
                  <a:lnTo>
                    <a:pt x="2604" y="1088"/>
                  </a:lnTo>
                  <a:lnTo>
                    <a:pt x="2581" y="1065"/>
                  </a:lnTo>
                  <a:lnTo>
                    <a:pt x="2604" y="1042"/>
                  </a:lnTo>
                  <a:lnTo>
                    <a:pt x="2627" y="974"/>
                  </a:lnTo>
                  <a:lnTo>
                    <a:pt x="2672" y="907"/>
                  </a:lnTo>
                  <a:lnTo>
                    <a:pt x="2627" y="839"/>
                  </a:lnTo>
                  <a:lnTo>
                    <a:pt x="2581" y="771"/>
                  </a:lnTo>
                  <a:lnTo>
                    <a:pt x="2559" y="748"/>
                  </a:lnTo>
                  <a:lnTo>
                    <a:pt x="2468" y="771"/>
                  </a:lnTo>
                  <a:lnTo>
                    <a:pt x="2400" y="771"/>
                  </a:lnTo>
                  <a:lnTo>
                    <a:pt x="2332" y="725"/>
                  </a:lnTo>
                  <a:lnTo>
                    <a:pt x="2264" y="657"/>
                  </a:lnTo>
                  <a:lnTo>
                    <a:pt x="2264" y="612"/>
                  </a:lnTo>
                  <a:lnTo>
                    <a:pt x="2287" y="567"/>
                  </a:lnTo>
                  <a:lnTo>
                    <a:pt x="2310" y="499"/>
                  </a:lnTo>
                  <a:lnTo>
                    <a:pt x="2310" y="476"/>
                  </a:lnTo>
                  <a:lnTo>
                    <a:pt x="2310" y="454"/>
                  </a:lnTo>
                  <a:lnTo>
                    <a:pt x="2310" y="340"/>
                  </a:lnTo>
                  <a:lnTo>
                    <a:pt x="2287" y="318"/>
                  </a:lnTo>
                  <a:lnTo>
                    <a:pt x="2197" y="295"/>
                  </a:lnTo>
                  <a:lnTo>
                    <a:pt x="2083" y="250"/>
                  </a:lnTo>
                  <a:lnTo>
                    <a:pt x="2038" y="205"/>
                  </a:lnTo>
                  <a:lnTo>
                    <a:pt x="1970" y="205"/>
                  </a:lnTo>
                  <a:lnTo>
                    <a:pt x="1925" y="250"/>
                  </a:lnTo>
                  <a:lnTo>
                    <a:pt x="1857" y="295"/>
                  </a:lnTo>
                  <a:lnTo>
                    <a:pt x="1812" y="295"/>
                  </a:lnTo>
                  <a:lnTo>
                    <a:pt x="1766" y="273"/>
                  </a:lnTo>
                  <a:lnTo>
                    <a:pt x="1721" y="250"/>
                  </a:lnTo>
                  <a:lnTo>
                    <a:pt x="1585" y="205"/>
                  </a:lnTo>
                  <a:lnTo>
                    <a:pt x="1291" y="205"/>
                  </a:lnTo>
                  <a:lnTo>
                    <a:pt x="1268" y="182"/>
                  </a:lnTo>
                  <a:lnTo>
                    <a:pt x="1268" y="159"/>
                  </a:lnTo>
                  <a:lnTo>
                    <a:pt x="1291" y="114"/>
                  </a:lnTo>
                  <a:lnTo>
                    <a:pt x="1291" y="69"/>
                  </a:lnTo>
                  <a:lnTo>
                    <a:pt x="1291" y="46"/>
                  </a:lnTo>
                  <a:lnTo>
                    <a:pt x="1178" y="23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3664500" y="5062875"/>
              <a:ext cx="2875" cy="2850"/>
            </a:xfrm>
            <a:custGeom>
              <a:rect b="b" l="l" r="r" t="t"/>
              <a:pathLst>
                <a:path extrusionOk="0" h="114" w="115">
                  <a:moveTo>
                    <a:pt x="69" y="0"/>
                  </a:moveTo>
                  <a:lnTo>
                    <a:pt x="46" y="23"/>
                  </a:lnTo>
                  <a:lnTo>
                    <a:pt x="23" y="23"/>
                  </a:lnTo>
                  <a:lnTo>
                    <a:pt x="23" y="45"/>
                  </a:lnTo>
                  <a:lnTo>
                    <a:pt x="1" y="68"/>
                  </a:lnTo>
                  <a:lnTo>
                    <a:pt x="23" y="91"/>
                  </a:lnTo>
                  <a:lnTo>
                    <a:pt x="23" y="113"/>
                  </a:lnTo>
                  <a:lnTo>
                    <a:pt x="46" y="91"/>
                  </a:lnTo>
                  <a:lnTo>
                    <a:pt x="114" y="91"/>
                  </a:lnTo>
                  <a:lnTo>
                    <a:pt x="114" y="68"/>
                  </a:lnTo>
                  <a:lnTo>
                    <a:pt x="114" y="45"/>
                  </a:lnTo>
                  <a:lnTo>
                    <a:pt x="114" y="23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995100" y="4133950"/>
              <a:ext cx="186250" cy="193625"/>
            </a:xfrm>
            <a:custGeom>
              <a:rect b="b" l="l" r="r" t="t"/>
              <a:pathLst>
                <a:path extrusionOk="0" h="7745" w="7450">
                  <a:moveTo>
                    <a:pt x="4166" y="1"/>
                  </a:moveTo>
                  <a:lnTo>
                    <a:pt x="3917" y="23"/>
                  </a:lnTo>
                  <a:lnTo>
                    <a:pt x="3827" y="68"/>
                  </a:lnTo>
                  <a:lnTo>
                    <a:pt x="3623" y="204"/>
                  </a:lnTo>
                  <a:lnTo>
                    <a:pt x="3578" y="204"/>
                  </a:lnTo>
                  <a:lnTo>
                    <a:pt x="3532" y="159"/>
                  </a:lnTo>
                  <a:lnTo>
                    <a:pt x="3487" y="159"/>
                  </a:lnTo>
                  <a:lnTo>
                    <a:pt x="3397" y="182"/>
                  </a:lnTo>
                  <a:lnTo>
                    <a:pt x="3306" y="227"/>
                  </a:lnTo>
                  <a:lnTo>
                    <a:pt x="3193" y="295"/>
                  </a:lnTo>
                  <a:lnTo>
                    <a:pt x="3125" y="363"/>
                  </a:lnTo>
                  <a:lnTo>
                    <a:pt x="3080" y="385"/>
                  </a:lnTo>
                  <a:lnTo>
                    <a:pt x="2966" y="521"/>
                  </a:lnTo>
                  <a:lnTo>
                    <a:pt x="2921" y="544"/>
                  </a:lnTo>
                  <a:lnTo>
                    <a:pt x="2853" y="544"/>
                  </a:lnTo>
                  <a:lnTo>
                    <a:pt x="2853" y="499"/>
                  </a:lnTo>
                  <a:lnTo>
                    <a:pt x="2763" y="363"/>
                  </a:lnTo>
                  <a:lnTo>
                    <a:pt x="2649" y="182"/>
                  </a:lnTo>
                  <a:lnTo>
                    <a:pt x="2604" y="182"/>
                  </a:lnTo>
                  <a:lnTo>
                    <a:pt x="2581" y="159"/>
                  </a:lnTo>
                  <a:lnTo>
                    <a:pt x="2491" y="182"/>
                  </a:lnTo>
                  <a:lnTo>
                    <a:pt x="2196" y="227"/>
                  </a:lnTo>
                  <a:lnTo>
                    <a:pt x="1970" y="272"/>
                  </a:lnTo>
                  <a:lnTo>
                    <a:pt x="1608" y="340"/>
                  </a:lnTo>
                  <a:lnTo>
                    <a:pt x="1223" y="385"/>
                  </a:lnTo>
                  <a:lnTo>
                    <a:pt x="996" y="431"/>
                  </a:lnTo>
                  <a:lnTo>
                    <a:pt x="793" y="431"/>
                  </a:lnTo>
                  <a:lnTo>
                    <a:pt x="793" y="612"/>
                  </a:lnTo>
                  <a:lnTo>
                    <a:pt x="793" y="952"/>
                  </a:lnTo>
                  <a:lnTo>
                    <a:pt x="793" y="1291"/>
                  </a:lnTo>
                  <a:lnTo>
                    <a:pt x="793" y="1631"/>
                  </a:lnTo>
                  <a:lnTo>
                    <a:pt x="793" y="1970"/>
                  </a:lnTo>
                  <a:lnTo>
                    <a:pt x="793" y="2310"/>
                  </a:lnTo>
                  <a:lnTo>
                    <a:pt x="793" y="2650"/>
                  </a:lnTo>
                  <a:lnTo>
                    <a:pt x="793" y="3012"/>
                  </a:lnTo>
                  <a:lnTo>
                    <a:pt x="793" y="3352"/>
                  </a:lnTo>
                  <a:lnTo>
                    <a:pt x="793" y="3510"/>
                  </a:lnTo>
                  <a:lnTo>
                    <a:pt x="793" y="3533"/>
                  </a:lnTo>
                  <a:lnTo>
                    <a:pt x="0" y="3533"/>
                  </a:lnTo>
                  <a:lnTo>
                    <a:pt x="0" y="3737"/>
                  </a:lnTo>
                  <a:lnTo>
                    <a:pt x="0" y="3986"/>
                  </a:lnTo>
                  <a:lnTo>
                    <a:pt x="0" y="4235"/>
                  </a:lnTo>
                  <a:lnTo>
                    <a:pt x="0" y="4484"/>
                  </a:lnTo>
                  <a:lnTo>
                    <a:pt x="0" y="4710"/>
                  </a:lnTo>
                  <a:lnTo>
                    <a:pt x="0" y="4959"/>
                  </a:lnTo>
                  <a:lnTo>
                    <a:pt x="0" y="5208"/>
                  </a:lnTo>
                  <a:lnTo>
                    <a:pt x="0" y="5457"/>
                  </a:lnTo>
                  <a:lnTo>
                    <a:pt x="0" y="5707"/>
                  </a:lnTo>
                  <a:lnTo>
                    <a:pt x="0" y="5910"/>
                  </a:lnTo>
                  <a:lnTo>
                    <a:pt x="0" y="5933"/>
                  </a:lnTo>
                  <a:lnTo>
                    <a:pt x="45" y="5956"/>
                  </a:lnTo>
                  <a:lnTo>
                    <a:pt x="295" y="6137"/>
                  </a:lnTo>
                  <a:lnTo>
                    <a:pt x="362" y="6250"/>
                  </a:lnTo>
                  <a:lnTo>
                    <a:pt x="385" y="6318"/>
                  </a:lnTo>
                  <a:lnTo>
                    <a:pt x="498" y="6544"/>
                  </a:lnTo>
                  <a:lnTo>
                    <a:pt x="589" y="6748"/>
                  </a:lnTo>
                  <a:lnTo>
                    <a:pt x="657" y="6907"/>
                  </a:lnTo>
                  <a:lnTo>
                    <a:pt x="657" y="6997"/>
                  </a:lnTo>
                  <a:lnTo>
                    <a:pt x="657" y="7065"/>
                  </a:lnTo>
                  <a:lnTo>
                    <a:pt x="679" y="7088"/>
                  </a:lnTo>
                  <a:lnTo>
                    <a:pt x="657" y="7133"/>
                  </a:lnTo>
                  <a:lnTo>
                    <a:pt x="611" y="7224"/>
                  </a:lnTo>
                  <a:lnTo>
                    <a:pt x="566" y="7291"/>
                  </a:lnTo>
                  <a:lnTo>
                    <a:pt x="521" y="7382"/>
                  </a:lnTo>
                  <a:lnTo>
                    <a:pt x="521" y="7495"/>
                  </a:lnTo>
                  <a:lnTo>
                    <a:pt x="521" y="7654"/>
                  </a:lnTo>
                  <a:lnTo>
                    <a:pt x="566" y="7722"/>
                  </a:lnTo>
                  <a:lnTo>
                    <a:pt x="611" y="7744"/>
                  </a:lnTo>
                  <a:lnTo>
                    <a:pt x="702" y="7699"/>
                  </a:lnTo>
                  <a:lnTo>
                    <a:pt x="770" y="7722"/>
                  </a:lnTo>
                  <a:lnTo>
                    <a:pt x="861" y="7744"/>
                  </a:lnTo>
                  <a:lnTo>
                    <a:pt x="1178" y="7722"/>
                  </a:lnTo>
                  <a:lnTo>
                    <a:pt x="1200" y="7744"/>
                  </a:lnTo>
                  <a:lnTo>
                    <a:pt x="1359" y="7744"/>
                  </a:lnTo>
                  <a:lnTo>
                    <a:pt x="1404" y="7699"/>
                  </a:lnTo>
                  <a:lnTo>
                    <a:pt x="1449" y="7608"/>
                  </a:lnTo>
                  <a:lnTo>
                    <a:pt x="1472" y="7586"/>
                  </a:lnTo>
                  <a:lnTo>
                    <a:pt x="1540" y="7586"/>
                  </a:lnTo>
                  <a:lnTo>
                    <a:pt x="1608" y="7563"/>
                  </a:lnTo>
                  <a:lnTo>
                    <a:pt x="1676" y="7495"/>
                  </a:lnTo>
                  <a:lnTo>
                    <a:pt x="1789" y="7337"/>
                  </a:lnTo>
                  <a:lnTo>
                    <a:pt x="1970" y="7178"/>
                  </a:lnTo>
                  <a:lnTo>
                    <a:pt x="2038" y="7156"/>
                  </a:lnTo>
                  <a:lnTo>
                    <a:pt x="2083" y="7110"/>
                  </a:lnTo>
                  <a:lnTo>
                    <a:pt x="2106" y="7065"/>
                  </a:lnTo>
                  <a:lnTo>
                    <a:pt x="2196" y="6861"/>
                  </a:lnTo>
                  <a:lnTo>
                    <a:pt x="2242" y="6703"/>
                  </a:lnTo>
                  <a:lnTo>
                    <a:pt x="2264" y="6635"/>
                  </a:lnTo>
                  <a:lnTo>
                    <a:pt x="2310" y="6522"/>
                  </a:lnTo>
                  <a:lnTo>
                    <a:pt x="2355" y="6431"/>
                  </a:lnTo>
                  <a:lnTo>
                    <a:pt x="2423" y="6408"/>
                  </a:lnTo>
                  <a:lnTo>
                    <a:pt x="2446" y="6386"/>
                  </a:lnTo>
                  <a:lnTo>
                    <a:pt x="2513" y="6363"/>
                  </a:lnTo>
                  <a:lnTo>
                    <a:pt x="2604" y="6340"/>
                  </a:lnTo>
                  <a:lnTo>
                    <a:pt x="2717" y="6363"/>
                  </a:lnTo>
                  <a:lnTo>
                    <a:pt x="2808" y="6408"/>
                  </a:lnTo>
                  <a:lnTo>
                    <a:pt x="2944" y="6499"/>
                  </a:lnTo>
                  <a:lnTo>
                    <a:pt x="3057" y="6590"/>
                  </a:lnTo>
                  <a:lnTo>
                    <a:pt x="3102" y="6635"/>
                  </a:lnTo>
                  <a:lnTo>
                    <a:pt x="3170" y="6657"/>
                  </a:lnTo>
                  <a:lnTo>
                    <a:pt x="3283" y="6680"/>
                  </a:lnTo>
                  <a:lnTo>
                    <a:pt x="3351" y="6680"/>
                  </a:lnTo>
                  <a:lnTo>
                    <a:pt x="3464" y="6771"/>
                  </a:lnTo>
                  <a:lnTo>
                    <a:pt x="3510" y="6771"/>
                  </a:lnTo>
                  <a:lnTo>
                    <a:pt x="3646" y="6793"/>
                  </a:lnTo>
                  <a:lnTo>
                    <a:pt x="3781" y="6839"/>
                  </a:lnTo>
                  <a:lnTo>
                    <a:pt x="3895" y="6839"/>
                  </a:lnTo>
                  <a:lnTo>
                    <a:pt x="3985" y="6771"/>
                  </a:lnTo>
                  <a:lnTo>
                    <a:pt x="4257" y="6771"/>
                  </a:lnTo>
                  <a:lnTo>
                    <a:pt x="4348" y="6748"/>
                  </a:lnTo>
                  <a:lnTo>
                    <a:pt x="4393" y="6703"/>
                  </a:lnTo>
                  <a:lnTo>
                    <a:pt x="4461" y="6635"/>
                  </a:lnTo>
                  <a:lnTo>
                    <a:pt x="4506" y="6499"/>
                  </a:lnTo>
                  <a:lnTo>
                    <a:pt x="4551" y="6386"/>
                  </a:lnTo>
                  <a:lnTo>
                    <a:pt x="4597" y="6250"/>
                  </a:lnTo>
                  <a:lnTo>
                    <a:pt x="4665" y="6069"/>
                  </a:lnTo>
                  <a:lnTo>
                    <a:pt x="4687" y="5933"/>
                  </a:lnTo>
                  <a:lnTo>
                    <a:pt x="4710" y="5888"/>
                  </a:lnTo>
                  <a:lnTo>
                    <a:pt x="4800" y="5865"/>
                  </a:lnTo>
                  <a:lnTo>
                    <a:pt x="4891" y="5820"/>
                  </a:lnTo>
                  <a:lnTo>
                    <a:pt x="5095" y="5774"/>
                  </a:lnTo>
                  <a:lnTo>
                    <a:pt x="5140" y="5752"/>
                  </a:lnTo>
                  <a:lnTo>
                    <a:pt x="5185" y="5684"/>
                  </a:lnTo>
                  <a:lnTo>
                    <a:pt x="5276" y="5593"/>
                  </a:lnTo>
                  <a:lnTo>
                    <a:pt x="5389" y="5503"/>
                  </a:lnTo>
                  <a:lnTo>
                    <a:pt x="5457" y="5457"/>
                  </a:lnTo>
                  <a:lnTo>
                    <a:pt x="5548" y="5050"/>
                  </a:lnTo>
                  <a:lnTo>
                    <a:pt x="5570" y="4982"/>
                  </a:lnTo>
                  <a:lnTo>
                    <a:pt x="5638" y="4891"/>
                  </a:lnTo>
                  <a:lnTo>
                    <a:pt x="5706" y="4846"/>
                  </a:lnTo>
                  <a:lnTo>
                    <a:pt x="5729" y="4846"/>
                  </a:lnTo>
                  <a:lnTo>
                    <a:pt x="5774" y="4801"/>
                  </a:lnTo>
                  <a:lnTo>
                    <a:pt x="5819" y="4756"/>
                  </a:lnTo>
                  <a:lnTo>
                    <a:pt x="5887" y="4710"/>
                  </a:lnTo>
                  <a:lnTo>
                    <a:pt x="5978" y="4710"/>
                  </a:lnTo>
                  <a:lnTo>
                    <a:pt x="6023" y="4665"/>
                  </a:lnTo>
                  <a:lnTo>
                    <a:pt x="6046" y="4597"/>
                  </a:lnTo>
                  <a:lnTo>
                    <a:pt x="6091" y="4574"/>
                  </a:lnTo>
                  <a:lnTo>
                    <a:pt x="6159" y="4574"/>
                  </a:lnTo>
                  <a:lnTo>
                    <a:pt x="6182" y="4552"/>
                  </a:lnTo>
                  <a:lnTo>
                    <a:pt x="6182" y="4506"/>
                  </a:lnTo>
                  <a:lnTo>
                    <a:pt x="6227" y="4484"/>
                  </a:lnTo>
                  <a:lnTo>
                    <a:pt x="6295" y="4461"/>
                  </a:lnTo>
                  <a:lnTo>
                    <a:pt x="6317" y="4416"/>
                  </a:lnTo>
                  <a:lnTo>
                    <a:pt x="6317" y="4371"/>
                  </a:lnTo>
                  <a:lnTo>
                    <a:pt x="6385" y="4280"/>
                  </a:lnTo>
                  <a:lnTo>
                    <a:pt x="6544" y="4122"/>
                  </a:lnTo>
                  <a:lnTo>
                    <a:pt x="6680" y="4031"/>
                  </a:lnTo>
                  <a:lnTo>
                    <a:pt x="6816" y="4031"/>
                  </a:lnTo>
                  <a:lnTo>
                    <a:pt x="6929" y="3986"/>
                  </a:lnTo>
                  <a:lnTo>
                    <a:pt x="7042" y="3940"/>
                  </a:lnTo>
                  <a:lnTo>
                    <a:pt x="7133" y="3872"/>
                  </a:lnTo>
                  <a:lnTo>
                    <a:pt x="7178" y="3759"/>
                  </a:lnTo>
                  <a:lnTo>
                    <a:pt x="7268" y="3714"/>
                  </a:lnTo>
                  <a:lnTo>
                    <a:pt x="7450" y="3691"/>
                  </a:lnTo>
                  <a:lnTo>
                    <a:pt x="7427" y="3669"/>
                  </a:lnTo>
                  <a:lnTo>
                    <a:pt x="7359" y="3601"/>
                  </a:lnTo>
                  <a:lnTo>
                    <a:pt x="7246" y="3578"/>
                  </a:lnTo>
                  <a:lnTo>
                    <a:pt x="7223" y="3578"/>
                  </a:lnTo>
                  <a:lnTo>
                    <a:pt x="7201" y="3555"/>
                  </a:lnTo>
                  <a:lnTo>
                    <a:pt x="7178" y="3510"/>
                  </a:lnTo>
                  <a:lnTo>
                    <a:pt x="7178" y="3488"/>
                  </a:lnTo>
                  <a:lnTo>
                    <a:pt x="7201" y="3374"/>
                  </a:lnTo>
                  <a:lnTo>
                    <a:pt x="7178" y="3352"/>
                  </a:lnTo>
                  <a:lnTo>
                    <a:pt x="7155" y="3352"/>
                  </a:lnTo>
                  <a:lnTo>
                    <a:pt x="7110" y="3329"/>
                  </a:lnTo>
                  <a:lnTo>
                    <a:pt x="6974" y="3284"/>
                  </a:lnTo>
                  <a:lnTo>
                    <a:pt x="6793" y="3238"/>
                  </a:lnTo>
                  <a:lnTo>
                    <a:pt x="6521" y="3193"/>
                  </a:lnTo>
                  <a:lnTo>
                    <a:pt x="6408" y="3171"/>
                  </a:lnTo>
                  <a:lnTo>
                    <a:pt x="6385" y="3148"/>
                  </a:lnTo>
                  <a:lnTo>
                    <a:pt x="6363" y="3103"/>
                  </a:lnTo>
                  <a:lnTo>
                    <a:pt x="6295" y="2989"/>
                  </a:lnTo>
                  <a:lnTo>
                    <a:pt x="6250" y="2899"/>
                  </a:lnTo>
                  <a:lnTo>
                    <a:pt x="6136" y="2786"/>
                  </a:lnTo>
                  <a:lnTo>
                    <a:pt x="6114" y="2740"/>
                  </a:lnTo>
                  <a:lnTo>
                    <a:pt x="6114" y="2627"/>
                  </a:lnTo>
                  <a:lnTo>
                    <a:pt x="6136" y="2559"/>
                  </a:lnTo>
                  <a:lnTo>
                    <a:pt x="6136" y="2491"/>
                  </a:lnTo>
                  <a:lnTo>
                    <a:pt x="6136" y="2423"/>
                  </a:lnTo>
                  <a:lnTo>
                    <a:pt x="6136" y="2333"/>
                  </a:lnTo>
                  <a:lnTo>
                    <a:pt x="6136" y="2287"/>
                  </a:lnTo>
                  <a:lnTo>
                    <a:pt x="6114" y="2265"/>
                  </a:lnTo>
                  <a:lnTo>
                    <a:pt x="6068" y="2242"/>
                  </a:lnTo>
                  <a:lnTo>
                    <a:pt x="5797" y="2242"/>
                  </a:lnTo>
                  <a:lnTo>
                    <a:pt x="5797" y="2152"/>
                  </a:lnTo>
                  <a:lnTo>
                    <a:pt x="5774" y="2038"/>
                  </a:lnTo>
                  <a:lnTo>
                    <a:pt x="5751" y="1970"/>
                  </a:lnTo>
                  <a:lnTo>
                    <a:pt x="5729" y="1925"/>
                  </a:lnTo>
                  <a:lnTo>
                    <a:pt x="5661" y="1880"/>
                  </a:lnTo>
                  <a:lnTo>
                    <a:pt x="5502" y="1835"/>
                  </a:lnTo>
                  <a:lnTo>
                    <a:pt x="5321" y="1744"/>
                  </a:lnTo>
                  <a:lnTo>
                    <a:pt x="5163" y="1631"/>
                  </a:lnTo>
                  <a:lnTo>
                    <a:pt x="4982" y="1472"/>
                  </a:lnTo>
                  <a:lnTo>
                    <a:pt x="4914" y="1450"/>
                  </a:lnTo>
                  <a:lnTo>
                    <a:pt x="4846" y="1314"/>
                  </a:lnTo>
                  <a:lnTo>
                    <a:pt x="4755" y="1065"/>
                  </a:lnTo>
                  <a:lnTo>
                    <a:pt x="4755" y="997"/>
                  </a:lnTo>
                  <a:lnTo>
                    <a:pt x="4732" y="952"/>
                  </a:lnTo>
                  <a:lnTo>
                    <a:pt x="4642" y="838"/>
                  </a:lnTo>
                  <a:lnTo>
                    <a:pt x="4619" y="770"/>
                  </a:lnTo>
                  <a:lnTo>
                    <a:pt x="4597" y="702"/>
                  </a:lnTo>
                  <a:lnTo>
                    <a:pt x="4438" y="544"/>
                  </a:lnTo>
                  <a:lnTo>
                    <a:pt x="4370" y="453"/>
                  </a:lnTo>
                  <a:lnTo>
                    <a:pt x="4348" y="363"/>
                  </a:lnTo>
                  <a:lnTo>
                    <a:pt x="4302" y="295"/>
                  </a:lnTo>
                  <a:lnTo>
                    <a:pt x="4257" y="250"/>
                  </a:lnTo>
                  <a:lnTo>
                    <a:pt x="4212" y="204"/>
                  </a:lnTo>
                  <a:lnTo>
                    <a:pt x="4189" y="136"/>
                  </a:lnTo>
                  <a:lnTo>
                    <a:pt x="4166" y="91"/>
                  </a:lnTo>
                  <a:lnTo>
                    <a:pt x="4189" y="46"/>
                  </a:lnTo>
                  <a:lnTo>
                    <a:pt x="41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4058500" y="2430100"/>
              <a:ext cx="189650" cy="163625"/>
            </a:xfrm>
            <a:custGeom>
              <a:rect b="b" l="l" r="r" t="t"/>
              <a:pathLst>
                <a:path extrusionOk="0" h="6545" w="7586">
                  <a:moveTo>
                    <a:pt x="3872" y="0"/>
                  </a:moveTo>
                  <a:lnTo>
                    <a:pt x="3759" y="91"/>
                  </a:lnTo>
                  <a:lnTo>
                    <a:pt x="3600" y="272"/>
                  </a:lnTo>
                  <a:lnTo>
                    <a:pt x="3555" y="317"/>
                  </a:lnTo>
                  <a:lnTo>
                    <a:pt x="3510" y="476"/>
                  </a:lnTo>
                  <a:lnTo>
                    <a:pt x="3283" y="476"/>
                  </a:lnTo>
                  <a:lnTo>
                    <a:pt x="3080" y="431"/>
                  </a:lnTo>
                  <a:lnTo>
                    <a:pt x="3012" y="453"/>
                  </a:lnTo>
                  <a:lnTo>
                    <a:pt x="2898" y="612"/>
                  </a:lnTo>
                  <a:lnTo>
                    <a:pt x="2853" y="634"/>
                  </a:lnTo>
                  <a:lnTo>
                    <a:pt x="2740" y="657"/>
                  </a:lnTo>
                  <a:lnTo>
                    <a:pt x="2717" y="657"/>
                  </a:lnTo>
                  <a:lnTo>
                    <a:pt x="2717" y="725"/>
                  </a:lnTo>
                  <a:lnTo>
                    <a:pt x="2695" y="838"/>
                  </a:lnTo>
                  <a:lnTo>
                    <a:pt x="2672" y="974"/>
                  </a:lnTo>
                  <a:lnTo>
                    <a:pt x="2627" y="1087"/>
                  </a:lnTo>
                  <a:lnTo>
                    <a:pt x="2604" y="1132"/>
                  </a:lnTo>
                  <a:lnTo>
                    <a:pt x="2649" y="1155"/>
                  </a:lnTo>
                  <a:lnTo>
                    <a:pt x="2785" y="1178"/>
                  </a:lnTo>
                  <a:lnTo>
                    <a:pt x="2853" y="1200"/>
                  </a:lnTo>
                  <a:lnTo>
                    <a:pt x="2876" y="1223"/>
                  </a:lnTo>
                  <a:lnTo>
                    <a:pt x="2830" y="1246"/>
                  </a:lnTo>
                  <a:lnTo>
                    <a:pt x="2785" y="1291"/>
                  </a:lnTo>
                  <a:lnTo>
                    <a:pt x="2763" y="1314"/>
                  </a:lnTo>
                  <a:lnTo>
                    <a:pt x="2717" y="1427"/>
                  </a:lnTo>
                  <a:lnTo>
                    <a:pt x="2491" y="1404"/>
                  </a:lnTo>
                  <a:lnTo>
                    <a:pt x="2446" y="1427"/>
                  </a:lnTo>
                  <a:lnTo>
                    <a:pt x="2423" y="1472"/>
                  </a:lnTo>
                  <a:lnTo>
                    <a:pt x="2423" y="1517"/>
                  </a:lnTo>
                  <a:lnTo>
                    <a:pt x="2378" y="1585"/>
                  </a:lnTo>
                  <a:lnTo>
                    <a:pt x="2332" y="1653"/>
                  </a:lnTo>
                  <a:lnTo>
                    <a:pt x="2219" y="1676"/>
                  </a:lnTo>
                  <a:lnTo>
                    <a:pt x="2129" y="1699"/>
                  </a:lnTo>
                  <a:lnTo>
                    <a:pt x="2083" y="1834"/>
                  </a:lnTo>
                  <a:lnTo>
                    <a:pt x="2038" y="1993"/>
                  </a:lnTo>
                  <a:lnTo>
                    <a:pt x="2038" y="2106"/>
                  </a:lnTo>
                  <a:lnTo>
                    <a:pt x="2038" y="2151"/>
                  </a:lnTo>
                  <a:lnTo>
                    <a:pt x="2038" y="2197"/>
                  </a:lnTo>
                  <a:lnTo>
                    <a:pt x="1993" y="2242"/>
                  </a:lnTo>
                  <a:lnTo>
                    <a:pt x="1947" y="2333"/>
                  </a:lnTo>
                  <a:lnTo>
                    <a:pt x="1902" y="2446"/>
                  </a:lnTo>
                  <a:lnTo>
                    <a:pt x="1879" y="2514"/>
                  </a:lnTo>
                  <a:lnTo>
                    <a:pt x="1902" y="2536"/>
                  </a:lnTo>
                  <a:lnTo>
                    <a:pt x="1947" y="2536"/>
                  </a:lnTo>
                  <a:lnTo>
                    <a:pt x="2015" y="2559"/>
                  </a:lnTo>
                  <a:lnTo>
                    <a:pt x="2038" y="2604"/>
                  </a:lnTo>
                  <a:lnTo>
                    <a:pt x="2061" y="2672"/>
                  </a:lnTo>
                  <a:lnTo>
                    <a:pt x="2061" y="2717"/>
                  </a:lnTo>
                  <a:lnTo>
                    <a:pt x="2038" y="2740"/>
                  </a:lnTo>
                  <a:lnTo>
                    <a:pt x="1993" y="2763"/>
                  </a:lnTo>
                  <a:lnTo>
                    <a:pt x="1902" y="2763"/>
                  </a:lnTo>
                  <a:lnTo>
                    <a:pt x="1857" y="2740"/>
                  </a:lnTo>
                  <a:lnTo>
                    <a:pt x="1857" y="2717"/>
                  </a:lnTo>
                  <a:lnTo>
                    <a:pt x="1879" y="2672"/>
                  </a:lnTo>
                  <a:lnTo>
                    <a:pt x="1857" y="2604"/>
                  </a:lnTo>
                  <a:lnTo>
                    <a:pt x="1812" y="2559"/>
                  </a:lnTo>
                  <a:lnTo>
                    <a:pt x="1744" y="2627"/>
                  </a:lnTo>
                  <a:lnTo>
                    <a:pt x="1676" y="2627"/>
                  </a:lnTo>
                  <a:lnTo>
                    <a:pt x="1608" y="2672"/>
                  </a:lnTo>
                  <a:lnTo>
                    <a:pt x="1540" y="2763"/>
                  </a:lnTo>
                  <a:lnTo>
                    <a:pt x="1495" y="2785"/>
                  </a:lnTo>
                  <a:lnTo>
                    <a:pt x="1359" y="2763"/>
                  </a:lnTo>
                  <a:lnTo>
                    <a:pt x="1313" y="2808"/>
                  </a:lnTo>
                  <a:lnTo>
                    <a:pt x="1291" y="2967"/>
                  </a:lnTo>
                  <a:lnTo>
                    <a:pt x="1268" y="2989"/>
                  </a:lnTo>
                  <a:lnTo>
                    <a:pt x="1155" y="2989"/>
                  </a:lnTo>
                  <a:lnTo>
                    <a:pt x="1042" y="3057"/>
                  </a:lnTo>
                  <a:lnTo>
                    <a:pt x="906" y="3102"/>
                  </a:lnTo>
                  <a:lnTo>
                    <a:pt x="838" y="3080"/>
                  </a:lnTo>
                  <a:lnTo>
                    <a:pt x="815" y="3034"/>
                  </a:lnTo>
                  <a:lnTo>
                    <a:pt x="747" y="3034"/>
                  </a:lnTo>
                  <a:lnTo>
                    <a:pt x="657" y="3057"/>
                  </a:lnTo>
                  <a:lnTo>
                    <a:pt x="611" y="3034"/>
                  </a:lnTo>
                  <a:lnTo>
                    <a:pt x="566" y="3057"/>
                  </a:lnTo>
                  <a:lnTo>
                    <a:pt x="453" y="3080"/>
                  </a:lnTo>
                  <a:lnTo>
                    <a:pt x="317" y="3080"/>
                  </a:lnTo>
                  <a:lnTo>
                    <a:pt x="249" y="3034"/>
                  </a:lnTo>
                  <a:lnTo>
                    <a:pt x="340" y="3510"/>
                  </a:lnTo>
                  <a:lnTo>
                    <a:pt x="498" y="3940"/>
                  </a:lnTo>
                  <a:lnTo>
                    <a:pt x="544" y="4144"/>
                  </a:lnTo>
                  <a:lnTo>
                    <a:pt x="566" y="4257"/>
                  </a:lnTo>
                  <a:lnTo>
                    <a:pt x="589" y="4416"/>
                  </a:lnTo>
                  <a:lnTo>
                    <a:pt x="589" y="4529"/>
                  </a:lnTo>
                  <a:lnTo>
                    <a:pt x="589" y="4597"/>
                  </a:lnTo>
                  <a:lnTo>
                    <a:pt x="589" y="4687"/>
                  </a:lnTo>
                  <a:lnTo>
                    <a:pt x="544" y="4733"/>
                  </a:lnTo>
                  <a:lnTo>
                    <a:pt x="249" y="4891"/>
                  </a:lnTo>
                  <a:lnTo>
                    <a:pt x="181" y="4936"/>
                  </a:lnTo>
                  <a:lnTo>
                    <a:pt x="113" y="5050"/>
                  </a:lnTo>
                  <a:lnTo>
                    <a:pt x="23" y="5163"/>
                  </a:lnTo>
                  <a:lnTo>
                    <a:pt x="0" y="5208"/>
                  </a:lnTo>
                  <a:lnTo>
                    <a:pt x="0" y="5231"/>
                  </a:lnTo>
                  <a:lnTo>
                    <a:pt x="23" y="5276"/>
                  </a:lnTo>
                  <a:lnTo>
                    <a:pt x="136" y="5321"/>
                  </a:lnTo>
                  <a:lnTo>
                    <a:pt x="227" y="5389"/>
                  </a:lnTo>
                  <a:lnTo>
                    <a:pt x="272" y="5412"/>
                  </a:lnTo>
                  <a:lnTo>
                    <a:pt x="340" y="5457"/>
                  </a:lnTo>
                  <a:lnTo>
                    <a:pt x="362" y="5502"/>
                  </a:lnTo>
                  <a:lnTo>
                    <a:pt x="385" y="5548"/>
                  </a:lnTo>
                  <a:lnTo>
                    <a:pt x="385" y="5638"/>
                  </a:lnTo>
                  <a:lnTo>
                    <a:pt x="340" y="5752"/>
                  </a:lnTo>
                  <a:lnTo>
                    <a:pt x="362" y="5842"/>
                  </a:lnTo>
                  <a:lnTo>
                    <a:pt x="317" y="5910"/>
                  </a:lnTo>
                  <a:lnTo>
                    <a:pt x="294" y="5978"/>
                  </a:lnTo>
                  <a:lnTo>
                    <a:pt x="294" y="6091"/>
                  </a:lnTo>
                  <a:lnTo>
                    <a:pt x="340" y="6204"/>
                  </a:lnTo>
                  <a:lnTo>
                    <a:pt x="362" y="6204"/>
                  </a:lnTo>
                  <a:lnTo>
                    <a:pt x="340" y="6091"/>
                  </a:lnTo>
                  <a:lnTo>
                    <a:pt x="385" y="6069"/>
                  </a:lnTo>
                  <a:lnTo>
                    <a:pt x="430" y="6046"/>
                  </a:lnTo>
                  <a:lnTo>
                    <a:pt x="498" y="6069"/>
                  </a:lnTo>
                  <a:lnTo>
                    <a:pt x="544" y="6069"/>
                  </a:lnTo>
                  <a:lnTo>
                    <a:pt x="611" y="6136"/>
                  </a:lnTo>
                  <a:lnTo>
                    <a:pt x="634" y="6114"/>
                  </a:lnTo>
                  <a:lnTo>
                    <a:pt x="770" y="6023"/>
                  </a:lnTo>
                  <a:lnTo>
                    <a:pt x="883" y="5887"/>
                  </a:lnTo>
                  <a:lnTo>
                    <a:pt x="906" y="5797"/>
                  </a:lnTo>
                  <a:lnTo>
                    <a:pt x="951" y="5774"/>
                  </a:lnTo>
                  <a:lnTo>
                    <a:pt x="1064" y="5752"/>
                  </a:lnTo>
                  <a:lnTo>
                    <a:pt x="1155" y="5729"/>
                  </a:lnTo>
                  <a:lnTo>
                    <a:pt x="1359" y="5729"/>
                  </a:lnTo>
                  <a:lnTo>
                    <a:pt x="1427" y="5706"/>
                  </a:lnTo>
                  <a:lnTo>
                    <a:pt x="1517" y="5684"/>
                  </a:lnTo>
                  <a:lnTo>
                    <a:pt x="2083" y="5684"/>
                  </a:lnTo>
                  <a:lnTo>
                    <a:pt x="2196" y="5706"/>
                  </a:lnTo>
                  <a:lnTo>
                    <a:pt x="2468" y="5774"/>
                  </a:lnTo>
                  <a:lnTo>
                    <a:pt x="2559" y="5797"/>
                  </a:lnTo>
                  <a:lnTo>
                    <a:pt x="2604" y="5842"/>
                  </a:lnTo>
                  <a:lnTo>
                    <a:pt x="2695" y="5842"/>
                  </a:lnTo>
                  <a:lnTo>
                    <a:pt x="2853" y="5887"/>
                  </a:lnTo>
                  <a:lnTo>
                    <a:pt x="3012" y="5910"/>
                  </a:lnTo>
                  <a:lnTo>
                    <a:pt x="3147" y="5910"/>
                  </a:lnTo>
                  <a:lnTo>
                    <a:pt x="3261" y="6091"/>
                  </a:lnTo>
                  <a:lnTo>
                    <a:pt x="3283" y="6114"/>
                  </a:lnTo>
                  <a:lnTo>
                    <a:pt x="3329" y="6114"/>
                  </a:lnTo>
                  <a:lnTo>
                    <a:pt x="3397" y="6091"/>
                  </a:lnTo>
                  <a:lnTo>
                    <a:pt x="3510" y="6114"/>
                  </a:lnTo>
                  <a:lnTo>
                    <a:pt x="3600" y="6136"/>
                  </a:lnTo>
                  <a:lnTo>
                    <a:pt x="3578" y="6250"/>
                  </a:lnTo>
                  <a:lnTo>
                    <a:pt x="3600" y="6272"/>
                  </a:lnTo>
                  <a:lnTo>
                    <a:pt x="3623" y="6250"/>
                  </a:lnTo>
                  <a:lnTo>
                    <a:pt x="3668" y="6204"/>
                  </a:lnTo>
                  <a:lnTo>
                    <a:pt x="3691" y="6136"/>
                  </a:lnTo>
                  <a:lnTo>
                    <a:pt x="3714" y="6114"/>
                  </a:lnTo>
                  <a:lnTo>
                    <a:pt x="3849" y="6159"/>
                  </a:lnTo>
                  <a:lnTo>
                    <a:pt x="3895" y="6159"/>
                  </a:lnTo>
                  <a:lnTo>
                    <a:pt x="3963" y="6114"/>
                  </a:lnTo>
                  <a:lnTo>
                    <a:pt x="3985" y="6091"/>
                  </a:lnTo>
                  <a:lnTo>
                    <a:pt x="4076" y="6136"/>
                  </a:lnTo>
                  <a:lnTo>
                    <a:pt x="4166" y="6159"/>
                  </a:lnTo>
                  <a:lnTo>
                    <a:pt x="4257" y="6159"/>
                  </a:lnTo>
                  <a:lnTo>
                    <a:pt x="4302" y="6182"/>
                  </a:lnTo>
                  <a:lnTo>
                    <a:pt x="4348" y="6295"/>
                  </a:lnTo>
                  <a:lnTo>
                    <a:pt x="4393" y="6318"/>
                  </a:lnTo>
                  <a:lnTo>
                    <a:pt x="4415" y="6318"/>
                  </a:lnTo>
                  <a:lnTo>
                    <a:pt x="4461" y="6227"/>
                  </a:lnTo>
                  <a:lnTo>
                    <a:pt x="4506" y="6182"/>
                  </a:lnTo>
                  <a:lnTo>
                    <a:pt x="4574" y="6159"/>
                  </a:lnTo>
                  <a:lnTo>
                    <a:pt x="4619" y="6136"/>
                  </a:lnTo>
                  <a:lnTo>
                    <a:pt x="4642" y="6114"/>
                  </a:lnTo>
                  <a:lnTo>
                    <a:pt x="4687" y="6069"/>
                  </a:lnTo>
                  <a:lnTo>
                    <a:pt x="4710" y="6069"/>
                  </a:lnTo>
                  <a:lnTo>
                    <a:pt x="4732" y="6091"/>
                  </a:lnTo>
                  <a:lnTo>
                    <a:pt x="4778" y="6136"/>
                  </a:lnTo>
                  <a:lnTo>
                    <a:pt x="4823" y="6250"/>
                  </a:lnTo>
                  <a:lnTo>
                    <a:pt x="4868" y="6340"/>
                  </a:lnTo>
                  <a:lnTo>
                    <a:pt x="4914" y="6386"/>
                  </a:lnTo>
                  <a:lnTo>
                    <a:pt x="5004" y="6363"/>
                  </a:lnTo>
                  <a:lnTo>
                    <a:pt x="5072" y="6318"/>
                  </a:lnTo>
                  <a:lnTo>
                    <a:pt x="5185" y="6318"/>
                  </a:lnTo>
                  <a:lnTo>
                    <a:pt x="5344" y="6295"/>
                  </a:lnTo>
                  <a:lnTo>
                    <a:pt x="5480" y="6250"/>
                  </a:lnTo>
                  <a:lnTo>
                    <a:pt x="5548" y="6272"/>
                  </a:lnTo>
                  <a:lnTo>
                    <a:pt x="5593" y="6295"/>
                  </a:lnTo>
                  <a:lnTo>
                    <a:pt x="5661" y="6363"/>
                  </a:lnTo>
                  <a:lnTo>
                    <a:pt x="5683" y="6453"/>
                  </a:lnTo>
                  <a:lnTo>
                    <a:pt x="5774" y="6521"/>
                  </a:lnTo>
                  <a:lnTo>
                    <a:pt x="5865" y="6544"/>
                  </a:lnTo>
                  <a:lnTo>
                    <a:pt x="5887" y="6476"/>
                  </a:lnTo>
                  <a:lnTo>
                    <a:pt x="5932" y="6431"/>
                  </a:lnTo>
                  <a:lnTo>
                    <a:pt x="5910" y="6363"/>
                  </a:lnTo>
                  <a:lnTo>
                    <a:pt x="5910" y="6272"/>
                  </a:lnTo>
                  <a:lnTo>
                    <a:pt x="5865" y="6204"/>
                  </a:lnTo>
                  <a:lnTo>
                    <a:pt x="5842" y="6114"/>
                  </a:lnTo>
                  <a:lnTo>
                    <a:pt x="5887" y="6001"/>
                  </a:lnTo>
                  <a:lnTo>
                    <a:pt x="5932" y="5887"/>
                  </a:lnTo>
                  <a:lnTo>
                    <a:pt x="5955" y="5842"/>
                  </a:lnTo>
                  <a:lnTo>
                    <a:pt x="6023" y="5729"/>
                  </a:lnTo>
                  <a:lnTo>
                    <a:pt x="6091" y="5661"/>
                  </a:lnTo>
                  <a:lnTo>
                    <a:pt x="6204" y="5548"/>
                  </a:lnTo>
                  <a:lnTo>
                    <a:pt x="6272" y="5502"/>
                  </a:lnTo>
                  <a:lnTo>
                    <a:pt x="6363" y="5525"/>
                  </a:lnTo>
                  <a:lnTo>
                    <a:pt x="6385" y="5525"/>
                  </a:lnTo>
                  <a:lnTo>
                    <a:pt x="6499" y="5457"/>
                  </a:lnTo>
                  <a:lnTo>
                    <a:pt x="6816" y="5457"/>
                  </a:lnTo>
                  <a:lnTo>
                    <a:pt x="6816" y="5435"/>
                  </a:lnTo>
                  <a:lnTo>
                    <a:pt x="6770" y="5321"/>
                  </a:lnTo>
                  <a:lnTo>
                    <a:pt x="6725" y="5253"/>
                  </a:lnTo>
                  <a:lnTo>
                    <a:pt x="6702" y="5231"/>
                  </a:lnTo>
                  <a:lnTo>
                    <a:pt x="6680" y="5185"/>
                  </a:lnTo>
                  <a:lnTo>
                    <a:pt x="6680" y="5050"/>
                  </a:lnTo>
                  <a:lnTo>
                    <a:pt x="6680" y="4914"/>
                  </a:lnTo>
                  <a:lnTo>
                    <a:pt x="6702" y="4891"/>
                  </a:lnTo>
                  <a:lnTo>
                    <a:pt x="6634" y="4778"/>
                  </a:lnTo>
                  <a:lnTo>
                    <a:pt x="6634" y="4687"/>
                  </a:lnTo>
                  <a:lnTo>
                    <a:pt x="6657" y="4642"/>
                  </a:lnTo>
                  <a:lnTo>
                    <a:pt x="6680" y="4619"/>
                  </a:lnTo>
                  <a:lnTo>
                    <a:pt x="6634" y="4552"/>
                  </a:lnTo>
                  <a:lnTo>
                    <a:pt x="6566" y="4484"/>
                  </a:lnTo>
                  <a:lnTo>
                    <a:pt x="6499" y="4393"/>
                  </a:lnTo>
                  <a:lnTo>
                    <a:pt x="6453" y="4302"/>
                  </a:lnTo>
                  <a:lnTo>
                    <a:pt x="6431" y="4280"/>
                  </a:lnTo>
                  <a:lnTo>
                    <a:pt x="6453" y="4212"/>
                  </a:lnTo>
                  <a:lnTo>
                    <a:pt x="6499" y="4121"/>
                  </a:lnTo>
                  <a:lnTo>
                    <a:pt x="6521" y="4053"/>
                  </a:lnTo>
                  <a:lnTo>
                    <a:pt x="6544" y="4031"/>
                  </a:lnTo>
                  <a:lnTo>
                    <a:pt x="6748" y="4031"/>
                  </a:lnTo>
                  <a:lnTo>
                    <a:pt x="6816" y="4053"/>
                  </a:lnTo>
                  <a:lnTo>
                    <a:pt x="6838" y="4099"/>
                  </a:lnTo>
                  <a:lnTo>
                    <a:pt x="6906" y="4144"/>
                  </a:lnTo>
                  <a:lnTo>
                    <a:pt x="7065" y="4167"/>
                  </a:lnTo>
                  <a:lnTo>
                    <a:pt x="7133" y="4167"/>
                  </a:lnTo>
                  <a:lnTo>
                    <a:pt x="7223" y="4121"/>
                  </a:lnTo>
                  <a:lnTo>
                    <a:pt x="7359" y="4008"/>
                  </a:lnTo>
                  <a:lnTo>
                    <a:pt x="7382" y="3940"/>
                  </a:lnTo>
                  <a:lnTo>
                    <a:pt x="7472" y="3872"/>
                  </a:lnTo>
                  <a:lnTo>
                    <a:pt x="7517" y="3850"/>
                  </a:lnTo>
                  <a:lnTo>
                    <a:pt x="7563" y="3850"/>
                  </a:lnTo>
                  <a:lnTo>
                    <a:pt x="7585" y="3804"/>
                  </a:lnTo>
                  <a:lnTo>
                    <a:pt x="7585" y="3736"/>
                  </a:lnTo>
                  <a:lnTo>
                    <a:pt x="7563" y="3691"/>
                  </a:lnTo>
                  <a:lnTo>
                    <a:pt x="7382" y="3578"/>
                  </a:lnTo>
                  <a:lnTo>
                    <a:pt x="7359" y="3533"/>
                  </a:lnTo>
                  <a:lnTo>
                    <a:pt x="7359" y="3487"/>
                  </a:lnTo>
                  <a:lnTo>
                    <a:pt x="7382" y="3419"/>
                  </a:lnTo>
                  <a:lnTo>
                    <a:pt x="7382" y="3374"/>
                  </a:lnTo>
                  <a:lnTo>
                    <a:pt x="7178" y="3261"/>
                  </a:lnTo>
                  <a:lnTo>
                    <a:pt x="7019" y="3238"/>
                  </a:lnTo>
                  <a:lnTo>
                    <a:pt x="6861" y="3238"/>
                  </a:lnTo>
                  <a:lnTo>
                    <a:pt x="6816" y="3216"/>
                  </a:lnTo>
                  <a:lnTo>
                    <a:pt x="6838" y="3148"/>
                  </a:lnTo>
                  <a:lnTo>
                    <a:pt x="6883" y="3057"/>
                  </a:lnTo>
                  <a:lnTo>
                    <a:pt x="6883" y="2967"/>
                  </a:lnTo>
                  <a:lnTo>
                    <a:pt x="6883" y="2921"/>
                  </a:lnTo>
                  <a:lnTo>
                    <a:pt x="6838" y="2899"/>
                  </a:lnTo>
                  <a:lnTo>
                    <a:pt x="6725" y="2808"/>
                  </a:lnTo>
                  <a:lnTo>
                    <a:pt x="6544" y="2695"/>
                  </a:lnTo>
                  <a:lnTo>
                    <a:pt x="6453" y="2559"/>
                  </a:lnTo>
                  <a:lnTo>
                    <a:pt x="6408" y="2423"/>
                  </a:lnTo>
                  <a:lnTo>
                    <a:pt x="6363" y="2355"/>
                  </a:lnTo>
                  <a:lnTo>
                    <a:pt x="6272" y="2287"/>
                  </a:lnTo>
                  <a:lnTo>
                    <a:pt x="6295" y="2265"/>
                  </a:lnTo>
                  <a:lnTo>
                    <a:pt x="6340" y="2129"/>
                  </a:lnTo>
                  <a:lnTo>
                    <a:pt x="6340" y="2106"/>
                  </a:lnTo>
                  <a:lnTo>
                    <a:pt x="6317" y="2083"/>
                  </a:lnTo>
                  <a:lnTo>
                    <a:pt x="6204" y="2016"/>
                  </a:lnTo>
                  <a:lnTo>
                    <a:pt x="6068" y="1902"/>
                  </a:lnTo>
                  <a:lnTo>
                    <a:pt x="6046" y="1857"/>
                  </a:lnTo>
                  <a:lnTo>
                    <a:pt x="6068" y="1789"/>
                  </a:lnTo>
                  <a:lnTo>
                    <a:pt x="6091" y="1721"/>
                  </a:lnTo>
                  <a:lnTo>
                    <a:pt x="6114" y="1676"/>
                  </a:lnTo>
                  <a:lnTo>
                    <a:pt x="6204" y="1517"/>
                  </a:lnTo>
                  <a:lnTo>
                    <a:pt x="6204" y="1472"/>
                  </a:lnTo>
                  <a:lnTo>
                    <a:pt x="6182" y="1404"/>
                  </a:lnTo>
                  <a:lnTo>
                    <a:pt x="6114" y="1291"/>
                  </a:lnTo>
                  <a:lnTo>
                    <a:pt x="6068" y="1200"/>
                  </a:lnTo>
                  <a:lnTo>
                    <a:pt x="6068" y="1178"/>
                  </a:lnTo>
                  <a:lnTo>
                    <a:pt x="6068" y="1132"/>
                  </a:lnTo>
                  <a:lnTo>
                    <a:pt x="6114" y="1087"/>
                  </a:lnTo>
                  <a:lnTo>
                    <a:pt x="6136" y="1042"/>
                  </a:lnTo>
                  <a:lnTo>
                    <a:pt x="6136" y="861"/>
                  </a:lnTo>
                  <a:lnTo>
                    <a:pt x="6136" y="815"/>
                  </a:lnTo>
                  <a:lnTo>
                    <a:pt x="6136" y="770"/>
                  </a:lnTo>
                  <a:lnTo>
                    <a:pt x="6114" y="748"/>
                  </a:lnTo>
                  <a:lnTo>
                    <a:pt x="6068" y="770"/>
                  </a:lnTo>
                  <a:lnTo>
                    <a:pt x="6000" y="725"/>
                  </a:lnTo>
                  <a:lnTo>
                    <a:pt x="5955" y="680"/>
                  </a:lnTo>
                  <a:lnTo>
                    <a:pt x="5932" y="680"/>
                  </a:lnTo>
                  <a:lnTo>
                    <a:pt x="5887" y="612"/>
                  </a:lnTo>
                  <a:lnTo>
                    <a:pt x="5797" y="521"/>
                  </a:lnTo>
                  <a:lnTo>
                    <a:pt x="5797" y="498"/>
                  </a:lnTo>
                  <a:lnTo>
                    <a:pt x="5615" y="408"/>
                  </a:lnTo>
                  <a:lnTo>
                    <a:pt x="5457" y="431"/>
                  </a:lnTo>
                  <a:lnTo>
                    <a:pt x="5366" y="408"/>
                  </a:lnTo>
                  <a:lnTo>
                    <a:pt x="5321" y="431"/>
                  </a:lnTo>
                  <a:lnTo>
                    <a:pt x="5276" y="498"/>
                  </a:lnTo>
                  <a:lnTo>
                    <a:pt x="5231" y="521"/>
                  </a:lnTo>
                  <a:lnTo>
                    <a:pt x="5185" y="521"/>
                  </a:lnTo>
                  <a:lnTo>
                    <a:pt x="5140" y="544"/>
                  </a:lnTo>
                  <a:lnTo>
                    <a:pt x="5004" y="634"/>
                  </a:lnTo>
                  <a:lnTo>
                    <a:pt x="4959" y="589"/>
                  </a:lnTo>
                  <a:lnTo>
                    <a:pt x="4914" y="498"/>
                  </a:lnTo>
                  <a:lnTo>
                    <a:pt x="4936" y="431"/>
                  </a:lnTo>
                  <a:lnTo>
                    <a:pt x="4959" y="363"/>
                  </a:lnTo>
                  <a:lnTo>
                    <a:pt x="4936" y="317"/>
                  </a:lnTo>
                  <a:lnTo>
                    <a:pt x="4936" y="295"/>
                  </a:lnTo>
                  <a:lnTo>
                    <a:pt x="4846" y="249"/>
                  </a:lnTo>
                  <a:lnTo>
                    <a:pt x="4710" y="159"/>
                  </a:lnTo>
                  <a:lnTo>
                    <a:pt x="4665" y="159"/>
                  </a:lnTo>
                  <a:lnTo>
                    <a:pt x="4597" y="204"/>
                  </a:lnTo>
                  <a:lnTo>
                    <a:pt x="4461" y="272"/>
                  </a:lnTo>
                  <a:lnTo>
                    <a:pt x="4415" y="272"/>
                  </a:lnTo>
                  <a:lnTo>
                    <a:pt x="4393" y="204"/>
                  </a:lnTo>
                  <a:lnTo>
                    <a:pt x="4348" y="114"/>
                  </a:lnTo>
                  <a:lnTo>
                    <a:pt x="4280" y="68"/>
                  </a:lnTo>
                  <a:lnTo>
                    <a:pt x="4144" y="68"/>
                  </a:lnTo>
                  <a:lnTo>
                    <a:pt x="4098" y="114"/>
                  </a:lnTo>
                  <a:lnTo>
                    <a:pt x="4053" y="114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1826500" y="3406000"/>
              <a:ext cx="28325" cy="53800"/>
            </a:xfrm>
            <a:custGeom>
              <a:rect b="b" l="l" r="r" t="t"/>
              <a:pathLst>
                <a:path extrusionOk="0" h="2152" w="1133">
                  <a:moveTo>
                    <a:pt x="1064" y="272"/>
                  </a:moveTo>
                  <a:lnTo>
                    <a:pt x="1019" y="408"/>
                  </a:lnTo>
                  <a:lnTo>
                    <a:pt x="997" y="430"/>
                  </a:lnTo>
                  <a:lnTo>
                    <a:pt x="974" y="476"/>
                  </a:lnTo>
                  <a:lnTo>
                    <a:pt x="974" y="476"/>
                  </a:lnTo>
                  <a:lnTo>
                    <a:pt x="1019" y="453"/>
                  </a:lnTo>
                  <a:lnTo>
                    <a:pt x="1087" y="272"/>
                  </a:lnTo>
                  <a:close/>
                  <a:moveTo>
                    <a:pt x="1110" y="770"/>
                  </a:moveTo>
                  <a:lnTo>
                    <a:pt x="1110" y="815"/>
                  </a:lnTo>
                  <a:lnTo>
                    <a:pt x="1087" y="838"/>
                  </a:lnTo>
                  <a:lnTo>
                    <a:pt x="1042" y="883"/>
                  </a:lnTo>
                  <a:lnTo>
                    <a:pt x="1019" y="951"/>
                  </a:lnTo>
                  <a:lnTo>
                    <a:pt x="1042" y="996"/>
                  </a:lnTo>
                  <a:lnTo>
                    <a:pt x="1087" y="883"/>
                  </a:lnTo>
                  <a:lnTo>
                    <a:pt x="1132" y="838"/>
                  </a:lnTo>
                  <a:lnTo>
                    <a:pt x="1132" y="793"/>
                  </a:lnTo>
                  <a:lnTo>
                    <a:pt x="1110" y="770"/>
                  </a:lnTo>
                  <a:close/>
                  <a:moveTo>
                    <a:pt x="612" y="0"/>
                  </a:moveTo>
                  <a:lnTo>
                    <a:pt x="566" y="23"/>
                  </a:lnTo>
                  <a:lnTo>
                    <a:pt x="498" y="159"/>
                  </a:lnTo>
                  <a:lnTo>
                    <a:pt x="385" y="340"/>
                  </a:lnTo>
                  <a:lnTo>
                    <a:pt x="340" y="430"/>
                  </a:lnTo>
                  <a:lnTo>
                    <a:pt x="295" y="453"/>
                  </a:lnTo>
                  <a:lnTo>
                    <a:pt x="272" y="476"/>
                  </a:lnTo>
                  <a:lnTo>
                    <a:pt x="227" y="453"/>
                  </a:lnTo>
                  <a:lnTo>
                    <a:pt x="136" y="408"/>
                  </a:lnTo>
                  <a:lnTo>
                    <a:pt x="68" y="430"/>
                  </a:lnTo>
                  <a:lnTo>
                    <a:pt x="46" y="476"/>
                  </a:lnTo>
                  <a:lnTo>
                    <a:pt x="46" y="544"/>
                  </a:lnTo>
                  <a:lnTo>
                    <a:pt x="46" y="747"/>
                  </a:lnTo>
                  <a:lnTo>
                    <a:pt x="46" y="996"/>
                  </a:lnTo>
                  <a:lnTo>
                    <a:pt x="23" y="1155"/>
                  </a:lnTo>
                  <a:lnTo>
                    <a:pt x="23" y="1381"/>
                  </a:lnTo>
                  <a:lnTo>
                    <a:pt x="23" y="1608"/>
                  </a:lnTo>
                  <a:lnTo>
                    <a:pt x="0" y="1925"/>
                  </a:lnTo>
                  <a:lnTo>
                    <a:pt x="0" y="2129"/>
                  </a:lnTo>
                  <a:lnTo>
                    <a:pt x="0" y="2151"/>
                  </a:lnTo>
                  <a:lnTo>
                    <a:pt x="91" y="2129"/>
                  </a:lnTo>
                  <a:lnTo>
                    <a:pt x="272" y="2129"/>
                  </a:lnTo>
                  <a:lnTo>
                    <a:pt x="249" y="2083"/>
                  </a:lnTo>
                  <a:lnTo>
                    <a:pt x="272" y="2038"/>
                  </a:lnTo>
                  <a:lnTo>
                    <a:pt x="430" y="1857"/>
                  </a:lnTo>
                  <a:lnTo>
                    <a:pt x="521" y="1812"/>
                  </a:lnTo>
                  <a:lnTo>
                    <a:pt x="612" y="1698"/>
                  </a:lnTo>
                  <a:lnTo>
                    <a:pt x="657" y="1653"/>
                  </a:lnTo>
                  <a:lnTo>
                    <a:pt x="725" y="1540"/>
                  </a:lnTo>
                  <a:lnTo>
                    <a:pt x="770" y="1246"/>
                  </a:lnTo>
                  <a:lnTo>
                    <a:pt x="747" y="1064"/>
                  </a:lnTo>
                  <a:lnTo>
                    <a:pt x="747" y="974"/>
                  </a:lnTo>
                  <a:lnTo>
                    <a:pt x="770" y="906"/>
                  </a:lnTo>
                  <a:lnTo>
                    <a:pt x="815" y="793"/>
                  </a:lnTo>
                  <a:lnTo>
                    <a:pt x="770" y="725"/>
                  </a:lnTo>
                  <a:lnTo>
                    <a:pt x="793" y="612"/>
                  </a:lnTo>
                  <a:lnTo>
                    <a:pt x="815" y="521"/>
                  </a:lnTo>
                  <a:lnTo>
                    <a:pt x="906" y="295"/>
                  </a:lnTo>
                  <a:lnTo>
                    <a:pt x="906" y="204"/>
                  </a:lnTo>
                  <a:lnTo>
                    <a:pt x="861" y="113"/>
                  </a:lnTo>
                  <a:lnTo>
                    <a:pt x="747" y="113"/>
                  </a:lnTo>
                  <a:lnTo>
                    <a:pt x="702" y="91"/>
                  </a:lnTo>
                  <a:lnTo>
                    <a:pt x="74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798525" y="586425"/>
              <a:ext cx="1754250" cy="2282400"/>
            </a:xfrm>
            <a:custGeom>
              <a:rect b="b" l="l" r="r" t="t"/>
              <a:pathLst>
                <a:path extrusionOk="0" h="91296" w="70170">
                  <a:moveTo>
                    <a:pt x="32719" y="16394"/>
                  </a:moveTo>
                  <a:lnTo>
                    <a:pt x="32515" y="16620"/>
                  </a:lnTo>
                  <a:lnTo>
                    <a:pt x="32492" y="16665"/>
                  </a:lnTo>
                  <a:lnTo>
                    <a:pt x="32470" y="16914"/>
                  </a:lnTo>
                  <a:lnTo>
                    <a:pt x="32470" y="17050"/>
                  </a:lnTo>
                  <a:lnTo>
                    <a:pt x="32492" y="17413"/>
                  </a:lnTo>
                  <a:lnTo>
                    <a:pt x="32515" y="17503"/>
                  </a:lnTo>
                  <a:lnTo>
                    <a:pt x="32560" y="17571"/>
                  </a:lnTo>
                  <a:lnTo>
                    <a:pt x="32674" y="17594"/>
                  </a:lnTo>
                  <a:lnTo>
                    <a:pt x="32945" y="17571"/>
                  </a:lnTo>
                  <a:lnTo>
                    <a:pt x="33081" y="17775"/>
                  </a:lnTo>
                  <a:lnTo>
                    <a:pt x="33104" y="17933"/>
                  </a:lnTo>
                  <a:lnTo>
                    <a:pt x="33126" y="18024"/>
                  </a:lnTo>
                  <a:lnTo>
                    <a:pt x="33172" y="18114"/>
                  </a:lnTo>
                  <a:lnTo>
                    <a:pt x="33398" y="18296"/>
                  </a:lnTo>
                  <a:lnTo>
                    <a:pt x="33443" y="18296"/>
                  </a:lnTo>
                  <a:lnTo>
                    <a:pt x="33489" y="18228"/>
                  </a:lnTo>
                  <a:lnTo>
                    <a:pt x="33534" y="18024"/>
                  </a:lnTo>
                  <a:lnTo>
                    <a:pt x="33534" y="17730"/>
                  </a:lnTo>
                  <a:lnTo>
                    <a:pt x="33511" y="17141"/>
                  </a:lnTo>
                  <a:lnTo>
                    <a:pt x="33489" y="16869"/>
                  </a:lnTo>
                  <a:lnTo>
                    <a:pt x="33443" y="16665"/>
                  </a:lnTo>
                  <a:lnTo>
                    <a:pt x="33353" y="16529"/>
                  </a:lnTo>
                  <a:lnTo>
                    <a:pt x="33240" y="16484"/>
                  </a:lnTo>
                  <a:lnTo>
                    <a:pt x="33013" y="16462"/>
                  </a:lnTo>
                  <a:lnTo>
                    <a:pt x="32787" y="16394"/>
                  </a:lnTo>
                  <a:close/>
                  <a:moveTo>
                    <a:pt x="24137" y="22417"/>
                  </a:moveTo>
                  <a:lnTo>
                    <a:pt x="23933" y="22507"/>
                  </a:lnTo>
                  <a:lnTo>
                    <a:pt x="23775" y="22598"/>
                  </a:lnTo>
                  <a:lnTo>
                    <a:pt x="23503" y="22869"/>
                  </a:lnTo>
                  <a:lnTo>
                    <a:pt x="23413" y="23028"/>
                  </a:lnTo>
                  <a:lnTo>
                    <a:pt x="23254" y="23141"/>
                  </a:lnTo>
                  <a:lnTo>
                    <a:pt x="22869" y="23254"/>
                  </a:lnTo>
                  <a:lnTo>
                    <a:pt x="22530" y="23435"/>
                  </a:lnTo>
                  <a:lnTo>
                    <a:pt x="22348" y="23571"/>
                  </a:lnTo>
                  <a:lnTo>
                    <a:pt x="22122" y="23820"/>
                  </a:lnTo>
                  <a:lnTo>
                    <a:pt x="22009" y="24024"/>
                  </a:lnTo>
                  <a:lnTo>
                    <a:pt x="22009" y="24092"/>
                  </a:lnTo>
                  <a:lnTo>
                    <a:pt x="22054" y="24251"/>
                  </a:lnTo>
                  <a:lnTo>
                    <a:pt x="22099" y="24296"/>
                  </a:lnTo>
                  <a:lnTo>
                    <a:pt x="22235" y="24273"/>
                  </a:lnTo>
                  <a:lnTo>
                    <a:pt x="22598" y="24069"/>
                  </a:lnTo>
                  <a:lnTo>
                    <a:pt x="22937" y="23979"/>
                  </a:lnTo>
                  <a:lnTo>
                    <a:pt x="23232" y="24296"/>
                  </a:lnTo>
                  <a:lnTo>
                    <a:pt x="23413" y="24341"/>
                  </a:lnTo>
                  <a:lnTo>
                    <a:pt x="23481" y="24296"/>
                  </a:lnTo>
                  <a:lnTo>
                    <a:pt x="23594" y="24092"/>
                  </a:lnTo>
                  <a:lnTo>
                    <a:pt x="23639" y="23934"/>
                  </a:lnTo>
                  <a:lnTo>
                    <a:pt x="23684" y="23888"/>
                  </a:lnTo>
                  <a:lnTo>
                    <a:pt x="23798" y="23979"/>
                  </a:lnTo>
                  <a:lnTo>
                    <a:pt x="23956" y="24137"/>
                  </a:lnTo>
                  <a:lnTo>
                    <a:pt x="24024" y="24183"/>
                  </a:lnTo>
                  <a:lnTo>
                    <a:pt x="24296" y="24251"/>
                  </a:lnTo>
                  <a:lnTo>
                    <a:pt x="24386" y="24251"/>
                  </a:lnTo>
                  <a:lnTo>
                    <a:pt x="24613" y="24137"/>
                  </a:lnTo>
                  <a:lnTo>
                    <a:pt x="24839" y="24228"/>
                  </a:lnTo>
                  <a:lnTo>
                    <a:pt x="25020" y="24183"/>
                  </a:lnTo>
                  <a:lnTo>
                    <a:pt x="25111" y="24092"/>
                  </a:lnTo>
                  <a:lnTo>
                    <a:pt x="25134" y="23956"/>
                  </a:lnTo>
                  <a:lnTo>
                    <a:pt x="25156" y="23798"/>
                  </a:lnTo>
                  <a:lnTo>
                    <a:pt x="25134" y="23617"/>
                  </a:lnTo>
                  <a:lnTo>
                    <a:pt x="25134" y="23481"/>
                  </a:lnTo>
                  <a:lnTo>
                    <a:pt x="25043" y="23186"/>
                  </a:lnTo>
                  <a:lnTo>
                    <a:pt x="25020" y="23118"/>
                  </a:lnTo>
                  <a:lnTo>
                    <a:pt x="24952" y="23073"/>
                  </a:lnTo>
                  <a:lnTo>
                    <a:pt x="24907" y="23073"/>
                  </a:lnTo>
                  <a:lnTo>
                    <a:pt x="24771" y="22847"/>
                  </a:lnTo>
                  <a:lnTo>
                    <a:pt x="24658" y="22734"/>
                  </a:lnTo>
                  <a:lnTo>
                    <a:pt x="24500" y="22620"/>
                  </a:lnTo>
                  <a:lnTo>
                    <a:pt x="24296" y="22417"/>
                  </a:lnTo>
                  <a:close/>
                  <a:moveTo>
                    <a:pt x="37859" y="10348"/>
                  </a:moveTo>
                  <a:lnTo>
                    <a:pt x="37632" y="10416"/>
                  </a:lnTo>
                  <a:lnTo>
                    <a:pt x="37270" y="10416"/>
                  </a:lnTo>
                  <a:lnTo>
                    <a:pt x="37179" y="10484"/>
                  </a:lnTo>
                  <a:lnTo>
                    <a:pt x="37157" y="10529"/>
                  </a:lnTo>
                  <a:lnTo>
                    <a:pt x="37134" y="10597"/>
                  </a:lnTo>
                  <a:lnTo>
                    <a:pt x="37134" y="10733"/>
                  </a:lnTo>
                  <a:lnTo>
                    <a:pt x="37157" y="10869"/>
                  </a:lnTo>
                  <a:lnTo>
                    <a:pt x="37179" y="11005"/>
                  </a:lnTo>
                  <a:lnTo>
                    <a:pt x="37247" y="11073"/>
                  </a:lnTo>
                  <a:lnTo>
                    <a:pt x="37406" y="11141"/>
                  </a:lnTo>
                  <a:lnTo>
                    <a:pt x="37791" y="11163"/>
                  </a:lnTo>
                  <a:lnTo>
                    <a:pt x="37904" y="11322"/>
                  </a:lnTo>
                  <a:lnTo>
                    <a:pt x="37927" y="11435"/>
                  </a:lnTo>
                  <a:lnTo>
                    <a:pt x="37927" y="11571"/>
                  </a:lnTo>
                  <a:lnTo>
                    <a:pt x="37904" y="11729"/>
                  </a:lnTo>
                  <a:lnTo>
                    <a:pt x="37836" y="11797"/>
                  </a:lnTo>
                  <a:lnTo>
                    <a:pt x="37768" y="11820"/>
                  </a:lnTo>
                  <a:lnTo>
                    <a:pt x="37474" y="11684"/>
                  </a:lnTo>
                  <a:lnTo>
                    <a:pt x="37157" y="11933"/>
                  </a:lnTo>
                  <a:lnTo>
                    <a:pt x="36908" y="12069"/>
                  </a:lnTo>
                  <a:lnTo>
                    <a:pt x="36545" y="11978"/>
                  </a:lnTo>
                  <a:lnTo>
                    <a:pt x="36319" y="12227"/>
                  </a:lnTo>
                  <a:lnTo>
                    <a:pt x="36138" y="12929"/>
                  </a:lnTo>
                  <a:lnTo>
                    <a:pt x="36115" y="13043"/>
                  </a:lnTo>
                  <a:lnTo>
                    <a:pt x="36387" y="13201"/>
                  </a:lnTo>
                  <a:lnTo>
                    <a:pt x="36704" y="13473"/>
                  </a:lnTo>
                  <a:lnTo>
                    <a:pt x="36862" y="14016"/>
                  </a:lnTo>
                  <a:lnTo>
                    <a:pt x="37157" y="14175"/>
                  </a:lnTo>
                  <a:lnTo>
                    <a:pt x="37293" y="14288"/>
                  </a:lnTo>
                  <a:lnTo>
                    <a:pt x="37383" y="14424"/>
                  </a:lnTo>
                  <a:lnTo>
                    <a:pt x="36930" y="14424"/>
                  </a:lnTo>
                  <a:lnTo>
                    <a:pt x="36749" y="14356"/>
                  </a:lnTo>
                  <a:lnTo>
                    <a:pt x="36613" y="14356"/>
                  </a:lnTo>
                  <a:lnTo>
                    <a:pt x="36500" y="13994"/>
                  </a:lnTo>
                  <a:lnTo>
                    <a:pt x="36342" y="13812"/>
                  </a:lnTo>
                  <a:lnTo>
                    <a:pt x="36138" y="13790"/>
                  </a:lnTo>
                  <a:lnTo>
                    <a:pt x="35957" y="13609"/>
                  </a:lnTo>
                  <a:lnTo>
                    <a:pt x="35798" y="13631"/>
                  </a:lnTo>
                  <a:lnTo>
                    <a:pt x="35640" y="13767"/>
                  </a:lnTo>
                  <a:lnTo>
                    <a:pt x="35617" y="14446"/>
                  </a:lnTo>
                  <a:lnTo>
                    <a:pt x="35821" y="14854"/>
                  </a:lnTo>
                  <a:lnTo>
                    <a:pt x="36047" y="15194"/>
                  </a:lnTo>
                  <a:lnTo>
                    <a:pt x="36093" y="15352"/>
                  </a:lnTo>
                  <a:lnTo>
                    <a:pt x="35934" y="15352"/>
                  </a:lnTo>
                  <a:lnTo>
                    <a:pt x="35730" y="15262"/>
                  </a:lnTo>
                  <a:lnTo>
                    <a:pt x="35640" y="15284"/>
                  </a:lnTo>
                  <a:lnTo>
                    <a:pt x="35481" y="15397"/>
                  </a:lnTo>
                  <a:lnTo>
                    <a:pt x="35436" y="15511"/>
                  </a:lnTo>
                  <a:lnTo>
                    <a:pt x="35413" y="15579"/>
                  </a:lnTo>
                  <a:lnTo>
                    <a:pt x="35436" y="15692"/>
                  </a:lnTo>
                  <a:lnTo>
                    <a:pt x="35481" y="15805"/>
                  </a:lnTo>
                  <a:lnTo>
                    <a:pt x="35572" y="15918"/>
                  </a:lnTo>
                  <a:lnTo>
                    <a:pt x="35708" y="16031"/>
                  </a:lnTo>
                  <a:lnTo>
                    <a:pt x="35821" y="16054"/>
                  </a:lnTo>
                  <a:lnTo>
                    <a:pt x="36025" y="15986"/>
                  </a:lnTo>
                  <a:lnTo>
                    <a:pt x="36206" y="16439"/>
                  </a:lnTo>
                  <a:lnTo>
                    <a:pt x="36387" y="16439"/>
                  </a:lnTo>
                  <a:lnTo>
                    <a:pt x="36862" y="16122"/>
                  </a:lnTo>
                  <a:lnTo>
                    <a:pt x="37111" y="16145"/>
                  </a:lnTo>
                  <a:lnTo>
                    <a:pt x="37089" y="16212"/>
                  </a:lnTo>
                  <a:lnTo>
                    <a:pt x="36862" y="16394"/>
                  </a:lnTo>
                  <a:lnTo>
                    <a:pt x="36840" y="16462"/>
                  </a:lnTo>
                  <a:lnTo>
                    <a:pt x="36840" y="16575"/>
                  </a:lnTo>
                  <a:lnTo>
                    <a:pt x="36840" y="16711"/>
                  </a:lnTo>
                  <a:lnTo>
                    <a:pt x="36840" y="16801"/>
                  </a:lnTo>
                  <a:lnTo>
                    <a:pt x="36817" y="16824"/>
                  </a:lnTo>
                  <a:lnTo>
                    <a:pt x="36228" y="16801"/>
                  </a:lnTo>
                  <a:lnTo>
                    <a:pt x="35911" y="16756"/>
                  </a:lnTo>
                  <a:lnTo>
                    <a:pt x="35119" y="16416"/>
                  </a:lnTo>
                  <a:lnTo>
                    <a:pt x="35232" y="16937"/>
                  </a:lnTo>
                  <a:lnTo>
                    <a:pt x="35255" y="17163"/>
                  </a:lnTo>
                  <a:lnTo>
                    <a:pt x="35277" y="17435"/>
                  </a:lnTo>
                  <a:lnTo>
                    <a:pt x="35368" y="17752"/>
                  </a:lnTo>
                  <a:lnTo>
                    <a:pt x="35730" y="18386"/>
                  </a:lnTo>
                  <a:lnTo>
                    <a:pt x="35843" y="18522"/>
                  </a:lnTo>
                  <a:lnTo>
                    <a:pt x="35934" y="18590"/>
                  </a:lnTo>
                  <a:lnTo>
                    <a:pt x="36093" y="18613"/>
                  </a:lnTo>
                  <a:lnTo>
                    <a:pt x="36296" y="18613"/>
                  </a:lnTo>
                  <a:lnTo>
                    <a:pt x="36545" y="18499"/>
                  </a:lnTo>
                  <a:lnTo>
                    <a:pt x="36862" y="18296"/>
                  </a:lnTo>
                  <a:lnTo>
                    <a:pt x="36998" y="18250"/>
                  </a:lnTo>
                  <a:lnTo>
                    <a:pt x="36953" y="18454"/>
                  </a:lnTo>
                  <a:lnTo>
                    <a:pt x="36908" y="18545"/>
                  </a:lnTo>
                  <a:lnTo>
                    <a:pt x="36296" y="18975"/>
                  </a:lnTo>
                  <a:lnTo>
                    <a:pt x="36093" y="19065"/>
                  </a:lnTo>
                  <a:lnTo>
                    <a:pt x="36002" y="19156"/>
                  </a:lnTo>
                  <a:lnTo>
                    <a:pt x="35957" y="19632"/>
                  </a:lnTo>
                  <a:lnTo>
                    <a:pt x="36002" y="19767"/>
                  </a:lnTo>
                  <a:lnTo>
                    <a:pt x="36274" y="19903"/>
                  </a:lnTo>
                  <a:lnTo>
                    <a:pt x="36455" y="20198"/>
                  </a:lnTo>
                  <a:lnTo>
                    <a:pt x="36500" y="20175"/>
                  </a:lnTo>
                  <a:lnTo>
                    <a:pt x="36659" y="19994"/>
                  </a:lnTo>
                  <a:lnTo>
                    <a:pt x="36998" y="19767"/>
                  </a:lnTo>
                  <a:lnTo>
                    <a:pt x="37111" y="19722"/>
                  </a:lnTo>
                  <a:lnTo>
                    <a:pt x="37247" y="19699"/>
                  </a:lnTo>
                  <a:lnTo>
                    <a:pt x="37361" y="19745"/>
                  </a:lnTo>
                  <a:lnTo>
                    <a:pt x="37383" y="19767"/>
                  </a:lnTo>
                  <a:lnTo>
                    <a:pt x="37293" y="19903"/>
                  </a:lnTo>
                  <a:lnTo>
                    <a:pt x="37247" y="20084"/>
                  </a:lnTo>
                  <a:lnTo>
                    <a:pt x="37247" y="20130"/>
                  </a:lnTo>
                  <a:lnTo>
                    <a:pt x="37293" y="20175"/>
                  </a:lnTo>
                  <a:lnTo>
                    <a:pt x="37383" y="20175"/>
                  </a:lnTo>
                  <a:lnTo>
                    <a:pt x="37678" y="19903"/>
                  </a:lnTo>
                  <a:lnTo>
                    <a:pt x="37813" y="19858"/>
                  </a:lnTo>
                  <a:lnTo>
                    <a:pt x="38108" y="19586"/>
                  </a:lnTo>
                  <a:lnTo>
                    <a:pt x="38266" y="19496"/>
                  </a:lnTo>
                  <a:lnTo>
                    <a:pt x="38402" y="19496"/>
                  </a:lnTo>
                  <a:lnTo>
                    <a:pt x="38538" y="19541"/>
                  </a:lnTo>
                  <a:lnTo>
                    <a:pt x="38719" y="19835"/>
                  </a:lnTo>
                  <a:lnTo>
                    <a:pt x="39149" y="19858"/>
                  </a:lnTo>
                  <a:lnTo>
                    <a:pt x="39466" y="19835"/>
                  </a:lnTo>
                  <a:lnTo>
                    <a:pt x="39466" y="19835"/>
                  </a:lnTo>
                  <a:lnTo>
                    <a:pt x="39444" y="19881"/>
                  </a:lnTo>
                  <a:lnTo>
                    <a:pt x="39013" y="20062"/>
                  </a:lnTo>
                  <a:lnTo>
                    <a:pt x="38470" y="20220"/>
                  </a:lnTo>
                  <a:lnTo>
                    <a:pt x="38379" y="20628"/>
                  </a:lnTo>
                  <a:lnTo>
                    <a:pt x="38244" y="20764"/>
                  </a:lnTo>
                  <a:lnTo>
                    <a:pt x="38062" y="20764"/>
                  </a:lnTo>
                  <a:lnTo>
                    <a:pt x="37881" y="20832"/>
                  </a:lnTo>
                  <a:lnTo>
                    <a:pt x="37361" y="21262"/>
                  </a:lnTo>
                  <a:lnTo>
                    <a:pt x="37202" y="21443"/>
                  </a:lnTo>
                  <a:lnTo>
                    <a:pt x="37202" y="21534"/>
                  </a:lnTo>
                  <a:lnTo>
                    <a:pt x="37202" y="21624"/>
                  </a:lnTo>
                  <a:lnTo>
                    <a:pt x="37247" y="21715"/>
                  </a:lnTo>
                  <a:lnTo>
                    <a:pt x="37406" y="21941"/>
                  </a:lnTo>
                  <a:lnTo>
                    <a:pt x="37859" y="22213"/>
                  </a:lnTo>
                  <a:lnTo>
                    <a:pt x="37995" y="22326"/>
                  </a:lnTo>
                  <a:lnTo>
                    <a:pt x="37949" y="22371"/>
                  </a:lnTo>
                  <a:lnTo>
                    <a:pt x="37678" y="22326"/>
                  </a:lnTo>
                  <a:lnTo>
                    <a:pt x="37632" y="22371"/>
                  </a:lnTo>
                  <a:lnTo>
                    <a:pt x="37610" y="22439"/>
                  </a:lnTo>
                  <a:lnTo>
                    <a:pt x="37678" y="22620"/>
                  </a:lnTo>
                  <a:lnTo>
                    <a:pt x="37813" y="22869"/>
                  </a:lnTo>
                  <a:lnTo>
                    <a:pt x="37904" y="23005"/>
                  </a:lnTo>
                  <a:lnTo>
                    <a:pt x="38040" y="23051"/>
                  </a:lnTo>
                  <a:lnTo>
                    <a:pt x="38153" y="23005"/>
                  </a:lnTo>
                  <a:lnTo>
                    <a:pt x="38357" y="23028"/>
                  </a:lnTo>
                  <a:lnTo>
                    <a:pt x="38968" y="23209"/>
                  </a:lnTo>
                  <a:lnTo>
                    <a:pt x="39013" y="23277"/>
                  </a:lnTo>
                  <a:lnTo>
                    <a:pt x="38674" y="23368"/>
                  </a:lnTo>
                  <a:lnTo>
                    <a:pt x="38334" y="23503"/>
                  </a:lnTo>
                  <a:lnTo>
                    <a:pt x="38244" y="23617"/>
                  </a:lnTo>
                  <a:lnTo>
                    <a:pt x="38266" y="23730"/>
                  </a:lnTo>
                  <a:lnTo>
                    <a:pt x="38379" y="23888"/>
                  </a:lnTo>
                  <a:lnTo>
                    <a:pt x="38629" y="24183"/>
                  </a:lnTo>
                  <a:lnTo>
                    <a:pt x="38991" y="24477"/>
                  </a:lnTo>
                  <a:lnTo>
                    <a:pt x="39376" y="24681"/>
                  </a:lnTo>
                  <a:lnTo>
                    <a:pt x="39783" y="24794"/>
                  </a:lnTo>
                  <a:lnTo>
                    <a:pt x="40010" y="24817"/>
                  </a:lnTo>
                  <a:lnTo>
                    <a:pt x="40191" y="24771"/>
                  </a:lnTo>
                  <a:lnTo>
                    <a:pt x="40236" y="24681"/>
                  </a:lnTo>
                  <a:lnTo>
                    <a:pt x="40214" y="24545"/>
                  </a:lnTo>
                  <a:lnTo>
                    <a:pt x="40191" y="24454"/>
                  </a:lnTo>
                  <a:lnTo>
                    <a:pt x="40123" y="24364"/>
                  </a:lnTo>
                  <a:lnTo>
                    <a:pt x="39987" y="24205"/>
                  </a:lnTo>
                  <a:lnTo>
                    <a:pt x="40010" y="24160"/>
                  </a:lnTo>
                  <a:lnTo>
                    <a:pt x="40146" y="24115"/>
                  </a:lnTo>
                  <a:lnTo>
                    <a:pt x="40259" y="24137"/>
                  </a:lnTo>
                  <a:lnTo>
                    <a:pt x="40395" y="24183"/>
                  </a:lnTo>
                  <a:lnTo>
                    <a:pt x="40485" y="24273"/>
                  </a:lnTo>
                  <a:lnTo>
                    <a:pt x="40531" y="24386"/>
                  </a:lnTo>
                  <a:lnTo>
                    <a:pt x="40598" y="24477"/>
                  </a:lnTo>
                  <a:lnTo>
                    <a:pt x="40780" y="24658"/>
                  </a:lnTo>
                  <a:lnTo>
                    <a:pt x="40848" y="24749"/>
                  </a:lnTo>
                  <a:lnTo>
                    <a:pt x="40893" y="24794"/>
                  </a:lnTo>
                  <a:lnTo>
                    <a:pt x="40915" y="24726"/>
                  </a:lnTo>
                  <a:lnTo>
                    <a:pt x="40893" y="24613"/>
                  </a:lnTo>
                  <a:lnTo>
                    <a:pt x="40825" y="24319"/>
                  </a:lnTo>
                  <a:lnTo>
                    <a:pt x="40689" y="23956"/>
                  </a:lnTo>
                  <a:lnTo>
                    <a:pt x="40508" y="23458"/>
                  </a:lnTo>
                  <a:lnTo>
                    <a:pt x="40440" y="23254"/>
                  </a:lnTo>
                  <a:lnTo>
                    <a:pt x="40485" y="23028"/>
                  </a:lnTo>
                  <a:lnTo>
                    <a:pt x="40508" y="23051"/>
                  </a:lnTo>
                  <a:lnTo>
                    <a:pt x="40553" y="23164"/>
                  </a:lnTo>
                  <a:lnTo>
                    <a:pt x="40780" y="23685"/>
                  </a:lnTo>
                  <a:lnTo>
                    <a:pt x="40915" y="23956"/>
                  </a:lnTo>
                  <a:lnTo>
                    <a:pt x="41232" y="24590"/>
                  </a:lnTo>
                  <a:lnTo>
                    <a:pt x="41323" y="24681"/>
                  </a:lnTo>
                  <a:lnTo>
                    <a:pt x="41436" y="24681"/>
                  </a:lnTo>
                  <a:lnTo>
                    <a:pt x="41459" y="24658"/>
                  </a:lnTo>
                  <a:lnTo>
                    <a:pt x="41504" y="24454"/>
                  </a:lnTo>
                  <a:lnTo>
                    <a:pt x="41572" y="24115"/>
                  </a:lnTo>
                  <a:lnTo>
                    <a:pt x="41617" y="23866"/>
                  </a:lnTo>
                  <a:lnTo>
                    <a:pt x="41595" y="23594"/>
                  </a:lnTo>
                  <a:lnTo>
                    <a:pt x="41527" y="23254"/>
                  </a:lnTo>
                  <a:lnTo>
                    <a:pt x="41504" y="23118"/>
                  </a:lnTo>
                  <a:lnTo>
                    <a:pt x="41527" y="23073"/>
                  </a:lnTo>
                  <a:lnTo>
                    <a:pt x="41640" y="23051"/>
                  </a:lnTo>
                  <a:lnTo>
                    <a:pt x="41866" y="23458"/>
                  </a:lnTo>
                  <a:lnTo>
                    <a:pt x="41980" y="23549"/>
                  </a:lnTo>
                  <a:lnTo>
                    <a:pt x="42070" y="23458"/>
                  </a:lnTo>
                  <a:lnTo>
                    <a:pt x="42116" y="23300"/>
                  </a:lnTo>
                  <a:lnTo>
                    <a:pt x="42116" y="23186"/>
                  </a:lnTo>
                  <a:lnTo>
                    <a:pt x="42116" y="23073"/>
                  </a:lnTo>
                  <a:lnTo>
                    <a:pt x="42093" y="22983"/>
                  </a:lnTo>
                  <a:lnTo>
                    <a:pt x="42070" y="22937"/>
                  </a:lnTo>
                  <a:lnTo>
                    <a:pt x="41912" y="22824"/>
                  </a:lnTo>
                  <a:lnTo>
                    <a:pt x="41889" y="22756"/>
                  </a:lnTo>
                  <a:lnTo>
                    <a:pt x="41934" y="22666"/>
                  </a:lnTo>
                  <a:lnTo>
                    <a:pt x="41957" y="22462"/>
                  </a:lnTo>
                  <a:lnTo>
                    <a:pt x="41934" y="21964"/>
                  </a:lnTo>
                  <a:lnTo>
                    <a:pt x="41957" y="21692"/>
                  </a:lnTo>
                  <a:lnTo>
                    <a:pt x="42002" y="21534"/>
                  </a:lnTo>
                  <a:lnTo>
                    <a:pt x="42070" y="21420"/>
                  </a:lnTo>
                  <a:lnTo>
                    <a:pt x="42183" y="21262"/>
                  </a:lnTo>
                  <a:lnTo>
                    <a:pt x="42229" y="21217"/>
                  </a:lnTo>
                  <a:lnTo>
                    <a:pt x="42229" y="21262"/>
                  </a:lnTo>
                  <a:lnTo>
                    <a:pt x="42161" y="21624"/>
                  </a:lnTo>
                  <a:lnTo>
                    <a:pt x="42138" y="21760"/>
                  </a:lnTo>
                  <a:lnTo>
                    <a:pt x="42116" y="21851"/>
                  </a:lnTo>
                  <a:lnTo>
                    <a:pt x="42138" y="22032"/>
                  </a:lnTo>
                  <a:lnTo>
                    <a:pt x="42161" y="22439"/>
                  </a:lnTo>
                  <a:lnTo>
                    <a:pt x="42206" y="22620"/>
                  </a:lnTo>
                  <a:lnTo>
                    <a:pt x="42387" y="22734"/>
                  </a:lnTo>
                  <a:lnTo>
                    <a:pt x="42500" y="22575"/>
                  </a:lnTo>
                  <a:lnTo>
                    <a:pt x="42682" y="22190"/>
                  </a:lnTo>
                  <a:lnTo>
                    <a:pt x="42817" y="21964"/>
                  </a:lnTo>
                  <a:lnTo>
                    <a:pt x="42885" y="21828"/>
                  </a:lnTo>
                  <a:lnTo>
                    <a:pt x="42931" y="21511"/>
                  </a:lnTo>
                  <a:lnTo>
                    <a:pt x="42953" y="21488"/>
                  </a:lnTo>
                  <a:lnTo>
                    <a:pt x="43112" y="21511"/>
                  </a:lnTo>
                  <a:lnTo>
                    <a:pt x="43180" y="21443"/>
                  </a:lnTo>
                  <a:lnTo>
                    <a:pt x="43316" y="21239"/>
                  </a:lnTo>
                  <a:lnTo>
                    <a:pt x="43610" y="20990"/>
                  </a:lnTo>
                  <a:lnTo>
                    <a:pt x="44244" y="20537"/>
                  </a:lnTo>
                  <a:lnTo>
                    <a:pt x="44334" y="20424"/>
                  </a:lnTo>
                  <a:lnTo>
                    <a:pt x="44448" y="20220"/>
                  </a:lnTo>
                  <a:lnTo>
                    <a:pt x="44425" y="20016"/>
                  </a:lnTo>
                  <a:lnTo>
                    <a:pt x="44334" y="19767"/>
                  </a:lnTo>
                  <a:lnTo>
                    <a:pt x="44085" y="19156"/>
                  </a:lnTo>
                  <a:lnTo>
                    <a:pt x="43972" y="18794"/>
                  </a:lnTo>
                  <a:lnTo>
                    <a:pt x="43950" y="18771"/>
                  </a:lnTo>
                  <a:lnTo>
                    <a:pt x="43882" y="18862"/>
                  </a:lnTo>
                  <a:lnTo>
                    <a:pt x="43836" y="18952"/>
                  </a:lnTo>
                  <a:lnTo>
                    <a:pt x="43723" y="19337"/>
                  </a:lnTo>
                  <a:lnTo>
                    <a:pt x="43678" y="19360"/>
                  </a:lnTo>
                  <a:lnTo>
                    <a:pt x="43610" y="19065"/>
                  </a:lnTo>
                  <a:lnTo>
                    <a:pt x="43542" y="18816"/>
                  </a:lnTo>
                  <a:lnTo>
                    <a:pt x="43497" y="18748"/>
                  </a:lnTo>
                  <a:lnTo>
                    <a:pt x="43406" y="18681"/>
                  </a:lnTo>
                  <a:lnTo>
                    <a:pt x="43157" y="18635"/>
                  </a:lnTo>
                  <a:lnTo>
                    <a:pt x="42999" y="18862"/>
                  </a:lnTo>
                  <a:lnTo>
                    <a:pt x="42953" y="18884"/>
                  </a:lnTo>
                  <a:lnTo>
                    <a:pt x="42704" y="18975"/>
                  </a:lnTo>
                  <a:lnTo>
                    <a:pt x="42659" y="18930"/>
                  </a:lnTo>
                  <a:lnTo>
                    <a:pt x="42704" y="18703"/>
                  </a:lnTo>
                  <a:lnTo>
                    <a:pt x="42772" y="18567"/>
                  </a:lnTo>
                  <a:lnTo>
                    <a:pt x="42840" y="17933"/>
                  </a:lnTo>
                  <a:lnTo>
                    <a:pt x="42908" y="17526"/>
                  </a:lnTo>
                  <a:lnTo>
                    <a:pt x="42817" y="17209"/>
                  </a:lnTo>
                  <a:lnTo>
                    <a:pt x="42727" y="16846"/>
                  </a:lnTo>
                  <a:lnTo>
                    <a:pt x="42636" y="16846"/>
                  </a:lnTo>
                  <a:lnTo>
                    <a:pt x="42365" y="16688"/>
                  </a:lnTo>
                  <a:lnTo>
                    <a:pt x="42206" y="16643"/>
                  </a:lnTo>
                  <a:lnTo>
                    <a:pt x="42161" y="16597"/>
                  </a:lnTo>
                  <a:lnTo>
                    <a:pt x="42206" y="16439"/>
                  </a:lnTo>
                  <a:lnTo>
                    <a:pt x="42387" y="16190"/>
                  </a:lnTo>
                  <a:lnTo>
                    <a:pt x="42387" y="16099"/>
                  </a:lnTo>
                  <a:lnTo>
                    <a:pt x="42387" y="15646"/>
                  </a:lnTo>
                  <a:lnTo>
                    <a:pt x="42387" y="15420"/>
                  </a:lnTo>
                  <a:lnTo>
                    <a:pt x="42342" y="15307"/>
                  </a:lnTo>
                  <a:lnTo>
                    <a:pt x="42116" y="15103"/>
                  </a:lnTo>
                  <a:lnTo>
                    <a:pt x="42002" y="15035"/>
                  </a:lnTo>
                  <a:lnTo>
                    <a:pt x="41753" y="15058"/>
                  </a:lnTo>
                  <a:lnTo>
                    <a:pt x="41685" y="15103"/>
                  </a:lnTo>
                  <a:lnTo>
                    <a:pt x="41572" y="15239"/>
                  </a:lnTo>
                  <a:lnTo>
                    <a:pt x="41572" y="15420"/>
                  </a:lnTo>
                  <a:lnTo>
                    <a:pt x="41572" y="15714"/>
                  </a:lnTo>
                  <a:lnTo>
                    <a:pt x="41617" y="15873"/>
                  </a:lnTo>
                  <a:lnTo>
                    <a:pt x="41799" y="16009"/>
                  </a:lnTo>
                  <a:lnTo>
                    <a:pt x="41889" y="16280"/>
                  </a:lnTo>
                  <a:lnTo>
                    <a:pt x="41934" y="16484"/>
                  </a:lnTo>
                  <a:lnTo>
                    <a:pt x="41934" y="16529"/>
                  </a:lnTo>
                  <a:lnTo>
                    <a:pt x="41844" y="16439"/>
                  </a:lnTo>
                  <a:lnTo>
                    <a:pt x="41663" y="16439"/>
                  </a:lnTo>
                  <a:lnTo>
                    <a:pt x="41414" y="16280"/>
                  </a:lnTo>
                  <a:lnTo>
                    <a:pt x="41278" y="16122"/>
                  </a:lnTo>
                  <a:lnTo>
                    <a:pt x="41142" y="15828"/>
                  </a:lnTo>
                  <a:lnTo>
                    <a:pt x="41119" y="15714"/>
                  </a:lnTo>
                  <a:lnTo>
                    <a:pt x="41187" y="15375"/>
                  </a:lnTo>
                  <a:lnTo>
                    <a:pt x="41187" y="15284"/>
                  </a:lnTo>
                  <a:lnTo>
                    <a:pt x="41142" y="15216"/>
                  </a:lnTo>
                  <a:lnTo>
                    <a:pt x="41142" y="15148"/>
                  </a:lnTo>
                  <a:lnTo>
                    <a:pt x="41187" y="14990"/>
                  </a:lnTo>
                  <a:lnTo>
                    <a:pt x="41187" y="14899"/>
                  </a:lnTo>
                  <a:lnTo>
                    <a:pt x="41165" y="14809"/>
                  </a:lnTo>
                  <a:lnTo>
                    <a:pt x="41119" y="14650"/>
                  </a:lnTo>
                  <a:lnTo>
                    <a:pt x="41029" y="14560"/>
                  </a:lnTo>
                  <a:lnTo>
                    <a:pt x="40893" y="14514"/>
                  </a:lnTo>
                  <a:lnTo>
                    <a:pt x="40757" y="14560"/>
                  </a:lnTo>
                  <a:lnTo>
                    <a:pt x="40666" y="14695"/>
                  </a:lnTo>
                  <a:lnTo>
                    <a:pt x="40621" y="14718"/>
                  </a:lnTo>
                  <a:lnTo>
                    <a:pt x="40327" y="14469"/>
                  </a:lnTo>
                  <a:lnTo>
                    <a:pt x="40078" y="14333"/>
                  </a:lnTo>
                  <a:lnTo>
                    <a:pt x="39987" y="14243"/>
                  </a:lnTo>
                  <a:lnTo>
                    <a:pt x="40010" y="14016"/>
                  </a:lnTo>
                  <a:lnTo>
                    <a:pt x="40010" y="13948"/>
                  </a:lnTo>
                  <a:lnTo>
                    <a:pt x="39964" y="13790"/>
                  </a:lnTo>
                  <a:lnTo>
                    <a:pt x="39670" y="13337"/>
                  </a:lnTo>
                  <a:lnTo>
                    <a:pt x="39489" y="12997"/>
                  </a:lnTo>
                  <a:lnTo>
                    <a:pt x="39104" y="11978"/>
                  </a:lnTo>
                  <a:lnTo>
                    <a:pt x="39013" y="11548"/>
                  </a:lnTo>
                  <a:lnTo>
                    <a:pt x="38923" y="11276"/>
                  </a:lnTo>
                  <a:lnTo>
                    <a:pt x="38742" y="10982"/>
                  </a:lnTo>
                  <a:lnTo>
                    <a:pt x="38583" y="10801"/>
                  </a:lnTo>
                  <a:lnTo>
                    <a:pt x="38085" y="10439"/>
                  </a:lnTo>
                  <a:lnTo>
                    <a:pt x="37859" y="10348"/>
                  </a:lnTo>
                  <a:close/>
                  <a:moveTo>
                    <a:pt x="30273" y="24341"/>
                  </a:moveTo>
                  <a:lnTo>
                    <a:pt x="30205" y="24364"/>
                  </a:lnTo>
                  <a:lnTo>
                    <a:pt x="30092" y="24454"/>
                  </a:lnTo>
                  <a:lnTo>
                    <a:pt x="29979" y="24681"/>
                  </a:lnTo>
                  <a:lnTo>
                    <a:pt x="29956" y="24749"/>
                  </a:lnTo>
                  <a:lnTo>
                    <a:pt x="29956" y="24817"/>
                  </a:lnTo>
                  <a:lnTo>
                    <a:pt x="29979" y="24862"/>
                  </a:lnTo>
                  <a:lnTo>
                    <a:pt x="30092" y="24907"/>
                  </a:lnTo>
                  <a:lnTo>
                    <a:pt x="30183" y="24839"/>
                  </a:lnTo>
                  <a:lnTo>
                    <a:pt x="30341" y="24545"/>
                  </a:lnTo>
                  <a:lnTo>
                    <a:pt x="30319" y="24432"/>
                  </a:lnTo>
                  <a:lnTo>
                    <a:pt x="30273" y="24341"/>
                  </a:lnTo>
                  <a:close/>
                  <a:moveTo>
                    <a:pt x="33987" y="22213"/>
                  </a:moveTo>
                  <a:lnTo>
                    <a:pt x="33896" y="22349"/>
                  </a:lnTo>
                  <a:lnTo>
                    <a:pt x="33874" y="22439"/>
                  </a:lnTo>
                  <a:lnTo>
                    <a:pt x="33919" y="22666"/>
                  </a:lnTo>
                  <a:lnTo>
                    <a:pt x="34077" y="23096"/>
                  </a:lnTo>
                  <a:lnTo>
                    <a:pt x="34100" y="23209"/>
                  </a:lnTo>
                  <a:lnTo>
                    <a:pt x="33896" y="23368"/>
                  </a:lnTo>
                  <a:lnTo>
                    <a:pt x="33896" y="23458"/>
                  </a:lnTo>
                  <a:lnTo>
                    <a:pt x="33896" y="23549"/>
                  </a:lnTo>
                  <a:lnTo>
                    <a:pt x="33942" y="23685"/>
                  </a:lnTo>
                  <a:lnTo>
                    <a:pt x="33942" y="23730"/>
                  </a:lnTo>
                  <a:lnTo>
                    <a:pt x="34055" y="23820"/>
                  </a:lnTo>
                  <a:lnTo>
                    <a:pt x="34100" y="23888"/>
                  </a:lnTo>
                  <a:lnTo>
                    <a:pt x="34123" y="24137"/>
                  </a:lnTo>
                  <a:lnTo>
                    <a:pt x="34281" y="24386"/>
                  </a:lnTo>
                  <a:lnTo>
                    <a:pt x="34304" y="24500"/>
                  </a:lnTo>
                  <a:lnTo>
                    <a:pt x="34689" y="24613"/>
                  </a:lnTo>
                  <a:lnTo>
                    <a:pt x="34915" y="24794"/>
                  </a:lnTo>
                  <a:lnTo>
                    <a:pt x="34983" y="24817"/>
                  </a:lnTo>
                  <a:lnTo>
                    <a:pt x="34983" y="24862"/>
                  </a:lnTo>
                  <a:lnTo>
                    <a:pt x="34915" y="24953"/>
                  </a:lnTo>
                  <a:lnTo>
                    <a:pt x="34757" y="24998"/>
                  </a:lnTo>
                  <a:lnTo>
                    <a:pt x="34417" y="25043"/>
                  </a:lnTo>
                  <a:lnTo>
                    <a:pt x="34440" y="25111"/>
                  </a:lnTo>
                  <a:lnTo>
                    <a:pt x="34462" y="25202"/>
                  </a:lnTo>
                  <a:lnTo>
                    <a:pt x="34598" y="25473"/>
                  </a:lnTo>
                  <a:lnTo>
                    <a:pt x="34870" y="25654"/>
                  </a:lnTo>
                  <a:lnTo>
                    <a:pt x="34938" y="25745"/>
                  </a:lnTo>
                  <a:lnTo>
                    <a:pt x="34915" y="25858"/>
                  </a:lnTo>
                  <a:lnTo>
                    <a:pt x="34893" y="25926"/>
                  </a:lnTo>
                  <a:lnTo>
                    <a:pt x="34915" y="26039"/>
                  </a:lnTo>
                  <a:lnTo>
                    <a:pt x="34960" y="26130"/>
                  </a:lnTo>
                  <a:lnTo>
                    <a:pt x="35074" y="26107"/>
                  </a:lnTo>
                  <a:lnTo>
                    <a:pt x="35255" y="25971"/>
                  </a:lnTo>
                  <a:lnTo>
                    <a:pt x="35368" y="25881"/>
                  </a:lnTo>
                  <a:lnTo>
                    <a:pt x="35730" y="25813"/>
                  </a:lnTo>
                  <a:lnTo>
                    <a:pt x="36002" y="25677"/>
                  </a:lnTo>
                  <a:lnTo>
                    <a:pt x="36183" y="25541"/>
                  </a:lnTo>
                  <a:lnTo>
                    <a:pt x="36251" y="25519"/>
                  </a:lnTo>
                  <a:lnTo>
                    <a:pt x="36387" y="25519"/>
                  </a:lnTo>
                  <a:lnTo>
                    <a:pt x="36455" y="25428"/>
                  </a:lnTo>
                  <a:lnTo>
                    <a:pt x="36591" y="25111"/>
                  </a:lnTo>
                  <a:lnTo>
                    <a:pt x="36591" y="24998"/>
                  </a:lnTo>
                  <a:lnTo>
                    <a:pt x="36545" y="24862"/>
                  </a:lnTo>
                  <a:lnTo>
                    <a:pt x="36455" y="24703"/>
                  </a:lnTo>
                  <a:lnTo>
                    <a:pt x="36274" y="24522"/>
                  </a:lnTo>
                  <a:lnTo>
                    <a:pt x="36319" y="24386"/>
                  </a:lnTo>
                  <a:lnTo>
                    <a:pt x="36523" y="24183"/>
                  </a:lnTo>
                  <a:lnTo>
                    <a:pt x="36613" y="24069"/>
                  </a:lnTo>
                  <a:lnTo>
                    <a:pt x="36613" y="24002"/>
                  </a:lnTo>
                  <a:lnTo>
                    <a:pt x="36591" y="23888"/>
                  </a:lnTo>
                  <a:lnTo>
                    <a:pt x="36500" y="23730"/>
                  </a:lnTo>
                  <a:lnTo>
                    <a:pt x="36206" y="23458"/>
                  </a:lnTo>
                  <a:lnTo>
                    <a:pt x="36093" y="23390"/>
                  </a:lnTo>
                  <a:lnTo>
                    <a:pt x="35776" y="23435"/>
                  </a:lnTo>
                  <a:lnTo>
                    <a:pt x="35572" y="23322"/>
                  </a:lnTo>
                  <a:lnTo>
                    <a:pt x="35526" y="23232"/>
                  </a:lnTo>
                  <a:lnTo>
                    <a:pt x="35549" y="23164"/>
                  </a:lnTo>
                  <a:lnTo>
                    <a:pt x="35526" y="23073"/>
                  </a:lnTo>
                  <a:lnTo>
                    <a:pt x="35368" y="22779"/>
                  </a:lnTo>
                  <a:lnTo>
                    <a:pt x="35277" y="22688"/>
                  </a:lnTo>
                  <a:lnTo>
                    <a:pt x="35006" y="22552"/>
                  </a:lnTo>
                  <a:lnTo>
                    <a:pt x="34802" y="22417"/>
                  </a:lnTo>
                  <a:lnTo>
                    <a:pt x="34643" y="22303"/>
                  </a:lnTo>
                  <a:lnTo>
                    <a:pt x="34462" y="22258"/>
                  </a:lnTo>
                  <a:lnTo>
                    <a:pt x="34123" y="22213"/>
                  </a:lnTo>
                  <a:close/>
                  <a:moveTo>
                    <a:pt x="29617" y="19926"/>
                  </a:moveTo>
                  <a:lnTo>
                    <a:pt x="29413" y="19949"/>
                  </a:lnTo>
                  <a:lnTo>
                    <a:pt x="28711" y="20107"/>
                  </a:lnTo>
                  <a:lnTo>
                    <a:pt x="28281" y="20039"/>
                  </a:lnTo>
                  <a:lnTo>
                    <a:pt x="28236" y="20130"/>
                  </a:lnTo>
                  <a:lnTo>
                    <a:pt x="28190" y="20379"/>
                  </a:lnTo>
                  <a:lnTo>
                    <a:pt x="28145" y="20718"/>
                  </a:lnTo>
                  <a:lnTo>
                    <a:pt x="28122" y="20922"/>
                  </a:lnTo>
                  <a:lnTo>
                    <a:pt x="28145" y="21149"/>
                  </a:lnTo>
                  <a:lnTo>
                    <a:pt x="28168" y="21284"/>
                  </a:lnTo>
                  <a:lnTo>
                    <a:pt x="28349" y="21262"/>
                  </a:lnTo>
                  <a:lnTo>
                    <a:pt x="28666" y="21194"/>
                  </a:lnTo>
                  <a:lnTo>
                    <a:pt x="28802" y="21307"/>
                  </a:lnTo>
                  <a:lnTo>
                    <a:pt x="28802" y="21443"/>
                  </a:lnTo>
                  <a:lnTo>
                    <a:pt x="28666" y="21873"/>
                  </a:lnTo>
                  <a:lnTo>
                    <a:pt x="28620" y="22009"/>
                  </a:lnTo>
                  <a:lnTo>
                    <a:pt x="28620" y="22122"/>
                  </a:lnTo>
                  <a:lnTo>
                    <a:pt x="28666" y="22190"/>
                  </a:lnTo>
                  <a:lnTo>
                    <a:pt x="28734" y="22213"/>
                  </a:lnTo>
                  <a:lnTo>
                    <a:pt x="28802" y="22122"/>
                  </a:lnTo>
                  <a:lnTo>
                    <a:pt x="29073" y="21601"/>
                  </a:lnTo>
                  <a:lnTo>
                    <a:pt x="29254" y="21443"/>
                  </a:lnTo>
                  <a:lnTo>
                    <a:pt x="29300" y="21466"/>
                  </a:lnTo>
                  <a:lnTo>
                    <a:pt x="29368" y="21624"/>
                  </a:lnTo>
                  <a:lnTo>
                    <a:pt x="29481" y="21737"/>
                  </a:lnTo>
                  <a:lnTo>
                    <a:pt x="29481" y="21805"/>
                  </a:lnTo>
                  <a:lnTo>
                    <a:pt x="29254" y="22167"/>
                  </a:lnTo>
                  <a:lnTo>
                    <a:pt x="29232" y="22258"/>
                  </a:lnTo>
                  <a:lnTo>
                    <a:pt x="29232" y="22303"/>
                  </a:lnTo>
                  <a:lnTo>
                    <a:pt x="29368" y="22371"/>
                  </a:lnTo>
                  <a:lnTo>
                    <a:pt x="29775" y="22371"/>
                  </a:lnTo>
                  <a:lnTo>
                    <a:pt x="29866" y="22439"/>
                  </a:lnTo>
                  <a:lnTo>
                    <a:pt x="29888" y="22484"/>
                  </a:lnTo>
                  <a:lnTo>
                    <a:pt x="29730" y="22666"/>
                  </a:lnTo>
                  <a:lnTo>
                    <a:pt x="29436" y="22801"/>
                  </a:lnTo>
                  <a:lnTo>
                    <a:pt x="29368" y="22915"/>
                  </a:lnTo>
                  <a:lnTo>
                    <a:pt x="29707" y="22960"/>
                  </a:lnTo>
                  <a:lnTo>
                    <a:pt x="29798" y="23073"/>
                  </a:lnTo>
                  <a:lnTo>
                    <a:pt x="29730" y="23277"/>
                  </a:lnTo>
                  <a:lnTo>
                    <a:pt x="29571" y="23368"/>
                  </a:lnTo>
                  <a:lnTo>
                    <a:pt x="29209" y="23277"/>
                  </a:lnTo>
                  <a:lnTo>
                    <a:pt x="28802" y="23118"/>
                  </a:lnTo>
                  <a:lnTo>
                    <a:pt x="28734" y="23164"/>
                  </a:lnTo>
                  <a:lnTo>
                    <a:pt x="28666" y="23232"/>
                  </a:lnTo>
                  <a:lnTo>
                    <a:pt x="28598" y="23368"/>
                  </a:lnTo>
                  <a:lnTo>
                    <a:pt x="28598" y="23571"/>
                  </a:lnTo>
                  <a:lnTo>
                    <a:pt x="28688" y="23843"/>
                  </a:lnTo>
                  <a:lnTo>
                    <a:pt x="28779" y="24024"/>
                  </a:lnTo>
                  <a:lnTo>
                    <a:pt x="28983" y="24251"/>
                  </a:lnTo>
                  <a:lnTo>
                    <a:pt x="29119" y="24364"/>
                  </a:lnTo>
                  <a:lnTo>
                    <a:pt x="29436" y="24386"/>
                  </a:lnTo>
                  <a:lnTo>
                    <a:pt x="29639" y="24160"/>
                  </a:lnTo>
                  <a:lnTo>
                    <a:pt x="30387" y="23956"/>
                  </a:lnTo>
                  <a:lnTo>
                    <a:pt x="30341" y="24115"/>
                  </a:lnTo>
                  <a:lnTo>
                    <a:pt x="30364" y="24205"/>
                  </a:lnTo>
                  <a:lnTo>
                    <a:pt x="30409" y="24341"/>
                  </a:lnTo>
                  <a:lnTo>
                    <a:pt x="30432" y="24409"/>
                  </a:lnTo>
                  <a:lnTo>
                    <a:pt x="30500" y="24432"/>
                  </a:lnTo>
                  <a:lnTo>
                    <a:pt x="30749" y="24341"/>
                  </a:lnTo>
                  <a:lnTo>
                    <a:pt x="30930" y="24319"/>
                  </a:lnTo>
                  <a:lnTo>
                    <a:pt x="31111" y="24386"/>
                  </a:lnTo>
                  <a:lnTo>
                    <a:pt x="31541" y="24636"/>
                  </a:lnTo>
                  <a:lnTo>
                    <a:pt x="31700" y="24658"/>
                  </a:lnTo>
                  <a:lnTo>
                    <a:pt x="31790" y="24885"/>
                  </a:lnTo>
                  <a:lnTo>
                    <a:pt x="31904" y="25066"/>
                  </a:lnTo>
                  <a:lnTo>
                    <a:pt x="31926" y="25111"/>
                  </a:lnTo>
                  <a:lnTo>
                    <a:pt x="31949" y="25405"/>
                  </a:lnTo>
                  <a:lnTo>
                    <a:pt x="31949" y="25473"/>
                  </a:lnTo>
                  <a:lnTo>
                    <a:pt x="32017" y="25654"/>
                  </a:lnTo>
                  <a:lnTo>
                    <a:pt x="32107" y="25813"/>
                  </a:lnTo>
                  <a:lnTo>
                    <a:pt x="32334" y="26039"/>
                  </a:lnTo>
                  <a:lnTo>
                    <a:pt x="32606" y="26175"/>
                  </a:lnTo>
                  <a:lnTo>
                    <a:pt x="32832" y="26062"/>
                  </a:lnTo>
                  <a:lnTo>
                    <a:pt x="33081" y="25994"/>
                  </a:lnTo>
                  <a:lnTo>
                    <a:pt x="33217" y="25949"/>
                  </a:lnTo>
                  <a:lnTo>
                    <a:pt x="33262" y="25858"/>
                  </a:lnTo>
                  <a:lnTo>
                    <a:pt x="33308" y="25519"/>
                  </a:lnTo>
                  <a:lnTo>
                    <a:pt x="33353" y="25405"/>
                  </a:lnTo>
                  <a:lnTo>
                    <a:pt x="33353" y="25337"/>
                  </a:lnTo>
                  <a:lnTo>
                    <a:pt x="33308" y="25111"/>
                  </a:lnTo>
                  <a:lnTo>
                    <a:pt x="33262" y="24953"/>
                  </a:lnTo>
                  <a:lnTo>
                    <a:pt x="32900" y="24319"/>
                  </a:lnTo>
                  <a:lnTo>
                    <a:pt x="32764" y="24228"/>
                  </a:lnTo>
                  <a:lnTo>
                    <a:pt x="32741" y="24137"/>
                  </a:lnTo>
                  <a:lnTo>
                    <a:pt x="32741" y="23979"/>
                  </a:lnTo>
                  <a:lnTo>
                    <a:pt x="32741" y="23866"/>
                  </a:lnTo>
                  <a:lnTo>
                    <a:pt x="32674" y="23685"/>
                  </a:lnTo>
                  <a:lnTo>
                    <a:pt x="32696" y="23617"/>
                  </a:lnTo>
                  <a:lnTo>
                    <a:pt x="32809" y="23481"/>
                  </a:lnTo>
                  <a:lnTo>
                    <a:pt x="32855" y="23277"/>
                  </a:lnTo>
                  <a:lnTo>
                    <a:pt x="32900" y="23186"/>
                  </a:lnTo>
                  <a:lnTo>
                    <a:pt x="32877" y="23118"/>
                  </a:lnTo>
                  <a:lnTo>
                    <a:pt x="32741" y="22960"/>
                  </a:lnTo>
                  <a:lnTo>
                    <a:pt x="32560" y="22530"/>
                  </a:lnTo>
                  <a:lnTo>
                    <a:pt x="32221" y="22145"/>
                  </a:lnTo>
                  <a:lnTo>
                    <a:pt x="31836" y="22303"/>
                  </a:lnTo>
                  <a:lnTo>
                    <a:pt x="31677" y="22235"/>
                  </a:lnTo>
                  <a:lnTo>
                    <a:pt x="31655" y="22145"/>
                  </a:lnTo>
                  <a:lnTo>
                    <a:pt x="31677" y="21986"/>
                  </a:lnTo>
                  <a:lnTo>
                    <a:pt x="31745" y="21760"/>
                  </a:lnTo>
                  <a:lnTo>
                    <a:pt x="31745" y="21669"/>
                  </a:lnTo>
                  <a:lnTo>
                    <a:pt x="31700" y="21579"/>
                  </a:lnTo>
                  <a:lnTo>
                    <a:pt x="31655" y="21534"/>
                  </a:lnTo>
                  <a:lnTo>
                    <a:pt x="31541" y="21488"/>
                  </a:lnTo>
                  <a:lnTo>
                    <a:pt x="31202" y="21081"/>
                  </a:lnTo>
                  <a:lnTo>
                    <a:pt x="31066" y="21035"/>
                  </a:lnTo>
                  <a:lnTo>
                    <a:pt x="30998" y="21081"/>
                  </a:lnTo>
                  <a:lnTo>
                    <a:pt x="30817" y="21239"/>
                  </a:lnTo>
                  <a:lnTo>
                    <a:pt x="30658" y="21375"/>
                  </a:lnTo>
                  <a:lnTo>
                    <a:pt x="30658" y="21601"/>
                  </a:lnTo>
                  <a:lnTo>
                    <a:pt x="30636" y="21692"/>
                  </a:lnTo>
                  <a:lnTo>
                    <a:pt x="30590" y="21828"/>
                  </a:lnTo>
                  <a:lnTo>
                    <a:pt x="30522" y="21918"/>
                  </a:lnTo>
                  <a:lnTo>
                    <a:pt x="30500" y="21828"/>
                  </a:lnTo>
                  <a:lnTo>
                    <a:pt x="30522" y="21692"/>
                  </a:lnTo>
                  <a:lnTo>
                    <a:pt x="30500" y="21647"/>
                  </a:lnTo>
                  <a:lnTo>
                    <a:pt x="30387" y="21534"/>
                  </a:lnTo>
                  <a:lnTo>
                    <a:pt x="30432" y="21443"/>
                  </a:lnTo>
                  <a:lnTo>
                    <a:pt x="30455" y="21307"/>
                  </a:lnTo>
                  <a:lnTo>
                    <a:pt x="30477" y="21171"/>
                  </a:lnTo>
                  <a:lnTo>
                    <a:pt x="30477" y="21081"/>
                  </a:lnTo>
                  <a:lnTo>
                    <a:pt x="30455" y="21013"/>
                  </a:lnTo>
                  <a:lnTo>
                    <a:pt x="30251" y="20447"/>
                  </a:lnTo>
                  <a:lnTo>
                    <a:pt x="30024" y="20175"/>
                  </a:lnTo>
                  <a:lnTo>
                    <a:pt x="29843" y="20084"/>
                  </a:lnTo>
                  <a:lnTo>
                    <a:pt x="29617" y="19926"/>
                  </a:lnTo>
                  <a:close/>
                  <a:moveTo>
                    <a:pt x="21171" y="25088"/>
                  </a:moveTo>
                  <a:lnTo>
                    <a:pt x="20967" y="25247"/>
                  </a:lnTo>
                  <a:lnTo>
                    <a:pt x="20854" y="25337"/>
                  </a:lnTo>
                  <a:lnTo>
                    <a:pt x="20809" y="25428"/>
                  </a:lnTo>
                  <a:lnTo>
                    <a:pt x="20741" y="25473"/>
                  </a:lnTo>
                  <a:lnTo>
                    <a:pt x="20628" y="25519"/>
                  </a:lnTo>
                  <a:lnTo>
                    <a:pt x="20673" y="25722"/>
                  </a:lnTo>
                  <a:lnTo>
                    <a:pt x="20967" y="26266"/>
                  </a:lnTo>
                  <a:lnTo>
                    <a:pt x="21216" y="26447"/>
                  </a:lnTo>
                  <a:lnTo>
                    <a:pt x="21352" y="26447"/>
                  </a:lnTo>
                  <a:lnTo>
                    <a:pt x="21579" y="26334"/>
                  </a:lnTo>
                  <a:lnTo>
                    <a:pt x="21669" y="26243"/>
                  </a:lnTo>
                  <a:lnTo>
                    <a:pt x="21737" y="26107"/>
                  </a:lnTo>
                  <a:lnTo>
                    <a:pt x="21737" y="26039"/>
                  </a:lnTo>
                  <a:lnTo>
                    <a:pt x="21692" y="25904"/>
                  </a:lnTo>
                  <a:lnTo>
                    <a:pt x="21669" y="25813"/>
                  </a:lnTo>
                  <a:lnTo>
                    <a:pt x="21624" y="25768"/>
                  </a:lnTo>
                  <a:lnTo>
                    <a:pt x="21533" y="25722"/>
                  </a:lnTo>
                  <a:lnTo>
                    <a:pt x="21375" y="25473"/>
                  </a:lnTo>
                  <a:lnTo>
                    <a:pt x="21307" y="25405"/>
                  </a:lnTo>
                  <a:lnTo>
                    <a:pt x="21216" y="25383"/>
                  </a:lnTo>
                  <a:lnTo>
                    <a:pt x="21194" y="25270"/>
                  </a:lnTo>
                  <a:lnTo>
                    <a:pt x="21216" y="25156"/>
                  </a:lnTo>
                  <a:lnTo>
                    <a:pt x="21171" y="25088"/>
                  </a:lnTo>
                  <a:close/>
                  <a:moveTo>
                    <a:pt x="31043" y="25768"/>
                  </a:moveTo>
                  <a:lnTo>
                    <a:pt x="30772" y="25813"/>
                  </a:lnTo>
                  <a:lnTo>
                    <a:pt x="30613" y="25858"/>
                  </a:lnTo>
                  <a:lnTo>
                    <a:pt x="30590" y="25881"/>
                  </a:lnTo>
                  <a:lnTo>
                    <a:pt x="30590" y="26017"/>
                  </a:lnTo>
                  <a:lnTo>
                    <a:pt x="30613" y="26266"/>
                  </a:lnTo>
                  <a:lnTo>
                    <a:pt x="30681" y="26424"/>
                  </a:lnTo>
                  <a:lnTo>
                    <a:pt x="30907" y="26560"/>
                  </a:lnTo>
                  <a:lnTo>
                    <a:pt x="31111" y="26583"/>
                  </a:lnTo>
                  <a:lnTo>
                    <a:pt x="31224" y="26538"/>
                  </a:lnTo>
                  <a:lnTo>
                    <a:pt x="31315" y="26470"/>
                  </a:lnTo>
                  <a:lnTo>
                    <a:pt x="31451" y="26424"/>
                  </a:lnTo>
                  <a:lnTo>
                    <a:pt x="31768" y="26402"/>
                  </a:lnTo>
                  <a:lnTo>
                    <a:pt x="31745" y="26288"/>
                  </a:lnTo>
                  <a:lnTo>
                    <a:pt x="31723" y="26243"/>
                  </a:lnTo>
                  <a:lnTo>
                    <a:pt x="31677" y="26107"/>
                  </a:lnTo>
                  <a:lnTo>
                    <a:pt x="31609" y="26039"/>
                  </a:lnTo>
                  <a:lnTo>
                    <a:pt x="31519" y="25949"/>
                  </a:lnTo>
                  <a:lnTo>
                    <a:pt x="31270" y="25813"/>
                  </a:lnTo>
                  <a:lnTo>
                    <a:pt x="31043" y="25768"/>
                  </a:lnTo>
                  <a:close/>
                  <a:moveTo>
                    <a:pt x="36138" y="26175"/>
                  </a:moveTo>
                  <a:lnTo>
                    <a:pt x="36002" y="26221"/>
                  </a:lnTo>
                  <a:lnTo>
                    <a:pt x="35617" y="26470"/>
                  </a:lnTo>
                  <a:lnTo>
                    <a:pt x="35594" y="26515"/>
                  </a:lnTo>
                  <a:lnTo>
                    <a:pt x="35549" y="26628"/>
                  </a:lnTo>
                  <a:lnTo>
                    <a:pt x="35526" y="26787"/>
                  </a:lnTo>
                  <a:lnTo>
                    <a:pt x="35526" y="26922"/>
                  </a:lnTo>
                  <a:lnTo>
                    <a:pt x="35685" y="27262"/>
                  </a:lnTo>
                  <a:lnTo>
                    <a:pt x="35753" y="27330"/>
                  </a:lnTo>
                  <a:lnTo>
                    <a:pt x="36998" y="27353"/>
                  </a:lnTo>
                  <a:lnTo>
                    <a:pt x="37451" y="27443"/>
                  </a:lnTo>
                  <a:lnTo>
                    <a:pt x="37542" y="27398"/>
                  </a:lnTo>
                  <a:lnTo>
                    <a:pt x="37700" y="27398"/>
                  </a:lnTo>
                  <a:lnTo>
                    <a:pt x="37700" y="27353"/>
                  </a:lnTo>
                  <a:lnTo>
                    <a:pt x="37859" y="26787"/>
                  </a:lnTo>
                  <a:lnTo>
                    <a:pt x="38017" y="26673"/>
                  </a:lnTo>
                  <a:lnTo>
                    <a:pt x="37949" y="26492"/>
                  </a:lnTo>
                  <a:lnTo>
                    <a:pt x="37881" y="26379"/>
                  </a:lnTo>
                  <a:lnTo>
                    <a:pt x="37745" y="26288"/>
                  </a:lnTo>
                  <a:lnTo>
                    <a:pt x="37655" y="26266"/>
                  </a:lnTo>
                  <a:lnTo>
                    <a:pt x="37315" y="26311"/>
                  </a:lnTo>
                  <a:lnTo>
                    <a:pt x="36794" y="26243"/>
                  </a:lnTo>
                  <a:lnTo>
                    <a:pt x="36568" y="26243"/>
                  </a:lnTo>
                  <a:lnTo>
                    <a:pt x="36342" y="26334"/>
                  </a:lnTo>
                  <a:lnTo>
                    <a:pt x="36138" y="26175"/>
                  </a:lnTo>
                  <a:close/>
                  <a:moveTo>
                    <a:pt x="24250" y="24998"/>
                  </a:moveTo>
                  <a:lnTo>
                    <a:pt x="24047" y="25020"/>
                  </a:lnTo>
                  <a:lnTo>
                    <a:pt x="23933" y="25088"/>
                  </a:lnTo>
                  <a:lnTo>
                    <a:pt x="23662" y="25066"/>
                  </a:lnTo>
                  <a:lnTo>
                    <a:pt x="22779" y="25360"/>
                  </a:lnTo>
                  <a:lnTo>
                    <a:pt x="22394" y="25609"/>
                  </a:lnTo>
                  <a:lnTo>
                    <a:pt x="22213" y="25700"/>
                  </a:lnTo>
                  <a:lnTo>
                    <a:pt x="22099" y="25722"/>
                  </a:lnTo>
                  <a:lnTo>
                    <a:pt x="22077" y="25768"/>
                  </a:lnTo>
                  <a:lnTo>
                    <a:pt x="22031" y="25926"/>
                  </a:lnTo>
                  <a:lnTo>
                    <a:pt x="22009" y="26017"/>
                  </a:lnTo>
                  <a:lnTo>
                    <a:pt x="22009" y="26107"/>
                  </a:lnTo>
                  <a:lnTo>
                    <a:pt x="22031" y="26243"/>
                  </a:lnTo>
                  <a:lnTo>
                    <a:pt x="22077" y="26470"/>
                  </a:lnTo>
                  <a:lnTo>
                    <a:pt x="22099" y="26605"/>
                  </a:lnTo>
                  <a:lnTo>
                    <a:pt x="22145" y="26787"/>
                  </a:lnTo>
                  <a:lnTo>
                    <a:pt x="22122" y="26832"/>
                  </a:lnTo>
                  <a:lnTo>
                    <a:pt x="22077" y="26900"/>
                  </a:lnTo>
                  <a:lnTo>
                    <a:pt x="22077" y="26968"/>
                  </a:lnTo>
                  <a:lnTo>
                    <a:pt x="22077" y="27058"/>
                  </a:lnTo>
                  <a:lnTo>
                    <a:pt x="22099" y="27149"/>
                  </a:lnTo>
                  <a:lnTo>
                    <a:pt x="22190" y="27217"/>
                  </a:lnTo>
                  <a:lnTo>
                    <a:pt x="22303" y="27353"/>
                  </a:lnTo>
                  <a:lnTo>
                    <a:pt x="22530" y="27466"/>
                  </a:lnTo>
                  <a:lnTo>
                    <a:pt x="22733" y="27760"/>
                  </a:lnTo>
                  <a:lnTo>
                    <a:pt x="22892" y="27828"/>
                  </a:lnTo>
                  <a:lnTo>
                    <a:pt x="23073" y="27828"/>
                  </a:lnTo>
                  <a:lnTo>
                    <a:pt x="23639" y="27534"/>
                  </a:lnTo>
                  <a:lnTo>
                    <a:pt x="23775" y="27511"/>
                  </a:lnTo>
                  <a:lnTo>
                    <a:pt x="23911" y="27534"/>
                  </a:lnTo>
                  <a:lnTo>
                    <a:pt x="24069" y="27466"/>
                  </a:lnTo>
                  <a:lnTo>
                    <a:pt x="24318" y="27307"/>
                  </a:lnTo>
                  <a:lnTo>
                    <a:pt x="24454" y="27172"/>
                  </a:lnTo>
                  <a:lnTo>
                    <a:pt x="24500" y="27013"/>
                  </a:lnTo>
                  <a:lnTo>
                    <a:pt x="24522" y="26809"/>
                  </a:lnTo>
                  <a:lnTo>
                    <a:pt x="24522" y="26470"/>
                  </a:lnTo>
                  <a:lnTo>
                    <a:pt x="24522" y="26379"/>
                  </a:lnTo>
                  <a:lnTo>
                    <a:pt x="24500" y="26288"/>
                  </a:lnTo>
                  <a:lnTo>
                    <a:pt x="24477" y="26243"/>
                  </a:lnTo>
                  <a:lnTo>
                    <a:pt x="24386" y="26198"/>
                  </a:lnTo>
                  <a:lnTo>
                    <a:pt x="24047" y="26221"/>
                  </a:lnTo>
                  <a:lnTo>
                    <a:pt x="23979" y="26153"/>
                  </a:lnTo>
                  <a:lnTo>
                    <a:pt x="23933" y="26085"/>
                  </a:lnTo>
                  <a:lnTo>
                    <a:pt x="23933" y="26017"/>
                  </a:lnTo>
                  <a:lnTo>
                    <a:pt x="24024" y="25949"/>
                  </a:lnTo>
                  <a:lnTo>
                    <a:pt x="24454" y="25768"/>
                  </a:lnTo>
                  <a:lnTo>
                    <a:pt x="24794" y="25564"/>
                  </a:lnTo>
                  <a:lnTo>
                    <a:pt x="24884" y="25405"/>
                  </a:lnTo>
                  <a:lnTo>
                    <a:pt x="24930" y="25179"/>
                  </a:lnTo>
                  <a:lnTo>
                    <a:pt x="24930" y="25111"/>
                  </a:lnTo>
                  <a:lnTo>
                    <a:pt x="24884" y="25088"/>
                  </a:lnTo>
                  <a:lnTo>
                    <a:pt x="24250" y="24998"/>
                  </a:lnTo>
                  <a:close/>
                  <a:moveTo>
                    <a:pt x="39829" y="26696"/>
                  </a:moveTo>
                  <a:lnTo>
                    <a:pt x="39693" y="26741"/>
                  </a:lnTo>
                  <a:lnTo>
                    <a:pt x="39625" y="26809"/>
                  </a:lnTo>
                  <a:lnTo>
                    <a:pt x="39602" y="26877"/>
                  </a:lnTo>
                  <a:lnTo>
                    <a:pt x="39557" y="27058"/>
                  </a:lnTo>
                  <a:lnTo>
                    <a:pt x="39557" y="27330"/>
                  </a:lnTo>
                  <a:lnTo>
                    <a:pt x="39580" y="27534"/>
                  </a:lnTo>
                  <a:lnTo>
                    <a:pt x="39602" y="27670"/>
                  </a:lnTo>
                  <a:lnTo>
                    <a:pt x="39715" y="27896"/>
                  </a:lnTo>
                  <a:lnTo>
                    <a:pt x="40327" y="28304"/>
                  </a:lnTo>
                  <a:lnTo>
                    <a:pt x="40440" y="28326"/>
                  </a:lnTo>
                  <a:lnTo>
                    <a:pt x="40644" y="28123"/>
                  </a:lnTo>
                  <a:lnTo>
                    <a:pt x="40712" y="28032"/>
                  </a:lnTo>
                  <a:lnTo>
                    <a:pt x="40734" y="27964"/>
                  </a:lnTo>
                  <a:lnTo>
                    <a:pt x="40757" y="27851"/>
                  </a:lnTo>
                  <a:lnTo>
                    <a:pt x="40757" y="27715"/>
                  </a:lnTo>
                  <a:lnTo>
                    <a:pt x="40734" y="27489"/>
                  </a:lnTo>
                  <a:lnTo>
                    <a:pt x="40644" y="27307"/>
                  </a:lnTo>
                  <a:lnTo>
                    <a:pt x="40372" y="26922"/>
                  </a:lnTo>
                  <a:lnTo>
                    <a:pt x="40168" y="26787"/>
                  </a:lnTo>
                  <a:lnTo>
                    <a:pt x="39964" y="26719"/>
                  </a:lnTo>
                  <a:lnTo>
                    <a:pt x="39829" y="26696"/>
                  </a:lnTo>
                  <a:close/>
                  <a:moveTo>
                    <a:pt x="27896" y="26334"/>
                  </a:moveTo>
                  <a:lnTo>
                    <a:pt x="27760" y="26379"/>
                  </a:lnTo>
                  <a:lnTo>
                    <a:pt x="27737" y="26424"/>
                  </a:lnTo>
                  <a:lnTo>
                    <a:pt x="27896" y="26809"/>
                  </a:lnTo>
                  <a:lnTo>
                    <a:pt x="27919" y="27036"/>
                  </a:lnTo>
                  <a:lnTo>
                    <a:pt x="27986" y="27172"/>
                  </a:lnTo>
                  <a:lnTo>
                    <a:pt x="28032" y="27398"/>
                  </a:lnTo>
                  <a:lnTo>
                    <a:pt x="28145" y="27806"/>
                  </a:lnTo>
                  <a:lnTo>
                    <a:pt x="28281" y="28168"/>
                  </a:lnTo>
                  <a:lnTo>
                    <a:pt x="28417" y="28417"/>
                  </a:lnTo>
                  <a:lnTo>
                    <a:pt x="28575" y="28485"/>
                  </a:lnTo>
                  <a:lnTo>
                    <a:pt x="28824" y="28621"/>
                  </a:lnTo>
                  <a:lnTo>
                    <a:pt x="28937" y="28553"/>
                  </a:lnTo>
                  <a:lnTo>
                    <a:pt x="28983" y="28485"/>
                  </a:lnTo>
                  <a:lnTo>
                    <a:pt x="29028" y="28281"/>
                  </a:lnTo>
                  <a:lnTo>
                    <a:pt x="29028" y="28168"/>
                  </a:lnTo>
                  <a:lnTo>
                    <a:pt x="28983" y="27964"/>
                  </a:lnTo>
                  <a:lnTo>
                    <a:pt x="28960" y="27851"/>
                  </a:lnTo>
                  <a:lnTo>
                    <a:pt x="28779" y="27579"/>
                  </a:lnTo>
                  <a:lnTo>
                    <a:pt x="28620" y="27556"/>
                  </a:lnTo>
                  <a:lnTo>
                    <a:pt x="28598" y="27443"/>
                  </a:lnTo>
                  <a:lnTo>
                    <a:pt x="28575" y="27239"/>
                  </a:lnTo>
                  <a:lnTo>
                    <a:pt x="28530" y="27081"/>
                  </a:lnTo>
                  <a:lnTo>
                    <a:pt x="28349" y="26741"/>
                  </a:lnTo>
                  <a:lnTo>
                    <a:pt x="28236" y="26515"/>
                  </a:lnTo>
                  <a:lnTo>
                    <a:pt x="28122" y="26402"/>
                  </a:lnTo>
                  <a:lnTo>
                    <a:pt x="27896" y="26334"/>
                  </a:lnTo>
                  <a:close/>
                  <a:moveTo>
                    <a:pt x="21533" y="29436"/>
                  </a:moveTo>
                  <a:lnTo>
                    <a:pt x="21103" y="29504"/>
                  </a:lnTo>
                  <a:lnTo>
                    <a:pt x="20922" y="29594"/>
                  </a:lnTo>
                  <a:lnTo>
                    <a:pt x="20786" y="29775"/>
                  </a:lnTo>
                  <a:lnTo>
                    <a:pt x="20809" y="29866"/>
                  </a:lnTo>
                  <a:lnTo>
                    <a:pt x="20854" y="29911"/>
                  </a:lnTo>
                  <a:lnTo>
                    <a:pt x="21669" y="30070"/>
                  </a:lnTo>
                  <a:lnTo>
                    <a:pt x="21782" y="29957"/>
                  </a:lnTo>
                  <a:lnTo>
                    <a:pt x="21850" y="29821"/>
                  </a:lnTo>
                  <a:lnTo>
                    <a:pt x="21828" y="29685"/>
                  </a:lnTo>
                  <a:lnTo>
                    <a:pt x="21760" y="29594"/>
                  </a:lnTo>
                  <a:lnTo>
                    <a:pt x="21669" y="29504"/>
                  </a:lnTo>
                  <a:lnTo>
                    <a:pt x="21533" y="29436"/>
                  </a:lnTo>
                  <a:close/>
                  <a:moveTo>
                    <a:pt x="32062" y="29934"/>
                  </a:moveTo>
                  <a:lnTo>
                    <a:pt x="31858" y="29957"/>
                  </a:lnTo>
                  <a:lnTo>
                    <a:pt x="31790" y="30002"/>
                  </a:lnTo>
                  <a:lnTo>
                    <a:pt x="31632" y="30228"/>
                  </a:lnTo>
                  <a:lnTo>
                    <a:pt x="31360" y="30364"/>
                  </a:lnTo>
                  <a:lnTo>
                    <a:pt x="31292" y="30432"/>
                  </a:lnTo>
                  <a:lnTo>
                    <a:pt x="31292" y="30500"/>
                  </a:lnTo>
                  <a:lnTo>
                    <a:pt x="31383" y="30545"/>
                  </a:lnTo>
                  <a:lnTo>
                    <a:pt x="31587" y="30523"/>
                  </a:lnTo>
                  <a:lnTo>
                    <a:pt x="31972" y="30296"/>
                  </a:lnTo>
                  <a:lnTo>
                    <a:pt x="32357" y="30002"/>
                  </a:lnTo>
                  <a:lnTo>
                    <a:pt x="32198" y="29934"/>
                  </a:lnTo>
                  <a:close/>
                  <a:moveTo>
                    <a:pt x="40395" y="29640"/>
                  </a:moveTo>
                  <a:lnTo>
                    <a:pt x="40191" y="29730"/>
                  </a:lnTo>
                  <a:lnTo>
                    <a:pt x="40078" y="29821"/>
                  </a:lnTo>
                  <a:lnTo>
                    <a:pt x="40055" y="29934"/>
                  </a:lnTo>
                  <a:lnTo>
                    <a:pt x="40055" y="30002"/>
                  </a:lnTo>
                  <a:lnTo>
                    <a:pt x="40146" y="30251"/>
                  </a:lnTo>
                  <a:lnTo>
                    <a:pt x="40281" y="30523"/>
                  </a:lnTo>
                  <a:lnTo>
                    <a:pt x="40372" y="30726"/>
                  </a:lnTo>
                  <a:lnTo>
                    <a:pt x="40463" y="30817"/>
                  </a:lnTo>
                  <a:lnTo>
                    <a:pt x="40531" y="30840"/>
                  </a:lnTo>
                  <a:lnTo>
                    <a:pt x="40576" y="30794"/>
                  </a:lnTo>
                  <a:lnTo>
                    <a:pt x="40689" y="30817"/>
                  </a:lnTo>
                  <a:lnTo>
                    <a:pt x="40712" y="30772"/>
                  </a:lnTo>
                  <a:lnTo>
                    <a:pt x="40712" y="30726"/>
                  </a:lnTo>
                  <a:lnTo>
                    <a:pt x="40689" y="30681"/>
                  </a:lnTo>
                  <a:lnTo>
                    <a:pt x="40666" y="30591"/>
                  </a:lnTo>
                  <a:lnTo>
                    <a:pt x="40644" y="30455"/>
                  </a:lnTo>
                  <a:lnTo>
                    <a:pt x="40644" y="30364"/>
                  </a:lnTo>
                  <a:lnTo>
                    <a:pt x="40666" y="30251"/>
                  </a:lnTo>
                  <a:lnTo>
                    <a:pt x="40734" y="30115"/>
                  </a:lnTo>
                  <a:lnTo>
                    <a:pt x="40757" y="30047"/>
                  </a:lnTo>
                  <a:lnTo>
                    <a:pt x="40757" y="29979"/>
                  </a:lnTo>
                  <a:lnTo>
                    <a:pt x="40734" y="29889"/>
                  </a:lnTo>
                  <a:lnTo>
                    <a:pt x="40689" y="29821"/>
                  </a:lnTo>
                  <a:lnTo>
                    <a:pt x="40553" y="29640"/>
                  </a:lnTo>
                  <a:close/>
                  <a:moveTo>
                    <a:pt x="29232" y="30228"/>
                  </a:moveTo>
                  <a:lnTo>
                    <a:pt x="28983" y="30364"/>
                  </a:lnTo>
                  <a:lnTo>
                    <a:pt x="28915" y="30432"/>
                  </a:lnTo>
                  <a:lnTo>
                    <a:pt x="28915" y="30523"/>
                  </a:lnTo>
                  <a:lnTo>
                    <a:pt x="28937" y="30658"/>
                  </a:lnTo>
                  <a:lnTo>
                    <a:pt x="28983" y="30862"/>
                  </a:lnTo>
                  <a:lnTo>
                    <a:pt x="29051" y="31247"/>
                  </a:lnTo>
                  <a:lnTo>
                    <a:pt x="29096" y="31360"/>
                  </a:lnTo>
                  <a:lnTo>
                    <a:pt x="29164" y="31383"/>
                  </a:lnTo>
                  <a:lnTo>
                    <a:pt x="29798" y="31383"/>
                  </a:lnTo>
                  <a:lnTo>
                    <a:pt x="29934" y="31315"/>
                  </a:lnTo>
                  <a:lnTo>
                    <a:pt x="30024" y="31247"/>
                  </a:lnTo>
                  <a:lnTo>
                    <a:pt x="30115" y="31111"/>
                  </a:lnTo>
                  <a:lnTo>
                    <a:pt x="30160" y="31021"/>
                  </a:lnTo>
                  <a:lnTo>
                    <a:pt x="30138" y="30975"/>
                  </a:lnTo>
                  <a:lnTo>
                    <a:pt x="30024" y="30885"/>
                  </a:lnTo>
                  <a:lnTo>
                    <a:pt x="29707" y="30658"/>
                  </a:lnTo>
                  <a:lnTo>
                    <a:pt x="29685" y="30591"/>
                  </a:lnTo>
                  <a:lnTo>
                    <a:pt x="29594" y="30455"/>
                  </a:lnTo>
                  <a:lnTo>
                    <a:pt x="29526" y="30477"/>
                  </a:lnTo>
                  <a:lnTo>
                    <a:pt x="29413" y="30545"/>
                  </a:lnTo>
                  <a:lnTo>
                    <a:pt x="29368" y="30523"/>
                  </a:lnTo>
                  <a:lnTo>
                    <a:pt x="29413" y="30409"/>
                  </a:lnTo>
                  <a:lnTo>
                    <a:pt x="29413" y="30319"/>
                  </a:lnTo>
                  <a:lnTo>
                    <a:pt x="29390" y="30251"/>
                  </a:lnTo>
                  <a:lnTo>
                    <a:pt x="29322" y="30228"/>
                  </a:lnTo>
                  <a:close/>
                  <a:moveTo>
                    <a:pt x="56403" y="0"/>
                  </a:moveTo>
                  <a:lnTo>
                    <a:pt x="55701" y="114"/>
                  </a:lnTo>
                  <a:lnTo>
                    <a:pt x="55520" y="204"/>
                  </a:lnTo>
                  <a:lnTo>
                    <a:pt x="55248" y="612"/>
                  </a:lnTo>
                  <a:lnTo>
                    <a:pt x="55271" y="748"/>
                  </a:lnTo>
                  <a:lnTo>
                    <a:pt x="55429" y="951"/>
                  </a:lnTo>
                  <a:lnTo>
                    <a:pt x="55656" y="1336"/>
                  </a:lnTo>
                  <a:lnTo>
                    <a:pt x="55633" y="1382"/>
                  </a:lnTo>
                  <a:lnTo>
                    <a:pt x="55497" y="1246"/>
                  </a:lnTo>
                  <a:lnTo>
                    <a:pt x="55271" y="929"/>
                  </a:lnTo>
                  <a:lnTo>
                    <a:pt x="54818" y="91"/>
                  </a:lnTo>
                  <a:lnTo>
                    <a:pt x="54750" y="68"/>
                  </a:lnTo>
                  <a:lnTo>
                    <a:pt x="54161" y="227"/>
                  </a:lnTo>
                  <a:lnTo>
                    <a:pt x="53754" y="770"/>
                  </a:lnTo>
                  <a:lnTo>
                    <a:pt x="53686" y="906"/>
                  </a:lnTo>
                  <a:lnTo>
                    <a:pt x="53663" y="1110"/>
                  </a:lnTo>
                  <a:lnTo>
                    <a:pt x="53663" y="1382"/>
                  </a:lnTo>
                  <a:lnTo>
                    <a:pt x="53822" y="1767"/>
                  </a:lnTo>
                  <a:lnTo>
                    <a:pt x="54184" y="2333"/>
                  </a:lnTo>
                  <a:lnTo>
                    <a:pt x="54275" y="2536"/>
                  </a:lnTo>
                  <a:lnTo>
                    <a:pt x="53799" y="2219"/>
                  </a:lnTo>
                  <a:lnTo>
                    <a:pt x="53459" y="1721"/>
                  </a:lnTo>
                  <a:lnTo>
                    <a:pt x="53278" y="1382"/>
                  </a:lnTo>
                  <a:lnTo>
                    <a:pt x="53165" y="1042"/>
                  </a:lnTo>
                  <a:lnTo>
                    <a:pt x="53052" y="838"/>
                  </a:lnTo>
                  <a:lnTo>
                    <a:pt x="52893" y="680"/>
                  </a:lnTo>
                  <a:lnTo>
                    <a:pt x="51829" y="453"/>
                  </a:lnTo>
                  <a:lnTo>
                    <a:pt x="50720" y="702"/>
                  </a:lnTo>
                  <a:lnTo>
                    <a:pt x="50788" y="974"/>
                  </a:lnTo>
                  <a:lnTo>
                    <a:pt x="50901" y="1268"/>
                  </a:lnTo>
                  <a:lnTo>
                    <a:pt x="51308" y="1948"/>
                  </a:lnTo>
                  <a:lnTo>
                    <a:pt x="51467" y="2310"/>
                  </a:lnTo>
                  <a:lnTo>
                    <a:pt x="51557" y="2514"/>
                  </a:lnTo>
                  <a:lnTo>
                    <a:pt x="51897" y="3034"/>
                  </a:lnTo>
                  <a:lnTo>
                    <a:pt x="51965" y="3238"/>
                  </a:lnTo>
                  <a:lnTo>
                    <a:pt x="51829" y="3465"/>
                  </a:lnTo>
                  <a:lnTo>
                    <a:pt x="51625" y="3691"/>
                  </a:lnTo>
                  <a:lnTo>
                    <a:pt x="51512" y="3601"/>
                  </a:lnTo>
                  <a:lnTo>
                    <a:pt x="51422" y="3261"/>
                  </a:lnTo>
                  <a:lnTo>
                    <a:pt x="51354" y="3012"/>
                  </a:lnTo>
                  <a:lnTo>
                    <a:pt x="51286" y="2853"/>
                  </a:lnTo>
                  <a:lnTo>
                    <a:pt x="50652" y="1812"/>
                  </a:lnTo>
                  <a:lnTo>
                    <a:pt x="50448" y="1517"/>
                  </a:lnTo>
                  <a:lnTo>
                    <a:pt x="50335" y="1427"/>
                  </a:lnTo>
                  <a:lnTo>
                    <a:pt x="50063" y="1359"/>
                  </a:lnTo>
                  <a:lnTo>
                    <a:pt x="49610" y="1472"/>
                  </a:lnTo>
                  <a:lnTo>
                    <a:pt x="49089" y="1200"/>
                  </a:lnTo>
                  <a:lnTo>
                    <a:pt x="48546" y="1155"/>
                  </a:lnTo>
                  <a:lnTo>
                    <a:pt x="48320" y="1336"/>
                  </a:lnTo>
                  <a:lnTo>
                    <a:pt x="48342" y="1450"/>
                  </a:lnTo>
                  <a:lnTo>
                    <a:pt x="48478" y="1676"/>
                  </a:lnTo>
                  <a:lnTo>
                    <a:pt x="48569" y="1948"/>
                  </a:lnTo>
                  <a:lnTo>
                    <a:pt x="48727" y="2129"/>
                  </a:lnTo>
                  <a:lnTo>
                    <a:pt x="49067" y="2468"/>
                  </a:lnTo>
                  <a:lnTo>
                    <a:pt x="49406" y="2718"/>
                  </a:lnTo>
                  <a:lnTo>
                    <a:pt x="49452" y="2808"/>
                  </a:lnTo>
                  <a:lnTo>
                    <a:pt x="49203" y="2831"/>
                  </a:lnTo>
                  <a:lnTo>
                    <a:pt x="48388" y="2627"/>
                  </a:lnTo>
                  <a:lnTo>
                    <a:pt x="47935" y="2242"/>
                  </a:lnTo>
                  <a:lnTo>
                    <a:pt x="47640" y="2174"/>
                  </a:lnTo>
                  <a:lnTo>
                    <a:pt x="47550" y="2287"/>
                  </a:lnTo>
                  <a:lnTo>
                    <a:pt x="47504" y="2401"/>
                  </a:lnTo>
                  <a:lnTo>
                    <a:pt x="47527" y="2582"/>
                  </a:lnTo>
                  <a:lnTo>
                    <a:pt x="47799" y="3374"/>
                  </a:lnTo>
                  <a:lnTo>
                    <a:pt x="47754" y="3465"/>
                  </a:lnTo>
                  <a:lnTo>
                    <a:pt x="47504" y="3329"/>
                  </a:lnTo>
                  <a:lnTo>
                    <a:pt x="47187" y="3034"/>
                  </a:lnTo>
                  <a:lnTo>
                    <a:pt x="47029" y="2989"/>
                  </a:lnTo>
                  <a:lnTo>
                    <a:pt x="46757" y="3125"/>
                  </a:lnTo>
                  <a:lnTo>
                    <a:pt x="46757" y="3284"/>
                  </a:lnTo>
                  <a:lnTo>
                    <a:pt x="46893" y="3510"/>
                  </a:lnTo>
                  <a:lnTo>
                    <a:pt x="47120" y="3782"/>
                  </a:lnTo>
                  <a:lnTo>
                    <a:pt x="47074" y="3872"/>
                  </a:lnTo>
                  <a:lnTo>
                    <a:pt x="46848" y="3940"/>
                  </a:lnTo>
                  <a:lnTo>
                    <a:pt x="46644" y="4121"/>
                  </a:lnTo>
                  <a:lnTo>
                    <a:pt x="46508" y="4348"/>
                  </a:lnTo>
                  <a:lnTo>
                    <a:pt x="46508" y="4529"/>
                  </a:lnTo>
                  <a:lnTo>
                    <a:pt x="46667" y="4891"/>
                  </a:lnTo>
                  <a:lnTo>
                    <a:pt x="46870" y="5231"/>
                  </a:lnTo>
                  <a:lnTo>
                    <a:pt x="47278" y="5729"/>
                  </a:lnTo>
                  <a:lnTo>
                    <a:pt x="48342" y="6680"/>
                  </a:lnTo>
                  <a:lnTo>
                    <a:pt x="48750" y="7246"/>
                  </a:lnTo>
                  <a:lnTo>
                    <a:pt x="48908" y="7676"/>
                  </a:lnTo>
                  <a:lnTo>
                    <a:pt x="48863" y="7699"/>
                  </a:lnTo>
                  <a:lnTo>
                    <a:pt x="48705" y="7495"/>
                  </a:lnTo>
                  <a:lnTo>
                    <a:pt x="48523" y="7223"/>
                  </a:lnTo>
                  <a:lnTo>
                    <a:pt x="48320" y="6974"/>
                  </a:lnTo>
                  <a:lnTo>
                    <a:pt x="48003" y="6816"/>
                  </a:lnTo>
                  <a:lnTo>
                    <a:pt x="47187" y="6159"/>
                  </a:lnTo>
                  <a:lnTo>
                    <a:pt x="46644" y="5593"/>
                  </a:lnTo>
                  <a:lnTo>
                    <a:pt x="46440" y="5412"/>
                  </a:lnTo>
                  <a:lnTo>
                    <a:pt x="46350" y="5435"/>
                  </a:lnTo>
                  <a:lnTo>
                    <a:pt x="46304" y="5525"/>
                  </a:lnTo>
                  <a:lnTo>
                    <a:pt x="46259" y="5706"/>
                  </a:lnTo>
                  <a:lnTo>
                    <a:pt x="46327" y="5933"/>
                  </a:lnTo>
                  <a:lnTo>
                    <a:pt x="46599" y="6318"/>
                  </a:lnTo>
                  <a:lnTo>
                    <a:pt x="46576" y="6476"/>
                  </a:lnTo>
                  <a:lnTo>
                    <a:pt x="46350" y="6408"/>
                  </a:lnTo>
                  <a:lnTo>
                    <a:pt x="46236" y="6318"/>
                  </a:lnTo>
                  <a:lnTo>
                    <a:pt x="46055" y="6046"/>
                  </a:lnTo>
                  <a:lnTo>
                    <a:pt x="45919" y="5774"/>
                  </a:lnTo>
                  <a:lnTo>
                    <a:pt x="45602" y="4959"/>
                  </a:lnTo>
                  <a:lnTo>
                    <a:pt x="45421" y="4801"/>
                  </a:lnTo>
                  <a:lnTo>
                    <a:pt x="44968" y="4665"/>
                  </a:lnTo>
                  <a:lnTo>
                    <a:pt x="44833" y="4529"/>
                  </a:lnTo>
                  <a:lnTo>
                    <a:pt x="44674" y="4280"/>
                  </a:lnTo>
                  <a:lnTo>
                    <a:pt x="44561" y="4212"/>
                  </a:lnTo>
                  <a:lnTo>
                    <a:pt x="44267" y="4484"/>
                  </a:lnTo>
                  <a:lnTo>
                    <a:pt x="44085" y="4710"/>
                  </a:lnTo>
                  <a:lnTo>
                    <a:pt x="43836" y="5163"/>
                  </a:lnTo>
                  <a:lnTo>
                    <a:pt x="43746" y="5208"/>
                  </a:lnTo>
                  <a:lnTo>
                    <a:pt x="43542" y="5412"/>
                  </a:lnTo>
                  <a:lnTo>
                    <a:pt x="43202" y="5593"/>
                  </a:lnTo>
                  <a:lnTo>
                    <a:pt x="43225" y="5774"/>
                  </a:lnTo>
                  <a:lnTo>
                    <a:pt x="44221" y="6589"/>
                  </a:lnTo>
                  <a:lnTo>
                    <a:pt x="44334" y="6725"/>
                  </a:lnTo>
                  <a:lnTo>
                    <a:pt x="44425" y="6884"/>
                  </a:lnTo>
                  <a:lnTo>
                    <a:pt x="44448" y="6952"/>
                  </a:lnTo>
                  <a:lnTo>
                    <a:pt x="44153" y="6952"/>
                  </a:lnTo>
                  <a:lnTo>
                    <a:pt x="44040" y="7110"/>
                  </a:lnTo>
                  <a:lnTo>
                    <a:pt x="43972" y="7110"/>
                  </a:lnTo>
                  <a:lnTo>
                    <a:pt x="43791" y="6997"/>
                  </a:lnTo>
                  <a:lnTo>
                    <a:pt x="43565" y="6703"/>
                  </a:lnTo>
                  <a:lnTo>
                    <a:pt x="43383" y="6589"/>
                  </a:lnTo>
                  <a:lnTo>
                    <a:pt x="43180" y="6567"/>
                  </a:lnTo>
                  <a:lnTo>
                    <a:pt x="43021" y="6657"/>
                  </a:lnTo>
                  <a:lnTo>
                    <a:pt x="42885" y="6906"/>
                  </a:lnTo>
                  <a:lnTo>
                    <a:pt x="42863" y="7088"/>
                  </a:lnTo>
                  <a:lnTo>
                    <a:pt x="42704" y="6861"/>
                  </a:lnTo>
                  <a:lnTo>
                    <a:pt x="42568" y="6544"/>
                  </a:lnTo>
                  <a:lnTo>
                    <a:pt x="42387" y="6363"/>
                  </a:lnTo>
                  <a:lnTo>
                    <a:pt x="42048" y="6295"/>
                  </a:lnTo>
                  <a:lnTo>
                    <a:pt x="41640" y="6499"/>
                  </a:lnTo>
                  <a:lnTo>
                    <a:pt x="41391" y="6748"/>
                  </a:lnTo>
                  <a:lnTo>
                    <a:pt x="41165" y="7110"/>
                  </a:lnTo>
                  <a:lnTo>
                    <a:pt x="41006" y="7314"/>
                  </a:lnTo>
                  <a:lnTo>
                    <a:pt x="40802" y="7450"/>
                  </a:lnTo>
                  <a:lnTo>
                    <a:pt x="40372" y="7450"/>
                  </a:lnTo>
                  <a:lnTo>
                    <a:pt x="40123" y="7540"/>
                  </a:lnTo>
                  <a:lnTo>
                    <a:pt x="39761" y="7835"/>
                  </a:lnTo>
                  <a:lnTo>
                    <a:pt x="39534" y="8039"/>
                  </a:lnTo>
                  <a:lnTo>
                    <a:pt x="39376" y="8288"/>
                  </a:lnTo>
                  <a:lnTo>
                    <a:pt x="39195" y="8627"/>
                  </a:lnTo>
                  <a:lnTo>
                    <a:pt x="39172" y="8876"/>
                  </a:lnTo>
                  <a:lnTo>
                    <a:pt x="39398" y="9193"/>
                  </a:lnTo>
                  <a:lnTo>
                    <a:pt x="39489" y="9239"/>
                  </a:lnTo>
                  <a:lnTo>
                    <a:pt x="39625" y="9125"/>
                  </a:lnTo>
                  <a:lnTo>
                    <a:pt x="39851" y="8854"/>
                  </a:lnTo>
                  <a:lnTo>
                    <a:pt x="40010" y="8763"/>
                  </a:lnTo>
                  <a:lnTo>
                    <a:pt x="40123" y="8876"/>
                  </a:lnTo>
                  <a:lnTo>
                    <a:pt x="40236" y="8899"/>
                  </a:lnTo>
                  <a:lnTo>
                    <a:pt x="40644" y="8899"/>
                  </a:lnTo>
                  <a:lnTo>
                    <a:pt x="40621" y="9012"/>
                  </a:lnTo>
                  <a:lnTo>
                    <a:pt x="40055" y="9805"/>
                  </a:lnTo>
                  <a:lnTo>
                    <a:pt x="40032" y="10008"/>
                  </a:lnTo>
                  <a:lnTo>
                    <a:pt x="40168" y="10122"/>
                  </a:lnTo>
                  <a:lnTo>
                    <a:pt x="40259" y="10144"/>
                  </a:lnTo>
                  <a:lnTo>
                    <a:pt x="41323" y="9397"/>
                  </a:lnTo>
                  <a:lnTo>
                    <a:pt x="41708" y="9261"/>
                  </a:lnTo>
                  <a:lnTo>
                    <a:pt x="42002" y="9306"/>
                  </a:lnTo>
                  <a:lnTo>
                    <a:pt x="42410" y="9488"/>
                  </a:lnTo>
                  <a:lnTo>
                    <a:pt x="42387" y="9578"/>
                  </a:lnTo>
                  <a:lnTo>
                    <a:pt x="42002" y="9510"/>
                  </a:lnTo>
                  <a:lnTo>
                    <a:pt x="41595" y="9623"/>
                  </a:lnTo>
                  <a:lnTo>
                    <a:pt x="41391" y="9759"/>
                  </a:lnTo>
                  <a:lnTo>
                    <a:pt x="40961" y="10212"/>
                  </a:lnTo>
                  <a:lnTo>
                    <a:pt x="40757" y="10529"/>
                  </a:lnTo>
                  <a:lnTo>
                    <a:pt x="40802" y="10665"/>
                  </a:lnTo>
                  <a:lnTo>
                    <a:pt x="41142" y="10937"/>
                  </a:lnTo>
                  <a:lnTo>
                    <a:pt x="41097" y="11005"/>
                  </a:lnTo>
                  <a:lnTo>
                    <a:pt x="40848" y="11073"/>
                  </a:lnTo>
                  <a:lnTo>
                    <a:pt x="40553" y="11344"/>
                  </a:lnTo>
                  <a:lnTo>
                    <a:pt x="40531" y="11593"/>
                  </a:lnTo>
                  <a:lnTo>
                    <a:pt x="40666" y="11910"/>
                  </a:lnTo>
                  <a:lnTo>
                    <a:pt x="40802" y="12069"/>
                  </a:lnTo>
                  <a:lnTo>
                    <a:pt x="40983" y="12092"/>
                  </a:lnTo>
                  <a:lnTo>
                    <a:pt x="41391" y="11933"/>
                  </a:lnTo>
                  <a:lnTo>
                    <a:pt x="42659" y="11820"/>
                  </a:lnTo>
                  <a:lnTo>
                    <a:pt x="43180" y="11593"/>
                  </a:lnTo>
                  <a:lnTo>
                    <a:pt x="43791" y="10982"/>
                  </a:lnTo>
                  <a:lnTo>
                    <a:pt x="44153" y="10756"/>
                  </a:lnTo>
                  <a:lnTo>
                    <a:pt x="44312" y="10710"/>
                  </a:lnTo>
                  <a:lnTo>
                    <a:pt x="44516" y="10756"/>
                  </a:lnTo>
                  <a:lnTo>
                    <a:pt x="44402" y="10959"/>
                  </a:lnTo>
                  <a:lnTo>
                    <a:pt x="43836" y="11593"/>
                  </a:lnTo>
                  <a:lnTo>
                    <a:pt x="43293" y="12046"/>
                  </a:lnTo>
                  <a:lnTo>
                    <a:pt x="42953" y="12227"/>
                  </a:lnTo>
                  <a:lnTo>
                    <a:pt x="42568" y="12295"/>
                  </a:lnTo>
                  <a:lnTo>
                    <a:pt x="41776" y="12227"/>
                  </a:lnTo>
                  <a:lnTo>
                    <a:pt x="41165" y="12522"/>
                  </a:lnTo>
                  <a:lnTo>
                    <a:pt x="41097" y="12658"/>
                  </a:lnTo>
                  <a:lnTo>
                    <a:pt x="41142" y="12816"/>
                  </a:lnTo>
                  <a:lnTo>
                    <a:pt x="41187" y="12975"/>
                  </a:lnTo>
                  <a:lnTo>
                    <a:pt x="41255" y="13088"/>
                  </a:lnTo>
                  <a:lnTo>
                    <a:pt x="41368" y="13201"/>
                  </a:lnTo>
                  <a:lnTo>
                    <a:pt x="41595" y="13382"/>
                  </a:lnTo>
                  <a:lnTo>
                    <a:pt x="41912" y="13722"/>
                  </a:lnTo>
                  <a:lnTo>
                    <a:pt x="42093" y="13858"/>
                  </a:lnTo>
                  <a:lnTo>
                    <a:pt x="42319" y="13948"/>
                  </a:lnTo>
                  <a:lnTo>
                    <a:pt x="42636" y="13880"/>
                  </a:lnTo>
                  <a:lnTo>
                    <a:pt x="42817" y="13609"/>
                  </a:lnTo>
                  <a:lnTo>
                    <a:pt x="43497" y="12476"/>
                  </a:lnTo>
                  <a:lnTo>
                    <a:pt x="43700" y="12182"/>
                  </a:lnTo>
                  <a:lnTo>
                    <a:pt x="43859" y="12046"/>
                  </a:lnTo>
                  <a:lnTo>
                    <a:pt x="44765" y="11729"/>
                  </a:lnTo>
                  <a:lnTo>
                    <a:pt x="45829" y="11480"/>
                  </a:lnTo>
                  <a:lnTo>
                    <a:pt x="45784" y="11707"/>
                  </a:lnTo>
                  <a:lnTo>
                    <a:pt x="44719" y="12024"/>
                  </a:lnTo>
                  <a:lnTo>
                    <a:pt x="44289" y="12295"/>
                  </a:lnTo>
                  <a:lnTo>
                    <a:pt x="43972" y="12612"/>
                  </a:lnTo>
                  <a:lnTo>
                    <a:pt x="43474" y="13292"/>
                  </a:lnTo>
                  <a:lnTo>
                    <a:pt x="43338" y="13586"/>
                  </a:lnTo>
                  <a:lnTo>
                    <a:pt x="43202" y="13903"/>
                  </a:lnTo>
                  <a:lnTo>
                    <a:pt x="43202" y="14084"/>
                  </a:lnTo>
                  <a:lnTo>
                    <a:pt x="43270" y="14197"/>
                  </a:lnTo>
                  <a:lnTo>
                    <a:pt x="43474" y="14378"/>
                  </a:lnTo>
                  <a:lnTo>
                    <a:pt x="43610" y="14401"/>
                  </a:lnTo>
                  <a:lnTo>
                    <a:pt x="43904" y="14311"/>
                  </a:lnTo>
                  <a:lnTo>
                    <a:pt x="44221" y="14582"/>
                  </a:lnTo>
                  <a:lnTo>
                    <a:pt x="44357" y="14605"/>
                  </a:lnTo>
                  <a:lnTo>
                    <a:pt x="44946" y="14582"/>
                  </a:lnTo>
                  <a:lnTo>
                    <a:pt x="45104" y="14514"/>
                  </a:lnTo>
                  <a:lnTo>
                    <a:pt x="45218" y="14424"/>
                  </a:lnTo>
                  <a:lnTo>
                    <a:pt x="45353" y="14220"/>
                  </a:lnTo>
                  <a:lnTo>
                    <a:pt x="45557" y="13858"/>
                  </a:lnTo>
                  <a:lnTo>
                    <a:pt x="45738" y="13654"/>
                  </a:lnTo>
                  <a:lnTo>
                    <a:pt x="46236" y="13563"/>
                  </a:lnTo>
                  <a:lnTo>
                    <a:pt x="46463" y="13427"/>
                  </a:lnTo>
                  <a:lnTo>
                    <a:pt x="46689" y="13382"/>
                  </a:lnTo>
                  <a:lnTo>
                    <a:pt x="46599" y="13586"/>
                  </a:lnTo>
                  <a:lnTo>
                    <a:pt x="46259" y="14061"/>
                  </a:lnTo>
                  <a:lnTo>
                    <a:pt x="46146" y="14333"/>
                  </a:lnTo>
                  <a:lnTo>
                    <a:pt x="46372" y="14424"/>
                  </a:lnTo>
                  <a:lnTo>
                    <a:pt x="46576" y="14401"/>
                  </a:lnTo>
                  <a:lnTo>
                    <a:pt x="47210" y="14107"/>
                  </a:lnTo>
                  <a:lnTo>
                    <a:pt x="47414" y="14084"/>
                  </a:lnTo>
                  <a:lnTo>
                    <a:pt x="47640" y="13948"/>
                  </a:lnTo>
                  <a:lnTo>
                    <a:pt x="48342" y="13405"/>
                  </a:lnTo>
                  <a:lnTo>
                    <a:pt x="48637" y="13020"/>
                  </a:lnTo>
                  <a:lnTo>
                    <a:pt x="48750" y="12839"/>
                  </a:lnTo>
                  <a:lnTo>
                    <a:pt x="48818" y="12680"/>
                  </a:lnTo>
                  <a:lnTo>
                    <a:pt x="48863" y="12431"/>
                  </a:lnTo>
                  <a:lnTo>
                    <a:pt x="48931" y="12046"/>
                  </a:lnTo>
                  <a:lnTo>
                    <a:pt x="48999" y="11775"/>
                  </a:lnTo>
                  <a:lnTo>
                    <a:pt x="49089" y="11639"/>
                  </a:lnTo>
                  <a:lnTo>
                    <a:pt x="49180" y="11571"/>
                  </a:lnTo>
                  <a:lnTo>
                    <a:pt x="49293" y="11616"/>
                  </a:lnTo>
                  <a:lnTo>
                    <a:pt x="49452" y="11458"/>
                  </a:lnTo>
                  <a:lnTo>
                    <a:pt x="49769" y="10891"/>
                  </a:lnTo>
                  <a:lnTo>
                    <a:pt x="50063" y="10529"/>
                  </a:lnTo>
                  <a:lnTo>
                    <a:pt x="50923" y="9986"/>
                  </a:lnTo>
                  <a:lnTo>
                    <a:pt x="50810" y="10235"/>
                  </a:lnTo>
                  <a:lnTo>
                    <a:pt x="50403" y="10574"/>
                  </a:lnTo>
                  <a:lnTo>
                    <a:pt x="49814" y="11367"/>
                  </a:lnTo>
                  <a:lnTo>
                    <a:pt x="49678" y="11639"/>
                  </a:lnTo>
                  <a:lnTo>
                    <a:pt x="49542" y="12001"/>
                  </a:lnTo>
                  <a:lnTo>
                    <a:pt x="49497" y="12227"/>
                  </a:lnTo>
                  <a:lnTo>
                    <a:pt x="49474" y="12476"/>
                  </a:lnTo>
                  <a:lnTo>
                    <a:pt x="49610" y="12635"/>
                  </a:lnTo>
                  <a:lnTo>
                    <a:pt x="50040" y="12703"/>
                  </a:lnTo>
                  <a:lnTo>
                    <a:pt x="50516" y="12703"/>
                  </a:lnTo>
                  <a:lnTo>
                    <a:pt x="50742" y="12748"/>
                  </a:lnTo>
                  <a:lnTo>
                    <a:pt x="50946" y="12839"/>
                  </a:lnTo>
                  <a:lnTo>
                    <a:pt x="50946" y="12907"/>
                  </a:lnTo>
                  <a:lnTo>
                    <a:pt x="50697" y="13020"/>
                  </a:lnTo>
                  <a:lnTo>
                    <a:pt x="50425" y="13065"/>
                  </a:lnTo>
                  <a:lnTo>
                    <a:pt x="49723" y="13314"/>
                  </a:lnTo>
                  <a:lnTo>
                    <a:pt x="48750" y="13994"/>
                  </a:lnTo>
                  <a:lnTo>
                    <a:pt x="48705" y="14107"/>
                  </a:lnTo>
                  <a:lnTo>
                    <a:pt x="48410" y="14560"/>
                  </a:lnTo>
                  <a:lnTo>
                    <a:pt x="47663" y="14967"/>
                  </a:lnTo>
                  <a:lnTo>
                    <a:pt x="46440" y="15307"/>
                  </a:lnTo>
                  <a:lnTo>
                    <a:pt x="46236" y="15397"/>
                  </a:lnTo>
                  <a:lnTo>
                    <a:pt x="46078" y="15556"/>
                  </a:lnTo>
                  <a:lnTo>
                    <a:pt x="46101" y="15760"/>
                  </a:lnTo>
                  <a:lnTo>
                    <a:pt x="46327" y="16235"/>
                  </a:lnTo>
                  <a:lnTo>
                    <a:pt x="46599" y="16733"/>
                  </a:lnTo>
                  <a:lnTo>
                    <a:pt x="46961" y="17254"/>
                  </a:lnTo>
                  <a:lnTo>
                    <a:pt x="47142" y="17548"/>
                  </a:lnTo>
                  <a:lnTo>
                    <a:pt x="47369" y="18001"/>
                  </a:lnTo>
                  <a:lnTo>
                    <a:pt x="47504" y="18250"/>
                  </a:lnTo>
                  <a:lnTo>
                    <a:pt x="47640" y="18431"/>
                  </a:lnTo>
                  <a:lnTo>
                    <a:pt x="47889" y="18522"/>
                  </a:lnTo>
                  <a:lnTo>
                    <a:pt x="48229" y="18499"/>
                  </a:lnTo>
                  <a:lnTo>
                    <a:pt x="48342" y="18545"/>
                  </a:lnTo>
                  <a:lnTo>
                    <a:pt x="48229" y="18681"/>
                  </a:lnTo>
                  <a:lnTo>
                    <a:pt x="48071" y="18816"/>
                  </a:lnTo>
                  <a:lnTo>
                    <a:pt x="47912" y="18839"/>
                  </a:lnTo>
                  <a:lnTo>
                    <a:pt x="47618" y="18771"/>
                  </a:lnTo>
                  <a:lnTo>
                    <a:pt x="47278" y="18613"/>
                  </a:lnTo>
                  <a:lnTo>
                    <a:pt x="47097" y="18454"/>
                  </a:lnTo>
                  <a:lnTo>
                    <a:pt x="46984" y="18296"/>
                  </a:lnTo>
                  <a:lnTo>
                    <a:pt x="46825" y="18024"/>
                  </a:lnTo>
                  <a:lnTo>
                    <a:pt x="46553" y="17458"/>
                  </a:lnTo>
                  <a:lnTo>
                    <a:pt x="46327" y="17073"/>
                  </a:lnTo>
                  <a:lnTo>
                    <a:pt x="46055" y="16801"/>
                  </a:lnTo>
                  <a:lnTo>
                    <a:pt x="45784" y="16371"/>
                  </a:lnTo>
                  <a:lnTo>
                    <a:pt x="45489" y="15986"/>
                  </a:lnTo>
                  <a:lnTo>
                    <a:pt x="45218" y="15828"/>
                  </a:lnTo>
                  <a:lnTo>
                    <a:pt x="44742" y="15760"/>
                  </a:lnTo>
                  <a:lnTo>
                    <a:pt x="44357" y="15782"/>
                  </a:lnTo>
                  <a:lnTo>
                    <a:pt x="43429" y="15556"/>
                  </a:lnTo>
                  <a:lnTo>
                    <a:pt x="43293" y="15850"/>
                  </a:lnTo>
                  <a:lnTo>
                    <a:pt x="43202" y="16484"/>
                  </a:lnTo>
                  <a:lnTo>
                    <a:pt x="43293" y="16960"/>
                  </a:lnTo>
                  <a:lnTo>
                    <a:pt x="43338" y="17752"/>
                  </a:lnTo>
                  <a:lnTo>
                    <a:pt x="43565" y="18205"/>
                  </a:lnTo>
                  <a:lnTo>
                    <a:pt x="43655" y="18296"/>
                  </a:lnTo>
                  <a:lnTo>
                    <a:pt x="44108" y="18454"/>
                  </a:lnTo>
                  <a:lnTo>
                    <a:pt x="44267" y="18567"/>
                  </a:lnTo>
                  <a:lnTo>
                    <a:pt x="44402" y="18794"/>
                  </a:lnTo>
                  <a:lnTo>
                    <a:pt x="44606" y="19315"/>
                  </a:lnTo>
                  <a:lnTo>
                    <a:pt x="44855" y="19813"/>
                  </a:lnTo>
                  <a:lnTo>
                    <a:pt x="44968" y="20130"/>
                  </a:lnTo>
                  <a:lnTo>
                    <a:pt x="45104" y="20469"/>
                  </a:lnTo>
                  <a:lnTo>
                    <a:pt x="45285" y="20718"/>
                  </a:lnTo>
                  <a:lnTo>
                    <a:pt x="45535" y="21035"/>
                  </a:lnTo>
                  <a:lnTo>
                    <a:pt x="45602" y="21194"/>
                  </a:lnTo>
                  <a:lnTo>
                    <a:pt x="45399" y="21171"/>
                  </a:lnTo>
                  <a:lnTo>
                    <a:pt x="45218" y="20990"/>
                  </a:lnTo>
                  <a:lnTo>
                    <a:pt x="45059" y="20900"/>
                  </a:lnTo>
                  <a:lnTo>
                    <a:pt x="44968" y="20922"/>
                  </a:lnTo>
                  <a:lnTo>
                    <a:pt x="44855" y="20990"/>
                  </a:lnTo>
                  <a:lnTo>
                    <a:pt x="44810" y="21103"/>
                  </a:lnTo>
                  <a:lnTo>
                    <a:pt x="44878" y="21284"/>
                  </a:lnTo>
                  <a:lnTo>
                    <a:pt x="44946" y="21420"/>
                  </a:lnTo>
                  <a:lnTo>
                    <a:pt x="45014" y="21511"/>
                  </a:lnTo>
                  <a:lnTo>
                    <a:pt x="45150" y="21579"/>
                  </a:lnTo>
                  <a:lnTo>
                    <a:pt x="45444" y="21647"/>
                  </a:lnTo>
                  <a:lnTo>
                    <a:pt x="46010" y="21669"/>
                  </a:lnTo>
                  <a:lnTo>
                    <a:pt x="46350" y="21783"/>
                  </a:lnTo>
                  <a:lnTo>
                    <a:pt x="46508" y="21805"/>
                  </a:lnTo>
                  <a:lnTo>
                    <a:pt x="46667" y="21715"/>
                  </a:lnTo>
                  <a:lnTo>
                    <a:pt x="46848" y="21579"/>
                  </a:lnTo>
                  <a:lnTo>
                    <a:pt x="46938" y="21511"/>
                  </a:lnTo>
                  <a:lnTo>
                    <a:pt x="47052" y="21511"/>
                  </a:lnTo>
                  <a:lnTo>
                    <a:pt x="47029" y="21624"/>
                  </a:lnTo>
                  <a:lnTo>
                    <a:pt x="46870" y="21828"/>
                  </a:lnTo>
                  <a:lnTo>
                    <a:pt x="46735" y="21964"/>
                  </a:lnTo>
                  <a:lnTo>
                    <a:pt x="46621" y="22032"/>
                  </a:lnTo>
                  <a:lnTo>
                    <a:pt x="46508" y="22077"/>
                  </a:lnTo>
                  <a:lnTo>
                    <a:pt x="46078" y="22054"/>
                  </a:lnTo>
                  <a:lnTo>
                    <a:pt x="45942" y="22213"/>
                  </a:lnTo>
                  <a:lnTo>
                    <a:pt x="45852" y="22349"/>
                  </a:lnTo>
                  <a:lnTo>
                    <a:pt x="45761" y="22326"/>
                  </a:lnTo>
                  <a:lnTo>
                    <a:pt x="45625" y="22213"/>
                  </a:lnTo>
                  <a:lnTo>
                    <a:pt x="45353" y="22077"/>
                  </a:lnTo>
                  <a:lnTo>
                    <a:pt x="44651" y="21896"/>
                  </a:lnTo>
                  <a:lnTo>
                    <a:pt x="44470" y="21783"/>
                  </a:lnTo>
                  <a:lnTo>
                    <a:pt x="44289" y="21805"/>
                  </a:lnTo>
                  <a:lnTo>
                    <a:pt x="43927" y="22054"/>
                  </a:lnTo>
                  <a:lnTo>
                    <a:pt x="43497" y="22145"/>
                  </a:lnTo>
                  <a:lnTo>
                    <a:pt x="43044" y="22349"/>
                  </a:lnTo>
                  <a:lnTo>
                    <a:pt x="42931" y="22779"/>
                  </a:lnTo>
                  <a:lnTo>
                    <a:pt x="42749" y="23209"/>
                  </a:lnTo>
                  <a:lnTo>
                    <a:pt x="42591" y="23526"/>
                  </a:lnTo>
                  <a:lnTo>
                    <a:pt x="42500" y="23775"/>
                  </a:lnTo>
                  <a:lnTo>
                    <a:pt x="42500" y="24296"/>
                  </a:lnTo>
                  <a:lnTo>
                    <a:pt x="42455" y="24726"/>
                  </a:lnTo>
                  <a:lnTo>
                    <a:pt x="42614" y="24885"/>
                  </a:lnTo>
                  <a:lnTo>
                    <a:pt x="42953" y="24907"/>
                  </a:lnTo>
                  <a:lnTo>
                    <a:pt x="43134" y="24817"/>
                  </a:lnTo>
                  <a:lnTo>
                    <a:pt x="43338" y="24636"/>
                  </a:lnTo>
                  <a:lnTo>
                    <a:pt x="43633" y="24296"/>
                  </a:lnTo>
                  <a:lnTo>
                    <a:pt x="43746" y="24069"/>
                  </a:lnTo>
                  <a:lnTo>
                    <a:pt x="43633" y="24681"/>
                  </a:lnTo>
                  <a:lnTo>
                    <a:pt x="43519" y="25088"/>
                  </a:lnTo>
                  <a:lnTo>
                    <a:pt x="44017" y="24975"/>
                  </a:lnTo>
                  <a:lnTo>
                    <a:pt x="44153" y="24839"/>
                  </a:lnTo>
                  <a:lnTo>
                    <a:pt x="44267" y="24636"/>
                  </a:lnTo>
                  <a:lnTo>
                    <a:pt x="44448" y="24183"/>
                  </a:lnTo>
                  <a:lnTo>
                    <a:pt x="44651" y="23345"/>
                  </a:lnTo>
                  <a:lnTo>
                    <a:pt x="44538" y="24477"/>
                  </a:lnTo>
                  <a:lnTo>
                    <a:pt x="44833" y="24432"/>
                  </a:lnTo>
                  <a:lnTo>
                    <a:pt x="44968" y="24590"/>
                  </a:lnTo>
                  <a:lnTo>
                    <a:pt x="45104" y="24726"/>
                  </a:lnTo>
                  <a:lnTo>
                    <a:pt x="44855" y="24636"/>
                  </a:lnTo>
                  <a:lnTo>
                    <a:pt x="44787" y="24636"/>
                  </a:lnTo>
                  <a:lnTo>
                    <a:pt x="44448" y="25156"/>
                  </a:lnTo>
                  <a:lnTo>
                    <a:pt x="44267" y="25360"/>
                  </a:lnTo>
                  <a:lnTo>
                    <a:pt x="44040" y="25677"/>
                  </a:lnTo>
                  <a:lnTo>
                    <a:pt x="44244" y="26288"/>
                  </a:lnTo>
                  <a:lnTo>
                    <a:pt x="44244" y="27058"/>
                  </a:lnTo>
                  <a:lnTo>
                    <a:pt x="44402" y="27217"/>
                  </a:lnTo>
                  <a:lnTo>
                    <a:pt x="44584" y="27262"/>
                  </a:lnTo>
                  <a:lnTo>
                    <a:pt x="44878" y="27036"/>
                  </a:lnTo>
                  <a:lnTo>
                    <a:pt x="45127" y="27194"/>
                  </a:lnTo>
                  <a:lnTo>
                    <a:pt x="45331" y="27194"/>
                  </a:lnTo>
                  <a:lnTo>
                    <a:pt x="45444" y="27149"/>
                  </a:lnTo>
                  <a:lnTo>
                    <a:pt x="45716" y="26809"/>
                  </a:lnTo>
                  <a:lnTo>
                    <a:pt x="45829" y="26628"/>
                  </a:lnTo>
                  <a:lnTo>
                    <a:pt x="46304" y="25541"/>
                  </a:lnTo>
                  <a:lnTo>
                    <a:pt x="46395" y="25428"/>
                  </a:lnTo>
                  <a:lnTo>
                    <a:pt x="46372" y="25632"/>
                  </a:lnTo>
                  <a:lnTo>
                    <a:pt x="46327" y="25813"/>
                  </a:lnTo>
                  <a:lnTo>
                    <a:pt x="46304" y="25971"/>
                  </a:lnTo>
                  <a:lnTo>
                    <a:pt x="46146" y="26402"/>
                  </a:lnTo>
                  <a:lnTo>
                    <a:pt x="45874" y="26945"/>
                  </a:lnTo>
                  <a:lnTo>
                    <a:pt x="45693" y="27217"/>
                  </a:lnTo>
                  <a:lnTo>
                    <a:pt x="45625" y="27330"/>
                  </a:lnTo>
                  <a:lnTo>
                    <a:pt x="45580" y="27489"/>
                  </a:lnTo>
                  <a:lnTo>
                    <a:pt x="45489" y="27579"/>
                  </a:lnTo>
                  <a:lnTo>
                    <a:pt x="45285" y="27670"/>
                  </a:lnTo>
                  <a:lnTo>
                    <a:pt x="44878" y="27760"/>
                  </a:lnTo>
                  <a:lnTo>
                    <a:pt x="44674" y="27783"/>
                  </a:lnTo>
                  <a:lnTo>
                    <a:pt x="44516" y="27715"/>
                  </a:lnTo>
                  <a:lnTo>
                    <a:pt x="44017" y="27421"/>
                  </a:lnTo>
                  <a:lnTo>
                    <a:pt x="43904" y="27239"/>
                  </a:lnTo>
                  <a:lnTo>
                    <a:pt x="43746" y="26855"/>
                  </a:lnTo>
                  <a:lnTo>
                    <a:pt x="43542" y="26356"/>
                  </a:lnTo>
                  <a:lnTo>
                    <a:pt x="43383" y="26130"/>
                  </a:lnTo>
                  <a:lnTo>
                    <a:pt x="43089" y="25904"/>
                  </a:lnTo>
                  <a:lnTo>
                    <a:pt x="42863" y="25813"/>
                  </a:lnTo>
                  <a:lnTo>
                    <a:pt x="42704" y="25813"/>
                  </a:lnTo>
                  <a:lnTo>
                    <a:pt x="42500" y="25881"/>
                  </a:lnTo>
                  <a:lnTo>
                    <a:pt x="42297" y="26017"/>
                  </a:lnTo>
                  <a:lnTo>
                    <a:pt x="42070" y="26221"/>
                  </a:lnTo>
                  <a:lnTo>
                    <a:pt x="42025" y="26447"/>
                  </a:lnTo>
                  <a:lnTo>
                    <a:pt x="42138" y="26900"/>
                  </a:lnTo>
                  <a:lnTo>
                    <a:pt x="42274" y="27285"/>
                  </a:lnTo>
                  <a:lnTo>
                    <a:pt x="42342" y="27511"/>
                  </a:lnTo>
                  <a:lnTo>
                    <a:pt x="42410" y="27647"/>
                  </a:lnTo>
                  <a:lnTo>
                    <a:pt x="42546" y="27828"/>
                  </a:lnTo>
                  <a:lnTo>
                    <a:pt x="42682" y="27851"/>
                  </a:lnTo>
                  <a:lnTo>
                    <a:pt x="42749" y="27873"/>
                  </a:lnTo>
                  <a:lnTo>
                    <a:pt x="42817" y="27964"/>
                  </a:lnTo>
                  <a:lnTo>
                    <a:pt x="42999" y="28349"/>
                  </a:lnTo>
                  <a:lnTo>
                    <a:pt x="43044" y="28417"/>
                  </a:lnTo>
                  <a:lnTo>
                    <a:pt x="42999" y="28439"/>
                  </a:lnTo>
                  <a:lnTo>
                    <a:pt x="42840" y="28485"/>
                  </a:lnTo>
                  <a:lnTo>
                    <a:pt x="42591" y="28575"/>
                  </a:lnTo>
                  <a:lnTo>
                    <a:pt x="42410" y="28621"/>
                  </a:lnTo>
                  <a:lnTo>
                    <a:pt x="42229" y="28575"/>
                  </a:lnTo>
                  <a:lnTo>
                    <a:pt x="41980" y="28621"/>
                  </a:lnTo>
                  <a:lnTo>
                    <a:pt x="41776" y="28689"/>
                  </a:lnTo>
                  <a:lnTo>
                    <a:pt x="41640" y="28802"/>
                  </a:lnTo>
                  <a:lnTo>
                    <a:pt x="41482" y="29096"/>
                  </a:lnTo>
                  <a:lnTo>
                    <a:pt x="40893" y="29685"/>
                  </a:lnTo>
                  <a:lnTo>
                    <a:pt x="40870" y="30251"/>
                  </a:lnTo>
                  <a:lnTo>
                    <a:pt x="40848" y="30817"/>
                  </a:lnTo>
                  <a:lnTo>
                    <a:pt x="41006" y="30885"/>
                  </a:lnTo>
                  <a:lnTo>
                    <a:pt x="41459" y="30953"/>
                  </a:lnTo>
                  <a:lnTo>
                    <a:pt x="41663" y="31066"/>
                  </a:lnTo>
                  <a:lnTo>
                    <a:pt x="41663" y="31066"/>
                  </a:lnTo>
                  <a:lnTo>
                    <a:pt x="41640" y="30636"/>
                  </a:lnTo>
                  <a:lnTo>
                    <a:pt x="41595" y="30274"/>
                  </a:lnTo>
                  <a:lnTo>
                    <a:pt x="41708" y="29866"/>
                  </a:lnTo>
                  <a:lnTo>
                    <a:pt x="41708" y="30523"/>
                  </a:lnTo>
                  <a:lnTo>
                    <a:pt x="41776" y="31111"/>
                  </a:lnTo>
                  <a:lnTo>
                    <a:pt x="42002" y="31089"/>
                  </a:lnTo>
                  <a:lnTo>
                    <a:pt x="42500" y="31179"/>
                  </a:lnTo>
                  <a:lnTo>
                    <a:pt x="42500" y="30500"/>
                  </a:lnTo>
                  <a:lnTo>
                    <a:pt x="42614" y="30975"/>
                  </a:lnTo>
                  <a:lnTo>
                    <a:pt x="42908" y="31089"/>
                  </a:lnTo>
                  <a:lnTo>
                    <a:pt x="43134" y="31225"/>
                  </a:lnTo>
                  <a:lnTo>
                    <a:pt x="43225" y="30749"/>
                  </a:lnTo>
                  <a:lnTo>
                    <a:pt x="43316" y="30500"/>
                  </a:lnTo>
                  <a:lnTo>
                    <a:pt x="43338" y="30523"/>
                  </a:lnTo>
                  <a:lnTo>
                    <a:pt x="43383" y="30636"/>
                  </a:lnTo>
                  <a:lnTo>
                    <a:pt x="43451" y="30817"/>
                  </a:lnTo>
                  <a:lnTo>
                    <a:pt x="43587" y="31021"/>
                  </a:lnTo>
                  <a:lnTo>
                    <a:pt x="43927" y="31315"/>
                  </a:lnTo>
                  <a:lnTo>
                    <a:pt x="44199" y="31428"/>
                  </a:lnTo>
                  <a:lnTo>
                    <a:pt x="44357" y="31451"/>
                  </a:lnTo>
                  <a:lnTo>
                    <a:pt x="45059" y="31292"/>
                  </a:lnTo>
                  <a:lnTo>
                    <a:pt x="45082" y="30206"/>
                  </a:lnTo>
                  <a:lnTo>
                    <a:pt x="45285" y="30817"/>
                  </a:lnTo>
                  <a:lnTo>
                    <a:pt x="45353" y="30953"/>
                  </a:lnTo>
                  <a:lnTo>
                    <a:pt x="45761" y="30998"/>
                  </a:lnTo>
                  <a:lnTo>
                    <a:pt x="46667" y="30908"/>
                  </a:lnTo>
                  <a:lnTo>
                    <a:pt x="46689" y="30749"/>
                  </a:lnTo>
                  <a:lnTo>
                    <a:pt x="46644" y="30545"/>
                  </a:lnTo>
                  <a:lnTo>
                    <a:pt x="46576" y="30341"/>
                  </a:lnTo>
                  <a:lnTo>
                    <a:pt x="46463" y="30115"/>
                  </a:lnTo>
                  <a:lnTo>
                    <a:pt x="46440" y="30024"/>
                  </a:lnTo>
                  <a:lnTo>
                    <a:pt x="46553" y="30160"/>
                  </a:lnTo>
                  <a:lnTo>
                    <a:pt x="46621" y="30274"/>
                  </a:lnTo>
                  <a:lnTo>
                    <a:pt x="46689" y="30319"/>
                  </a:lnTo>
                  <a:lnTo>
                    <a:pt x="46780" y="30319"/>
                  </a:lnTo>
                  <a:lnTo>
                    <a:pt x="46825" y="30364"/>
                  </a:lnTo>
                  <a:lnTo>
                    <a:pt x="47006" y="30726"/>
                  </a:lnTo>
                  <a:lnTo>
                    <a:pt x="47074" y="30817"/>
                  </a:lnTo>
                  <a:lnTo>
                    <a:pt x="47187" y="30862"/>
                  </a:lnTo>
                  <a:lnTo>
                    <a:pt x="47278" y="30840"/>
                  </a:lnTo>
                  <a:lnTo>
                    <a:pt x="47369" y="30794"/>
                  </a:lnTo>
                  <a:lnTo>
                    <a:pt x="47527" y="30749"/>
                  </a:lnTo>
                  <a:lnTo>
                    <a:pt x="47595" y="30794"/>
                  </a:lnTo>
                  <a:lnTo>
                    <a:pt x="47663" y="30908"/>
                  </a:lnTo>
                  <a:lnTo>
                    <a:pt x="47776" y="31111"/>
                  </a:lnTo>
                  <a:lnTo>
                    <a:pt x="47776" y="31247"/>
                  </a:lnTo>
                  <a:lnTo>
                    <a:pt x="47731" y="31406"/>
                  </a:lnTo>
                  <a:lnTo>
                    <a:pt x="47686" y="31564"/>
                  </a:lnTo>
                  <a:lnTo>
                    <a:pt x="47663" y="31768"/>
                  </a:lnTo>
                  <a:lnTo>
                    <a:pt x="47686" y="31859"/>
                  </a:lnTo>
                  <a:lnTo>
                    <a:pt x="47821" y="31904"/>
                  </a:lnTo>
                  <a:lnTo>
                    <a:pt x="47889" y="31881"/>
                  </a:lnTo>
                  <a:lnTo>
                    <a:pt x="48297" y="31677"/>
                  </a:lnTo>
                  <a:lnTo>
                    <a:pt x="48478" y="31632"/>
                  </a:lnTo>
                  <a:lnTo>
                    <a:pt x="48840" y="31428"/>
                  </a:lnTo>
                  <a:lnTo>
                    <a:pt x="49022" y="31292"/>
                  </a:lnTo>
                  <a:lnTo>
                    <a:pt x="49135" y="31134"/>
                  </a:lnTo>
                  <a:lnTo>
                    <a:pt x="49293" y="30975"/>
                  </a:lnTo>
                  <a:lnTo>
                    <a:pt x="49814" y="30545"/>
                  </a:lnTo>
                  <a:lnTo>
                    <a:pt x="49950" y="30296"/>
                  </a:lnTo>
                  <a:lnTo>
                    <a:pt x="50040" y="29934"/>
                  </a:lnTo>
                  <a:lnTo>
                    <a:pt x="50040" y="29594"/>
                  </a:lnTo>
                  <a:lnTo>
                    <a:pt x="49905" y="29300"/>
                  </a:lnTo>
                  <a:lnTo>
                    <a:pt x="49814" y="29141"/>
                  </a:lnTo>
                  <a:lnTo>
                    <a:pt x="49746" y="29141"/>
                  </a:lnTo>
                  <a:lnTo>
                    <a:pt x="49678" y="29187"/>
                  </a:lnTo>
                  <a:lnTo>
                    <a:pt x="49520" y="29390"/>
                  </a:lnTo>
                  <a:lnTo>
                    <a:pt x="49406" y="29481"/>
                  </a:lnTo>
                  <a:lnTo>
                    <a:pt x="49248" y="29436"/>
                  </a:lnTo>
                  <a:lnTo>
                    <a:pt x="49067" y="29300"/>
                  </a:lnTo>
                  <a:lnTo>
                    <a:pt x="48999" y="29141"/>
                  </a:lnTo>
                  <a:lnTo>
                    <a:pt x="49022" y="28983"/>
                  </a:lnTo>
                  <a:lnTo>
                    <a:pt x="49022" y="28756"/>
                  </a:lnTo>
                  <a:lnTo>
                    <a:pt x="48976" y="28507"/>
                  </a:lnTo>
                  <a:lnTo>
                    <a:pt x="48840" y="28372"/>
                  </a:lnTo>
                  <a:lnTo>
                    <a:pt x="48501" y="28372"/>
                  </a:lnTo>
                  <a:lnTo>
                    <a:pt x="48274" y="28553"/>
                  </a:lnTo>
                  <a:lnTo>
                    <a:pt x="48229" y="28530"/>
                  </a:lnTo>
                  <a:lnTo>
                    <a:pt x="47912" y="28190"/>
                  </a:lnTo>
                  <a:lnTo>
                    <a:pt x="47821" y="28145"/>
                  </a:lnTo>
                  <a:lnTo>
                    <a:pt x="47550" y="28100"/>
                  </a:lnTo>
                  <a:lnTo>
                    <a:pt x="47437" y="28145"/>
                  </a:lnTo>
                  <a:lnTo>
                    <a:pt x="47233" y="28304"/>
                  </a:lnTo>
                  <a:lnTo>
                    <a:pt x="47052" y="28349"/>
                  </a:lnTo>
                  <a:lnTo>
                    <a:pt x="46984" y="28304"/>
                  </a:lnTo>
                  <a:lnTo>
                    <a:pt x="46893" y="28190"/>
                  </a:lnTo>
                  <a:lnTo>
                    <a:pt x="46803" y="28055"/>
                  </a:lnTo>
                  <a:lnTo>
                    <a:pt x="46825" y="28009"/>
                  </a:lnTo>
                  <a:lnTo>
                    <a:pt x="47052" y="28009"/>
                  </a:lnTo>
                  <a:lnTo>
                    <a:pt x="47233" y="27964"/>
                  </a:lnTo>
                  <a:lnTo>
                    <a:pt x="47414" y="27828"/>
                  </a:lnTo>
                  <a:lnTo>
                    <a:pt x="47437" y="27760"/>
                  </a:lnTo>
                  <a:lnTo>
                    <a:pt x="47346" y="27692"/>
                  </a:lnTo>
                  <a:lnTo>
                    <a:pt x="47255" y="27534"/>
                  </a:lnTo>
                  <a:lnTo>
                    <a:pt x="47142" y="27262"/>
                  </a:lnTo>
                  <a:lnTo>
                    <a:pt x="47120" y="27172"/>
                  </a:lnTo>
                  <a:lnTo>
                    <a:pt x="47120" y="27172"/>
                  </a:lnTo>
                  <a:lnTo>
                    <a:pt x="47233" y="27239"/>
                  </a:lnTo>
                  <a:lnTo>
                    <a:pt x="47346" y="27330"/>
                  </a:lnTo>
                  <a:lnTo>
                    <a:pt x="47754" y="27783"/>
                  </a:lnTo>
                  <a:lnTo>
                    <a:pt x="48003" y="27941"/>
                  </a:lnTo>
                  <a:lnTo>
                    <a:pt x="48229" y="27987"/>
                  </a:lnTo>
                  <a:lnTo>
                    <a:pt x="48523" y="27987"/>
                  </a:lnTo>
                  <a:lnTo>
                    <a:pt x="49135" y="27873"/>
                  </a:lnTo>
                  <a:lnTo>
                    <a:pt x="49339" y="27873"/>
                  </a:lnTo>
                  <a:lnTo>
                    <a:pt x="49474" y="27851"/>
                  </a:lnTo>
                  <a:lnTo>
                    <a:pt x="49655" y="27738"/>
                  </a:lnTo>
                  <a:lnTo>
                    <a:pt x="49814" y="27579"/>
                  </a:lnTo>
                  <a:lnTo>
                    <a:pt x="49905" y="27421"/>
                  </a:lnTo>
                  <a:lnTo>
                    <a:pt x="49972" y="27194"/>
                  </a:lnTo>
                  <a:lnTo>
                    <a:pt x="49995" y="26832"/>
                  </a:lnTo>
                  <a:lnTo>
                    <a:pt x="49972" y="26356"/>
                  </a:lnTo>
                  <a:lnTo>
                    <a:pt x="49972" y="25971"/>
                  </a:lnTo>
                  <a:lnTo>
                    <a:pt x="49995" y="25722"/>
                  </a:lnTo>
                  <a:lnTo>
                    <a:pt x="50018" y="25609"/>
                  </a:lnTo>
                  <a:lnTo>
                    <a:pt x="50471" y="25587"/>
                  </a:lnTo>
                  <a:lnTo>
                    <a:pt x="50856" y="25677"/>
                  </a:lnTo>
                  <a:lnTo>
                    <a:pt x="51059" y="25632"/>
                  </a:lnTo>
                  <a:lnTo>
                    <a:pt x="51354" y="25428"/>
                  </a:lnTo>
                  <a:lnTo>
                    <a:pt x="51557" y="25451"/>
                  </a:lnTo>
                  <a:lnTo>
                    <a:pt x="51648" y="25428"/>
                  </a:lnTo>
                  <a:lnTo>
                    <a:pt x="51739" y="25360"/>
                  </a:lnTo>
                  <a:lnTo>
                    <a:pt x="51988" y="24545"/>
                  </a:lnTo>
                  <a:lnTo>
                    <a:pt x="52259" y="24137"/>
                  </a:lnTo>
                  <a:lnTo>
                    <a:pt x="52237" y="24024"/>
                  </a:lnTo>
                  <a:lnTo>
                    <a:pt x="52033" y="23820"/>
                  </a:lnTo>
                  <a:lnTo>
                    <a:pt x="51512" y="23481"/>
                  </a:lnTo>
                  <a:lnTo>
                    <a:pt x="51286" y="23390"/>
                  </a:lnTo>
                  <a:lnTo>
                    <a:pt x="51331" y="23368"/>
                  </a:lnTo>
                  <a:lnTo>
                    <a:pt x="51648" y="23322"/>
                  </a:lnTo>
                  <a:lnTo>
                    <a:pt x="52101" y="23345"/>
                  </a:lnTo>
                  <a:lnTo>
                    <a:pt x="52508" y="23277"/>
                  </a:lnTo>
                  <a:lnTo>
                    <a:pt x="52780" y="22960"/>
                  </a:lnTo>
                  <a:lnTo>
                    <a:pt x="52780" y="22801"/>
                  </a:lnTo>
                  <a:lnTo>
                    <a:pt x="52871" y="22552"/>
                  </a:lnTo>
                  <a:lnTo>
                    <a:pt x="52825" y="22439"/>
                  </a:lnTo>
                  <a:lnTo>
                    <a:pt x="52712" y="22417"/>
                  </a:lnTo>
                  <a:lnTo>
                    <a:pt x="52350" y="21986"/>
                  </a:lnTo>
                  <a:lnTo>
                    <a:pt x="52101" y="21896"/>
                  </a:lnTo>
                  <a:lnTo>
                    <a:pt x="51784" y="21873"/>
                  </a:lnTo>
                  <a:lnTo>
                    <a:pt x="51671" y="21579"/>
                  </a:lnTo>
                  <a:lnTo>
                    <a:pt x="51557" y="21466"/>
                  </a:lnTo>
                  <a:lnTo>
                    <a:pt x="51422" y="21375"/>
                  </a:lnTo>
                  <a:lnTo>
                    <a:pt x="51218" y="21307"/>
                  </a:lnTo>
                  <a:lnTo>
                    <a:pt x="50969" y="21330"/>
                  </a:lnTo>
                  <a:lnTo>
                    <a:pt x="50425" y="21511"/>
                  </a:lnTo>
                  <a:lnTo>
                    <a:pt x="50267" y="21601"/>
                  </a:lnTo>
                  <a:lnTo>
                    <a:pt x="50131" y="21647"/>
                  </a:lnTo>
                  <a:lnTo>
                    <a:pt x="50018" y="21556"/>
                  </a:lnTo>
                  <a:lnTo>
                    <a:pt x="49859" y="21352"/>
                  </a:lnTo>
                  <a:lnTo>
                    <a:pt x="49701" y="21217"/>
                  </a:lnTo>
                  <a:lnTo>
                    <a:pt x="49588" y="21194"/>
                  </a:lnTo>
                  <a:lnTo>
                    <a:pt x="49565" y="21103"/>
                  </a:lnTo>
                  <a:lnTo>
                    <a:pt x="49837" y="21058"/>
                  </a:lnTo>
                  <a:lnTo>
                    <a:pt x="50063" y="21081"/>
                  </a:lnTo>
                  <a:lnTo>
                    <a:pt x="50244" y="21171"/>
                  </a:lnTo>
                  <a:lnTo>
                    <a:pt x="50516" y="21171"/>
                  </a:lnTo>
                  <a:lnTo>
                    <a:pt x="51014" y="21035"/>
                  </a:lnTo>
                  <a:lnTo>
                    <a:pt x="51195" y="21058"/>
                  </a:lnTo>
                  <a:lnTo>
                    <a:pt x="51331" y="20967"/>
                  </a:lnTo>
                  <a:lnTo>
                    <a:pt x="51490" y="20990"/>
                  </a:lnTo>
                  <a:lnTo>
                    <a:pt x="51693" y="20922"/>
                  </a:lnTo>
                  <a:lnTo>
                    <a:pt x="51920" y="21035"/>
                  </a:lnTo>
                  <a:lnTo>
                    <a:pt x="52010" y="21149"/>
                  </a:lnTo>
                  <a:lnTo>
                    <a:pt x="52237" y="21262"/>
                  </a:lnTo>
                  <a:lnTo>
                    <a:pt x="52712" y="21262"/>
                  </a:lnTo>
                  <a:lnTo>
                    <a:pt x="52780" y="21194"/>
                  </a:lnTo>
                  <a:lnTo>
                    <a:pt x="52825" y="20447"/>
                  </a:lnTo>
                  <a:lnTo>
                    <a:pt x="52644" y="20424"/>
                  </a:lnTo>
                  <a:lnTo>
                    <a:pt x="52350" y="20560"/>
                  </a:lnTo>
                  <a:lnTo>
                    <a:pt x="52146" y="20447"/>
                  </a:lnTo>
                  <a:lnTo>
                    <a:pt x="51942" y="20401"/>
                  </a:lnTo>
                  <a:lnTo>
                    <a:pt x="51671" y="20084"/>
                  </a:lnTo>
                  <a:lnTo>
                    <a:pt x="51535" y="20039"/>
                  </a:lnTo>
                  <a:lnTo>
                    <a:pt x="51399" y="19654"/>
                  </a:lnTo>
                  <a:lnTo>
                    <a:pt x="51082" y="19382"/>
                  </a:lnTo>
                  <a:lnTo>
                    <a:pt x="50946" y="19337"/>
                  </a:lnTo>
                  <a:lnTo>
                    <a:pt x="50901" y="19224"/>
                  </a:lnTo>
                  <a:lnTo>
                    <a:pt x="51331" y="19315"/>
                  </a:lnTo>
                  <a:lnTo>
                    <a:pt x="51580" y="19405"/>
                  </a:lnTo>
                  <a:lnTo>
                    <a:pt x="51807" y="19586"/>
                  </a:lnTo>
                  <a:lnTo>
                    <a:pt x="52010" y="19654"/>
                  </a:lnTo>
                  <a:lnTo>
                    <a:pt x="52214" y="19632"/>
                  </a:lnTo>
                  <a:lnTo>
                    <a:pt x="52576" y="19450"/>
                  </a:lnTo>
                  <a:lnTo>
                    <a:pt x="52893" y="19473"/>
                  </a:lnTo>
                  <a:lnTo>
                    <a:pt x="53075" y="19428"/>
                  </a:lnTo>
                  <a:lnTo>
                    <a:pt x="53210" y="19315"/>
                  </a:lnTo>
                  <a:lnTo>
                    <a:pt x="53324" y="19269"/>
                  </a:lnTo>
                  <a:lnTo>
                    <a:pt x="53641" y="19292"/>
                  </a:lnTo>
                  <a:lnTo>
                    <a:pt x="53731" y="19269"/>
                  </a:lnTo>
                  <a:lnTo>
                    <a:pt x="53776" y="19179"/>
                  </a:lnTo>
                  <a:lnTo>
                    <a:pt x="53822" y="19043"/>
                  </a:lnTo>
                  <a:lnTo>
                    <a:pt x="53844" y="18862"/>
                  </a:lnTo>
                  <a:lnTo>
                    <a:pt x="53822" y="18658"/>
                  </a:lnTo>
                  <a:lnTo>
                    <a:pt x="53686" y="18250"/>
                  </a:lnTo>
                  <a:lnTo>
                    <a:pt x="53641" y="18160"/>
                  </a:lnTo>
                  <a:lnTo>
                    <a:pt x="53505" y="18092"/>
                  </a:lnTo>
                  <a:lnTo>
                    <a:pt x="53165" y="18047"/>
                  </a:lnTo>
                  <a:lnTo>
                    <a:pt x="52780" y="17888"/>
                  </a:lnTo>
                  <a:lnTo>
                    <a:pt x="52690" y="17797"/>
                  </a:lnTo>
                  <a:lnTo>
                    <a:pt x="52893" y="17616"/>
                  </a:lnTo>
                  <a:lnTo>
                    <a:pt x="53097" y="17594"/>
                  </a:lnTo>
                  <a:lnTo>
                    <a:pt x="53369" y="17752"/>
                  </a:lnTo>
                  <a:lnTo>
                    <a:pt x="53663" y="17843"/>
                  </a:lnTo>
                  <a:lnTo>
                    <a:pt x="54456" y="18431"/>
                  </a:lnTo>
                  <a:lnTo>
                    <a:pt x="54637" y="18454"/>
                  </a:lnTo>
                  <a:lnTo>
                    <a:pt x="54841" y="18386"/>
                  </a:lnTo>
                  <a:lnTo>
                    <a:pt x="55294" y="18114"/>
                  </a:lnTo>
                  <a:lnTo>
                    <a:pt x="55361" y="18024"/>
                  </a:lnTo>
                  <a:lnTo>
                    <a:pt x="55520" y="17730"/>
                  </a:lnTo>
                  <a:lnTo>
                    <a:pt x="55520" y="17616"/>
                  </a:lnTo>
                  <a:lnTo>
                    <a:pt x="55384" y="17480"/>
                  </a:lnTo>
                  <a:lnTo>
                    <a:pt x="55316" y="17458"/>
                  </a:lnTo>
                  <a:lnTo>
                    <a:pt x="55792" y="17050"/>
                  </a:lnTo>
                  <a:lnTo>
                    <a:pt x="55950" y="16733"/>
                  </a:lnTo>
                  <a:lnTo>
                    <a:pt x="55950" y="16620"/>
                  </a:lnTo>
                  <a:lnTo>
                    <a:pt x="55792" y="16507"/>
                  </a:lnTo>
                  <a:lnTo>
                    <a:pt x="55701" y="16484"/>
                  </a:lnTo>
                  <a:lnTo>
                    <a:pt x="55112" y="16733"/>
                  </a:lnTo>
                  <a:lnTo>
                    <a:pt x="54841" y="16643"/>
                  </a:lnTo>
                  <a:lnTo>
                    <a:pt x="54750" y="16552"/>
                  </a:lnTo>
                  <a:lnTo>
                    <a:pt x="54750" y="16484"/>
                  </a:lnTo>
                  <a:lnTo>
                    <a:pt x="54863" y="16416"/>
                  </a:lnTo>
                  <a:lnTo>
                    <a:pt x="54954" y="16394"/>
                  </a:lnTo>
                  <a:lnTo>
                    <a:pt x="55067" y="16416"/>
                  </a:lnTo>
                  <a:lnTo>
                    <a:pt x="55226" y="16371"/>
                  </a:lnTo>
                  <a:lnTo>
                    <a:pt x="55520" y="16190"/>
                  </a:lnTo>
                  <a:lnTo>
                    <a:pt x="56177" y="15963"/>
                  </a:lnTo>
                  <a:lnTo>
                    <a:pt x="56222" y="15760"/>
                  </a:lnTo>
                  <a:lnTo>
                    <a:pt x="55860" y="14673"/>
                  </a:lnTo>
                  <a:lnTo>
                    <a:pt x="55814" y="14514"/>
                  </a:lnTo>
                  <a:lnTo>
                    <a:pt x="55882" y="14560"/>
                  </a:lnTo>
                  <a:lnTo>
                    <a:pt x="56063" y="14899"/>
                  </a:lnTo>
                  <a:lnTo>
                    <a:pt x="56267" y="15194"/>
                  </a:lnTo>
                  <a:lnTo>
                    <a:pt x="56426" y="15307"/>
                  </a:lnTo>
                  <a:lnTo>
                    <a:pt x="56607" y="15329"/>
                  </a:lnTo>
                  <a:lnTo>
                    <a:pt x="56743" y="15262"/>
                  </a:lnTo>
                  <a:lnTo>
                    <a:pt x="56878" y="15080"/>
                  </a:lnTo>
                  <a:lnTo>
                    <a:pt x="57218" y="14288"/>
                  </a:lnTo>
                  <a:lnTo>
                    <a:pt x="57490" y="13835"/>
                  </a:lnTo>
                  <a:lnTo>
                    <a:pt x="58169" y="12929"/>
                  </a:lnTo>
                  <a:lnTo>
                    <a:pt x="58984" y="12024"/>
                  </a:lnTo>
                  <a:lnTo>
                    <a:pt x="59324" y="11480"/>
                  </a:lnTo>
                  <a:lnTo>
                    <a:pt x="59981" y="10756"/>
                  </a:lnTo>
                  <a:lnTo>
                    <a:pt x="60501" y="9940"/>
                  </a:lnTo>
                  <a:lnTo>
                    <a:pt x="60547" y="9669"/>
                  </a:lnTo>
                  <a:lnTo>
                    <a:pt x="60162" y="9578"/>
                  </a:lnTo>
                  <a:lnTo>
                    <a:pt x="59777" y="9646"/>
                  </a:lnTo>
                  <a:lnTo>
                    <a:pt x="57739" y="10891"/>
                  </a:lnTo>
                  <a:lnTo>
                    <a:pt x="57558" y="10959"/>
                  </a:lnTo>
                  <a:lnTo>
                    <a:pt x="57399" y="10891"/>
                  </a:lnTo>
                  <a:lnTo>
                    <a:pt x="57445" y="10710"/>
                  </a:lnTo>
                  <a:lnTo>
                    <a:pt x="58848" y="9691"/>
                  </a:lnTo>
                  <a:lnTo>
                    <a:pt x="58894" y="9623"/>
                  </a:lnTo>
                  <a:lnTo>
                    <a:pt x="58939" y="9465"/>
                  </a:lnTo>
                  <a:lnTo>
                    <a:pt x="58962" y="9284"/>
                  </a:lnTo>
                  <a:lnTo>
                    <a:pt x="59075" y="8990"/>
                  </a:lnTo>
                  <a:lnTo>
                    <a:pt x="59573" y="8922"/>
                  </a:lnTo>
                  <a:lnTo>
                    <a:pt x="59799" y="8831"/>
                  </a:lnTo>
                  <a:lnTo>
                    <a:pt x="59981" y="8718"/>
                  </a:lnTo>
                  <a:lnTo>
                    <a:pt x="60048" y="8446"/>
                  </a:lnTo>
                  <a:lnTo>
                    <a:pt x="60184" y="8288"/>
                  </a:lnTo>
                  <a:lnTo>
                    <a:pt x="60705" y="8356"/>
                  </a:lnTo>
                  <a:lnTo>
                    <a:pt x="60818" y="8288"/>
                  </a:lnTo>
                  <a:lnTo>
                    <a:pt x="61067" y="8016"/>
                  </a:lnTo>
                  <a:lnTo>
                    <a:pt x="61475" y="7722"/>
                  </a:lnTo>
                  <a:lnTo>
                    <a:pt x="62358" y="6816"/>
                  </a:lnTo>
                  <a:lnTo>
                    <a:pt x="62607" y="6612"/>
                  </a:lnTo>
                  <a:lnTo>
                    <a:pt x="62766" y="6227"/>
                  </a:lnTo>
                  <a:lnTo>
                    <a:pt x="63060" y="5797"/>
                  </a:lnTo>
                  <a:lnTo>
                    <a:pt x="63332" y="5231"/>
                  </a:lnTo>
                  <a:lnTo>
                    <a:pt x="63377" y="4869"/>
                  </a:lnTo>
                  <a:lnTo>
                    <a:pt x="63309" y="4506"/>
                  </a:lnTo>
                  <a:lnTo>
                    <a:pt x="63218" y="4257"/>
                  </a:lnTo>
                  <a:lnTo>
                    <a:pt x="63151" y="4099"/>
                  </a:lnTo>
                  <a:lnTo>
                    <a:pt x="62992" y="3985"/>
                  </a:lnTo>
                  <a:lnTo>
                    <a:pt x="62358" y="3782"/>
                  </a:lnTo>
                  <a:lnTo>
                    <a:pt x="61747" y="4212"/>
                  </a:lnTo>
                  <a:lnTo>
                    <a:pt x="61747" y="4099"/>
                  </a:lnTo>
                  <a:lnTo>
                    <a:pt x="61883" y="3714"/>
                  </a:lnTo>
                  <a:lnTo>
                    <a:pt x="61883" y="3510"/>
                  </a:lnTo>
                  <a:lnTo>
                    <a:pt x="61656" y="2967"/>
                  </a:lnTo>
                  <a:lnTo>
                    <a:pt x="61475" y="2718"/>
                  </a:lnTo>
                  <a:lnTo>
                    <a:pt x="61452" y="2582"/>
                  </a:lnTo>
                  <a:lnTo>
                    <a:pt x="61452" y="2491"/>
                  </a:lnTo>
                  <a:lnTo>
                    <a:pt x="61498" y="2378"/>
                  </a:lnTo>
                  <a:lnTo>
                    <a:pt x="61566" y="2219"/>
                  </a:lnTo>
                  <a:lnTo>
                    <a:pt x="61566" y="2084"/>
                  </a:lnTo>
                  <a:lnTo>
                    <a:pt x="61452" y="1970"/>
                  </a:lnTo>
                  <a:lnTo>
                    <a:pt x="61181" y="1857"/>
                  </a:lnTo>
                  <a:lnTo>
                    <a:pt x="61045" y="1902"/>
                  </a:lnTo>
                  <a:lnTo>
                    <a:pt x="60818" y="2174"/>
                  </a:lnTo>
                  <a:lnTo>
                    <a:pt x="60750" y="2174"/>
                  </a:lnTo>
                  <a:lnTo>
                    <a:pt x="60660" y="1925"/>
                  </a:lnTo>
                  <a:lnTo>
                    <a:pt x="60547" y="1563"/>
                  </a:lnTo>
                  <a:lnTo>
                    <a:pt x="60433" y="1404"/>
                  </a:lnTo>
                  <a:lnTo>
                    <a:pt x="60365" y="1382"/>
                  </a:lnTo>
                  <a:lnTo>
                    <a:pt x="60275" y="1472"/>
                  </a:lnTo>
                  <a:lnTo>
                    <a:pt x="60230" y="1608"/>
                  </a:lnTo>
                  <a:lnTo>
                    <a:pt x="60162" y="1925"/>
                  </a:lnTo>
                  <a:lnTo>
                    <a:pt x="60116" y="2038"/>
                  </a:lnTo>
                  <a:lnTo>
                    <a:pt x="60048" y="2038"/>
                  </a:lnTo>
                  <a:lnTo>
                    <a:pt x="59935" y="1880"/>
                  </a:lnTo>
                  <a:lnTo>
                    <a:pt x="59777" y="1767"/>
                  </a:lnTo>
                  <a:lnTo>
                    <a:pt x="59482" y="1993"/>
                  </a:lnTo>
                  <a:lnTo>
                    <a:pt x="59075" y="2401"/>
                  </a:lnTo>
                  <a:lnTo>
                    <a:pt x="58871" y="2559"/>
                  </a:lnTo>
                  <a:lnTo>
                    <a:pt x="58780" y="2582"/>
                  </a:lnTo>
                  <a:lnTo>
                    <a:pt x="58463" y="2876"/>
                  </a:lnTo>
                  <a:lnTo>
                    <a:pt x="58192" y="2967"/>
                  </a:lnTo>
                  <a:lnTo>
                    <a:pt x="57852" y="3012"/>
                  </a:lnTo>
                  <a:lnTo>
                    <a:pt x="57603" y="2967"/>
                  </a:lnTo>
                  <a:lnTo>
                    <a:pt x="57694" y="2808"/>
                  </a:lnTo>
                  <a:lnTo>
                    <a:pt x="58916" y="1925"/>
                  </a:lnTo>
                  <a:lnTo>
                    <a:pt x="59097" y="1653"/>
                  </a:lnTo>
                  <a:lnTo>
                    <a:pt x="59233" y="1359"/>
                  </a:lnTo>
                  <a:lnTo>
                    <a:pt x="59233" y="1223"/>
                  </a:lnTo>
                  <a:lnTo>
                    <a:pt x="59097" y="1133"/>
                  </a:lnTo>
                  <a:lnTo>
                    <a:pt x="58463" y="1065"/>
                  </a:lnTo>
                  <a:lnTo>
                    <a:pt x="58282" y="997"/>
                  </a:lnTo>
                  <a:lnTo>
                    <a:pt x="58033" y="1042"/>
                  </a:lnTo>
                  <a:lnTo>
                    <a:pt x="57897" y="1019"/>
                  </a:lnTo>
                  <a:lnTo>
                    <a:pt x="57648" y="725"/>
                  </a:lnTo>
                  <a:lnTo>
                    <a:pt x="57445" y="770"/>
                  </a:lnTo>
                  <a:lnTo>
                    <a:pt x="56788" y="657"/>
                  </a:lnTo>
                  <a:lnTo>
                    <a:pt x="56743" y="589"/>
                  </a:lnTo>
                  <a:lnTo>
                    <a:pt x="56561" y="159"/>
                  </a:lnTo>
                  <a:lnTo>
                    <a:pt x="56494" y="46"/>
                  </a:lnTo>
                  <a:lnTo>
                    <a:pt x="56403" y="0"/>
                  </a:lnTo>
                  <a:close/>
                  <a:moveTo>
                    <a:pt x="19450" y="27104"/>
                  </a:moveTo>
                  <a:lnTo>
                    <a:pt x="19179" y="27172"/>
                  </a:lnTo>
                  <a:lnTo>
                    <a:pt x="19111" y="27262"/>
                  </a:lnTo>
                  <a:lnTo>
                    <a:pt x="19020" y="27398"/>
                  </a:lnTo>
                  <a:lnTo>
                    <a:pt x="19020" y="27466"/>
                  </a:lnTo>
                  <a:lnTo>
                    <a:pt x="19043" y="27511"/>
                  </a:lnTo>
                  <a:lnTo>
                    <a:pt x="19246" y="27647"/>
                  </a:lnTo>
                  <a:lnTo>
                    <a:pt x="19292" y="27715"/>
                  </a:lnTo>
                  <a:lnTo>
                    <a:pt x="19224" y="27828"/>
                  </a:lnTo>
                  <a:lnTo>
                    <a:pt x="19179" y="27851"/>
                  </a:lnTo>
                  <a:lnTo>
                    <a:pt x="19020" y="27828"/>
                  </a:lnTo>
                  <a:lnTo>
                    <a:pt x="18929" y="27783"/>
                  </a:lnTo>
                  <a:lnTo>
                    <a:pt x="18884" y="27873"/>
                  </a:lnTo>
                  <a:lnTo>
                    <a:pt x="18839" y="27941"/>
                  </a:lnTo>
                  <a:lnTo>
                    <a:pt x="18726" y="27941"/>
                  </a:lnTo>
                  <a:lnTo>
                    <a:pt x="18250" y="27692"/>
                  </a:lnTo>
                  <a:lnTo>
                    <a:pt x="17616" y="27873"/>
                  </a:lnTo>
                  <a:lnTo>
                    <a:pt x="17390" y="27987"/>
                  </a:lnTo>
                  <a:lnTo>
                    <a:pt x="17209" y="28213"/>
                  </a:lnTo>
                  <a:lnTo>
                    <a:pt x="17073" y="28439"/>
                  </a:lnTo>
                  <a:lnTo>
                    <a:pt x="16801" y="28802"/>
                  </a:lnTo>
                  <a:lnTo>
                    <a:pt x="16507" y="29300"/>
                  </a:lnTo>
                  <a:lnTo>
                    <a:pt x="16439" y="29413"/>
                  </a:lnTo>
                  <a:lnTo>
                    <a:pt x="16393" y="29458"/>
                  </a:lnTo>
                  <a:lnTo>
                    <a:pt x="16326" y="29707"/>
                  </a:lnTo>
                  <a:lnTo>
                    <a:pt x="16280" y="29798"/>
                  </a:lnTo>
                  <a:lnTo>
                    <a:pt x="15873" y="30138"/>
                  </a:lnTo>
                  <a:lnTo>
                    <a:pt x="15805" y="30251"/>
                  </a:lnTo>
                  <a:lnTo>
                    <a:pt x="15714" y="30387"/>
                  </a:lnTo>
                  <a:lnTo>
                    <a:pt x="15442" y="30953"/>
                  </a:lnTo>
                  <a:lnTo>
                    <a:pt x="15397" y="30998"/>
                  </a:lnTo>
                  <a:lnTo>
                    <a:pt x="14786" y="31134"/>
                  </a:lnTo>
                  <a:lnTo>
                    <a:pt x="14741" y="31179"/>
                  </a:lnTo>
                  <a:lnTo>
                    <a:pt x="14673" y="31292"/>
                  </a:lnTo>
                  <a:lnTo>
                    <a:pt x="14469" y="31723"/>
                  </a:lnTo>
                  <a:lnTo>
                    <a:pt x="14401" y="31926"/>
                  </a:lnTo>
                  <a:lnTo>
                    <a:pt x="14378" y="32017"/>
                  </a:lnTo>
                  <a:lnTo>
                    <a:pt x="14537" y="31926"/>
                  </a:lnTo>
                  <a:lnTo>
                    <a:pt x="14627" y="31926"/>
                  </a:lnTo>
                  <a:lnTo>
                    <a:pt x="14627" y="31972"/>
                  </a:lnTo>
                  <a:lnTo>
                    <a:pt x="14605" y="32017"/>
                  </a:lnTo>
                  <a:lnTo>
                    <a:pt x="14605" y="32062"/>
                  </a:lnTo>
                  <a:lnTo>
                    <a:pt x="14650" y="32153"/>
                  </a:lnTo>
                  <a:lnTo>
                    <a:pt x="14650" y="32198"/>
                  </a:lnTo>
                  <a:lnTo>
                    <a:pt x="14605" y="32334"/>
                  </a:lnTo>
                  <a:lnTo>
                    <a:pt x="14582" y="32379"/>
                  </a:lnTo>
                  <a:lnTo>
                    <a:pt x="14582" y="32447"/>
                  </a:lnTo>
                  <a:lnTo>
                    <a:pt x="14627" y="32560"/>
                  </a:lnTo>
                  <a:lnTo>
                    <a:pt x="14673" y="32628"/>
                  </a:lnTo>
                  <a:lnTo>
                    <a:pt x="14763" y="32651"/>
                  </a:lnTo>
                  <a:lnTo>
                    <a:pt x="14854" y="32606"/>
                  </a:lnTo>
                  <a:lnTo>
                    <a:pt x="15035" y="32402"/>
                  </a:lnTo>
                  <a:lnTo>
                    <a:pt x="15171" y="32357"/>
                  </a:lnTo>
                  <a:lnTo>
                    <a:pt x="15329" y="32402"/>
                  </a:lnTo>
                  <a:lnTo>
                    <a:pt x="15533" y="32538"/>
                  </a:lnTo>
                  <a:lnTo>
                    <a:pt x="15624" y="32538"/>
                  </a:lnTo>
                  <a:lnTo>
                    <a:pt x="15714" y="32515"/>
                  </a:lnTo>
                  <a:lnTo>
                    <a:pt x="15873" y="32402"/>
                  </a:lnTo>
                  <a:lnTo>
                    <a:pt x="15963" y="31926"/>
                  </a:lnTo>
                  <a:lnTo>
                    <a:pt x="16009" y="31859"/>
                  </a:lnTo>
                  <a:lnTo>
                    <a:pt x="16031" y="31881"/>
                  </a:lnTo>
                  <a:lnTo>
                    <a:pt x="16054" y="31926"/>
                  </a:lnTo>
                  <a:lnTo>
                    <a:pt x="16099" y="32017"/>
                  </a:lnTo>
                  <a:lnTo>
                    <a:pt x="16167" y="32357"/>
                  </a:lnTo>
                  <a:lnTo>
                    <a:pt x="16235" y="32447"/>
                  </a:lnTo>
                  <a:lnTo>
                    <a:pt x="16258" y="32606"/>
                  </a:lnTo>
                  <a:lnTo>
                    <a:pt x="16303" y="32900"/>
                  </a:lnTo>
                  <a:lnTo>
                    <a:pt x="16348" y="33036"/>
                  </a:lnTo>
                  <a:lnTo>
                    <a:pt x="16393" y="33036"/>
                  </a:lnTo>
                  <a:lnTo>
                    <a:pt x="16552" y="32945"/>
                  </a:lnTo>
                  <a:lnTo>
                    <a:pt x="16756" y="32923"/>
                  </a:lnTo>
                  <a:lnTo>
                    <a:pt x="16892" y="32742"/>
                  </a:lnTo>
                  <a:lnTo>
                    <a:pt x="16937" y="32651"/>
                  </a:lnTo>
                  <a:lnTo>
                    <a:pt x="16982" y="32515"/>
                  </a:lnTo>
                  <a:lnTo>
                    <a:pt x="17050" y="32538"/>
                  </a:lnTo>
                  <a:lnTo>
                    <a:pt x="17050" y="32470"/>
                  </a:lnTo>
                  <a:lnTo>
                    <a:pt x="17050" y="32379"/>
                  </a:lnTo>
                  <a:lnTo>
                    <a:pt x="17027" y="32289"/>
                  </a:lnTo>
                  <a:lnTo>
                    <a:pt x="16892" y="32130"/>
                  </a:lnTo>
                  <a:lnTo>
                    <a:pt x="16892" y="32085"/>
                  </a:lnTo>
                  <a:lnTo>
                    <a:pt x="16960" y="31949"/>
                  </a:lnTo>
                  <a:lnTo>
                    <a:pt x="16960" y="31836"/>
                  </a:lnTo>
                  <a:lnTo>
                    <a:pt x="16960" y="31655"/>
                  </a:lnTo>
                  <a:lnTo>
                    <a:pt x="16960" y="31542"/>
                  </a:lnTo>
                  <a:lnTo>
                    <a:pt x="17005" y="31383"/>
                  </a:lnTo>
                  <a:lnTo>
                    <a:pt x="17050" y="31338"/>
                  </a:lnTo>
                  <a:lnTo>
                    <a:pt x="17073" y="31406"/>
                  </a:lnTo>
                  <a:lnTo>
                    <a:pt x="17118" y="31564"/>
                  </a:lnTo>
                  <a:lnTo>
                    <a:pt x="17186" y="31745"/>
                  </a:lnTo>
                  <a:lnTo>
                    <a:pt x="17277" y="31949"/>
                  </a:lnTo>
                  <a:lnTo>
                    <a:pt x="17344" y="32062"/>
                  </a:lnTo>
                  <a:lnTo>
                    <a:pt x="17412" y="32062"/>
                  </a:lnTo>
                  <a:lnTo>
                    <a:pt x="17480" y="31994"/>
                  </a:lnTo>
                  <a:lnTo>
                    <a:pt x="17503" y="31926"/>
                  </a:lnTo>
                  <a:lnTo>
                    <a:pt x="17594" y="31609"/>
                  </a:lnTo>
                  <a:lnTo>
                    <a:pt x="17616" y="31542"/>
                  </a:lnTo>
                  <a:lnTo>
                    <a:pt x="17752" y="31360"/>
                  </a:lnTo>
                  <a:lnTo>
                    <a:pt x="17775" y="31247"/>
                  </a:lnTo>
                  <a:lnTo>
                    <a:pt x="17752" y="31089"/>
                  </a:lnTo>
                  <a:lnTo>
                    <a:pt x="17639" y="30930"/>
                  </a:lnTo>
                  <a:lnTo>
                    <a:pt x="17616" y="30840"/>
                  </a:lnTo>
                  <a:lnTo>
                    <a:pt x="17639" y="30749"/>
                  </a:lnTo>
                  <a:lnTo>
                    <a:pt x="17684" y="30704"/>
                  </a:lnTo>
                  <a:lnTo>
                    <a:pt x="17820" y="30704"/>
                  </a:lnTo>
                  <a:lnTo>
                    <a:pt x="17888" y="30636"/>
                  </a:lnTo>
                  <a:lnTo>
                    <a:pt x="17933" y="30500"/>
                  </a:lnTo>
                  <a:lnTo>
                    <a:pt x="17933" y="30251"/>
                  </a:lnTo>
                  <a:lnTo>
                    <a:pt x="17978" y="30115"/>
                  </a:lnTo>
                  <a:lnTo>
                    <a:pt x="18024" y="29979"/>
                  </a:lnTo>
                  <a:lnTo>
                    <a:pt x="18114" y="29911"/>
                  </a:lnTo>
                  <a:lnTo>
                    <a:pt x="18205" y="29866"/>
                  </a:lnTo>
                  <a:lnTo>
                    <a:pt x="18363" y="29753"/>
                  </a:lnTo>
                  <a:lnTo>
                    <a:pt x="18409" y="29753"/>
                  </a:lnTo>
                  <a:lnTo>
                    <a:pt x="18431" y="29821"/>
                  </a:lnTo>
                  <a:lnTo>
                    <a:pt x="18409" y="30002"/>
                  </a:lnTo>
                  <a:lnTo>
                    <a:pt x="18341" y="30274"/>
                  </a:lnTo>
                  <a:lnTo>
                    <a:pt x="18295" y="30545"/>
                  </a:lnTo>
                  <a:lnTo>
                    <a:pt x="18250" y="30817"/>
                  </a:lnTo>
                  <a:lnTo>
                    <a:pt x="18250" y="30975"/>
                  </a:lnTo>
                  <a:lnTo>
                    <a:pt x="18273" y="31111"/>
                  </a:lnTo>
                  <a:lnTo>
                    <a:pt x="18386" y="31315"/>
                  </a:lnTo>
                  <a:lnTo>
                    <a:pt x="18477" y="31428"/>
                  </a:lnTo>
                  <a:lnTo>
                    <a:pt x="18658" y="31564"/>
                  </a:lnTo>
                  <a:lnTo>
                    <a:pt x="18794" y="31564"/>
                  </a:lnTo>
                  <a:lnTo>
                    <a:pt x="18884" y="31542"/>
                  </a:lnTo>
                  <a:lnTo>
                    <a:pt x="18929" y="31474"/>
                  </a:lnTo>
                  <a:lnTo>
                    <a:pt x="18975" y="31406"/>
                  </a:lnTo>
                  <a:lnTo>
                    <a:pt x="19020" y="31225"/>
                  </a:lnTo>
                  <a:lnTo>
                    <a:pt x="19043" y="31134"/>
                  </a:lnTo>
                  <a:lnTo>
                    <a:pt x="19043" y="30908"/>
                  </a:lnTo>
                  <a:lnTo>
                    <a:pt x="19043" y="30817"/>
                  </a:lnTo>
                  <a:lnTo>
                    <a:pt x="19065" y="30681"/>
                  </a:lnTo>
                  <a:lnTo>
                    <a:pt x="19473" y="30545"/>
                  </a:lnTo>
                  <a:lnTo>
                    <a:pt x="19677" y="30409"/>
                  </a:lnTo>
                  <a:lnTo>
                    <a:pt x="19790" y="30274"/>
                  </a:lnTo>
                  <a:lnTo>
                    <a:pt x="19858" y="30160"/>
                  </a:lnTo>
                  <a:lnTo>
                    <a:pt x="19903" y="30070"/>
                  </a:lnTo>
                  <a:lnTo>
                    <a:pt x="19903" y="29979"/>
                  </a:lnTo>
                  <a:lnTo>
                    <a:pt x="19835" y="29821"/>
                  </a:lnTo>
                  <a:lnTo>
                    <a:pt x="19677" y="29504"/>
                  </a:lnTo>
                  <a:lnTo>
                    <a:pt x="19654" y="29413"/>
                  </a:lnTo>
                  <a:lnTo>
                    <a:pt x="19699" y="29368"/>
                  </a:lnTo>
                  <a:lnTo>
                    <a:pt x="19767" y="29345"/>
                  </a:lnTo>
                  <a:lnTo>
                    <a:pt x="19926" y="29390"/>
                  </a:lnTo>
                  <a:lnTo>
                    <a:pt x="19994" y="29277"/>
                  </a:lnTo>
                  <a:lnTo>
                    <a:pt x="19971" y="29164"/>
                  </a:lnTo>
                  <a:lnTo>
                    <a:pt x="19790" y="28960"/>
                  </a:lnTo>
                  <a:lnTo>
                    <a:pt x="19631" y="28711"/>
                  </a:lnTo>
                  <a:lnTo>
                    <a:pt x="19586" y="28575"/>
                  </a:lnTo>
                  <a:lnTo>
                    <a:pt x="19677" y="28439"/>
                  </a:lnTo>
                  <a:lnTo>
                    <a:pt x="20152" y="28123"/>
                  </a:lnTo>
                  <a:lnTo>
                    <a:pt x="20243" y="28032"/>
                  </a:lnTo>
                  <a:lnTo>
                    <a:pt x="20265" y="27964"/>
                  </a:lnTo>
                  <a:lnTo>
                    <a:pt x="20265" y="27919"/>
                  </a:lnTo>
                  <a:lnTo>
                    <a:pt x="20220" y="27760"/>
                  </a:lnTo>
                  <a:lnTo>
                    <a:pt x="19835" y="27421"/>
                  </a:lnTo>
                  <a:lnTo>
                    <a:pt x="19677" y="27217"/>
                  </a:lnTo>
                  <a:lnTo>
                    <a:pt x="19563" y="27104"/>
                  </a:lnTo>
                  <a:close/>
                  <a:moveTo>
                    <a:pt x="49225" y="31994"/>
                  </a:moveTo>
                  <a:lnTo>
                    <a:pt x="49112" y="32176"/>
                  </a:lnTo>
                  <a:lnTo>
                    <a:pt x="48931" y="32425"/>
                  </a:lnTo>
                  <a:lnTo>
                    <a:pt x="48795" y="32606"/>
                  </a:lnTo>
                  <a:lnTo>
                    <a:pt x="48682" y="32855"/>
                  </a:lnTo>
                  <a:lnTo>
                    <a:pt x="48727" y="32991"/>
                  </a:lnTo>
                  <a:lnTo>
                    <a:pt x="48818" y="33036"/>
                  </a:lnTo>
                  <a:lnTo>
                    <a:pt x="48954" y="33013"/>
                  </a:lnTo>
                  <a:lnTo>
                    <a:pt x="49135" y="32900"/>
                  </a:lnTo>
                  <a:lnTo>
                    <a:pt x="49203" y="32900"/>
                  </a:lnTo>
                  <a:lnTo>
                    <a:pt x="49203" y="32719"/>
                  </a:lnTo>
                  <a:lnTo>
                    <a:pt x="49203" y="32515"/>
                  </a:lnTo>
                  <a:lnTo>
                    <a:pt x="49293" y="32379"/>
                  </a:lnTo>
                  <a:lnTo>
                    <a:pt x="49361" y="32130"/>
                  </a:lnTo>
                  <a:lnTo>
                    <a:pt x="49293" y="32017"/>
                  </a:lnTo>
                  <a:lnTo>
                    <a:pt x="49225" y="31994"/>
                  </a:lnTo>
                  <a:close/>
                  <a:moveTo>
                    <a:pt x="30092" y="31428"/>
                  </a:moveTo>
                  <a:lnTo>
                    <a:pt x="29730" y="31609"/>
                  </a:lnTo>
                  <a:lnTo>
                    <a:pt x="29368" y="31723"/>
                  </a:lnTo>
                  <a:lnTo>
                    <a:pt x="29096" y="31859"/>
                  </a:lnTo>
                  <a:lnTo>
                    <a:pt x="29073" y="32108"/>
                  </a:lnTo>
                  <a:lnTo>
                    <a:pt x="29187" y="32311"/>
                  </a:lnTo>
                  <a:lnTo>
                    <a:pt x="29390" y="32311"/>
                  </a:lnTo>
                  <a:lnTo>
                    <a:pt x="29549" y="32357"/>
                  </a:lnTo>
                  <a:lnTo>
                    <a:pt x="29390" y="32696"/>
                  </a:lnTo>
                  <a:lnTo>
                    <a:pt x="29571" y="32832"/>
                  </a:lnTo>
                  <a:lnTo>
                    <a:pt x="30024" y="32606"/>
                  </a:lnTo>
                  <a:lnTo>
                    <a:pt x="30138" y="32742"/>
                  </a:lnTo>
                  <a:lnTo>
                    <a:pt x="29979" y="33036"/>
                  </a:lnTo>
                  <a:lnTo>
                    <a:pt x="29934" y="33240"/>
                  </a:lnTo>
                  <a:lnTo>
                    <a:pt x="30228" y="33240"/>
                  </a:lnTo>
                  <a:lnTo>
                    <a:pt x="30522" y="33194"/>
                  </a:lnTo>
                  <a:lnTo>
                    <a:pt x="30568" y="33104"/>
                  </a:lnTo>
                  <a:lnTo>
                    <a:pt x="30636" y="32900"/>
                  </a:lnTo>
                  <a:lnTo>
                    <a:pt x="30726" y="32810"/>
                  </a:lnTo>
                  <a:lnTo>
                    <a:pt x="30930" y="32696"/>
                  </a:lnTo>
                  <a:lnTo>
                    <a:pt x="30975" y="32674"/>
                  </a:lnTo>
                  <a:lnTo>
                    <a:pt x="30953" y="32628"/>
                  </a:lnTo>
                  <a:lnTo>
                    <a:pt x="30794" y="32425"/>
                  </a:lnTo>
                  <a:lnTo>
                    <a:pt x="30636" y="32176"/>
                  </a:lnTo>
                  <a:lnTo>
                    <a:pt x="30590" y="32153"/>
                  </a:lnTo>
                  <a:lnTo>
                    <a:pt x="30545" y="31813"/>
                  </a:lnTo>
                  <a:lnTo>
                    <a:pt x="30500" y="31542"/>
                  </a:lnTo>
                  <a:lnTo>
                    <a:pt x="30387" y="31451"/>
                  </a:lnTo>
                  <a:lnTo>
                    <a:pt x="30092" y="31428"/>
                  </a:lnTo>
                  <a:close/>
                  <a:moveTo>
                    <a:pt x="36908" y="32493"/>
                  </a:moveTo>
                  <a:lnTo>
                    <a:pt x="36727" y="32606"/>
                  </a:lnTo>
                  <a:lnTo>
                    <a:pt x="36659" y="32628"/>
                  </a:lnTo>
                  <a:lnTo>
                    <a:pt x="36636" y="32651"/>
                  </a:lnTo>
                  <a:lnTo>
                    <a:pt x="36613" y="32696"/>
                  </a:lnTo>
                  <a:lnTo>
                    <a:pt x="36613" y="32764"/>
                  </a:lnTo>
                  <a:lnTo>
                    <a:pt x="36636" y="32832"/>
                  </a:lnTo>
                  <a:lnTo>
                    <a:pt x="36659" y="32923"/>
                  </a:lnTo>
                  <a:lnTo>
                    <a:pt x="36681" y="33059"/>
                  </a:lnTo>
                  <a:lnTo>
                    <a:pt x="36704" y="33149"/>
                  </a:lnTo>
                  <a:lnTo>
                    <a:pt x="36727" y="33217"/>
                  </a:lnTo>
                  <a:lnTo>
                    <a:pt x="36840" y="33285"/>
                  </a:lnTo>
                  <a:lnTo>
                    <a:pt x="36908" y="33285"/>
                  </a:lnTo>
                  <a:lnTo>
                    <a:pt x="37066" y="33240"/>
                  </a:lnTo>
                  <a:lnTo>
                    <a:pt x="37089" y="33194"/>
                  </a:lnTo>
                  <a:lnTo>
                    <a:pt x="37089" y="33149"/>
                  </a:lnTo>
                  <a:lnTo>
                    <a:pt x="37066" y="33036"/>
                  </a:lnTo>
                  <a:lnTo>
                    <a:pt x="36998" y="32855"/>
                  </a:lnTo>
                  <a:lnTo>
                    <a:pt x="36976" y="32742"/>
                  </a:lnTo>
                  <a:lnTo>
                    <a:pt x="36953" y="32560"/>
                  </a:lnTo>
                  <a:lnTo>
                    <a:pt x="36930" y="32493"/>
                  </a:lnTo>
                  <a:close/>
                  <a:moveTo>
                    <a:pt x="15941" y="32674"/>
                  </a:moveTo>
                  <a:lnTo>
                    <a:pt x="15895" y="32719"/>
                  </a:lnTo>
                  <a:lnTo>
                    <a:pt x="15850" y="32787"/>
                  </a:lnTo>
                  <a:lnTo>
                    <a:pt x="15873" y="32855"/>
                  </a:lnTo>
                  <a:lnTo>
                    <a:pt x="15873" y="32900"/>
                  </a:lnTo>
                  <a:lnTo>
                    <a:pt x="15850" y="32968"/>
                  </a:lnTo>
                  <a:lnTo>
                    <a:pt x="15714" y="33194"/>
                  </a:lnTo>
                  <a:lnTo>
                    <a:pt x="15692" y="33285"/>
                  </a:lnTo>
                  <a:lnTo>
                    <a:pt x="15759" y="33308"/>
                  </a:lnTo>
                  <a:lnTo>
                    <a:pt x="15827" y="33308"/>
                  </a:lnTo>
                  <a:lnTo>
                    <a:pt x="15873" y="33240"/>
                  </a:lnTo>
                  <a:lnTo>
                    <a:pt x="15918" y="33149"/>
                  </a:lnTo>
                  <a:lnTo>
                    <a:pt x="15941" y="33081"/>
                  </a:lnTo>
                  <a:lnTo>
                    <a:pt x="15963" y="32968"/>
                  </a:lnTo>
                  <a:lnTo>
                    <a:pt x="15986" y="32787"/>
                  </a:lnTo>
                  <a:lnTo>
                    <a:pt x="15963" y="32696"/>
                  </a:lnTo>
                  <a:lnTo>
                    <a:pt x="15941" y="32674"/>
                  </a:lnTo>
                  <a:close/>
                  <a:moveTo>
                    <a:pt x="18545" y="32085"/>
                  </a:moveTo>
                  <a:lnTo>
                    <a:pt x="18454" y="32108"/>
                  </a:lnTo>
                  <a:lnTo>
                    <a:pt x="18341" y="32221"/>
                  </a:lnTo>
                  <a:lnTo>
                    <a:pt x="18160" y="32493"/>
                  </a:lnTo>
                  <a:lnTo>
                    <a:pt x="17956" y="32606"/>
                  </a:lnTo>
                  <a:lnTo>
                    <a:pt x="17775" y="32787"/>
                  </a:lnTo>
                  <a:lnTo>
                    <a:pt x="17458" y="33217"/>
                  </a:lnTo>
                  <a:lnTo>
                    <a:pt x="17299" y="33444"/>
                  </a:lnTo>
                  <a:lnTo>
                    <a:pt x="17209" y="33557"/>
                  </a:lnTo>
                  <a:lnTo>
                    <a:pt x="17163" y="33715"/>
                  </a:lnTo>
                  <a:lnTo>
                    <a:pt x="17163" y="33761"/>
                  </a:lnTo>
                  <a:lnTo>
                    <a:pt x="17231" y="33806"/>
                  </a:lnTo>
                  <a:lnTo>
                    <a:pt x="17412" y="33851"/>
                  </a:lnTo>
                  <a:lnTo>
                    <a:pt x="17616" y="34010"/>
                  </a:lnTo>
                  <a:lnTo>
                    <a:pt x="17775" y="34032"/>
                  </a:lnTo>
                  <a:lnTo>
                    <a:pt x="18001" y="33828"/>
                  </a:lnTo>
                  <a:lnTo>
                    <a:pt x="18092" y="33738"/>
                  </a:lnTo>
                  <a:lnTo>
                    <a:pt x="18341" y="33104"/>
                  </a:lnTo>
                  <a:lnTo>
                    <a:pt x="18499" y="32719"/>
                  </a:lnTo>
                  <a:lnTo>
                    <a:pt x="18567" y="32583"/>
                  </a:lnTo>
                  <a:lnTo>
                    <a:pt x="18658" y="32221"/>
                  </a:lnTo>
                  <a:lnTo>
                    <a:pt x="18658" y="32153"/>
                  </a:lnTo>
                  <a:lnTo>
                    <a:pt x="18545" y="32085"/>
                  </a:lnTo>
                  <a:close/>
                  <a:moveTo>
                    <a:pt x="35436" y="33579"/>
                  </a:moveTo>
                  <a:lnTo>
                    <a:pt x="35413" y="33625"/>
                  </a:lnTo>
                  <a:lnTo>
                    <a:pt x="35413" y="33670"/>
                  </a:lnTo>
                  <a:lnTo>
                    <a:pt x="35391" y="33738"/>
                  </a:lnTo>
                  <a:lnTo>
                    <a:pt x="35323" y="33806"/>
                  </a:lnTo>
                  <a:lnTo>
                    <a:pt x="35051" y="33964"/>
                  </a:lnTo>
                  <a:lnTo>
                    <a:pt x="34960" y="34055"/>
                  </a:lnTo>
                  <a:lnTo>
                    <a:pt x="34938" y="34191"/>
                  </a:lnTo>
                  <a:lnTo>
                    <a:pt x="34960" y="34349"/>
                  </a:lnTo>
                  <a:lnTo>
                    <a:pt x="35006" y="34462"/>
                  </a:lnTo>
                  <a:lnTo>
                    <a:pt x="35051" y="34485"/>
                  </a:lnTo>
                  <a:lnTo>
                    <a:pt x="35164" y="34462"/>
                  </a:lnTo>
                  <a:lnTo>
                    <a:pt x="35209" y="34417"/>
                  </a:lnTo>
                  <a:lnTo>
                    <a:pt x="35255" y="34304"/>
                  </a:lnTo>
                  <a:lnTo>
                    <a:pt x="35368" y="34100"/>
                  </a:lnTo>
                  <a:lnTo>
                    <a:pt x="35459" y="34055"/>
                  </a:lnTo>
                  <a:lnTo>
                    <a:pt x="35549" y="34168"/>
                  </a:lnTo>
                  <a:lnTo>
                    <a:pt x="35617" y="34145"/>
                  </a:lnTo>
                  <a:lnTo>
                    <a:pt x="35685" y="34055"/>
                  </a:lnTo>
                  <a:lnTo>
                    <a:pt x="35753" y="33942"/>
                  </a:lnTo>
                  <a:lnTo>
                    <a:pt x="35776" y="33919"/>
                  </a:lnTo>
                  <a:lnTo>
                    <a:pt x="35708" y="33806"/>
                  </a:lnTo>
                  <a:lnTo>
                    <a:pt x="35617" y="33715"/>
                  </a:lnTo>
                  <a:lnTo>
                    <a:pt x="35436" y="33579"/>
                  </a:lnTo>
                  <a:close/>
                  <a:moveTo>
                    <a:pt x="29119" y="34304"/>
                  </a:moveTo>
                  <a:lnTo>
                    <a:pt x="29005" y="34349"/>
                  </a:lnTo>
                  <a:lnTo>
                    <a:pt x="28870" y="34553"/>
                  </a:lnTo>
                  <a:lnTo>
                    <a:pt x="28847" y="34644"/>
                  </a:lnTo>
                  <a:lnTo>
                    <a:pt x="28756" y="34983"/>
                  </a:lnTo>
                  <a:lnTo>
                    <a:pt x="28711" y="35119"/>
                  </a:lnTo>
                  <a:lnTo>
                    <a:pt x="28688" y="35142"/>
                  </a:lnTo>
                  <a:lnTo>
                    <a:pt x="28688" y="35187"/>
                  </a:lnTo>
                  <a:lnTo>
                    <a:pt x="28734" y="35278"/>
                  </a:lnTo>
                  <a:lnTo>
                    <a:pt x="28870" y="35459"/>
                  </a:lnTo>
                  <a:lnTo>
                    <a:pt x="29141" y="35549"/>
                  </a:lnTo>
                  <a:lnTo>
                    <a:pt x="29300" y="35527"/>
                  </a:lnTo>
                  <a:lnTo>
                    <a:pt x="29526" y="35391"/>
                  </a:lnTo>
                  <a:lnTo>
                    <a:pt x="29617" y="35278"/>
                  </a:lnTo>
                  <a:lnTo>
                    <a:pt x="29662" y="35210"/>
                  </a:lnTo>
                  <a:lnTo>
                    <a:pt x="29662" y="35142"/>
                  </a:lnTo>
                  <a:lnTo>
                    <a:pt x="29662" y="35074"/>
                  </a:lnTo>
                  <a:lnTo>
                    <a:pt x="29639" y="34983"/>
                  </a:lnTo>
                  <a:lnTo>
                    <a:pt x="29594" y="34870"/>
                  </a:lnTo>
                  <a:lnTo>
                    <a:pt x="29571" y="34757"/>
                  </a:lnTo>
                  <a:lnTo>
                    <a:pt x="29549" y="34576"/>
                  </a:lnTo>
                  <a:lnTo>
                    <a:pt x="29504" y="34485"/>
                  </a:lnTo>
                  <a:lnTo>
                    <a:pt x="29458" y="34417"/>
                  </a:lnTo>
                  <a:lnTo>
                    <a:pt x="29322" y="34327"/>
                  </a:lnTo>
                  <a:lnTo>
                    <a:pt x="29119" y="34304"/>
                  </a:lnTo>
                  <a:close/>
                  <a:moveTo>
                    <a:pt x="33579" y="30138"/>
                  </a:moveTo>
                  <a:lnTo>
                    <a:pt x="33398" y="30319"/>
                  </a:lnTo>
                  <a:lnTo>
                    <a:pt x="33330" y="30409"/>
                  </a:lnTo>
                  <a:lnTo>
                    <a:pt x="33375" y="30681"/>
                  </a:lnTo>
                  <a:lnTo>
                    <a:pt x="33443" y="30908"/>
                  </a:lnTo>
                  <a:lnTo>
                    <a:pt x="33217" y="30953"/>
                  </a:lnTo>
                  <a:lnTo>
                    <a:pt x="33104" y="30726"/>
                  </a:lnTo>
                  <a:lnTo>
                    <a:pt x="32832" y="30387"/>
                  </a:lnTo>
                  <a:lnTo>
                    <a:pt x="32719" y="30341"/>
                  </a:lnTo>
                  <a:lnTo>
                    <a:pt x="32515" y="30341"/>
                  </a:lnTo>
                  <a:lnTo>
                    <a:pt x="32243" y="30409"/>
                  </a:lnTo>
                  <a:lnTo>
                    <a:pt x="32107" y="30500"/>
                  </a:lnTo>
                  <a:lnTo>
                    <a:pt x="31904" y="30726"/>
                  </a:lnTo>
                  <a:lnTo>
                    <a:pt x="31858" y="30885"/>
                  </a:lnTo>
                  <a:lnTo>
                    <a:pt x="31858" y="30953"/>
                  </a:lnTo>
                  <a:lnTo>
                    <a:pt x="31904" y="31021"/>
                  </a:lnTo>
                  <a:lnTo>
                    <a:pt x="32040" y="31157"/>
                  </a:lnTo>
                  <a:lnTo>
                    <a:pt x="32424" y="31270"/>
                  </a:lnTo>
                  <a:lnTo>
                    <a:pt x="32492" y="31338"/>
                  </a:lnTo>
                  <a:lnTo>
                    <a:pt x="32583" y="31428"/>
                  </a:lnTo>
                  <a:lnTo>
                    <a:pt x="32583" y="31474"/>
                  </a:lnTo>
                  <a:lnTo>
                    <a:pt x="32538" y="31496"/>
                  </a:lnTo>
                  <a:lnTo>
                    <a:pt x="32289" y="31564"/>
                  </a:lnTo>
                  <a:lnTo>
                    <a:pt x="32243" y="31609"/>
                  </a:lnTo>
                  <a:lnTo>
                    <a:pt x="32243" y="31677"/>
                  </a:lnTo>
                  <a:lnTo>
                    <a:pt x="32424" y="31813"/>
                  </a:lnTo>
                  <a:lnTo>
                    <a:pt x="32560" y="31813"/>
                  </a:lnTo>
                  <a:lnTo>
                    <a:pt x="32696" y="31926"/>
                  </a:lnTo>
                  <a:lnTo>
                    <a:pt x="32923" y="31994"/>
                  </a:lnTo>
                  <a:lnTo>
                    <a:pt x="32719" y="32040"/>
                  </a:lnTo>
                  <a:lnTo>
                    <a:pt x="32560" y="32017"/>
                  </a:lnTo>
                  <a:lnTo>
                    <a:pt x="32492" y="32040"/>
                  </a:lnTo>
                  <a:lnTo>
                    <a:pt x="32470" y="32085"/>
                  </a:lnTo>
                  <a:lnTo>
                    <a:pt x="32515" y="32243"/>
                  </a:lnTo>
                  <a:lnTo>
                    <a:pt x="32583" y="32379"/>
                  </a:lnTo>
                  <a:lnTo>
                    <a:pt x="32809" y="32606"/>
                  </a:lnTo>
                  <a:lnTo>
                    <a:pt x="32809" y="32651"/>
                  </a:lnTo>
                  <a:lnTo>
                    <a:pt x="32741" y="32719"/>
                  </a:lnTo>
                  <a:lnTo>
                    <a:pt x="32674" y="32719"/>
                  </a:lnTo>
                  <a:lnTo>
                    <a:pt x="32538" y="32674"/>
                  </a:lnTo>
                  <a:lnTo>
                    <a:pt x="32470" y="32606"/>
                  </a:lnTo>
                  <a:lnTo>
                    <a:pt x="32379" y="32447"/>
                  </a:lnTo>
                  <a:lnTo>
                    <a:pt x="31836" y="31791"/>
                  </a:lnTo>
                  <a:lnTo>
                    <a:pt x="31723" y="31655"/>
                  </a:lnTo>
                  <a:lnTo>
                    <a:pt x="31700" y="31564"/>
                  </a:lnTo>
                  <a:lnTo>
                    <a:pt x="31700" y="31451"/>
                  </a:lnTo>
                  <a:lnTo>
                    <a:pt x="31655" y="31315"/>
                  </a:lnTo>
                  <a:lnTo>
                    <a:pt x="31496" y="31111"/>
                  </a:lnTo>
                  <a:lnTo>
                    <a:pt x="31428" y="31043"/>
                  </a:lnTo>
                  <a:lnTo>
                    <a:pt x="31224" y="30975"/>
                  </a:lnTo>
                  <a:lnTo>
                    <a:pt x="31134" y="30975"/>
                  </a:lnTo>
                  <a:lnTo>
                    <a:pt x="31089" y="30998"/>
                  </a:lnTo>
                  <a:lnTo>
                    <a:pt x="30998" y="31134"/>
                  </a:lnTo>
                  <a:lnTo>
                    <a:pt x="30885" y="31360"/>
                  </a:lnTo>
                  <a:lnTo>
                    <a:pt x="30862" y="31519"/>
                  </a:lnTo>
                  <a:lnTo>
                    <a:pt x="30975" y="31655"/>
                  </a:lnTo>
                  <a:lnTo>
                    <a:pt x="31043" y="31700"/>
                  </a:lnTo>
                  <a:lnTo>
                    <a:pt x="31315" y="31700"/>
                  </a:lnTo>
                  <a:lnTo>
                    <a:pt x="31338" y="31745"/>
                  </a:lnTo>
                  <a:lnTo>
                    <a:pt x="31156" y="31972"/>
                  </a:lnTo>
                  <a:lnTo>
                    <a:pt x="31089" y="32130"/>
                  </a:lnTo>
                  <a:lnTo>
                    <a:pt x="31066" y="32198"/>
                  </a:lnTo>
                  <a:lnTo>
                    <a:pt x="31111" y="32334"/>
                  </a:lnTo>
                  <a:lnTo>
                    <a:pt x="31202" y="32447"/>
                  </a:lnTo>
                  <a:lnTo>
                    <a:pt x="31428" y="32493"/>
                  </a:lnTo>
                  <a:lnTo>
                    <a:pt x="31360" y="32651"/>
                  </a:lnTo>
                  <a:lnTo>
                    <a:pt x="31360" y="32742"/>
                  </a:lnTo>
                  <a:lnTo>
                    <a:pt x="31406" y="32855"/>
                  </a:lnTo>
                  <a:lnTo>
                    <a:pt x="31428" y="32968"/>
                  </a:lnTo>
                  <a:lnTo>
                    <a:pt x="31541" y="33149"/>
                  </a:lnTo>
                  <a:lnTo>
                    <a:pt x="31564" y="33172"/>
                  </a:lnTo>
                  <a:lnTo>
                    <a:pt x="31768" y="33104"/>
                  </a:lnTo>
                  <a:lnTo>
                    <a:pt x="31790" y="33127"/>
                  </a:lnTo>
                  <a:lnTo>
                    <a:pt x="31677" y="33240"/>
                  </a:lnTo>
                  <a:lnTo>
                    <a:pt x="31564" y="33262"/>
                  </a:lnTo>
                  <a:lnTo>
                    <a:pt x="31428" y="33172"/>
                  </a:lnTo>
                  <a:lnTo>
                    <a:pt x="31292" y="33013"/>
                  </a:lnTo>
                  <a:lnTo>
                    <a:pt x="31021" y="32855"/>
                  </a:lnTo>
                  <a:lnTo>
                    <a:pt x="30862" y="32877"/>
                  </a:lnTo>
                  <a:lnTo>
                    <a:pt x="30749" y="33081"/>
                  </a:lnTo>
                  <a:lnTo>
                    <a:pt x="30772" y="33194"/>
                  </a:lnTo>
                  <a:lnTo>
                    <a:pt x="30658" y="33398"/>
                  </a:lnTo>
                  <a:lnTo>
                    <a:pt x="30387" y="33647"/>
                  </a:lnTo>
                  <a:lnTo>
                    <a:pt x="30341" y="33761"/>
                  </a:lnTo>
                  <a:lnTo>
                    <a:pt x="30409" y="33942"/>
                  </a:lnTo>
                  <a:lnTo>
                    <a:pt x="30500" y="34032"/>
                  </a:lnTo>
                  <a:lnTo>
                    <a:pt x="30545" y="34032"/>
                  </a:lnTo>
                  <a:lnTo>
                    <a:pt x="31406" y="33738"/>
                  </a:lnTo>
                  <a:lnTo>
                    <a:pt x="31609" y="33806"/>
                  </a:lnTo>
                  <a:lnTo>
                    <a:pt x="31836" y="33693"/>
                  </a:lnTo>
                  <a:lnTo>
                    <a:pt x="32628" y="33511"/>
                  </a:lnTo>
                  <a:lnTo>
                    <a:pt x="33194" y="33444"/>
                  </a:lnTo>
                  <a:lnTo>
                    <a:pt x="33194" y="33534"/>
                  </a:lnTo>
                  <a:lnTo>
                    <a:pt x="32877" y="33579"/>
                  </a:lnTo>
                  <a:lnTo>
                    <a:pt x="32764" y="33647"/>
                  </a:lnTo>
                  <a:lnTo>
                    <a:pt x="32741" y="33715"/>
                  </a:lnTo>
                  <a:lnTo>
                    <a:pt x="32583" y="33874"/>
                  </a:lnTo>
                  <a:lnTo>
                    <a:pt x="32334" y="34213"/>
                  </a:lnTo>
                  <a:lnTo>
                    <a:pt x="31994" y="34372"/>
                  </a:lnTo>
                  <a:lnTo>
                    <a:pt x="31994" y="34417"/>
                  </a:lnTo>
                  <a:lnTo>
                    <a:pt x="31972" y="34576"/>
                  </a:lnTo>
                  <a:lnTo>
                    <a:pt x="32085" y="34644"/>
                  </a:lnTo>
                  <a:lnTo>
                    <a:pt x="32266" y="34757"/>
                  </a:lnTo>
                  <a:lnTo>
                    <a:pt x="32447" y="34870"/>
                  </a:lnTo>
                  <a:lnTo>
                    <a:pt x="32447" y="34915"/>
                  </a:lnTo>
                  <a:lnTo>
                    <a:pt x="32198" y="34961"/>
                  </a:lnTo>
                  <a:lnTo>
                    <a:pt x="32175" y="35051"/>
                  </a:lnTo>
                  <a:lnTo>
                    <a:pt x="32289" y="35436"/>
                  </a:lnTo>
                  <a:lnTo>
                    <a:pt x="32334" y="35549"/>
                  </a:lnTo>
                  <a:lnTo>
                    <a:pt x="32379" y="35617"/>
                  </a:lnTo>
                  <a:lnTo>
                    <a:pt x="32606" y="35640"/>
                  </a:lnTo>
                  <a:lnTo>
                    <a:pt x="32855" y="35685"/>
                  </a:lnTo>
                  <a:lnTo>
                    <a:pt x="33013" y="35504"/>
                  </a:lnTo>
                  <a:lnTo>
                    <a:pt x="33104" y="35481"/>
                  </a:lnTo>
                  <a:lnTo>
                    <a:pt x="33172" y="35572"/>
                  </a:lnTo>
                  <a:lnTo>
                    <a:pt x="33240" y="35595"/>
                  </a:lnTo>
                  <a:lnTo>
                    <a:pt x="33353" y="35572"/>
                  </a:lnTo>
                  <a:lnTo>
                    <a:pt x="33489" y="35595"/>
                  </a:lnTo>
                  <a:lnTo>
                    <a:pt x="33602" y="35617"/>
                  </a:lnTo>
                  <a:lnTo>
                    <a:pt x="33692" y="35617"/>
                  </a:lnTo>
                  <a:lnTo>
                    <a:pt x="33919" y="35549"/>
                  </a:lnTo>
                  <a:lnTo>
                    <a:pt x="34055" y="35549"/>
                  </a:lnTo>
                  <a:lnTo>
                    <a:pt x="34168" y="35504"/>
                  </a:lnTo>
                  <a:lnTo>
                    <a:pt x="34191" y="35459"/>
                  </a:lnTo>
                  <a:lnTo>
                    <a:pt x="34168" y="35300"/>
                  </a:lnTo>
                  <a:lnTo>
                    <a:pt x="34100" y="35164"/>
                  </a:lnTo>
                  <a:lnTo>
                    <a:pt x="34077" y="35096"/>
                  </a:lnTo>
                  <a:lnTo>
                    <a:pt x="34100" y="35028"/>
                  </a:lnTo>
                  <a:lnTo>
                    <a:pt x="34123" y="35028"/>
                  </a:lnTo>
                  <a:lnTo>
                    <a:pt x="34168" y="35164"/>
                  </a:lnTo>
                  <a:lnTo>
                    <a:pt x="34281" y="35278"/>
                  </a:lnTo>
                  <a:lnTo>
                    <a:pt x="34304" y="35278"/>
                  </a:lnTo>
                  <a:lnTo>
                    <a:pt x="34417" y="35255"/>
                  </a:lnTo>
                  <a:lnTo>
                    <a:pt x="34417" y="35187"/>
                  </a:lnTo>
                  <a:lnTo>
                    <a:pt x="34394" y="35051"/>
                  </a:lnTo>
                  <a:lnTo>
                    <a:pt x="34259" y="34847"/>
                  </a:lnTo>
                  <a:lnTo>
                    <a:pt x="34259" y="34349"/>
                  </a:lnTo>
                  <a:lnTo>
                    <a:pt x="34417" y="34055"/>
                  </a:lnTo>
                  <a:lnTo>
                    <a:pt x="34576" y="34213"/>
                  </a:lnTo>
                  <a:lnTo>
                    <a:pt x="34666" y="34349"/>
                  </a:lnTo>
                  <a:lnTo>
                    <a:pt x="34689" y="34327"/>
                  </a:lnTo>
                  <a:lnTo>
                    <a:pt x="34621" y="33919"/>
                  </a:lnTo>
                  <a:lnTo>
                    <a:pt x="34621" y="33534"/>
                  </a:lnTo>
                  <a:lnTo>
                    <a:pt x="34598" y="33489"/>
                  </a:lnTo>
                  <a:lnTo>
                    <a:pt x="34259" y="33330"/>
                  </a:lnTo>
                  <a:lnTo>
                    <a:pt x="34236" y="33240"/>
                  </a:lnTo>
                  <a:lnTo>
                    <a:pt x="34394" y="33104"/>
                  </a:lnTo>
                  <a:lnTo>
                    <a:pt x="34462" y="32945"/>
                  </a:lnTo>
                  <a:lnTo>
                    <a:pt x="34462" y="32855"/>
                  </a:lnTo>
                  <a:lnTo>
                    <a:pt x="34417" y="32674"/>
                  </a:lnTo>
                  <a:lnTo>
                    <a:pt x="34440" y="32538"/>
                  </a:lnTo>
                  <a:lnTo>
                    <a:pt x="34462" y="32289"/>
                  </a:lnTo>
                  <a:lnTo>
                    <a:pt x="34530" y="32108"/>
                  </a:lnTo>
                  <a:lnTo>
                    <a:pt x="34530" y="32017"/>
                  </a:lnTo>
                  <a:lnTo>
                    <a:pt x="34530" y="31881"/>
                  </a:lnTo>
                  <a:lnTo>
                    <a:pt x="34485" y="31723"/>
                  </a:lnTo>
                  <a:lnTo>
                    <a:pt x="34394" y="31474"/>
                  </a:lnTo>
                  <a:lnTo>
                    <a:pt x="34349" y="31360"/>
                  </a:lnTo>
                  <a:lnTo>
                    <a:pt x="34349" y="31270"/>
                  </a:lnTo>
                  <a:lnTo>
                    <a:pt x="34394" y="31179"/>
                  </a:lnTo>
                  <a:lnTo>
                    <a:pt x="34394" y="31066"/>
                  </a:lnTo>
                  <a:lnTo>
                    <a:pt x="34394" y="30908"/>
                  </a:lnTo>
                  <a:lnTo>
                    <a:pt x="34372" y="30817"/>
                  </a:lnTo>
                  <a:lnTo>
                    <a:pt x="34304" y="30726"/>
                  </a:lnTo>
                  <a:lnTo>
                    <a:pt x="34168" y="30681"/>
                  </a:lnTo>
                  <a:lnTo>
                    <a:pt x="33964" y="30545"/>
                  </a:lnTo>
                  <a:lnTo>
                    <a:pt x="33919" y="30455"/>
                  </a:lnTo>
                  <a:lnTo>
                    <a:pt x="33738" y="30228"/>
                  </a:lnTo>
                  <a:lnTo>
                    <a:pt x="33579" y="30138"/>
                  </a:lnTo>
                  <a:close/>
                  <a:moveTo>
                    <a:pt x="36636" y="33670"/>
                  </a:moveTo>
                  <a:lnTo>
                    <a:pt x="36500" y="33693"/>
                  </a:lnTo>
                  <a:lnTo>
                    <a:pt x="36002" y="33987"/>
                  </a:lnTo>
                  <a:lnTo>
                    <a:pt x="35866" y="34191"/>
                  </a:lnTo>
                  <a:lnTo>
                    <a:pt x="35776" y="34259"/>
                  </a:lnTo>
                  <a:lnTo>
                    <a:pt x="35640" y="34530"/>
                  </a:lnTo>
                  <a:lnTo>
                    <a:pt x="35640" y="34711"/>
                  </a:lnTo>
                  <a:lnTo>
                    <a:pt x="35594" y="34893"/>
                  </a:lnTo>
                  <a:lnTo>
                    <a:pt x="35504" y="34961"/>
                  </a:lnTo>
                  <a:lnTo>
                    <a:pt x="35436" y="34983"/>
                  </a:lnTo>
                  <a:lnTo>
                    <a:pt x="35300" y="35345"/>
                  </a:lnTo>
                  <a:lnTo>
                    <a:pt x="35255" y="35459"/>
                  </a:lnTo>
                  <a:lnTo>
                    <a:pt x="35255" y="35549"/>
                  </a:lnTo>
                  <a:lnTo>
                    <a:pt x="35277" y="35640"/>
                  </a:lnTo>
                  <a:lnTo>
                    <a:pt x="35300" y="35662"/>
                  </a:lnTo>
                  <a:lnTo>
                    <a:pt x="35436" y="35640"/>
                  </a:lnTo>
                  <a:lnTo>
                    <a:pt x="35459" y="35708"/>
                  </a:lnTo>
                  <a:lnTo>
                    <a:pt x="35481" y="35798"/>
                  </a:lnTo>
                  <a:lnTo>
                    <a:pt x="35504" y="35866"/>
                  </a:lnTo>
                  <a:lnTo>
                    <a:pt x="35526" y="35889"/>
                  </a:lnTo>
                  <a:lnTo>
                    <a:pt x="35594" y="35798"/>
                  </a:lnTo>
                  <a:lnTo>
                    <a:pt x="35662" y="35844"/>
                  </a:lnTo>
                  <a:lnTo>
                    <a:pt x="35843" y="36161"/>
                  </a:lnTo>
                  <a:lnTo>
                    <a:pt x="36183" y="36251"/>
                  </a:lnTo>
                  <a:lnTo>
                    <a:pt x="36296" y="36274"/>
                  </a:lnTo>
                  <a:lnTo>
                    <a:pt x="36568" y="36546"/>
                  </a:lnTo>
                  <a:lnTo>
                    <a:pt x="36681" y="36681"/>
                  </a:lnTo>
                  <a:lnTo>
                    <a:pt x="36772" y="36727"/>
                  </a:lnTo>
                  <a:lnTo>
                    <a:pt x="36908" y="36749"/>
                  </a:lnTo>
                  <a:lnTo>
                    <a:pt x="37157" y="36704"/>
                  </a:lnTo>
                  <a:lnTo>
                    <a:pt x="37338" y="36727"/>
                  </a:lnTo>
                  <a:lnTo>
                    <a:pt x="37632" y="36681"/>
                  </a:lnTo>
                  <a:lnTo>
                    <a:pt x="37678" y="36636"/>
                  </a:lnTo>
                  <a:lnTo>
                    <a:pt x="37678" y="36591"/>
                  </a:lnTo>
                  <a:lnTo>
                    <a:pt x="37678" y="36478"/>
                  </a:lnTo>
                  <a:lnTo>
                    <a:pt x="37700" y="36410"/>
                  </a:lnTo>
                  <a:lnTo>
                    <a:pt x="37723" y="36387"/>
                  </a:lnTo>
                  <a:lnTo>
                    <a:pt x="37723" y="36342"/>
                  </a:lnTo>
                  <a:lnTo>
                    <a:pt x="37745" y="36070"/>
                  </a:lnTo>
                  <a:lnTo>
                    <a:pt x="37745" y="35889"/>
                  </a:lnTo>
                  <a:lnTo>
                    <a:pt x="37745" y="35798"/>
                  </a:lnTo>
                  <a:lnTo>
                    <a:pt x="37700" y="35549"/>
                  </a:lnTo>
                  <a:lnTo>
                    <a:pt x="37678" y="35481"/>
                  </a:lnTo>
                  <a:lnTo>
                    <a:pt x="37700" y="35323"/>
                  </a:lnTo>
                  <a:lnTo>
                    <a:pt x="37723" y="35210"/>
                  </a:lnTo>
                  <a:lnTo>
                    <a:pt x="37655" y="34938"/>
                  </a:lnTo>
                  <a:lnTo>
                    <a:pt x="37587" y="34802"/>
                  </a:lnTo>
                  <a:lnTo>
                    <a:pt x="37519" y="34553"/>
                  </a:lnTo>
                  <a:lnTo>
                    <a:pt x="37406" y="34327"/>
                  </a:lnTo>
                  <a:lnTo>
                    <a:pt x="37134" y="33942"/>
                  </a:lnTo>
                  <a:lnTo>
                    <a:pt x="36998" y="33783"/>
                  </a:lnTo>
                  <a:lnTo>
                    <a:pt x="36817" y="33693"/>
                  </a:lnTo>
                  <a:lnTo>
                    <a:pt x="36636" y="33670"/>
                  </a:lnTo>
                  <a:close/>
                  <a:moveTo>
                    <a:pt x="36002" y="36749"/>
                  </a:moveTo>
                  <a:lnTo>
                    <a:pt x="35934" y="36795"/>
                  </a:lnTo>
                  <a:lnTo>
                    <a:pt x="35911" y="36863"/>
                  </a:lnTo>
                  <a:lnTo>
                    <a:pt x="35866" y="36908"/>
                  </a:lnTo>
                  <a:lnTo>
                    <a:pt x="35866" y="36953"/>
                  </a:lnTo>
                  <a:lnTo>
                    <a:pt x="35911" y="36998"/>
                  </a:lnTo>
                  <a:lnTo>
                    <a:pt x="36183" y="37134"/>
                  </a:lnTo>
                  <a:lnTo>
                    <a:pt x="36251" y="37157"/>
                  </a:lnTo>
                  <a:lnTo>
                    <a:pt x="36296" y="37134"/>
                  </a:lnTo>
                  <a:lnTo>
                    <a:pt x="36319" y="37089"/>
                  </a:lnTo>
                  <a:lnTo>
                    <a:pt x="36319" y="37044"/>
                  </a:lnTo>
                  <a:lnTo>
                    <a:pt x="36251" y="36885"/>
                  </a:lnTo>
                  <a:lnTo>
                    <a:pt x="36138" y="36749"/>
                  </a:lnTo>
                  <a:close/>
                  <a:moveTo>
                    <a:pt x="34621" y="36772"/>
                  </a:moveTo>
                  <a:lnTo>
                    <a:pt x="34530" y="36840"/>
                  </a:lnTo>
                  <a:lnTo>
                    <a:pt x="34349" y="37112"/>
                  </a:lnTo>
                  <a:lnTo>
                    <a:pt x="34372" y="37180"/>
                  </a:lnTo>
                  <a:lnTo>
                    <a:pt x="34417" y="37247"/>
                  </a:lnTo>
                  <a:lnTo>
                    <a:pt x="34666" y="37066"/>
                  </a:lnTo>
                  <a:lnTo>
                    <a:pt x="34711" y="36976"/>
                  </a:lnTo>
                  <a:lnTo>
                    <a:pt x="34711" y="36930"/>
                  </a:lnTo>
                  <a:lnTo>
                    <a:pt x="34689" y="36863"/>
                  </a:lnTo>
                  <a:lnTo>
                    <a:pt x="34621" y="36772"/>
                  </a:lnTo>
                  <a:close/>
                  <a:moveTo>
                    <a:pt x="35866" y="28824"/>
                  </a:moveTo>
                  <a:lnTo>
                    <a:pt x="35685" y="28892"/>
                  </a:lnTo>
                  <a:lnTo>
                    <a:pt x="35436" y="29051"/>
                  </a:lnTo>
                  <a:lnTo>
                    <a:pt x="35300" y="29119"/>
                  </a:lnTo>
                  <a:lnTo>
                    <a:pt x="35187" y="29119"/>
                  </a:lnTo>
                  <a:lnTo>
                    <a:pt x="35142" y="29164"/>
                  </a:lnTo>
                  <a:lnTo>
                    <a:pt x="35119" y="29255"/>
                  </a:lnTo>
                  <a:lnTo>
                    <a:pt x="35096" y="29368"/>
                  </a:lnTo>
                  <a:lnTo>
                    <a:pt x="35119" y="29458"/>
                  </a:lnTo>
                  <a:lnTo>
                    <a:pt x="35209" y="29572"/>
                  </a:lnTo>
                  <a:lnTo>
                    <a:pt x="35391" y="29730"/>
                  </a:lnTo>
                  <a:lnTo>
                    <a:pt x="35413" y="29775"/>
                  </a:lnTo>
                  <a:lnTo>
                    <a:pt x="35391" y="29866"/>
                  </a:lnTo>
                  <a:lnTo>
                    <a:pt x="35277" y="29889"/>
                  </a:lnTo>
                  <a:lnTo>
                    <a:pt x="35209" y="29889"/>
                  </a:lnTo>
                  <a:lnTo>
                    <a:pt x="35051" y="29753"/>
                  </a:lnTo>
                  <a:lnTo>
                    <a:pt x="35028" y="29866"/>
                  </a:lnTo>
                  <a:lnTo>
                    <a:pt x="35028" y="29934"/>
                  </a:lnTo>
                  <a:lnTo>
                    <a:pt x="35051" y="29979"/>
                  </a:lnTo>
                  <a:lnTo>
                    <a:pt x="35074" y="30024"/>
                  </a:lnTo>
                  <a:lnTo>
                    <a:pt x="35232" y="30115"/>
                  </a:lnTo>
                  <a:lnTo>
                    <a:pt x="35753" y="30568"/>
                  </a:lnTo>
                  <a:lnTo>
                    <a:pt x="35843" y="30568"/>
                  </a:lnTo>
                  <a:lnTo>
                    <a:pt x="36025" y="30500"/>
                  </a:lnTo>
                  <a:lnTo>
                    <a:pt x="35979" y="30591"/>
                  </a:lnTo>
                  <a:lnTo>
                    <a:pt x="35911" y="30681"/>
                  </a:lnTo>
                  <a:lnTo>
                    <a:pt x="35730" y="30749"/>
                  </a:lnTo>
                  <a:lnTo>
                    <a:pt x="35708" y="30840"/>
                  </a:lnTo>
                  <a:lnTo>
                    <a:pt x="35776" y="30975"/>
                  </a:lnTo>
                  <a:lnTo>
                    <a:pt x="35866" y="31089"/>
                  </a:lnTo>
                  <a:lnTo>
                    <a:pt x="36183" y="31270"/>
                  </a:lnTo>
                  <a:lnTo>
                    <a:pt x="36319" y="31587"/>
                  </a:lnTo>
                  <a:lnTo>
                    <a:pt x="36545" y="31609"/>
                  </a:lnTo>
                  <a:lnTo>
                    <a:pt x="36749" y="31496"/>
                  </a:lnTo>
                  <a:lnTo>
                    <a:pt x="36862" y="31474"/>
                  </a:lnTo>
                  <a:lnTo>
                    <a:pt x="37021" y="31542"/>
                  </a:lnTo>
                  <a:lnTo>
                    <a:pt x="37451" y="31587"/>
                  </a:lnTo>
                  <a:lnTo>
                    <a:pt x="37587" y="31564"/>
                  </a:lnTo>
                  <a:lnTo>
                    <a:pt x="37610" y="31519"/>
                  </a:lnTo>
                  <a:lnTo>
                    <a:pt x="37678" y="31428"/>
                  </a:lnTo>
                  <a:lnTo>
                    <a:pt x="37881" y="31270"/>
                  </a:lnTo>
                  <a:lnTo>
                    <a:pt x="37972" y="31247"/>
                  </a:lnTo>
                  <a:lnTo>
                    <a:pt x="38040" y="31292"/>
                  </a:lnTo>
                  <a:lnTo>
                    <a:pt x="38221" y="31768"/>
                  </a:lnTo>
                  <a:lnTo>
                    <a:pt x="38357" y="32085"/>
                  </a:lnTo>
                  <a:lnTo>
                    <a:pt x="38538" y="32515"/>
                  </a:lnTo>
                  <a:lnTo>
                    <a:pt x="38674" y="32742"/>
                  </a:lnTo>
                  <a:lnTo>
                    <a:pt x="38764" y="32968"/>
                  </a:lnTo>
                  <a:lnTo>
                    <a:pt x="38810" y="33127"/>
                  </a:lnTo>
                  <a:lnTo>
                    <a:pt x="38832" y="33353"/>
                  </a:lnTo>
                  <a:lnTo>
                    <a:pt x="38855" y="33579"/>
                  </a:lnTo>
                  <a:lnTo>
                    <a:pt x="38855" y="33647"/>
                  </a:lnTo>
                  <a:lnTo>
                    <a:pt x="38832" y="33738"/>
                  </a:lnTo>
                  <a:lnTo>
                    <a:pt x="38651" y="34145"/>
                  </a:lnTo>
                  <a:lnTo>
                    <a:pt x="38583" y="34372"/>
                  </a:lnTo>
                  <a:lnTo>
                    <a:pt x="38583" y="34462"/>
                  </a:lnTo>
                  <a:lnTo>
                    <a:pt x="38583" y="34576"/>
                  </a:lnTo>
                  <a:lnTo>
                    <a:pt x="38583" y="34711"/>
                  </a:lnTo>
                  <a:lnTo>
                    <a:pt x="38606" y="34825"/>
                  </a:lnTo>
                  <a:lnTo>
                    <a:pt x="38651" y="34938"/>
                  </a:lnTo>
                  <a:lnTo>
                    <a:pt x="38742" y="35074"/>
                  </a:lnTo>
                  <a:lnTo>
                    <a:pt x="38855" y="35255"/>
                  </a:lnTo>
                  <a:lnTo>
                    <a:pt x="38878" y="35323"/>
                  </a:lnTo>
                  <a:lnTo>
                    <a:pt x="38787" y="35413"/>
                  </a:lnTo>
                  <a:lnTo>
                    <a:pt x="38787" y="35481"/>
                  </a:lnTo>
                  <a:lnTo>
                    <a:pt x="38832" y="35798"/>
                  </a:lnTo>
                  <a:lnTo>
                    <a:pt x="38946" y="36274"/>
                  </a:lnTo>
                  <a:lnTo>
                    <a:pt x="39013" y="36432"/>
                  </a:lnTo>
                  <a:lnTo>
                    <a:pt x="39172" y="36546"/>
                  </a:lnTo>
                  <a:lnTo>
                    <a:pt x="39285" y="36681"/>
                  </a:lnTo>
                  <a:lnTo>
                    <a:pt x="39308" y="36704"/>
                  </a:lnTo>
                  <a:lnTo>
                    <a:pt x="39444" y="36659"/>
                  </a:lnTo>
                  <a:lnTo>
                    <a:pt x="39580" y="36727"/>
                  </a:lnTo>
                  <a:lnTo>
                    <a:pt x="39602" y="36704"/>
                  </a:lnTo>
                  <a:lnTo>
                    <a:pt x="39580" y="36523"/>
                  </a:lnTo>
                  <a:lnTo>
                    <a:pt x="39602" y="36455"/>
                  </a:lnTo>
                  <a:lnTo>
                    <a:pt x="39806" y="36206"/>
                  </a:lnTo>
                  <a:lnTo>
                    <a:pt x="39806" y="36251"/>
                  </a:lnTo>
                  <a:lnTo>
                    <a:pt x="39738" y="36410"/>
                  </a:lnTo>
                  <a:lnTo>
                    <a:pt x="39738" y="36500"/>
                  </a:lnTo>
                  <a:lnTo>
                    <a:pt x="39874" y="36568"/>
                  </a:lnTo>
                  <a:lnTo>
                    <a:pt x="40055" y="36817"/>
                  </a:lnTo>
                  <a:lnTo>
                    <a:pt x="40214" y="36817"/>
                  </a:lnTo>
                  <a:lnTo>
                    <a:pt x="40485" y="36976"/>
                  </a:lnTo>
                  <a:lnTo>
                    <a:pt x="40621" y="36998"/>
                  </a:lnTo>
                  <a:lnTo>
                    <a:pt x="40848" y="36998"/>
                  </a:lnTo>
                  <a:lnTo>
                    <a:pt x="40938" y="36953"/>
                  </a:lnTo>
                  <a:lnTo>
                    <a:pt x="41097" y="36817"/>
                  </a:lnTo>
                  <a:lnTo>
                    <a:pt x="41142" y="36749"/>
                  </a:lnTo>
                  <a:lnTo>
                    <a:pt x="41142" y="36659"/>
                  </a:lnTo>
                  <a:lnTo>
                    <a:pt x="41142" y="36568"/>
                  </a:lnTo>
                  <a:lnTo>
                    <a:pt x="41119" y="36455"/>
                  </a:lnTo>
                  <a:lnTo>
                    <a:pt x="41142" y="36410"/>
                  </a:lnTo>
                  <a:lnTo>
                    <a:pt x="41210" y="36432"/>
                  </a:lnTo>
                  <a:lnTo>
                    <a:pt x="41255" y="36410"/>
                  </a:lnTo>
                  <a:lnTo>
                    <a:pt x="41278" y="36319"/>
                  </a:lnTo>
                  <a:lnTo>
                    <a:pt x="41323" y="36296"/>
                  </a:lnTo>
                  <a:lnTo>
                    <a:pt x="41346" y="36274"/>
                  </a:lnTo>
                  <a:lnTo>
                    <a:pt x="41368" y="36364"/>
                  </a:lnTo>
                  <a:lnTo>
                    <a:pt x="41391" y="36523"/>
                  </a:lnTo>
                  <a:lnTo>
                    <a:pt x="41414" y="36591"/>
                  </a:lnTo>
                  <a:lnTo>
                    <a:pt x="41482" y="36500"/>
                  </a:lnTo>
                  <a:lnTo>
                    <a:pt x="41549" y="36251"/>
                  </a:lnTo>
                  <a:lnTo>
                    <a:pt x="41663" y="36161"/>
                  </a:lnTo>
                  <a:lnTo>
                    <a:pt x="41708" y="36161"/>
                  </a:lnTo>
                  <a:lnTo>
                    <a:pt x="41753" y="36251"/>
                  </a:lnTo>
                  <a:lnTo>
                    <a:pt x="41821" y="36296"/>
                  </a:lnTo>
                  <a:lnTo>
                    <a:pt x="41799" y="36410"/>
                  </a:lnTo>
                  <a:lnTo>
                    <a:pt x="41708" y="36659"/>
                  </a:lnTo>
                  <a:lnTo>
                    <a:pt x="41663" y="36817"/>
                  </a:lnTo>
                  <a:lnTo>
                    <a:pt x="41640" y="36953"/>
                  </a:lnTo>
                  <a:lnTo>
                    <a:pt x="41663" y="37021"/>
                  </a:lnTo>
                  <a:lnTo>
                    <a:pt x="41685" y="37134"/>
                  </a:lnTo>
                  <a:lnTo>
                    <a:pt x="41753" y="37180"/>
                  </a:lnTo>
                  <a:lnTo>
                    <a:pt x="42093" y="37180"/>
                  </a:lnTo>
                  <a:lnTo>
                    <a:pt x="42410" y="37247"/>
                  </a:lnTo>
                  <a:lnTo>
                    <a:pt x="42591" y="37134"/>
                  </a:lnTo>
                  <a:lnTo>
                    <a:pt x="42885" y="37202"/>
                  </a:lnTo>
                  <a:lnTo>
                    <a:pt x="43066" y="37225"/>
                  </a:lnTo>
                  <a:lnTo>
                    <a:pt x="43157" y="37180"/>
                  </a:lnTo>
                  <a:lnTo>
                    <a:pt x="43112" y="36976"/>
                  </a:lnTo>
                  <a:lnTo>
                    <a:pt x="43112" y="36976"/>
                  </a:lnTo>
                  <a:lnTo>
                    <a:pt x="43157" y="36998"/>
                  </a:lnTo>
                  <a:lnTo>
                    <a:pt x="43406" y="37112"/>
                  </a:lnTo>
                  <a:lnTo>
                    <a:pt x="43519" y="37044"/>
                  </a:lnTo>
                  <a:lnTo>
                    <a:pt x="43587" y="37044"/>
                  </a:lnTo>
                  <a:lnTo>
                    <a:pt x="43723" y="37157"/>
                  </a:lnTo>
                  <a:lnTo>
                    <a:pt x="43836" y="37157"/>
                  </a:lnTo>
                  <a:lnTo>
                    <a:pt x="44040" y="37044"/>
                  </a:lnTo>
                  <a:lnTo>
                    <a:pt x="44063" y="37021"/>
                  </a:lnTo>
                  <a:lnTo>
                    <a:pt x="44085" y="36953"/>
                  </a:lnTo>
                  <a:lnTo>
                    <a:pt x="44108" y="36863"/>
                  </a:lnTo>
                  <a:lnTo>
                    <a:pt x="44131" y="36863"/>
                  </a:lnTo>
                  <a:lnTo>
                    <a:pt x="44199" y="37021"/>
                  </a:lnTo>
                  <a:lnTo>
                    <a:pt x="44312" y="37089"/>
                  </a:lnTo>
                  <a:lnTo>
                    <a:pt x="44380" y="37112"/>
                  </a:lnTo>
                  <a:lnTo>
                    <a:pt x="44402" y="37066"/>
                  </a:lnTo>
                  <a:lnTo>
                    <a:pt x="44425" y="36840"/>
                  </a:lnTo>
                  <a:lnTo>
                    <a:pt x="44470" y="36840"/>
                  </a:lnTo>
                  <a:lnTo>
                    <a:pt x="44538" y="36953"/>
                  </a:lnTo>
                  <a:lnTo>
                    <a:pt x="44629" y="37021"/>
                  </a:lnTo>
                  <a:lnTo>
                    <a:pt x="44742" y="37089"/>
                  </a:lnTo>
                  <a:lnTo>
                    <a:pt x="44923" y="37134"/>
                  </a:lnTo>
                  <a:lnTo>
                    <a:pt x="45082" y="37112"/>
                  </a:lnTo>
                  <a:lnTo>
                    <a:pt x="45376" y="36953"/>
                  </a:lnTo>
                  <a:lnTo>
                    <a:pt x="45580" y="36953"/>
                  </a:lnTo>
                  <a:lnTo>
                    <a:pt x="45648" y="36908"/>
                  </a:lnTo>
                  <a:lnTo>
                    <a:pt x="45738" y="36681"/>
                  </a:lnTo>
                  <a:lnTo>
                    <a:pt x="45761" y="36636"/>
                  </a:lnTo>
                  <a:lnTo>
                    <a:pt x="45784" y="36364"/>
                  </a:lnTo>
                  <a:lnTo>
                    <a:pt x="45784" y="36251"/>
                  </a:lnTo>
                  <a:lnTo>
                    <a:pt x="45670" y="36161"/>
                  </a:lnTo>
                  <a:lnTo>
                    <a:pt x="45670" y="36115"/>
                  </a:lnTo>
                  <a:lnTo>
                    <a:pt x="45625" y="35979"/>
                  </a:lnTo>
                  <a:lnTo>
                    <a:pt x="45648" y="35934"/>
                  </a:lnTo>
                  <a:lnTo>
                    <a:pt x="45738" y="36002"/>
                  </a:lnTo>
                  <a:lnTo>
                    <a:pt x="45897" y="36161"/>
                  </a:lnTo>
                  <a:lnTo>
                    <a:pt x="45942" y="36206"/>
                  </a:lnTo>
                  <a:lnTo>
                    <a:pt x="45987" y="36206"/>
                  </a:lnTo>
                  <a:lnTo>
                    <a:pt x="45987" y="36296"/>
                  </a:lnTo>
                  <a:lnTo>
                    <a:pt x="45965" y="36455"/>
                  </a:lnTo>
                  <a:lnTo>
                    <a:pt x="45965" y="36568"/>
                  </a:lnTo>
                  <a:lnTo>
                    <a:pt x="46010" y="36772"/>
                  </a:lnTo>
                  <a:lnTo>
                    <a:pt x="46078" y="36908"/>
                  </a:lnTo>
                  <a:lnTo>
                    <a:pt x="46123" y="36953"/>
                  </a:lnTo>
                  <a:lnTo>
                    <a:pt x="46282" y="37066"/>
                  </a:lnTo>
                  <a:lnTo>
                    <a:pt x="46350" y="37066"/>
                  </a:lnTo>
                  <a:lnTo>
                    <a:pt x="46531" y="37044"/>
                  </a:lnTo>
                  <a:lnTo>
                    <a:pt x="46803" y="37202"/>
                  </a:lnTo>
                  <a:lnTo>
                    <a:pt x="46916" y="37225"/>
                  </a:lnTo>
                  <a:lnTo>
                    <a:pt x="47006" y="37225"/>
                  </a:lnTo>
                  <a:lnTo>
                    <a:pt x="47165" y="37134"/>
                  </a:lnTo>
                  <a:lnTo>
                    <a:pt x="47391" y="36998"/>
                  </a:lnTo>
                  <a:lnTo>
                    <a:pt x="47482" y="36953"/>
                  </a:lnTo>
                  <a:lnTo>
                    <a:pt x="48229" y="36908"/>
                  </a:lnTo>
                  <a:lnTo>
                    <a:pt x="48274" y="36681"/>
                  </a:lnTo>
                  <a:lnTo>
                    <a:pt x="48274" y="36546"/>
                  </a:lnTo>
                  <a:lnTo>
                    <a:pt x="48274" y="36410"/>
                  </a:lnTo>
                  <a:lnTo>
                    <a:pt x="48297" y="36319"/>
                  </a:lnTo>
                  <a:lnTo>
                    <a:pt x="48320" y="36274"/>
                  </a:lnTo>
                  <a:lnTo>
                    <a:pt x="48297" y="36161"/>
                  </a:lnTo>
                  <a:lnTo>
                    <a:pt x="48206" y="36025"/>
                  </a:lnTo>
                  <a:lnTo>
                    <a:pt x="48184" y="35934"/>
                  </a:lnTo>
                  <a:lnTo>
                    <a:pt x="48229" y="35934"/>
                  </a:lnTo>
                  <a:lnTo>
                    <a:pt x="48297" y="35957"/>
                  </a:lnTo>
                  <a:lnTo>
                    <a:pt x="48501" y="36161"/>
                  </a:lnTo>
                  <a:lnTo>
                    <a:pt x="48840" y="36002"/>
                  </a:lnTo>
                  <a:lnTo>
                    <a:pt x="48931" y="35889"/>
                  </a:lnTo>
                  <a:lnTo>
                    <a:pt x="48886" y="35776"/>
                  </a:lnTo>
                  <a:lnTo>
                    <a:pt x="48818" y="35685"/>
                  </a:lnTo>
                  <a:lnTo>
                    <a:pt x="48705" y="35572"/>
                  </a:lnTo>
                  <a:lnTo>
                    <a:pt x="48659" y="35572"/>
                  </a:lnTo>
                  <a:lnTo>
                    <a:pt x="48410" y="35662"/>
                  </a:lnTo>
                  <a:lnTo>
                    <a:pt x="48342" y="35685"/>
                  </a:lnTo>
                  <a:lnTo>
                    <a:pt x="48252" y="35640"/>
                  </a:lnTo>
                  <a:lnTo>
                    <a:pt x="48138" y="35527"/>
                  </a:lnTo>
                  <a:lnTo>
                    <a:pt x="48161" y="35481"/>
                  </a:lnTo>
                  <a:lnTo>
                    <a:pt x="48455" y="35278"/>
                  </a:lnTo>
                  <a:lnTo>
                    <a:pt x="48750" y="35028"/>
                  </a:lnTo>
                  <a:lnTo>
                    <a:pt x="48840" y="34847"/>
                  </a:lnTo>
                  <a:lnTo>
                    <a:pt x="48840" y="34734"/>
                  </a:lnTo>
                  <a:lnTo>
                    <a:pt x="48772" y="34440"/>
                  </a:lnTo>
                  <a:lnTo>
                    <a:pt x="48727" y="34236"/>
                  </a:lnTo>
                  <a:lnTo>
                    <a:pt x="48659" y="34213"/>
                  </a:lnTo>
                  <a:lnTo>
                    <a:pt x="48365" y="34191"/>
                  </a:lnTo>
                  <a:lnTo>
                    <a:pt x="48252" y="34145"/>
                  </a:lnTo>
                  <a:lnTo>
                    <a:pt x="48229" y="34123"/>
                  </a:lnTo>
                  <a:lnTo>
                    <a:pt x="48342" y="33942"/>
                  </a:lnTo>
                  <a:lnTo>
                    <a:pt x="48365" y="33896"/>
                  </a:lnTo>
                  <a:lnTo>
                    <a:pt x="48320" y="33828"/>
                  </a:lnTo>
                  <a:lnTo>
                    <a:pt x="48184" y="33670"/>
                  </a:lnTo>
                  <a:lnTo>
                    <a:pt x="48025" y="33625"/>
                  </a:lnTo>
                  <a:lnTo>
                    <a:pt x="47663" y="33625"/>
                  </a:lnTo>
                  <a:lnTo>
                    <a:pt x="47550" y="33579"/>
                  </a:lnTo>
                  <a:lnTo>
                    <a:pt x="47527" y="33534"/>
                  </a:lnTo>
                  <a:lnTo>
                    <a:pt x="47504" y="33489"/>
                  </a:lnTo>
                  <a:lnTo>
                    <a:pt x="47527" y="33330"/>
                  </a:lnTo>
                  <a:lnTo>
                    <a:pt x="47437" y="33262"/>
                  </a:lnTo>
                  <a:lnTo>
                    <a:pt x="47142" y="33149"/>
                  </a:lnTo>
                  <a:lnTo>
                    <a:pt x="46735" y="33013"/>
                  </a:lnTo>
                  <a:lnTo>
                    <a:pt x="46576" y="33013"/>
                  </a:lnTo>
                  <a:lnTo>
                    <a:pt x="46418" y="33059"/>
                  </a:lnTo>
                  <a:lnTo>
                    <a:pt x="45987" y="33262"/>
                  </a:lnTo>
                  <a:lnTo>
                    <a:pt x="45874" y="33285"/>
                  </a:lnTo>
                  <a:lnTo>
                    <a:pt x="45467" y="33081"/>
                  </a:lnTo>
                  <a:lnTo>
                    <a:pt x="45331" y="33059"/>
                  </a:lnTo>
                  <a:lnTo>
                    <a:pt x="45263" y="33194"/>
                  </a:lnTo>
                  <a:lnTo>
                    <a:pt x="45172" y="33240"/>
                  </a:lnTo>
                  <a:lnTo>
                    <a:pt x="44787" y="33602"/>
                  </a:lnTo>
                  <a:lnTo>
                    <a:pt x="44674" y="33579"/>
                  </a:lnTo>
                  <a:lnTo>
                    <a:pt x="44493" y="33625"/>
                  </a:lnTo>
                  <a:lnTo>
                    <a:pt x="44176" y="33851"/>
                  </a:lnTo>
                  <a:lnTo>
                    <a:pt x="44017" y="33828"/>
                  </a:lnTo>
                  <a:lnTo>
                    <a:pt x="43700" y="33987"/>
                  </a:lnTo>
                  <a:lnTo>
                    <a:pt x="43633" y="34078"/>
                  </a:lnTo>
                  <a:lnTo>
                    <a:pt x="43768" y="34259"/>
                  </a:lnTo>
                  <a:lnTo>
                    <a:pt x="43723" y="34417"/>
                  </a:lnTo>
                  <a:lnTo>
                    <a:pt x="43497" y="34372"/>
                  </a:lnTo>
                  <a:lnTo>
                    <a:pt x="43338" y="34281"/>
                  </a:lnTo>
                  <a:lnTo>
                    <a:pt x="43248" y="34191"/>
                  </a:lnTo>
                  <a:lnTo>
                    <a:pt x="43044" y="34100"/>
                  </a:lnTo>
                  <a:lnTo>
                    <a:pt x="42682" y="33715"/>
                  </a:lnTo>
                  <a:lnTo>
                    <a:pt x="42591" y="33783"/>
                  </a:lnTo>
                  <a:lnTo>
                    <a:pt x="42455" y="34123"/>
                  </a:lnTo>
                  <a:lnTo>
                    <a:pt x="42432" y="34100"/>
                  </a:lnTo>
                  <a:lnTo>
                    <a:pt x="42387" y="33942"/>
                  </a:lnTo>
                  <a:lnTo>
                    <a:pt x="42319" y="33851"/>
                  </a:lnTo>
                  <a:lnTo>
                    <a:pt x="41934" y="34055"/>
                  </a:lnTo>
                  <a:lnTo>
                    <a:pt x="41640" y="33625"/>
                  </a:lnTo>
                  <a:lnTo>
                    <a:pt x="41572" y="33579"/>
                  </a:lnTo>
                  <a:lnTo>
                    <a:pt x="41527" y="33579"/>
                  </a:lnTo>
                  <a:lnTo>
                    <a:pt x="41482" y="33602"/>
                  </a:lnTo>
                  <a:lnTo>
                    <a:pt x="41414" y="33693"/>
                  </a:lnTo>
                  <a:lnTo>
                    <a:pt x="41414" y="33806"/>
                  </a:lnTo>
                  <a:lnTo>
                    <a:pt x="41436" y="33964"/>
                  </a:lnTo>
                  <a:lnTo>
                    <a:pt x="41459" y="34078"/>
                  </a:lnTo>
                  <a:lnTo>
                    <a:pt x="41436" y="34191"/>
                  </a:lnTo>
                  <a:lnTo>
                    <a:pt x="41414" y="34236"/>
                  </a:lnTo>
                  <a:lnTo>
                    <a:pt x="41368" y="34236"/>
                  </a:lnTo>
                  <a:lnTo>
                    <a:pt x="41074" y="33874"/>
                  </a:lnTo>
                  <a:lnTo>
                    <a:pt x="41029" y="33851"/>
                  </a:lnTo>
                  <a:lnTo>
                    <a:pt x="40780" y="33874"/>
                  </a:lnTo>
                  <a:lnTo>
                    <a:pt x="40780" y="33874"/>
                  </a:lnTo>
                  <a:lnTo>
                    <a:pt x="40802" y="33806"/>
                  </a:lnTo>
                  <a:lnTo>
                    <a:pt x="41006" y="33625"/>
                  </a:lnTo>
                  <a:lnTo>
                    <a:pt x="41097" y="33444"/>
                  </a:lnTo>
                  <a:lnTo>
                    <a:pt x="41142" y="33330"/>
                  </a:lnTo>
                  <a:lnTo>
                    <a:pt x="41142" y="33240"/>
                  </a:lnTo>
                  <a:lnTo>
                    <a:pt x="41074" y="33127"/>
                  </a:lnTo>
                  <a:lnTo>
                    <a:pt x="40893" y="32945"/>
                  </a:lnTo>
                  <a:lnTo>
                    <a:pt x="40780" y="32968"/>
                  </a:lnTo>
                  <a:lnTo>
                    <a:pt x="40757" y="32945"/>
                  </a:lnTo>
                  <a:lnTo>
                    <a:pt x="40666" y="32719"/>
                  </a:lnTo>
                  <a:lnTo>
                    <a:pt x="40576" y="32583"/>
                  </a:lnTo>
                  <a:lnTo>
                    <a:pt x="40485" y="32560"/>
                  </a:lnTo>
                  <a:lnTo>
                    <a:pt x="40372" y="32379"/>
                  </a:lnTo>
                  <a:lnTo>
                    <a:pt x="40304" y="32289"/>
                  </a:lnTo>
                  <a:lnTo>
                    <a:pt x="39942" y="32221"/>
                  </a:lnTo>
                  <a:lnTo>
                    <a:pt x="39874" y="32130"/>
                  </a:lnTo>
                  <a:lnTo>
                    <a:pt x="39693" y="31994"/>
                  </a:lnTo>
                  <a:lnTo>
                    <a:pt x="39489" y="31949"/>
                  </a:lnTo>
                  <a:lnTo>
                    <a:pt x="39398" y="31745"/>
                  </a:lnTo>
                  <a:lnTo>
                    <a:pt x="39512" y="31700"/>
                  </a:lnTo>
                  <a:lnTo>
                    <a:pt x="39851" y="31859"/>
                  </a:lnTo>
                  <a:lnTo>
                    <a:pt x="40259" y="31949"/>
                  </a:lnTo>
                  <a:lnTo>
                    <a:pt x="40983" y="31836"/>
                  </a:lnTo>
                  <a:lnTo>
                    <a:pt x="41074" y="31745"/>
                  </a:lnTo>
                  <a:lnTo>
                    <a:pt x="41119" y="31677"/>
                  </a:lnTo>
                  <a:lnTo>
                    <a:pt x="41119" y="31609"/>
                  </a:lnTo>
                  <a:lnTo>
                    <a:pt x="41074" y="31474"/>
                  </a:lnTo>
                  <a:lnTo>
                    <a:pt x="39829" y="31021"/>
                  </a:lnTo>
                  <a:lnTo>
                    <a:pt x="39444" y="30975"/>
                  </a:lnTo>
                  <a:lnTo>
                    <a:pt x="39376" y="30953"/>
                  </a:lnTo>
                  <a:lnTo>
                    <a:pt x="39353" y="30794"/>
                  </a:lnTo>
                  <a:lnTo>
                    <a:pt x="39398" y="30772"/>
                  </a:lnTo>
                  <a:lnTo>
                    <a:pt x="39444" y="30772"/>
                  </a:lnTo>
                  <a:lnTo>
                    <a:pt x="39512" y="30794"/>
                  </a:lnTo>
                  <a:lnTo>
                    <a:pt x="39829" y="30862"/>
                  </a:lnTo>
                  <a:lnTo>
                    <a:pt x="40010" y="30930"/>
                  </a:lnTo>
                  <a:lnTo>
                    <a:pt x="40078" y="30817"/>
                  </a:lnTo>
                  <a:lnTo>
                    <a:pt x="40055" y="30749"/>
                  </a:lnTo>
                  <a:lnTo>
                    <a:pt x="40032" y="30658"/>
                  </a:lnTo>
                  <a:lnTo>
                    <a:pt x="39919" y="30523"/>
                  </a:lnTo>
                  <a:lnTo>
                    <a:pt x="39602" y="30251"/>
                  </a:lnTo>
                  <a:lnTo>
                    <a:pt x="39466" y="30183"/>
                  </a:lnTo>
                  <a:lnTo>
                    <a:pt x="39285" y="30160"/>
                  </a:lnTo>
                  <a:lnTo>
                    <a:pt x="39081" y="30206"/>
                  </a:lnTo>
                  <a:lnTo>
                    <a:pt x="38674" y="30409"/>
                  </a:lnTo>
                  <a:lnTo>
                    <a:pt x="38357" y="30455"/>
                  </a:lnTo>
                  <a:lnTo>
                    <a:pt x="38130" y="30387"/>
                  </a:lnTo>
                  <a:lnTo>
                    <a:pt x="37791" y="30885"/>
                  </a:lnTo>
                  <a:lnTo>
                    <a:pt x="37700" y="30975"/>
                  </a:lnTo>
                  <a:lnTo>
                    <a:pt x="37745" y="30817"/>
                  </a:lnTo>
                  <a:lnTo>
                    <a:pt x="37791" y="30704"/>
                  </a:lnTo>
                  <a:lnTo>
                    <a:pt x="37881" y="30545"/>
                  </a:lnTo>
                  <a:lnTo>
                    <a:pt x="37904" y="30364"/>
                  </a:lnTo>
                  <a:lnTo>
                    <a:pt x="37972" y="30228"/>
                  </a:lnTo>
                  <a:lnTo>
                    <a:pt x="37972" y="30160"/>
                  </a:lnTo>
                  <a:lnTo>
                    <a:pt x="37972" y="30092"/>
                  </a:lnTo>
                  <a:lnTo>
                    <a:pt x="37949" y="29934"/>
                  </a:lnTo>
                  <a:lnTo>
                    <a:pt x="37949" y="29866"/>
                  </a:lnTo>
                  <a:lnTo>
                    <a:pt x="37904" y="29821"/>
                  </a:lnTo>
                  <a:lnTo>
                    <a:pt x="37791" y="29730"/>
                  </a:lnTo>
                  <a:lnTo>
                    <a:pt x="37632" y="29504"/>
                  </a:lnTo>
                  <a:lnTo>
                    <a:pt x="37474" y="29368"/>
                  </a:lnTo>
                  <a:lnTo>
                    <a:pt x="37361" y="29368"/>
                  </a:lnTo>
                  <a:lnTo>
                    <a:pt x="37247" y="29413"/>
                  </a:lnTo>
                  <a:lnTo>
                    <a:pt x="37089" y="29368"/>
                  </a:lnTo>
                  <a:lnTo>
                    <a:pt x="36840" y="29209"/>
                  </a:lnTo>
                  <a:lnTo>
                    <a:pt x="36432" y="29006"/>
                  </a:lnTo>
                  <a:lnTo>
                    <a:pt x="36025" y="28847"/>
                  </a:lnTo>
                  <a:lnTo>
                    <a:pt x="35866" y="28824"/>
                  </a:lnTo>
                  <a:close/>
                  <a:moveTo>
                    <a:pt x="25541" y="29685"/>
                  </a:moveTo>
                  <a:lnTo>
                    <a:pt x="25337" y="29730"/>
                  </a:lnTo>
                  <a:lnTo>
                    <a:pt x="25247" y="29798"/>
                  </a:lnTo>
                  <a:lnTo>
                    <a:pt x="25134" y="29911"/>
                  </a:lnTo>
                  <a:lnTo>
                    <a:pt x="25020" y="30138"/>
                  </a:lnTo>
                  <a:lnTo>
                    <a:pt x="24726" y="30726"/>
                  </a:lnTo>
                  <a:lnTo>
                    <a:pt x="24635" y="30840"/>
                  </a:lnTo>
                  <a:lnTo>
                    <a:pt x="24409" y="31089"/>
                  </a:lnTo>
                  <a:lnTo>
                    <a:pt x="24364" y="31157"/>
                  </a:lnTo>
                  <a:lnTo>
                    <a:pt x="24364" y="31247"/>
                  </a:lnTo>
                  <a:lnTo>
                    <a:pt x="24386" y="31360"/>
                  </a:lnTo>
                  <a:lnTo>
                    <a:pt x="24432" y="31451"/>
                  </a:lnTo>
                  <a:lnTo>
                    <a:pt x="24454" y="31519"/>
                  </a:lnTo>
                  <a:lnTo>
                    <a:pt x="24681" y="31723"/>
                  </a:lnTo>
                  <a:lnTo>
                    <a:pt x="24839" y="31768"/>
                  </a:lnTo>
                  <a:lnTo>
                    <a:pt x="25020" y="31994"/>
                  </a:lnTo>
                  <a:lnTo>
                    <a:pt x="25066" y="32108"/>
                  </a:lnTo>
                  <a:lnTo>
                    <a:pt x="25088" y="32243"/>
                  </a:lnTo>
                  <a:lnTo>
                    <a:pt x="25066" y="32334"/>
                  </a:lnTo>
                  <a:lnTo>
                    <a:pt x="25043" y="32402"/>
                  </a:lnTo>
                  <a:lnTo>
                    <a:pt x="24726" y="32696"/>
                  </a:lnTo>
                  <a:lnTo>
                    <a:pt x="24771" y="32923"/>
                  </a:lnTo>
                  <a:lnTo>
                    <a:pt x="25451" y="33444"/>
                  </a:lnTo>
                  <a:lnTo>
                    <a:pt x="25473" y="33534"/>
                  </a:lnTo>
                  <a:lnTo>
                    <a:pt x="25496" y="33693"/>
                  </a:lnTo>
                  <a:lnTo>
                    <a:pt x="25473" y="33806"/>
                  </a:lnTo>
                  <a:lnTo>
                    <a:pt x="25451" y="33942"/>
                  </a:lnTo>
                  <a:lnTo>
                    <a:pt x="25405" y="34032"/>
                  </a:lnTo>
                  <a:lnTo>
                    <a:pt x="25337" y="34055"/>
                  </a:lnTo>
                  <a:lnTo>
                    <a:pt x="24250" y="33896"/>
                  </a:lnTo>
                  <a:lnTo>
                    <a:pt x="24047" y="33896"/>
                  </a:lnTo>
                  <a:lnTo>
                    <a:pt x="23911" y="33942"/>
                  </a:lnTo>
                  <a:lnTo>
                    <a:pt x="23775" y="33919"/>
                  </a:lnTo>
                  <a:lnTo>
                    <a:pt x="23684" y="33851"/>
                  </a:lnTo>
                  <a:lnTo>
                    <a:pt x="23594" y="33715"/>
                  </a:lnTo>
                  <a:lnTo>
                    <a:pt x="23526" y="33511"/>
                  </a:lnTo>
                  <a:lnTo>
                    <a:pt x="23458" y="33240"/>
                  </a:lnTo>
                  <a:lnTo>
                    <a:pt x="23413" y="33081"/>
                  </a:lnTo>
                  <a:lnTo>
                    <a:pt x="23390" y="33059"/>
                  </a:lnTo>
                  <a:lnTo>
                    <a:pt x="23254" y="33013"/>
                  </a:lnTo>
                  <a:lnTo>
                    <a:pt x="23118" y="33036"/>
                  </a:lnTo>
                  <a:lnTo>
                    <a:pt x="22982" y="33013"/>
                  </a:lnTo>
                  <a:lnTo>
                    <a:pt x="22960" y="32968"/>
                  </a:lnTo>
                  <a:lnTo>
                    <a:pt x="22982" y="32900"/>
                  </a:lnTo>
                  <a:lnTo>
                    <a:pt x="23141" y="32764"/>
                  </a:lnTo>
                  <a:lnTo>
                    <a:pt x="23141" y="32674"/>
                  </a:lnTo>
                  <a:lnTo>
                    <a:pt x="22756" y="32243"/>
                  </a:lnTo>
                  <a:lnTo>
                    <a:pt x="22484" y="31813"/>
                  </a:lnTo>
                  <a:lnTo>
                    <a:pt x="22258" y="31655"/>
                  </a:lnTo>
                  <a:lnTo>
                    <a:pt x="22099" y="31609"/>
                  </a:lnTo>
                  <a:lnTo>
                    <a:pt x="21941" y="31655"/>
                  </a:lnTo>
                  <a:lnTo>
                    <a:pt x="21579" y="31791"/>
                  </a:lnTo>
                  <a:lnTo>
                    <a:pt x="21511" y="31700"/>
                  </a:lnTo>
                  <a:lnTo>
                    <a:pt x="21397" y="31474"/>
                  </a:lnTo>
                  <a:lnTo>
                    <a:pt x="21352" y="31360"/>
                  </a:lnTo>
                  <a:lnTo>
                    <a:pt x="21352" y="31315"/>
                  </a:lnTo>
                  <a:lnTo>
                    <a:pt x="21352" y="31157"/>
                  </a:lnTo>
                  <a:lnTo>
                    <a:pt x="21330" y="31066"/>
                  </a:lnTo>
                  <a:lnTo>
                    <a:pt x="21284" y="30953"/>
                  </a:lnTo>
                  <a:lnTo>
                    <a:pt x="21194" y="30885"/>
                  </a:lnTo>
                  <a:lnTo>
                    <a:pt x="21013" y="30794"/>
                  </a:lnTo>
                  <a:lnTo>
                    <a:pt x="20831" y="30772"/>
                  </a:lnTo>
                  <a:lnTo>
                    <a:pt x="20650" y="30817"/>
                  </a:lnTo>
                  <a:lnTo>
                    <a:pt x="20175" y="31021"/>
                  </a:lnTo>
                  <a:lnTo>
                    <a:pt x="20039" y="31247"/>
                  </a:lnTo>
                  <a:lnTo>
                    <a:pt x="19994" y="31383"/>
                  </a:lnTo>
                  <a:lnTo>
                    <a:pt x="19994" y="31496"/>
                  </a:lnTo>
                  <a:lnTo>
                    <a:pt x="19994" y="31564"/>
                  </a:lnTo>
                  <a:lnTo>
                    <a:pt x="20016" y="31632"/>
                  </a:lnTo>
                  <a:lnTo>
                    <a:pt x="20130" y="31677"/>
                  </a:lnTo>
                  <a:lnTo>
                    <a:pt x="20628" y="31768"/>
                  </a:lnTo>
                  <a:lnTo>
                    <a:pt x="20741" y="31836"/>
                  </a:lnTo>
                  <a:lnTo>
                    <a:pt x="20831" y="31904"/>
                  </a:lnTo>
                  <a:lnTo>
                    <a:pt x="20696" y="31926"/>
                  </a:lnTo>
                  <a:lnTo>
                    <a:pt x="20039" y="31859"/>
                  </a:lnTo>
                  <a:lnTo>
                    <a:pt x="19813" y="31813"/>
                  </a:lnTo>
                  <a:lnTo>
                    <a:pt x="19677" y="31836"/>
                  </a:lnTo>
                  <a:lnTo>
                    <a:pt x="19496" y="31994"/>
                  </a:lnTo>
                  <a:lnTo>
                    <a:pt x="19382" y="32153"/>
                  </a:lnTo>
                  <a:lnTo>
                    <a:pt x="19360" y="32221"/>
                  </a:lnTo>
                  <a:lnTo>
                    <a:pt x="19405" y="32425"/>
                  </a:lnTo>
                  <a:lnTo>
                    <a:pt x="19382" y="32493"/>
                  </a:lnTo>
                  <a:lnTo>
                    <a:pt x="19314" y="32606"/>
                  </a:lnTo>
                  <a:lnTo>
                    <a:pt x="19337" y="32696"/>
                  </a:lnTo>
                  <a:lnTo>
                    <a:pt x="19496" y="32832"/>
                  </a:lnTo>
                  <a:lnTo>
                    <a:pt x="19586" y="32855"/>
                  </a:lnTo>
                  <a:lnTo>
                    <a:pt x="20175" y="32810"/>
                  </a:lnTo>
                  <a:lnTo>
                    <a:pt x="20650" y="32810"/>
                  </a:lnTo>
                  <a:lnTo>
                    <a:pt x="20514" y="32900"/>
                  </a:lnTo>
                  <a:lnTo>
                    <a:pt x="20265" y="32991"/>
                  </a:lnTo>
                  <a:lnTo>
                    <a:pt x="19971" y="32991"/>
                  </a:lnTo>
                  <a:lnTo>
                    <a:pt x="19541" y="33104"/>
                  </a:lnTo>
                  <a:lnTo>
                    <a:pt x="19224" y="33217"/>
                  </a:lnTo>
                  <a:lnTo>
                    <a:pt x="19088" y="33308"/>
                  </a:lnTo>
                  <a:lnTo>
                    <a:pt x="19020" y="33376"/>
                  </a:lnTo>
                  <a:lnTo>
                    <a:pt x="18929" y="33625"/>
                  </a:lnTo>
                  <a:lnTo>
                    <a:pt x="18952" y="33715"/>
                  </a:lnTo>
                  <a:lnTo>
                    <a:pt x="19043" y="33761"/>
                  </a:lnTo>
                  <a:lnTo>
                    <a:pt x="19518" y="33806"/>
                  </a:lnTo>
                  <a:lnTo>
                    <a:pt x="19835" y="33738"/>
                  </a:lnTo>
                  <a:lnTo>
                    <a:pt x="20560" y="33421"/>
                  </a:lnTo>
                  <a:lnTo>
                    <a:pt x="20560" y="33466"/>
                  </a:lnTo>
                  <a:lnTo>
                    <a:pt x="20537" y="33511"/>
                  </a:lnTo>
                  <a:lnTo>
                    <a:pt x="20447" y="33647"/>
                  </a:lnTo>
                  <a:lnTo>
                    <a:pt x="20379" y="33715"/>
                  </a:lnTo>
                  <a:lnTo>
                    <a:pt x="19790" y="34100"/>
                  </a:lnTo>
                  <a:lnTo>
                    <a:pt x="19677" y="34145"/>
                  </a:lnTo>
                  <a:lnTo>
                    <a:pt x="19133" y="34145"/>
                  </a:lnTo>
                  <a:lnTo>
                    <a:pt x="18929" y="34168"/>
                  </a:lnTo>
                  <a:lnTo>
                    <a:pt x="18862" y="34213"/>
                  </a:lnTo>
                  <a:lnTo>
                    <a:pt x="18794" y="34259"/>
                  </a:lnTo>
                  <a:lnTo>
                    <a:pt x="18748" y="34327"/>
                  </a:lnTo>
                  <a:lnTo>
                    <a:pt x="18658" y="34530"/>
                  </a:lnTo>
                  <a:lnTo>
                    <a:pt x="18590" y="34666"/>
                  </a:lnTo>
                  <a:lnTo>
                    <a:pt x="18590" y="34734"/>
                  </a:lnTo>
                  <a:lnTo>
                    <a:pt x="18590" y="34802"/>
                  </a:lnTo>
                  <a:lnTo>
                    <a:pt x="18612" y="34915"/>
                  </a:lnTo>
                  <a:lnTo>
                    <a:pt x="18658" y="35006"/>
                  </a:lnTo>
                  <a:lnTo>
                    <a:pt x="19043" y="35164"/>
                  </a:lnTo>
                  <a:lnTo>
                    <a:pt x="19179" y="35164"/>
                  </a:lnTo>
                  <a:lnTo>
                    <a:pt x="19473" y="35119"/>
                  </a:lnTo>
                  <a:lnTo>
                    <a:pt x="19745" y="35504"/>
                  </a:lnTo>
                  <a:lnTo>
                    <a:pt x="20062" y="35730"/>
                  </a:lnTo>
                  <a:lnTo>
                    <a:pt x="20107" y="35730"/>
                  </a:lnTo>
                  <a:lnTo>
                    <a:pt x="20152" y="35617"/>
                  </a:lnTo>
                  <a:lnTo>
                    <a:pt x="20197" y="35459"/>
                  </a:lnTo>
                  <a:lnTo>
                    <a:pt x="20220" y="35391"/>
                  </a:lnTo>
                  <a:lnTo>
                    <a:pt x="20265" y="35323"/>
                  </a:lnTo>
                  <a:lnTo>
                    <a:pt x="20311" y="35278"/>
                  </a:lnTo>
                  <a:lnTo>
                    <a:pt x="20379" y="35300"/>
                  </a:lnTo>
                  <a:lnTo>
                    <a:pt x="20424" y="35323"/>
                  </a:lnTo>
                  <a:lnTo>
                    <a:pt x="20514" y="35481"/>
                  </a:lnTo>
                  <a:lnTo>
                    <a:pt x="20537" y="35617"/>
                  </a:lnTo>
                  <a:lnTo>
                    <a:pt x="20582" y="35685"/>
                  </a:lnTo>
                  <a:lnTo>
                    <a:pt x="20628" y="35708"/>
                  </a:lnTo>
                  <a:lnTo>
                    <a:pt x="20763" y="35640"/>
                  </a:lnTo>
                  <a:lnTo>
                    <a:pt x="21080" y="35368"/>
                  </a:lnTo>
                  <a:lnTo>
                    <a:pt x="21148" y="35210"/>
                  </a:lnTo>
                  <a:lnTo>
                    <a:pt x="21148" y="35119"/>
                  </a:lnTo>
                  <a:lnTo>
                    <a:pt x="21035" y="34847"/>
                  </a:lnTo>
                  <a:lnTo>
                    <a:pt x="21035" y="34779"/>
                  </a:lnTo>
                  <a:lnTo>
                    <a:pt x="21058" y="34757"/>
                  </a:lnTo>
                  <a:lnTo>
                    <a:pt x="21103" y="34779"/>
                  </a:lnTo>
                  <a:lnTo>
                    <a:pt x="21216" y="34870"/>
                  </a:lnTo>
                  <a:lnTo>
                    <a:pt x="21307" y="34893"/>
                  </a:lnTo>
                  <a:lnTo>
                    <a:pt x="21352" y="34734"/>
                  </a:lnTo>
                  <a:lnTo>
                    <a:pt x="21375" y="34417"/>
                  </a:lnTo>
                  <a:lnTo>
                    <a:pt x="21397" y="34349"/>
                  </a:lnTo>
                  <a:lnTo>
                    <a:pt x="21420" y="34281"/>
                  </a:lnTo>
                  <a:lnTo>
                    <a:pt x="21443" y="34304"/>
                  </a:lnTo>
                  <a:lnTo>
                    <a:pt x="21511" y="34440"/>
                  </a:lnTo>
                  <a:lnTo>
                    <a:pt x="21533" y="34485"/>
                  </a:lnTo>
                  <a:lnTo>
                    <a:pt x="21760" y="34349"/>
                  </a:lnTo>
                  <a:lnTo>
                    <a:pt x="21873" y="34349"/>
                  </a:lnTo>
                  <a:lnTo>
                    <a:pt x="21828" y="34417"/>
                  </a:lnTo>
                  <a:lnTo>
                    <a:pt x="21624" y="34644"/>
                  </a:lnTo>
                  <a:lnTo>
                    <a:pt x="21601" y="34734"/>
                  </a:lnTo>
                  <a:lnTo>
                    <a:pt x="21556" y="34847"/>
                  </a:lnTo>
                  <a:lnTo>
                    <a:pt x="21533" y="34983"/>
                  </a:lnTo>
                  <a:lnTo>
                    <a:pt x="21556" y="35051"/>
                  </a:lnTo>
                  <a:lnTo>
                    <a:pt x="21556" y="35232"/>
                  </a:lnTo>
                  <a:lnTo>
                    <a:pt x="21556" y="35300"/>
                  </a:lnTo>
                  <a:lnTo>
                    <a:pt x="21601" y="35391"/>
                  </a:lnTo>
                  <a:lnTo>
                    <a:pt x="21669" y="35436"/>
                  </a:lnTo>
                  <a:lnTo>
                    <a:pt x="21964" y="35345"/>
                  </a:lnTo>
                  <a:lnTo>
                    <a:pt x="22281" y="35300"/>
                  </a:lnTo>
                  <a:lnTo>
                    <a:pt x="22348" y="35278"/>
                  </a:lnTo>
                  <a:lnTo>
                    <a:pt x="22394" y="35210"/>
                  </a:lnTo>
                  <a:lnTo>
                    <a:pt x="22462" y="35074"/>
                  </a:lnTo>
                  <a:lnTo>
                    <a:pt x="22507" y="35006"/>
                  </a:lnTo>
                  <a:lnTo>
                    <a:pt x="22552" y="34983"/>
                  </a:lnTo>
                  <a:lnTo>
                    <a:pt x="22643" y="35028"/>
                  </a:lnTo>
                  <a:lnTo>
                    <a:pt x="22824" y="35232"/>
                  </a:lnTo>
                  <a:lnTo>
                    <a:pt x="22869" y="35232"/>
                  </a:lnTo>
                  <a:lnTo>
                    <a:pt x="23028" y="35210"/>
                  </a:lnTo>
                  <a:lnTo>
                    <a:pt x="23209" y="35119"/>
                  </a:lnTo>
                  <a:lnTo>
                    <a:pt x="23322" y="35119"/>
                  </a:lnTo>
                  <a:lnTo>
                    <a:pt x="23458" y="35051"/>
                  </a:lnTo>
                  <a:lnTo>
                    <a:pt x="23684" y="34825"/>
                  </a:lnTo>
                  <a:lnTo>
                    <a:pt x="23752" y="34847"/>
                  </a:lnTo>
                  <a:lnTo>
                    <a:pt x="23798" y="34938"/>
                  </a:lnTo>
                  <a:lnTo>
                    <a:pt x="23752" y="35028"/>
                  </a:lnTo>
                  <a:lnTo>
                    <a:pt x="23616" y="35255"/>
                  </a:lnTo>
                  <a:lnTo>
                    <a:pt x="23435" y="35481"/>
                  </a:lnTo>
                  <a:lnTo>
                    <a:pt x="23299" y="35572"/>
                  </a:lnTo>
                  <a:lnTo>
                    <a:pt x="23209" y="35617"/>
                  </a:lnTo>
                  <a:lnTo>
                    <a:pt x="23073" y="35640"/>
                  </a:lnTo>
                  <a:lnTo>
                    <a:pt x="22869" y="35617"/>
                  </a:lnTo>
                  <a:lnTo>
                    <a:pt x="22507" y="35662"/>
                  </a:lnTo>
                  <a:lnTo>
                    <a:pt x="22371" y="35708"/>
                  </a:lnTo>
                  <a:lnTo>
                    <a:pt x="21986" y="36025"/>
                  </a:lnTo>
                  <a:lnTo>
                    <a:pt x="21556" y="36206"/>
                  </a:lnTo>
                  <a:lnTo>
                    <a:pt x="21330" y="36342"/>
                  </a:lnTo>
                  <a:lnTo>
                    <a:pt x="21194" y="36500"/>
                  </a:lnTo>
                  <a:lnTo>
                    <a:pt x="21148" y="36636"/>
                  </a:lnTo>
                  <a:lnTo>
                    <a:pt x="21239" y="36840"/>
                  </a:lnTo>
                  <a:lnTo>
                    <a:pt x="21307" y="36930"/>
                  </a:lnTo>
                  <a:lnTo>
                    <a:pt x="21579" y="37180"/>
                  </a:lnTo>
                  <a:lnTo>
                    <a:pt x="21692" y="37293"/>
                  </a:lnTo>
                  <a:lnTo>
                    <a:pt x="21828" y="37361"/>
                  </a:lnTo>
                  <a:lnTo>
                    <a:pt x="22213" y="37451"/>
                  </a:lnTo>
                  <a:lnTo>
                    <a:pt x="22620" y="37406"/>
                  </a:lnTo>
                  <a:lnTo>
                    <a:pt x="23254" y="37134"/>
                  </a:lnTo>
                  <a:lnTo>
                    <a:pt x="23594" y="36885"/>
                  </a:lnTo>
                  <a:lnTo>
                    <a:pt x="23866" y="36727"/>
                  </a:lnTo>
                  <a:lnTo>
                    <a:pt x="24024" y="36591"/>
                  </a:lnTo>
                  <a:lnTo>
                    <a:pt x="24115" y="36387"/>
                  </a:lnTo>
                  <a:lnTo>
                    <a:pt x="24183" y="36319"/>
                  </a:lnTo>
                  <a:lnTo>
                    <a:pt x="24318" y="36206"/>
                  </a:lnTo>
                  <a:lnTo>
                    <a:pt x="24477" y="36138"/>
                  </a:lnTo>
                  <a:lnTo>
                    <a:pt x="25020" y="36002"/>
                  </a:lnTo>
                  <a:lnTo>
                    <a:pt x="25405" y="35617"/>
                  </a:lnTo>
                  <a:lnTo>
                    <a:pt x="25541" y="35436"/>
                  </a:lnTo>
                  <a:lnTo>
                    <a:pt x="25677" y="35527"/>
                  </a:lnTo>
                  <a:lnTo>
                    <a:pt x="25700" y="35572"/>
                  </a:lnTo>
                  <a:lnTo>
                    <a:pt x="25677" y="35617"/>
                  </a:lnTo>
                  <a:lnTo>
                    <a:pt x="25609" y="35662"/>
                  </a:lnTo>
                  <a:lnTo>
                    <a:pt x="25745" y="35776"/>
                  </a:lnTo>
                  <a:lnTo>
                    <a:pt x="25835" y="35798"/>
                  </a:lnTo>
                  <a:lnTo>
                    <a:pt x="25926" y="35821"/>
                  </a:lnTo>
                  <a:lnTo>
                    <a:pt x="26017" y="35798"/>
                  </a:lnTo>
                  <a:lnTo>
                    <a:pt x="26198" y="35685"/>
                  </a:lnTo>
                  <a:lnTo>
                    <a:pt x="26356" y="35640"/>
                  </a:lnTo>
                  <a:lnTo>
                    <a:pt x="26628" y="35798"/>
                  </a:lnTo>
                  <a:lnTo>
                    <a:pt x="26877" y="35866"/>
                  </a:lnTo>
                  <a:lnTo>
                    <a:pt x="26968" y="35866"/>
                  </a:lnTo>
                  <a:lnTo>
                    <a:pt x="27036" y="35821"/>
                  </a:lnTo>
                  <a:lnTo>
                    <a:pt x="27330" y="35595"/>
                  </a:lnTo>
                  <a:lnTo>
                    <a:pt x="27715" y="35368"/>
                  </a:lnTo>
                  <a:lnTo>
                    <a:pt x="27828" y="35232"/>
                  </a:lnTo>
                  <a:lnTo>
                    <a:pt x="27896" y="35051"/>
                  </a:lnTo>
                  <a:lnTo>
                    <a:pt x="28032" y="34349"/>
                  </a:lnTo>
                  <a:lnTo>
                    <a:pt x="28054" y="34078"/>
                  </a:lnTo>
                  <a:lnTo>
                    <a:pt x="28168" y="33670"/>
                  </a:lnTo>
                  <a:lnTo>
                    <a:pt x="28213" y="33444"/>
                  </a:lnTo>
                  <a:lnTo>
                    <a:pt x="28213" y="33308"/>
                  </a:lnTo>
                  <a:lnTo>
                    <a:pt x="28145" y="32855"/>
                  </a:lnTo>
                  <a:lnTo>
                    <a:pt x="28100" y="32696"/>
                  </a:lnTo>
                  <a:lnTo>
                    <a:pt x="28077" y="32651"/>
                  </a:lnTo>
                  <a:lnTo>
                    <a:pt x="28032" y="32583"/>
                  </a:lnTo>
                  <a:lnTo>
                    <a:pt x="27873" y="32447"/>
                  </a:lnTo>
                  <a:lnTo>
                    <a:pt x="27488" y="32266"/>
                  </a:lnTo>
                  <a:lnTo>
                    <a:pt x="27375" y="32289"/>
                  </a:lnTo>
                  <a:lnTo>
                    <a:pt x="27262" y="32402"/>
                  </a:lnTo>
                  <a:lnTo>
                    <a:pt x="27149" y="32560"/>
                  </a:lnTo>
                  <a:lnTo>
                    <a:pt x="27126" y="32628"/>
                  </a:lnTo>
                  <a:lnTo>
                    <a:pt x="27103" y="32696"/>
                  </a:lnTo>
                  <a:lnTo>
                    <a:pt x="27149" y="32877"/>
                  </a:lnTo>
                  <a:lnTo>
                    <a:pt x="27194" y="32991"/>
                  </a:lnTo>
                  <a:lnTo>
                    <a:pt x="27239" y="33059"/>
                  </a:lnTo>
                  <a:lnTo>
                    <a:pt x="27239" y="33081"/>
                  </a:lnTo>
                  <a:lnTo>
                    <a:pt x="27081" y="33172"/>
                  </a:lnTo>
                  <a:lnTo>
                    <a:pt x="27081" y="33308"/>
                  </a:lnTo>
                  <a:lnTo>
                    <a:pt x="27081" y="33489"/>
                  </a:lnTo>
                  <a:lnTo>
                    <a:pt x="27081" y="33511"/>
                  </a:lnTo>
                  <a:lnTo>
                    <a:pt x="27036" y="33217"/>
                  </a:lnTo>
                  <a:lnTo>
                    <a:pt x="26968" y="32968"/>
                  </a:lnTo>
                  <a:lnTo>
                    <a:pt x="26945" y="32923"/>
                  </a:lnTo>
                  <a:lnTo>
                    <a:pt x="26900" y="32877"/>
                  </a:lnTo>
                  <a:lnTo>
                    <a:pt x="26832" y="32832"/>
                  </a:lnTo>
                  <a:lnTo>
                    <a:pt x="26673" y="32764"/>
                  </a:lnTo>
                  <a:lnTo>
                    <a:pt x="26583" y="32787"/>
                  </a:lnTo>
                  <a:lnTo>
                    <a:pt x="26447" y="32877"/>
                  </a:lnTo>
                  <a:lnTo>
                    <a:pt x="26266" y="33104"/>
                  </a:lnTo>
                  <a:lnTo>
                    <a:pt x="26243" y="33127"/>
                  </a:lnTo>
                  <a:lnTo>
                    <a:pt x="26198" y="33104"/>
                  </a:lnTo>
                  <a:lnTo>
                    <a:pt x="26220" y="32991"/>
                  </a:lnTo>
                  <a:lnTo>
                    <a:pt x="26402" y="32674"/>
                  </a:lnTo>
                  <a:lnTo>
                    <a:pt x="26424" y="32606"/>
                  </a:lnTo>
                  <a:lnTo>
                    <a:pt x="26424" y="32560"/>
                  </a:lnTo>
                  <a:lnTo>
                    <a:pt x="26424" y="32493"/>
                  </a:lnTo>
                  <a:lnTo>
                    <a:pt x="26379" y="32357"/>
                  </a:lnTo>
                  <a:lnTo>
                    <a:pt x="26334" y="32289"/>
                  </a:lnTo>
                  <a:lnTo>
                    <a:pt x="26198" y="32266"/>
                  </a:lnTo>
                  <a:lnTo>
                    <a:pt x="26085" y="32289"/>
                  </a:lnTo>
                  <a:lnTo>
                    <a:pt x="25971" y="32289"/>
                  </a:lnTo>
                  <a:lnTo>
                    <a:pt x="25903" y="32243"/>
                  </a:lnTo>
                  <a:lnTo>
                    <a:pt x="25881" y="32198"/>
                  </a:lnTo>
                  <a:lnTo>
                    <a:pt x="25903" y="32085"/>
                  </a:lnTo>
                  <a:lnTo>
                    <a:pt x="25971" y="31972"/>
                  </a:lnTo>
                  <a:lnTo>
                    <a:pt x="26062" y="31813"/>
                  </a:lnTo>
                  <a:lnTo>
                    <a:pt x="26107" y="31700"/>
                  </a:lnTo>
                  <a:lnTo>
                    <a:pt x="26062" y="31383"/>
                  </a:lnTo>
                  <a:lnTo>
                    <a:pt x="25926" y="31157"/>
                  </a:lnTo>
                  <a:lnTo>
                    <a:pt x="25790" y="30998"/>
                  </a:lnTo>
                  <a:lnTo>
                    <a:pt x="25790" y="30975"/>
                  </a:lnTo>
                  <a:lnTo>
                    <a:pt x="25790" y="30794"/>
                  </a:lnTo>
                  <a:lnTo>
                    <a:pt x="25768" y="30681"/>
                  </a:lnTo>
                  <a:lnTo>
                    <a:pt x="25700" y="30500"/>
                  </a:lnTo>
                  <a:lnTo>
                    <a:pt x="25700" y="30432"/>
                  </a:lnTo>
                  <a:lnTo>
                    <a:pt x="25722" y="30364"/>
                  </a:lnTo>
                  <a:lnTo>
                    <a:pt x="25790" y="30183"/>
                  </a:lnTo>
                  <a:lnTo>
                    <a:pt x="25835" y="30092"/>
                  </a:lnTo>
                  <a:lnTo>
                    <a:pt x="25835" y="29979"/>
                  </a:lnTo>
                  <a:lnTo>
                    <a:pt x="25813" y="29934"/>
                  </a:lnTo>
                  <a:lnTo>
                    <a:pt x="25768" y="29911"/>
                  </a:lnTo>
                  <a:lnTo>
                    <a:pt x="25541" y="29685"/>
                  </a:lnTo>
                  <a:close/>
                  <a:moveTo>
                    <a:pt x="34304" y="38289"/>
                  </a:moveTo>
                  <a:lnTo>
                    <a:pt x="34100" y="38312"/>
                  </a:lnTo>
                  <a:lnTo>
                    <a:pt x="33692" y="38515"/>
                  </a:lnTo>
                  <a:lnTo>
                    <a:pt x="33511" y="38561"/>
                  </a:lnTo>
                  <a:lnTo>
                    <a:pt x="33443" y="38583"/>
                  </a:lnTo>
                  <a:lnTo>
                    <a:pt x="33375" y="38651"/>
                  </a:lnTo>
                  <a:lnTo>
                    <a:pt x="33353" y="38719"/>
                  </a:lnTo>
                  <a:lnTo>
                    <a:pt x="33285" y="38765"/>
                  </a:lnTo>
                  <a:lnTo>
                    <a:pt x="33081" y="38832"/>
                  </a:lnTo>
                  <a:lnTo>
                    <a:pt x="33036" y="38878"/>
                  </a:lnTo>
                  <a:lnTo>
                    <a:pt x="33036" y="38923"/>
                  </a:lnTo>
                  <a:lnTo>
                    <a:pt x="33058" y="38968"/>
                  </a:lnTo>
                  <a:lnTo>
                    <a:pt x="33126" y="39014"/>
                  </a:lnTo>
                  <a:lnTo>
                    <a:pt x="33375" y="39149"/>
                  </a:lnTo>
                  <a:lnTo>
                    <a:pt x="33511" y="39127"/>
                  </a:lnTo>
                  <a:lnTo>
                    <a:pt x="33557" y="39104"/>
                  </a:lnTo>
                  <a:lnTo>
                    <a:pt x="33602" y="39036"/>
                  </a:lnTo>
                  <a:lnTo>
                    <a:pt x="33715" y="39059"/>
                  </a:lnTo>
                  <a:lnTo>
                    <a:pt x="33942" y="38991"/>
                  </a:lnTo>
                  <a:lnTo>
                    <a:pt x="34032" y="38923"/>
                  </a:lnTo>
                  <a:lnTo>
                    <a:pt x="34259" y="38697"/>
                  </a:lnTo>
                  <a:lnTo>
                    <a:pt x="34349" y="38606"/>
                  </a:lnTo>
                  <a:lnTo>
                    <a:pt x="34417" y="38470"/>
                  </a:lnTo>
                  <a:lnTo>
                    <a:pt x="34417" y="38402"/>
                  </a:lnTo>
                  <a:lnTo>
                    <a:pt x="34417" y="38357"/>
                  </a:lnTo>
                  <a:lnTo>
                    <a:pt x="34394" y="38289"/>
                  </a:lnTo>
                  <a:close/>
                  <a:moveTo>
                    <a:pt x="35051" y="40893"/>
                  </a:moveTo>
                  <a:lnTo>
                    <a:pt x="34938" y="40983"/>
                  </a:lnTo>
                  <a:lnTo>
                    <a:pt x="34893" y="41051"/>
                  </a:lnTo>
                  <a:lnTo>
                    <a:pt x="34870" y="41142"/>
                  </a:lnTo>
                  <a:lnTo>
                    <a:pt x="34870" y="41233"/>
                  </a:lnTo>
                  <a:lnTo>
                    <a:pt x="34870" y="41414"/>
                  </a:lnTo>
                  <a:lnTo>
                    <a:pt x="34983" y="41617"/>
                  </a:lnTo>
                  <a:lnTo>
                    <a:pt x="35119" y="41572"/>
                  </a:lnTo>
                  <a:lnTo>
                    <a:pt x="35187" y="41550"/>
                  </a:lnTo>
                  <a:lnTo>
                    <a:pt x="35209" y="41527"/>
                  </a:lnTo>
                  <a:lnTo>
                    <a:pt x="35232" y="41436"/>
                  </a:lnTo>
                  <a:lnTo>
                    <a:pt x="35255" y="41300"/>
                  </a:lnTo>
                  <a:lnTo>
                    <a:pt x="35255" y="41210"/>
                  </a:lnTo>
                  <a:lnTo>
                    <a:pt x="35232" y="41142"/>
                  </a:lnTo>
                  <a:lnTo>
                    <a:pt x="35142" y="41074"/>
                  </a:lnTo>
                  <a:lnTo>
                    <a:pt x="35119" y="41029"/>
                  </a:lnTo>
                  <a:lnTo>
                    <a:pt x="35119" y="40961"/>
                  </a:lnTo>
                  <a:lnTo>
                    <a:pt x="35051" y="40893"/>
                  </a:lnTo>
                  <a:close/>
                  <a:moveTo>
                    <a:pt x="28190" y="39285"/>
                  </a:moveTo>
                  <a:lnTo>
                    <a:pt x="27511" y="39421"/>
                  </a:lnTo>
                  <a:lnTo>
                    <a:pt x="27307" y="39489"/>
                  </a:lnTo>
                  <a:lnTo>
                    <a:pt x="27239" y="39557"/>
                  </a:lnTo>
                  <a:lnTo>
                    <a:pt x="27126" y="39761"/>
                  </a:lnTo>
                  <a:lnTo>
                    <a:pt x="27036" y="40010"/>
                  </a:lnTo>
                  <a:lnTo>
                    <a:pt x="27058" y="40078"/>
                  </a:lnTo>
                  <a:lnTo>
                    <a:pt x="27194" y="40146"/>
                  </a:lnTo>
                  <a:lnTo>
                    <a:pt x="27375" y="40282"/>
                  </a:lnTo>
                  <a:lnTo>
                    <a:pt x="27647" y="40576"/>
                  </a:lnTo>
                  <a:lnTo>
                    <a:pt x="27715" y="40712"/>
                  </a:lnTo>
                  <a:lnTo>
                    <a:pt x="27737" y="40870"/>
                  </a:lnTo>
                  <a:lnTo>
                    <a:pt x="27964" y="41165"/>
                  </a:lnTo>
                  <a:lnTo>
                    <a:pt x="28145" y="41436"/>
                  </a:lnTo>
                  <a:lnTo>
                    <a:pt x="28236" y="41572"/>
                  </a:lnTo>
                  <a:lnTo>
                    <a:pt x="28326" y="41640"/>
                  </a:lnTo>
                  <a:lnTo>
                    <a:pt x="28371" y="41617"/>
                  </a:lnTo>
                  <a:lnTo>
                    <a:pt x="28439" y="41550"/>
                  </a:lnTo>
                  <a:lnTo>
                    <a:pt x="28530" y="41414"/>
                  </a:lnTo>
                  <a:lnTo>
                    <a:pt x="28598" y="41300"/>
                  </a:lnTo>
                  <a:lnTo>
                    <a:pt x="28620" y="41165"/>
                  </a:lnTo>
                  <a:lnTo>
                    <a:pt x="28756" y="40961"/>
                  </a:lnTo>
                  <a:lnTo>
                    <a:pt x="28892" y="40553"/>
                  </a:lnTo>
                  <a:lnTo>
                    <a:pt x="28915" y="40440"/>
                  </a:lnTo>
                  <a:lnTo>
                    <a:pt x="28937" y="40123"/>
                  </a:lnTo>
                  <a:lnTo>
                    <a:pt x="28937" y="39919"/>
                  </a:lnTo>
                  <a:lnTo>
                    <a:pt x="28915" y="39806"/>
                  </a:lnTo>
                  <a:lnTo>
                    <a:pt x="28870" y="39716"/>
                  </a:lnTo>
                  <a:lnTo>
                    <a:pt x="28824" y="39648"/>
                  </a:lnTo>
                  <a:lnTo>
                    <a:pt x="28711" y="39625"/>
                  </a:lnTo>
                  <a:lnTo>
                    <a:pt x="28507" y="39353"/>
                  </a:lnTo>
                  <a:lnTo>
                    <a:pt x="28349" y="39285"/>
                  </a:lnTo>
                  <a:close/>
                  <a:moveTo>
                    <a:pt x="47957" y="39285"/>
                  </a:moveTo>
                  <a:lnTo>
                    <a:pt x="47844" y="39308"/>
                  </a:lnTo>
                  <a:lnTo>
                    <a:pt x="47799" y="39353"/>
                  </a:lnTo>
                  <a:lnTo>
                    <a:pt x="47776" y="39421"/>
                  </a:lnTo>
                  <a:lnTo>
                    <a:pt x="47776" y="39557"/>
                  </a:lnTo>
                  <a:lnTo>
                    <a:pt x="47776" y="39783"/>
                  </a:lnTo>
                  <a:lnTo>
                    <a:pt x="47799" y="39942"/>
                  </a:lnTo>
                  <a:lnTo>
                    <a:pt x="47867" y="40078"/>
                  </a:lnTo>
                  <a:lnTo>
                    <a:pt x="47821" y="40078"/>
                  </a:lnTo>
                  <a:lnTo>
                    <a:pt x="47821" y="40123"/>
                  </a:lnTo>
                  <a:lnTo>
                    <a:pt x="47799" y="40236"/>
                  </a:lnTo>
                  <a:lnTo>
                    <a:pt x="47799" y="40372"/>
                  </a:lnTo>
                  <a:lnTo>
                    <a:pt x="47821" y="40485"/>
                  </a:lnTo>
                  <a:lnTo>
                    <a:pt x="47867" y="40576"/>
                  </a:lnTo>
                  <a:lnTo>
                    <a:pt x="47957" y="40667"/>
                  </a:lnTo>
                  <a:lnTo>
                    <a:pt x="48206" y="40734"/>
                  </a:lnTo>
                  <a:lnTo>
                    <a:pt x="48297" y="40802"/>
                  </a:lnTo>
                  <a:lnTo>
                    <a:pt x="48342" y="40961"/>
                  </a:lnTo>
                  <a:lnTo>
                    <a:pt x="48365" y="41187"/>
                  </a:lnTo>
                  <a:lnTo>
                    <a:pt x="48410" y="41482"/>
                  </a:lnTo>
                  <a:lnTo>
                    <a:pt x="48478" y="41708"/>
                  </a:lnTo>
                  <a:lnTo>
                    <a:pt x="48501" y="41776"/>
                  </a:lnTo>
                  <a:lnTo>
                    <a:pt x="48591" y="41889"/>
                  </a:lnTo>
                  <a:lnTo>
                    <a:pt x="48840" y="42070"/>
                  </a:lnTo>
                  <a:lnTo>
                    <a:pt x="48999" y="42070"/>
                  </a:lnTo>
                  <a:lnTo>
                    <a:pt x="49135" y="42025"/>
                  </a:lnTo>
                  <a:lnTo>
                    <a:pt x="49588" y="41799"/>
                  </a:lnTo>
                  <a:lnTo>
                    <a:pt x="49791" y="41731"/>
                  </a:lnTo>
                  <a:lnTo>
                    <a:pt x="50176" y="41685"/>
                  </a:lnTo>
                  <a:lnTo>
                    <a:pt x="50810" y="41821"/>
                  </a:lnTo>
                  <a:lnTo>
                    <a:pt x="51308" y="41889"/>
                  </a:lnTo>
                  <a:lnTo>
                    <a:pt x="51490" y="41844"/>
                  </a:lnTo>
                  <a:lnTo>
                    <a:pt x="51557" y="41731"/>
                  </a:lnTo>
                  <a:lnTo>
                    <a:pt x="51512" y="41640"/>
                  </a:lnTo>
                  <a:lnTo>
                    <a:pt x="51422" y="41527"/>
                  </a:lnTo>
                  <a:lnTo>
                    <a:pt x="51376" y="41414"/>
                  </a:lnTo>
                  <a:lnTo>
                    <a:pt x="51399" y="41187"/>
                  </a:lnTo>
                  <a:lnTo>
                    <a:pt x="51354" y="41142"/>
                  </a:lnTo>
                  <a:lnTo>
                    <a:pt x="51263" y="41074"/>
                  </a:lnTo>
                  <a:lnTo>
                    <a:pt x="51173" y="40983"/>
                  </a:lnTo>
                  <a:lnTo>
                    <a:pt x="51127" y="40802"/>
                  </a:lnTo>
                  <a:lnTo>
                    <a:pt x="51105" y="40712"/>
                  </a:lnTo>
                  <a:lnTo>
                    <a:pt x="51014" y="40553"/>
                  </a:lnTo>
                  <a:lnTo>
                    <a:pt x="50833" y="40440"/>
                  </a:lnTo>
                  <a:lnTo>
                    <a:pt x="50788" y="40395"/>
                  </a:lnTo>
                  <a:lnTo>
                    <a:pt x="50742" y="40168"/>
                  </a:lnTo>
                  <a:lnTo>
                    <a:pt x="50674" y="40033"/>
                  </a:lnTo>
                  <a:lnTo>
                    <a:pt x="50539" y="39919"/>
                  </a:lnTo>
                  <a:lnTo>
                    <a:pt x="49995" y="39625"/>
                  </a:lnTo>
                  <a:lnTo>
                    <a:pt x="49814" y="39557"/>
                  </a:lnTo>
                  <a:lnTo>
                    <a:pt x="48954" y="39625"/>
                  </a:lnTo>
                  <a:lnTo>
                    <a:pt x="48818" y="39602"/>
                  </a:lnTo>
                  <a:lnTo>
                    <a:pt x="48546" y="39466"/>
                  </a:lnTo>
                  <a:lnTo>
                    <a:pt x="48342" y="39444"/>
                  </a:lnTo>
                  <a:lnTo>
                    <a:pt x="48116" y="39285"/>
                  </a:lnTo>
                  <a:close/>
                  <a:moveTo>
                    <a:pt x="37791" y="38085"/>
                  </a:moveTo>
                  <a:lnTo>
                    <a:pt x="37678" y="38131"/>
                  </a:lnTo>
                  <a:lnTo>
                    <a:pt x="37496" y="38266"/>
                  </a:lnTo>
                  <a:lnTo>
                    <a:pt x="37383" y="38244"/>
                  </a:lnTo>
                  <a:lnTo>
                    <a:pt x="36953" y="38289"/>
                  </a:lnTo>
                  <a:lnTo>
                    <a:pt x="36749" y="38357"/>
                  </a:lnTo>
                  <a:lnTo>
                    <a:pt x="36545" y="38493"/>
                  </a:lnTo>
                  <a:lnTo>
                    <a:pt x="36500" y="38538"/>
                  </a:lnTo>
                  <a:lnTo>
                    <a:pt x="36432" y="38651"/>
                  </a:lnTo>
                  <a:lnTo>
                    <a:pt x="36410" y="38719"/>
                  </a:lnTo>
                  <a:lnTo>
                    <a:pt x="36410" y="38810"/>
                  </a:lnTo>
                  <a:lnTo>
                    <a:pt x="36410" y="38878"/>
                  </a:lnTo>
                  <a:lnTo>
                    <a:pt x="36432" y="38946"/>
                  </a:lnTo>
                  <a:lnTo>
                    <a:pt x="36477" y="39172"/>
                  </a:lnTo>
                  <a:lnTo>
                    <a:pt x="36613" y="39421"/>
                  </a:lnTo>
                  <a:lnTo>
                    <a:pt x="36704" y="39512"/>
                  </a:lnTo>
                  <a:lnTo>
                    <a:pt x="36772" y="39557"/>
                  </a:lnTo>
                  <a:lnTo>
                    <a:pt x="36772" y="39580"/>
                  </a:lnTo>
                  <a:lnTo>
                    <a:pt x="36681" y="39580"/>
                  </a:lnTo>
                  <a:lnTo>
                    <a:pt x="36545" y="39512"/>
                  </a:lnTo>
                  <a:lnTo>
                    <a:pt x="36228" y="39308"/>
                  </a:lnTo>
                  <a:lnTo>
                    <a:pt x="36183" y="39331"/>
                  </a:lnTo>
                  <a:lnTo>
                    <a:pt x="36070" y="39399"/>
                  </a:lnTo>
                  <a:lnTo>
                    <a:pt x="36025" y="39489"/>
                  </a:lnTo>
                  <a:lnTo>
                    <a:pt x="36025" y="39557"/>
                  </a:lnTo>
                  <a:lnTo>
                    <a:pt x="36025" y="39648"/>
                  </a:lnTo>
                  <a:lnTo>
                    <a:pt x="36025" y="39874"/>
                  </a:lnTo>
                  <a:lnTo>
                    <a:pt x="36047" y="40508"/>
                  </a:lnTo>
                  <a:lnTo>
                    <a:pt x="36070" y="40938"/>
                  </a:lnTo>
                  <a:lnTo>
                    <a:pt x="36070" y="41097"/>
                  </a:lnTo>
                  <a:lnTo>
                    <a:pt x="36047" y="41414"/>
                  </a:lnTo>
                  <a:lnTo>
                    <a:pt x="36047" y="41572"/>
                  </a:lnTo>
                  <a:lnTo>
                    <a:pt x="36047" y="41731"/>
                  </a:lnTo>
                  <a:lnTo>
                    <a:pt x="36070" y="41867"/>
                  </a:lnTo>
                  <a:lnTo>
                    <a:pt x="36093" y="42002"/>
                  </a:lnTo>
                  <a:lnTo>
                    <a:pt x="36342" y="42750"/>
                  </a:lnTo>
                  <a:lnTo>
                    <a:pt x="36387" y="43157"/>
                  </a:lnTo>
                  <a:lnTo>
                    <a:pt x="36410" y="43587"/>
                  </a:lnTo>
                  <a:lnTo>
                    <a:pt x="36387" y="43972"/>
                  </a:lnTo>
                  <a:lnTo>
                    <a:pt x="36523" y="44018"/>
                  </a:lnTo>
                  <a:lnTo>
                    <a:pt x="36840" y="43950"/>
                  </a:lnTo>
                  <a:lnTo>
                    <a:pt x="36930" y="43950"/>
                  </a:lnTo>
                  <a:lnTo>
                    <a:pt x="37225" y="44040"/>
                  </a:lnTo>
                  <a:lnTo>
                    <a:pt x="37293" y="43972"/>
                  </a:lnTo>
                  <a:lnTo>
                    <a:pt x="37361" y="43723"/>
                  </a:lnTo>
                  <a:lnTo>
                    <a:pt x="37428" y="43406"/>
                  </a:lnTo>
                  <a:lnTo>
                    <a:pt x="37678" y="42953"/>
                  </a:lnTo>
                  <a:lnTo>
                    <a:pt x="37700" y="42908"/>
                  </a:lnTo>
                  <a:lnTo>
                    <a:pt x="37700" y="42750"/>
                  </a:lnTo>
                  <a:lnTo>
                    <a:pt x="37678" y="42659"/>
                  </a:lnTo>
                  <a:lnTo>
                    <a:pt x="37678" y="42591"/>
                  </a:lnTo>
                  <a:lnTo>
                    <a:pt x="37519" y="42297"/>
                  </a:lnTo>
                  <a:lnTo>
                    <a:pt x="37383" y="42206"/>
                  </a:lnTo>
                  <a:lnTo>
                    <a:pt x="37202" y="42116"/>
                  </a:lnTo>
                  <a:lnTo>
                    <a:pt x="37157" y="42070"/>
                  </a:lnTo>
                  <a:lnTo>
                    <a:pt x="37655" y="41957"/>
                  </a:lnTo>
                  <a:lnTo>
                    <a:pt x="37859" y="41934"/>
                  </a:lnTo>
                  <a:lnTo>
                    <a:pt x="38606" y="42161"/>
                  </a:lnTo>
                  <a:lnTo>
                    <a:pt x="38719" y="42138"/>
                  </a:lnTo>
                  <a:lnTo>
                    <a:pt x="38832" y="42070"/>
                  </a:lnTo>
                  <a:lnTo>
                    <a:pt x="38991" y="41821"/>
                  </a:lnTo>
                  <a:lnTo>
                    <a:pt x="39081" y="41640"/>
                  </a:lnTo>
                  <a:lnTo>
                    <a:pt x="39217" y="41346"/>
                  </a:lnTo>
                  <a:lnTo>
                    <a:pt x="39353" y="41006"/>
                  </a:lnTo>
                  <a:lnTo>
                    <a:pt x="39376" y="40870"/>
                  </a:lnTo>
                  <a:lnTo>
                    <a:pt x="39330" y="40825"/>
                  </a:lnTo>
                  <a:lnTo>
                    <a:pt x="39263" y="40757"/>
                  </a:lnTo>
                  <a:lnTo>
                    <a:pt x="39466" y="40621"/>
                  </a:lnTo>
                  <a:lnTo>
                    <a:pt x="39512" y="40576"/>
                  </a:lnTo>
                  <a:lnTo>
                    <a:pt x="39647" y="40259"/>
                  </a:lnTo>
                  <a:lnTo>
                    <a:pt x="39715" y="40123"/>
                  </a:lnTo>
                  <a:lnTo>
                    <a:pt x="39738" y="40033"/>
                  </a:lnTo>
                  <a:lnTo>
                    <a:pt x="39761" y="39965"/>
                  </a:lnTo>
                  <a:lnTo>
                    <a:pt x="39897" y="39806"/>
                  </a:lnTo>
                  <a:lnTo>
                    <a:pt x="40055" y="39512"/>
                  </a:lnTo>
                  <a:lnTo>
                    <a:pt x="40146" y="39308"/>
                  </a:lnTo>
                  <a:lnTo>
                    <a:pt x="40214" y="39127"/>
                  </a:lnTo>
                  <a:lnTo>
                    <a:pt x="40214" y="38991"/>
                  </a:lnTo>
                  <a:lnTo>
                    <a:pt x="40146" y="38878"/>
                  </a:lnTo>
                  <a:lnTo>
                    <a:pt x="40010" y="38742"/>
                  </a:lnTo>
                  <a:lnTo>
                    <a:pt x="39647" y="38583"/>
                  </a:lnTo>
                  <a:lnTo>
                    <a:pt x="39217" y="38538"/>
                  </a:lnTo>
                  <a:lnTo>
                    <a:pt x="39013" y="38583"/>
                  </a:lnTo>
                  <a:lnTo>
                    <a:pt x="38742" y="38697"/>
                  </a:lnTo>
                  <a:lnTo>
                    <a:pt x="38674" y="38629"/>
                  </a:lnTo>
                  <a:lnTo>
                    <a:pt x="38515" y="38425"/>
                  </a:lnTo>
                  <a:lnTo>
                    <a:pt x="38447" y="38380"/>
                  </a:lnTo>
                  <a:lnTo>
                    <a:pt x="38289" y="38289"/>
                  </a:lnTo>
                  <a:lnTo>
                    <a:pt x="37995" y="38153"/>
                  </a:lnTo>
                  <a:lnTo>
                    <a:pt x="37791" y="38085"/>
                  </a:lnTo>
                  <a:close/>
                  <a:moveTo>
                    <a:pt x="32560" y="38765"/>
                  </a:moveTo>
                  <a:lnTo>
                    <a:pt x="32447" y="38810"/>
                  </a:lnTo>
                  <a:lnTo>
                    <a:pt x="32379" y="38923"/>
                  </a:lnTo>
                  <a:lnTo>
                    <a:pt x="32379" y="38991"/>
                  </a:lnTo>
                  <a:lnTo>
                    <a:pt x="32447" y="39059"/>
                  </a:lnTo>
                  <a:lnTo>
                    <a:pt x="32538" y="39059"/>
                  </a:lnTo>
                  <a:lnTo>
                    <a:pt x="32606" y="39014"/>
                  </a:lnTo>
                  <a:lnTo>
                    <a:pt x="32628" y="39059"/>
                  </a:lnTo>
                  <a:lnTo>
                    <a:pt x="32560" y="39195"/>
                  </a:lnTo>
                  <a:lnTo>
                    <a:pt x="32424" y="39172"/>
                  </a:lnTo>
                  <a:lnTo>
                    <a:pt x="32175" y="39059"/>
                  </a:lnTo>
                  <a:lnTo>
                    <a:pt x="31836" y="39172"/>
                  </a:lnTo>
                  <a:lnTo>
                    <a:pt x="31790" y="39217"/>
                  </a:lnTo>
                  <a:lnTo>
                    <a:pt x="31790" y="39285"/>
                  </a:lnTo>
                  <a:lnTo>
                    <a:pt x="31790" y="39399"/>
                  </a:lnTo>
                  <a:lnTo>
                    <a:pt x="31813" y="39489"/>
                  </a:lnTo>
                  <a:lnTo>
                    <a:pt x="31858" y="39580"/>
                  </a:lnTo>
                  <a:lnTo>
                    <a:pt x="31949" y="39716"/>
                  </a:lnTo>
                  <a:lnTo>
                    <a:pt x="32040" y="39761"/>
                  </a:lnTo>
                  <a:lnTo>
                    <a:pt x="32085" y="39829"/>
                  </a:lnTo>
                  <a:lnTo>
                    <a:pt x="32130" y="40010"/>
                  </a:lnTo>
                  <a:lnTo>
                    <a:pt x="32153" y="40123"/>
                  </a:lnTo>
                  <a:lnTo>
                    <a:pt x="32153" y="40168"/>
                  </a:lnTo>
                  <a:lnTo>
                    <a:pt x="32017" y="40055"/>
                  </a:lnTo>
                  <a:lnTo>
                    <a:pt x="31881" y="39829"/>
                  </a:lnTo>
                  <a:lnTo>
                    <a:pt x="31790" y="39761"/>
                  </a:lnTo>
                  <a:lnTo>
                    <a:pt x="31677" y="39761"/>
                  </a:lnTo>
                  <a:lnTo>
                    <a:pt x="31519" y="39829"/>
                  </a:lnTo>
                  <a:lnTo>
                    <a:pt x="31406" y="39942"/>
                  </a:lnTo>
                  <a:lnTo>
                    <a:pt x="31360" y="40010"/>
                  </a:lnTo>
                  <a:lnTo>
                    <a:pt x="31360" y="40078"/>
                  </a:lnTo>
                  <a:lnTo>
                    <a:pt x="31383" y="40191"/>
                  </a:lnTo>
                  <a:lnTo>
                    <a:pt x="31406" y="40236"/>
                  </a:lnTo>
                  <a:lnTo>
                    <a:pt x="31858" y="40667"/>
                  </a:lnTo>
                  <a:lnTo>
                    <a:pt x="31972" y="40644"/>
                  </a:lnTo>
                  <a:lnTo>
                    <a:pt x="32085" y="40599"/>
                  </a:lnTo>
                  <a:lnTo>
                    <a:pt x="32175" y="40553"/>
                  </a:lnTo>
                  <a:lnTo>
                    <a:pt x="32266" y="40417"/>
                  </a:lnTo>
                  <a:lnTo>
                    <a:pt x="32357" y="40485"/>
                  </a:lnTo>
                  <a:lnTo>
                    <a:pt x="32560" y="40757"/>
                  </a:lnTo>
                  <a:lnTo>
                    <a:pt x="32696" y="40825"/>
                  </a:lnTo>
                  <a:lnTo>
                    <a:pt x="32583" y="40870"/>
                  </a:lnTo>
                  <a:lnTo>
                    <a:pt x="32515" y="40825"/>
                  </a:lnTo>
                  <a:lnTo>
                    <a:pt x="32379" y="40712"/>
                  </a:lnTo>
                  <a:lnTo>
                    <a:pt x="32289" y="40689"/>
                  </a:lnTo>
                  <a:lnTo>
                    <a:pt x="32221" y="40712"/>
                  </a:lnTo>
                  <a:lnTo>
                    <a:pt x="32175" y="40780"/>
                  </a:lnTo>
                  <a:lnTo>
                    <a:pt x="32130" y="40870"/>
                  </a:lnTo>
                  <a:lnTo>
                    <a:pt x="32130" y="40961"/>
                  </a:lnTo>
                  <a:lnTo>
                    <a:pt x="32130" y="41029"/>
                  </a:lnTo>
                  <a:lnTo>
                    <a:pt x="32198" y="41074"/>
                  </a:lnTo>
                  <a:lnTo>
                    <a:pt x="32289" y="41051"/>
                  </a:lnTo>
                  <a:lnTo>
                    <a:pt x="32334" y="41074"/>
                  </a:lnTo>
                  <a:lnTo>
                    <a:pt x="32379" y="41142"/>
                  </a:lnTo>
                  <a:lnTo>
                    <a:pt x="32424" y="41255"/>
                  </a:lnTo>
                  <a:lnTo>
                    <a:pt x="32492" y="41504"/>
                  </a:lnTo>
                  <a:lnTo>
                    <a:pt x="32492" y="41550"/>
                  </a:lnTo>
                  <a:lnTo>
                    <a:pt x="32470" y="41663"/>
                  </a:lnTo>
                  <a:lnTo>
                    <a:pt x="32402" y="41708"/>
                  </a:lnTo>
                  <a:lnTo>
                    <a:pt x="32379" y="41685"/>
                  </a:lnTo>
                  <a:lnTo>
                    <a:pt x="32266" y="41482"/>
                  </a:lnTo>
                  <a:lnTo>
                    <a:pt x="32243" y="41482"/>
                  </a:lnTo>
                  <a:lnTo>
                    <a:pt x="32221" y="41934"/>
                  </a:lnTo>
                  <a:lnTo>
                    <a:pt x="32198" y="42002"/>
                  </a:lnTo>
                  <a:lnTo>
                    <a:pt x="32175" y="42025"/>
                  </a:lnTo>
                  <a:lnTo>
                    <a:pt x="31858" y="42138"/>
                  </a:lnTo>
                  <a:lnTo>
                    <a:pt x="31700" y="42184"/>
                  </a:lnTo>
                  <a:lnTo>
                    <a:pt x="31541" y="42161"/>
                  </a:lnTo>
                  <a:lnTo>
                    <a:pt x="31496" y="42093"/>
                  </a:lnTo>
                  <a:lnTo>
                    <a:pt x="31428" y="41889"/>
                  </a:lnTo>
                  <a:lnTo>
                    <a:pt x="31338" y="41731"/>
                  </a:lnTo>
                  <a:lnTo>
                    <a:pt x="31270" y="41663"/>
                  </a:lnTo>
                  <a:lnTo>
                    <a:pt x="31179" y="41572"/>
                  </a:lnTo>
                  <a:lnTo>
                    <a:pt x="31134" y="41482"/>
                  </a:lnTo>
                  <a:lnTo>
                    <a:pt x="31111" y="41368"/>
                  </a:lnTo>
                  <a:lnTo>
                    <a:pt x="31043" y="41255"/>
                  </a:lnTo>
                  <a:lnTo>
                    <a:pt x="30953" y="41210"/>
                  </a:lnTo>
                  <a:lnTo>
                    <a:pt x="30817" y="41210"/>
                  </a:lnTo>
                  <a:lnTo>
                    <a:pt x="30704" y="41233"/>
                  </a:lnTo>
                  <a:lnTo>
                    <a:pt x="30568" y="41391"/>
                  </a:lnTo>
                  <a:lnTo>
                    <a:pt x="30545" y="41459"/>
                  </a:lnTo>
                  <a:lnTo>
                    <a:pt x="30477" y="41663"/>
                  </a:lnTo>
                  <a:lnTo>
                    <a:pt x="30432" y="41844"/>
                  </a:lnTo>
                  <a:lnTo>
                    <a:pt x="30409" y="42002"/>
                  </a:lnTo>
                  <a:lnTo>
                    <a:pt x="30409" y="42048"/>
                  </a:lnTo>
                  <a:lnTo>
                    <a:pt x="30455" y="42161"/>
                  </a:lnTo>
                  <a:lnTo>
                    <a:pt x="30658" y="42501"/>
                  </a:lnTo>
                  <a:lnTo>
                    <a:pt x="30998" y="42795"/>
                  </a:lnTo>
                  <a:lnTo>
                    <a:pt x="31043" y="42931"/>
                  </a:lnTo>
                  <a:lnTo>
                    <a:pt x="31111" y="42999"/>
                  </a:lnTo>
                  <a:lnTo>
                    <a:pt x="31134" y="43044"/>
                  </a:lnTo>
                  <a:lnTo>
                    <a:pt x="31156" y="43157"/>
                  </a:lnTo>
                  <a:lnTo>
                    <a:pt x="31202" y="43225"/>
                  </a:lnTo>
                  <a:lnTo>
                    <a:pt x="31383" y="43338"/>
                  </a:lnTo>
                  <a:lnTo>
                    <a:pt x="31519" y="43248"/>
                  </a:lnTo>
                  <a:lnTo>
                    <a:pt x="31564" y="43225"/>
                  </a:lnTo>
                  <a:lnTo>
                    <a:pt x="31609" y="43225"/>
                  </a:lnTo>
                  <a:lnTo>
                    <a:pt x="31700" y="43338"/>
                  </a:lnTo>
                  <a:lnTo>
                    <a:pt x="31745" y="43452"/>
                  </a:lnTo>
                  <a:lnTo>
                    <a:pt x="31790" y="43519"/>
                  </a:lnTo>
                  <a:lnTo>
                    <a:pt x="31926" y="43542"/>
                  </a:lnTo>
                  <a:lnTo>
                    <a:pt x="31994" y="43565"/>
                  </a:lnTo>
                  <a:lnTo>
                    <a:pt x="32085" y="43655"/>
                  </a:lnTo>
                  <a:lnTo>
                    <a:pt x="32311" y="44040"/>
                  </a:lnTo>
                  <a:lnTo>
                    <a:pt x="32470" y="44289"/>
                  </a:lnTo>
                  <a:lnTo>
                    <a:pt x="32764" y="44674"/>
                  </a:lnTo>
                  <a:lnTo>
                    <a:pt x="32900" y="44946"/>
                  </a:lnTo>
                  <a:lnTo>
                    <a:pt x="33036" y="45172"/>
                  </a:lnTo>
                  <a:lnTo>
                    <a:pt x="33126" y="45512"/>
                  </a:lnTo>
                  <a:lnTo>
                    <a:pt x="33172" y="45603"/>
                  </a:lnTo>
                  <a:lnTo>
                    <a:pt x="33217" y="45648"/>
                  </a:lnTo>
                  <a:lnTo>
                    <a:pt x="33375" y="45648"/>
                  </a:lnTo>
                  <a:lnTo>
                    <a:pt x="33443" y="45693"/>
                  </a:lnTo>
                  <a:lnTo>
                    <a:pt x="33534" y="45784"/>
                  </a:lnTo>
                  <a:lnTo>
                    <a:pt x="33625" y="45806"/>
                  </a:lnTo>
                  <a:lnTo>
                    <a:pt x="33715" y="45784"/>
                  </a:lnTo>
                  <a:lnTo>
                    <a:pt x="33828" y="45693"/>
                  </a:lnTo>
                  <a:lnTo>
                    <a:pt x="33987" y="45467"/>
                  </a:lnTo>
                  <a:lnTo>
                    <a:pt x="34009" y="45421"/>
                  </a:lnTo>
                  <a:lnTo>
                    <a:pt x="33987" y="45331"/>
                  </a:lnTo>
                  <a:lnTo>
                    <a:pt x="33964" y="45172"/>
                  </a:lnTo>
                  <a:lnTo>
                    <a:pt x="33806" y="44765"/>
                  </a:lnTo>
                  <a:lnTo>
                    <a:pt x="33783" y="44629"/>
                  </a:lnTo>
                  <a:lnTo>
                    <a:pt x="33851" y="44493"/>
                  </a:lnTo>
                  <a:lnTo>
                    <a:pt x="33896" y="44425"/>
                  </a:lnTo>
                  <a:lnTo>
                    <a:pt x="33896" y="44448"/>
                  </a:lnTo>
                  <a:lnTo>
                    <a:pt x="33919" y="44493"/>
                  </a:lnTo>
                  <a:lnTo>
                    <a:pt x="33896" y="44561"/>
                  </a:lnTo>
                  <a:lnTo>
                    <a:pt x="33896" y="44652"/>
                  </a:lnTo>
                  <a:lnTo>
                    <a:pt x="33919" y="44765"/>
                  </a:lnTo>
                  <a:lnTo>
                    <a:pt x="33964" y="44855"/>
                  </a:lnTo>
                  <a:lnTo>
                    <a:pt x="34009" y="44901"/>
                  </a:lnTo>
                  <a:lnTo>
                    <a:pt x="34485" y="44991"/>
                  </a:lnTo>
                  <a:lnTo>
                    <a:pt x="34576" y="44991"/>
                  </a:lnTo>
                  <a:lnTo>
                    <a:pt x="34757" y="44878"/>
                  </a:lnTo>
                  <a:lnTo>
                    <a:pt x="34847" y="44787"/>
                  </a:lnTo>
                  <a:lnTo>
                    <a:pt x="34915" y="44652"/>
                  </a:lnTo>
                  <a:lnTo>
                    <a:pt x="34983" y="44584"/>
                  </a:lnTo>
                  <a:lnTo>
                    <a:pt x="35255" y="44470"/>
                  </a:lnTo>
                  <a:lnTo>
                    <a:pt x="35232" y="44131"/>
                  </a:lnTo>
                  <a:lnTo>
                    <a:pt x="35164" y="43995"/>
                  </a:lnTo>
                  <a:lnTo>
                    <a:pt x="35142" y="43972"/>
                  </a:lnTo>
                  <a:lnTo>
                    <a:pt x="35119" y="43927"/>
                  </a:lnTo>
                  <a:lnTo>
                    <a:pt x="35255" y="43678"/>
                  </a:lnTo>
                  <a:lnTo>
                    <a:pt x="35255" y="43610"/>
                  </a:lnTo>
                  <a:lnTo>
                    <a:pt x="35277" y="43519"/>
                  </a:lnTo>
                  <a:lnTo>
                    <a:pt x="35255" y="43429"/>
                  </a:lnTo>
                  <a:lnTo>
                    <a:pt x="35209" y="43338"/>
                  </a:lnTo>
                  <a:lnTo>
                    <a:pt x="35096" y="43248"/>
                  </a:lnTo>
                  <a:lnTo>
                    <a:pt x="35096" y="43225"/>
                  </a:lnTo>
                  <a:lnTo>
                    <a:pt x="35142" y="43225"/>
                  </a:lnTo>
                  <a:lnTo>
                    <a:pt x="35232" y="43157"/>
                  </a:lnTo>
                  <a:lnTo>
                    <a:pt x="35323" y="43021"/>
                  </a:lnTo>
                  <a:lnTo>
                    <a:pt x="35368" y="42931"/>
                  </a:lnTo>
                  <a:lnTo>
                    <a:pt x="35391" y="42772"/>
                  </a:lnTo>
                  <a:lnTo>
                    <a:pt x="35391" y="42614"/>
                  </a:lnTo>
                  <a:lnTo>
                    <a:pt x="35345" y="42410"/>
                  </a:lnTo>
                  <a:lnTo>
                    <a:pt x="35300" y="42229"/>
                  </a:lnTo>
                  <a:lnTo>
                    <a:pt x="35277" y="42184"/>
                  </a:lnTo>
                  <a:lnTo>
                    <a:pt x="35209" y="42184"/>
                  </a:lnTo>
                  <a:lnTo>
                    <a:pt x="35051" y="42251"/>
                  </a:lnTo>
                  <a:lnTo>
                    <a:pt x="34893" y="42387"/>
                  </a:lnTo>
                  <a:lnTo>
                    <a:pt x="34847" y="42410"/>
                  </a:lnTo>
                  <a:lnTo>
                    <a:pt x="34825" y="42365"/>
                  </a:lnTo>
                  <a:lnTo>
                    <a:pt x="34825" y="42297"/>
                  </a:lnTo>
                  <a:lnTo>
                    <a:pt x="34893" y="42161"/>
                  </a:lnTo>
                  <a:lnTo>
                    <a:pt x="34870" y="42048"/>
                  </a:lnTo>
                  <a:lnTo>
                    <a:pt x="34757" y="41844"/>
                  </a:lnTo>
                  <a:lnTo>
                    <a:pt x="34643" y="41776"/>
                  </a:lnTo>
                  <a:lnTo>
                    <a:pt x="34643" y="41731"/>
                  </a:lnTo>
                  <a:lnTo>
                    <a:pt x="34689" y="41685"/>
                  </a:lnTo>
                  <a:lnTo>
                    <a:pt x="34711" y="41640"/>
                  </a:lnTo>
                  <a:lnTo>
                    <a:pt x="34689" y="41572"/>
                  </a:lnTo>
                  <a:lnTo>
                    <a:pt x="34576" y="41436"/>
                  </a:lnTo>
                  <a:lnTo>
                    <a:pt x="34440" y="41346"/>
                  </a:lnTo>
                  <a:lnTo>
                    <a:pt x="34372" y="41300"/>
                  </a:lnTo>
                  <a:lnTo>
                    <a:pt x="34191" y="41323"/>
                  </a:lnTo>
                  <a:lnTo>
                    <a:pt x="34100" y="41346"/>
                  </a:lnTo>
                  <a:lnTo>
                    <a:pt x="34009" y="41436"/>
                  </a:lnTo>
                  <a:lnTo>
                    <a:pt x="33851" y="41595"/>
                  </a:lnTo>
                  <a:lnTo>
                    <a:pt x="33806" y="41572"/>
                  </a:lnTo>
                  <a:lnTo>
                    <a:pt x="33806" y="41527"/>
                  </a:lnTo>
                  <a:lnTo>
                    <a:pt x="33806" y="41414"/>
                  </a:lnTo>
                  <a:lnTo>
                    <a:pt x="33828" y="41346"/>
                  </a:lnTo>
                  <a:lnTo>
                    <a:pt x="33851" y="41300"/>
                  </a:lnTo>
                  <a:lnTo>
                    <a:pt x="34009" y="41097"/>
                  </a:lnTo>
                  <a:lnTo>
                    <a:pt x="34304" y="40621"/>
                  </a:lnTo>
                  <a:lnTo>
                    <a:pt x="34553" y="40485"/>
                  </a:lnTo>
                  <a:lnTo>
                    <a:pt x="34734" y="40350"/>
                  </a:lnTo>
                  <a:lnTo>
                    <a:pt x="34757" y="40259"/>
                  </a:lnTo>
                  <a:lnTo>
                    <a:pt x="34711" y="40146"/>
                  </a:lnTo>
                  <a:lnTo>
                    <a:pt x="34666" y="40078"/>
                  </a:lnTo>
                  <a:lnTo>
                    <a:pt x="34576" y="40055"/>
                  </a:lnTo>
                  <a:lnTo>
                    <a:pt x="34530" y="40100"/>
                  </a:lnTo>
                  <a:lnTo>
                    <a:pt x="34485" y="40123"/>
                  </a:lnTo>
                  <a:lnTo>
                    <a:pt x="34462" y="40078"/>
                  </a:lnTo>
                  <a:lnTo>
                    <a:pt x="34440" y="40033"/>
                  </a:lnTo>
                  <a:lnTo>
                    <a:pt x="34462" y="39919"/>
                  </a:lnTo>
                  <a:lnTo>
                    <a:pt x="34553" y="39965"/>
                  </a:lnTo>
                  <a:lnTo>
                    <a:pt x="34621" y="39851"/>
                  </a:lnTo>
                  <a:lnTo>
                    <a:pt x="34711" y="39829"/>
                  </a:lnTo>
                  <a:lnTo>
                    <a:pt x="34825" y="39783"/>
                  </a:lnTo>
                  <a:lnTo>
                    <a:pt x="34870" y="39716"/>
                  </a:lnTo>
                  <a:lnTo>
                    <a:pt x="34938" y="39557"/>
                  </a:lnTo>
                  <a:lnTo>
                    <a:pt x="34938" y="39534"/>
                  </a:lnTo>
                  <a:lnTo>
                    <a:pt x="34938" y="39444"/>
                  </a:lnTo>
                  <a:lnTo>
                    <a:pt x="34847" y="39217"/>
                  </a:lnTo>
                  <a:lnTo>
                    <a:pt x="34802" y="39127"/>
                  </a:lnTo>
                  <a:lnTo>
                    <a:pt x="34757" y="39059"/>
                  </a:lnTo>
                  <a:lnTo>
                    <a:pt x="34689" y="39014"/>
                  </a:lnTo>
                  <a:lnTo>
                    <a:pt x="34485" y="38946"/>
                  </a:lnTo>
                  <a:lnTo>
                    <a:pt x="34417" y="38946"/>
                  </a:lnTo>
                  <a:lnTo>
                    <a:pt x="34281" y="38968"/>
                  </a:lnTo>
                  <a:lnTo>
                    <a:pt x="34213" y="38991"/>
                  </a:lnTo>
                  <a:lnTo>
                    <a:pt x="34032" y="39127"/>
                  </a:lnTo>
                  <a:lnTo>
                    <a:pt x="33738" y="39217"/>
                  </a:lnTo>
                  <a:lnTo>
                    <a:pt x="33534" y="39308"/>
                  </a:lnTo>
                  <a:lnTo>
                    <a:pt x="33330" y="39331"/>
                  </a:lnTo>
                  <a:lnTo>
                    <a:pt x="33240" y="39376"/>
                  </a:lnTo>
                  <a:lnTo>
                    <a:pt x="32560" y="38765"/>
                  </a:lnTo>
                  <a:close/>
                  <a:moveTo>
                    <a:pt x="15284" y="37021"/>
                  </a:moveTo>
                  <a:lnTo>
                    <a:pt x="14582" y="37247"/>
                  </a:lnTo>
                  <a:lnTo>
                    <a:pt x="13925" y="37338"/>
                  </a:lnTo>
                  <a:lnTo>
                    <a:pt x="12952" y="37610"/>
                  </a:lnTo>
                  <a:lnTo>
                    <a:pt x="12929" y="37655"/>
                  </a:lnTo>
                  <a:lnTo>
                    <a:pt x="12997" y="37723"/>
                  </a:lnTo>
                  <a:lnTo>
                    <a:pt x="12997" y="37836"/>
                  </a:lnTo>
                  <a:lnTo>
                    <a:pt x="13042" y="37904"/>
                  </a:lnTo>
                  <a:lnTo>
                    <a:pt x="13291" y="38742"/>
                  </a:lnTo>
                  <a:lnTo>
                    <a:pt x="13337" y="38900"/>
                  </a:lnTo>
                  <a:lnTo>
                    <a:pt x="13427" y="39014"/>
                  </a:lnTo>
                  <a:lnTo>
                    <a:pt x="13608" y="39104"/>
                  </a:lnTo>
                  <a:lnTo>
                    <a:pt x="13654" y="39217"/>
                  </a:lnTo>
                  <a:lnTo>
                    <a:pt x="13654" y="39285"/>
                  </a:lnTo>
                  <a:lnTo>
                    <a:pt x="13473" y="39625"/>
                  </a:lnTo>
                  <a:lnTo>
                    <a:pt x="13405" y="39965"/>
                  </a:lnTo>
                  <a:lnTo>
                    <a:pt x="13156" y="40259"/>
                  </a:lnTo>
                  <a:lnTo>
                    <a:pt x="13020" y="40734"/>
                  </a:lnTo>
                  <a:lnTo>
                    <a:pt x="12974" y="40848"/>
                  </a:lnTo>
                  <a:lnTo>
                    <a:pt x="12861" y="41074"/>
                  </a:lnTo>
                  <a:lnTo>
                    <a:pt x="12839" y="41210"/>
                  </a:lnTo>
                  <a:lnTo>
                    <a:pt x="12839" y="41255"/>
                  </a:lnTo>
                  <a:lnTo>
                    <a:pt x="12907" y="41346"/>
                  </a:lnTo>
                  <a:lnTo>
                    <a:pt x="12997" y="41368"/>
                  </a:lnTo>
                  <a:lnTo>
                    <a:pt x="13020" y="41391"/>
                  </a:lnTo>
                  <a:lnTo>
                    <a:pt x="13042" y="41436"/>
                  </a:lnTo>
                  <a:lnTo>
                    <a:pt x="13042" y="41504"/>
                  </a:lnTo>
                  <a:lnTo>
                    <a:pt x="13042" y="41572"/>
                  </a:lnTo>
                  <a:lnTo>
                    <a:pt x="13042" y="41617"/>
                  </a:lnTo>
                  <a:lnTo>
                    <a:pt x="12748" y="41776"/>
                  </a:lnTo>
                  <a:lnTo>
                    <a:pt x="12725" y="41844"/>
                  </a:lnTo>
                  <a:lnTo>
                    <a:pt x="12703" y="41912"/>
                  </a:lnTo>
                  <a:lnTo>
                    <a:pt x="12680" y="42025"/>
                  </a:lnTo>
                  <a:lnTo>
                    <a:pt x="12703" y="42138"/>
                  </a:lnTo>
                  <a:lnTo>
                    <a:pt x="12680" y="42365"/>
                  </a:lnTo>
                  <a:lnTo>
                    <a:pt x="12680" y="42433"/>
                  </a:lnTo>
                  <a:lnTo>
                    <a:pt x="12725" y="42478"/>
                  </a:lnTo>
                  <a:lnTo>
                    <a:pt x="12703" y="42523"/>
                  </a:lnTo>
                  <a:lnTo>
                    <a:pt x="12657" y="42614"/>
                  </a:lnTo>
                  <a:lnTo>
                    <a:pt x="12567" y="42682"/>
                  </a:lnTo>
                  <a:lnTo>
                    <a:pt x="12454" y="42885"/>
                  </a:lnTo>
                  <a:lnTo>
                    <a:pt x="12408" y="42953"/>
                  </a:lnTo>
                  <a:lnTo>
                    <a:pt x="12363" y="43067"/>
                  </a:lnTo>
                  <a:lnTo>
                    <a:pt x="12295" y="43248"/>
                  </a:lnTo>
                  <a:lnTo>
                    <a:pt x="12250" y="43361"/>
                  </a:lnTo>
                  <a:lnTo>
                    <a:pt x="12205" y="43384"/>
                  </a:lnTo>
                  <a:lnTo>
                    <a:pt x="12182" y="43429"/>
                  </a:lnTo>
                  <a:lnTo>
                    <a:pt x="12205" y="43497"/>
                  </a:lnTo>
                  <a:lnTo>
                    <a:pt x="12227" y="43565"/>
                  </a:lnTo>
                  <a:lnTo>
                    <a:pt x="12250" y="43587"/>
                  </a:lnTo>
                  <a:lnTo>
                    <a:pt x="12091" y="43701"/>
                  </a:lnTo>
                  <a:lnTo>
                    <a:pt x="12091" y="43723"/>
                  </a:lnTo>
                  <a:lnTo>
                    <a:pt x="12091" y="43836"/>
                  </a:lnTo>
                  <a:lnTo>
                    <a:pt x="12091" y="43904"/>
                  </a:lnTo>
                  <a:lnTo>
                    <a:pt x="12069" y="43995"/>
                  </a:lnTo>
                  <a:lnTo>
                    <a:pt x="12023" y="44108"/>
                  </a:lnTo>
                  <a:lnTo>
                    <a:pt x="12046" y="44131"/>
                  </a:lnTo>
                  <a:lnTo>
                    <a:pt x="12091" y="44153"/>
                  </a:lnTo>
                  <a:lnTo>
                    <a:pt x="12476" y="44131"/>
                  </a:lnTo>
                  <a:lnTo>
                    <a:pt x="12544" y="44176"/>
                  </a:lnTo>
                  <a:lnTo>
                    <a:pt x="12612" y="44244"/>
                  </a:lnTo>
                  <a:lnTo>
                    <a:pt x="12884" y="44470"/>
                  </a:lnTo>
                  <a:lnTo>
                    <a:pt x="13495" y="44878"/>
                  </a:lnTo>
                  <a:lnTo>
                    <a:pt x="13540" y="44946"/>
                  </a:lnTo>
                  <a:lnTo>
                    <a:pt x="13699" y="45240"/>
                  </a:lnTo>
                  <a:lnTo>
                    <a:pt x="13744" y="45331"/>
                  </a:lnTo>
                  <a:lnTo>
                    <a:pt x="13812" y="45512"/>
                  </a:lnTo>
                  <a:lnTo>
                    <a:pt x="13971" y="46010"/>
                  </a:lnTo>
                  <a:lnTo>
                    <a:pt x="14039" y="46146"/>
                  </a:lnTo>
                  <a:lnTo>
                    <a:pt x="14129" y="46259"/>
                  </a:lnTo>
                  <a:lnTo>
                    <a:pt x="14220" y="46327"/>
                  </a:lnTo>
                  <a:lnTo>
                    <a:pt x="14333" y="46350"/>
                  </a:lnTo>
                  <a:lnTo>
                    <a:pt x="14424" y="46327"/>
                  </a:lnTo>
                  <a:lnTo>
                    <a:pt x="14514" y="46237"/>
                  </a:lnTo>
                  <a:lnTo>
                    <a:pt x="14650" y="46078"/>
                  </a:lnTo>
                  <a:lnTo>
                    <a:pt x="14967" y="45897"/>
                  </a:lnTo>
                  <a:lnTo>
                    <a:pt x="15284" y="45467"/>
                  </a:lnTo>
                  <a:lnTo>
                    <a:pt x="15329" y="45444"/>
                  </a:lnTo>
                  <a:lnTo>
                    <a:pt x="15397" y="45444"/>
                  </a:lnTo>
                  <a:lnTo>
                    <a:pt x="15442" y="45557"/>
                  </a:lnTo>
                  <a:lnTo>
                    <a:pt x="15510" y="45603"/>
                  </a:lnTo>
                  <a:lnTo>
                    <a:pt x="15759" y="45535"/>
                  </a:lnTo>
                  <a:lnTo>
                    <a:pt x="15941" y="45444"/>
                  </a:lnTo>
                  <a:lnTo>
                    <a:pt x="16190" y="45308"/>
                  </a:lnTo>
                  <a:lnTo>
                    <a:pt x="16258" y="45172"/>
                  </a:lnTo>
                  <a:lnTo>
                    <a:pt x="16303" y="45059"/>
                  </a:lnTo>
                  <a:lnTo>
                    <a:pt x="16326" y="44991"/>
                  </a:lnTo>
                  <a:lnTo>
                    <a:pt x="16393" y="44335"/>
                  </a:lnTo>
                  <a:lnTo>
                    <a:pt x="16439" y="44086"/>
                  </a:lnTo>
                  <a:lnTo>
                    <a:pt x="16529" y="43723"/>
                  </a:lnTo>
                  <a:lnTo>
                    <a:pt x="16529" y="43497"/>
                  </a:lnTo>
                  <a:lnTo>
                    <a:pt x="16597" y="43452"/>
                  </a:lnTo>
                  <a:lnTo>
                    <a:pt x="16869" y="43429"/>
                  </a:lnTo>
                  <a:lnTo>
                    <a:pt x="17073" y="43270"/>
                  </a:lnTo>
                  <a:lnTo>
                    <a:pt x="17141" y="43112"/>
                  </a:lnTo>
                  <a:lnTo>
                    <a:pt x="17367" y="42455"/>
                  </a:lnTo>
                  <a:lnTo>
                    <a:pt x="17412" y="42387"/>
                  </a:lnTo>
                  <a:lnTo>
                    <a:pt x="17503" y="42251"/>
                  </a:lnTo>
                  <a:lnTo>
                    <a:pt x="18273" y="41685"/>
                  </a:lnTo>
                  <a:lnTo>
                    <a:pt x="18680" y="41300"/>
                  </a:lnTo>
                  <a:lnTo>
                    <a:pt x="18997" y="41119"/>
                  </a:lnTo>
                  <a:lnTo>
                    <a:pt x="19473" y="40712"/>
                  </a:lnTo>
                  <a:lnTo>
                    <a:pt x="19654" y="40599"/>
                  </a:lnTo>
                  <a:lnTo>
                    <a:pt x="19858" y="40531"/>
                  </a:lnTo>
                  <a:lnTo>
                    <a:pt x="20220" y="40259"/>
                  </a:lnTo>
                  <a:lnTo>
                    <a:pt x="20288" y="40214"/>
                  </a:lnTo>
                  <a:lnTo>
                    <a:pt x="20311" y="40123"/>
                  </a:lnTo>
                  <a:lnTo>
                    <a:pt x="20333" y="40033"/>
                  </a:lnTo>
                  <a:lnTo>
                    <a:pt x="20333" y="39919"/>
                  </a:lnTo>
                  <a:lnTo>
                    <a:pt x="20288" y="39806"/>
                  </a:lnTo>
                  <a:lnTo>
                    <a:pt x="20243" y="39693"/>
                  </a:lnTo>
                  <a:lnTo>
                    <a:pt x="20152" y="39580"/>
                  </a:lnTo>
                  <a:lnTo>
                    <a:pt x="19880" y="39331"/>
                  </a:lnTo>
                  <a:lnTo>
                    <a:pt x="19269" y="38538"/>
                  </a:lnTo>
                  <a:lnTo>
                    <a:pt x="19088" y="38312"/>
                  </a:lnTo>
                  <a:lnTo>
                    <a:pt x="18907" y="38108"/>
                  </a:lnTo>
                  <a:lnTo>
                    <a:pt x="18658" y="37949"/>
                  </a:lnTo>
                  <a:lnTo>
                    <a:pt x="18499" y="37881"/>
                  </a:lnTo>
                  <a:lnTo>
                    <a:pt x="18295" y="37836"/>
                  </a:lnTo>
                  <a:lnTo>
                    <a:pt x="18114" y="37836"/>
                  </a:lnTo>
                  <a:lnTo>
                    <a:pt x="17843" y="37904"/>
                  </a:lnTo>
                  <a:lnTo>
                    <a:pt x="17775" y="37949"/>
                  </a:lnTo>
                  <a:lnTo>
                    <a:pt x="17684" y="38063"/>
                  </a:lnTo>
                  <a:lnTo>
                    <a:pt x="17458" y="38493"/>
                  </a:lnTo>
                  <a:lnTo>
                    <a:pt x="17412" y="38561"/>
                  </a:lnTo>
                  <a:lnTo>
                    <a:pt x="17367" y="38561"/>
                  </a:lnTo>
                  <a:lnTo>
                    <a:pt x="17367" y="38538"/>
                  </a:lnTo>
                  <a:lnTo>
                    <a:pt x="17367" y="38244"/>
                  </a:lnTo>
                  <a:lnTo>
                    <a:pt x="17344" y="38131"/>
                  </a:lnTo>
                  <a:lnTo>
                    <a:pt x="17344" y="38085"/>
                  </a:lnTo>
                  <a:lnTo>
                    <a:pt x="17299" y="38040"/>
                  </a:lnTo>
                  <a:lnTo>
                    <a:pt x="17209" y="38017"/>
                  </a:lnTo>
                  <a:lnTo>
                    <a:pt x="17095" y="38040"/>
                  </a:lnTo>
                  <a:lnTo>
                    <a:pt x="16892" y="38312"/>
                  </a:lnTo>
                  <a:lnTo>
                    <a:pt x="16892" y="38289"/>
                  </a:lnTo>
                  <a:lnTo>
                    <a:pt x="16892" y="38244"/>
                  </a:lnTo>
                  <a:lnTo>
                    <a:pt x="16892" y="38176"/>
                  </a:lnTo>
                  <a:lnTo>
                    <a:pt x="17027" y="37949"/>
                  </a:lnTo>
                  <a:lnTo>
                    <a:pt x="16710" y="37881"/>
                  </a:lnTo>
                  <a:lnTo>
                    <a:pt x="16235" y="37587"/>
                  </a:lnTo>
                  <a:lnTo>
                    <a:pt x="15986" y="37383"/>
                  </a:lnTo>
                  <a:lnTo>
                    <a:pt x="15782" y="37180"/>
                  </a:lnTo>
                  <a:lnTo>
                    <a:pt x="15624" y="37066"/>
                  </a:lnTo>
                  <a:lnTo>
                    <a:pt x="15488" y="37021"/>
                  </a:lnTo>
                  <a:close/>
                  <a:moveTo>
                    <a:pt x="32062" y="47346"/>
                  </a:moveTo>
                  <a:lnTo>
                    <a:pt x="32017" y="47414"/>
                  </a:lnTo>
                  <a:lnTo>
                    <a:pt x="32040" y="47527"/>
                  </a:lnTo>
                  <a:lnTo>
                    <a:pt x="32040" y="47595"/>
                  </a:lnTo>
                  <a:lnTo>
                    <a:pt x="32062" y="47640"/>
                  </a:lnTo>
                  <a:lnTo>
                    <a:pt x="32130" y="47708"/>
                  </a:lnTo>
                  <a:lnTo>
                    <a:pt x="32311" y="47776"/>
                  </a:lnTo>
                  <a:lnTo>
                    <a:pt x="32311" y="47731"/>
                  </a:lnTo>
                  <a:lnTo>
                    <a:pt x="32311" y="47663"/>
                  </a:lnTo>
                  <a:lnTo>
                    <a:pt x="32311" y="47572"/>
                  </a:lnTo>
                  <a:lnTo>
                    <a:pt x="32334" y="47527"/>
                  </a:lnTo>
                  <a:lnTo>
                    <a:pt x="32221" y="47391"/>
                  </a:lnTo>
                  <a:lnTo>
                    <a:pt x="32130" y="47346"/>
                  </a:lnTo>
                  <a:close/>
                  <a:moveTo>
                    <a:pt x="42795" y="48591"/>
                  </a:moveTo>
                  <a:lnTo>
                    <a:pt x="42749" y="48637"/>
                  </a:lnTo>
                  <a:lnTo>
                    <a:pt x="42636" y="48705"/>
                  </a:lnTo>
                  <a:lnTo>
                    <a:pt x="42636" y="48750"/>
                  </a:lnTo>
                  <a:lnTo>
                    <a:pt x="42682" y="48840"/>
                  </a:lnTo>
                  <a:lnTo>
                    <a:pt x="42727" y="48886"/>
                  </a:lnTo>
                  <a:lnTo>
                    <a:pt x="42863" y="48931"/>
                  </a:lnTo>
                  <a:lnTo>
                    <a:pt x="42908" y="48908"/>
                  </a:lnTo>
                  <a:lnTo>
                    <a:pt x="42999" y="48954"/>
                  </a:lnTo>
                  <a:lnTo>
                    <a:pt x="43089" y="48976"/>
                  </a:lnTo>
                  <a:lnTo>
                    <a:pt x="43248" y="48931"/>
                  </a:lnTo>
                  <a:lnTo>
                    <a:pt x="43270" y="48886"/>
                  </a:lnTo>
                  <a:lnTo>
                    <a:pt x="43270" y="48818"/>
                  </a:lnTo>
                  <a:lnTo>
                    <a:pt x="43225" y="48750"/>
                  </a:lnTo>
                  <a:lnTo>
                    <a:pt x="43202" y="48682"/>
                  </a:lnTo>
                  <a:lnTo>
                    <a:pt x="43134" y="48659"/>
                  </a:lnTo>
                  <a:lnTo>
                    <a:pt x="43044" y="48682"/>
                  </a:lnTo>
                  <a:lnTo>
                    <a:pt x="42953" y="48659"/>
                  </a:lnTo>
                  <a:lnTo>
                    <a:pt x="42795" y="48591"/>
                  </a:lnTo>
                  <a:close/>
                  <a:moveTo>
                    <a:pt x="1472" y="49746"/>
                  </a:moveTo>
                  <a:lnTo>
                    <a:pt x="1359" y="49859"/>
                  </a:lnTo>
                  <a:lnTo>
                    <a:pt x="1381" y="49905"/>
                  </a:lnTo>
                  <a:lnTo>
                    <a:pt x="1495" y="49995"/>
                  </a:lnTo>
                  <a:lnTo>
                    <a:pt x="1540" y="49905"/>
                  </a:lnTo>
                  <a:lnTo>
                    <a:pt x="1676" y="49882"/>
                  </a:lnTo>
                  <a:lnTo>
                    <a:pt x="1630" y="49814"/>
                  </a:lnTo>
                  <a:lnTo>
                    <a:pt x="1517" y="49746"/>
                  </a:lnTo>
                  <a:close/>
                  <a:moveTo>
                    <a:pt x="58056" y="49656"/>
                  </a:moveTo>
                  <a:lnTo>
                    <a:pt x="57988" y="49678"/>
                  </a:lnTo>
                  <a:lnTo>
                    <a:pt x="57897" y="49724"/>
                  </a:lnTo>
                  <a:lnTo>
                    <a:pt x="57807" y="49814"/>
                  </a:lnTo>
                  <a:lnTo>
                    <a:pt x="57829" y="49905"/>
                  </a:lnTo>
                  <a:lnTo>
                    <a:pt x="58033" y="49995"/>
                  </a:lnTo>
                  <a:lnTo>
                    <a:pt x="58056" y="49995"/>
                  </a:lnTo>
                  <a:lnTo>
                    <a:pt x="58101" y="49859"/>
                  </a:lnTo>
                  <a:lnTo>
                    <a:pt x="58169" y="49769"/>
                  </a:lnTo>
                  <a:lnTo>
                    <a:pt x="58124" y="49678"/>
                  </a:lnTo>
                  <a:lnTo>
                    <a:pt x="58056" y="49656"/>
                  </a:lnTo>
                  <a:close/>
                  <a:moveTo>
                    <a:pt x="48772" y="49361"/>
                  </a:moveTo>
                  <a:lnTo>
                    <a:pt x="48682" y="49407"/>
                  </a:lnTo>
                  <a:lnTo>
                    <a:pt x="48546" y="49497"/>
                  </a:lnTo>
                  <a:lnTo>
                    <a:pt x="48478" y="49542"/>
                  </a:lnTo>
                  <a:lnTo>
                    <a:pt x="48410" y="49520"/>
                  </a:lnTo>
                  <a:lnTo>
                    <a:pt x="48342" y="49542"/>
                  </a:lnTo>
                  <a:lnTo>
                    <a:pt x="48320" y="49429"/>
                  </a:lnTo>
                  <a:lnTo>
                    <a:pt x="48274" y="49384"/>
                  </a:lnTo>
                  <a:lnTo>
                    <a:pt x="48206" y="49407"/>
                  </a:lnTo>
                  <a:lnTo>
                    <a:pt x="48116" y="49407"/>
                  </a:lnTo>
                  <a:lnTo>
                    <a:pt x="48093" y="49429"/>
                  </a:lnTo>
                  <a:lnTo>
                    <a:pt x="48093" y="49520"/>
                  </a:lnTo>
                  <a:lnTo>
                    <a:pt x="48071" y="49542"/>
                  </a:lnTo>
                  <a:lnTo>
                    <a:pt x="47935" y="49497"/>
                  </a:lnTo>
                  <a:lnTo>
                    <a:pt x="47867" y="49520"/>
                  </a:lnTo>
                  <a:lnTo>
                    <a:pt x="47821" y="49588"/>
                  </a:lnTo>
                  <a:lnTo>
                    <a:pt x="47821" y="49656"/>
                  </a:lnTo>
                  <a:lnTo>
                    <a:pt x="47821" y="49678"/>
                  </a:lnTo>
                  <a:lnTo>
                    <a:pt x="48093" y="49746"/>
                  </a:lnTo>
                  <a:lnTo>
                    <a:pt x="48138" y="49769"/>
                  </a:lnTo>
                  <a:lnTo>
                    <a:pt x="48184" y="49882"/>
                  </a:lnTo>
                  <a:lnTo>
                    <a:pt x="48206" y="49882"/>
                  </a:lnTo>
                  <a:lnTo>
                    <a:pt x="48229" y="49859"/>
                  </a:lnTo>
                  <a:lnTo>
                    <a:pt x="48252" y="49859"/>
                  </a:lnTo>
                  <a:lnTo>
                    <a:pt x="48274" y="49927"/>
                  </a:lnTo>
                  <a:lnTo>
                    <a:pt x="48320" y="49995"/>
                  </a:lnTo>
                  <a:lnTo>
                    <a:pt x="48410" y="50041"/>
                  </a:lnTo>
                  <a:lnTo>
                    <a:pt x="48455" y="50063"/>
                  </a:lnTo>
                  <a:lnTo>
                    <a:pt x="48478" y="50018"/>
                  </a:lnTo>
                  <a:lnTo>
                    <a:pt x="48478" y="49950"/>
                  </a:lnTo>
                  <a:lnTo>
                    <a:pt x="48410" y="49769"/>
                  </a:lnTo>
                  <a:lnTo>
                    <a:pt x="48546" y="49837"/>
                  </a:lnTo>
                  <a:lnTo>
                    <a:pt x="48795" y="49791"/>
                  </a:lnTo>
                  <a:lnTo>
                    <a:pt x="48931" y="49656"/>
                  </a:lnTo>
                  <a:lnTo>
                    <a:pt x="48954" y="49588"/>
                  </a:lnTo>
                  <a:lnTo>
                    <a:pt x="48931" y="49542"/>
                  </a:lnTo>
                  <a:lnTo>
                    <a:pt x="48908" y="49429"/>
                  </a:lnTo>
                  <a:lnTo>
                    <a:pt x="48772" y="49361"/>
                  </a:lnTo>
                  <a:close/>
                  <a:moveTo>
                    <a:pt x="49882" y="49542"/>
                  </a:moveTo>
                  <a:lnTo>
                    <a:pt x="49837" y="49588"/>
                  </a:lnTo>
                  <a:lnTo>
                    <a:pt x="49814" y="49656"/>
                  </a:lnTo>
                  <a:lnTo>
                    <a:pt x="49814" y="49701"/>
                  </a:lnTo>
                  <a:lnTo>
                    <a:pt x="49769" y="49678"/>
                  </a:lnTo>
                  <a:lnTo>
                    <a:pt x="49723" y="49746"/>
                  </a:lnTo>
                  <a:lnTo>
                    <a:pt x="49588" y="49769"/>
                  </a:lnTo>
                  <a:lnTo>
                    <a:pt x="49406" y="50018"/>
                  </a:lnTo>
                  <a:lnTo>
                    <a:pt x="49361" y="50108"/>
                  </a:lnTo>
                  <a:lnTo>
                    <a:pt x="49406" y="50131"/>
                  </a:lnTo>
                  <a:lnTo>
                    <a:pt x="49520" y="50063"/>
                  </a:lnTo>
                  <a:lnTo>
                    <a:pt x="49588" y="50086"/>
                  </a:lnTo>
                  <a:lnTo>
                    <a:pt x="49655" y="50063"/>
                  </a:lnTo>
                  <a:lnTo>
                    <a:pt x="49791" y="49950"/>
                  </a:lnTo>
                  <a:lnTo>
                    <a:pt x="49995" y="49837"/>
                  </a:lnTo>
                  <a:lnTo>
                    <a:pt x="50063" y="49769"/>
                  </a:lnTo>
                  <a:lnTo>
                    <a:pt x="50063" y="49701"/>
                  </a:lnTo>
                  <a:lnTo>
                    <a:pt x="50018" y="49588"/>
                  </a:lnTo>
                  <a:lnTo>
                    <a:pt x="49927" y="49542"/>
                  </a:lnTo>
                  <a:close/>
                  <a:moveTo>
                    <a:pt x="31519" y="49905"/>
                  </a:moveTo>
                  <a:lnTo>
                    <a:pt x="31496" y="49950"/>
                  </a:lnTo>
                  <a:lnTo>
                    <a:pt x="31473" y="49995"/>
                  </a:lnTo>
                  <a:lnTo>
                    <a:pt x="31496" y="50041"/>
                  </a:lnTo>
                  <a:lnTo>
                    <a:pt x="31587" y="50086"/>
                  </a:lnTo>
                  <a:lnTo>
                    <a:pt x="31609" y="50131"/>
                  </a:lnTo>
                  <a:lnTo>
                    <a:pt x="31587" y="50154"/>
                  </a:lnTo>
                  <a:lnTo>
                    <a:pt x="31541" y="50222"/>
                  </a:lnTo>
                  <a:lnTo>
                    <a:pt x="31564" y="50222"/>
                  </a:lnTo>
                  <a:lnTo>
                    <a:pt x="31564" y="50267"/>
                  </a:lnTo>
                  <a:lnTo>
                    <a:pt x="31564" y="50335"/>
                  </a:lnTo>
                  <a:lnTo>
                    <a:pt x="31632" y="50312"/>
                  </a:lnTo>
                  <a:lnTo>
                    <a:pt x="31677" y="50267"/>
                  </a:lnTo>
                  <a:lnTo>
                    <a:pt x="31700" y="50199"/>
                  </a:lnTo>
                  <a:lnTo>
                    <a:pt x="31723" y="50176"/>
                  </a:lnTo>
                  <a:lnTo>
                    <a:pt x="31768" y="50154"/>
                  </a:lnTo>
                  <a:lnTo>
                    <a:pt x="31745" y="50086"/>
                  </a:lnTo>
                  <a:lnTo>
                    <a:pt x="31700" y="49995"/>
                  </a:lnTo>
                  <a:lnTo>
                    <a:pt x="31564" y="49905"/>
                  </a:lnTo>
                  <a:close/>
                  <a:moveTo>
                    <a:pt x="35889" y="49791"/>
                  </a:moveTo>
                  <a:lnTo>
                    <a:pt x="35843" y="49837"/>
                  </a:lnTo>
                  <a:lnTo>
                    <a:pt x="35798" y="49927"/>
                  </a:lnTo>
                  <a:lnTo>
                    <a:pt x="35753" y="50063"/>
                  </a:lnTo>
                  <a:lnTo>
                    <a:pt x="35753" y="50154"/>
                  </a:lnTo>
                  <a:lnTo>
                    <a:pt x="35753" y="50222"/>
                  </a:lnTo>
                  <a:lnTo>
                    <a:pt x="35753" y="50312"/>
                  </a:lnTo>
                  <a:lnTo>
                    <a:pt x="35776" y="50380"/>
                  </a:lnTo>
                  <a:lnTo>
                    <a:pt x="35821" y="50403"/>
                  </a:lnTo>
                  <a:lnTo>
                    <a:pt x="35843" y="50335"/>
                  </a:lnTo>
                  <a:lnTo>
                    <a:pt x="35889" y="50199"/>
                  </a:lnTo>
                  <a:lnTo>
                    <a:pt x="35889" y="50086"/>
                  </a:lnTo>
                  <a:lnTo>
                    <a:pt x="35889" y="49995"/>
                  </a:lnTo>
                  <a:lnTo>
                    <a:pt x="35889" y="49950"/>
                  </a:lnTo>
                  <a:lnTo>
                    <a:pt x="35934" y="49950"/>
                  </a:lnTo>
                  <a:lnTo>
                    <a:pt x="35979" y="49995"/>
                  </a:lnTo>
                  <a:lnTo>
                    <a:pt x="36002" y="50086"/>
                  </a:lnTo>
                  <a:lnTo>
                    <a:pt x="36002" y="50222"/>
                  </a:lnTo>
                  <a:lnTo>
                    <a:pt x="36002" y="50290"/>
                  </a:lnTo>
                  <a:lnTo>
                    <a:pt x="35979" y="50335"/>
                  </a:lnTo>
                  <a:lnTo>
                    <a:pt x="35957" y="50425"/>
                  </a:lnTo>
                  <a:lnTo>
                    <a:pt x="35979" y="50448"/>
                  </a:lnTo>
                  <a:lnTo>
                    <a:pt x="36070" y="50448"/>
                  </a:lnTo>
                  <a:lnTo>
                    <a:pt x="36138" y="50425"/>
                  </a:lnTo>
                  <a:lnTo>
                    <a:pt x="36183" y="50358"/>
                  </a:lnTo>
                  <a:lnTo>
                    <a:pt x="36206" y="50267"/>
                  </a:lnTo>
                  <a:lnTo>
                    <a:pt x="36228" y="50131"/>
                  </a:lnTo>
                  <a:lnTo>
                    <a:pt x="36228" y="50063"/>
                  </a:lnTo>
                  <a:lnTo>
                    <a:pt x="36115" y="49905"/>
                  </a:lnTo>
                  <a:lnTo>
                    <a:pt x="36047" y="49837"/>
                  </a:lnTo>
                  <a:lnTo>
                    <a:pt x="35979" y="49791"/>
                  </a:lnTo>
                  <a:close/>
                  <a:moveTo>
                    <a:pt x="40327" y="50222"/>
                  </a:moveTo>
                  <a:lnTo>
                    <a:pt x="40304" y="50267"/>
                  </a:lnTo>
                  <a:lnTo>
                    <a:pt x="40259" y="50244"/>
                  </a:lnTo>
                  <a:lnTo>
                    <a:pt x="40214" y="50267"/>
                  </a:lnTo>
                  <a:lnTo>
                    <a:pt x="40146" y="50335"/>
                  </a:lnTo>
                  <a:lnTo>
                    <a:pt x="40123" y="50380"/>
                  </a:lnTo>
                  <a:lnTo>
                    <a:pt x="40146" y="50471"/>
                  </a:lnTo>
                  <a:lnTo>
                    <a:pt x="40214" y="50607"/>
                  </a:lnTo>
                  <a:lnTo>
                    <a:pt x="40236" y="50629"/>
                  </a:lnTo>
                  <a:lnTo>
                    <a:pt x="40281" y="50629"/>
                  </a:lnTo>
                  <a:lnTo>
                    <a:pt x="40304" y="50584"/>
                  </a:lnTo>
                  <a:lnTo>
                    <a:pt x="40372" y="50403"/>
                  </a:lnTo>
                  <a:lnTo>
                    <a:pt x="40349" y="50267"/>
                  </a:lnTo>
                  <a:lnTo>
                    <a:pt x="40327" y="50222"/>
                  </a:lnTo>
                  <a:close/>
                  <a:moveTo>
                    <a:pt x="39987" y="50358"/>
                  </a:moveTo>
                  <a:lnTo>
                    <a:pt x="39919" y="50403"/>
                  </a:lnTo>
                  <a:lnTo>
                    <a:pt x="39897" y="50448"/>
                  </a:lnTo>
                  <a:lnTo>
                    <a:pt x="39897" y="50539"/>
                  </a:lnTo>
                  <a:lnTo>
                    <a:pt x="39964" y="50561"/>
                  </a:lnTo>
                  <a:lnTo>
                    <a:pt x="39964" y="50629"/>
                  </a:lnTo>
                  <a:lnTo>
                    <a:pt x="40010" y="50629"/>
                  </a:lnTo>
                  <a:lnTo>
                    <a:pt x="40055" y="50742"/>
                  </a:lnTo>
                  <a:lnTo>
                    <a:pt x="40123" y="50697"/>
                  </a:lnTo>
                  <a:lnTo>
                    <a:pt x="40123" y="50652"/>
                  </a:lnTo>
                  <a:lnTo>
                    <a:pt x="40100" y="50561"/>
                  </a:lnTo>
                  <a:lnTo>
                    <a:pt x="40078" y="50471"/>
                  </a:lnTo>
                  <a:lnTo>
                    <a:pt x="40032" y="50380"/>
                  </a:lnTo>
                  <a:lnTo>
                    <a:pt x="39987" y="50358"/>
                  </a:lnTo>
                  <a:close/>
                  <a:moveTo>
                    <a:pt x="50674" y="50222"/>
                  </a:moveTo>
                  <a:lnTo>
                    <a:pt x="50584" y="50267"/>
                  </a:lnTo>
                  <a:lnTo>
                    <a:pt x="50561" y="50290"/>
                  </a:lnTo>
                  <a:lnTo>
                    <a:pt x="50561" y="50358"/>
                  </a:lnTo>
                  <a:lnTo>
                    <a:pt x="50539" y="50493"/>
                  </a:lnTo>
                  <a:lnTo>
                    <a:pt x="50539" y="50584"/>
                  </a:lnTo>
                  <a:lnTo>
                    <a:pt x="50584" y="50765"/>
                  </a:lnTo>
                  <a:lnTo>
                    <a:pt x="50606" y="50833"/>
                  </a:lnTo>
                  <a:lnTo>
                    <a:pt x="50652" y="50901"/>
                  </a:lnTo>
                  <a:lnTo>
                    <a:pt x="50742" y="50901"/>
                  </a:lnTo>
                  <a:lnTo>
                    <a:pt x="50833" y="50878"/>
                  </a:lnTo>
                  <a:lnTo>
                    <a:pt x="50901" y="50810"/>
                  </a:lnTo>
                  <a:lnTo>
                    <a:pt x="50946" y="50697"/>
                  </a:lnTo>
                  <a:lnTo>
                    <a:pt x="50991" y="50607"/>
                  </a:lnTo>
                  <a:lnTo>
                    <a:pt x="51082" y="50471"/>
                  </a:lnTo>
                  <a:lnTo>
                    <a:pt x="51105" y="50425"/>
                  </a:lnTo>
                  <a:lnTo>
                    <a:pt x="51105" y="50380"/>
                  </a:lnTo>
                  <a:lnTo>
                    <a:pt x="51082" y="50358"/>
                  </a:lnTo>
                  <a:lnTo>
                    <a:pt x="51037" y="50290"/>
                  </a:lnTo>
                  <a:lnTo>
                    <a:pt x="50833" y="50267"/>
                  </a:lnTo>
                  <a:lnTo>
                    <a:pt x="50742" y="50222"/>
                  </a:lnTo>
                  <a:close/>
                  <a:moveTo>
                    <a:pt x="32447" y="50901"/>
                  </a:moveTo>
                  <a:lnTo>
                    <a:pt x="32424" y="50946"/>
                  </a:lnTo>
                  <a:lnTo>
                    <a:pt x="32379" y="51037"/>
                  </a:lnTo>
                  <a:lnTo>
                    <a:pt x="32357" y="51082"/>
                  </a:lnTo>
                  <a:lnTo>
                    <a:pt x="32379" y="51105"/>
                  </a:lnTo>
                  <a:lnTo>
                    <a:pt x="32402" y="51218"/>
                  </a:lnTo>
                  <a:lnTo>
                    <a:pt x="32447" y="51263"/>
                  </a:lnTo>
                  <a:lnTo>
                    <a:pt x="32538" y="51309"/>
                  </a:lnTo>
                  <a:lnTo>
                    <a:pt x="32560" y="51173"/>
                  </a:lnTo>
                  <a:lnTo>
                    <a:pt x="32560" y="51105"/>
                  </a:lnTo>
                  <a:lnTo>
                    <a:pt x="32538" y="51014"/>
                  </a:lnTo>
                  <a:lnTo>
                    <a:pt x="32515" y="50946"/>
                  </a:lnTo>
                  <a:lnTo>
                    <a:pt x="32447" y="50901"/>
                  </a:lnTo>
                  <a:close/>
                  <a:moveTo>
                    <a:pt x="49678" y="50335"/>
                  </a:moveTo>
                  <a:lnTo>
                    <a:pt x="49565" y="50380"/>
                  </a:lnTo>
                  <a:lnTo>
                    <a:pt x="49520" y="50403"/>
                  </a:lnTo>
                  <a:lnTo>
                    <a:pt x="49497" y="50471"/>
                  </a:lnTo>
                  <a:lnTo>
                    <a:pt x="49497" y="50539"/>
                  </a:lnTo>
                  <a:lnTo>
                    <a:pt x="49520" y="50584"/>
                  </a:lnTo>
                  <a:lnTo>
                    <a:pt x="49520" y="50607"/>
                  </a:lnTo>
                  <a:lnTo>
                    <a:pt x="49429" y="50629"/>
                  </a:lnTo>
                  <a:lnTo>
                    <a:pt x="49406" y="50675"/>
                  </a:lnTo>
                  <a:lnTo>
                    <a:pt x="49316" y="50901"/>
                  </a:lnTo>
                  <a:lnTo>
                    <a:pt x="49293" y="50924"/>
                  </a:lnTo>
                  <a:lnTo>
                    <a:pt x="49135" y="51014"/>
                  </a:lnTo>
                  <a:lnTo>
                    <a:pt x="49044" y="51082"/>
                  </a:lnTo>
                  <a:lnTo>
                    <a:pt x="48999" y="51218"/>
                  </a:lnTo>
                  <a:lnTo>
                    <a:pt x="48954" y="51286"/>
                  </a:lnTo>
                  <a:lnTo>
                    <a:pt x="48931" y="51331"/>
                  </a:lnTo>
                  <a:lnTo>
                    <a:pt x="48931" y="51376"/>
                  </a:lnTo>
                  <a:lnTo>
                    <a:pt x="48931" y="51444"/>
                  </a:lnTo>
                  <a:lnTo>
                    <a:pt x="48954" y="51512"/>
                  </a:lnTo>
                  <a:lnTo>
                    <a:pt x="49022" y="51558"/>
                  </a:lnTo>
                  <a:lnTo>
                    <a:pt x="49067" y="51535"/>
                  </a:lnTo>
                  <a:lnTo>
                    <a:pt x="49203" y="51467"/>
                  </a:lnTo>
                  <a:lnTo>
                    <a:pt x="49361" y="51376"/>
                  </a:lnTo>
                  <a:lnTo>
                    <a:pt x="49429" y="51309"/>
                  </a:lnTo>
                  <a:lnTo>
                    <a:pt x="49474" y="51173"/>
                  </a:lnTo>
                  <a:lnTo>
                    <a:pt x="49565" y="51014"/>
                  </a:lnTo>
                  <a:lnTo>
                    <a:pt x="49588" y="50969"/>
                  </a:lnTo>
                  <a:lnTo>
                    <a:pt x="49588" y="50901"/>
                  </a:lnTo>
                  <a:lnTo>
                    <a:pt x="49610" y="50878"/>
                  </a:lnTo>
                  <a:lnTo>
                    <a:pt x="49678" y="50765"/>
                  </a:lnTo>
                  <a:lnTo>
                    <a:pt x="49814" y="50607"/>
                  </a:lnTo>
                  <a:lnTo>
                    <a:pt x="49859" y="50516"/>
                  </a:lnTo>
                  <a:lnTo>
                    <a:pt x="49859" y="50493"/>
                  </a:lnTo>
                  <a:lnTo>
                    <a:pt x="49814" y="50380"/>
                  </a:lnTo>
                  <a:lnTo>
                    <a:pt x="49791" y="50358"/>
                  </a:lnTo>
                  <a:lnTo>
                    <a:pt x="49769" y="50335"/>
                  </a:lnTo>
                  <a:close/>
                  <a:moveTo>
                    <a:pt x="32153" y="51127"/>
                  </a:moveTo>
                  <a:lnTo>
                    <a:pt x="32107" y="51150"/>
                  </a:lnTo>
                  <a:lnTo>
                    <a:pt x="32085" y="51173"/>
                  </a:lnTo>
                  <a:lnTo>
                    <a:pt x="32085" y="51218"/>
                  </a:lnTo>
                  <a:lnTo>
                    <a:pt x="32085" y="51263"/>
                  </a:lnTo>
                  <a:lnTo>
                    <a:pt x="32085" y="51331"/>
                  </a:lnTo>
                  <a:lnTo>
                    <a:pt x="32062" y="51490"/>
                  </a:lnTo>
                  <a:lnTo>
                    <a:pt x="32062" y="51603"/>
                  </a:lnTo>
                  <a:lnTo>
                    <a:pt x="32062" y="51671"/>
                  </a:lnTo>
                  <a:lnTo>
                    <a:pt x="32085" y="51716"/>
                  </a:lnTo>
                  <a:lnTo>
                    <a:pt x="32107" y="51716"/>
                  </a:lnTo>
                  <a:lnTo>
                    <a:pt x="32153" y="51671"/>
                  </a:lnTo>
                  <a:lnTo>
                    <a:pt x="32175" y="51648"/>
                  </a:lnTo>
                  <a:lnTo>
                    <a:pt x="32175" y="51671"/>
                  </a:lnTo>
                  <a:lnTo>
                    <a:pt x="32221" y="51761"/>
                  </a:lnTo>
                  <a:lnTo>
                    <a:pt x="32243" y="51807"/>
                  </a:lnTo>
                  <a:lnTo>
                    <a:pt x="32266" y="51784"/>
                  </a:lnTo>
                  <a:lnTo>
                    <a:pt x="32334" y="51716"/>
                  </a:lnTo>
                  <a:lnTo>
                    <a:pt x="32357" y="51693"/>
                  </a:lnTo>
                  <a:lnTo>
                    <a:pt x="32379" y="51626"/>
                  </a:lnTo>
                  <a:lnTo>
                    <a:pt x="32424" y="51422"/>
                  </a:lnTo>
                  <a:lnTo>
                    <a:pt x="32402" y="51354"/>
                  </a:lnTo>
                  <a:lnTo>
                    <a:pt x="32334" y="51286"/>
                  </a:lnTo>
                  <a:lnTo>
                    <a:pt x="32311" y="51195"/>
                  </a:lnTo>
                  <a:lnTo>
                    <a:pt x="32243" y="51127"/>
                  </a:lnTo>
                  <a:close/>
                  <a:moveTo>
                    <a:pt x="30953" y="51580"/>
                  </a:moveTo>
                  <a:lnTo>
                    <a:pt x="30907" y="51693"/>
                  </a:lnTo>
                  <a:lnTo>
                    <a:pt x="30862" y="51761"/>
                  </a:lnTo>
                  <a:lnTo>
                    <a:pt x="30749" y="51852"/>
                  </a:lnTo>
                  <a:lnTo>
                    <a:pt x="30726" y="51897"/>
                  </a:lnTo>
                  <a:lnTo>
                    <a:pt x="30772" y="51943"/>
                  </a:lnTo>
                  <a:lnTo>
                    <a:pt x="31021" y="52078"/>
                  </a:lnTo>
                  <a:lnTo>
                    <a:pt x="31066" y="52101"/>
                  </a:lnTo>
                  <a:lnTo>
                    <a:pt x="31089" y="52101"/>
                  </a:lnTo>
                  <a:lnTo>
                    <a:pt x="31134" y="51988"/>
                  </a:lnTo>
                  <a:lnTo>
                    <a:pt x="31179" y="51965"/>
                  </a:lnTo>
                  <a:lnTo>
                    <a:pt x="31202" y="51807"/>
                  </a:lnTo>
                  <a:lnTo>
                    <a:pt x="31179" y="51739"/>
                  </a:lnTo>
                  <a:lnTo>
                    <a:pt x="31156" y="51693"/>
                  </a:lnTo>
                  <a:lnTo>
                    <a:pt x="31111" y="51648"/>
                  </a:lnTo>
                  <a:lnTo>
                    <a:pt x="30953" y="51580"/>
                  </a:lnTo>
                  <a:close/>
                  <a:moveTo>
                    <a:pt x="20945" y="40395"/>
                  </a:moveTo>
                  <a:lnTo>
                    <a:pt x="20197" y="40825"/>
                  </a:lnTo>
                  <a:lnTo>
                    <a:pt x="19405" y="41255"/>
                  </a:lnTo>
                  <a:lnTo>
                    <a:pt x="19088" y="41527"/>
                  </a:lnTo>
                  <a:lnTo>
                    <a:pt x="18862" y="41640"/>
                  </a:lnTo>
                  <a:lnTo>
                    <a:pt x="18612" y="41867"/>
                  </a:lnTo>
                  <a:lnTo>
                    <a:pt x="18160" y="42387"/>
                  </a:lnTo>
                  <a:lnTo>
                    <a:pt x="17956" y="42659"/>
                  </a:lnTo>
                  <a:lnTo>
                    <a:pt x="17911" y="42818"/>
                  </a:lnTo>
                  <a:lnTo>
                    <a:pt x="17888" y="42931"/>
                  </a:lnTo>
                  <a:lnTo>
                    <a:pt x="17911" y="43021"/>
                  </a:lnTo>
                  <a:lnTo>
                    <a:pt x="17956" y="43089"/>
                  </a:lnTo>
                  <a:lnTo>
                    <a:pt x="18069" y="43248"/>
                  </a:lnTo>
                  <a:lnTo>
                    <a:pt x="18092" y="43316"/>
                  </a:lnTo>
                  <a:lnTo>
                    <a:pt x="18092" y="43361"/>
                  </a:lnTo>
                  <a:lnTo>
                    <a:pt x="17978" y="43519"/>
                  </a:lnTo>
                  <a:lnTo>
                    <a:pt x="17797" y="43610"/>
                  </a:lnTo>
                  <a:lnTo>
                    <a:pt x="17503" y="44086"/>
                  </a:lnTo>
                  <a:lnTo>
                    <a:pt x="17503" y="44131"/>
                  </a:lnTo>
                  <a:lnTo>
                    <a:pt x="17480" y="44267"/>
                  </a:lnTo>
                  <a:lnTo>
                    <a:pt x="17480" y="44561"/>
                  </a:lnTo>
                  <a:lnTo>
                    <a:pt x="17480" y="44652"/>
                  </a:lnTo>
                  <a:lnTo>
                    <a:pt x="17503" y="44742"/>
                  </a:lnTo>
                  <a:lnTo>
                    <a:pt x="17571" y="44855"/>
                  </a:lnTo>
                  <a:lnTo>
                    <a:pt x="17797" y="44946"/>
                  </a:lnTo>
                  <a:lnTo>
                    <a:pt x="17978" y="44969"/>
                  </a:lnTo>
                  <a:lnTo>
                    <a:pt x="18363" y="44923"/>
                  </a:lnTo>
                  <a:lnTo>
                    <a:pt x="18477" y="44923"/>
                  </a:lnTo>
                  <a:lnTo>
                    <a:pt x="18363" y="45172"/>
                  </a:lnTo>
                  <a:lnTo>
                    <a:pt x="18137" y="45263"/>
                  </a:lnTo>
                  <a:lnTo>
                    <a:pt x="18092" y="45399"/>
                  </a:lnTo>
                  <a:lnTo>
                    <a:pt x="18092" y="45444"/>
                  </a:lnTo>
                  <a:lnTo>
                    <a:pt x="18114" y="45489"/>
                  </a:lnTo>
                  <a:lnTo>
                    <a:pt x="18318" y="45580"/>
                  </a:lnTo>
                  <a:lnTo>
                    <a:pt x="18477" y="45580"/>
                  </a:lnTo>
                  <a:lnTo>
                    <a:pt x="18794" y="45489"/>
                  </a:lnTo>
                  <a:lnTo>
                    <a:pt x="19224" y="45467"/>
                  </a:lnTo>
                  <a:lnTo>
                    <a:pt x="20175" y="45195"/>
                  </a:lnTo>
                  <a:lnTo>
                    <a:pt x="20379" y="45286"/>
                  </a:lnTo>
                  <a:lnTo>
                    <a:pt x="20401" y="45331"/>
                  </a:lnTo>
                  <a:lnTo>
                    <a:pt x="20379" y="45376"/>
                  </a:lnTo>
                  <a:lnTo>
                    <a:pt x="20265" y="45399"/>
                  </a:lnTo>
                  <a:lnTo>
                    <a:pt x="20062" y="45354"/>
                  </a:lnTo>
                  <a:lnTo>
                    <a:pt x="19858" y="45399"/>
                  </a:lnTo>
                  <a:lnTo>
                    <a:pt x="19813" y="45421"/>
                  </a:lnTo>
                  <a:lnTo>
                    <a:pt x="19813" y="45512"/>
                  </a:lnTo>
                  <a:lnTo>
                    <a:pt x="19903" y="45557"/>
                  </a:lnTo>
                  <a:lnTo>
                    <a:pt x="19948" y="45603"/>
                  </a:lnTo>
                  <a:lnTo>
                    <a:pt x="19813" y="45671"/>
                  </a:lnTo>
                  <a:lnTo>
                    <a:pt x="19677" y="45671"/>
                  </a:lnTo>
                  <a:lnTo>
                    <a:pt x="19518" y="45716"/>
                  </a:lnTo>
                  <a:lnTo>
                    <a:pt x="19201" y="45874"/>
                  </a:lnTo>
                  <a:lnTo>
                    <a:pt x="18816" y="46033"/>
                  </a:lnTo>
                  <a:lnTo>
                    <a:pt x="18409" y="46169"/>
                  </a:lnTo>
                  <a:lnTo>
                    <a:pt x="18318" y="46214"/>
                  </a:lnTo>
                  <a:lnTo>
                    <a:pt x="18046" y="46463"/>
                  </a:lnTo>
                  <a:lnTo>
                    <a:pt x="17978" y="46554"/>
                  </a:lnTo>
                  <a:lnTo>
                    <a:pt x="17956" y="46622"/>
                  </a:lnTo>
                  <a:lnTo>
                    <a:pt x="18046" y="46825"/>
                  </a:lnTo>
                  <a:lnTo>
                    <a:pt x="18590" y="47437"/>
                  </a:lnTo>
                  <a:lnTo>
                    <a:pt x="19065" y="47505"/>
                  </a:lnTo>
                  <a:lnTo>
                    <a:pt x="19586" y="47459"/>
                  </a:lnTo>
                  <a:lnTo>
                    <a:pt x="19677" y="47482"/>
                  </a:lnTo>
                  <a:lnTo>
                    <a:pt x="19790" y="47550"/>
                  </a:lnTo>
                  <a:lnTo>
                    <a:pt x="19858" y="47550"/>
                  </a:lnTo>
                  <a:lnTo>
                    <a:pt x="20401" y="47505"/>
                  </a:lnTo>
                  <a:lnTo>
                    <a:pt x="20763" y="47459"/>
                  </a:lnTo>
                  <a:lnTo>
                    <a:pt x="20967" y="47414"/>
                  </a:lnTo>
                  <a:lnTo>
                    <a:pt x="21171" y="47346"/>
                  </a:lnTo>
                  <a:lnTo>
                    <a:pt x="21262" y="47346"/>
                  </a:lnTo>
                  <a:lnTo>
                    <a:pt x="21465" y="47278"/>
                  </a:lnTo>
                  <a:lnTo>
                    <a:pt x="21624" y="47301"/>
                  </a:lnTo>
                  <a:lnTo>
                    <a:pt x="21918" y="47391"/>
                  </a:lnTo>
                  <a:lnTo>
                    <a:pt x="22122" y="47482"/>
                  </a:lnTo>
                  <a:lnTo>
                    <a:pt x="22937" y="47889"/>
                  </a:lnTo>
                  <a:lnTo>
                    <a:pt x="23254" y="48116"/>
                  </a:lnTo>
                  <a:lnTo>
                    <a:pt x="23322" y="48206"/>
                  </a:lnTo>
                  <a:lnTo>
                    <a:pt x="23254" y="48274"/>
                  </a:lnTo>
                  <a:lnTo>
                    <a:pt x="23209" y="48297"/>
                  </a:lnTo>
                  <a:lnTo>
                    <a:pt x="22869" y="48297"/>
                  </a:lnTo>
                  <a:lnTo>
                    <a:pt x="22824" y="48342"/>
                  </a:lnTo>
                  <a:lnTo>
                    <a:pt x="22620" y="48388"/>
                  </a:lnTo>
                  <a:lnTo>
                    <a:pt x="22530" y="48410"/>
                  </a:lnTo>
                  <a:lnTo>
                    <a:pt x="22077" y="48320"/>
                  </a:lnTo>
                  <a:lnTo>
                    <a:pt x="21714" y="48297"/>
                  </a:lnTo>
                  <a:lnTo>
                    <a:pt x="21511" y="48274"/>
                  </a:lnTo>
                  <a:lnTo>
                    <a:pt x="21307" y="48206"/>
                  </a:lnTo>
                  <a:lnTo>
                    <a:pt x="20967" y="48206"/>
                  </a:lnTo>
                  <a:lnTo>
                    <a:pt x="20220" y="48342"/>
                  </a:lnTo>
                  <a:lnTo>
                    <a:pt x="19405" y="48523"/>
                  </a:lnTo>
                  <a:lnTo>
                    <a:pt x="18952" y="48705"/>
                  </a:lnTo>
                  <a:lnTo>
                    <a:pt x="18929" y="48727"/>
                  </a:lnTo>
                  <a:lnTo>
                    <a:pt x="18907" y="48795"/>
                  </a:lnTo>
                  <a:lnTo>
                    <a:pt x="18907" y="48954"/>
                  </a:lnTo>
                  <a:lnTo>
                    <a:pt x="18929" y="49180"/>
                  </a:lnTo>
                  <a:lnTo>
                    <a:pt x="18952" y="49339"/>
                  </a:lnTo>
                  <a:lnTo>
                    <a:pt x="18975" y="49384"/>
                  </a:lnTo>
                  <a:lnTo>
                    <a:pt x="19065" y="49588"/>
                  </a:lnTo>
                  <a:lnTo>
                    <a:pt x="19292" y="49905"/>
                  </a:lnTo>
                  <a:lnTo>
                    <a:pt x="19360" y="50041"/>
                  </a:lnTo>
                  <a:lnTo>
                    <a:pt x="19405" y="50154"/>
                  </a:lnTo>
                  <a:lnTo>
                    <a:pt x="19428" y="50222"/>
                  </a:lnTo>
                  <a:lnTo>
                    <a:pt x="19450" y="50244"/>
                  </a:lnTo>
                  <a:lnTo>
                    <a:pt x="19767" y="50448"/>
                  </a:lnTo>
                  <a:lnTo>
                    <a:pt x="19971" y="50516"/>
                  </a:lnTo>
                  <a:lnTo>
                    <a:pt x="20152" y="50561"/>
                  </a:lnTo>
                  <a:lnTo>
                    <a:pt x="20514" y="50607"/>
                  </a:lnTo>
                  <a:lnTo>
                    <a:pt x="20877" y="50584"/>
                  </a:lnTo>
                  <a:lnTo>
                    <a:pt x="21194" y="50607"/>
                  </a:lnTo>
                  <a:lnTo>
                    <a:pt x="21375" y="50629"/>
                  </a:lnTo>
                  <a:lnTo>
                    <a:pt x="21692" y="50765"/>
                  </a:lnTo>
                  <a:lnTo>
                    <a:pt x="21692" y="50788"/>
                  </a:lnTo>
                  <a:lnTo>
                    <a:pt x="21760" y="51127"/>
                  </a:lnTo>
                  <a:lnTo>
                    <a:pt x="21760" y="51286"/>
                  </a:lnTo>
                  <a:lnTo>
                    <a:pt x="21737" y="51558"/>
                  </a:lnTo>
                  <a:lnTo>
                    <a:pt x="21805" y="51716"/>
                  </a:lnTo>
                  <a:lnTo>
                    <a:pt x="21964" y="52078"/>
                  </a:lnTo>
                  <a:lnTo>
                    <a:pt x="22054" y="52214"/>
                  </a:lnTo>
                  <a:lnTo>
                    <a:pt x="22145" y="52305"/>
                  </a:lnTo>
                  <a:lnTo>
                    <a:pt x="22213" y="52327"/>
                  </a:lnTo>
                  <a:lnTo>
                    <a:pt x="22348" y="52350"/>
                  </a:lnTo>
                  <a:lnTo>
                    <a:pt x="22507" y="52327"/>
                  </a:lnTo>
                  <a:lnTo>
                    <a:pt x="22779" y="52260"/>
                  </a:lnTo>
                  <a:lnTo>
                    <a:pt x="23413" y="52214"/>
                  </a:lnTo>
                  <a:lnTo>
                    <a:pt x="23571" y="52192"/>
                  </a:lnTo>
                  <a:lnTo>
                    <a:pt x="23730" y="52101"/>
                  </a:lnTo>
                  <a:lnTo>
                    <a:pt x="23866" y="52078"/>
                  </a:lnTo>
                  <a:lnTo>
                    <a:pt x="23956" y="52124"/>
                  </a:lnTo>
                  <a:lnTo>
                    <a:pt x="24250" y="52056"/>
                  </a:lnTo>
                  <a:lnTo>
                    <a:pt x="24658" y="52010"/>
                  </a:lnTo>
                  <a:lnTo>
                    <a:pt x="25043" y="51897"/>
                  </a:lnTo>
                  <a:lnTo>
                    <a:pt x="25451" y="51716"/>
                  </a:lnTo>
                  <a:lnTo>
                    <a:pt x="25632" y="51580"/>
                  </a:lnTo>
                  <a:lnTo>
                    <a:pt x="25768" y="51422"/>
                  </a:lnTo>
                  <a:lnTo>
                    <a:pt x="25926" y="51331"/>
                  </a:lnTo>
                  <a:lnTo>
                    <a:pt x="26311" y="51309"/>
                  </a:lnTo>
                  <a:lnTo>
                    <a:pt x="26651" y="51195"/>
                  </a:lnTo>
                  <a:lnTo>
                    <a:pt x="26719" y="51127"/>
                  </a:lnTo>
                  <a:lnTo>
                    <a:pt x="26900" y="50856"/>
                  </a:lnTo>
                  <a:lnTo>
                    <a:pt x="26968" y="50788"/>
                  </a:lnTo>
                  <a:lnTo>
                    <a:pt x="27126" y="50425"/>
                  </a:lnTo>
                  <a:lnTo>
                    <a:pt x="27194" y="50290"/>
                  </a:lnTo>
                  <a:lnTo>
                    <a:pt x="27262" y="50222"/>
                  </a:lnTo>
                  <a:lnTo>
                    <a:pt x="27375" y="50199"/>
                  </a:lnTo>
                  <a:lnTo>
                    <a:pt x="27466" y="50267"/>
                  </a:lnTo>
                  <a:lnTo>
                    <a:pt x="27511" y="50358"/>
                  </a:lnTo>
                  <a:lnTo>
                    <a:pt x="27534" y="50448"/>
                  </a:lnTo>
                  <a:lnTo>
                    <a:pt x="27511" y="50561"/>
                  </a:lnTo>
                  <a:lnTo>
                    <a:pt x="27511" y="50629"/>
                  </a:lnTo>
                  <a:lnTo>
                    <a:pt x="27534" y="50697"/>
                  </a:lnTo>
                  <a:lnTo>
                    <a:pt x="27579" y="50765"/>
                  </a:lnTo>
                  <a:lnTo>
                    <a:pt x="27692" y="50833"/>
                  </a:lnTo>
                  <a:lnTo>
                    <a:pt x="27783" y="50878"/>
                  </a:lnTo>
                  <a:lnTo>
                    <a:pt x="27941" y="50856"/>
                  </a:lnTo>
                  <a:lnTo>
                    <a:pt x="28168" y="50901"/>
                  </a:lnTo>
                  <a:lnTo>
                    <a:pt x="28371" y="50992"/>
                  </a:lnTo>
                  <a:lnTo>
                    <a:pt x="28575" y="51014"/>
                  </a:lnTo>
                  <a:lnTo>
                    <a:pt x="28575" y="51037"/>
                  </a:lnTo>
                  <a:lnTo>
                    <a:pt x="28575" y="51082"/>
                  </a:lnTo>
                  <a:lnTo>
                    <a:pt x="28462" y="51241"/>
                  </a:lnTo>
                  <a:lnTo>
                    <a:pt x="28462" y="51286"/>
                  </a:lnTo>
                  <a:lnTo>
                    <a:pt x="28507" y="51376"/>
                  </a:lnTo>
                  <a:lnTo>
                    <a:pt x="28937" y="51490"/>
                  </a:lnTo>
                  <a:lnTo>
                    <a:pt x="29028" y="51399"/>
                  </a:lnTo>
                  <a:lnTo>
                    <a:pt x="29096" y="51354"/>
                  </a:lnTo>
                  <a:lnTo>
                    <a:pt x="29322" y="51490"/>
                  </a:lnTo>
                  <a:lnTo>
                    <a:pt x="29526" y="51535"/>
                  </a:lnTo>
                  <a:lnTo>
                    <a:pt x="29798" y="51626"/>
                  </a:lnTo>
                  <a:lnTo>
                    <a:pt x="30047" y="51580"/>
                  </a:lnTo>
                  <a:lnTo>
                    <a:pt x="30273" y="51580"/>
                  </a:lnTo>
                  <a:lnTo>
                    <a:pt x="30319" y="51558"/>
                  </a:lnTo>
                  <a:lnTo>
                    <a:pt x="30387" y="51490"/>
                  </a:lnTo>
                  <a:lnTo>
                    <a:pt x="30590" y="51444"/>
                  </a:lnTo>
                  <a:lnTo>
                    <a:pt x="30681" y="51376"/>
                  </a:lnTo>
                  <a:lnTo>
                    <a:pt x="30998" y="51218"/>
                  </a:lnTo>
                  <a:lnTo>
                    <a:pt x="31089" y="51150"/>
                  </a:lnTo>
                  <a:lnTo>
                    <a:pt x="31134" y="50901"/>
                  </a:lnTo>
                  <a:lnTo>
                    <a:pt x="31134" y="50788"/>
                  </a:lnTo>
                  <a:lnTo>
                    <a:pt x="31111" y="50720"/>
                  </a:lnTo>
                  <a:lnTo>
                    <a:pt x="31066" y="50675"/>
                  </a:lnTo>
                  <a:lnTo>
                    <a:pt x="31043" y="50652"/>
                  </a:lnTo>
                  <a:lnTo>
                    <a:pt x="30975" y="50675"/>
                  </a:lnTo>
                  <a:lnTo>
                    <a:pt x="30930" y="50629"/>
                  </a:lnTo>
                  <a:lnTo>
                    <a:pt x="30930" y="50561"/>
                  </a:lnTo>
                  <a:lnTo>
                    <a:pt x="30907" y="50516"/>
                  </a:lnTo>
                  <a:lnTo>
                    <a:pt x="30930" y="50448"/>
                  </a:lnTo>
                  <a:lnTo>
                    <a:pt x="30930" y="50403"/>
                  </a:lnTo>
                  <a:lnTo>
                    <a:pt x="30998" y="50290"/>
                  </a:lnTo>
                  <a:lnTo>
                    <a:pt x="30998" y="50244"/>
                  </a:lnTo>
                  <a:lnTo>
                    <a:pt x="30930" y="50154"/>
                  </a:lnTo>
                  <a:lnTo>
                    <a:pt x="30862" y="50108"/>
                  </a:lnTo>
                  <a:lnTo>
                    <a:pt x="30613" y="50131"/>
                  </a:lnTo>
                  <a:lnTo>
                    <a:pt x="30545" y="50222"/>
                  </a:lnTo>
                  <a:lnTo>
                    <a:pt x="30364" y="50358"/>
                  </a:lnTo>
                  <a:lnTo>
                    <a:pt x="30273" y="50448"/>
                  </a:lnTo>
                  <a:lnTo>
                    <a:pt x="30115" y="50720"/>
                  </a:lnTo>
                  <a:lnTo>
                    <a:pt x="30092" y="50742"/>
                  </a:lnTo>
                  <a:lnTo>
                    <a:pt x="30092" y="50675"/>
                  </a:lnTo>
                  <a:lnTo>
                    <a:pt x="30138" y="50380"/>
                  </a:lnTo>
                  <a:lnTo>
                    <a:pt x="30160" y="50222"/>
                  </a:lnTo>
                  <a:lnTo>
                    <a:pt x="30138" y="50154"/>
                  </a:lnTo>
                  <a:lnTo>
                    <a:pt x="30138" y="50108"/>
                  </a:lnTo>
                  <a:lnTo>
                    <a:pt x="30092" y="50108"/>
                  </a:lnTo>
                  <a:lnTo>
                    <a:pt x="30070" y="50086"/>
                  </a:lnTo>
                  <a:lnTo>
                    <a:pt x="29956" y="49927"/>
                  </a:lnTo>
                  <a:lnTo>
                    <a:pt x="29843" y="49837"/>
                  </a:lnTo>
                  <a:lnTo>
                    <a:pt x="29821" y="49746"/>
                  </a:lnTo>
                  <a:lnTo>
                    <a:pt x="29843" y="49701"/>
                  </a:lnTo>
                  <a:lnTo>
                    <a:pt x="29888" y="49656"/>
                  </a:lnTo>
                  <a:lnTo>
                    <a:pt x="29934" y="49678"/>
                  </a:lnTo>
                  <a:lnTo>
                    <a:pt x="30138" y="49859"/>
                  </a:lnTo>
                  <a:lnTo>
                    <a:pt x="30251" y="49927"/>
                  </a:lnTo>
                  <a:lnTo>
                    <a:pt x="30387" y="49973"/>
                  </a:lnTo>
                  <a:lnTo>
                    <a:pt x="30477" y="49973"/>
                  </a:lnTo>
                  <a:lnTo>
                    <a:pt x="30522" y="49905"/>
                  </a:lnTo>
                  <a:lnTo>
                    <a:pt x="30545" y="49859"/>
                  </a:lnTo>
                  <a:lnTo>
                    <a:pt x="30545" y="49814"/>
                  </a:lnTo>
                  <a:lnTo>
                    <a:pt x="30545" y="49724"/>
                  </a:lnTo>
                  <a:lnTo>
                    <a:pt x="30522" y="49633"/>
                  </a:lnTo>
                  <a:lnTo>
                    <a:pt x="30500" y="49588"/>
                  </a:lnTo>
                  <a:lnTo>
                    <a:pt x="30568" y="49497"/>
                  </a:lnTo>
                  <a:lnTo>
                    <a:pt x="30704" y="49361"/>
                  </a:lnTo>
                  <a:lnTo>
                    <a:pt x="30794" y="49293"/>
                  </a:lnTo>
                  <a:lnTo>
                    <a:pt x="30839" y="49293"/>
                  </a:lnTo>
                  <a:lnTo>
                    <a:pt x="30885" y="49339"/>
                  </a:lnTo>
                  <a:lnTo>
                    <a:pt x="31089" y="49542"/>
                  </a:lnTo>
                  <a:lnTo>
                    <a:pt x="31179" y="49610"/>
                  </a:lnTo>
                  <a:lnTo>
                    <a:pt x="31247" y="49633"/>
                  </a:lnTo>
                  <a:lnTo>
                    <a:pt x="31292" y="49565"/>
                  </a:lnTo>
                  <a:lnTo>
                    <a:pt x="31315" y="49497"/>
                  </a:lnTo>
                  <a:lnTo>
                    <a:pt x="31360" y="49316"/>
                  </a:lnTo>
                  <a:lnTo>
                    <a:pt x="31383" y="49271"/>
                  </a:lnTo>
                  <a:lnTo>
                    <a:pt x="31406" y="49316"/>
                  </a:lnTo>
                  <a:lnTo>
                    <a:pt x="31451" y="49520"/>
                  </a:lnTo>
                  <a:lnTo>
                    <a:pt x="31496" y="49610"/>
                  </a:lnTo>
                  <a:lnTo>
                    <a:pt x="31587" y="49678"/>
                  </a:lnTo>
                  <a:lnTo>
                    <a:pt x="31723" y="49701"/>
                  </a:lnTo>
                  <a:lnTo>
                    <a:pt x="31790" y="49678"/>
                  </a:lnTo>
                  <a:lnTo>
                    <a:pt x="31813" y="49588"/>
                  </a:lnTo>
                  <a:lnTo>
                    <a:pt x="31836" y="49361"/>
                  </a:lnTo>
                  <a:lnTo>
                    <a:pt x="31836" y="49225"/>
                  </a:lnTo>
                  <a:lnTo>
                    <a:pt x="31790" y="48863"/>
                  </a:lnTo>
                  <a:lnTo>
                    <a:pt x="31723" y="48682"/>
                  </a:lnTo>
                  <a:lnTo>
                    <a:pt x="31700" y="48614"/>
                  </a:lnTo>
                  <a:lnTo>
                    <a:pt x="31655" y="48591"/>
                  </a:lnTo>
                  <a:lnTo>
                    <a:pt x="31587" y="48591"/>
                  </a:lnTo>
                  <a:lnTo>
                    <a:pt x="31315" y="48614"/>
                  </a:lnTo>
                  <a:lnTo>
                    <a:pt x="31270" y="48523"/>
                  </a:lnTo>
                  <a:lnTo>
                    <a:pt x="31270" y="48342"/>
                  </a:lnTo>
                  <a:lnTo>
                    <a:pt x="31270" y="48320"/>
                  </a:lnTo>
                  <a:lnTo>
                    <a:pt x="31224" y="48274"/>
                  </a:lnTo>
                  <a:lnTo>
                    <a:pt x="31179" y="48274"/>
                  </a:lnTo>
                  <a:lnTo>
                    <a:pt x="31021" y="48297"/>
                  </a:lnTo>
                  <a:lnTo>
                    <a:pt x="30975" y="48274"/>
                  </a:lnTo>
                  <a:lnTo>
                    <a:pt x="30681" y="47957"/>
                  </a:lnTo>
                  <a:lnTo>
                    <a:pt x="30500" y="47822"/>
                  </a:lnTo>
                  <a:lnTo>
                    <a:pt x="30387" y="47708"/>
                  </a:lnTo>
                  <a:lnTo>
                    <a:pt x="30138" y="47391"/>
                  </a:lnTo>
                  <a:lnTo>
                    <a:pt x="30115" y="47391"/>
                  </a:lnTo>
                  <a:lnTo>
                    <a:pt x="30115" y="47482"/>
                  </a:lnTo>
                  <a:lnTo>
                    <a:pt x="30183" y="47663"/>
                  </a:lnTo>
                  <a:lnTo>
                    <a:pt x="30183" y="47686"/>
                  </a:lnTo>
                  <a:lnTo>
                    <a:pt x="30160" y="47731"/>
                  </a:lnTo>
                  <a:lnTo>
                    <a:pt x="30092" y="47731"/>
                  </a:lnTo>
                  <a:lnTo>
                    <a:pt x="30024" y="47640"/>
                  </a:lnTo>
                  <a:lnTo>
                    <a:pt x="29934" y="47595"/>
                  </a:lnTo>
                  <a:lnTo>
                    <a:pt x="29707" y="47437"/>
                  </a:lnTo>
                  <a:lnTo>
                    <a:pt x="29504" y="47210"/>
                  </a:lnTo>
                  <a:lnTo>
                    <a:pt x="29413" y="47120"/>
                  </a:lnTo>
                  <a:lnTo>
                    <a:pt x="29254" y="46735"/>
                  </a:lnTo>
                  <a:lnTo>
                    <a:pt x="28983" y="46395"/>
                  </a:lnTo>
                  <a:lnTo>
                    <a:pt x="28937" y="46305"/>
                  </a:lnTo>
                  <a:lnTo>
                    <a:pt x="28937" y="46237"/>
                  </a:lnTo>
                  <a:lnTo>
                    <a:pt x="29005" y="45942"/>
                  </a:lnTo>
                  <a:lnTo>
                    <a:pt x="29028" y="45806"/>
                  </a:lnTo>
                  <a:lnTo>
                    <a:pt x="29073" y="45716"/>
                  </a:lnTo>
                  <a:lnTo>
                    <a:pt x="29096" y="45603"/>
                  </a:lnTo>
                  <a:lnTo>
                    <a:pt x="29119" y="45489"/>
                  </a:lnTo>
                  <a:lnTo>
                    <a:pt x="29096" y="45399"/>
                  </a:lnTo>
                  <a:lnTo>
                    <a:pt x="29096" y="45331"/>
                  </a:lnTo>
                  <a:lnTo>
                    <a:pt x="29073" y="45127"/>
                  </a:lnTo>
                  <a:lnTo>
                    <a:pt x="28983" y="44810"/>
                  </a:lnTo>
                  <a:lnTo>
                    <a:pt x="28779" y="44380"/>
                  </a:lnTo>
                  <a:lnTo>
                    <a:pt x="28734" y="44289"/>
                  </a:lnTo>
                  <a:lnTo>
                    <a:pt x="28688" y="44108"/>
                  </a:lnTo>
                  <a:lnTo>
                    <a:pt x="28394" y="42976"/>
                  </a:lnTo>
                  <a:lnTo>
                    <a:pt x="28394" y="42840"/>
                  </a:lnTo>
                  <a:lnTo>
                    <a:pt x="28349" y="42591"/>
                  </a:lnTo>
                  <a:lnTo>
                    <a:pt x="28326" y="42387"/>
                  </a:lnTo>
                  <a:lnTo>
                    <a:pt x="28303" y="42297"/>
                  </a:lnTo>
                  <a:lnTo>
                    <a:pt x="28258" y="42206"/>
                  </a:lnTo>
                  <a:lnTo>
                    <a:pt x="28258" y="42116"/>
                  </a:lnTo>
                  <a:lnTo>
                    <a:pt x="28258" y="42048"/>
                  </a:lnTo>
                  <a:lnTo>
                    <a:pt x="28258" y="41980"/>
                  </a:lnTo>
                  <a:lnTo>
                    <a:pt x="28190" y="41821"/>
                  </a:lnTo>
                  <a:lnTo>
                    <a:pt x="28100" y="41617"/>
                  </a:lnTo>
                  <a:lnTo>
                    <a:pt x="27941" y="41391"/>
                  </a:lnTo>
                  <a:lnTo>
                    <a:pt x="27737" y="41210"/>
                  </a:lnTo>
                  <a:lnTo>
                    <a:pt x="27420" y="40870"/>
                  </a:lnTo>
                  <a:lnTo>
                    <a:pt x="27149" y="40689"/>
                  </a:lnTo>
                  <a:lnTo>
                    <a:pt x="27036" y="40667"/>
                  </a:lnTo>
                  <a:lnTo>
                    <a:pt x="26968" y="40734"/>
                  </a:lnTo>
                  <a:lnTo>
                    <a:pt x="26945" y="40870"/>
                  </a:lnTo>
                  <a:lnTo>
                    <a:pt x="26922" y="40893"/>
                  </a:lnTo>
                  <a:lnTo>
                    <a:pt x="26605" y="40621"/>
                  </a:lnTo>
                  <a:lnTo>
                    <a:pt x="26424" y="40508"/>
                  </a:lnTo>
                  <a:lnTo>
                    <a:pt x="26175" y="40463"/>
                  </a:lnTo>
                  <a:lnTo>
                    <a:pt x="26130" y="40576"/>
                  </a:lnTo>
                  <a:lnTo>
                    <a:pt x="26152" y="40644"/>
                  </a:lnTo>
                  <a:lnTo>
                    <a:pt x="26220" y="40780"/>
                  </a:lnTo>
                  <a:lnTo>
                    <a:pt x="26266" y="40825"/>
                  </a:lnTo>
                  <a:lnTo>
                    <a:pt x="26220" y="40848"/>
                  </a:lnTo>
                  <a:lnTo>
                    <a:pt x="26107" y="40848"/>
                  </a:lnTo>
                  <a:lnTo>
                    <a:pt x="26039" y="40916"/>
                  </a:lnTo>
                  <a:lnTo>
                    <a:pt x="26017" y="41006"/>
                  </a:lnTo>
                  <a:lnTo>
                    <a:pt x="26017" y="41119"/>
                  </a:lnTo>
                  <a:lnTo>
                    <a:pt x="26220" y="42342"/>
                  </a:lnTo>
                  <a:lnTo>
                    <a:pt x="26266" y="42523"/>
                  </a:lnTo>
                  <a:lnTo>
                    <a:pt x="26266" y="42591"/>
                  </a:lnTo>
                  <a:lnTo>
                    <a:pt x="26266" y="42704"/>
                  </a:lnTo>
                  <a:lnTo>
                    <a:pt x="26288" y="42772"/>
                  </a:lnTo>
                  <a:lnTo>
                    <a:pt x="26334" y="42840"/>
                  </a:lnTo>
                  <a:lnTo>
                    <a:pt x="26356" y="42908"/>
                  </a:lnTo>
                  <a:lnTo>
                    <a:pt x="26356" y="43157"/>
                  </a:lnTo>
                  <a:lnTo>
                    <a:pt x="26379" y="43270"/>
                  </a:lnTo>
                  <a:lnTo>
                    <a:pt x="26447" y="43655"/>
                  </a:lnTo>
                  <a:lnTo>
                    <a:pt x="26560" y="43995"/>
                  </a:lnTo>
                  <a:lnTo>
                    <a:pt x="26764" y="44312"/>
                  </a:lnTo>
                  <a:lnTo>
                    <a:pt x="26696" y="44335"/>
                  </a:lnTo>
                  <a:lnTo>
                    <a:pt x="26696" y="44380"/>
                  </a:lnTo>
                  <a:lnTo>
                    <a:pt x="26719" y="44403"/>
                  </a:lnTo>
                  <a:lnTo>
                    <a:pt x="26741" y="44470"/>
                  </a:lnTo>
                  <a:lnTo>
                    <a:pt x="26719" y="44516"/>
                  </a:lnTo>
                  <a:lnTo>
                    <a:pt x="26447" y="44765"/>
                  </a:lnTo>
                  <a:lnTo>
                    <a:pt x="26402" y="44901"/>
                  </a:lnTo>
                  <a:lnTo>
                    <a:pt x="26379" y="44991"/>
                  </a:lnTo>
                  <a:lnTo>
                    <a:pt x="26356" y="44991"/>
                  </a:lnTo>
                  <a:lnTo>
                    <a:pt x="26266" y="44969"/>
                  </a:lnTo>
                  <a:lnTo>
                    <a:pt x="26198" y="44878"/>
                  </a:lnTo>
                  <a:lnTo>
                    <a:pt x="26085" y="44810"/>
                  </a:lnTo>
                  <a:lnTo>
                    <a:pt x="26062" y="44765"/>
                  </a:lnTo>
                  <a:lnTo>
                    <a:pt x="26039" y="44697"/>
                  </a:lnTo>
                  <a:lnTo>
                    <a:pt x="25994" y="44312"/>
                  </a:lnTo>
                  <a:lnTo>
                    <a:pt x="25835" y="43701"/>
                  </a:lnTo>
                  <a:lnTo>
                    <a:pt x="25768" y="43225"/>
                  </a:lnTo>
                  <a:lnTo>
                    <a:pt x="25700" y="42976"/>
                  </a:lnTo>
                  <a:lnTo>
                    <a:pt x="25654" y="42750"/>
                  </a:lnTo>
                  <a:lnTo>
                    <a:pt x="25609" y="42614"/>
                  </a:lnTo>
                  <a:lnTo>
                    <a:pt x="25564" y="42568"/>
                  </a:lnTo>
                  <a:lnTo>
                    <a:pt x="25451" y="42523"/>
                  </a:lnTo>
                  <a:lnTo>
                    <a:pt x="25428" y="42501"/>
                  </a:lnTo>
                  <a:lnTo>
                    <a:pt x="25428" y="42387"/>
                  </a:lnTo>
                  <a:lnTo>
                    <a:pt x="25428" y="42342"/>
                  </a:lnTo>
                  <a:lnTo>
                    <a:pt x="25428" y="42297"/>
                  </a:lnTo>
                  <a:lnTo>
                    <a:pt x="25383" y="42251"/>
                  </a:lnTo>
                  <a:lnTo>
                    <a:pt x="25315" y="42138"/>
                  </a:lnTo>
                  <a:lnTo>
                    <a:pt x="25134" y="42025"/>
                  </a:lnTo>
                  <a:lnTo>
                    <a:pt x="25043" y="41934"/>
                  </a:lnTo>
                  <a:lnTo>
                    <a:pt x="24930" y="41753"/>
                  </a:lnTo>
                  <a:lnTo>
                    <a:pt x="24613" y="41459"/>
                  </a:lnTo>
                  <a:lnTo>
                    <a:pt x="24545" y="41436"/>
                  </a:lnTo>
                  <a:lnTo>
                    <a:pt x="24205" y="41414"/>
                  </a:lnTo>
                  <a:lnTo>
                    <a:pt x="24092" y="41391"/>
                  </a:lnTo>
                  <a:lnTo>
                    <a:pt x="24069" y="41550"/>
                  </a:lnTo>
                  <a:lnTo>
                    <a:pt x="24183" y="41776"/>
                  </a:lnTo>
                  <a:lnTo>
                    <a:pt x="24386" y="41980"/>
                  </a:lnTo>
                  <a:lnTo>
                    <a:pt x="24454" y="42070"/>
                  </a:lnTo>
                  <a:lnTo>
                    <a:pt x="24454" y="42274"/>
                  </a:lnTo>
                  <a:lnTo>
                    <a:pt x="24454" y="42319"/>
                  </a:lnTo>
                  <a:lnTo>
                    <a:pt x="24273" y="42387"/>
                  </a:lnTo>
                  <a:lnTo>
                    <a:pt x="24205" y="42478"/>
                  </a:lnTo>
                  <a:lnTo>
                    <a:pt x="24001" y="42659"/>
                  </a:lnTo>
                  <a:lnTo>
                    <a:pt x="23866" y="42931"/>
                  </a:lnTo>
                  <a:lnTo>
                    <a:pt x="23707" y="43112"/>
                  </a:lnTo>
                  <a:lnTo>
                    <a:pt x="23684" y="43135"/>
                  </a:lnTo>
                  <a:lnTo>
                    <a:pt x="23616" y="43112"/>
                  </a:lnTo>
                  <a:lnTo>
                    <a:pt x="23594" y="43067"/>
                  </a:lnTo>
                  <a:lnTo>
                    <a:pt x="23594" y="42999"/>
                  </a:lnTo>
                  <a:lnTo>
                    <a:pt x="23594" y="42953"/>
                  </a:lnTo>
                  <a:lnTo>
                    <a:pt x="23616" y="42885"/>
                  </a:lnTo>
                  <a:lnTo>
                    <a:pt x="23616" y="42863"/>
                  </a:lnTo>
                  <a:lnTo>
                    <a:pt x="23571" y="42863"/>
                  </a:lnTo>
                  <a:lnTo>
                    <a:pt x="23481" y="42999"/>
                  </a:lnTo>
                  <a:lnTo>
                    <a:pt x="23390" y="43135"/>
                  </a:lnTo>
                  <a:lnTo>
                    <a:pt x="23299" y="43270"/>
                  </a:lnTo>
                  <a:lnTo>
                    <a:pt x="23209" y="43180"/>
                  </a:lnTo>
                  <a:lnTo>
                    <a:pt x="23118" y="43135"/>
                  </a:lnTo>
                  <a:lnTo>
                    <a:pt x="23186" y="43044"/>
                  </a:lnTo>
                  <a:lnTo>
                    <a:pt x="23345" y="42908"/>
                  </a:lnTo>
                  <a:lnTo>
                    <a:pt x="23549" y="42568"/>
                  </a:lnTo>
                  <a:lnTo>
                    <a:pt x="23616" y="42297"/>
                  </a:lnTo>
                  <a:lnTo>
                    <a:pt x="23616" y="42184"/>
                  </a:lnTo>
                  <a:lnTo>
                    <a:pt x="23458" y="42048"/>
                  </a:lnTo>
                  <a:lnTo>
                    <a:pt x="22982" y="41708"/>
                  </a:lnTo>
                  <a:lnTo>
                    <a:pt x="22665" y="41572"/>
                  </a:lnTo>
                  <a:lnTo>
                    <a:pt x="22439" y="41436"/>
                  </a:lnTo>
                  <a:lnTo>
                    <a:pt x="22167" y="41414"/>
                  </a:lnTo>
                  <a:lnTo>
                    <a:pt x="22077" y="41459"/>
                  </a:lnTo>
                  <a:lnTo>
                    <a:pt x="22009" y="41550"/>
                  </a:lnTo>
                  <a:lnTo>
                    <a:pt x="21873" y="41776"/>
                  </a:lnTo>
                  <a:lnTo>
                    <a:pt x="21850" y="41889"/>
                  </a:lnTo>
                  <a:lnTo>
                    <a:pt x="21850" y="42070"/>
                  </a:lnTo>
                  <a:lnTo>
                    <a:pt x="21850" y="42161"/>
                  </a:lnTo>
                  <a:lnTo>
                    <a:pt x="21828" y="42229"/>
                  </a:lnTo>
                  <a:lnTo>
                    <a:pt x="21782" y="42342"/>
                  </a:lnTo>
                  <a:lnTo>
                    <a:pt x="21737" y="42365"/>
                  </a:lnTo>
                  <a:lnTo>
                    <a:pt x="21692" y="42297"/>
                  </a:lnTo>
                  <a:lnTo>
                    <a:pt x="21465" y="42342"/>
                  </a:lnTo>
                  <a:lnTo>
                    <a:pt x="21307" y="42410"/>
                  </a:lnTo>
                  <a:lnTo>
                    <a:pt x="21171" y="42501"/>
                  </a:lnTo>
                  <a:lnTo>
                    <a:pt x="21080" y="42546"/>
                  </a:lnTo>
                  <a:lnTo>
                    <a:pt x="21035" y="42501"/>
                  </a:lnTo>
                  <a:lnTo>
                    <a:pt x="21035" y="42410"/>
                  </a:lnTo>
                  <a:lnTo>
                    <a:pt x="21216" y="42116"/>
                  </a:lnTo>
                  <a:lnTo>
                    <a:pt x="21307" y="41934"/>
                  </a:lnTo>
                  <a:lnTo>
                    <a:pt x="21352" y="41776"/>
                  </a:lnTo>
                  <a:lnTo>
                    <a:pt x="21375" y="41663"/>
                  </a:lnTo>
                  <a:lnTo>
                    <a:pt x="21397" y="41527"/>
                  </a:lnTo>
                  <a:lnTo>
                    <a:pt x="21397" y="41368"/>
                  </a:lnTo>
                  <a:lnTo>
                    <a:pt x="21397" y="41210"/>
                  </a:lnTo>
                  <a:lnTo>
                    <a:pt x="21375" y="40916"/>
                  </a:lnTo>
                  <a:lnTo>
                    <a:pt x="21330" y="40780"/>
                  </a:lnTo>
                  <a:lnTo>
                    <a:pt x="21307" y="40667"/>
                  </a:lnTo>
                  <a:lnTo>
                    <a:pt x="21284" y="40599"/>
                  </a:lnTo>
                  <a:lnTo>
                    <a:pt x="21194" y="40508"/>
                  </a:lnTo>
                  <a:lnTo>
                    <a:pt x="20945" y="40395"/>
                  </a:lnTo>
                  <a:close/>
                  <a:moveTo>
                    <a:pt x="34236" y="49248"/>
                  </a:moveTo>
                  <a:lnTo>
                    <a:pt x="34077" y="49316"/>
                  </a:lnTo>
                  <a:lnTo>
                    <a:pt x="33987" y="49407"/>
                  </a:lnTo>
                  <a:lnTo>
                    <a:pt x="33964" y="49429"/>
                  </a:lnTo>
                  <a:lnTo>
                    <a:pt x="33942" y="49497"/>
                  </a:lnTo>
                  <a:lnTo>
                    <a:pt x="33919" y="49633"/>
                  </a:lnTo>
                  <a:lnTo>
                    <a:pt x="33919" y="49701"/>
                  </a:lnTo>
                  <a:lnTo>
                    <a:pt x="33919" y="49791"/>
                  </a:lnTo>
                  <a:lnTo>
                    <a:pt x="34032" y="50041"/>
                  </a:lnTo>
                  <a:lnTo>
                    <a:pt x="34123" y="50176"/>
                  </a:lnTo>
                  <a:lnTo>
                    <a:pt x="34123" y="50176"/>
                  </a:lnTo>
                  <a:lnTo>
                    <a:pt x="34032" y="50154"/>
                  </a:lnTo>
                  <a:lnTo>
                    <a:pt x="33964" y="50108"/>
                  </a:lnTo>
                  <a:lnTo>
                    <a:pt x="33851" y="49927"/>
                  </a:lnTo>
                  <a:lnTo>
                    <a:pt x="33783" y="49905"/>
                  </a:lnTo>
                  <a:lnTo>
                    <a:pt x="33715" y="49905"/>
                  </a:lnTo>
                  <a:lnTo>
                    <a:pt x="33715" y="49973"/>
                  </a:lnTo>
                  <a:lnTo>
                    <a:pt x="33738" y="50018"/>
                  </a:lnTo>
                  <a:lnTo>
                    <a:pt x="33760" y="50086"/>
                  </a:lnTo>
                  <a:lnTo>
                    <a:pt x="33806" y="50131"/>
                  </a:lnTo>
                  <a:lnTo>
                    <a:pt x="33715" y="50131"/>
                  </a:lnTo>
                  <a:lnTo>
                    <a:pt x="33715" y="50154"/>
                  </a:lnTo>
                  <a:lnTo>
                    <a:pt x="33715" y="50244"/>
                  </a:lnTo>
                  <a:lnTo>
                    <a:pt x="33783" y="50358"/>
                  </a:lnTo>
                  <a:lnTo>
                    <a:pt x="33783" y="50403"/>
                  </a:lnTo>
                  <a:lnTo>
                    <a:pt x="33783" y="50448"/>
                  </a:lnTo>
                  <a:lnTo>
                    <a:pt x="33760" y="50516"/>
                  </a:lnTo>
                  <a:lnTo>
                    <a:pt x="33579" y="50720"/>
                  </a:lnTo>
                  <a:lnTo>
                    <a:pt x="33421" y="50833"/>
                  </a:lnTo>
                  <a:lnTo>
                    <a:pt x="33285" y="50856"/>
                  </a:lnTo>
                  <a:lnTo>
                    <a:pt x="32991" y="50901"/>
                  </a:lnTo>
                  <a:lnTo>
                    <a:pt x="32945" y="50969"/>
                  </a:lnTo>
                  <a:lnTo>
                    <a:pt x="32923" y="51082"/>
                  </a:lnTo>
                  <a:lnTo>
                    <a:pt x="32900" y="51127"/>
                  </a:lnTo>
                  <a:lnTo>
                    <a:pt x="32968" y="51286"/>
                  </a:lnTo>
                  <a:lnTo>
                    <a:pt x="33013" y="51376"/>
                  </a:lnTo>
                  <a:lnTo>
                    <a:pt x="33104" y="51467"/>
                  </a:lnTo>
                  <a:lnTo>
                    <a:pt x="33149" y="51490"/>
                  </a:lnTo>
                  <a:lnTo>
                    <a:pt x="33285" y="51490"/>
                  </a:lnTo>
                  <a:lnTo>
                    <a:pt x="33308" y="51467"/>
                  </a:lnTo>
                  <a:lnTo>
                    <a:pt x="33285" y="51422"/>
                  </a:lnTo>
                  <a:lnTo>
                    <a:pt x="33308" y="51376"/>
                  </a:lnTo>
                  <a:lnTo>
                    <a:pt x="33375" y="51354"/>
                  </a:lnTo>
                  <a:lnTo>
                    <a:pt x="33443" y="51354"/>
                  </a:lnTo>
                  <a:lnTo>
                    <a:pt x="33443" y="51376"/>
                  </a:lnTo>
                  <a:lnTo>
                    <a:pt x="33466" y="51422"/>
                  </a:lnTo>
                  <a:lnTo>
                    <a:pt x="33466" y="51490"/>
                  </a:lnTo>
                  <a:lnTo>
                    <a:pt x="33489" y="51558"/>
                  </a:lnTo>
                  <a:lnTo>
                    <a:pt x="33534" y="51603"/>
                  </a:lnTo>
                  <a:lnTo>
                    <a:pt x="33602" y="51626"/>
                  </a:lnTo>
                  <a:lnTo>
                    <a:pt x="33715" y="51648"/>
                  </a:lnTo>
                  <a:lnTo>
                    <a:pt x="33806" y="51603"/>
                  </a:lnTo>
                  <a:lnTo>
                    <a:pt x="33851" y="51535"/>
                  </a:lnTo>
                  <a:lnTo>
                    <a:pt x="33896" y="51535"/>
                  </a:lnTo>
                  <a:lnTo>
                    <a:pt x="33919" y="51580"/>
                  </a:lnTo>
                  <a:lnTo>
                    <a:pt x="33919" y="51626"/>
                  </a:lnTo>
                  <a:lnTo>
                    <a:pt x="33942" y="51693"/>
                  </a:lnTo>
                  <a:lnTo>
                    <a:pt x="33942" y="51739"/>
                  </a:lnTo>
                  <a:lnTo>
                    <a:pt x="33964" y="51761"/>
                  </a:lnTo>
                  <a:lnTo>
                    <a:pt x="34236" y="51920"/>
                  </a:lnTo>
                  <a:lnTo>
                    <a:pt x="34394" y="52010"/>
                  </a:lnTo>
                  <a:lnTo>
                    <a:pt x="34576" y="52192"/>
                  </a:lnTo>
                  <a:lnTo>
                    <a:pt x="34734" y="52237"/>
                  </a:lnTo>
                  <a:lnTo>
                    <a:pt x="34938" y="52214"/>
                  </a:lnTo>
                  <a:lnTo>
                    <a:pt x="35255" y="52373"/>
                  </a:lnTo>
                  <a:lnTo>
                    <a:pt x="35413" y="52350"/>
                  </a:lnTo>
                  <a:lnTo>
                    <a:pt x="35526" y="52282"/>
                  </a:lnTo>
                  <a:lnTo>
                    <a:pt x="35730" y="52056"/>
                  </a:lnTo>
                  <a:lnTo>
                    <a:pt x="35821" y="52010"/>
                  </a:lnTo>
                  <a:lnTo>
                    <a:pt x="35889" y="51897"/>
                  </a:lnTo>
                  <a:lnTo>
                    <a:pt x="35979" y="51784"/>
                  </a:lnTo>
                  <a:lnTo>
                    <a:pt x="36047" y="51761"/>
                  </a:lnTo>
                  <a:lnTo>
                    <a:pt x="36160" y="51761"/>
                  </a:lnTo>
                  <a:lnTo>
                    <a:pt x="36251" y="51693"/>
                  </a:lnTo>
                  <a:lnTo>
                    <a:pt x="36296" y="51626"/>
                  </a:lnTo>
                  <a:lnTo>
                    <a:pt x="36319" y="51580"/>
                  </a:lnTo>
                  <a:lnTo>
                    <a:pt x="36274" y="51467"/>
                  </a:lnTo>
                  <a:lnTo>
                    <a:pt x="36228" y="51444"/>
                  </a:lnTo>
                  <a:lnTo>
                    <a:pt x="36183" y="51467"/>
                  </a:lnTo>
                  <a:lnTo>
                    <a:pt x="36070" y="51558"/>
                  </a:lnTo>
                  <a:lnTo>
                    <a:pt x="35934" y="51422"/>
                  </a:lnTo>
                  <a:lnTo>
                    <a:pt x="35843" y="51309"/>
                  </a:lnTo>
                  <a:lnTo>
                    <a:pt x="35776" y="51150"/>
                  </a:lnTo>
                  <a:lnTo>
                    <a:pt x="35685" y="50924"/>
                  </a:lnTo>
                  <a:lnTo>
                    <a:pt x="35594" y="50629"/>
                  </a:lnTo>
                  <a:lnTo>
                    <a:pt x="35504" y="50425"/>
                  </a:lnTo>
                  <a:lnTo>
                    <a:pt x="35187" y="50154"/>
                  </a:lnTo>
                  <a:lnTo>
                    <a:pt x="35051" y="50063"/>
                  </a:lnTo>
                  <a:lnTo>
                    <a:pt x="34960" y="49950"/>
                  </a:lnTo>
                  <a:lnTo>
                    <a:pt x="34870" y="49814"/>
                  </a:lnTo>
                  <a:lnTo>
                    <a:pt x="34757" y="49678"/>
                  </a:lnTo>
                  <a:lnTo>
                    <a:pt x="34711" y="49678"/>
                  </a:lnTo>
                  <a:lnTo>
                    <a:pt x="34666" y="49746"/>
                  </a:lnTo>
                  <a:lnTo>
                    <a:pt x="34621" y="49791"/>
                  </a:lnTo>
                  <a:lnTo>
                    <a:pt x="34598" y="49746"/>
                  </a:lnTo>
                  <a:lnTo>
                    <a:pt x="34576" y="49701"/>
                  </a:lnTo>
                  <a:lnTo>
                    <a:pt x="34576" y="49656"/>
                  </a:lnTo>
                  <a:lnTo>
                    <a:pt x="34643" y="49610"/>
                  </a:lnTo>
                  <a:lnTo>
                    <a:pt x="34643" y="49588"/>
                  </a:lnTo>
                  <a:lnTo>
                    <a:pt x="34621" y="49542"/>
                  </a:lnTo>
                  <a:lnTo>
                    <a:pt x="34462" y="49384"/>
                  </a:lnTo>
                  <a:lnTo>
                    <a:pt x="34394" y="49293"/>
                  </a:lnTo>
                  <a:lnTo>
                    <a:pt x="34326" y="49248"/>
                  </a:lnTo>
                  <a:close/>
                  <a:moveTo>
                    <a:pt x="28598" y="52124"/>
                  </a:moveTo>
                  <a:lnTo>
                    <a:pt x="28553" y="52169"/>
                  </a:lnTo>
                  <a:lnTo>
                    <a:pt x="28553" y="52214"/>
                  </a:lnTo>
                  <a:lnTo>
                    <a:pt x="28620" y="52305"/>
                  </a:lnTo>
                  <a:lnTo>
                    <a:pt x="28711" y="52395"/>
                  </a:lnTo>
                  <a:lnTo>
                    <a:pt x="28824" y="52463"/>
                  </a:lnTo>
                  <a:lnTo>
                    <a:pt x="28915" y="52509"/>
                  </a:lnTo>
                  <a:lnTo>
                    <a:pt x="28960" y="52486"/>
                  </a:lnTo>
                  <a:lnTo>
                    <a:pt x="29028" y="52441"/>
                  </a:lnTo>
                  <a:lnTo>
                    <a:pt x="29028" y="52395"/>
                  </a:lnTo>
                  <a:lnTo>
                    <a:pt x="29028" y="52350"/>
                  </a:lnTo>
                  <a:lnTo>
                    <a:pt x="29005" y="52282"/>
                  </a:lnTo>
                  <a:lnTo>
                    <a:pt x="28915" y="52169"/>
                  </a:lnTo>
                  <a:lnTo>
                    <a:pt x="28824" y="52124"/>
                  </a:lnTo>
                  <a:close/>
                  <a:moveTo>
                    <a:pt x="52191" y="51875"/>
                  </a:moveTo>
                  <a:lnTo>
                    <a:pt x="52124" y="51988"/>
                  </a:lnTo>
                  <a:lnTo>
                    <a:pt x="52101" y="52101"/>
                  </a:lnTo>
                  <a:lnTo>
                    <a:pt x="52101" y="52192"/>
                  </a:lnTo>
                  <a:lnTo>
                    <a:pt x="52101" y="52237"/>
                  </a:lnTo>
                  <a:lnTo>
                    <a:pt x="52169" y="52350"/>
                  </a:lnTo>
                  <a:lnTo>
                    <a:pt x="52373" y="52509"/>
                  </a:lnTo>
                  <a:lnTo>
                    <a:pt x="52463" y="52644"/>
                  </a:lnTo>
                  <a:lnTo>
                    <a:pt x="52508" y="52622"/>
                  </a:lnTo>
                  <a:lnTo>
                    <a:pt x="52554" y="52577"/>
                  </a:lnTo>
                  <a:lnTo>
                    <a:pt x="52554" y="52531"/>
                  </a:lnTo>
                  <a:lnTo>
                    <a:pt x="52576" y="52486"/>
                  </a:lnTo>
                  <a:lnTo>
                    <a:pt x="52554" y="52463"/>
                  </a:lnTo>
                  <a:lnTo>
                    <a:pt x="52554" y="52418"/>
                  </a:lnTo>
                  <a:lnTo>
                    <a:pt x="52576" y="52395"/>
                  </a:lnTo>
                  <a:lnTo>
                    <a:pt x="52554" y="52305"/>
                  </a:lnTo>
                  <a:lnTo>
                    <a:pt x="52508" y="52192"/>
                  </a:lnTo>
                  <a:lnTo>
                    <a:pt x="52441" y="51965"/>
                  </a:lnTo>
                  <a:lnTo>
                    <a:pt x="52350" y="51897"/>
                  </a:lnTo>
                  <a:lnTo>
                    <a:pt x="52259" y="51875"/>
                  </a:lnTo>
                  <a:close/>
                  <a:moveTo>
                    <a:pt x="49271" y="52599"/>
                  </a:moveTo>
                  <a:lnTo>
                    <a:pt x="49112" y="52644"/>
                  </a:lnTo>
                  <a:lnTo>
                    <a:pt x="49112" y="52803"/>
                  </a:lnTo>
                  <a:lnTo>
                    <a:pt x="49112" y="52871"/>
                  </a:lnTo>
                  <a:lnTo>
                    <a:pt x="49203" y="52984"/>
                  </a:lnTo>
                  <a:lnTo>
                    <a:pt x="49248" y="52961"/>
                  </a:lnTo>
                  <a:lnTo>
                    <a:pt x="49384" y="52803"/>
                  </a:lnTo>
                  <a:lnTo>
                    <a:pt x="49339" y="52712"/>
                  </a:lnTo>
                  <a:lnTo>
                    <a:pt x="49271" y="52599"/>
                  </a:lnTo>
                  <a:close/>
                  <a:moveTo>
                    <a:pt x="25043" y="53165"/>
                  </a:moveTo>
                  <a:lnTo>
                    <a:pt x="25020" y="53256"/>
                  </a:lnTo>
                  <a:lnTo>
                    <a:pt x="25134" y="53392"/>
                  </a:lnTo>
                  <a:lnTo>
                    <a:pt x="25156" y="53392"/>
                  </a:lnTo>
                  <a:lnTo>
                    <a:pt x="25156" y="53346"/>
                  </a:lnTo>
                  <a:lnTo>
                    <a:pt x="25134" y="53256"/>
                  </a:lnTo>
                  <a:lnTo>
                    <a:pt x="25043" y="53165"/>
                  </a:lnTo>
                  <a:close/>
                  <a:moveTo>
                    <a:pt x="25292" y="53392"/>
                  </a:moveTo>
                  <a:lnTo>
                    <a:pt x="25269" y="53414"/>
                  </a:lnTo>
                  <a:lnTo>
                    <a:pt x="25292" y="53460"/>
                  </a:lnTo>
                  <a:lnTo>
                    <a:pt x="25337" y="53527"/>
                  </a:lnTo>
                  <a:lnTo>
                    <a:pt x="25473" y="53618"/>
                  </a:lnTo>
                  <a:lnTo>
                    <a:pt x="25496" y="53618"/>
                  </a:lnTo>
                  <a:lnTo>
                    <a:pt x="25496" y="53573"/>
                  </a:lnTo>
                  <a:lnTo>
                    <a:pt x="25496" y="53482"/>
                  </a:lnTo>
                  <a:lnTo>
                    <a:pt x="25428" y="53414"/>
                  </a:lnTo>
                  <a:lnTo>
                    <a:pt x="25360" y="53414"/>
                  </a:lnTo>
                  <a:lnTo>
                    <a:pt x="25292" y="53392"/>
                  </a:lnTo>
                  <a:close/>
                  <a:moveTo>
                    <a:pt x="52916" y="53165"/>
                  </a:moveTo>
                  <a:lnTo>
                    <a:pt x="52644" y="53211"/>
                  </a:lnTo>
                  <a:lnTo>
                    <a:pt x="52644" y="53256"/>
                  </a:lnTo>
                  <a:lnTo>
                    <a:pt x="52622" y="53324"/>
                  </a:lnTo>
                  <a:lnTo>
                    <a:pt x="52622" y="53392"/>
                  </a:lnTo>
                  <a:lnTo>
                    <a:pt x="52667" y="53573"/>
                  </a:lnTo>
                  <a:lnTo>
                    <a:pt x="52758" y="53731"/>
                  </a:lnTo>
                  <a:lnTo>
                    <a:pt x="52825" y="53777"/>
                  </a:lnTo>
                  <a:lnTo>
                    <a:pt x="52916" y="53799"/>
                  </a:lnTo>
                  <a:lnTo>
                    <a:pt x="53120" y="53822"/>
                  </a:lnTo>
                  <a:lnTo>
                    <a:pt x="53505" y="53822"/>
                  </a:lnTo>
                  <a:lnTo>
                    <a:pt x="53686" y="53799"/>
                  </a:lnTo>
                  <a:lnTo>
                    <a:pt x="53686" y="53731"/>
                  </a:lnTo>
                  <a:lnTo>
                    <a:pt x="53686" y="53618"/>
                  </a:lnTo>
                  <a:lnTo>
                    <a:pt x="53663" y="53437"/>
                  </a:lnTo>
                  <a:lnTo>
                    <a:pt x="53641" y="53392"/>
                  </a:lnTo>
                  <a:lnTo>
                    <a:pt x="53618" y="53369"/>
                  </a:lnTo>
                  <a:lnTo>
                    <a:pt x="53550" y="53324"/>
                  </a:lnTo>
                  <a:lnTo>
                    <a:pt x="53301" y="53324"/>
                  </a:lnTo>
                  <a:lnTo>
                    <a:pt x="53120" y="53233"/>
                  </a:lnTo>
                  <a:lnTo>
                    <a:pt x="52916" y="53165"/>
                  </a:lnTo>
                  <a:close/>
                  <a:moveTo>
                    <a:pt x="43134" y="52712"/>
                  </a:moveTo>
                  <a:lnTo>
                    <a:pt x="43021" y="52871"/>
                  </a:lnTo>
                  <a:lnTo>
                    <a:pt x="42976" y="52961"/>
                  </a:lnTo>
                  <a:lnTo>
                    <a:pt x="42976" y="53007"/>
                  </a:lnTo>
                  <a:lnTo>
                    <a:pt x="42931" y="53120"/>
                  </a:lnTo>
                  <a:lnTo>
                    <a:pt x="42931" y="53143"/>
                  </a:lnTo>
                  <a:lnTo>
                    <a:pt x="42931" y="53211"/>
                  </a:lnTo>
                  <a:lnTo>
                    <a:pt x="42999" y="53346"/>
                  </a:lnTo>
                  <a:lnTo>
                    <a:pt x="42976" y="53505"/>
                  </a:lnTo>
                  <a:lnTo>
                    <a:pt x="42953" y="53573"/>
                  </a:lnTo>
                  <a:lnTo>
                    <a:pt x="42953" y="53641"/>
                  </a:lnTo>
                  <a:lnTo>
                    <a:pt x="42976" y="53709"/>
                  </a:lnTo>
                  <a:lnTo>
                    <a:pt x="42999" y="53754"/>
                  </a:lnTo>
                  <a:lnTo>
                    <a:pt x="43112" y="53890"/>
                  </a:lnTo>
                  <a:lnTo>
                    <a:pt x="43180" y="53912"/>
                  </a:lnTo>
                  <a:lnTo>
                    <a:pt x="43202" y="53912"/>
                  </a:lnTo>
                  <a:lnTo>
                    <a:pt x="43248" y="53890"/>
                  </a:lnTo>
                  <a:lnTo>
                    <a:pt x="43293" y="53822"/>
                  </a:lnTo>
                  <a:lnTo>
                    <a:pt x="43338" y="53754"/>
                  </a:lnTo>
                  <a:lnTo>
                    <a:pt x="43361" y="53595"/>
                  </a:lnTo>
                  <a:lnTo>
                    <a:pt x="43383" y="53527"/>
                  </a:lnTo>
                  <a:lnTo>
                    <a:pt x="43383" y="53392"/>
                  </a:lnTo>
                  <a:lnTo>
                    <a:pt x="43338" y="53211"/>
                  </a:lnTo>
                  <a:lnTo>
                    <a:pt x="43338" y="53075"/>
                  </a:lnTo>
                  <a:lnTo>
                    <a:pt x="43338" y="52984"/>
                  </a:lnTo>
                  <a:lnTo>
                    <a:pt x="43316" y="52894"/>
                  </a:lnTo>
                  <a:lnTo>
                    <a:pt x="43225" y="52758"/>
                  </a:lnTo>
                  <a:lnTo>
                    <a:pt x="43134" y="52712"/>
                  </a:lnTo>
                  <a:close/>
                  <a:moveTo>
                    <a:pt x="26175" y="54071"/>
                  </a:moveTo>
                  <a:lnTo>
                    <a:pt x="26107" y="54139"/>
                  </a:lnTo>
                  <a:lnTo>
                    <a:pt x="26107" y="54275"/>
                  </a:lnTo>
                  <a:lnTo>
                    <a:pt x="26085" y="54365"/>
                  </a:lnTo>
                  <a:lnTo>
                    <a:pt x="26085" y="54546"/>
                  </a:lnTo>
                  <a:lnTo>
                    <a:pt x="26152" y="54660"/>
                  </a:lnTo>
                  <a:lnTo>
                    <a:pt x="26198" y="54682"/>
                  </a:lnTo>
                  <a:lnTo>
                    <a:pt x="26243" y="54773"/>
                  </a:lnTo>
                  <a:lnTo>
                    <a:pt x="26243" y="54795"/>
                  </a:lnTo>
                  <a:lnTo>
                    <a:pt x="26288" y="54614"/>
                  </a:lnTo>
                  <a:lnTo>
                    <a:pt x="26288" y="54546"/>
                  </a:lnTo>
                  <a:lnTo>
                    <a:pt x="26288" y="54478"/>
                  </a:lnTo>
                  <a:lnTo>
                    <a:pt x="26266" y="54456"/>
                  </a:lnTo>
                  <a:lnTo>
                    <a:pt x="26220" y="54388"/>
                  </a:lnTo>
                  <a:lnTo>
                    <a:pt x="26220" y="54297"/>
                  </a:lnTo>
                  <a:lnTo>
                    <a:pt x="26220" y="54161"/>
                  </a:lnTo>
                  <a:lnTo>
                    <a:pt x="26175" y="54071"/>
                  </a:lnTo>
                  <a:close/>
                  <a:moveTo>
                    <a:pt x="51648" y="52644"/>
                  </a:moveTo>
                  <a:lnTo>
                    <a:pt x="51557" y="52690"/>
                  </a:lnTo>
                  <a:lnTo>
                    <a:pt x="51490" y="52712"/>
                  </a:lnTo>
                  <a:lnTo>
                    <a:pt x="51331" y="52690"/>
                  </a:lnTo>
                  <a:lnTo>
                    <a:pt x="51150" y="52780"/>
                  </a:lnTo>
                  <a:lnTo>
                    <a:pt x="51082" y="52826"/>
                  </a:lnTo>
                  <a:lnTo>
                    <a:pt x="51037" y="52871"/>
                  </a:lnTo>
                  <a:lnTo>
                    <a:pt x="50878" y="53165"/>
                  </a:lnTo>
                  <a:lnTo>
                    <a:pt x="50742" y="53482"/>
                  </a:lnTo>
                  <a:lnTo>
                    <a:pt x="50652" y="53686"/>
                  </a:lnTo>
                  <a:lnTo>
                    <a:pt x="50584" y="53980"/>
                  </a:lnTo>
                  <a:lnTo>
                    <a:pt x="50584" y="54026"/>
                  </a:lnTo>
                  <a:lnTo>
                    <a:pt x="50652" y="54388"/>
                  </a:lnTo>
                  <a:lnTo>
                    <a:pt x="50697" y="54592"/>
                  </a:lnTo>
                  <a:lnTo>
                    <a:pt x="50765" y="54795"/>
                  </a:lnTo>
                  <a:lnTo>
                    <a:pt x="50833" y="54886"/>
                  </a:lnTo>
                  <a:lnTo>
                    <a:pt x="50878" y="54931"/>
                  </a:lnTo>
                  <a:lnTo>
                    <a:pt x="50946" y="54954"/>
                  </a:lnTo>
                  <a:lnTo>
                    <a:pt x="51082" y="54954"/>
                  </a:lnTo>
                  <a:lnTo>
                    <a:pt x="51354" y="54909"/>
                  </a:lnTo>
                  <a:lnTo>
                    <a:pt x="51580" y="54909"/>
                  </a:lnTo>
                  <a:lnTo>
                    <a:pt x="51807" y="54863"/>
                  </a:lnTo>
                  <a:lnTo>
                    <a:pt x="52101" y="54682"/>
                  </a:lnTo>
                  <a:lnTo>
                    <a:pt x="52169" y="54614"/>
                  </a:lnTo>
                  <a:lnTo>
                    <a:pt x="52259" y="54501"/>
                  </a:lnTo>
                  <a:lnTo>
                    <a:pt x="52327" y="54343"/>
                  </a:lnTo>
                  <a:lnTo>
                    <a:pt x="52350" y="54139"/>
                  </a:lnTo>
                  <a:lnTo>
                    <a:pt x="52350" y="53890"/>
                  </a:lnTo>
                  <a:lnTo>
                    <a:pt x="52327" y="53437"/>
                  </a:lnTo>
                  <a:lnTo>
                    <a:pt x="52327" y="53392"/>
                  </a:lnTo>
                  <a:lnTo>
                    <a:pt x="52373" y="53256"/>
                  </a:lnTo>
                  <a:lnTo>
                    <a:pt x="52373" y="53211"/>
                  </a:lnTo>
                  <a:lnTo>
                    <a:pt x="52373" y="53075"/>
                  </a:lnTo>
                  <a:lnTo>
                    <a:pt x="52350" y="53007"/>
                  </a:lnTo>
                  <a:lnTo>
                    <a:pt x="52327" y="52939"/>
                  </a:lnTo>
                  <a:lnTo>
                    <a:pt x="52305" y="52871"/>
                  </a:lnTo>
                  <a:lnTo>
                    <a:pt x="51874" y="52667"/>
                  </a:lnTo>
                  <a:lnTo>
                    <a:pt x="51739" y="52644"/>
                  </a:lnTo>
                  <a:close/>
                  <a:moveTo>
                    <a:pt x="62381" y="55045"/>
                  </a:moveTo>
                  <a:lnTo>
                    <a:pt x="62245" y="55067"/>
                  </a:lnTo>
                  <a:lnTo>
                    <a:pt x="62222" y="55135"/>
                  </a:lnTo>
                  <a:lnTo>
                    <a:pt x="62154" y="55203"/>
                  </a:lnTo>
                  <a:lnTo>
                    <a:pt x="62086" y="55294"/>
                  </a:lnTo>
                  <a:lnTo>
                    <a:pt x="62064" y="55316"/>
                  </a:lnTo>
                  <a:lnTo>
                    <a:pt x="62109" y="55384"/>
                  </a:lnTo>
                  <a:lnTo>
                    <a:pt x="62200" y="55316"/>
                  </a:lnTo>
                  <a:lnTo>
                    <a:pt x="62358" y="55158"/>
                  </a:lnTo>
                  <a:lnTo>
                    <a:pt x="62426" y="55067"/>
                  </a:lnTo>
                  <a:lnTo>
                    <a:pt x="62426" y="55045"/>
                  </a:lnTo>
                  <a:close/>
                  <a:moveTo>
                    <a:pt x="26130" y="55429"/>
                  </a:moveTo>
                  <a:lnTo>
                    <a:pt x="26152" y="55543"/>
                  </a:lnTo>
                  <a:lnTo>
                    <a:pt x="26243" y="55679"/>
                  </a:lnTo>
                  <a:lnTo>
                    <a:pt x="26243" y="55724"/>
                  </a:lnTo>
                  <a:lnTo>
                    <a:pt x="26288" y="55701"/>
                  </a:lnTo>
                  <a:lnTo>
                    <a:pt x="26334" y="55588"/>
                  </a:lnTo>
                  <a:lnTo>
                    <a:pt x="26356" y="55452"/>
                  </a:lnTo>
                  <a:lnTo>
                    <a:pt x="26243" y="55452"/>
                  </a:lnTo>
                  <a:lnTo>
                    <a:pt x="26130" y="55429"/>
                  </a:lnTo>
                  <a:close/>
                  <a:moveTo>
                    <a:pt x="45897" y="56765"/>
                  </a:moveTo>
                  <a:lnTo>
                    <a:pt x="45874" y="56788"/>
                  </a:lnTo>
                  <a:lnTo>
                    <a:pt x="45874" y="56833"/>
                  </a:lnTo>
                  <a:lnTo>
                    <a:pt x="45897" y="56879"/>
                  </a:lnTo>
                  <a:lnTo>
                    <a:pt x="45942" y="56969"/>
                  </a:lnTo>
                  <a:lnTo>
                    <a:pt x="46010" y="57037"/>
                  </a:lnTo>
                  <a:lnTo>
                    <a:pt x="46055" y="57014"/>
                  </a:lnTo>
                  <a:lnTo>
                    <a:pt x="46123" y="56924"/>
                  </a:lnTo>
                  <a:lnTo>
                    <a:pt x="46101" y="56901"/>
                  </a:lnTo>
                  <a:lnTo>
                    <a:pt x="46055" y="56901"/>
                  </a:lnTo>
                  <a:lnTo>
                    <a:pt x="45965" y="56879"/>
                  </a:lnTo>
                  <a:lnTo>
                    <a:pt x="45897" y="56765"/>
                  </a:lnTo>
                  <a:close/>
                  <a:moveTo>
                    <a:pt x="44946" y="57173"/>
                  </a:moveTo>
                  <a:lnTo>
                    <a:pt x="44901" y="57218"/>
                  </a:lnTo>
                  <a:lnTo>
                    <a:pt x="44901" y="57264"/>
                  </a:lnTo>
                  <a:lnTo>
                    <a:pt x="44923" y="57309"/>
                  </a:lnTo>
                  <a:lnTo>
                    <a:pt x="44968" y="57399"/>
                  </a:lnTo>
                  <a:lnTo>
                    <a:pt x="45059" y="57445"/>
                  </a:lnTo>
                  <a:lnTo>
                    <a:pt x="45104" y="57490"/>
                  </a:lnTo>
                  <a:lnTo>
                    <a:pt x="45127" y="57535"/>
                  </a:lnTo>
                  <a:lnTo>
                    <a:pt x="45150" y="57581"/>
                  </a:lnTo>
                  <a:lnTo>
                    <a:pt x="45172" y="57671"/>
                  </a:lnTo>
                  <a:lnTo>
                    <a:pt x="45172" y="57875"/>
                  </a:lnTo>
                  <a:lnTo>
                    <a:pt x="45263" y="57920"/>
                  </a:lnTo>
                  <a:lnTo>
                    <a:pt x="45331" y="57898"/>
                  </a:lnTo>
                  <a:lnTo>
                    <a:pt x="45421" y="57830"/>
                  </a:lnTo>
                  <a:lnTo>
                    <a:pt x="45444" y="57875"/>
                  </a:lnTo>
                  <a:lnTo>
                    <a:pt x="45512" y="57898"/>
                  </a:lnTo>
                  <a:lnTo>
                    <a:pt x="45421" y="57988"/>
                  </a:lnTo>
                  <a:lnTo>
                    <a:pt x="45421" y="58056"/>
                  </a:lnTo>
                  <a:lnTo>
                    <a:pt x="45444" y="58079"/>
                  </a:lnTo>
                  <a:lnTo>
                    <a:pt x="45557" y="58101"/>
                  </a:lnTo>
                  <a:lnTo>
                    <a:pt x="45557" y="58079"/>
                  </a:lnTo>
                  <a:lnTo>
                    <a:pt x="45557" y="58056"/>
                  </a:lnTo>
                  <a:lnTo>
                    <a:pt x="45557" y="58033"/>
                  </a:lnTo>
                  <a:lnTo>
                    <a:pt x="45580" y="58011"/>
                  </a:lnTo>
                  <a:lnTo>
                    <a:pt x="45602" y="58011"/>
                  </a:lnTo>
                  <a:lnTo>
                    <a:pt x="45648" y="58079"/>
                  </a:lnTo>
                  <a:lnTo>
                    <a:pt x="45670" y="58101"/>
                  </a:lnTo>
                  <a:lnTo>
                    <a:pt x="45761" y="58147"/>
                  </a:lnTo>
                  <a:lnTo>
                    <a:pt x="45806" y="58147"/>
                  </a:lnTo>
                  <a:lnTo>
                    <a:pt x="45852" y="58079"/>
                  </a:lnTo>
                  <a:lnTo>
                    <a:pt x="45874" y="58011"/>
                  </a:lnTo>
                  <a:lnTo>
                    <a:pt x="45874" y="57988"/>
                  </a:lnTo>
                  <a:lnTo>
                    <a:pt x="45852" y="57965"/>
                  </a:lnTo>
                  <a:lnTo>
                    <a:pt x="45693" y="57943"/>
                  </a:lnTo>
                  <a:lnTo>
                    <a:pt x="45580" y="57898"/>
                  </a:lnTo>
                  <a:lnTo>
                    <a:pt x="45489" y="57830"/>
                  </a:lnTo>
                  <a:lnTo>
                    <a:pt x="45467" y="57762"/>
                  </a:lnTo>
                  <a:lnTo>
                    <a:pt x="45489" y="57694"/>
                  </a:lnTo>
                  <a:lnTo>
                    <a:pt x="45512" y="57648"/>
                  </a:lnTo>
                  <a:lnTo>
                    <a:pt x="45512" y="57581"/>
                  </a:lnTo>
                  <a:lnTo>
                    <a:pt x="45444" y="57490"/>
                  </a:lnTo>
                  <a:lnTo>
                    <a:pt x="45308" y="57377"/>
                  </a:lnTo>
                  <a:lnTo>
                    <a:pt x="45172" y="57286"/>
                  </a:lnTo>
                  <a:lnTo>
                    <a:pt x="44946" y="57173"/>
                  </a:lnTo>
                  <a:close/>
                  <a:moveTo>
                    <a:pt x="44448" y="57377"/>
                  </a:moveTo>
                  <a:lnTo>
                    <a:pt x="44357" y="57399"/>
                  </a:lnTo>
                  <a:lnTo>
                    <a:pt x="44334" y="57490"/>
                  </a:lnTo>
                  <a:lnTo>
                    <a:pt x="44334" y="57535"/>
                  </a:lnTo>
                  <a:lnTo>
                    <a:pt x="44357" y="57648"/>
                  </a:lnTo>
                  <a:lnTo>
                    <a:pt x="44380" y="57784"/>
                  </a:lnTo>
                  <a:lnTo>
                    <a:pt x="44402" y="57898"/>
                  </a:lnTo>
                  <a:lnTo>
                    <a:pt x="44425" y="57943"/>
                  </a:lnTo>
                  <a:lnTo>
                    <a:pt x="44538" y="58033"/>
                  </a:lnTo>
                  <a:lnTo>
                    <a:pt x="44584" y="58101"/>
                  </a:lnTo>
                  <a:lnTo>
                    <a:pt x="44606" y="58215"/>
                  </a:lnTo>
                  <a:lnTo>
                    <a:pt x="44651" y="58260"/>
                  </a:lnTo>
                  <a:lnTo>
                    <a:pt x="44697" y="58282"/>
                  </a:lnTo>
                  <a:lnTo>
                    <a:pt x="44742" y="58260"/>
                  </a:lnTo>
                  <a:lnTo>
                    <a:pt x="44765" y="58192"/>
                  </a:lnTo>
                  <a:lnTo>
                    <a:pt x="44787" y="58147"/>
                  </a:lnTo>
                  <a:lnTo>
                    <a:pt x="44787" y="58101"/>
                  </a:lnTo>
                  <a:lnTo>
                    <a:pt x="44719" y="57830"/>
                  </a:lnTo>
                  <a:lnTo>
                    <a:pt x="44674" y="57694"/>
                  </a:lnTo>
                  <a:lnTo>
                    <a:pt x="44584" y="57535"/>
                  </a:lnTo>
                  <a:lnTo>
                    <a:pt x="44561" y="57490"/>
                  </a:lnTo>
                  <a:lnTo>
                    <a:pt x="44538" y="57445"/>
                  </a:lnTo>
                  <a:lnTo>
                    <a:pt x="44516" y="57422"/>
                  </a:lnTo>
                  <a:lnTo>
                    <a:pt x="44448" y="57377"/>
                  </a:lnTo>
                  <a:close/>
                  <a:moveTo>
                    <a:pt x="50267" y="61113"/>
                  </a:moveTo>
                  <a:lnTo>
                    <a:pt x="50086" y="61158"/>
                  </a:lnTo>
                  <a:lnTo>
                    <a:pt x="50063" y="61203"/>
                  </a:lnTo>
                  <a:lnTo>
                    <a:pt x="50063" y="61226"/>
                  </a:lnTo>
                  <a:lnTo>
                    <a:pt x="50086" y="61249"/>
                  </a:lnTo>
                  <a:lnTo>
                    <a:pt x="50267" y="61294"/>
                  </a:lnTo>
                  <a:lnTo>
                    <a:pt x="50312" y="61203"/>
                  </a:lnTo>
                  <a:lnTo>
                    <a:pt x="50380" y="61135"/>
                  </a:lnTo>
                  <a:lnTo>
                    <a:pt x="50335" y="61113"/>
                  </a:lnTo>
                  <a:close/>
                  <a:moveTo>
                    <a:pt x="50720" y="61747"/>
                  </a:moveTo>
                  <a:lnTo>
                    <a:pt x="50539" y="61928"/>
                  </a:lnTo>
                  <a:lnTo>
                    <a:pt x="50788" y="62177"/>
                  </a:lnTo>
                  <a:lnTo>
                    <a:pt x="50901" y="62245"/>
                  </a:lnTo>
                  <a:lnTo>
                    <a:pt x="51014" y="62290"/>
                  </a:lnTo>
                  <a:lnTo>
                    <a:pt x="51082" y="62268"/>
                  </a:lnTo>
                  <a:lnTo>
                    <a:pt x="51105" y="62064"/>
                  </a:lnTo>
                  <a:lnTo>
                    <a:pt x="51014" y="61951"/>
                  </a:lnTo>
                  <a:lnTo>
                    <a:pt x="50720" y="61747"/>
                  </a:lnTo>
                  <a:close/>
                  <a:moveTo>
                    <a:pt x="44040" y="57581"/>
                  </a:moveTo>
                  <a:lnTo>
                    <a:pt x="43927" y="57648"/>
                  </a:lnTo>
                  <a:lnTo>
                    <a:pt x="43836" y="57762"/>
                  </a:lnTo>
                  <a:lnTo>
                    <a:pt x="43723" y="58011"/>
                  </a:lnTo>
                  <a:lnTo>
                    <a:pt x="43678" y="58124"/>
                  </a:lnTo>
                  <a:lnTo>
                    <a:pt x="43633" y="58328"/>
                  </a:lnTo>
                  <a:lnTo>
                    <a:pt x="43587" y="58554"/>
                  </a:lnTo>
                  <a:lnTo>
                    <a:pt x="43542" y="59324"/>
                  </a:lnTo>
                  <a:lnTo>
                    <a:pt x="43497" y="59528"/>
                  </a:lnTo>
                  <a:lnTo>
                    <a:pt x="43406" y="59981"/>
                  </a:lnTo>
                  <a:lnTo>
                    <a:pt x="43383" y="60139"/>
                  </a:lnTo>
                  <a:lnTo>
                    <a:pt x="43383" y="60275"/>
                  </a:lnTo>
                  <a:lnTo>
                    <a:pt x="43406" y="60501"/>
                  </a:lnTo>
                  <a:lnTo>
                    <a:pt x="43474" y="60750"/>
                  </a:lnTo>
                  <a:lnTo>
                    <a:pt x="43474" y="60864"/>
                  </a:lnTo>
                  <a:lnTo>
                    <a:pt x="43474" y="60932"/>
                  </a:lnTo>
                  <a:lnTo>
                    <a:pt x="43429" y="61022"/>
                  </a:lnTo>
                  <a:lnTo>
                    <a:pt x="43338" y="61090"/>
                  </a:lnTo>
                  <a:lnTo>
                    <a:pt x="42976" y="61317"/>
                  </a:lnTo>
                  <a:lnTo>
                    <a:pt x="42953" y="61362"/>
                  </a:lnTo>
                  <a:lnTo>
                    <a:pt x="42863" y="61498"/>
                  </a:lnTo>
                  <a:lnTo>
                    <a:pt x="42772" y="61701"/>
                  </a:lnTo>
                  <a:lnTo>
                    <a:pt x="42749" y="61769"/>
                  </a:lnTo>
                  <a:lnTo>
                    <a:pt x="42727" y="61837"/>
                  </a:lnTo>
                  <a:lnTo>
                    <a:pt x="42749" y="61905"/>
                  </a:lnTo>
                  <a:lnTo>
                    <a:pt x="42772" y="61928"/>
                  </a:lnTo>
                  <a:lnTo>
                    <a:pt x="42840" y="61951"/>
                  </a:lnTo>
                  <a:lnTo>
                    <a:pt x="43021" y="61951"/>
                  </a:lnTo>
                  <a:lnTo>
                    <a:pt x="43225" y="61792"/>
                  </a:lnTo>
                  <a:lnTo>
                    <a:pt x="43451" y="61792"/>
                  </a:lnTo>
                  <a:lnTo>
                    <a:pt x="43836" y="61701"/>
                  </a:lnTo>
                  <a:lnTo>
                    <a:pt x="43859" y="61724"/>
                  </a:lnTo>
                  <a:lnTo>
                    <a:pt x="43882" y="61747"/>
                  </a:lnTo>
                  <a:lnTo>
                    <a:pt x="43904" y="61792"/>
                  </a:lnTo>
                  <a:lnTo>
                    <a:pt x="44017" y="62494"/>
                  </a:lnTo>
                  <a:lnTo>
                    <a:pt x="44085" y="62720"/>
                  </a:lnTo>
                  <a:lnTo>
                    <a:pt x="44176" y="62743"/>
                  </a:lnTo>
                  <a:lnTo>
                    <a:pt x="44289" y="62720"/>
                  </a:lnTo>
                  <a:lnTo>
                    <a:pt x="44516" y="62607"/>
                  </a:lnTo>
                  <a:lnTo>
                    <a:pt x="44629" y="62539"/>
                  </a:lnTo>
                  <a:lnTo>
                    <a:pt x="44765" y="62426"/>
                  </a:lnTo>
                  <a:lnTo>
                    <a:pt x="44833" y="62358"/>
                  </a:lnTo>
                  <a:lnTo>
                    <a:pt x="44878" y="62268"/>
                  </a:lnTo>
                  <a:lnTo>
                    <a:pt x="44968" y="62018"/>
                  </a:lnTo>
                  <a:lnTo>
                    <a:pt x="45036" y="61928"/>
                  </a:lnTo>
                  <a:lnTo>
                    <a:pt x="45059" y="61905"/>
                  </a:lnTo>
                  <a:lnTo>
                    <a:pt x="45150" y="61883"/>
                  </a:lnTo>
                  <a:lnTo>
                    <a:pt x="45263" y="61792"/>
                  </a:lnTo>
                  <a:lnTo>
                    <a:pt x="45489" y="61520"/>
                  </a:lnTo>
                  <a:lnTo>
                    <a:pt x="45535" y="61407"/>
                  </a:lnTo>
                  <a:lnTo>
                    <a:pt x="45557" y="61339"/>
                  </a:lnTo>
                  <a:lnTo>
                    <a:pt x="45580" y="61158"/>
                  </a:lnTo>
                  <a:lnTo>
                    <a:pt x="45602" y="61090"/>
                  </a:lnTo>
                  <a:lnTo>
                    <a:pt x="45670" y="61000"/>
                  </a:lnTo>
                  <a:lnTo>
                    <a:pt x="45829" y="60932"/>
                  </a:lnTo>
                  <a:lnTo>
                    <a:pt x="45919" y="60909"/>
                  </a:lnTo>
                  <a:lnTo>
                    <a:pt x="46010" y="60886"/>
                  </a:lnTo>
                  <a:lnTo>
                    <a:pt x="46055" y="60954"/>
                  </a:lnTo>
                  <a:lnTo>
                    <a:pt x="46033" y="61067"/>
                  </a:lnTo>
                  <a:lnTo>
                    <a:pt x="46033" y="61135"/>
                  </a:lnTo>
                  <a:lnTo>
                    <a:pt x="46123" y="61181"/>
                  </a:lnTo>
                  <a:lnTo>
                    <a:pt x="46395" y="61249"/>
                  </a:lnTo>
                  <a:lnTo>
                    <a:pt x="46486" y="61317"/>
                  </a:lnTo>
                  <a:lnTo>
                    <a:pt x="46531" y="61656"/>
                  </a:lnTo>
                  <a:lnTo>
                    <a:pt x="46553" y="61724"/>
                  </a:lnTo>
                  <a:lnTo>
                    <a:pt x="46735" y="61747"/>
                  </a:lnTo>
                  <a:lnTo>
                    <a:pt x="46893" y="61792"/>
                  </a:lnTo>
                  <a:lnTo>
                    <a:pt x="47369" y="62018"/>
                  </a:lnTo>
                  <a:lnTo>
                    <a:pt x="47504" y="62109"/>
                  </a:lnTo>
                  <a:lnTo>
                    <a:pt x="47618" y="62154"/>
                  </a:lnTo>
                  <a:lnTo>
                    <a:pt x="47640" y="62154"/>
                  </a:lnTo>
                  <a:lnTo>
                    <a:pt x="47686" y="62109"/>
                  </a:lnTo>
                  <a:lnTo>
                    <a:pt x="47889" y="61905"/>
                  </a:lnTo>
                  <a:lnTo>
                    <a:pt x="48048" y="61769"/>
                  </a:lnTo>
                  <a:lnTo>
                    <a:pt x="48206" y="61611"/>
                  </a:lnTo>
                  <a:lnTo>
                    <a:pt x="48252" y="61543"/>
                  </a:lnTo>
                  <a:lnTo>
                    <a:pt x="48093" y="61430"/>
                  </a:lnTo>
                  <a:lnTo>
                    <a:pt x="47912" y="61362"/>
                  </a:lnTo>
                  <a:lnTo>
                    <a:pt x="47980" y="61339"/>
                  </a:lnTo>
                  <a:lnTo>
                    <a:pt x="48003" y="61317"/>
                  </a:lnTo>
                  <a:lnTo>
                    <a:pt x="47957" y="61226"/>
                  </a:lnTo>
                  <a:lnTo>
                    <a:pt x="47889" y="61135"/>
                  </a:lnTo>
                  <a:lnTo>
                    <a:pt x="47799" y="61022"/>
                  </a:lnTo>
                  <a:lnTo>
                    <a:pt x="47708" y="61000"/>
                  </a:lnTo>
                  <a:lnTo>
                    <a:pt x="47640" y="61135"/>
                  </a:lnTo>
                  <a:lnTo>
                    <a:pt x="47572" y="61113"/>
                  </a:lnTo>
                  <a:lnTo>
                    <a:pt x="47391" y="61045"/>
                  </a:lnTo>
                  <a:lnTo>
                    <a:pt x="47097" y="61135"/>
                  </a:lnTo>
                  <a:lnTo>
                    <a:pt x="46961" y="61158"/>
                  </a:lnTo>
                  <a:lnTo>
                    <a:pt x="46938" y="61135"/>
                  </a:lnTo>
                  <a:lnTo>
                    <a:pt x="47074" y="60977"/>
                  </a:lnTo>
                  <a:lnTo>
                    <a:pt x="47120" y="60932"/>
                  </a:lnTo>
                  <a:lnTo>
                    <a:pt x="47120" y="60886"/>
                  </a:lnTo>
                  <a:lnTo>
                    <a:pt x="47120" y="60796"/>
                  </a:lnTo>
                  <a:lnTo>
                    <a:pt x="47029" y="60411"/>
                  </a:lnTo>
                  <a:lnTo>
                    <a:pt x="46916" y="60162"/>
                  </a:lnTo>
                  <a:lnTo>
                    <a:pt x="46825" y="60003"/>
                  </a:lnTo>
                  <a:lnTo>
                    <a:pt x="46735" y="59913"/>
                  </a:lnTo>
                  <a:lnTo>
                    <a:pt x="46644" y="59867"/>
                  </a:lnTo>
                  <a:lnTo>
                    <a:pt x="46395" y="59777"/>
                  </a:lnTo>
                  <a:lnTo>
                    <a:pt x="46327" y="59754"/>
                  </a:lnTo>
                  <a:lnTo>
                    <a:pt x="46078" y="59528"/>
                  </a:lnTo>
                  <a:lnTo>
                    <a:pt x="45897" y="59415"/>
                  </a:lnTo>
                  <a:lnTo>
                    <a:pt x="45897" y="59392"/>
                  </a:lnTo>
                  <a:lnTo>
                    <a:pt x="45738" y="59143"/>
                  </a:lnTo>
                  <a:lnTo>
                    <a:pt x="45670" y="59098"/>
                  </a:lnTo>
                  <a:lnTo>
                    <a:pt x="45489" y="59030"/>
                  </a:lnTo>
                  <a:lnTo>
                    <a:pt x="45353" y="59007"/>
                  </a:lnTo>
                  <a:lnTo>
                    <a:pt x="45195" y="58939"/>
                  </a:lnTo>
                  <a:lnTo>
                    <a:pt x="45172" y="58871"/>
                  </a:lnTo>
                  <a:lnTo>
                    <a:pt x="45127" y="58735"/>
                  </a:lnTo>
                  <a:lnTo>
                    <a:pt x="45059" y="58645"/>
                  </a:lnTo>
                  <a:lnTo>
                    <a:pt x="44878" y="58464"/>
                  </a:lnTo>
                  <a:lnTo>
                    <a:pt x="44810" y="58464"/>
                  </a:lnTo>
                  <a:lnTo>
                    <a:pt x="44787" y="58486"/>
                  </a:lnTo>
                  <a:lnTo>
                    <a:pt x="44651" y="58758"/>
                  </a:lnTo>
                  <a:lnTo>
                    <a:pt x="44606" y="58849"/>
                  </a:lnTo>
                  <a:lnTo>
                    <a:pt x="44561" y="58871"/>
                  </a:lnTo>
                  <a:lnTo>
                    <a:pt x="44538" y="58849"/>
                  </a:lnTo>
                  <a:lnTo>
                    <a:pt x="44425" y="58509"/>
                  </a:lnTo>
                  <a:lnTo>
                    <a:pt x="44289" y="58373"/>
                  </a:lnTo>
                  <a:lnTo>
                    <a:pt x="44289" y="58350"/>
                  </a:lnTo>
                  <a:lnTo>
                    <a:pt x="44289" y="58305"/>
                  </a:lnTo>
                  <a:lnTo>
                    <a:pt x="44380" y="58215"/>
                  </a:lnTo>
                  <a:lnTo>
                    <a:pt x="44402" y="58147"/>
                  </a:lnTo>
                  <a:lnTo>
                    <a:pt x="44380" y="58033"/>
                  </a:lnTo>
                  <a:lnTo>
                    <a:pt x="44334" y="57920"/>
                  </a:lnTo>
                  <a:lnTo>
                    <a:pt x="44289" y="57830"/>
                  </a:lnTo>
                  <a:lnTo>
                    <a:pt x="44131" y="57716"/>
                  </a:lnTo>
                  <a:lnTo>
                    <a:pt x="44085" y="57626"/>
                  </a:lnTo>
                  <a:lnTo>
                    <a:pt x="44063" y="57603"/>
                  </a:lnTo>
                  <a:lnTo>
                    <a:pt x="44040" y="57581"/>
                  </a:lnTo>
                  <a:close/>
                  <a:moveTo>
                    <a:pt x="49859" y="62109"/>
                  </a:moveTo>
                  <a:lnTo>
                    <a:pt x="49701" y="62132"/>
                  </a:lnTo>
                  <a:lnTo>
                    <a:pt x="49633" y="62177"/>
                  </a:lnTo>
                  <a:lnTo>
                    <a:pt x="49610" y="62222"/>
                  </a:lnTo>
                  <a:lnTo>
                    <a:pt x="49655" y="62335"/>
                  </a:lnTo>
                  <a:lnTo>
                    <a:pt x="49837" y="62539"/>
                  </a:lnTo>
                  <a:lnTo>
                    <a:pt x="50018" y="62720"/>
                  </a:lnTo>
                  <a:lnTo>
                    <a:pt x="50086" y="62766"/>
                  </a:lnTo>
                  <a:lnTo>
                    <a:pt x="50199" y="62743"/>
                  </a:lnTo>
                  <a:lnTo>
                    <a:pt x="50312" y="62675"/>
                  </a:lnTo>
                  <a:lnTo>
                    <a:pt x="50357" y="62630"/>
                  </a:lnTo>
                  <a:lnTo>
                    <a:pt x="50403" y="62562"/>
                  </a:lnTo>
                  <a:lnTo>
                    <a:pt x="50403" y="62494"/>
                  </a:lnTo>
                  <a:lnTo>
                    <a:pt x="50403" y="62449"/>
                  </a:lnTo>
                  <a:lnTo>
                    <a:pt x="50312" y="62268"/>
                  </a:lnTo>
                  <a:lnTo>
                    <a:pt x="50267" y="62200"/>
                  </a:lnTo>
                  <a:lnTo>
                    <a:pt x="50199" y="62200"/>
                  </a:lnTo>
                  <a:lnTo>
                    <a:pt x="50131" y="62132"/>
                  </a:lnTo>
                  <a:lnTo>
                    <a:pt x="50086" y="62109"/>
                  </a:lnTo>
                  <a:close/>
                  <a:moveTo>
                    <a:pt x="52758" y="63422"/>
                  </a:moveTo>
                  <a:lnTo>
                    <a:pt x="52712" y="63445"/>
                  </a:lnTo>
                  <a:lnTo>
                    <a:pt x="52712" y="63468"/>
                  </a:lnTo>
                  <a:lnTo>
                    <a:pt x="52825" y="63536"/>
                  </a:lnTo>
                  <a:lnTo>
                    <a:pt x="53007" y="63626"/>
                  </a:lnTo>
                  <a:lnTo>
                    <a:pt x="53165" y="63649"/>
                  </a:lnTo>
                  <a:lnTo>
                    <a:pt x="53210" y="63626"/>
                  </a:lnTo>
                  <a:lnTo>
                    <a:pt x="53233" y="63603"/>
                  </a:lnTo>
                  <a:lnTo>
                    <a:pt x="53210" y="63558"/>
                  </a:lnTo>
                  <a:lnTo>
                    <a:pt x="53120" y="63513"/>
                  </a:lnTo>
                  <a:lnTo>
                    <a:pt x="52893" y="63490"/>
                  </a:lnTo>
                  <a:lnTo>
                    <a:pt x="52825" y="63445"/>
                  </a:lnTo>
                  <a:lnTo>
                    <a:pt x="52758" y="63422"/>
                  </a:lnTo>
                  <a:close/>
                  <a:moveTo>
                    <a:pt x="55429" y="63173"/>
                  </a:moveTo>
                  <a:lnTo>
                    <a:pt x="55497" y="63286"/>
                  </a:lnTo>
                  <a:lnTo>
                    <a:pt x="55611" y="63332"/>
                  </a:lnTo>
                  <a:lnTo>
                    <a:pt x="55724" y="63468"/>
                  </a:lnTo>
                  <a:lnTo>
                    <a:pt x="55724" y="63581"/>
                  </a:lnTo>
                  <a:lnTo>
                    <a:pt x="55792" y="63671"/>
                  </a:lnTo>
                  <a:lnTo>
                    <a:pt x="55837" y="63694"/>
                  </a:lnTo>
                  <a:lnTo>
                    <a:pt x="55973" y="63739"/>
                  </a:lnTo>
                  <a:lnTo>
                    <a:pt x="56063" y="63762"/>
                  </a:lnTo>
                  <a:lnTo>
                    <a:pt x="56131" y="63739"/>
                  </a:lnTo>
                  <a:lnTo>
                    <a:pt x="56154" y="63717"/>
                  </a:lnTo>
                  <a:lnTo>
                    <a:pt x="56177" y="63694"/>
                  </a:lnTo>
                  <a:lnTo>
                    <a:pt x="56154" y="63626"/>
                  </a:lnTo>
                  <a:lnTo>
                    <a:pt x="56109" y="63536"/>
                  </a:lnTo>
                  <a:lnTo>
                    <a:pt x="56041" y="63422"/>
                  </a:lnTo>
                  <a:lnTo>
                    <a:pt x="55860" y="63309"/>
                  </a:lnTo>
                  <a:lnTo>
                    <a:pt x="55724" y="63241"/>
                  </a:lnTo>
                  <a:lnTo>
                    <a:pt x="55588" y="63196"/>
                  </a:lnTo>
                  <a:lnTo>
                    <a:pt x="55497" y="63173"/>
                  </a:lnTo>
                  <a:close/>
                  <a:moveTo>
                    <a:pt x="60501" y="63717"/>
                  </a:moveTo>
                  <a:lnTo>
                    <a:pt x="60479" y="63762"/>
                  </a:lnTo>
                  <a:lnTo>
                    <a:pt x="60479" y="63785"/>
                  </a:lnTo>
                  <a:lnTo>
                    <a:pt x="60501" y="63830"/>
                  </a:lnTo>
                  <a:lnTo>
                    <a:pt x="60479" y="63830"/>
                  </a:lnTo>
                  <a:lnTo>
                    <a:pt x="60411" y="63853"/>
                  </a:lnTo>
                  <a:lnTo>
                    <a:pt x="60388" y="63898"/>
                  </a:lnTo>
                  <a:lnTo>
                    <a:pt x="60433" y="63966"/>
                  </a:lnTo>
                  <a:lnTo>
                    <a:pt x="60501" y="63988"/>
                  </a:lnTo>
                  <a:lnTo>
                    <a:pt x="60637" y="64034"/>
                  </a:lnTo>
                  <a:lnTo>
                    <a:pt x="60728" y="64011"/>
                  </a:lnTo>
                  <a:lnTo>
                    <a:pt x="60773" y="63966"/>
                  </a:lnTo>
                  <a:lnTo>
                    <a:pt x="60818" y="63853"/>
                  </a:lnTo>
                  <a:lnTo>
                    <a:pt x="60796" y="63762"/>
                  </a:lnTo>
                  <a:lnTo>
                    <a:pt x="60750" y="63739"/>
                  </a:lnTo>
                  <a:lnTo>
                    <a:pt x="60660" y="63739"/>
                  </a:lnTo>
                  <a:lnTo>
                    <a:pt x="60501" y="63717"/>
                  </a:lnTo>
                  <a:close/>
                  <a:moveTo>
                    <a:pt x="46667" y="62992"/>
                  </a:moveTo>
                  <a:lnTo>
                    <a:pt x="46486" y="63083"/>
                  </a:lnTo>
                  <a:lnTo>
                    <a:pt x="46304" y="63060"/>
                  </a:lnTo>
                  <a:lnTo>
                    <a:pt x="46101" y="63173"/>
                  </a:lnTo>
                  <a:lnTo>
                    <a:pt x="46055" y="63196"/>
                  </a:lnTo>
                  <a:lnTo>
                    <a:pt x="45987" y="63173"/>
                  </a:lnTo>
                  <a:lnTo>
                    <a:pt x="45829" y="63105"/>
                  </a:lnTo>
                  <a:lnTo>
                    <a:pt x="45761" y="63128"/>
                  </a:lnTo>
                  <a:lnTo>
                    <a:pt x="45489" y="63717"/>
                  </a:lnTo>
                  <a:lnTo>
                    <a:pt x="45353" y="63875"/>
                  </a:lnTo>
                  <a:lnTo>
                    <a:pt x="45353" y="63898"/>
                  </a:lnTo>
                  <a:lnTo>
                    <a:pt x="45331" y="63966"/>
                  </a:lnTo>
                  <a:lnTo>
                    <a:pt x="45353" y="63988"/>
                  </a:lnTo>
                  <a:lnTo>
                    <a:pt x="45467" y="64170"/>
                  </a:lnTo>
                  <a:lnTo>
                    <a:pt x="45489" y="64237"/>
                  </a:lnTo>
                  <a:lnTo>
                    <a:pt x="45489" y="64396"/>
                  </a:lnTo>
                  <a:lnTo>
                    <a:pt x="45512" y="64419"/>
                  </a:lnTo>
                  <a:lnTo>
                    <a:pt x="45761" y="64283"/>
                  </a:lnTo>
                  <a:lnTo>
                    <a:pt x="45874" y="64283"/>
                  </a:lnTo>
                  <a:lnTo>
                    <a:pt x="45965" y="64328"/>
                  </a:lnTo>
                  <a:lnTo>
                    <a:pt x="46010" y="64351"/>
                  </a:lnTo>
                  <a:lnTo>
                    <a:pt x="46055" y="64328"/>
                  </a:lnTo>
                  <a:lnTo>
                    <a:pt x="46418" y="63988"/>
                  </a:lnTo>
                  <a:lnTo>
                    <a:pt x="46463" y="63920"/>
                  </a:lnTo>
                  <a:lnTo>
                    <a:pt x="46553" y="63807"/>
                  </a:lnTo>
                  <a:lnTo>
                    <a:pt x="46780" y="63558"/>
                  </a:lnTo>
                  <a:lnTo>
                    <a:pt x="46848" y="63422"/>
                  </a:lnTo>
                  <a:lnTo>
                    <a:pt x="46870" y="63354"/>
                  </a:lnTo>
                  <a:lnTo>
                    <a:pt x="46893" y="63264"/>
                  </a:lnTo>
                  <a:lnTo>
                    <a:pt x="46893" y="63173"/>
                  </a:lnTo>
                  <a:lnTo>
                    <a:pt x="46893" y="63083"/>
                  </a:lnTo>
                  <a:lnTo>
                    <a:pt x="46870" y="63037"/>
                  </a:lnTo>
                  <a:lnTo>
                    <a:pt x="46825" y="63015"/>
                  </a:lnTo>
                  <a:lnTo>
                    <a:pt x="46757" y="62992"/>
                  </a:lnTo>
                  <a:close/>
                  <a:moveTo>
                    <a:pt x="43361" y="39036"/>
                  </a:moveTo>
                  <a:lnTo>
                    <a:pt x="43066" y="39082"/>
                  </a:lnTo>
                  <a:lnTo>
                    <a:pt x="42523" y="39308"/>
                  </a:lnTo>
                  <a:lnTo>
                    <a:pt x="42319" y="39399"/>
                  </a:lnTo>
                  <a:lnTo>
                    <a:pt x="42161" y="39557"/>
                  </a:lnTo>
                  <a:lnTo>
                    <a:pt x="41957" y="39761"/>
                  </a:lnTo>
                  <a:lnTo>
                    <a:pt x="41527" y="40304"/>
                  </a:lnTo>
                  <a:lnTo>
                    <a:pt x="41527" y="40350"/>
                  </a:lnTo>
                  <a:lnTo>
                    <a:pt x="41504" y="40417"/>
                  </a:lnTo>
                  <a:lnTo>
                    <a:pt x="41504" y="40485"/>
                  </a:lnTo>
                  <a:lnTo>
                    <a:pt x="41482" y="40553"/>
                  </a:lnTo>
                  <a:lnTo>
                    <a:pt x="41323" y="40712"/>
                  </a:lnTo>
                  <a:lnTo>
                    <a:pt x="41210" y="40916"/>
                  </a:lnTo>
                  <a:lnTo>
                    <a:pt x="41119" y="41119"/>
                  </a:lnTo>
                  <a:lnTo>
                    <a:pt x="41097" y="41233"/>
                  </a:lnTo>
                  <a:lnTo>
                    <a:pt x="41074" y="41368"/>
                  </a:lnTo>
                  <a:lnTo>
                    <a:pt x="41051" y="41572"/>
                  </a:lnTo>
                  <a:lnTo>
                    <a:pt x="41051" y="41844"/>
                  </a:lnTo>
                  <a:lnTo>
                    <a:pt x="41006" y="41934"/>
                  </a:lnTo>
                  <a:lnTo>
                    <a:pt x="40870" y="42251"/>
                  </a:lnTo>
                  <a:lnTo>
                    <a:pt x="40734" y="42568"/>
                  </a:lnTo>
                  <a:lnTo>
                    <a:pt x="40644" y="42840"/>
                  </a:lnTo>
                  <a:lnTo>
                    <a:pt x="40621" y="42976"/>
                  </a:lnTo>
                  <a:lnTo>
                    <a:pt x="40598" y="43089"/>
                  </a:lnTo>
                  <a:lnTo>
                    <a:pt x="40598" y="43248"/>
                  </a:lnTo>
                  <a:lnTo>
                    <a:pt x="40621" y="43406"/>
                  </a:lnTo>
                  <a:lnTo>
                    <a:pt x="40644" y="43519"/>
                  </a:lnTo>
                  <a:lnTo>
                    <a:pt x="40734" y="43587"/>
                  </a:lnTo>
                  <a:lnTo>
                    <a:pt x="40780" y="43610"/>
                  </a:lnTo>
                  <a:lnTo>
                    <a:pt x="40780" y="43655"/>
                  </a:lnTo>
                  <a:lnTo>
                    <a:pt x="40553" y="43927"/>
                  </a:lnTo>
                  <a:lnTo>
                    <a:pt x="40485" y="44176"/>
                  </a:lnTo>
                  <a:lnTo>
                    <a:pt x="40485" y="44312"/>
                  </a:lnTo>
                  <a:lnTo>
                    <a:pt x="40531" y="44448"/>
                  </a:lnTo>
                  <a:lnTo>
                    <a:pt x="40553" y="44720"/>
                  </a:lnTo>
                  <a:lnTo>
                    <a:pt x="40598" y="45104"/>
                  </a:lnTo>
                  <a:lnTo>
                    <a:pt x="40621" y="45331"/>
                  </a:lnTo>
                  <a:lnTo>
                    <a:pt x="40666" y="45421"/>
                  </a:lnTo>
                  <a:lnTo>
                    <a:pt x="40757" y="45512"/>
                  </a:lnTo>
                  <a:lnTo>
                    <a:pt x="40961" y="45693"/>
                  </a:lnTo>
                  <a:lnTo>
                    <a:pt x="41232" y="45852"/>
                  </a:lnTo>
                  <a:lnTo>
                    <a:pt x="41617" y="45965"/>
                  </a:lnTo>
                  <a:lnTo>
                    <a:pt x="42048" y="45988"/>
                  </a:lnTo>
                  <a:lnTo>
                    <a:pt x="42206" y="46033"/>
                  </a:lnTo>
                  <a:lnTo>
                    <a:pt x="42274" y="46123"/>
                  </a:lnTo>
                  <a:lnTo>
                    <a:pt x="42432" y="46282"/>
                  </a:lnTo>
                  <a:lnTo>
                    <a:pt x="42591" y="46418"/>
                  </a:lnTo>
                  <a:lnTo>
                    <a:pt x="42772" y="46531"/>
                  </a:lnTo>
                  <a:lnTo>
                    <a:pt x="42749" y="46576"/>
                  </a:lnTo>
                  <a:lnTo>
                    <a:pt x="42455" y="46667"/>
                  </a:lnTo>
                  <a:lnTo>
                    <a:pt x="42206" y="46689"/>
                  </a:lnTo>
                  <a:lnTo>
                    <a:pt x="42070" y="46667"/>
                  </a:lnTo>
                  <a:lnTo>
                    <a:pt x="41844" y="46599"/>
                  </a:lnTo>
                  <a:lnTo>
                    <a:pt x="41685" y="46486"/>
                  </a:lnTo>
                  <a:lnTo>
                    <a:pt x="41549" y="46440"/>
                  </a:lnTo>
                  <a:lnTo>
                    <a:pt x="41278" y="46440"/>
                  </a:lnTo>
                  <a:lnTo>
                    <a:pt x="41006" y="46395"/>
                  </a:lnTo>
                  <a:lnTo>
                    <a:pt x="40938" y="46395"/>
                  </a:lnTo>
                  <a:lnTo>
                    <a:pt x="40983" y="46463"/>
                  </a:lnTo>
                  <a:lnTo>
                    <a:pt x="41006" y="46554"/>
                  </a:lnTo>
                  <a:lnTo>
                    <a:pt x="41097" y="47006"/>
                  </a:lnTo>
                  <a:lnTo>
                    <a:pt x="41142" y="47142"/>
                  </a:lnTo>
                  <a:lnTo>
                    <a:pt x="41414" y="47708"/>
                  </a:lnTo>
                  <a:lnTo>
                    <a:pt x="41482" y="47776"/>
                  </a:lnTo>
                  <a:lnTo>
                    <a:pt x="41572" y="47822"/>
                  </a:lnTo>
                  <a:lnTo>
                    <a:pt x="41776" y="47889"/>
                  </a:lnTo>
                  <a:lnTo>
                    <a:pt x="41957" y="48071"/>
                  </a:lnTo>
                  <a:lnTo>
                    <a:pt x="42183" y="48342"/>
                  </a:lnTo>
                  <a:lnTo>
                    <a:pt x="42229" y="48365"/>
                  </a:lnTo>
                  <a:lnTo>
                    <a:pt x="42251" y="48320"/>
                  </a:lnTo>
                  <a:lnTo>
                    <a:pt x="42365" y="48206"/>
                  </a:lnTo>
                  <a:lnTo>
                    <a:pt x="42387" y="48184"/>
                  </a:lnTo>
                  <a:lnTo>
                    <a:pt x="42478" y="48161"/>
                  </a:lnTo>
                  <a:lnTo>
                    <a:pt x="42704" y="48206"/>
                  </a:lnTo>
                  <a:lnTo>
                    <a:pt x="42840" y="48161"/>
                  </a:lnTo>
                  <a:lnTo>
                    <a:pt x="42840" y="48116"/>
                  </a:lnTo>
                  <a:lnTo>
                    <a:pt x="42772" y="48048"/>
                  </a:lnTo>
                  <a:lnTo>
                    <a:pt x="42749" y="48003"/>
                  </a:lnTo>
                  <a:lnTo>
                    <a:pt x="42795" y="47957"/>
                  </a:lnTo>
                  <a:lnTo>
                    <a:pt x="43044" y="48025"/>
                  </a:lnTo>
                  <a:lnTo>
                    <a:pt x="43112" y="48025"/>
                  </a:lnTo>
                  <a:lnTo>
                    <a:pt x="43180" y="48003"/>
                  </a:lnTo>
                  <a:lnTo>
                    <a:pt x="43361" y="47844"/>
                  </a:lnTo>
                  <a:lnTo>
                    <a:pt x="43338" y="47889"/>
                  </a:lnTo>
                  <a:lnTo>
                    <a:pt x="43316" y="47980"/>
                  </a:lnTo>
                  <a:lnTo>
                    <a:pt x="43293" y="48116"/>
                  </a:lnTo>
                  <a:lnTo>
                    <a:pt x="43293" y="48252"/>
                  </a:lnTo>
                  <a:lnTo>
                    <a:pt x="43406" y="48523"/>
                  </a:lnTo>
                  <a:lnTo>
                    <a:pt x="43429" y="48591"/>
                  </a:lnTo>
                  <a:lnTo>
                    <a:pt x="43519" y="48682"/>
                  </a:lnTo>
                  <a:lnTo>
                    <a:pt x="43859" y="48840"/>
                  </a:lnTo>
                  <a:lnTo>
                    <a:pt x="44131" y="48682"/>
                  </a:lnTo>
                  <a:lnTo>
                    <a:pt x="44425" y="48750"/>
                  </a:lnTo>
                  <a:lnTo>
                    <a:pt x="44561" y="48750"/>
                  </a:lnTo>
                  <a:lnTo>
                    <a:pt x="44606" y="48795"/>
                  </a:lnTo>
                  <a:lnTo>
                    <a:pt x="44674" y="48863"/>
                  </a:lnTo>
                  <a:lnTo>
                    <a:pt x="44855" y="48931"/>
                  </a:lnTo>
                  <a:lnTo>
                    <a:pt x="45376" y="49022"/>
                  </a:lnTo>
                  <a:lnTo>
                    <a:pt x="45648" y="49022"/>
                  </a:lnTo>
                  <a:lnTo>
                    <a:pt x="45942" y="48908"/>
                  </a:lnTo>
                  <a:lnTo>
                    <a:pt x="45987" y="48931"/>
                  </a:lnTo>
                  <a:lnTo>
                    <a:pt x="46123" y="48999"/>
                  </a:lnTo>
                  <a:lnTo>
                    <a:pt x="46463" y="49248"/>
                  </a:lnTo>
                  <a:lnTo>
                    <a:pt x="46621" y="49316"/>
                  </a:lnTo>
                  <a:lnTo>
                    <a:pt x="46757" y="49293"/>
                  </a:lnTo>
                  <a:lnTo>
                    <a:pt x="46893" y="49225"/>
                  </a:lnTo>
                  <a:lnTo>
                    <a:pt x="47210" y="49067"/>
                  </a:lnTo>
                  <a:lnTo>
                    <a:pt x="47708" y="49542"/>
                  </a:lnTo>
                  <a:lnTo>
                    <a:pt x="47776" y="49452"/>
                  </a:lnTo>
                  <a:lnTo>
                    <a:pt x="47776" y="49407"/>
                  </a:lnTo>
                  <a:lnTo>
                    <a:pt x="47708" y="49271"/>
                  </a:lnTo>
                  <a:lnTo>
                    <a:pt x="47640" y="49157"/>
                  </a:lnTo>
                  <a:lnTo>
                    <a:pt x="47504" y="48976"/>
                  </a:lnTo>
                  <a:lnTo>
                    <a:pt x="47391" y="48886"/>
                  </a:lnTo>
                  <a:lnTo>
                    <a:pt x="47323" y="48863"/>
                  </a:lnTo>
                  <a:lnTo>
                    <a:pt x="47233" y="48818"/>
                  </a:lnTo>
                  <a:lnTo>
                    <a:pt x="47142" y="48705"/>
                  </a:lnTo>
                  <a:lnTo>
                    <a:pt x="47210" y="48682"/>
                  </a:lnTo>
                  <a:lnTo>
                    <a:pt x="47572" y="48727"/>
                  </a:lnTo>
                  <a:lnTo>
                    <a:pt x="47799" y="48795"/>
                  </a:lnTo>
                  <a:lnTo>
                    <a:pt x="47912" y="48818"/>
                  </a:lnTo>
                  <a:lnTo>
                    <a:pt x="48138" y="48908"/>
                  </a:lnTo>
                  <a:lnTo>
                    <a:pt x="48252" y="48931"/>
                  </a:lnTo>
                  <a:lnTo>
                    <a:pt x="48320" y="48931"/>
                  </a:lnTo>
                  <a:lnTo>
                    <a:pt x="48750" y="49180"/>
                  </a:lnTo>
                  <a:lnTo>
                    <a:pt x="48840" y="49203"/>
                  </a:lnTo>
                  <a:lnTo>
                    <a:pt x="48999" y="49180"/>
                  </a:lnTo>
                  <a:lnTo>
                    <a:pt x="49180" y="49112"/>
                  </a:lnTo>
                  <a:lnTo>
                    <a:pt x="49339" y="48976"/>
                  </a:lnTo>
                  <a:lnTo>
                    <a:pt x="49384" y="48908"/>
                  </a:lnTo>
                  <a:lnTo>
                    <a:pt x="49429" y="48818"/>
                  </a:lnTo>
                  <a:lnTo>
                    <a:pt x="49429" y="48682"/>
                  </a:lnTo>
                  <a:lnTo>
                    <a:pt x="49384" y="48523"/>
                  </a:lnTo>
                  <a:lnTo>
                    <a:pt x="49361" y="48365"/>
                  </a:lnTo>
                  <a:lnTo>
                    <a:pt x="49293" y="48252"/>
                  </a:lnTo>
                  <a:lnTo>
                    <a:pt x="49225" y="48161"/>
                  </a:lnTo>
                  <a:lnTo>
                    <a:pt x="48976" y="48071"/>
                  </a:lnTo>
                  <a:lnTo>
                    <a:pt x="48931" y="48003"/>
                  </a:lnTo>
                  <a:lnTo>
                    <a:pt x="48931" y="47912"/>
                  </a:lnTo>
                  <a:lnTo>
                    <a:pt x="48976" y="47799"/>
                  </a:lnTo>
                  <a:lnTo>
                    <a:pt x="49044" y="47663"/>
                  </a:lnTo>
                  <a:lnTo>
                    <a:pt x="49112" y="47572"/>
                  </a:lnTo>
                  <a:lnTo>
                    <a:pt x="49180" y="47505"/>
                  </a:lnTo>
                  <a:lnTo>
                    <a:pt x="49271" y="47572"/>
                  </a:lnTo>
                  <a:lnTo>
                    <a:pt x="49316" y="47731"/>
                  </a:lnTo>
                  <a:lnTo>
                    <a:pt x="49384" y="47844"/>
                  </a:lnTo>
                  <a:lnTo>
                    <a:pt x="49429" y="47889"/>
                  </a:lnTo>
                  <a:lnTo>
                    <a:pt x="49542" y="48093"/>
                  </a:lnTo>
                  <a:lnTo>
                    <a:pt x="49588" y="48116"/>
                  </a:lnTo>
                  <a:lnTo>
                    <a:pt x="49655" y="48184"/>
                  </a:lnTo>
                  <a:lnTo>
                    <a:pt x="49814" y="48388"/>
                  </a:lnTo>
                  <a:lnTo>
                    <a:pt x="49859" y="48410"/>
                  </a:lnTo>
                  <a:lnTo>
                    <a:pt x="49905" y="48410"/>
                  </a:lnTo>
                  <a:lnTo>
                    <a:pt x="50154" y="48342"/>
                  </a:lnTo>
                  <a:lnTo>
                    <a:pt x="50222" y="48365"/>
                  </a:lnTo>
                  <a:lnTo>
                    <a:pt x="50267" y="48523"/>
                  </a:lnTo>
                  <a:lnTo>
                    <a:pt x="50289" y="48840"/>
                  </a:lnTo>
                  <a:lnTo>
                    <a:pt x="50312" y="48999"/>
                  </a:lnTo>
                  <a:lnTo>
                    <a:pt x="50335" y="49157"/>
                  </a:lnTo>
                  <a:lnTo>
                    <a:pt x="50357" y="49293"/>
                  </a:lnTo>
                  <a:lnTo>
                    <a:pt x="50448" y="49316"/>
                  </a:lnTo>
                  <a:lnTo>
                    <a:pt x="50652" y="49271"/>
                  </a:lnTo>
                  <a:lnTo>
                    <a:pt x="50810" y="49316"/>
                  </a:lnTo>
                  <a:lnTo>
                    <a:pt x="50856" y="49339"/>
                  </a:lnTo>
                  <a:lnTo>
                    <a:pt x="50946" y="49452"/>
                  </a:lnTo>
                  <a:lnTo>
                    <a:pt x="50946" y="49520"/>
                  </a:lnTo>
                  <a:lnTo>
                    <a:pt x="50810" y="49633"/>
                  </a:lnTo>
                  <a:lnTo>
                    <a:pt x="50742" y="49678"/>
                  </a:lnTo>
                  <a:lnTo>
                    <a:pt x="50720" y="49724"/>
                  </a:lnTo>
                  <a:lnTo>
                    <a:pt x="50765" y="49769"/>
                  </a:lnTo>
                  <a:lnTo>
                    <a:pt x="50810" y="49814"/>
                  </a:lnTo>
                  <a:lnTo>
                    <a:pt x="50901" y="49814"/>
                  </a:lnTo>
                  <a:lnTo>
                    <a:pt x="51037" y="49905"/>
                  </a:lnTo>
                  <a:lnTo>
                    <a:pt x="51082" y="49859"/>
                  </a:lnTo>
                  <a:lnTo>
                    <a:pt x="51150" y="49724"/>
                  </a:lnTo>
                  <a:lnTo>
                    <a:pt x="51218" y="49656"/>
                  </a:lnTo>
                  <a:lnTo>
                    <a:pt x="51286" y="49656"/>
                  </a:lnTo>
                  <a:lnTo>
                    <a:pt x="51444" y="49701"/>
                  </a:lnTo>
                  <a:lnTo>
                    <a:pt x="51444" y="49724"/>
                  </a:lnTo>
                  <a:lnTo>
                    <a:pt x="51263" y="49791"/>
                  </a:lnTo>
                  <a:lnTo>
                    <a:pt x="51218" y="49859"/>
                  </a:lnTo>
                  <a:lnTo>
                    <a:pt x="51218" y="49973"/>
                  </a:lnTo>
                  <a:lnTo>
                    <a:pt x="51218" y="50041"/>
                  </a:lnTo>
                  <a:lnTo>
                    <a:pt x="51263" y="50154"/>
                  </a:lnTo>
                  <a:lnTo>
                    <a:pt x="51308" y="50199"/>
                  </a:lnTo>
                  <a:lnTo>
                    <a:pt x="51376" y="50244"/>
                  </a:lnTo>
                  <a:lnTo>
                    <a:pt x="51467" y="50267"/>
                  </a:lnTo>
                  <a:lnTo>
                    <a:pt x="51580" y="50335"/>
                  </a:lnTo>
                  <a:lnTo>
                    <a:pt x="51807" y="50493"/>
                  </a:lnTo>
                  <a:lnTo>
                    <a:pt x="51829" y="50516"/>
                  </a:lnTo>
                  <a:lnTo>
                    <a:pt x="51897" y="50720"/>
                  </a:lnTo>
                  <a:lnTo>
                    <a:pt x="51897" y="50833"/>
                  </a:lnTo>
                  <a:lnTo>
                    <a:pt x="51807" y="50969"/>
                  </a:lnTo>
                  <a:lnTo>
                    <a:pt x="51739" y="51059"/>
                  </a:lnTo>
                  <a:lnTo>
                    <a:pt x="51671" y="51127"/>
                  </a:lnTo>
                  <a:lnTo>
                    <a:pt x="51557" y="51127"/>
                  </a:lnTo>
                  <a:lnTo>
                    <a:pt x="51331" y="51082"/>
                  </a:lnTo>
                  <a:lnTo>
                    <a:pt x="51240" y="51127"/>
                  </a:lnTo>
                  <a:lnTo>
                    <a:pt x="51195" y="51173"/>
                  </a:lnTo>
                  <a:lnTo>
                    <a:pt x="51150" y="51241"/>
                  </a:lnTo>
                  <a:lnTo>
                    <a:pt x="51173" y="51535"/>
                  </a:lnTo>
                  <a:lnTo>
                    <a:pt x="51173" y="51603"/>
                  </a:lnTo>
                  <a:lnTo>
                    <a:pt x="51150" y="51648"/>
                  </a:lnTo>
                  <a:lnTo>
                    <a:pt x="51127" y="51716"/>
                  </a:lnTo>
                  <a:lnTo>
                    <a:pt x="51127" y="51807"/>
                  </a:lnTo>
                  <a:lnTo>
                    <a:pt x="51173" y="51852"/>
                  </a:lnTo>
                  <a:lnTo>
                    <a:pt x="51308" y="51875"/>
                  </a:lnTo>
                  <a:lnTo>
                    <a:pt x="51444" y="51784"/>
                  </a:lnTo>
                  <a:lnTo>
                    <a:pt x="51761" y="51558"/>
                  </a:lnTo>
                  <a:lnTo>
                    <a:pt x="51920" y="51444"/>
                  </a:lnTo>
                  <a:lnTo>
                    <a:pt x="52010" y="51309"/>
                  </a:lnTo>
                  <a:lnTo>
                    <a:pt x="52056" y="51286"/>
                  </a:lnTo>
                  <a:lnTo>
                    <a:pt x="52124" y="51309"/>
                  </a:lnTo>
                  <a:lnTo>
                    <a:pt x="52259" y="51399"/>
                  </a:lnTo>
                  <a:lnTo>
                    <a:pt x="52327" y="51331"/>
                  </a:lnTo>
                  <a:lnTo>
                    <a:pt x="52463" y="51150"/>
                  </a:lnTo>
                  <a:lnTo>
                    <a:pt x="52531" y="51059"/>
                  </a:lnTo>
                  <a:lnTo>
                    <a:pt x="52576" y="51059"/>
                  </a:lnTo>
                  <a:lnTo>
                    <a:pt x="52644" y="51105"/>
                  </a:lnTo>
                  <a:lnTo>
                    <a:pt x="52599" y="51150"/>
                  </a:lnTo>
                  <a:lnTo>
                    <a:pt x="52486" y="51241"/>
                  </a:lnTo>
                  <a:lnTo>
                    <a:pt x="52463" y="51286"/>
                  </a:lnTo>
                  <a:lnTo>
                    <a:pt x="52486" y="51331"/>
                  </a:lnTo>
                  <a:lnTo>
                    <a:pt x="52576" y="51331"/>
                  </a:lnTo>
                  <a:lnTo>
                    <a:pt x="52622" y="51376"/>
                  </a:lnTo>
                  <a:lnTo>
                    <a:pt x="52622" y="51422"/>
                  </a:lnTo>
                  <a:lnTo>
                    <a:pt x="52486" y="51580"/>
                  </a:lnTo>
                  <a:lnTo>
                    <a:pt x="52508" y="51626"/>
                  </a:lnTo>
                  <a:lnTo>
                    <a:pt x="52576" y="51648"/>
                  </a:lnTo>
                  <a:lnTo>
                    <a:pt x="52622" y="51648"/>
                  </a:lnTo>
                  <a:lnTo>
                    <a:pt x="52667" y="51626"/>
                  </a:lnTo>
                  <a:lnTo>
                    <a:pt x="52667" y="51648"/>
                  </a:lnTo>
                  <a:lnTo>
                    <a:pt x="52667" y="51739"/>
                  </a:lnTo>
                  <a:lnTo>
                    <a:pt x="52712" y="51829"/>
                  </a:lnTo>
                  <a:lnTo>
                    <a:pt x="52871" y="52124"/>
                  </a:lnTo>
                  <a:lnTo>
                    <a:pt x="52939" y="52169"/>
                  </a:lnTo>
                  <a:lnTo>
                    <a:pt x="53007" y="52192"/>
                  </a:lnTo>
                  <a:lnTo>
                    <a:pt x="53075" y="52214"/>
                  </a:lnTo>
                  <a:lnTo>
                    <a:pt x="53233" y="52192"/>
                  </a:lnTo>
                  <a:lnTo>
                    <a:pt x="53233" y="52124"/>
                  </a:lnTo>
                  <a:lnTo>
                    <a:pt x="53120" y="51852"/>
                  </a:lnTo>
                  <a:lnTo>
                    <a:pt x="53165" y="51829"/>
                  </a:lnTo>
                  <a:lnTo>
                    <a:pt x="53278" y="51829"/>
                  </a:lnTo>
                  <a:lnTo>
                    <a:pt x="53324" y="51852"/>
                  </a:lnTo>
                  <a:lnTo>
                    <a:pt x="53346" y="51875"/>
                  </a:lnTo>
                  <a:lnTo>
                    <a:pt x="53369" y="51943"/>
                  </a:lnTo>
                  <a:lnTo>
                    <a:pt x="53392" y="52033"/>
                  </a:lnTo>
                  <a:lnTo>
                    <a:pt x="53392" y="52124"/>
                  </a:lnTo>
                  <a:lnTo>
                    <a:pt x="53346" y="52305"/>
                  </a:lnTo>
                  <a:lnTo>
                    <a:pt x="53324" y="52373"/>
                  </a:lnTo>
                  <a:lnTo>
                    <a:pt x="53301" y="52441"/>
                  </a:lnTo>
                  <a:lnTo>
                    <a:pt x="53369" y="52577"/>
                  </a:lnTo>
                  <a:lnTo>
                    <a:pt x="53414" y="52667"/>
                  </a:lnTo>
                  <a:lnTo>
                    <a:pt x="53505" y="52735"/>
                  </a:lnTo>
                  <a:lnTo>
                    <a:pt x="53550" y="52735"/>
                  </a:lnTo>
                  <a:lnTo>
                    <a:pt x="53776" y="52577"/>
                  </a:lnTo>
                  <a:lnTo>
                    <a:pt x="53776" y="52599"/>
                  </a:lnTo>
                  <a:lnTo>
                    <a:pt x="53754" y="52712"/>
                  </a:lnTo>
                  <a:lnTo>
                    <a:pt x="53754" y="52803"/>
                  </a:lnTo>
                  <a:lnTo>
                    <a:pt x="53958" y="53143"/>
                  </a:lnTo>
                  <a:lnTo>
                    <a:pt x="54093" y="53482"/>
                  </a:lnTo>
                  <a:lnTo>
                    <a:pt x="54229" y="53754"/>
                  </a:lnTo>
                  <a:lnTo>
                    <a:pt x="54343" y="54071"/>
                  </a:lnTo>
                  <a:lnTo>
                    <a:pt x="54524" y="54728"/>
                  </a:lnTo>
                  <a:lnTo>
                    <a:pt x="54569" y="54818"/>
                  </a:lnTo>
                  <a:lnTo>
                    <a:pt x="54614" y="54863"/>
                  </a:lnTo>
                  <a:lnTo>
                    <a:pt x="54637" y="54909"/>
                  </a:lnTo>
                  <a:lnTo>
                    <a:pt x="54524" y="55158"/>
                  </a:lnTo>
                  <a:lnTo>
                    <a:pt x="54410" y="55226"/>
                  </a:lnTo>
                  <a:lnTo>
                    <a:pt x="54275" y="55294"/>
                  </a:lnTo>
                  <a:lnTo>
                    <a:pt x="54184" y="55384"/>
                  </a:lnTo>
                  <a:lnTo>
                    <a:pt x="54048" y="55679"/>
                  </a:lnTo>
                  <a:lnTo>
                    <a:pt x="54026" y="55792"/>
                  </a:lnTo>
                  <a:lnTo>
                    <a:pt x="54026" y="55905"/>
                  </a:lnTo>
                  <a:lnTo>
                    <a:pt x="53980" y="55996"/>
                  </a:lnTo>
                  <a:lnTo>
                    <a:pt x="53844" y="56041"/>
                  </a:lnTo>
                  <a:lnTo>
                    <a:pt x="53776" y="56086"/>
                  </a:lnTo>
                  <a:lnTo>
                    <a:pt x="53731" y="56177"/>
                  </a:lnTo>
                  <a:lnTo>
                    <a:pt x="53663" y="56267"/>
                  </a:lnTo>
                  <a:lnTo>
                    <a:pt x="53550" y="56426"/>
                  </a:lnTo>
                  <a:lnTo>
                    <a:pt x="53278" y="56720"/>
                  </a:lnTo>
                  <a:lnTo>
                    <a:pt x="52916" y="57014"/>
                  </a:lnTo>
                  <a:lnTo>
                    <a:pt x="52893" y="57105"/>
                  </a:lnTo>
                  <a:lnTo>
                    <a:pt x="52871" y="57150"/>
                  </a:lnTo>
                  <a:lnTo>
                    <a:pt x="52893" y="57241"/>
                  </a:lnTo>
                  <a:lnTo>
                    <a:pt x="53007" y="57399"/>
                  </a:lnTo>
                  <a:lnTo>
                    <a:pt x="53188" y="57671"/>
                  </a:lnTo>
                  <a:lnTo>
                    <a:pt x="53346" y="57807"/>
                  </a:lnTo>
                  <a:lnTo>
                    <a:pt x="53414" y="57875"/>
                  </a:lnTo>
                  <a:lnTo>
                    <a:pt x="53505" y="58101"/>
                  </a:lnTo>
                  <a:lnTo>
                    <a:pt x="53573" y="58305"/>
                  </a:lnTo>
                  <a:lnTo>
                    <a:pt x="53573" y="58418"/>
                  </a:lnTo>
                  <a:lnTo>
                    <a:pt x="53482" y="58418"/>
                  </a:lnTo>
                  <a:lnTo>
                    <a:pt x="53324" y="58350"/>
                  </a:lnTo>
                  <a:lnTo>
                    <a:pt x="53233" y="58350"/>
                  </a:lnTo>
                  <a:lnTo>
                    <a:pt x="53097" y="58396"/>
                  </a:lnTo>
                  <a:lnTo>
                    <a:pt x="53029" y="58418"/>
                  </a:lnTo>
                  <a:lnTo>
                    <a:pt x="52916" y="58577"/>
                  </a:lnTo>
                  <a:lnTo>
                    <a:pt x="52825" y="58645"/>
                  </a:lnTo>
                  <a:lnTo>
                    <a:pt x="52690" y="58645"/>
                  </a:lnTo>
                  <a:lnTo>
                    <a:pt x="52531" y="58599"/>
                  </a:lnTo>
                  <a:lnTo>
                    <a:pt x="52441" y="58622"/>
                  </a:lnTo>
                  <a:lnTo>
                    <a:pt x="52373" y="58645"/>
                  </a:lnTo>
                  <a:lnTo>
                    <a:pt x="52327" y="58713"/>
                  </a:lnTo>
                  <a:lnTo>
                    <a:pt x="52282" y="58803"/>
                  </a:lnTo>
                  <a:lnTo>
                    <a:pt x="52169" y="58826"/>
                  </a:lnTo>
                  <a:lnTo>
                    <a:pt x="51852" y="58735"/>
                  </a:lnTo>
                  <a:lnTo>
                    <a:pt x="51784" y="58781"/>
                  </a:lnTo>
                  <a:lnTo>
                    <a:pt x="51807" y="58849"/>
                  </a:lnTo>
                  <a:lnTo>
                    <a:pt x="52010" y="59075"/>
                  </a:lnTo>
                  <a:lnTo>
                    <a:pt x="52078" y="59143"/>
                  </a:lnTo>
                  <a:lnTo>
                    <a:pt x="52101" y="59233"/>
                  </a:lnTo>
                  <a:lnTo>
                    <a:pt x="52146" y="59324"/>
                  </a:lnTo>
                  <a:lnTo>
                    <a:pt x="52124" y="59392"/>
                  </a:lnTo>
                  <a:lnTo>
                    <a:pt x="52101" y="59460"/>
                  </a:lnTo>
                  <a:lnTo>
                    <a:pt x="52078" y="59528"/>
                  </a:lnTo>
                  <a:lnTo>
                    <a:pt x="52078" y="59618"/>
                  </a:lnTo>
                  <a:lnTo>
                    <a:pt x="52056" y="59641"/>
                  </a:lnTo>
                  <a:lnTo>
                    <a:pt x="51988" y="59573"/>
                  </a:lnTo>
                  <a:lnTo>
                    <a:pt x="51942" y="59528"/>
                  </a:lnTo>
                  <a:lnTo>
                    <a:pt x="51942" y="59483"/>
                  </a:lnTo>
                  <a:lnTo>
                    <a:pt x="51965" y="59437"/>
                  </a:lnTo>
                  <a:lnTo>
                    <a:pt x="52033" y="59324"/>
                  </a:lnTo>
                  <a:lnTo>
                    <a:pt x="52010" y="59233"/>
                  </a:lnTo>
                  <a:lnTo>
                    <a:pt x="51897" y="59075"/>
                  </a:lnTo>
                  <a:lnTo>
                    <a:pt x="51761" y="58916"/>
                  </a:lnTo>
                  <a:lnTo>
                    <a:pt x="51580" y="58803"/>
                  </a:lnTo>
                  <a:lnTo>
                    <a:pt x="51240" y="58645"/>
                  </a:lnTo>
                  <a:lnTo>
                    <a:pt x="51014" y="58554"/>
                  </a:lnTo>
                  <a:lnTo>
                    <a:pt x="50856" y="58554"/>
                  </a:lnTo>
                  <a:lnTo>
                    <a:pt x="50765" y="58532"/>
                  </a:lnTo>
                  <a:lnTo>
                    <a:pt x="50629" y="58464"/>
                  </a:lnTo>
                  <a:lnTo>
                    <a:pt x="50584" y="58486"/>
                  </a:lnTo>
                  <a:lnTo>
                    <a:pt x="50539" y="58509"/>
                  </a:lnTo>
                  <a:lnTo>
                    <a:pt x="50493" y="58645"/>
                  </a:lnTo>
                  <a:lnTo>
                    <a:pt x="50471" y="58667"/>
                  </a:lnTo>
                  <a:lnTo>
                    <a:pt x="50471" y="58713"/>
                  </a:lnTo>
                  <a:lnTo>
                    <a:pt x="50539" y="58916"/>
                  </a:lnTo>
                  <a:lnTo>
                    <a:pt x="50539" y="58962"/>
                  </a:lnTo>
                  <a:lnTo>
                    <a:pt x="50471" y="59030"/>
                  </a:lnTo>
                  <a:lnTo>
                    <a:pt x="50131" y="59211"/>
                  </a:lnTo>
                  <a:lnTo>
                    <a:pt x="50040" y="59301"/>
                  </a:lnTo>
                  <a:lnTo>
                    <a:pt x="49995" y="59369"/>
                  </a:lnTo>
                  <a:lnTo>
                    <a:pt x="49972" y="59460"/>
                  </a:lnTo>
                  <a:lnTo>
                    <a:pt x="49927" y="59709"/>
                  </a:lnTo>
                  <a:lnTo>
                    <a:pt x="49882" y="59799"/>
                  </a:lnTo>
                  <a:lnTo>
                    <a:pt x="49882" y="59867"/>
                  </a:lnTo>
                  <a:lnTo>
                    <a:pt x="49882" y="59958"/>
                  </a:lnTo>
                  <a:lnTo>
                    <a:pt x="49905" y="60049"/>
                  </a:lnTo>
                  <a:lnTo>
                    <a:pt x="49995" y="60275"/>
                  </a:lnTo>
                  <a:lnTo>
                    <a:pt x="50040" y="60343"/>
                  </a:lnTo>
                  <a:lnTo>
                    <a:pt x="50199" y="60524"/>
                  </a:lnTo>
                  <a:lnTo>
                    <a:pt x="50335" y="60524"/>
                  </a:lnTo>
                  <a:lnTo>
                    <a:pt x="50425" y="60547"/>
                  </a:lnTo>
                  <a:lnTo>
                    <a:pt x="50516" y="60637"/>
                  </a:lnTo>
                  <a:lnTo>
                    <a:pt x="50606" y="60683"/>
                  </a:lnTo>
                  <a:lnTo>
                    <a:pt x="50697" y="60660"/>
                  </a:lnTo>
                  <a:lnTo>
                    <a:pt x="50810" y="60683"/>
                  </a:lnTo>
                  <a:lnTo>
                    <a:pt x="50946" y="60750"/>
                  </a:lnTo>
                  <a:lnTo>
                    <a:pt x="51059" y="60750"/>
                  </a:lnTo>
                  <a:lnTo>
                    <a:pt x="51127" y="60660"/>
                  </a:lnTo>
                  <a:lnTo>
                    <a:pt x="51173" y="60637"/>
                  </a:lnTo>
                  <a:lnTo>
                    <a:pt x="51240" y="60660"/>
                  </a:lnTo>
                  <a:lnTo>
                    <a:pt x="51308" y="60637"/>
                  </a:lnTo>
                  <a:lnTo>
                    <a:pt x="51535" y="60501"/>
                  </a:lnTo>
                  <a:lnTo>
                    <a:pt x="51603" y="60479"/>
                  </a:lnTo>
                  <a:lnTo>
                    <a:pt x="51807" y="60479"/>
                  </a:lnTo>
                  <a:lnTo>
                    <a:pt x="51852" y="60230"/>
                  </a:lnTo>
                  <a:lnTo>
                    <a:pt x="52033" y="60184"/>
                  </a:lnTo>
                  <a:lnTo>
                    <a:pt x="52169" y="60298"/>
                  </a:lnTo>
                  <a:lnTo>
                    <a:pt x="52259" y="60320"/>
                  </a:lnTo>
                  <a:lnTo>
                    <a:pt x="52373" y="60343"/>
                  </a:lnTo>
                  <a:lnTo>
                    <a:pt x="52508" y="60343"/>
                  </a:lnTo>
                  <a:lnTo>
                    <a:pt x="52667" y="60275"/>
                  </a:lnTo>
                  <a:lnTo>
                    <a:pt x="52712" y="60162"/>
                  </a:lnTo>
                  <a:lnTo>
                    <a:pt x="52644" y="60003"/>
                  </a:lnTo>
                  <a:lnTo>
                    <a:pt x="52554" y="59867"/>
                  </a:lnTo>
                  <a:lnTo>
                    <a:pt x="52486" y="59777"/>
                  </a:lnTo>
                  <a:lnTo>
                    <a:pt x="52486" y="59732"/>
                  </a:lnTo>
                  <a:lnTo>
                    <a:pt x="52576" y="59709"/>
                  </a:lnTo>
                  <a:lnTo>
                    <a:pt x="52622" y="59709"/>
                  </a:lnTo>
                  <a:lnTo>
                    <a:pt x="52644" y="59664"/>
                  </a:lnTo>
                  <a:lnTo>
                    <a:pt x="52712" y="59664"/>
                  </a:lnTo>
                  <a:lnTo>
                    <a:pt x="52735" y="59732"/>
                  </a:lnTo>
                  <a:lnTo>
                    <a:pt x="52780" y="59867"/>
                  </a:lnTo>
                  <a:lnTo>
                    <a:pt x="52803" y="59958"/>
                  </a:lnTo>
                  <a:lnTo>
                    <a:pt x="52848" y="60003"/>
                  </a:lnTo>
                  <a:lnTo>
                    <a:pt x="52893" y="60026"/>
                  </a:lnTo>
                  <a:lnTo>
                    <a:pt x="53052" y="60026"/>
                  </a:lnTo>
                  <a:lnTo>
                    <a:pt x="53120" y="60071"/>
                  </a:lnTo>
                  <a:lnTo>
                    <a:pt x="53142" y="60320"/>
                  </a:lnTo>
                  <a:lnTo>
                    <a:pt x="53142" y="60366"/>
                  </a:lnTo>
                  <a:lnTo>
                    <a:pt x="53165" y="60411"/>
                  </a:lnTo>
                  <a:lnTo>
                    <a:pt x="53188" y="60411"/>
                  </a:lnTo>
                  <a:lnTo>
                    <a:pt x="53233" y="60388"/>
                  </a:lnTo>
                  <a:lnTo>
                    <a:pt x="53256" y="60343"/>
                  </a:lnTo>
                  <a:lnTo>
                    <a:pt x="53278" y="60116"/>
                  </a:lnTo>
                  <a:lnTo>
                    <a:pt x="53324" y="60116"/>
                  </a:lnTo>
                  <a:lnTo>
                    <a:pt x="53369" y="60139"/>
                  </a:lnTo>
                  <a:lnTo>
                    <a:pt x="53437" y="60139"/>
                  </a:lnTo>
                  <a:lnTo>
                    <a:pt x="53505" y="60071"/>
                  </a:lnTo>
                  <a:lnTo>
                    <a:pt x="53686" y="60139"/>
                  </a:lnTo>
                  <a:lnTo>
                    <a:pt x="53799" y="60116"/>
                  </a:lnTo>
                  <a:lnTo>
                    <a:pt x="53799" y="60162"/>
                  </a:lnTo>
                  <a:lnTo>
                    <a:pt x="53663" y="60411"/>
                  </a:lnTo>
                  <a:lnTo>
                    <a:pt x="53641" y="60456"/>
                  </a:lnTo>
                  <a:lnTo>
                    <a:pt x="53709" y="60501"/>
                  </a:lnTo>
                  <a:lnTo>
                    <a:pt x="53799" y="60569"/>
                  </a:lnTo>
                  <a:lnTo>
                    <a:pt x="53867" y="60660"/>
                  </a:lnTo>
                  <a:lnTo>
                    <a:pt x="54071" y="60977"/>
                  </a:lnTo>
                  <a:lnTo>
                    <a:pt x="54229" y="61135"/>
                  </a:lnTo>
                  <a:lnTo>
                    <a:pt x="54275" y="61135"/>
                  </a:lnTo>
                  <a:lnTo>
                    <a:pt x="54297" y="61203"/>
                  </a:lnTo>
                  <a:lnTo>
                    <a:pt x="54343" y="61362"/>
                  </a:lnTo>
                  <a:lnTo>
                    <a:pt x="54410" y="61498"/>
                  </a:lnTo>
                  <a:lnTo>
                    <a:pt x="54456" y="61520"/>
                  </a:lnTo>
                  <a:lnTo>
                    <a:pt x="54614" y="61384"/>
                  </a:lnTo>
                  <a:lnTo>
                    <a:pt x="54682" y="61384"/>
                  </a:lnTo>
                  <a:lnTo>
                    <a:pt x="54660" y="61407"/>
                  </a:lnTo>
                  <a:lnTo>
                    <a:pt x="54637" y="61475"/>
                  </a:lnTo>
                  <a:lnTo>
                    <a:pt x="54569" y="61611"/>
                  </a:lnTo>
                  <a:lnTo>
                    <a:pt x="54569" y="61679"/>
                  </a:lnTo>
                  <a:lnTo>
                    <a:pt x="54637" y="61701"/>
                  </a:lnTo>
                  <a:lnTo>
                    <a:pt x="54931" y="61679"/>
                  </a:lnTo>
                  <a:lnTo>
                    <a:pt x="55022" y="61701"/>
                  </a:lnTo>
                  <a:lnTo>
                    <a:pt x="55090" y="61792"/>
                  </a:lnTo>
                  <a:lnTo>
                    <a:pt x="55158" y="61860"/>
                  </a:lnTo>
                  <a:lnTo>
                    <a:pt x="55158" y="61905"/>
                  </a:lnTo>
                  <a:lnTo>
                    <a:pt x="55180" y="61928"/>
                  </a:lnTo>
                  <a:lnTo>
                    <a:pt x="55294" y="61928"/>
                  </a:lnTo>
                  <a:lnTo>
                    <a:pt x="55294" y="61973"/>
                  </a:lnTo>
                  <a:lnTo>
                    <a:pt x="55226" y="62064"/>
                  </a:lnTo>
                  <a:lnTo>
                    <a:pt x="55112" y="62177"/>
                  </a:lnTo>
                  <a:lnTo>
                    <a:pt x="55044" y="62200"/>
                  </a:lnTo>
                  <a:lnTo>
                    <a:pt x="54818" y="62200"/>
                  </a:lnTo>
                  <a:lnTo>
                    <a:pt x="54818" y="62222"/>
                  </a:lnTo>
                  <a:lnTo>
                    <a:pt x="54909" y="62335"/>
                  </a:lnTo>
                  <a:lnTo>
                    <a:pt x="55112" y="62630"/>
                  </a:lnTo>
                  <a:lnTo>
                    <a:pt x="55203" y="62743"/>
                  </a:lnTo>
                  <a:lnTo>
                    <a:pt x="55316" y="62834"/>
                  </a:lnTo>
                  <a:lnTo>
                    <a:pt x="55407" y="62879"/>
                  </a:lnTo>
                  <a:lnTo>
                    <a:pt x="55611" y="62743"/>
                  </a:lnTo>
                  <a:lnTo>
                    <a:pt x="55633" y="62743"/>
                  </a:lnTo>
                  <a:lnTo>
                    <a:pt x="55520" y="62924"/>
                  </a:lnTo>
                  <a:lnTo>
                    <a:pt x="55520" y="62947"/>
                  </a:lnTo>
                  <a:lnTo>
                    <a:pt x="55588" y="62992"/>
                  </a:lnTo>
                  <a:lnTo>
                    <a:pt x="55746" y="63105"/>
                  </a:lnTo>
                  <a:lnTo>
                    <a:pt x="55928" y="63196"/>
                  </a:lnTo>
                  <a:lnTo>
                    <a:pt x="56109" y="63332"/>
                  </a:lnTo>
                  <a:lnTo>
                    <a:pt x="56199" y="63377"/>
                  </a:lnTo>
                  <a:lnTo>
                    <a:pt x="56335" y="63377"/>
                  </a:lnTo>
                  <a:lnTo>
                    <a:pt x="56426" y="63354"/>
                  </a:lnTo>
                  <a:lnTo>
                    <a:pt x="56561" y="63332"/>
                  </a:lnTo>
                  <a:lnTo>
                    <a:pt x="56697" y="63354"/>
                  </a:lnTo>
                  <a:lnTo>
                    <a:pt x="56743" y="63400"/>
                  </a:lnTo>
                  <a:lnTo>
                    <a:pt x="56901" y="63694"/>
                  </a:lnTo>
                  <a:lnTo>
                    <a:pt x="57082" y="63966"/>
                  </a:lnTo>
                  <a:lnTo>
                    <a:pt x="57128" y="63988"/>
                  </a:lnTo>
                  <a:lnTo>
                    <a:pt x="57399" y="64147"/>
                  </a:lnTo>
                  <a:lnTo>
                    <a:pt x="57467" y="64192"/>
                  </a:lnTo>
                  <a:lnTo>
                    <a:pt x="57558" y="64237"/>
                  </a:lnTo>
                  <a:lnTo>
                    <a:pt x="57671" y="64283"/>
                  </a:lnTo>
                  <a:lnTo>
                    <a:pt x="58418" y="64419"/>
                  </a:lnTo>
                  <a:lnTo>
                    <a:pt x="58486" y="64441"/>
                  </a:lnTo>
                  <a:lnTo>
                    <a:pt x="58509" y="64509"/>
                  </a:lnTo>
                  <a:lnTo>
                    <a:pt x="58622" y="64554"/>
                  </a:lnTo>
                  <a:lnTo>
                    <a:pt x="58939" y="64668"/>
                  </a:lnTo>
                  <a:lnTo>
                    <a:pt x="59143" y="64804"/>
                  </a:lnTo>
                  <a:lnTo>
                    <a:pt x="59233" y="64871"/>
                  </a:lnTo>
                  <a:lnTo>
                    <a:pt x="59324" y="64894"/>
                  </a:lnTo>
                  <a:lnTo>
                    <a:pt x="59369" y="64894"/>
                  </a:lnTo>
                  <a:lnTo>
                    <a:pt x="59482" y="64849"/>
                  </a:lnTo>
                  <a:lnTo>
                    <a:pt x="59528" y="64826"/>
                  </a:lnTo>
                  <a:lnTo>
                    <a:pt x="59528" y="64736"/>
                  </a:lnTo>
                  <a:lnTo>
                    <a:pt x="59482" y="64577"/>
                  </a:lnTo>
                  <a:lnTo>
                    <a:pt x="59460" y="64509"/>
                  </a:lnTo>
                  <a:lnTo>
                    <a:pt x="59550" y="64441"/>
                  </a:lnTo>
                  <a:lnTo>
                    <a:pt x="59573" y="64419"/>
                  </a:lnTo>
                  <a:lnTo>
                    <a:pt x="59596" y="64328"/>
                  </a:lnTo>
                  <a:lnTo>
                    <a:pt x="59550" y="64283"/>
                  </a:lnTo>
                  <a:lnTo>
                    <a:pt x="59505" y="64260"/>
                  </a:lnTo>
                  <a:lnTo>
                    <a:pt x="59347" y="64170"/>
                  </a:lnTo>
                  <a:lnTo>
                    <a:pt x="59279" y="64079"/>
                  </a:lnTo>
                  <a:lnTo>
                    <a:pt x="59211" y="63898"/>
                  </a:lnTo>
                  <a:lnTo>
                    <a:pt x="59143" y="63807"/>
                  </a:lnTo>
                  <a:lnTo>
                    <a:pt x="59052" y="63649"/>
                  </a:lnTo>
                  <a:lnTo>
                    <a:pt x="59007" y="63603"/>
                  </a:lnTo>
                  <a:lnTo>
                    <a:pt x="58848" y="63513"/>
                  </a:lnTo>
                  <a:lnTo>
                    <a:pt x="58780" y="63490"/>
                  </a:lnTo>
                  <a:lnTo>
                    <a:pt x="58599" y="63241"/>
                  </a:lnTo>
                  <a:lnTo>
                    <a:pt x="58554" y="63219"/>
                  </a:lnTo>
                  <a:lnTo>
                    <a:pt x="58486" y="63105"/>
                  </a:lnTo>
                  <a:lnTo>
                    <a:pt x="58396" y="63060"/>
                  </a:lnTo>
                  <a:lnTo>
                    <a:pt x="58192" y="62947"/>
                  </a:lnTo>
                  <a:lnTo>
                    <a:pt x="58192" y="62902"/>
                  </a:lnTo>
                  <a:lnTo>
                    <a:pt x="58237" y="62834"/>
                  </a:lnTo>
                  <a:lnTo>
                    <a:pt x="58237" y="62788"/>
                  </a:lnTo>
                  <a:lnTo>
                    <a:pt x="58146" y="62788"/>
                  </a:lnTo>
                  <a:lnTo>
                    <a:pt x="58056" y="62766"/>
                  </a:lnTo>
                  <a:lnTo>
                    <a:pt x="57875" y="62652"/>
                  </a:lnTo>
                  <a:lnTo>
                    <a:pt x="57807" y="62585"/>
                  </a:lnTo>
                  <a:lnTo>
                    <a:pt x="57694" y="62335"/>
                  </a:lnTo>
                  <a:lnTo>
                    <a:pt x="57535" y="62154"/>
                  </a:lnTo>
                  <a:lnTo>
                    <a:pt x="57445" y="62064"/>
                  </a:lnTo>
                  <a:lnTo>
                    <a:pt x="57354" y="61905"/>
                  </a:lnTo>
                  <a:lnTo>
                    <a:pt x="57263" y="61724"/>
                  </a:lnTo>
                  <a:lnTo>
                    <a:pt x="57309" y="61634"/>
                  </a:lnTo>
                  <a:lnTo>
                    <a:pt x="57467" y="61656"/>
                  </a:lnTo>
                  <a:lnTo>
                    <a:pt x="57580" y="61679"/>
                  </a:lnTo>
                  <a:lnTo>
                    <a:pt x="57784" y="61837"/>
                  </a:lnTo>
                  <a:lnTo>
                    <a:pt x="58101" y="62177"/>
                  </a:lnTo>
                  <a:lnTo>
                    <a:pt x="58169" y="62222"/>
                  </a:lnTo>
                  <a:lnTo>
                    <a:pt x="58192" y="62222"/>
                  </a:lnTo>
                  <a:lnTo>
                    <a:pt x="58192" y="62109"/>
                  </a:lnTo>
                  <a:lnTo>
                    <a:pt x="58124" y="61837"/>
                  </a:lnTo>
                  <a:lnTo>
                    <a:pt x="58056" y="61656"/>
                  </a:lnTo>
                  <a:lnTo>
                    <a:pt x="58101" y="61701"/>
                  </a:lnTo>
                  <a:lnTo>
                    <a:pt x="58214" y="61837"/>
                  </a:lnTo>
                  <a:lnTo>
                    <a:pt x="58373" y="62109"/>
                  </a:lnTo>
                  <a:lnTo>
                    <a:pt x="58577" y="62358"/>
                  </a:lnTo>
                  <a:lnTo>
                    <a:pt x="58622" y="62426"/>
                  </a:lnTo>
                  <a:lnTo>
                    <a:pt x="58758" y="62403"/>
                  </a:lnTo>
                  <a:lnTo>
                    <a:pt x="58780" y="62426"/>
                  </a:lnTo>
                  <a:lnTo>
                    <a:pt x="58803" y="62517"/>
                  </a:lnTo>
                  <a:lnTo>
                    <a:pt x="58826" y="62562"/>
                  </a:lnTo>
                  <a:lnTo>
                    <a:pt x="58916" y="62607"/>
                  </a:lnTo>
                  <a:lnTo>
                    <a:pt x="58962" y="62675"/>
                  </a:lnTo>
                  <a:lnTo>
                    <a:pt x="58984" y="62766"/>
                  </a:lnTo>
                  <a:lnTo>
                    <a:pt x="58984" y="62811"/>
                  </a:lnTo>
                  <a:lnTo>
                    <a:pt x="59007" y="62834"/>
                  </a:lnTo>
                  <a:lnTo>
                    <a:pt x="59075" y="62811"/>
                  </a:lnTo>
                  <a:lnTo>
                    <a:pt x="59075" y="62743"/>
                  </a:lnTo>
                  <a:lnTo>
                    <a:pt x="59052" y="62539"/>
                  </a:lnTo>
                  <a:lnTo>
                    <a:pt x="59052" y="62494"/>
                  </a:lnTo>
                  <a:lnTo>
                    <a:pt x="59097" y="62585"/>
                  </a:lnTo>
                  <a:lnTo>
                    <a:pt x="59165" y="62788"/>
                  </a:lnTo>
                  <a:lnTo>
                    <a:pt x="59233" y="62924"/>
                  </a:lnTo>
                  <a:lnTo>
                    <a:pt x="59347" y="62969"/>
                  </a:lnTo>
                  <a:lnTo>
                    <a:pt x="59392" y="62969"/>
                  </a:lnTo>
                  <a:lnTo>
                    <a:pt x="59414" y="62947"/>
                  </a:lnTo>
                  <a:lnTo>
                    <a:pt x="59392" y="62834"/>
                  </a:lnTo>
                  <a:lnTo>
                    <a:pt x="59369" y="62766"/>
                  </a:lnTo>
                  <a:lnTo>
                    <a:pt x="59392" y="62766"/>
                  </a:lnTo>
                  <a:lnTo>
                    <a:pt x="59596" y="62969"/>
                  </a:lnTo>
                  <a:lnTo>
                    <a:pt x="59641" y="63015"/>
                  </a:lnTo>
                  <a:lnTo>
                    <a:pt x="59686" y="63105"/>
                  </a:lnTo>
                  <a:lnTo>
                    <a:pt x="59709" y="63128"/>
                  </a:lnTo>
                  <a:lnTo>
                    <a:pt x="59731" y="63105"/>
                  </a:lnTo>
                  <a:lnTo>
                    <a:pt x="59754" y="63083"/>
                  </a:lnTo>
                  <a:lnTo>
                    <a:pt x="59777" y="63083"/>
                  </a:lnTo>
                  <a:lnTo>
                    <a:pt x="59913" y="63196"/>
                  </a:lnTo>
                  <a:lnTo>
                    <a:pt x="60048" y="63332"/>
                  </a:lnTo>
                  <a:lnTo>
                    <a:pt x="60162" y="63468"/>
                  </a:lnTo>
                  <a:lnTo>
                    <a:pt x="60230" y="63581"/>
                  </a:lnTo>
                  <a:lnTo>
                    <a:pt x="60275" y="63603"/>
                  </a:lnTo>
                  <a:lnTo>
                    <a:pt x="60320" y="63581"/>
                  </a:lnTo>
                  <a:lnTo>
                    <a:pt x="60320" y="63490"/>
                  </a:lnTo>
                  <a:lnTo>
                    <a:pt x="60230" y="63083"/>
                  </a:lnTo>
                  <a:lnTo>
                    <a:pt x="60252" y="63037"/>
                  </a:lnTo>
                  <a:lnTo>
                    <a:pt x="60433" y="63151"/>
                  </a:lnTo>
                  <a:lnTo>
                    <a:pt x="60479" y="63173"/>
                  </a:lnTo>
                  <a:lnTo>
                    <a:pt x="60569" y="63151"/>
                  </a:lnTo>
                  <a:lnTo>
                    <a:pt x="60615" y="63128"/>
                  </a:lnTo>
                  <a:lnTo>
                    <a:pt x="60615" y="63105"/>
                  </a:lnTo>
                  <a:lnTo>
                    <a:pt x="60592" y="63060"/>
                  </a:lnTo>
                  <a:lnTo>
                    <a:pt x="60547" y="62969"/>
                  </a:lnTo>
                  <a:lnTo>
                    <a:pt x="60501" y="62856"/>
                  </a:lnTo>
                  <a:lnTo>
                    <a:pt x="60456" y="62743"/>
                  </a:lnTo>
                  <a:lnTo>
                    <a:pt x="60320" y="62539"/>
                  </a:lnTo>
                  <a:lnTo>
                    <a:pt x="60320" y="62494"/>
                  </a:lnTo>
                  <a:lnTo>
                    <a:pt x="60320" y="62471"/>
                  </a:lnTo>
                  <a:lnTo>
                    <a:pt x="60343" y="62449"/>
                  </a:lnTo>
                  <a:lnTo>
                    <a:pt x="60365" y="62381"/>
                  </a:lnTo>
                  <a:lnTo>
                    <a:pt x="60343" y="62177"/>
                  </a:lnTo>
                  <a:lnTo>
                    <a:pt x="60298" y="61883"/>
                  </a:lnTo>
                  <a:lnTo>
                    <a:pt x="60252" y="61747"/>
                  </a:lnTo>
                  <a:lnTo>
                    <a:pt x="60231" y="61642"/>
                  </a:lnTo>
                  <a:lnTo>
                    <a:pt x="60365" y="61815"/>
                  </a:lnTo>
                  <a:lnTo>
                    <a:pt x="60411" y="61905"/>
                  </a:lnTo>
                  <a:lnTo>
                    <a:pt x="60456" y="61996"/>
                  </a:lnTo>
                  <a:lnTo>
                    <a:pt x="60615" y="62494"/>
                  </a:lnTo>
                  <a:lnTo>
                    <a:pt x="60637" y="62539"/>
                  </a:lnTo>
                  <a:lnTo>
                    <a:pt x="60682" y="62539"/>
                  </a:lnTo>
                  <a:lnTo>
                    <a:pt x="60750" y="62494"/>
                  </a:lnTo>
                  <a:lnTo>
                    <a:pt x="60773" y="62335"/>
                  </a:lnTo>
                  <a:lnTo>
                    <a:pt x="60773" y="62154"/>
                  </a:lnTo>
                  <a:lnTo>
                    <a:pt x="60728" y="61951"/>
                  </a:lnTo>
                  <a:lnTo>
                    <a:pt x="60705" y="61769"/>
                  </a:lnTo>
                  <a:lnTo>
                    <a:pt x="60773" y="61747"/>
                  </a:lnTo>
                  <a:lnTo>
                    <a:pt x="60841" y="61701"/>
                  </a:lnTo>
                  <a:lnTo>
                    <a:pt x="60773" y="61566"/>
                  </a:lnTo>
                  <a:lnTo>
                    <a:pt x="60705" y="61362"/>
                  </a:lnTo>
                  <a:lnTo>
                    <a:pt x="60660" y="61339"/>
                  </a:lnTo>
                  <a:lnTo>
                    <a:pt x="60547" y="61362"/>
                  </a:lnTo>
                  <a:lnTo>
                    <a:pt x="60524" y="61339"/>
                  </a:lnTo>
                  <a:lnTo>
                    <a:pt x="60615" y="61249"/>
                  </a:lnTo>
                  <a:lnTo>
                    <a:pt x="60637" y="61158"/>
                  </a:lnTo>
                  <a:lnTo>
                    <a:pt x="60615" y="61135"/>
                  </a:lnTo>
                  <a:lnTo>
                    <a:pt x="60524" y="61113"/>
                  </a:lnTo>
                  <a:lnTo>
                    <a:pt x="60433" y="61135"/>
                  </a:lnTo>
                  <a:lnTo>
                    <a:pt x="60365" y="61158"/>
                  </a:lnTo>
                  <a:lnTo>
                    <a:pt x="60230" y="61135"/>
                  </a:lnTo>
                  <a:lnTo>
                    <a:pt x="60207" y="61113"/>
                  </a:lnTo>
                  <a:lnTo>
                    <a:pt x="60252" y="61067"/>
                  </a:lnTo>
                  <a:lnTo>
                    <a:pt x="60252" y="61022"/>
                  </a:lnTo>
                  <a:lnTo>
                    <a:pt x="60207" y="60954"/>
                  </a:lnTo>
                  <a:lnTo>
                    <a:pt x="60139" y="60864"/>
                  </a:lnTo>
                  <a:lnTo>
                    <a:pt x="60094" y="60750"/>
                  </a:lnTo>
                  <a:lnTo>
                    <a:pt x="59913" y="60660"/>
                  </a:lnTo>
                  <a:lnTo>
                    <a:pt x="59890" y="60615"/>
                  </a:lnTo>
                  <a:lnTo>
                    <a:pt x="60094" y="60615"/>
                  </a:lnTo>
                  <a:lnTo>
                    <a:pt x="60207" y="60637"/>
                  </a:lnTo>
                  <a:lnTo>
                    <a:pt x="60298" y="60388"/>
                  </a:lnTo>
                  <a:lnTo>
                    <a:pt x="60298" y="60298"/>
                  </a:lnTo>
                  <a:lnTo>
                    <a:pt x="60230" y="60252"/>
                  </a:lnTo>
                  <a:lnTo>
                    <a:pt x="59935" y="60252"/>
                  </a:lnTo>
                  <a:lnTo>
                    <a:pt x="59958" y="60230"/>
                  </a:lnTo>
                  <a:lnTo>
                    <a:pt x="60094" y="60116"/>
                  </a:lnTo>
                  <a:lnTo>
                    <a:pt x="60139" y="60026"/>
                  </a:lnTo>
                  <a:lnTo>
                    <a:pt x="60026" y="59845"/>
                  </a:lnTo>
                  <a:lnTo>
                    <a:pt x="59958" y="59890"/>
                  </a:lnTo>
                  <a:lnTo>
                    <a:pt x="59890" y="59822"/>
                  </a:lnTo>
                  <a:lnTo>
                    <a:pt x="59867" y="59777"/>
                  </a:lnTo>
                  <a:lnTo>
                    <a:pt x="59754" y="59618"/>
                  </a:lnTo>
                  <a:lnTo>
                    <a:pt x="59618" y="59550"/>
                  </a:lnTo>
                  <a:lnTo>
                    <a:pt x="59550" y="59618"/>
                  </a:lnTo>
                  <a:lnTo>
                    <a:pt x="59482" y="59732"/>
                  </a:lnTo>
                  <a:lnTo>
                    <a:pt x="59460" y="59845"/>
                  </a:lnTo>
                  <a:lnTo>
                    <a:pt x="59392" y="59867"/>
                  </a:lnTo>
                  <a:lnTo>
                    <a:pt x="59347" y="59799"/>
                  </a:lnTo>
                  <a:lnTo>
                    <a:pt x="59324" y="59754"/>
                  </a:lnTo>
                  <a:lnTo>
                    <a:pt x="59414" y="59664"/>
                  </a:lnTo>
                  <a:lnTo>
                    <a:pt x="59392" y="59618"/>
                  </a:lnTo>
                  <a:lnTo>
                    <a:pt x="59301" y="59505"/>
                  </a:lnTo>
                  <a:lnTo>
                    <a:pt x="59165" y="59392"/>
                  </a:lnTo>
                  <a:lnTo>
                    <a:pt x="59075" y="59347"/>
                  </a:lnTo>
                  <a:lnTo>
                    <a:pt x="59052" y="59392"/>
                  </a:lnTo>
                  <a:lnTo>
                    <a:pt x="59030" y="59686"/>
                  </a:lnTo>
                  <a:lnTo>
                    <a:pt x="59007" y="59686"/>
                  </a:lnTo>
                  <a:lnTo>
                    <a:pt x="58984" y="59596"/>
                  </a:lnTo>
                  <a:lnTo>
                    <a:pt x="58939" y="59301"/>
                  </a:lnTo>
                  <a:lnTo>
                    <a:pt x="58916" y="59211"/>
                  </a:lnTo>
                  <a:lnTo>
                    <a:pt x="58894" y="59166"/>
                  </a:lnTo>
                  <a:lnTo>
                    <a:pt x="58871" y="59166"/>
                  </a:lnTo>
                  <a:lnTo>
                    <a:pt x="58848" y="59188"/>
                  </a:lnTo>
                  <a:lnTo>
                    <a:pt x="58803" y="59188"/>
                  </a:lnTo>
                  <a:lnTo>
                    <a:pt x="58780" y="59143"/>
                  </a:lnTo>
                  <a:lnTo>
                    <a:pt x="58780" y="59075"/>
                  </a:lnTo>
                  <a:lnTo>
                    <a:pt x="58780" y="59007"/>
                  </a:lnTo>
                  <a:lnTo>
                    <a:pt x="58735" y="58871"/>
                  </a:lnTo>
                  <a:lnTo>
                    <a:pt x="58645" y="58758"/>
                  </a:lnTo>
                  <a:lnTo>
                    <a:pt x="58531" y="58690"/>
                  </a:lnTo>
                  <a:lnTo>
                    <a:pt x="58509" y="58690"/>
                  </a:lnTo>
                  <a:lnTo>
                    <a:pt x="58509" y="58667"/>
                  </a:lnTo>
                  <a:lnTo>
                    <a:pt x="58667" y="58554"/>
                  </a:lnTo>
                  <a:lnTo>
                    <a:pt x="58690" y="58509"/>
                  </a:lnTo>
                  <a:lnTo>
                    <a:pt x="58531" y="58418"/>
                  </a:lnTo>
                  <a:lnTo>
                    <a:pt x="58509" y="58373"/>
                  </a:lnTo>
                  <a:lnTo>
                    <a:pt x="58509" y="58305"/>
                  </a:lnTo>
                  <a:lnTo>
                    <a:pt x="58463" y="58215"/>
                  </a:lnTo>
                  <a:lnTo>
                    <a:pt x="58396" y="58147"/>
                  </a:lnTo>
                  <a:lnTo>
                    <a:pt x="58328" y="58124"/>
                  </a:lnTo>
                  <a:lnTo>
                    <a:pt x="58260" y="58124"/>
                  </a:lnTo>
                  <a:lnTo>
                    <a:pt x="58214" y="58147"/>
                  </a:lnTo>
                  <a:lnTo>
                    <a:pt x="58056" y="58282"/>
                  </a:lnTo>
                  <a:lnTo>
                    <a:pt x="58033" y="58260"/>
                  </a:lnTo>
                  <a:lnTo>
                    <a:pt x="58011" y="58237"/>
                  </a:lnTo>
                  <a:lnTo>
                    <a:pt x="58011" y="58147"/>
                  </a:lnTo>
                  <a:lnTo>
                    <a:pt x="58079" y="57875"/>
                  </a:lnTo>
                  <a:lnTo>
                    <a:pt x="58056" y="57830"/>
                  </a:lnTo>
                  <a:lnTo>
                    <a:pt x="58011" y="57830"/>
                  </a:lnTo>
                  <a:lnTo>
                    <a:pt x="57897" y="57762"/>
                  </a:lnTo>
                  <a:lnTo>
                    <a:pt x="57829" y="57671"/>
                  </a:lnTo>
                  <a:lnTo>
                    <a:pt x="57784" y="57558"/>
                  </a:lnTo>
                  <a:lnTo>
                    <a:pt x="57784" y="57445"/>
                  </a:lnTo>
                  <a:lnTo>
                    <a:pt x="57829" y="57354"/>
                  </a:lnTo>
                  <a:lnTo>
                    <a:pt x="57807" y="57264"/>
                  </a:lnTo>
                  <a:lnTo>
                    <a:pt x="57603" y="57082"/>
                  </a:lnTo>
                  <a:lnTo>
                    <a:pt x="57535" y="57060"/>
                  </a:lnTo>
                  <a:lnTo>
                    <a:pt x="57422" y="57060"/>
                  </a:lnTo>
                  <a:lnTo>
                    <a:pt x="57377" y="57037"/>
                  </a:lnTo>
                  <a:lnTo>
                    <a:pt x="57558" y="56947"/>
                  </a:lnTo>
                  <a:lnTo>
                    <a:pt x="57626" y="56947"/>
                  </a:lnTo>
                  <a:lnTo>
                    <a:pt x="57875" y="57173"/>
                  </a:lnTo>
                  <a:lnTo>
                    <a:pt x="58011" y="57399"/>
                  </a:lnTo>
                  <a:lnTo>
                    <a:pt x="58124" y="57490"/>
                  </a:lnTo>
                  <a:lnTo>
                    <a:pt x="58350" y="57581"/>
                  </a:lnTo>
                  <a:lnTo>
                    <a:pt x="58463" y="57581"/>
                  </a:lnTo>
                  <a:lnTo>
                    <a:pt x="58509" y="57558"/>
                  </a:lnTo>
                  <a:lnTo>
                    <a:pt x="58554" y="57513"/>
                  </a:lnTo>
                  <a:lnTo>
                    <a:pt x="58622" y="57354"/>
                  </a:lnTo>
                  <a:lnTo>
                    <a:pt x="58531" y="57241"/>
                  </a:lnTo>
                  <a:lnTo>
                    <a:pt x="58350" y="57060"/>
                  </a:lnTo>
                  <a:lnTo>
                    <a:pt x="58214" y="56901"/>
                  </a:lnTo>
                  <a:lnTo>
                    <a:pt x="58146" y="56697"/>
                  </a:lnTo>
                  <a:lnTo>
                    <a:pt x="58079" y="56516"/>
                  </a:lnTo>
                  <a:lnTo>
                    <a:pt x="58079" y="56471"/>
                  </a:lnTo>
                  <a:lnTo>
                    <a:pt x="58192" y="56516"/>
                  </a:lnTo>
                  <a:lnTo>
                    <a:pt x="58328" y="56630"/>
                  </a:lnTo>
                  <a:lnTo>
                    <a:pt x="58486" y="56811"/>
                  </a:lnTo>
                  <a:lnTo>
                    <a:pt x="58531" y="56833"/>
                  </a:lnTo>
                  <a:lnTo>
                    <a:pt x="58599" y="56811"/>
                  </a:lnTo>
                  <a:lnTo>
                    <a:pt x="58622" y="56788"/>
                  </a:lnTo>
                  <a:lnTo>
                    <a:pt x="58622" y="56584"/>
                  </a:lnTo>
                  <a:lnTo>
                    <a:pt x="58531" y="56403"/>
                  </a:lnTo>
                  <a:lnTo>
                    <a:pt x="58531" y="56313"/>
                  </a:lnTo>
                  <a:lnTo>
                    <a:pt x="58622" y="56380"/>
                  </a:lnTo>
                  <a:lnTo>
                    <a:pt x="58713" y="56403"/>
                  </a:lnTo>
                  <a:lnTo>
                    <a:pt x="58803" y="56358"/>
                  </a:lnTo>
                  <a:lnTo>
                    <a:pt x="58803" y="56290"/>
                  </a:lnTo>
                  <a:lnTo>
                    <a:pt x="58758" y="56199"/>
                  </a:lnTo>
                  <a:lnTo>
                    <a:pt x="58780" y="56199"/>
                  </a:lnTo>
                  <a:lnTo>
                    <a:pt x="58894" y="56245"/>
                  </a:lnTo>
                  <a:lnTo>
                    <a:pt x="58939" y="56335"/>
                  </a:lnTo>
                  <a:lnTo>
                    <a:pt x="58962" y="56426"/>
                  </a:lnTo>
                  <a:lnTo>
                    <a:pt x="59007" y="56516"/>
                  </a:lnTo>
                  <a:lnTo>
                    <a:pt x="59188" y="56879"/>
                  </a:lnTo>
                  <a:lnTo>
                    <a:pt x="59233" y="56924"/>
                  </a:lnTo>
                  <a:lnTo>
                    <a:pt x="59347" y="56969"/>
                  </a:lnTo>
                  <a:lnTo>
                    <a:pt x="59414" y="57014"/>
                  </a:lnTo>
                  <a:lnTo>
                    <a:pt x="59528" y="57173"/>
                  </a:lnTo>
                  <a:lnTo>
                    <a:pt x="59618" y="57173"/>
                  </a:lnTo>
                  <a:lnTo>
                    <a:pt x="59686" y="57150"/>
                  </a:lnTo>
                  <a:lnTo>
                    <a:pt x="59754" y="57082"/>
                  </a:lnTo>
                  <a:lnTo>
                    <a:pt x="59822" y="57014"/>
                  </a:lnTo>
                  <a:lnTo>
                    <a:pt x="59845" y="57037"/>
                  </a:lnTo>
                  <a:lnTo>
                    <a:pt x="59686" y="57264"/>
                  </a:lnTo>
                  <a:lnTo>
                    <a:pt x="59664" y="57399"/>
                  </a:lnTo>
                  <a:lnTo>
                    <a:pt x="59709" y="57445"/>
                  </a:lnTo>
                  <a:lnTo>
                    <a:pt x="60026" y="57445"/>
                  </a:lnTo>
                  <a:lnTo>
                    <a:pt x="60116" y="57422"/>
                  </a:lnTo>
                  <a:lnTo>
                    <a:pt x="60365" y="57286"/>
                  </a:lnTo>
                  <a:lnTo>
                    <a:pt x="60456" y="57150"/>
                  </a:lnTo>
                  <a:lnTo>
                    <a:pt x="60547" y="56969"/>
                  </a:lnTo>
                  <a:lnTo>
                    <a:pt x="60637" y="56856"/>
                  </a:lnTo>
                  <a:lnTo>
                    <a:pt x="60750" y="56788"/>
                  </a:lnTo>
                  <a:lnTo>
                    <a:pt x="60796" y="56811"/>
                  </a:lnTo>
                  <a:lnTo>
                    <a:pt x="60705" y="56901"/>
                  </a:lnTo>
                  <a:lnTo>
                    <a:pt x="60615" y="57060"/>
                  </a:lnTo>
                  <a:lnTo>
                    <a:pt x="60547" y="57264"/>
                  </a:lnTo>
                  <a:lnTo>
                    <a:pt x="60479" y="57399"/>
                  </a:lnTo>
                  <a:lnTo>
                    <a:pt x="60343" y="57445"/>
                  </a:lnTo>
                  <a:lnTo>
                    <a:pt x="60230" y="57535"/>
                  </a:lnTo>
                  <a:lnTo>
                    <a:pt x="60139" y="57648"/>
                  </a:lnTo>
                  <a:lnTo>
                    <a:pt x="60071" y="57784"/>
                  </a:lnTo>
                  <a:lnTo>
                    <a:pt x="60048" y="57875"/>
                  </a:lnTo>
                  <a:lnTo>
                    <a:pt x="60094" y="57988"/>
                  </a:lnTo>
                  <a:lnTo>
                    <a:pt x="60116" y="58011"/>
                  </a:lnTo>
                  <a:lnTo>
                    <a:pt x="60139" y="58056"/>
                  </a:lnTo>
                  <a:lnTo>
                    <a:pt x="60207" y="58215"/>
                  </a:lnTo>
                  <a:lnTo>
                    <a:pt x="60230" y="58260"/>
                  </a:lnTo>
                  <a:lnTo>
                    <a:pt x="60275" y="58464"/>
                  </a:lnTo>
                  <a:lnTo>
                    <a:pt x="60388" y="58622"/>
                  </a:lnTo>
                  <a:lnTo>
                    <a:pt x="60479" y="58781"/>
                  </a:lnTo>
                  <a:lnTo>
                    <a:pt x="60547" y="58894"/>
                  </a:lnTo>
                  <a:lnTo>
                    <a:pt x="60637" y="59030"/>
                  </a:lnTo>
                  <a:lnTo>
                    <a:pt x="60728" y="59120"/>
                  </a:lnTo>
                  <a:lnTo>
                    <a:pt x="60796" y="58871"/>
                  </a:lnTo>
                  <a:lnTo>
                    <a:pt x="60886" y="58645"/>
                  </a:lnTo>
                  <a:lnTo>
                    <a:pt x="60932" y="58577"/>
                  </a:lnTo>
                  <a:lnTo>
                    <a:pt x="60954" y="58577"/>
                  </a:lnTo>
                  <a:lnTo>
                    <a:pt x="60909" y="58735"/>
                  </a:lnTo>
                  <a:lnTo>
                    <a:pt x="60886" y="59007"/>
                  </a:lnTo>
                  <a:lnTo>
                    <a:pt x="60954" y="59120"/>
                  </a:lnTo>
                  <a:lnTo>
                    <a:pt x="61045" y="59211"/>
                  </a:lnTo>
                  <a:lnTo>
                    <a:pt x="61113" y="59120"/>
                  </a:lnTo>
                  <a:lnTo>
                    <a:pt x="61181" y="59120"/>
                  </a:lnTo>
                  <a:lnTo>
                    <a:pt x="61249" y="59143"/>
                  </a:lnTo>
                  <a:lnTo>
                    <a:pt x="61294" y="59188"/>
                  </a:lnTo>
                  <a:lnTo>
                    <a:pt x="61316" y="59233"/>
                  </a:lnTo>
                  <a:lnTo>
                    <a:pt x="61362" y="59369"/>
                  </a:lnTo>
                  <a:lnTo>
                    <a:pt x="61475" y="59483"/>
                  </a:lnTo>
                  <a:lnTo>
                    <a:pt x="61566" y="59301"/>
                  </a:lnTo>
                  <a:lnTo>
                    <a:pt x="61633" y="59120"/>
                  </a:lnTo>
                  <a:lnTo>
                    <a:pt x="61656" y="58916"/>
                  </a:lnTo>
                  <a:lnTo>
                    <a:pt x="61656" y="58305"/>
                  </a:lnTo>
                  <a:lnTo>
                    <a:pt x="61679" y="58169"/>
                  </a:lnTo>
                  <a:lnTo>
                    <a:pt x="61543" y="58124"/>
                  </a:lnTo>
                  <a:lnTo>
                    <a:pt x="61430" y="58079"/>
                  </a:lnTo>
                  <a:lnTo>
                    <a:pt x="61430" y="58056"/>
                  </a:lnTo>
                  <a:lnTo>
                    <a:pt x="61611" y="57988"/>
                  </a:lnTo>
                  <a:lnTo>
                    <a:pt x="61633" y="57898"/>
                  </a:lnTo>
                  <a:lnTo>
                    <a:pt x="61588" y="57739"/>
                  </a:lnTo>
                  <a:lnTo>
                    <a:pt x="61588" y="57716"/>
                  </a:lnTo>
                  <a:lnTo>
                    <a:pt x="61769" y="58011"/>
                  </a:lnTo>
                  <a:lnTo>
                    <a:pt x="61815" y="58101"/>
                  </a:lnTo>
                  <a:lnTo>
                    <a:pt x="61973" y="58169"/>
                  </a:lnTo>
                  <a:lnTo>
                    <a:pt x="62109" y="58101"/>
                  </a:lnTo>
                  <a:lnTo>
                    <a:pt x="62132" y="58147"/>
                  </a:lnTo>
                  <a:lnTo>
                    <a:pt x="62222" y="58124"/>
                  </a:lnTo>
                  <a:lnTo>
                    <a:pt x="62267" y="57965"/>
                  </a:lnTo>
                  <a:lnTo>
                    <a:pt x="62358" y="57807"/>
                  </a:lnTo>
                  <a:lnTo>
                    <a:pt x="62449" y="57762"/>
                  </a:lnTo>
                  <a:lnTo>
                    <a:pt x="62449" y="57694"/>
                  </a:lnTo>
                  <a:lnTo>
                    <a:pt x="62426" y="57603"/>
                  </a:lnTo>
                  <a:lnTo>
                    <a:pt x="62403" y="57535"/>
                  </a:lnTo>
                  <a:lnTo>
                    <a:pt x="62358" y="57467"/>
                  </a:lnTo>
                  <a:lnTo>
                    <a:pt x="62245" y="57399"/>
                  </a:lnTo>
                  <a:lnTo>
                    <a:pt x="62290" y="57354"/>
                  </a:lnTo>
                  <a:lnTo>
                    <a:pt x="62381" y="57399"/>
                  </a:lnTo>
                  <a:lnTo>
                    <a:pt x="62562" y="57422"/>
                  </a:lnTo>
                  <a:lnTo>
                    <a:pt x="62630" y="57399"/>
                  </a:lnTo>
                  <a:lnTo>
                    <a:pt x="62766" y="57354"/>
                  </a:lnTo>
                  <a:lnTo>
                    <a:pt x="62720" y="57286"/>
                  </a:lnTo>
                  <a:lnTo>
                    <a:pt x="62562" y="57128"/>
                  </a:lnTo>
                  <a:lnTo>
                    <a:pt x="62335" y="56992"/>
                  </a:lnTo>
                  <a:lnTo>
                    <a:pt x="62358" y="56901"/>
                  </a:lnTo>
                  <a:lnTo>
                    <a:pt x="62426" y="56856"/>
                  </a:lnTo>
                  <a:lnTo>
                    <a:pt x="62426" y="56811"/>
                  </a:lnTo>
                  <a:lnTo>
                    <a:pt x="62313" y="56630"/>
                  </a:lnTo>
                  <a:lnTo>
                    <a:pt x="62335" y="56607"/>
                  </a:lnTo>
                  <a:lnTo>
                    <a:pt x="62449" y="56630"/>
                  </a:lnTo>
                  <a:lnTo>
                    <a:pt x="62539" y="56652"/>
                  </a:lnTo>
                  <a:lnTo>
                    <a:pt x="62630" y="56765"/>
                  </a:lnTo>
                  <a:lnTo>
                    <a:pt x="62788" y="56811"/>
                  </a:lnTo>
                  <a:lnTo>
                    <a:pt x="62856" y="56811"/>
                  </a:lnTo>
                  <a:lnTo>
                    <a:pt x="63083" y="56697"/>
                  </a:lnTo>
                  <a:lnTo>
                    <a:pt x="63083" y="56607"/>
                  </a:lnTo>
                  <a:lnTo>
                    <a:pt x="63015" y="56426"/>
                  </a:lnTo>
                  <a:lnTo>
                    <a:pt x="62675" y="56199"/>
                  </a:lnTo>
                  <a:lnTo>
                    <a:pt x="62652" y="56154"/>
                  </a:lnTo>
                  <a:lnTo>
                    <a:pt x="62743" y="56086"/>
                  </a:lnTo>
                  <a:lnTo>
                    <a:pt x="62834" y="56086"/>
                  </a:lnTo>
                  <a:lnTo>
                    <a:pt x="62969" y="56177"/>
                  </a:lnTo>
                  <a:lnTo>
                    <a:pt x="63128" y="56335"/>
                  </a:lnTo>
                  <a:lnTo>
                    <a:pt x="63173" y="56313"/>
                  </a:lnTo>
                  <a:lnTo>
                    <a:pt x="63309" y="56222"/>
                  </a:lnTo>
                  <a:lnTo>
                    <a:pt x="63309" y="56154"/>
                  </a:lnTo>
                  <a:lnTo>
                    <a:pt x="63264" y="56063"/>
                  </a:lnTo>
                  <a:lnTo>
                    <a:pt x="63128" y="55882"/>
                  </a:lnTo>
                  <a:lnTo>
                    <a:pt x="62879" y="55565"/>
                  </a:lnTo>
                  <a:lnTo>
                    <a:pt x="62766" y="55407"/>
                  </a:lnTo>
                  <a:lnTo>
                    <a:pt x="62652" y="55339"/>
                  </a:lnTo>
                  <a:lnTo>
                    <a:pt x="62449" y="55633"/>
                  </a:lnTo>
                  <a:lnTo>
                    <a:pt x="62267" y="55588"/>
                  </a:lnTo>
                  <a:lnTo>
                    <a:pt x="62177" y="55520"/>
                  </a:lnTo>
                  <a:lnTo>
                    <a:pt x="62132" y="55565"/>
                  </a:lnTo>
                  <a:lnTo>
                    <a:pt x="62086" y="55565"/>
                  </a:lnTo>
                  <a:lnTo>
                    <a:pt x="61996" y="55543"/>
                  </a:lnTo>
                  <a:lnTo>
                    <a:pt x="61837" y="55588"/>
                  </a:lnTo>
                  <a:lnTo>
                    <a:pt x="61588" y="55724"/>
                  </a:lnTo>
                  <a:lnTo>
                    <a:pt x="61452" y="55792"/>
                  </a:lnTo>
                  <a:lnTo>
                    <a:pt x="61407" y="55792"/>
                  </a:lnTo>
                  <a:lnTo>
                    <a:pt x="61701" y="55452"/>
                  </a:lnTo>
                  <a:lnTo>
                    <a:pt x="61747" y="55384"/>
                  </a:lnTo>
                  <a:lnTo>
                    <a:pt x="61769" y="55294"/>
                  </a:lnTo>
                  <a:lnTo>
                    <a:pt x="61792" y="55203"/>
                  </a:lnTo>
                  <a:lnTo>
                    <a:pt x="61837" y="55090"/>
                  </a:lnTo>
                  <a:lnTo>
                    <a:pt x="61928" y="54954"/>
                  </a:lnTo>
                  <a:lnTo>
                    <a:pt x="61701" y="54750"/>
                  </a:lnTo>
                  <a:lnTo>
                    <a:pt x="61543" y="54705"/>
                  </a:lnTo>
                  <a:lnTo>
                    <a:pt x="61475" y="54660"/>
                  </a:lnTo>
                  <a:lnTo>
                    <a:pt x="61407" y="54728"/>
                  </a:lnTo>
                  <a:lnTo>
                    <a:pt x="61294" y="54795"/>
                  </a:lnTo>
                  <a:lnTo>
                    <a:pt x="61294" y="54909"/>
                  </a:lnTo>
                  <a:lnTo>
                    <a:pt x="61113" y="54886"/>
                  </a:lnTo>
                  <a:lnTo>
                    <a:pt x="60999" y="54909"/>
                  </a:lnTo>
                  <a:lnTo>
                    <a:pt x="60886" y="54909"/>
                  </a:lnTo>
                  <a:lnTo>
                    <a:pt x="60864" y="54818"/>
                  </a:lnTo>
                  <a:lnTo>
                    <a:pt x="60682" y="54795"/>
                  </a:lnTo>
                  <a:lnTo>
                    <a:pt x="60615" y="54728"/>
                  </a:lnTo>
                  <a:lnTo>
                    <a:pt x="60705" y="54705"/>
                  </a:lnTo>
                  <a:lnTo>
                    <a:pt x="60796" y="54728"/>
                  </a:lnTo>
                  <a:lnTo>
                    <a:pt x="60909" y="54705"/>
                  </a:lnTo>
                  <a:lnTo>
                    <a:pt x="61158" y="54728"/>
                  </a:lnTo>
                  <a:lnTo>
                    <a:pt x="61158" y="54728"/>
                  </a:lnTo>
                  <a:lnTo>
                    <a:pt x="61090" y="54411"/>
                  </a:lnTo>
                  <a:lnTo>
                    <a:pt x="61271" y="54275"/>
                  </a:lnTo>
                  <a:lnTo>
                    <a:pt x="61135" y="54094"/>
                  </a:lnTo>
                  <a:lnTo>
                    <a:pt x="61045" y="54161"/>
                  </a:lnTo>
                  <a:lnTo>
                    <a:pt x="60841" y="53912"/>
                  </a:lnTo>
                  <a:lnTo>
                    <a:pt x="60750" y="53754"/>
                  </a:lnTo>
                  <a:lnTo>
                    <a:pt x="60660" y="53709"/>
                  </a:lnTo>
                  <a:lnTo>
                    <a:pt x="60501" y="53822"/>
                  </a:lnTo>
                  <a:lnTo>
                    <a:pt x="60343" y="53822"/>
                  </a:lnTo>
                  <a:lnTo>
                    <a:pt x="60298" y="53731"/>
                  </a:lnTo>
                  <a:lnTo>
                    <a:pt x="60343" y="53595"/>
                  </a:lnTo>
                  <a:lnTo>
                    <a:pt x="60411" y="53482"/>
                  </a:lnTo>
                  <a:lnTo>
                    <a:pt x="60479" y="53437"/>
                  </a:lnTo>
                  <a:lnTo>
                    <a:pt x="60501" y="53392"/>
                  </a:lnTo>
                  <a:lnTo>
                    <a:pt x="60433" y="53301"/>
                  </a:lnTo>
                  <a:lnTo>
                    <a:pt x="60388" y="53278"/>
                  </a:lnTo>
                  <a:lnTo>
                    <a:pt x="60320" y="53301"/>
                  </a:lnTo>
                  <a:lnTo>
                    <a:pt x="60116" y="53482"/>
                  </a:lnTo>
                  <a:lnTo>
                    <a:pt x="60026" y="53618"/>
                  </a:lnTo>
                  <a:lnTo>
                    <a:pt x="60003" y="53709"/>
                  </a:lnTo>
                  <a:lnTo>
                    <a:pt x="60026" y="53935"/>
                  </a:lnTo>
                  <a:lnTo>
                    <a:pt x="60048" y="54026"/>
                  </a:lnTo>
                  <a:lnTo>
                    <a:pt x="60048" y="54048"/>
                  </a:lnTo>
                  <a:lnTo>
                    <a:pt x="59935" y="53867"/>
                  </a:lnTo>
                  <a:lnTo>
                    <a:pt x="59935" y="53777"/>
                  </a:lnTo>
                  <a:lnTo>
                    <a:pt x="59981" y="53505"/>
                  </a:lnTo>
                  <a:lnTo>
                    <a:pt x="59958" y="53437"/>
                  </a:lnTo>
                  <a:lnTo>
                    <a:pt x="59913" y="53392"/>
                  </a:lnTo>
                  <a:lnTo>
                    <a:pt x="59799" y="53392"/>
                  </a:lnTo>
                  <a:lnTo>
                    <a:pt x="59754" y="53460"/>
                  </a:lnTo>
                  <a:lnTo>
                    <a:pt x="59686" y="53527"/>
                  </a:lnTo>
                  <a:lnTo>
                    <a:pt x="59596" y="53460"/>
                  </a:lnTo>
                  <a:lnTo>
                    <a:pt x="59618" y="53301"/>
                  </a:lnTo>
                  <a:lnTo>
                    <a:pt x="59618" y="53211"/>
                  </a:lnTo>
                  <a:lnTo>
                    <a:pt x="59573" y="53211"/>
                  </a:lnTo>
                  <a:lnTo>
                    <a:pt x="59392" y="53460"/>
                  </a:lnTo>
                  <a:lnTo>
                    <a:pt x="59301" y="53663"/>
                  </a:lnTo>
                  <a:lnTo>
                    <a:pt x="59256" y="53709"/>
                  </a:lnTo>
                  <a:lnTo>
                    <a:pt x="59211" y="53709"/>
                  </a:lnTo>
                  <a:lnTo>
                    <a:pt x="59143" y="53686"/>
                  </a:lnTo>
                  <a:lnTo>
                    <a:pt x="59143" y="53663"/>
                  </a:lnTo>
                  <a:lnTo>
                    <a:pt x="59233" y="53573"/>
                  </a:lnTo>
                  <a:lnTo>
                    <a:pt x="59347" y="53278"/>
                  </a:lnTo>
                  <a:lnTo>
                    <a:pt x="59369" y="53097"/>
                  </a:lnTo>
                  <a:lnTo>
                    <a:pt x="59392" y="52758"/>
                  </a:lnTo>
                  <a:lnTo>
                    <a:pt x="59143" y="52826"/>
                  </a:lnTo>
                  <a:lnTo>
                    <a:pt x="59075" y="52916"/>
                  </a:lnTo>
                  <a:lnTo>
                    <a:pt x="59097" y="53120"/>
                  </a:lnTo>
                  <a:lnTo>
                    <a:pt x="59052" y="53301"/>
                  </a:lnTo>
                  <a:lnTo>
                    <a:pt x="59030" y="53301"/>
                  </a:lnTo>
                  <a:lnTo>
                    <a:pt x="59007" y="53097"/>
                  </a:lnTo>
                  <a:lnTo>
                    <a:pt x="58984" y="53097"/>
                  </a:lnTo>
                  <a:lnTo>
                    <a:pt x="58848" y="53233"/>
                  </a:lnTo>
                  <a:lnTo>
                    <a:pt x="58826" y="53233"/>
                  </a:lnTo>
                  <a:lnTo>
                    <a:pt x="58848" y="53165"/>
                  </a:lnTo>
                  <a:lnTo>
                    <a:pt x="58916" y="52984"/>
                  </a:lnTo>
                  <a:lnTo>
                    <a:pt x="58916" y="52916"/>
                  </a:lnTo>
                  <a:lnTo>
                    <a:pt x="58848" y="52803"/>
                  </a:lnTo>
                  <a:lnTo>
                    <a:pt x="58758" y="52667"/>
                  </a:lnTo>
                  <a:lnTo>
                    <a:pt x="58780" y="52554"/>
                  </a:lnTo>
                  <a:lnTo>
                    <a:pt x="58962" y="52463"/>
                  </a:lnTo>
                  <a:lnTo>
                    <a:pt x="59007" y="52418"/>
                  </a:lnTo>
                  <a:lnTo>
                    <a:pt x="58984" y="52395"/>
                  </a:lnTo>
                  <a:lnTo>
                    <a:pt x="58894" y="52350"/>
                  </a:lnTo>
                  <a:lnTo>
                    <a:pt x="58690" y="52373"/>
                  </a:lnTo>
                  <a:lnTo>
                    <a:pt x="58622" y="52373"/>
                  </a:lnTo>
                  <a:lnTo>
                    <a:pt x="58531" y="52327"/>
                  </a:lnTo>
                  <a:lnTo>
                    <a:pt x="58418" y="52305"/>
                  </a:lnTo>
                  <a:lnTo>
                    <a:pt x="58328" y="52214"/>
                  </a:lnTo>
                  <a:lnTo>
                    <a:pt x="58260" y="52192"/>
                  </a:lnTo>
                  <a:lnTo>
                    <a:pt x="58169" y="52192"/>
                  </a:lnTo>
                  <a:lnTo>
                    <a:pt x="58079" y="52237"/>
                  </a:lnTo>
                  <a:lnTo>
                    <a:pt x="58033" y="52237"/>
                  </a:lnTo>
                  <a:lnTo>
                    <a:pt x="57943" y="52192"/>
                  </a:lnTo>
                  <a:lnTo>
                    <a:pt x="57852" y="52033"/>
                  </a:lnTo>
                  <a:lnTo>
                    <a:pt x="57852" y="51897"/>
                  </a:lnTo>
                  <a:lnTo>
                    <a:pt x="57807" y="51852"/>
                  </a:lnTo>
                  <a:lnTo>
                    <a:pt x="57716" y="51784"/>
                  </a:lnTo>
                  <a:lnTo>
                    <a:pt x="57558" y="51761"/>
                  </a:lnTo>
                  <a:lnTo>
                    <a:pt x="57286" y="51716"/>
                  </a:lnTo>
                  <a:lnTo>
                    <a:pt x="56924" y="51512"/>
                  </a:lnTo>
                  <a:lnTo>
                    <a:pt x="56924" y="51490"/>
                  </a:lnTo>
                  <a:lnTo>
                    <a:pt x="56924" y="51467"/>
                  </a:lnTo>
                  <a:lnTo>
                    <a:pt x="57014" y="51490"/>
                  </a:lnTo>
                  <a:lnTo>
                    <a:pt x="57399" y="51626"/>
                  </a:lnTo>
                  <a:lnTo>
                    <a:pt x="57445" y="51626"/>
                  </a:lnTo>
                  <a:lnTo>
                    <a:pt x="57558" y="51535"/>
                  </a:lnTo>
                  <a:lnTo>
                    <a:pt x="57716" y="51535"/>
                  </a:lnTo>
                  <a:lnTo>
                    <a:pt x="57965" y="51648"/>
                  </a:lnTo>
                  <a:lnTo>
                    <a:pt x="58079" y="51671"/>
                  </a:lnTo>
                  <a:lnTo>
                    <a:pt x="58146" y="51490"/>
                  </a:lnTo>
                  <a:lnTo>
                    <a:pt x="58169" y="51354"/>
                  </a:lnTo>
                  <a:lnTo>
                    <a:pt x="58169" y="51105"/>
                  </a:lnTo>
                  <a:lnTo>
                    <a:pt x="58124" y="51059"/>
                  </a:lnTo>
                  <a:lnTo>
                    <a:pt x="57875" y="50901"/>
                  </a:lnTo>
                  <a:lnTo>
                    <a:pt x="57739" y="50833"/>
                  </a:lnTo>
                  <a:lnTo>
                    <a:pt x="57648" y="50810"/>
                  </a:lnTo>
                  <a:lnTo>
                    <a:pt x="57195" y="51014"/>
                  </a:lnTo>
                  <a:lnTo>
                    <a:pt x="57150" y="50992"/>
                  </a:lnTo>
                  <a:lnTo>
                    <a:pt x="57490" y="50742"/>
                  </a:lnTo>
                  <a:lnTo>
                    <a:pt x="57648" y="50675"/>
                  </a:lnTo>
                  <a:lnTo>
                    <a:pt x="57829" y="50742"/>
                  </a:lnTo>
                  <a:lnTo>
                    <a:pt x="58033" y="50652"/>
                  </a:lnTo>
                  <a:lnTo>
                    <a:pt x="58169" y="50742"/>
                  </a:lnTo>
                  <a:lnTo>
                    <a:pt x="58282" y="50810"/>
                  </a:lnTo>
                  <a:lnTo>
                    <a:pt x="58396" y="50833"/>
                  </a:lnTo>
                  <a:lnTo>
                    <a:pt x="58509" y="50788"/>
                  </a:lnTo>
                  <a:lnTo>
                    <a:pt x="58599" y="50810"/>
                  </a:lnTo>
                  <a:lnTo>
                    <a:pt x="58939" y="50856"/>
                  </a:lnTo>
                  <a:lnTo>
                    <a:pt x="59007" y="50833"/>
                  </a:lnTo>
                  <a:lnTo>
                    <a:pt x="59030" y="50765"/>
                  </a:lnTo>
                  <a:lnTo>
                    <a:pt x="59030" y="50629"/>
                  </a:lnTo>
                  <a:lnTo>
                    <a:pt x="59030" y="50561"/>
                  </a:lnTo>
                  <a:lnTo>
                    <a:pt x="59007" y="50493"/>
                  </a:lnTo>
                  <a:lnTo>
                    <a:pt x="58962" y="50448"/>
                  </a:lnTo>
                  <a:lnTo>
                    <a:pt x="58735" y="50267"/>
                  </a:lnTo>
                  <a:lnTo>
                    <a:pt x="58577" y="50176"/>
                  </a:lnTo>
                  <a:lnTo>
                    <a:pt x="58486" y="50131"/>
                  </a:lnTo>
                  <a:lnTo>
                    <a:pt x="58124" y="50131"/>
                  </a:lnTo>
                  <a:lnTo>
                    <a:pt x="58056" y="50176"/>
                  </a:lnTo>
                  <a:lnTo>
                    <a:pt x="57943" y="50131"/>
                  </a:lnTo>
                  <a:lnTo>
                    <a:pt x="57580" y="49905"/>
                  </a:lnTo>
                  <a:lnTo>
                    <a:pt x="57354" y="49927"/>
                  </a:lnTo>
                  <a:lnTo>
                    <a:pt x="57128" y="50041"/>
                  </a:lnTo>
                  <a:lnTo>
                    <a:pt x="56992" y="50041"/>
                  </a:lnTo>
                  <a:lnTo>
                    <a:pt x="57014" y="49973"/>
                  </a:lnTo>
                  <a:lnTo>
                    <a:pt x="57082" y="49905"/>
                  </a:lnTo>
                  <a:lnTo>
                    <a:pt x="57309" y="49791"/>
                  </a:lnTo>
                  <a:lnTo>
                    <a:pt x="57445" y="49746"/>
                  </a:lnTo>
                  <a:lnTo>
                    <a:pt x="57694" y="49746"/>
                  </a:lnTo>
                  <a:lnTo>
                    <a:pt x="57762" y="49701"/>
                  </a:lnTo>
                  <a:lnTo>
                    <a:pt x="57784" y="49610"/>
                  </a:lnTo>
                  <a:lnTo>
                    <a:pt x="57829" y="49542"/>
                  </a:lnTo>
                  <a:lnTo>
                    <a:pt x="57897" y="49497"/>
                  </a:lnTo>
                  <a:lnTo>
                    <a:pt x="57965" y="49452"/>
                  </a:lnTo>
                  <a:lnTo>
                    <a:pt x="58146" y="49452"/>
                  </a:lnTo>
                  <a:lnTo>
                    <a:pt x="58509" y="49565"/>
                  </a:lnTo>
                  <a:lnTo>
                    <a:pt x="58577" y="49565"/>
                  </a:lnTo>
                  <a:lnTo>
                    <a:pt x="58599" y="49542"/>
                  </a:lnTo>
                  <a:lnTo>
                    <a:pt x="58622" y="49497"/>
                  </a:lnTo>
                  <a:lnTo>
                    <a:pt x="58645" y="49384"/>
                  </a:lnTo>
                  <a:lnTo>
                    <a:pt x="58622" y="49248"/>
                  </a:lnTo>
                  <a:lnTo>
                    <a:pt x="58531" y="48931"/>
                  </a:lnTo>
                  <a:lnTo>
                    <a:pt x="58486" y="48840"/>
                  </a:lnTo>
                  <a:lnTo>
                    <a:pt x="58214" y="48410"/>
                  </a:lnTo>
                  <a:lnTo>
                    <a:pt x="58101" y="48274"/>
                  </a:lnTo>
                  <a:lnTo>
                    <a:pt x="57943" y="48184"/>
                  </a:lnTo>
                  <a:lnTo>
                    <a:pt x="57875" y="48206"/>
                  </a:lnTo>
                  <a:lnTo>
                    <a:pt x="57829" y="48274"/>
                  </a:lnTo>
                  <a:lnTo>
                    <a:pt x="57762" y="48388"/>
                  </a:lnTo>
                  <a:lnTo>
                    <a:pt x="57716" y="48501"/>
                  </a:lnTo>
                  <a:lnTo>
                    <a:pt x="57739" y="48546"/>
                  </a:lnTo>
                  <a:lnTo>
                    <a:pt x="57807" y="48637"/>
                  </a:lnTo>
                  <a:lnTo>
                    <a:pt x="57807" y="48659"/>
                  </a:lnTo>
                  <a:lnTo>
                    <a:pt x="57739" y="48727"/>
                  </a:lnTo>
                  <a:lnTo>
                    <a:pt x="57671" y="48773"/>
                  </a:lnTo>
                  <a:lnTo>
                    <a:pt x="57603" y="48773"/>
                  </a:lnTo>
                  <a:lnTo>
                    <a:pt x="57512" y="48863"/>
                  </a:lnTo>
                  <a:lnTo>
                    <a:pt x="57467" y="48999"/>
                  </a:lnTo>
                  <a:lnTo>
                    <a:pt x="57399" y="49067"/>
                  </a:lnTo>
                  <a:lnTo>
                    <a:pt x="57263" y="49044"/>
                  </a:lnTo>
                  <a:lnTo>
                    <a:pt x="57173" y="48976"/>
                  </a:lnTo>
                  <a:lnTo>
                    <a:pt x="57309" y="48750"/>
                  </a:lnTo>
                  <a:lnTo>
                    <a:pt x="57354" y="48705"/>
                  </a:lnTo>
                  <a:lnTo>
                    <a:pt x="57399" y="48591"/>
                  </a:lnTo>
                  <a:lnTo>
                    <a:pt x="57399" y="48501"/>
                  </a:lnTo>
                  <a:lnTo>
                    <a:pt x="57377" y="48456"/>
                  </a:lnTo>
                  <a:lnTo>
                    <a:pt x="57241" y="48456"/>
                  </a:lnTo>
                  <a:lnTo>
                    <a:pt x="56992" y="48501"/>
                  </a:lnTo>
                  <a:lnTo>
                    <a:pt x="56811" y="48569"/>
                  </a:lnTo>
                  <a:lnTo>
                    <a:pt x="56675" y="48637"/>
                  </a:lnTo>
                  <a:lnTo>
                    <a:pt x="56561" y="48818"/>
                  </a:lnTo>
                  <a:lnTo>
                    <a:pt x="56471" y="48863"/>
                  </a:lnTo>
                  <a:lnTo>
                    <a:pt x="56358" y="48840"/>
                  </a:lnTo>
                  <a:lnTo>
                    <a:pt x="56335" y="48773"/>
                  </a:lnTo>
                  <a:lnTo>
                    <a:pt x="56629" y="48501"/>
                  </a:lnTo>
                  <a:lnTo>
                    <a:pt x="56833" y="48342"/>
                  </a:lnTo>
                  <a:lnTo>
                    <a:pt x="56946" y="48274"/>
                  </a:lnTo>
                  <a:lnTo>
                    <a:pt x="57128" y="48252"/>
                  </a:lnTo>
                  <a:lnTo>
                    <a:pt x="57309" y="48206"/>
                  </a:lnTo>
                  <a:lnTo>
                    <a:pt x="57354" y="48161"/>
                  </a:lnTo>
                  <a:lnTo>
                    <a:pt x="57467" y="48025"/>
                  </a:lnTo>
                  <a:lnTo>
                    <a:pt x="57535" y="47980"/>
                  </a:lnTo>
                  <a:lnTo>
                    <a:pt x="57603" y="47957"/>
                  </a:lnTo>
                  <a:lnTo>
                    <a:pt x="57648" y="47889"/>
                  </a:lnTo>
                  <a:lnTo>
                    <a:pt x="57694" y="47799"/>
                  </a:lnTo>
                  <a:lnTo>
                    <a:pt x="57694" y="47708"/>
                  </a:lnTo>
                  <a:lnTo>
                    <a:pt x="57671" y="47595"/>
                  </a:lnTo>
                  <a:lnTo>
                    <a:pt x="57626" y="47527"/>
                  </a:lnTo>
                  <a:lnTo>
                    <a:pt x="57580" y="47505"/>
                  </a:lnTo>
                  <a:lnTo>
                    <a:pt x="57263" y="47301"/>
                  </a:lnTo>
                  <a:lnTo>
                    <a:pt x="57128" y="47210"/>
                  </a:lnTo>
                  <a:lnTo>
                    <a:pt x="57060" y="47120"/>
                  </a:lnTo>
                  <a:lnTo>
                    <a:pt x="56946" y="47074"/>
                  </a:lnTo>
                  <a:lnTo>
                    <a:pt x="56878" y="47074"/>
                  </a:lnTo>
                  <a:lnTo>
                    <a:pt x="56743" y="47097"/>
                  </a:lnTo>
                  <a:lnTo>
                    <a:pt x="56629" y="47074"/>
                  </a:lnTo>
                  <a:lnTo>
                    <a:pt x="56561" y="46961"/>
                  </a:lnTo>
                  <a:lnTo>
                    <a:pt x="56426" y="46939"/>
                  </a:lnTo>
                  <a:lnTo>
                    <a:pt x="56335" y="46961"/>
                  </a:lnTo>
                  <a:lnTo>
                    <a:pt x="56131" y="47074"/>
                  </a:lnTo>
                  <a:lnTo>
                    <a:pt x="55950" y="47188"/>
                  </a:lnTo>
                  <a:lnTo>
                    <a:pt x="55724" y="47414"/>
                  </a:lnTo>
                  <a:lnTo>
                    <a:pt x="55611" y="47572"/>
                  </a:lnTo>
                  <a:lnTo>
                    <a:pt x="55565" y="47708"/>
                  </a:lnTo>
                  <a:lnTo>
                    <a:pt x="55339" y="48433"/>
                  </a:lnTo>
                  <a:lnTo>
                    <a:pt x="55271" y="48637"/>
                  </a:lnTo>
                  <a:lnTo>
                    <a:pt x="55248" y="48637"/>
                  </a:lnTo>
                  <a:lnTo>
                    <a:pt x="55384" y="47935"/>
                  </a:lnTo>
                  <a:lnTo>
                    <a:pt x="55384" y="47754"/>
                  </a:lnTo>
                  <a:lnTo>
                    <a:pt x="55339" y="47686"/>
                  </a:lnTo>
                  <a:lnTo>
                    <a:pt x="55294" y="47640"/>
                  </a:lnTo>
                  <a:lnTo>
                    <a:pt x="55226" y="47640"/>
                  </a:lnTo>
                  <a:lnTo>
                    <a:pt x="55158" y="47754"/>
                  </a:lnTo>
                  <a:lnTo>
                    <a:pt x="55044" y="47957"/>
                  </a:lnTo>
                  <a:lnTo>
                    <a:pt x="55022" y="48003"/>
                  </a:lnTo>
                  <a:lnTo>
                    <a:pt x="54977" y="48003"/>
                  </a:lnTo>
                  <a:lnTo>
                    <a:pt x="54886" y="47912"/>
                  </a:lnTo>
                  <a:lnTo>
                    <a:pt x="54954" y="47867"/>
                  </a:lnTo>
                  <a:lnTo>
                    <a:pt x="55022" y="47776"/>
                  </a:lnTo>
                  <a:lnTo>
                    <a:pt x="55067" y="47686"/>
                  </a:lnTo>
                  <a:lnTo>
                    <a:pt x="55135" y="47595"/>
                  </a:lnTo>
                  <a:lnTo>
                    <a:pt x="55294" y="47505"/>
                  </a:lnTo>
                  <a:lnTo>
                    <a:pt x="55452" y="47437"/>
                  </a:lnTo>
                  <a:lnTo>
                    <a:pt x="55588" y="47346"/>
                  </a:lnTo>
                  <a:lnTo>
                    <a:pt x="55792" y="47052"/>
                  </a:lnTo>
                  <a:lnTo>
                    <a:pt x="55882" y="46871"/>
                  </a:lnTo>
                  <a:lnTo>
                    <a:pt x="55882" y="46780"/>
                  </a:lnTo>
                  <a:lnTo>
                    <a:pt x="55882" y="46531"/>
                  </a:lnTo>
                  <a:lnTo>
                    <a:pt x="55860" y="46418"/>
                  </a:lnTo>
                  <a:lnTo>
                    <a:pt x="55769" y="46305"/>
                  </a:lnTo>
                  <a:lnTo>
                    <a:pt x="55746" y="46282"/>
                  </a:lnTo>
                  <a:lnTo>
                    <a:pt x="55678" y="46305"/>
                  </a:lnTo>
                  <a:lnTo>
                    <a:pt x="55565" y="46440"/>
                  </a:lnTo>
                  <a:lnTo>
                    <a:pt x="55452" y="46599"/>
                  </a:lnTo>
                  <a:lnTo>
                    <a:pt x="55294" y="46622"/>
                  </a:lnTo>
                  <a:lnTo>
                    <a:pt x="54999" y="46440"/>
                  </a:lnTo>
                  <a:lnTo>
                    <a:pt x="54795" y="46531"/>
                  </a:lnTo>
                  <a:lnTo>
                    <a:pt x="54682" y="46689"/>
                  </a:lnTo>
                  <a:lnTo>
                    <a:pt x="54637" y="46871"/>
                  </a:lnTo>
                  <a:lnTo>
                    <a:pt x="54546" y="46961"/>
                  </a:lnTo>
                  <a:lnTo>
                    <a:pt x="54297" y="46961"/>
                  </a:lnTo>
                  <a:lnTo>
                    <a:pt x="54320" y="46916"/>
                  </a:lnTo>
                  <a:lnTo>
                    <a:pt x="54456" y="46825"/>
                  </a:lnTo>
                  <a:lnTo>
                    <a:pt x="54569" y="46712"/>
                  </a:lnTo>
                  <a:lnTo>
                    <a:pt x="54795" y="46395"/>
                  </a:lnTo>
                  <a:lnTo>
                    <a:pt x="54863" y="46327"/>
                  </a:lnTo>
                  <a:lnTo>
                    <a:pt x="54909" y="46305"/>
                  </a:lnTo>
                  <a:lnTo>
                    <a:pt x="55135" y="46350"/>
                  </a:lnTo>
                  <a:lnTo>
                    <a:pt x="55203" y="46305"/>
                  </a:lnTo>
                  <a:lnTo>
                    <a:pt x="55294" y="46191"/>
                  </a:lnTo>
                  <a:lnTo>
                    <a:pt x="55429" y="45965"/>
                  </a:lnTo>
                  <a:lnTo>
                    <a:pt x="55452" y="45874"/>
                  </a:lnTo>
                  <a:lnTo>
                    <a:pt x="55407" y="45716"/>
                  </a:lnTo>
                  <a:lnTo>
                    <a:pt x="55384" y="45671"/>
                  </a:lnTo>
                  <a:lnTo>
                    <a:pt x="55339" y="45557"/>
                  </a:lnTo>
                  <a:lnTo>
                    <a:pt x="55226" y="45399"/>
                  </a:lnTo>
                  <a:lnTo>
                    <a:pt x="55090" y="45286"/>
                  </a:lnTo>
                  <a:lnTo>
                    <a:pt x="54909" y="45172"/>
                  </a:lnTo>
                  <a:lnTo>
                    <a:pt x="54705" y="45082"/>
                  </a:lnTo>
                  <a:lnTo>
                    <a:pt x="54524" y="45037"/>
                  </a:lnTo>
                  <a:lnTo>
                    <a:pt x="54388" y="45037"/>
                  </a:lnTo>
                  <a:lnTo>
                    <a:pt x="54343" y="45059"/>
                  </a:lnTo>
                  <a:lnTo>
                    <a:pt x="54252" y="44969"/>
                  </a:lnTo>
                  <a:lnTo>
                    <a:pt x="54093" y="44878"/>
                  </a:lnTo>
                  <a:lnTo>
                    <a:pt x="53867" y="45150"/>
                  </a:lnTo>
                  <a:lnTo>
                    <a:pt x="53799" y="45218"/>
                  </a:lnTo>
                  <a:lnTo>
                    <a:pt x="53754" y="45354"/>
                  </a:lnTo>
                  <a:lnTo>
                    <a:pt x="53867" y="45693"/>
                  </a:lnTo>
                  <a:lnTo>
                    <a:pt x="53867" y="45852"/>
                  </a:lnTo>
                  <a:lnTo>
                    <a:pt x="53799" y="45761"/>
                  </a:lnTo>
                  <a:lnTo>
                    <a:pt x="53686" y="45625"/>
                  </a:lnTo>
                  <a:lnTo>
                    <a:pt x="53618" y="45376"/>
                  </a:lnTo>
                  <a:lnTo>
                    <a:pt x="53505" y="45263"/>
                  </a:lnTo>
                  <a:lnTo>
                    <a:pt x="53437" y="45104"/>
                  </a:lnTo>
                  <a:lnTo>
                    <a:pt x="53324" y="45263"/>
                  </a:lnTo>
                  <a:lnTo>
                    <a:pt x="53233" y="45376"/>
                  </a:lnTo>
                  <a:lnTo>
                    <a:pt x="53165" y="45512"/>
                  </a:lnTo>
                  <a:lnTo>
                    <a:pt x="53052" y="45557"/>
                  </a:lnTo>
                  <a:lnTo>
                    <a:pt x="53324" y="45059"/>
                  </a:lnTo>
                  <a:lnTo>
                    <a:pt x="53437" y="44765"/>
                  </a:lnTo>
                  <a:lnTo>
                    <a:pt x="53437" y="44697"/>
                  </a:lnTo>
                  <a:lnTo>
                    <a:pt x="53369" y="44629"/>
                  </a:lnTo>
                  <a:lnTo>
                    <a:pt x="53324" y="44629"/>
                  </a:lnTo>
                  <a:lnTo>
                    <a:pt x="53210" y="44697"/>
                  </a:lnTo>
                  <a:lnTo>
                    <a:pt x="53097" y="44855"/>
                  </a:lnTo>
                  <a:lnTo>
                    <a:pt x="52893" y="44878"/>
                  </a:lnTo>
                  <a:lnTo>
                    <a:pt x="52825" y="44946"/>
                  </a:lnTo>
                  <a:lnTo>
                    <a:pt x="52735" y="45104"/>
                  </a:lnTo>
                  <a:lnTo>
                    <a:pt x="52667" y="45399"/>
                  </a:lnTo>
                  <a:lnTo>
                    <a:pt x="52622" y="45716"/>
                  </a:lnTo>
                  <a:lnTo>
                    <a:pt x="52418" y="46010"/>
                  </a:lnTo>
                  <a:lnTo>
                    <a:pt x="52395" y="45988"/>
                  </a:lnTo>
                  <a:lnTo>
                    <a:pt x="52486" y="45784"/>
                  </a:lnTo>
                  <a:lnTo>
                    <a:pt x="52554" y="45557"/>
                  </a:lnTo>
                  <a:lnTo>
                    <a:pt x="52554" y="45444"/>
                  </a:lnTo>
                  <a:lnTo>
                    <a:pt x="52531" y="45308"/>
                  </a:lnTo>
                  <a:lnTo>
                    <a:pt x="52554" y="45150"/>
                  </a:lnTo>
                  <a:lnTo>
                    <a:pt x="52644" y="44946"/>
                  </a:lnTo>
                  <a:lnTo>
                    <a:pt x="52667" y="44878"/>
                  </a:lnTo>
                  <a:lnTo>
                    <a:pt x="52463" y="44901"/>
                  </a:lnTo>
                  <a:lnTo>
                    <a:pt x="52259" y="44833"/>
                  </a:lnTo>
                  <a:lnTo>
                    <a:pt x="52259" y="44787"/>
                  </a:lnTo>
                  <a:lnTo>
                    <a:pt x="52508" y="44742"/>
                  </a:lnTo>
                  <a:lnTo>
                    <a:pt x="52599" y="44720"/>
                  </a:lnTo>
                  <a:lnTo>
                    <a:pt x="52712" y="44606"/>
                  </a:lnTo>
                  <a:lnTo>
                    <a:pt x="52961" y="44448"/>
                  </a:lnTo>
                  <a:lnTo>
                    <a:pt x="53007" y="44335"/>
                  </a:lnTo>
                  <a:lnTo>
                    <a:pt x="53052" y="44199"/>
                  </a:lnTo>
                  <a:lnTo>
                    <a:pt x="53052" y="44108"/>
                  </a:lnTo>
                  <a:lnTo>
                    <a:pt x="53007" y="43950"/>
                  </a:lnTo>
                  <a:lnTo>
                    <a:pt x="52984" y="43927"/>
                  </a:lnTo>
                  <a:lnTo>
                    <a:pt x="52916" y="43882"/>
                  </a:lnTo>
                  <a:lnTo>
                    <a:pt x="52803" y="43836"/>
                  </a:lnTo>
                  <a:lnTo>
                    <a:pt x="52667" y="43791"/>
                  </a:lnTo>
                  <a:lnTo>
                    <a:pt x="52508" y="43791"/>
                  </a:lnTo>
                  <a:lnTo>
                    <a:pt x="52305" y="43882"/>
                  </a:lnTo>
                  <a:lnTo>
                    <a:pt x="52078" y="44086"/>
                  </a:lnTo>
                  <a:lnTo>
                    <a:pt x="51942" y="44267"/>
                  </a:lnTo>
                  <a:lnTo>
                    <a:pt x="51874" y="44470"/>
                  </a:lnTo>
                  <a:lnTo>
                    <a:pt x="51761" y="44697"/>
                  </a:lnTo>
                  <a:lnTo>
                    <a:pt x="51716" y="44787"/>
                  </a:lnTo>
                  <a:lnTo>
                    <a:pt x="51693" y="44765"/>
                  </a:lnTo>
                  <a:lnTo>
                    <a:pt x="51693" y="44742"/>
                  </a:lnTo>
                  <a:lnTo>
                    <a:pt x="51807" y="44561"/>
                  </a:lnTo>
                  <a:lnTo>
                    <a:pt x="51920" y="44221"/>
                  </a:lnTo>
                  <a:lnTo>
                    <a:pt x="51988" y="44040"/>
                  </a:lnTo>
                  <a:lnTo>
                    <a:pt x="52101" y="43950"/>
                  </a:lnTo>
                  <a:lnTo>
                    <a:pt x="52373" y="43474"/>
                  </a:lnTo>
                  <a:lnTo>
                    <a:pt x="52395" y="43361"/>
                  </a:lnTo>
                  <a:lnTo>
                    <a:pt x="52373" y="43225"/>
                  </a:lnTo>
                  <a:lnTo>
                    <a:pt x="52327" y="43067"/>
                  </a:lnTo>
                  <a:lnTo>
                    <a:pt x="52282" y="42931"/>
                  </a:lnTo>
                  <a:lnTo>
                    <a:pt x="52191" y="42795"/>
                  </a:lnTo>
                  <a:lnTo>
                    <a:pt x="51852" y="42568"/>
                  </a:lnTo>
                  <a:lnTo>
                    <a:pt x="51761" y="42546"/>
                  </a:lnTo>
                  <a:lnTo>
                    <a:pt x="51648" y="42591"/>
                  </a:lnTo>
                  <a:lnTo>
                    <a:pt x="51557" y="42591"/>
                  </a:lnTo>
                  <a:lnTo>
                    <a:pt x="51467" y="42568"/>
                  </a:lnTo>
                  <a:lnTo>
                    <a:pt x="51240" y="42387"/>
                  </a:lnTo>
                  <a:lnTo>
                    <a:pt x="51082" y="42229"/>
                  </a:lnTo>
                  <a:lnTo>
                    <a:pt x="50923" y="42161"/>
                  </a:lnTo>
                  <a:lnTo>
                    <a:pt x="50629" y="42116"/>
                  </a:lnTo>
                  <a:lnTo>
                    <a:pt x="50380" y="42116"/>
                  </a:lnTo>
                  <a:lnTo>
                    <a:pt x="50244" y="42161"/>
                  </a:lnTo>
                  <a:lnTo>
                    <a:pt x="50040" y="42251"/>
                  </a:lnTo>
                  <a:lnTo>
                    <a:pt x="49769" y="42478"/>
                  </a:lnTo>
                  <a:lnTo>
                    <a:pt x="49701" y="42568"/>
                  </a:lnTo>
                  <a:lnTo>
                    <a:pt x="49678" y="42636"/>
                  </a:lnTo>
                  <a:lnTo>
                    <a:pt x="49655" y="42727"/>
                  </a:lnTo>
                  <a:lnTo>
                    <a:pt x="49655" y="42818"/>
                  </a:lnTo>
                  <a:lnTo>
                    <a:pt x="49678" y="42931"/>
                  </a:lnTo>
                  <a:lnTo>
                    <a:pt x="49814" y="43112"/>
                  </a:lnTo>
                  <a:lnTo>
                    <a:pt x="50086" y="43293"/>
                  </a:lnTo>
                  <a:lnTo>
                    <a:pt x="50289" y="43429"/>
                  </a:lnTo>
                  <a:lnTo>
                    <a:pt x="50403" y="43497"/>
                  </a:lnTo>
                  <a:lnTo>
                    <a:pt x="50425" y="43587"/>
                  </a:lnTo>
                  <a:lnTo>
                    <a:pt x="50244" y="43587"/>
                  </a:lnTo>
                  <a:lnTo>
                    <a:pt x="49950" y="43316"/>
                  </a:lnTo>
                  <a:lnTo>
                    <a:pt x="49791" y="43338"/>
                  </a:lnTo>
                  <a:lnTo>
                    <a:pt x="49701" y="43338"/>
                  </a:lnTo>
                  <a:lnTo>
                    <a:pt x="49565" y="43202"/>
                  </a:lnTo>
                  <a:lnTo>
                    <a:pt x="49474" y="43135"/>
                  </a:lnTo>
                  <a:lnTo>
                    <a:pt x="49384" y="43361"/>
                  </a:lnTo>
                  <a:lnTo>
                    <a:pt x="49361" y="43791"/>
                  </a:lnTo>
                  <a:lnTo>
                    <a:pt x="49406" y="43972"/>
                  </a:lnTo>
                  <a:lnTo>
                    <a:pt x="49474" y="44131"/>
                  </a:lnTo>
                  <a:lnTo>
                    <a:pt x="49542" y="44221"/>
                  </a:lnTo>
                  <a:lnTo>
                    <a:pt x="49565" y="44312"/>
                  </a:lnTo>
                  <a:lnTo>
                    <a:pt x="49565" y="44357"/>
                  </a:lnTo>
                  <a:lnTo>
                    <a:pt x="49542" y="44357"/>
                  </a:lnTo>
                  <a:lnTo>
                    <a:pt x="49429" y="44221"/>
                  </a:lnTo>
                  <a:lnTo>
                    <a:pt x="49248" y="43950"/>
                  </a:lnTo>
                  <a:lnTo>
                    <a:pt x="49225" y="43791"/>
                  </a:lnTo>
                  <a:lnTo>
                    <a:pt x="49225" y="43565"/>
                  </a:lnTo>
                  <a:lnTo>
                    <a:pt x="49248" y="43338"/>
                  </a:lnTo>
                  <a:lnTo>
                    <a:pt x="49089" y="43135"/>
                  </a:lnTo>
                  <a:lnTo>
                    <a:pt x="48976" y="43044"/>
                  </a:lnTo>
                  <a:lnTo>
                    <a:pt x="48908" y="43180"/>
                  </a:lnTo>
                  <a:lnTo>
                    <a:pt x="48772" y="43225"/>
                  </a:lnTo>
                  <a:lnTo>
                    <a:pt x="48727" y="43180"/>
                  </a:lnTo>
                  <a:lnTo>
                    <a:pt x="48682" y="43067"/>
                  </a:lnTo>
                  <a:lnTo>
                    <a:pt x="48637" y="42908"/>
                  </a:lnTo>
                  <a:lnTo>
                    <a:pt x="48591" y="42885"/>
                  </a:lnTo>
                  <a:lnTo>
                    <a:pt x="48501" y="42931"/>
                  </a:lnTo>
                  <a:lnTo>
                    <a:pt x="48410" y="43021"/>
                  </a:lnTo>
                  <a:lnTo>
                    <a:pt x="48388" y="43067"/>
                  </a:lnTo>
                  <a:lnTo>
                    <a:pt x="48365" y="43180"/>
                  </a:lnTo>
                  <a:lnTo>
                    <a:pt x="48388" y="43270"/>
                  </a:lnTo>
                  <a:lnTo>
                    <a:pt x="48546" y="43587"/>
                  </a:lnTo>
                  <a:lnTo>
                    <a:pt x="48501" y="43610"/>
                  </a:lnTo>
                  <a:lnTo>
                    <a:pt x="48365" y="43497"/>
                  </a:lnTo>
                  <a:lnTo>
                    <a:pt x="48297" y="43519"/>
                  </a:lnTo>
                  <a:lnTo>
                    <a:pt x="48138" y="43678"/>
                  </a:lnTo>
                  <a:lnTo>
                    <a:pt x="47889" y="44086"/>
                  </a:lnTo>
                  <a:lnTo>
                    <a:pt x="47821" y="44221"/>
                  </a:lnTo>
                  <a:lnTo>
                    <a:pt x="47776" y="44267"/>
                  </a:lnTo>
                  <a:lnTo>
                    <a:pt x="47708" y="44289"/>
                  </a:lnTo>
                  <a:lnTo>
                    <a:pt x="47686" y="44267"/>
                  </a:lnTo>
                  <a:lnTo>
                    <a:pt x="47708" y="44199"/>
                  </a:lnTo>
                  <a:lnTo>
                    <a:pt x="47708" y="44131"/>
                  </a:lnTo>
                  <a:lnTo>
                    <a:pt x="47708" y="44018"/>
                  </a:lnTo>
                  <a:lnTo>
                    <a:pt x="47708" y="43927"/>
                  </a:lnTo>
                  <a:lnTo>
                    <a:pt x="47708" y="43859"/>
                  </a:lnTo>
                  <a:lnTo>
                    <a:pt x="47754" y="43814"/>
                  </a:lnTo>
                  <a:lnTo>
                    <a:pt x="47867" y="43814"/>
                  </a:lnTo>
                  <a:lnTo>
                    <a:pt x="47889" y="43791"/>
                  </a:lnTo>
                  <a:lnTo>
                    <a:pt x="47708" y="43565"/>
                  </a:lnTo>
                  <a:lnTo>
                    <a:pt x="47708" y="43497"/>
                  </a:lnTo>
                  <a:lnTo>
                    <a:pt x="47799" y="43384"/>
                  </a:lnTo>
                  <a:lnTo>
                    <a:pt x="47889" y="43180"/>
                  </a:lnTo>
                  <a:lnTo>
                    <a:pt x="47980" y="42953"/>
                  </a:lnTo>
                  <a:lnTo>
                    <a:pt x="47957" y="42885"/>
                  </a:lnTo>
                  <a:lnTo>
                    <a:pt x="47844" y="42863"/>
                  </a:lnTo>
                  <a:lnTo>
                    <a:pt x="47459" y="43338"/>
                  </a:lnTo>
                  <a:lnTo>
                    <a:pt x="47482" y="43248"/>
                  </a:lnTo>
                  <a:lnTo>
                    <a:pt x="47663" y="42953"/>
                  </a:lnTo>
                  <a:lnTo>
                    <a:pt x="47912" y="42591"/>
                  </a:lnTo>
                  <a:lnTo>
                    <a:pt x="48116" y="42274"/>
                  </a:lnTo>
                  <a:lnTo>
                    <a:pt x="48184" y="42161"/>
                  </a:lnTo>
                  <a:lnTo>
                    <a:pt x="48229" y="42093"/>
                  </a:lnTo>
                  <a:lnTo>
                    <a:pt x="48229" y="42025"/>
                  </a:lnTo>
                  <a:lnTo>
                    <a:pt x="48116" y="41912"/>
                  </a:lnTo>
                  <a:lnTo>
                    <a:pt x="48048" y="41799"/>
                  </a:lnTo>
                  <a:lnTo>
                    <a:pt x="47980" y="41595"/>
                  </a:lnTo>
                  <a:lnTo>
                    <a:pt x="47957" y="41414"/>
                  </a:lnTo>
                  <a:lnTo>
                    <a:pt x="47980" y="41233"/>
                  </a:lnTo>
                  <a:lnTo>
                    <a:pt x="47980" y="41074"/>
                  </a:lnTo>
                  <a:lnTo>
                    <a:pt x="47912" y="40961"/>
                  </a:lnTo>
                  <a:lnTo>
                    <a:pt x="47799" y="40848"/>
                  </a:lnTo>
                  <a:lnTo>
                    <a:pt x="47640" y="40734"/>
                  </a:lnTo>
                  <a:lnTo>
                    <a:pt x="47527" y="40553"/>
                  </a:lnTo>
                  <a:lnTo>
                    <a:pt x="47459" y="40100"/>
                  </a:lnTo>
                  <a:lnTo>
                    <a:pt x="47391" y="39761"/>
                  </a:lnTo>
                  <a:lnTo>
                    <a:pt x="47323" y="39648"/>
                  </a:lnTo>
                  <a:lnTo>
                    <a:pt x="47165" y="39489"/>
                  </a:lnTo>
                  <a:lnTo>
                    <a:pt x="46893" y="39376"/>
                  </a:lnTo>
                  <a:lnTo>
                    <a:pt x="46327" y="39376"/>
                  </a:lnTo>
                  <a:lnTo>
                    <a:pt x="46191" y="39421"/>
                  </a:lnTo>
                  <a:lnTo>
                    <a:pt x="46101" y="39466"/>
                  </a:lnTo>
                  <a:lnTo>
                    <a:pt x="46055" y="39534"/>
                  </a:lnTo>
                  <a:lnTo>
                    <a:pt x="45738" y="39670"/>
                  </a:lnTo>
                  <a:lnTo>
                    <a:pt x="45489" y="39829"/>
                  </a:lnTo>
                  <a:lnTo>
                    <a:pt x="45353" y="39965"/>
                  </a:lnTo>
                  <a:lnTo>
                    <a:pt x="45331" y="40010"/>
                  </a:lnTo>
                  <a:lnTo>
                    <a:pt x="45444" y="40236"/>
                  </a:lnTo>
                  <a:lnTo>
                    <a:pt x="45444" y="40259"/>
                  </a:lnTo>
                  <a:lnTo>
                    <a:pt x="45195" y="40146"/>
                  </a:lnTo>
                  <a:lnTo>
                    <a:pt x="44946" y="40146"/>
                  </a:lnTo>
                  <a:lnTo>
                    <a:pt x="44787" y="40350"/>
                  </a:lnTo>
                  <a:lnTo>
                    <a:pt x="44470" y="40485"/>
                  </a:lnTo>
                  <a:lnTo>
                    <a:pt x="44108" y="41119"/>
                  </a:lnTo>
                  <a:lnTo>
                    <a:pt x="44176" y="41278"/>
                  </a:lnTo>
                  <a:lnTo>
                    <a:pt x="44402" y="41414"/>
                  </a:lnTo>
                  <a:lnTo>
                    <a:pt x="45059" y="41844"/>
                  </a:lnTo>
                  <a:lnTo>
                    <a:pt x="45059" y="41957"/>
                  </a:lnTo>
                  <a:lnTo>
                    <a:pt x="44493" y="41617"/>
                  </a:lnTo>
                  <a:lnTo>
                    <a:pt x="44267" y="41527"/>
                  </a:lnTo>
                  <a:lnTo>
                    <a:pt x="44176" y="41550"/>
                  </a:lnTo>
                  <a:lnTo>
                    <a:pt x="44108" y="41617"/>
                  </a:lnTo>
                  <a:lnTo>
                    <a:pt x="44017" y="41799"/>
                  </a:lnTo>
                  <a:lnTo>
                    <a:pt x="43995" y="41889"/>
                  </a:lnTo>
                  <a:lnTo>
                    <a:pt x="43972" y="42025"/>
                  </a:lnTo>
                  <a:lnTo>
                    <a:pt x="43972" y="42161"/>
                  </a:lnTo>
                  <a:lnTo>
                    <a:pt x="43972" y="42387"/>
                  </a:lnTo>
                  <a:lnTo>
                    <a:pt x="43995" y="42478"/>
                  </a:lnTo>
                  <a:lnTo>
                    <a:pt x="44040" y="42568"/>
                  </a:lnTo>
                  <a:lnTo>
                    <a:pt x="44085" y="42727"/>
                  </a:lnTo>
                  <a:lnTo>
                    <a:pt x="44176" y="42885"/>
                  </a:lnTo>
                  <a:lnTo>
                    <a:pt x="44199" y="42953"/>
                  </a:lnTo>
                  <a:lnTo>
                    <a:pt x="44357" y="43067"/>
                  </a:lnTo>
                  <a:lnTo>
                    <a:pt x="44425" y="43044"/>
                  </a:lnTo>
                  <a:lnTo>
                    <a:pt x="44516" y="42999"/>
                  </a:lnTo>
                  <a:lnTo>
                    <a:pt x="44606" y="42999"/>
                  </a:lnTo>
                  <a:lnTo>
                    <a:pt x="44787" y="43067"/>
                  </a:lnTo>
                  <a:lnTo>
                    <a:pt x="44765" y="43135"/>
                  </a:lnTo>
                  <a:lnTo>
                    <a:pt x="44629" y="43202"/>
                  </a:lnTo>
                  <a:lnTo>
                    <a:pt x="44606" y="43248"/>
                  </a:lnTo>
                  <a:lnTo>
                    <a:pt x="44651" y="43384"/>
                  </a:lnTo>
                  <a:lnTo>
                    <a:pt x="44765" y="43565"/>
                  </a:lnTo>
                  <a:lnTo>
                    <a:pt x="44991" y="43814"/>
                  </a:lnTo>
                  <a:lnTo>
                    <a:pt x="45059" y="43904"/>
                  </a:lnTo>
                  <a:lnTo>
                    <a:pt x="45036" y="43927"/>
                  </a:lnTo>
                  <a:lnTo>
                    <a:pt x="44991" y="43904"/>
                  </a:lnTo>
                  <a:lnTo>
                    <a:pt x="44787" y="43723"/>
                  </a:lnTo>
                  <a:lnTo>
                    <a:pt x="44470" y="43497"/>
                  </a:lnTo>
                  <a:lnTo>
                    <a:pt x="44221" y="43452"/>
                  </a:lnTo>
                  <a:lnTo>
                    <a:pt x="44153" y="43497"/>
                  </a:lnTo>
                  <a:lnTo>
                    <a:pt x="44040" y="43791"/>
                  </a:lnTo>
                  <a:lnTo>
                    <a:pt x="43950" y="43882"/>
                  </a:lnTo>
                  <a:lnTo>
                    <a:pt x="43791" y="43995"/>
                  </a:lnTo>
                  <a:lnTo>
                    <a:pt x="43746" y="44086"/>
                  </a:lnTo>
                  <a:lnTo>
                    <a:pt x="43836" y="44153"/>
                  </a:lnTo>
                  <a:lnTo>
                    <a:pt x="43995" y="44403"/>
                  </a:lnTo>
                  <a:lnTo>
                    <a:pt x="44063" y="44516"/>
                  </a:lnTo>
                  <a:lnTo>
                    <a:pt x="44153" y="44742"/>
                  </a:lnTo>
                  <a:lnTo>
                    <a:pt x="44199" y="44833"/>
                  </a:lnTo>
                  <a:lnTo>
                    <a:pt x="44289" y="44878"/>
                  </a:lnTo>
                  <a:lnTo>
                    <a:pt x="44380" y="44923"/>
                  </a:lnTo>
                  <a:lnTo>
                    <a:pt x="44606" y="44923"/>
                  </a:lnTo>
                  <a:lnTo>
                    <a:pt x="44719" y="44991"/>
                  </a:lnTo>
                  <a:lnTo>
                    <a:pt x="44742" y="45104"/>
                  </a:lnTo>
                  <a:lnTo>
                    <a:pt x="44742" y="45286"/>
                  </a:lnTo>
                  <a:lnTo>
                    <a:pt x="44742" y="45467"/>
                  </a:lnTo>
                  <a:lnTo>
                    <a:pt x="44719" y="45671"/>
                  </a:lnTo>
                  <a:lnTo>
                    <a:pt x="44651" y="46327"/>
                  </a:lnTo>
                  <a:lnTo>
                    <a:pt x="44606" y="46486"/>
                  </a:lnTo>
                  <a:lnTo>
                    <a:pt x="44584" y="46554"/>
                  </a:lnTo>
                  <a:lnTo>
                    <a:pt x="44493" y="46486"/>
                  </a:lnTo>
                  <a:lnTo>
                    <a:pt x="44448" y="46418"/>
                  </a:lnTo>
                  <a:lnTo>
                    <a:pt x="44425" y="46350"/>
                  </a:lnTo>
                  <a:lnTo>
                    <a:pt x="44448" y="46327"/>
                  </a:lnTo>
                  <a:lnTo>
                    <a:pt x="44470" y="46214"/>
                  </a:lnTo>
                  <a:lnTo>
                    <a:pt x="44402" y="46191"/>
                  </a:lnTo>
                  <a:lnTo>
                    <a:pt x="43972" y="46169"/>
                  </a:lnTo>
                  <a:lnTo>
                    <a:pt x="43814" y="46237"/>
                  </a:lnTo>
                  <a:lnTo>
                    <a:pt x="43587" y="46440"/>
                  </a:lnTo>
                  <a:lnTo>
                    <a:pt x="43429" y="46508"/>
                  </a:lnTo>
                  <a:lnTo>
                    <a:pt x="43248" y="46576"/>
                  </a:lnTo>
                  <a:lnTo>
                    <a:pt x="43225" y="46531"/>
                  </a:lnTo>
                  <a:lnTo>
                    <a:pt x="43316" y="46440"/>
                  </a:lnTo>
                  <a:lnTo>
                    <a:pt x="43542" y="46327"/>
                  </a:lnTo>
                  <a:lnTo>
                    <a:pt x="43723" y="46146"/>
                  </a:lnTo>
                  <a:lnTo>
                    <a:pt x="43882" y="46078"/>
                  </a:lnTo>
                  <a:lnTo>
                    <a:pt x="44153" y="46010"/>
                  </a:lnTo>
                  <a:lnTo>
                    <a:pt x="44357" y="45806"/>
                  </a:lnTo>
                  <a:lnTo>
                    <a:pt x="44448" y="45693"/>
                  </a:lnTo>
                  <a:lnTo>
                    <a:pt x="44425" y="45580"/>
                  </a:lnTo>
                  <a:lnTo>
                    <a:pt x="44221" y="45331"/>
                  </a:lnTo>
                  <a:lnTo>
                    <a:pt x="44040" y="45172"/>
                  </a:lnTo>
                  <a:lnTo>
                    <a:pt x="43882" y="44969"/>
                  </a:lnTo>
                  <a:lnTo>
                    <a:pt x="43655" y="44629"/>
                  </a:lnTo>
                  <a:lnTo>
                    <a:pt x="43519" y="44312"/>
                  </a:lnTo>
                  <a:lnTo>
                    <a:pt x="43451" y="43995"/>
                  </a:lnTo>
                  <a:lnTo>
                    <a:pt x="43406" y="43746"/>
                  </a:lnTo>
                  <a:lnTo>
                    <a:pt x="43406" y="43565"/>
                  </a:lnTo>
                  <a:lnTo>
                    <a:pt x="43406" y="43384"/>
                  </a:lnTo>
                  <a:lnTo>
                    <a:pt x="43429" y="42999"/>
                  </a:lnTo>
                  <a:lnTo>
                    <a:pt x="43429" y="42863"/>
                  </a:lnTo>
                  <a:lnTo>
                    <a:pt x="43383" y="42682"/>
                  </a:lnTo>
                  <a:lnTo>
                    <a:pt x="43202" y="42319"/>
                  </a:lnTo>
                  <a:lnTo>
                    <a:pt x="43157" y="42161"/>
                  </a:lnTo>
                  <a:lnTo>
                    <a:pt x="43157" y="42048"/>
                  </a:lnTo>
                  <a:lnTo>
                    <a:pt x="43180" y="41753"/>
                  </a:lnTo>
                  <a:lnTo>
                    <a:pt x="43225" y="41663"/>
                  </a:lnTo>
                  <a:lnTo>
                    <a:pt x="43293" y="41527"/>
                  </a:lnTo>
                  <a:lnTo>
                    <a:pt x="43610" y="40689"/>
                  </a:lnTo>
                  <a:lnTo>
                    <a:pt x="43678" y="40553"/>
                  </a:lnTo>
                  <a:lnTo>
                    <a:pt x="43927" y="40146"/>
                  </a:lnTo>
                  <a:lnTo>
                    <a:pt x="44085" y="39965"/>
                  </a:lnTo>
                  <a:lnTo>
                    <a:pt x="44312" y="39738"/>
                  </a:lnTo>
                  <a:lnTo>
                    <a:pt x="44493" y="39489"/>
                  </a:lnTo>
                  <a:lnTo>
                    <a:pt x="44516" y="39421"/>
                  </a:lnTo>
                  <a:lnTo>
                    <a:pt x="44493" y="39285"/>
                  </a:lnTo>
                  <a:lnTo>
                    <a:pt x="44470" y="39240"/>
                  </a:lnTo>
                  <a:lnTo>
                    <a:pt x="44380" y="39172"/>
                  </a:lnTo>
                  <a:lnTo>
                    <a:pt x="43723" y="39036"/>
                  </a:lnTo>
                  <a:close/>
                  <a:moveTo>
                    <a:pt x="38062" y="64781"/>
                  </a:moveTo>
                  <a:lnTo>
                    <a:pt x="37972" y="64826"/>
                  </a:lnTo>
                  <a:lnTo>
                    <a:pt x="37972" y="64871"/>
                  </a:lnTo>
                  <a:lnTo>
                    <a:pt x="38062" y="64939"/>
                  </a:lnTo>
                  <a:lnTo>
                    <a:pt x="38085" y="64939"/>
                  </a:lnTo>
                  <a:lnTo>
                    <a:pt x="38130" y="64894"/>
                  </a:lnTo>
                  <a:lnTo>
                    <a:pt x="38130" y="64871"/>
                  </a:lnTo>
                  <a:lnTo>
                    <a:pt x="38062" y="64781"/>
                  </a:lnTo>
                  <a:close/>
                  <a:moveTo>
                    <a:pt x="60230" y="64781"/>
                  </a:moveTo>
                  <a:lnTo>
                    <a:pt x="60207" y="64804"/>
                  </a:lnTo>
                  <a:lnTo>
                    <a:pt x="60184" y="64849"/>
                  </a:lnTo>
                  <a:lnTo>
                    <a:pt x="60184" y="64917"/>
                  </a:lnTo>
                  <a:lnTo>
                    <a:pt x="60230" y="65030"/>
                  </a:lnTo>
                  <a:lnTo>
                    <a:pt x="60411" y="65121"/>
                  </a:lnTo>
                  <a:lnTo>
                    <a:pt x="60456" y="65121"/>
                  </a:lnTo>
                  <a:lnTo>
                    <a:pt x="60479" y="65075"/>
                  </a:lnTo>
                  <a:lnTo>
                    <a:pt x="60479" y="65053"/>
                  </a:lnTo>
                  <a:lnTo>
                    <a:pt x="60479" y="65030"/>
                  </a:lnTo>
                  <a:lnTo>
                    <a:pt x="60433" y="64985"/>
                  </a:lnTo>
                  <a:lnTo>
                    <a:pt x="60411" y="64939"/>
                  </a:lnTo>
                  <a:lnTo>
                    <a:pt x="60388" y="64894"/>
                  </a:lnTo>
                  <a:lnTo>
                    <a:pt x="60388" y="64871"/>
                  </a:lnTo>
                  <a:lnTo>
                    <a:pt x="60365" y="64894"/>
                  </a:lnTo>
                  <a:lnTo>
                    <a:pt x="60343" y="64894"/>
                  </a:lnTo>
                  <a:lnTo>
                    <a:pt x="60320" y="64804"/>
                  </a:lnTo>
                  <a:lnTo>
                    <a:pt x="60275" y="64781"/>
                  </a:lnTo>
                  <a:close/>
                  <a:moveTo>
                    <a:pt x="48546" y="63988"/>
                  </a:moveTo>
                  <a:lnTo>
                    <a:pt x="48501" y="64011"/>
                  </a:lnTo>
                  <a:lnTo>
                    <a:pt x="48433" y="64102"/>
                  </a:lnTo>
                  <a:lnTo>
                    <a:pt x="48297" y="64328"/>
                  </a:lnTo>
                  <a:lnTo>
                    <a:pt x="48252" y="64419"/>
                  </a:lnTo>
                  <a:lnTo>
                    <a:pt x="48252" y="64487"/>
                  </a:lnTo>
                  <a:lnTo>
                    <a:pt x="48229" y="64577"/>
                  </a:lnTo>
                  <a:lnTo>
                    <a:pt x="48229" y="64690"/>
                  </a:lnTo>
                  <a:lnTo>
                    <a:pt x="48229" y="64917"/>
                  </a:lnTo>
                  <a:lnTo>
                    <a:pt x="48229" y="64985"/>
                  </a:lnTo>
                  <a:lnTo>
                    <a:pt x="48274" y="65053"/>
                  </a:lnTo>
                  <a:lnTo>
                    <a:pt x="48365" y="65098"/>
                  </a:lnTo>
                  <a:lnTo>
                    <a:pt x="48455" y="65188"/>
                  </a:lnTo>
                  <a:lnTo>
                    <a:pt x="48523" y="65302"/>
                  </a:lnTo>
                  <a:lnTo>
                    <a:pt x="48591" y="65370"/>
                  </a:lnTo>
                  <a:lnTo>
                    <a:pt x="48637" y="65370"/>
                  </a:lnTo>
                  <a:lnTo>
                    <a:pt x="48682" y="65324"/>
                  </a:lnTo>
                  <a:lnTo>
                    <a:pt x="48705" y="65279"/>
                  </a:lnTo>
                  <a:lnTo>
                    <a:pt x="48750" y="65166"/>
                  </a:lnTo>
                  <a:lnTo>
                    <a:pt x="48818" y="65007"/>
                  </a:lnTo>
                  <a:lnTo>
                    <a:pt x="48886" y="64849"/>
                  </a:lnTo>
                  <a:lnTo>
                    <a:pt x="48954" y="64736"/>
                  </a:lnTo>
                  <a:lnTo>
                    <a:pt x="48976" y="64645"/>
                  </a:lnTo>
                  <a:lnTo>
                    <a:pt x="48999" y="64509"/>
                  </a:lnTo>
                  <a:lnTo>
                    <a:pt x="49022" y="64373"/>
                  </a:lnTo>
                  <a:lnTo>
                    <a:pt x="49022" y="64260"/>
                  </a:lnTo>
                  <a:lnTo>
                    <a:pt x="48976" y="64192"/>
                  </a:lnTo>
                  <a:lnTo>
                    <a:pt x="48863" y="64034"/>
                  </a:lnTo>
                  <a:lnTo>
                    <a:pt x="48818" y="63988"/>
                  </a:lnTo>
                  <a:lnTo>
                    <a:pt x="48772" y="63988"/>
                  </a:lnTo>
                  <a:lnTo>
                    <a:pt x="48727" y="64011"/>
                  </a:lnTo>
                  <a:lnTo>
                    <a:pt x="48682" y="64011"/>
                  </a:lnTo>
                  <a:lnTo>
                    <a:pt x="48546" y="63988"/>
                  </a:lnTo>
                  <a:close/>
                  <a:moveTo>
                    <a:pt x="60252" y="65211"/>
                  </a:moveTo>
                  <a:lnTo>
                    <a:pt x="60094" y="65234"/>
                  </a:lnTo>
                  <a:lnTo>
                    <a:pt x="60026" y="65279"/>
                  </a:lnTo>
                  <a:lnTo>
                    <a:pt x="60026" y="65324"/>
                  </a:lnTo>
                  <a:lnTo>
                    <a:pt x="60048" y="65415"/>
                  </a:lnTo>
                  <a:lnTo>
                    <a:pt x="60298" y="65596"/>
                  </a:lnTo>
                  <a:lnTo>
                    <a:pt x="60320" y="65641"/>
                  </a:lnTo>
                  <a:lnTo>
                    <a:pt x="60411" y="65664"/>
                  </a:lnTo>
                  <a:lnTo>
                    <a:pt x="60456" y="65755"/>
                  </a:lnTo>
                  <a:lnTo>
                    <a:pt x="60479" y="65755"/>
                  </a:lnTo>
                  <a:lnTo>
                    <a:pt x="60501" y="65732"/>
                  </a:lnTo>
                  <a:lnTo>
                    <a:pt x="60524" y="65664"/>
                  </a:lnTo>
                  <a:lnTo>
                    <a:pt x="60569" y="65619"/>
                  </a:lnTo>
                  <a:lnTo>
                    <a:pt x="60615" y="65573"/>
                  </a:lnTo>
                  <a:lnTo>
                    <a:pt x="60615" y="65460"/>
                  </a:lnTo>
                  <a:lnTo>
                    <a:pt x="60637" y="65370"/>
                  </a:lnTo>
                  <a:lnTo>
                    <a:pt x="60547" y="65279"/>
                  </a:lnTo>
                  <a:lnTo>
                    <a:pt x="60524" y="65256"/>
                  </a:lnTo>
                  <a:lnTo>
                    <a:pt x="60411" y="65211"/>
                  </a:lnTo>
                  <a:close/>
                  <a:moveTo>
                    <a:pt x="49837" y="66638"/>
                  </a:moveTo>
                  <a:lnTo>
                    <a:pt x="49723" y="66660"/>
                  </a:lnTo>
                  <a:lnTo>
                    <a:pt x="49542" y="66705"/>
                  </a:lnTo>
                  <a:lnTo>
                    <a:pt x="49497" y="66773"/>
                  </a:lnTo>
                  <a:lnTo>
                    <a:pt x="49497" y="66796"/>
                  </a:lnTo>
                  <a:lnTo>
                    <a:pt x="49610" y="66796"/>
                  </a:lnTo>
                  <a:lnTo>
                    <a:pt x="49746" y="66751"/>
                  </a:lnTo>
                  <a:lnTo>
                    <a:pt x="49814" y="66705"/>
                  </a:lnTo>
                  <a:lnTo>
                    <a:pt x="49837" y="66638"/>
                  </a:lnTo>
                  <a:close/>
                  <a:moveTo>
                    <a:pt x="60547" y="67136"/>
                  </a:moveTo>
                  <a:lnTo>
                    <a:pt x="60501" y="67158"/>
                  </a:lnTo>
                  <a:lnTo>
                    <a:pt x="60501" y="67226"/>
                  </a:lnTo>
                  <a:lnTo>
                    <a:pt x="60524" y="67294"/>
                  </a:lnTo>
                  <a:lnTo>
                    <a:pt x="60569" y="67362"/>
                  </a:lnTo>
                  <a:lnTo>
                    <a:pt x="60705" y="67430"/>
                  </a:lnTo>
                  <a:lnTo>
                    <a:pt x="60796" y="67475"/>
                  </a:lnTo>
                  <a:lnTo>
                    <a:pt x="60841" y="67362"/>
                  </a:lnTo>
                  <a:lnTo>
                    <a:pt x="60750" y="67272"/>
                  </a:lnTo>
                  <a:lnTo>
                    <a:pt x="60728" y="67249"/>
                  </a:lnTo>
                  <a:lnTo>
                    <a:pt x="60637" y="67136"/>
                  </a:lnTo>
                  <a:close/>
                  <a:moveTo>
                    <a:pt x="57920" y="67022"/>
                  </a:moveTo>
                  <a:lnTo>
                    <a:pt x="57875" y="67045"/>
                  </a:lnTo>
                  <a:lnTo>
                    <a:pt x="57784" y="67226"/>
                  </a:lnTo>
                  <a:lnTo>
                    <a:pt x="57716" y="67385"/>
                  </a:lnTo>
                  <a:lnTo>
                    <a:pt x="57694" y="67453"/>
                  </a:lnTo>
                  <a:lnTo>
                    <a:pt x="57694" y="67543"/>
                  </a:lnTo>
                  <a:lnTo>
                    <a:pt x="57716" y="67589"/>
                  </a:lnTo>
                  <a:lnTo>
                    <a:pt x="57784" y="67566"/>
                  </a:lnTo>
                  <a:lnTo>
                    <a:pt x="57965" y="67475"/>
                  </a:lnTo>
                  <a:lnTo>
                    <a:pt x="58033" y="67407"/>
                  </a:lnTo>
                  <a:lnTo>
                    <a:pt x="58101" y="67339"/>
                  </a:lnTo>
                  <a:lnTo>
                    <a:pt x="58124" y="67226"/>
                  </a:lnTo>
                  <a:lnTo>
                    <a:pt x="58101" y="67181"/>
                  </a:lnTo>
                  <a:lnTo>
                    <a:pt x="58056" y="67090"/>
                  </a:lnTo>
                  <a:lnTo>
                    <a:pt x="57988" y="67045"/>
                  </a:lnTo>
                  <a:lnTo>
                    <a:pt x="57920" y="67022"/>
                  </a:lnTo>
                  <a:close/>
                  <a:moveTo>
                    <a:pt x="48410" y="68155"/>
                  </a:moveTo>
                  <a:lnTo>
                    <a:pt x="48388" y="68177"/>
                  </a:lnTo>
                  <a:lnTo>
                    <a:pt x="48342" y="68223"/>
                  </a:lnTo>
                  <a:lnTo>
                    <a:pt x="48320" y="68336"/>
                  </a:lnTo>
                  <a:lnTo>
                    <a:pt x="48388" y="68313"/>
                  </a:lnTo>
                  <a:lnTo>
                    <a:pt x="48478" y="68245"/>
                  </a:lnTo>
                  <a:lnTo>
                    <a:pt x="48523" y="68177"/>
                  </a:lnTo>
                  <a:lnTo>
                    <a:pt x="48478" y="68155"/>
                  </a:lnTo>
                  <a:close/>
                  <a:moveTo>
                    <a:pt x="48274" y="68381"/>
                  </a:moveTo>
                  <a:lnTo>
                    <a:pt x="48252" y="68449"/>
                  </a:lnTo>
                  <a:lnTo>
                    <a:pt x="48206" y="68472"/>
                  </a:lnTo>
                  <a:lnTo>
                    <a:pt x="48184" y="68540"/>
                  </a:lnTo>
                  <a:lnTo>
                    <a:pt x="48206" y="68562"/>
                  </a:lnTo>
                  <a:lnTo>
                    <a:pt x="48229" y="68540"/>
                  </a:lnTo>
                  <a:lnTo>
                    <a:pt x="48252" y="68517"/>
                  </a:lnTo>
                  <a:lnTo>
                    <a:pt x="48297" y="68449"/>
                  </a:lnTo>
                  <a:lnTo>
                    <a:pt x="48320" y="68404"/>
                  </a:lnTo>
                  <a:lnTo>
                    <a:pt x="48274" y="68381"/>
                  </a:lnTo>
                  <a:close/>
                  <a:moveTo>
                    <a:pt x="56946" y="69287"/>
                  </a:moveTo>
                  <a:lnTo>
                    <a:pt x="56924" y="69332"/>
                  </a:lnTo>
                  <a:lnTo>
                    <a:pt x="56946" y="69400"/>
                  </a:lnTo>
                  <a:lnTo>
                    <a:pt x="56946" y="69468"/>
                  </a:lnTo>
                  <a:lnTo>
                    <a:pt x="56901" y="69581"/>
                  </a:lnTo>
                  <a:lnTo>
                    <a:pt x="56924" y="69581"/>
                  </a:lnTo>
                  <a:lnTo>
                    <a:pt x="56946" y="69558"/>
                  </a:lnTo>
                  <a:lnTo>
                    <a:pt x="57014" y="69558"/>
                  </a:lnTo>
                  <a:lnTo>
                    <a:pt x="57060" y="69445"/>
                  </a:lnTo>
                  <a:lnTo>
                    <a:pt x="57060" y="69423"/>
                  </a:lnTo>
                  <a:lnTo>
                    <a:pt x="57037" y="69400"/>
                  </a:lnTo>
                  <a:lnTo>
                    <a:pt x="57037" y="69377"/>
                  </a:lnTo>
                  <a:lnTo>
                    <a:pt x="57037" y="69287"/>
                  </a:lnTo>
                  <a:close/>
                  <a:moveTo>
                    <a:pt x="48659" y="71619"/>
                  </a:moveTo>
                  <a:lnTo>
                    <a:pt x="48637" y="71642"/>
                  </a:lnTo>
                  <a:lnTo>
                    <a:pt x="48591" y="71687"/>
                  </a:lnTo>
                  <a:lnTo>
                    <a:pt x="48591" y="71710"/>
                  </a:lnTo>
                  <a:lnTo>
                    <a:pt x="48591" y="71755"/>
                  </a:lnTo>
                  <a:lnTo>
                    <a:pt x="48569" y="71800"/>
                  </a:lnTo>
                  <a:lnTo>
                    <a:pt x="48591" y="71868"/>
                  </a:lnTo>
                  <a:lnTo>
                    <a:pt x="48614" y="71845"/>
                  </a:lnTo>
                  <a:lnTo>
                    <a:pt x="48637" y="71755"/>
                  </a:lnTo>
                  <a:lnTo>
                    <a:pt x="48682" y="71755"/>
                  </a:lnTo>
                  <a:lnTo>
                    <a:pt x="48682" y="71687"/>
                  </a:lnTo>
                  <a:lnTo>
                    <a:pt x="48659" y="71619"/>
                  </a:lnTo>
                  <a:close/>
                  <a:moveTo>
                    <a:pt x="62834" y="71664"/>
                  </a:moveTo>
                  <a:lnTo>
                    <a:pt x="62788" y="71687"/>
                  </a:lnTo>
                  <a:lnTo>
                    <a:pt x="62743" y="71687"/>
                  </a:lnTo>
                  <a:lnTo>
                    <a:pt x="62743" y="71710"/>
                  </a:lnTo>
                  <a:lnTo>
                    <a:pt x="62766" y="71777"/>
                  </a:lnTo>
                  <a:lnTo>
                    <a:pt x="62901" y="71891"/>
                  </a:lnTo>
                  <a:lnTo>
                    <a:pt x="63037" y="71891"/>
                  </a:lnTo>
                  <a:lnTo>
                    <a:pt x="63015" y="71732"/>
                  </a:lnTo>
                  <a:lnTo>
                    <a:pt x="62947" y="71687"/>
                  </a:lnTo>
                  <a:lnTo>
                    <a:pt x="62856" y="71664"/>
                  </a:lnTo>
                  <a:close/>
                  <a:moveTo>
                    <a:pt x="48523" y="72706"/>
                  </a:moveTo>
                  <a:lnTo>
                    <a:pt x="48501" y="72751"/>
                  </a:lnTo>
                  <a:lnTo>
                    <a:pt x="48501" y="72842"/>
                  </a:lnTo>
                  <a:lnTo>
                    <a:pt x="48523" y="72864"/>
                  </a:lnTo>
                  <a:lnTo>
                    <a:pt x="48546" y="72842"/>
                  </a:lnTo>
                  <a:lnTo>
                    <a:pt x="48569" y="72774"/>
                  </a:lnTo>
                  <a:lnTo>
                    <a:pt x="48591" y="72728"/>
                  </a:lnTo>
                  <a:lnTo>
                    <a:pt x="48569" y="72706"/>
                  </a:lnTo>
                  <a:close/>
                  <a:moveTo>
                    <a:pt x="48795" y="72796"/>
                  </a:moveTo>
                  <a:lnTo>
                    <a:pt x="48772" y="72819"/>
                  </a:lnTo>
                  <a:lnTo>
                    <a:pt x="48772" y="72842"/>
                  </a:lnTo>
                  <a:lnTo>
                    <a:pt x="48795" y="72887"/>
                  </a:lnTo>
                  <a:lnTo>
                    <a:pt x="48795" y="73023"/>
                  </a:lnTo>
                  <a:lnTo>
                    <a:pt x="48840" y="73000"/>
                  </a:lnTo>
                  <a:lnTo>
                    <a:pt x="48863" y="72955"/>
                  </a:lnTo>
                  <a:lnTo>
                    <a:pt x="48863" y="72932"/>
                  </a:lnTo>
                  <a:lnTo>
                    <a:pt x="48863" y="72887"/>
                  </a:lnTo>
                  <a:lnTo>
                    <a:pt x="48840" y="72842"/>
                  </a:lnTo>
                  <a:lnTo>
                    <a:pt x="48795" y="72796"/>
                  </a:lnTo>
                  <a:close/>
                  <a:moveTo>
                    <a:pt x="48772" y="73272"/>
                  </a:moveTo>
                  <a:lnTo>
                    <a:pt x="48767" y="73300"/>
                  </a:lnTo>
                  <a:lnTo>
                    <a:pt x="48767" y="73300"/>
                  </a:lnTo>
                  <a:lnTo>
                    <a:pt x="48772" y="73294"/>
                  </a:lnTo>
                  <a:lnTo>
                    <a:pt x="48772" y="73272"/>
                  </a:lnTo>
                  <a:close/>
                  <a:moveTo>
                    <a:pt x="48767" y="73300"/>
                  </a:moveTo>
                  <a:lnTo>
                    <a:pt x="48705" y="73362"/>
                  </a:lnTo>
                  <a:lnTo>
                    <a:pt x="48637" y="73408"/>
                  </a:lnTo>
                  <a:lnTo>
                    <a:pt x="48591" y="73408"/>
                  </a:lnTo>
                  <a:lnTo>
                    <a:pt x="48569" y="73430"/>
                  </a:lnTo>
                  <a:lnTo>
                    <a:pt x="48546" y="73453"/>
                  </a:lnTo>
                  <a:lnTo>
                    <a:pt x="48455" y="73498"/>
                  </a:lnTo>
                  <a:lnTo>
                    <a:pt x="48410" y="73544"/>
                  </a:lnTo>
                  <a:lnTo>
                    <a:pt x="48388" y="73634"/>
                  </a:lnTo>
                  <a:lnTo>
                    <a:pt x="48433" y="73657"/>
                  </a:lnTo>
                  <a:lnTo>
                    <a:pt x="48455" y="73657"/>
                  </a:lnTo>
                  <a:lnTo>
                    <a:pt x="48705" y="73476"/>
                  </a:lnTo>
                  <a:lnTo>
                    <a:pt x="48750" y="73385"/>
                  </a:lnTo>
                  <a:lnTo>
                    <a:pt x="48767" y="73300"/>
                  </a:lnTo>
                  <a:close/>
                  <a:moveTo>
                    <a:pt x="49452" y="73317"/>
                  </a:moveTo>
                  <a:lnTo>
                    <a:pt x="49429" y="73340"/>
                  </a:lnTo>
                  <a:lnTo>
                    <a:pt x="49406" y="73408"/>
                  </a:lnTo>
                  <a:lnTo>
                    <a:pt x="49384" y="73453"/>
                  </a:lnTo>
                  <a:lnTo>
                    <a:pt x="49384" y="73544"/>
                  </a:lnTo>
                  <a:lnTo>
                    <a:pt x="49361" y="73611"/>
                  </a:lnTo>
                  <a:lnTo>
                    <a:pt x="49316" y="73702"/>
                  </a:lnTo>
                  <a:lnTo>
                    <a:pt x="49316" y="73747"/>
                  </a:lnTo>
                  <a:lnTo>
                    <a:pt x="49384" y="73747"/>
                  </a:lnTo>
                  <a:lnTo>
                    <a:pt x="49429" y="73702"/>
                  </a:lnTo>
                  <a:lnTo>
                    <a:pt x="49474" y="73634"/>
                  </a:lnTo>
                  <a:lnTo>
                    <a:pt x="49497" y="73566"/>
                  </a:lnTo>
                  <a:lnTo>
                    <a:pt x="49520" y="73498"/>
                  </a:lnTo>
                  <a:lnTo>
                    <a:pt x="49497" y="73317"/>
                  </a:lnTo>
                  <a:close/>
                  <a:moveTo>
                    <a:pt x="63468" y="73747"/>
                  </a:moveTo>
                  <a:lnTo>
                    <a:pt x="63422" y="73770"/>
                  </a:lnTo>
                  <a:lnTo>
                    <a:pt x="63400" y="73815"/>
                  </a:lnTo>
                  <a:lnTo>
                    <a:pt x="63377" y="73861"/>
                  </a:lnTo>
                  <a:lnTo>
                    <a:pt x="63400" y="73883"/>
                  </a:lnTo>
                  <a:lnTo>
                    <a:pt x="63422" y="73906"/>
                  </a:lnTo>
                  <a:lnTo>
                    <a:pt x="63558" y="73928"/>
                  </a:lnTo>
                  <a:lnTo>
                    <a:pt x="63535" y="73883"/>
                  </a:lnTo>
                  <a:lnTo>
                    <a:pt x="63581" y="73838"/>
                  </a:lnTo>
                  <a:lnTo>
                    <a:pt x="63558" y="73815"/>
                  </a:lnTo>
                  <a:lnTo>
                    <a:pt x="63513" y="73770"/>
                  </a:lnTo>
                  <a:lnTo>
                    <a:pt x="63468" y="73747"/>
                  </a:lnTo>
                  <a:close/>
                  <a:moveTo>
                    <a:pt x="49022" y="73091"/>
                  </a:moveTo>
                  <a:lnTo>
                    <a:pt x="48999" y="73294"/>
                  </a:lnTo>
                  <a:lnTo>
                    <a:pt x="48976" y="73408"/>
                  </a:lnTo>
                  <a:lnTo>
                    <a:pt x="48931" y="73544"/>
                  </a:lnTo>
                  <a:lnTo>
                    <a:pt x="48886" y="73634"/>
                  </a:lnTo>
                  <a:lnTo>
                    <a:pt x="48818" y="73679"/>
                  </a:lnTo>
                  <a:lnTo>
                    <a:pt x="48795" y="73679"/>
                  </a:lnTo>
                  <a:lnTo>
                    <a:pt x="48840" y="73589"/>
                  </a:lnTo>
                  <a:lnTo>
                    <a:pt x="48863" y="73498"/>
                  </a:lnTo>
                  <a:lnTo>
                    <a:pt x="48908" y="73317"/>
                  </a:lnTo>
                  <a:lnTo>
                    <a:pt x="48908" y="73204"/>
                  </a:lnTo>
                  <a:lnTo>
                    <a:pt x="48886" y="73181"/>
                  </a:lnTo>
                  <a:lnTo>
                    <a:pt x="48863" y="73204"/>
                  </a:lnTo>
                  <a:lnTo>
                    <a:pt x="48863" y="73294"/>
                  </a:lnTo>
                  <a:lnTo>
                    <a:pt x="48863" y="73362"/>
                  </a:lnTo>
                  <a:lnTo>
                    <a:pt x="48840" y="73476"/>
                  </a:lnTo>
                  <a:lnTo>
                    <a:pt x="48772" y="73589"/>
                  </a:lnTo>
                  <a:lnTo>
                    <a:pt x="48614" y="73793"/>
                  </a:lnTo>
                  <a:lnTo>
                    <a:pt x="48455" y="74042"/>
                  </a:lnTo>
                  <a:lnTo>
                    <a:pt x="48433" y="74064"/>
                  </a:lnTo>
                  <a:lnTo>
                    <a:pt x="48455" y="74087"/>
                  </a:lnTo>
                  <a:lnTo>
                    <a:pt x="48523" y="74132"/>
                  </a:lnTo>
                  <a:lnTo>
                    <a:pt x="48614" y="74019"/>
                  </a:lnTo>
                  <a:lnTo>
                    <a:pt x="48795" y="73770"/>
                  </a:lnTo>
                  <a:lnTo>
                    <a:pt x="48818" y="73770"/>
                  </a:lnTo>
                  <a:lnTo>
                    <a:pt x="48840" y="73793"/>
                  </a:lnTo>
                  <a:lnTo>
                    <a:pt x="48840" y="73815"/>
                  </a:lnTo>
                  <a:lnTo>
                    <a:pt x="48637" y="74223"/>
                  </a:lnTo>
                  <a:lnTo>
                    <a:pt x="48772" y="74132"/>
                  </a:lnTo>
                  <a:lnTo>
                    <a:pt x="48840" y="74132"/>
                  </a:lnTo>
                  <a:lnTo>
                    <a:pt x="48886" y="74087"/>
                  </a:lnTo>
                  <a:lnTo>
                    <a:pt x="48931" y="74042"/>
                  </a:lnTo>
                  <a:lnTo>
                    <a:pt x="49067" y="73702"/>
                  </a:lnTo>
                  <a:lnTo>
                    <a:pt x="49089" y="73634"/>
                  </a:lnTo>
                  <a:lnTo>
                    <a:pt x="49135" y="73679"/>
                  </a:lnTo>
                  <a:lnTo>
                    <a:pt x="49135" y="73725"/>
                  </a:lnTo>
                  <a:lnTo>
                    <a:pt x="49135" y="73747"/>
                  </a:lnTo>
                  <a:lnTo>
                    <a:pt x="49022" y="74064"/>
                  </a:lnTo>
                  <a:lnTo>
                    <a:pt x="49067" y="74110"/>
                  </a:lnTo>
                  <a:lnTo>
                    <a:pt x="49112" y="74110"/>
                  </a:lnTo>
                  <a:lnTo>
                    <a:pt x="49180" y="73838"/>
                  </a:lnTo>
                  <a:lnTo>
                    <a:pt x="49225" y="73702"/>
                  </a:lnTo>
                  <a:lnTo>
                    <a:pt x="49293" y="73566"/>
                  </a:lnTo>
                  <a:lnTo>
                    <a:pt x="49316" y="73498"/>
                  </a:lnTo>
                  <a:lnTo>
                    <a:pt x="49293" y="73476"/>
                  </a:lnTo>
                  <a:lnTo>
                    <a:pt x="49293" y="73453"/>
                  </a:lnTo>
                  <a:lnTo>
                    <a:pt x="49293" y="73408"/>
                  </a:lnTo>
                  <a:lnTo>
                    <a:pt x="49271" y="73340"/>
                  </a:lnTo>
                  <a:lnTo>
                    <a:pt x="49248" y="73317"/>
                  </a:lnTo>
                  <a:lnTo>
                    <a:pt x="49180" y="73294"/>
                  </a:lnTo>
                  <a:lnTo>
                    <a:pt x="49157" y="73272"/>
                  </a:lnTo>
                  <a:lnTo>
                    <a:pt x="49135" y="73204"/>
                  </a:lnTo>
                  <a:lnTo>
                    <a:pt x="49112" y="73181"/>
                  </a:lnTo>
                  <a:lnTo>
                    <a:pt x="49067" y="73159"/>
                  </a:lnTo>
                  <a:lnTo>
                    <a:pt x="49044" y="73136"/>
                  </a:lnTo>
                  <a:lnTo>
                    <a:pt x="49044" y="73091"/>
                  </a:lnTo>
                  <a:close/>
                  <a:moveTo>
                    <a:pt x="8559" y="75310"/>
                  </a:moveTo>
                  <a:lnTo>
                    <a:pt x="8491" y="75423"/>
                  </a:lnTo>
                  <a:lnTo>
                    <a:pt x="8333" y="75581"/>
                  </a:lnTo>
                  <a:lnTo>
                    <a:pt x="8265" y="75672"/>
                  </a:lnTo>
                  <a:lnTo>
                    <a:pt x="8310" y="75695"/>
                  </a:lnTo>
                  <a:lnTo>
                    <a:pt x="8446" y="75604"/>
                  </a:lnTo>
                  <a:lnTo>
                    <a:pt x="8559" y="75423"/>
                  </a:lnTo>
                  <a:lnTo>
                    <a:pt x="8559" y="75310"/>
                  </a:lnTo>
                  <a:close/>
                  <a:moveTo>
                    <a:pt x="8016" y="75853"/>
                  </a:moveTo>
                  <a:lnTo>
                    <a:pt x="7993" y="75876"/>
                  </a:lnTo>
                  <a:lnTo>
                    <a:pt x="7970" y="75966"/>
                  </a:lnTo>
                  <a:lnTo>
                    <a:pt x="7970" y="76034"/>
                  </a:lnTo>
                  <a:lnTo>
                    <a:pt x="7970" y="76057"/>
                  </a:lnTo>
                  <a:lnTo>
                    <a:pt x="7993" y="76057"/>
                  </a:lnTo>
                  <a:lnTo>
                    <a:pt x="8084" y="75966"/>
                  </a:lnTo>
                  <a:lnTo>
                    <a:pt x="8129" y="75921"/>
                  </a:lnTo>
                  <a:lnTo>
                    <a:pt x="8129" y="75898"/>
                  </a:lnTo>
                  <a:lnTo>
                    <a:pt x="8129" y="75876"/>
                  </a:lnTo>
                  <a:lnTo>
                    <a:pt x="8106" y="75876"/>
                  </a:lnTo>
                  <a:lnTo>
                    <a:pt x="8016" y="75853"/>
                  </a:lnTo>
                  <a:close/>
                  <a:moveTo>
                    <a:pt x="8333" y="76600"/>
                  </a:moveTo>
                  <a:lnTo>
                    <a:pt x="8219" y="76714"/>
                  </a:lnTo>
                  <a:lnTo>
                    <a:pt x="8174" y="76781"/>
                  </a:lnTo>
                  <a:lnTo>
                    <a:pt x="8174" y="76827"/>
                  </a:lnTo>
                  <a:lnTo>
                    <a:pt x="8174" y="76849"/>
                  </a:lnTo>
                  <a:lnTo>
                    <a:pt x="8197" y="76895"/>
                  </a:lnTo>
                  <a:lnTo>
                    <a:pt x="8197" y="76917"/>
                  </a:lnTo>
                  <a:lnTo>
                    <a:pt x="8219" y="76917"/>
                  </a:lnTo>
                  <a:lnTo>
                    <a:pt x="8219" y="76895"/>
                  </a:lnTo>
                  <a:lnTo>
                    <a:pt x="8219" y="76849"/>
                  </a:lnTo>
                  <a:lnTo>
                    <a:pt x="8219" y="76827"/>
                  </a:lnTo>
                  <a:lnTo>
                    <a:pt x="8242" y="76781"/>
                  </a:lnTo>
                  <a:lnTo>
                    <a:pt x="8265" y="76781"/>
                  </a:lnTo>
                  <a:lnTo>
                    <a:pt x="8310" y="76827"/>
                  </a:lnTo>
                  <a:lnTo>
                    <a:pt x="8355" y="76895"/>
                  </a:lnTo>
                  <a:lnTo>
                    <a:pt x="8401" y="76895"/>
                  </a:lnTo>
                  <a:lnTo>
                    <a:pt x="8423" y="76917"/>
                  </a:lnTo>
                  <a:lnTo>
                    <a:pt x="8469" y="76895"/>
                  </a:lnTo>
                  <a:lnTo>
                    <a:pt x="8514" y="76804"/>
                  </a:lnTo>
                  <a:lnTo>
                    <a:pt x="8536" y="76759"/>
                  </a:lnTo>
                  <a:lnTo>
                    <a:pt x="8491" y="76668"/>
                  </a:lnTo>
                  <a:lnTo>
                    <a:pt x="8491" y="76646"/>
                  </a:lnTo>
                  <a:lnTo>
                    <a:pt x="8423" y="76600"/>
                  </a:lnTo>
                  <a:close/>
                  <a:moveTo>
                    <a:pt x="48410" y="77551"/>
                  </a:moveTo>
                  <a:lnTo>
                    <a:pt x="48388" y="77597"/>
                  </a:lnTo>
                  <a:lnTo>
                    <a:pt x="48388" y="77619"/>
                  </a:lnTo>
                  <a:lnTo>
                    <a:pt x="48410" y="77642"/>
                  </a:lnTo>
                  <a:lnTo>
                    <a:pt x="48455" y="77665"/>
                  </a:lnTo>
                  <a:lnTo>
                    <a:pt x="48501" y="77687"/>
                  </a:lnTo>
                  <a:lnTo>
                    <a:pt x="48501" y="77642"/>
                  </a:lnTo>
                  <a:lnTo>
                    <a:pt x="48478" y="77574"/>
                  </a:lnTo>
                  <a:lnTo>
                    <a:pt x="48410" y="77551"/>
                  </a:lnTo>
                  <a:close/>
                  <a:moveTo>
                    <a:pt x="6318" y="76487"/>
                  </a:moveTo>
                  <a:lnTo>
                    <a:pt x="6295" y="76510"/>
                  </a:lnTo>
                  <a:lnTo>
                    <a:pt x="6272" y="76714"/>
                  </a:lnTo>
                  <a:lnTo>
                    <a:pt x="6272" y="76827"/>
                  </a:lnTo>
                  <a:lnTo>
                    <a:pt x="6295" y="76940"/>
                  </a:lnTo>
                  <a:lnTo>
                    <a:pt x="6318" y="77008"/>
                  </a:lnTo>
                  <a:lnTo>
                    <a:pt x="6408" y="77212"/>
                  </a:lnTo>
                  <a:lnTo>
                    <a:pt x="6431" y="77234"/>
                  </a:lnTo>
                  <a:lnTo>
                    <a:pt x="6431" y="77302"/>
                  </a:lnTo>
                  <a:lnTo>
                    <a:pt x="6476" y="77370"/>
                  </a:lnTo>
                  <a:lnTo>
                    <a:pt x="6612" y="77438"/>
                  </a:lnTo>
                  <a:lnTo>
                    <a:pt x="6793" y="77574"/>
                  </a:lnTo>
                  <a:lnTo>
                    <a:pt x="6816" y="77597"/>
                  </a:lnTo>
                  <a:lnTo>
                    <a:pt x="6770" y="77597"/>
                  </a:lnTo>
                  <a:lnTo>
                    <a:pt x="6702" y="77574"/>
                  </a:lnTo>
                  <a:lnTo>
                    <a:pt x="6612" y="77551"/>
                  </a:lnTo>
                  <a:lnTo>
                    <a:pt x="6589" y="77551"/>
                  </a:lnTo>
                  <a:lnTo>
                    <a:pt x="6544" y="77642"/>
                  </a:lnTo>
                  <a:lnTo>
                    <a:pt x="6612" y="77687"/>
                  </a:lnTo>
                  <a:lnTo>
                    <a:pt x="6725" y="77778"/>
                  </a:lnTo>
                  <a:lnTo>
                    <a:pt x="6861" y="77800"/>
                  </a:lnTo>
                  <a:lnTo>
                    <a:pt x="7133" y="77687"/>
                  </a:lnTo>
                  <a:lnTo>
                    <a:pt x="7178" y="77642"/>
                  </a:lnTo>
                  <a:lnTo>
                    <a:pt x="7201" y="77551"/>
                  </a:lnTo>
                  <a:lnTo>
                    <a:pt x="7201" y="77257"/>
                  </a:lnTo>
                  <a:lnTo>
                    <a:pt x="7223" y="77098"/>
                  </a:lnTo>
                  <a:lnTo>
                    <a:pt x="7291" y="76917"/>
                  </a:lnTo>
                  <a:lnTo>
                    <a:pt x="7382" y="76736"/>
                  </a:lnTo>
                  <a:lnTo>
                    <a:pt x="7382" y="76668"/>
                  </a:lnTo>
                  <a:lnTo>
                    <a:pt x="7404" y="76510"/>
                  </a:lnTo>
                  <a:lnTo>
                    <a:pt x="7382" y="76510"/>
                  </a:lnTo>
                  <a:lnTo>
                    <a:pt x="7291" y="76600"/>
                  </a:lnTo>
                  <a:lnTo>
                    <a:pt x="7201" y="76646"/>
                  </a:lnTo>
                  <a:lnTo>
                    <a:pt x="7042" y="76668"/>
                  </a:lnTo>
                  <a:lnTo>
                    <a:pt x="7042" y="76714"/>
                  </a:lnTo>
                  <a:lnTo>
                    <a:pt x="7065" y="76849"/>
                  </a:lnTo>
                  <a:lnTo>
                    <a:pt x="7042" y="76895"/>
                  </a:lnTo>
                  <a:lnTo>
                    <a:pt x="7019" y="76963"/>
                  </a:lnTo>
                  <a:lnTo>
                    <a:pt x="6997" y="77098"/>
                  </a:lnTo>
                  <a:lnTo>
                    <a:pt x="6997" y="77144"/>
                  </a:lnTo>
                  <a:lnTo>
                    <a:pt x="6770" y="77166"/>
                  </a:lnTo>
                  <a:lnTo>
                    <a:pt x="6702" y="77166"/>
                  </a:lnTo>
                  <a:lnTo>
                    <a:pt x="6680" y="77144"/>
                  </a:lnTo>
                  <a:lnTo>
                    <a:pt x="6702" y="77121"/>
                  </a:lnTo>
                  <a:lnTo>
                    <a:pt x="6974" y="76963"/>
                  </a:lnTo>
                  <a:lnTo>
                    <a:pt x="6997" y="76917"/>
                  </a:lnTo>
                  <a:lnTo>
                    <a:pt x="7019" y="76872"/>
                  </a:lnTo>
                  <a:lnTo>
                    <a:pt x="7019" y="76781"/>
                  </a:lnTo>
                  <a:lnTo>
                    <a:pt x="6974" y="76668"/>
                  </a:lnTo>
                  <a:lnTo>
                    <a:pt x="6929" y="76600"/>
                  </a:lnTo>
                  <a:lnTo>
                    <a:pt x="6906" y="76578"/>
                  </a:lnTo>
                  <a:lnTo>
                    <a:pt x="6861" y="76578"/>
                  </a:lnTo>
                  <a:lnTo>
                    <a:pt x="6702" y="76623"/>
                  </a:lnTo>
                  <a:lnTo>
                    <a:pt x="6612" y="76532"/>
                  </a:lnTo>
                  <a:lnTo>
                    <a:pt x="6431" y="76510"/>
                  </a:lnTo>
                  <a:lnTo>
                    <a:pt x="6363" y="76487"/>
                  </a:lnTo>
                  <a:close/>
                  <a:moveTo>
                    <a:pt x="8378" y="77212"/>
                  </a:moveTo>
                  <a:lnTo>
                    <a:pt x="8310" y="77325"/>
                  </a:lnTo>
                  <a:lnTo>
                    <a:pt x="8401" y="77393"/>
                  </a:lnTo>
                  <a:lnTo>
                    <a:pt x="8491" y="77506"/>
                  </a:lnTo>
                  <a:lnTo>
                    <a:pt x="8604" y="77574"/>
                  </a:lnTo>
                  <a:lnTo>
                    <a:pt x="8786" y="77800"/>
                  </a:lnTo>
                  <a:lnTo>
                    <a:pt x="8831" y="77823"/>
                  </a:lnTo>
                  <a:lnTo>
                    <a:pt x="8853" y="77823"/>
                  </a:lnTo>
                  <a:lnTo>
                    <a:pt x="8921" y="77755"/>
                  </a:lnTo>
                  <a:lnTo>
                    <a:pt x="8921" y="77710"/>
                  </a:lnTo>
                  <a:lnTo>
                    <a:pt x="8786" y="77461"/>
                  </a:lnTo>
                  <a:lnTo>
                    <a:pt x="8695" y="77415"/>
                  </a:lnTo>
                  <a:lnTo>
                    <a:pt x="8582" y="77302"/>
                  </a:lnTo>
                  <a:lnTo>
                    <a:pt x="8423" y="77212"/>
                  </a:lnTo>
                  <a:close/>
                  <a:moveTo>
                    <a:pt x="9329" y="77597"/>
                  </a:moveTo>
                  <a:lnTo>
                    <a:pt x="9329" y="77619"/>
                  </a:lnTo>
                  <a:lnTo>
                    <a:pt x="9329" y="77665"/>
                  </a:lnTo>
                  <a:lnTo>
                    <a:pt x="9284" y="77755"/>
                  </a:lnTo>
                  <a:lnTo>
                    <a:pt x="9261" y="77823"/>
                  </a:lnTo>
                  <a:lnTo>
                    <a:pt x="9261" y="77846"/>
                  </a:lnTo>
                  <a:lnTo>
                    <a:pt x="9284" y="77891"/>
                  </a:lnTo>
                  <a:lnTo>
                    <a:pt x="9397" y="77891"/>
                  </a:lnTo>
                  <a:lnTo>
                    <a:pt x="9374" y="77710"/>
                  </a:lnTo>
                  <a:lnTo>
                    <a:pt x="9374" y="77665"/>
                  </a:lnTo>
                  <a:lnTo>
                    <a:pt x="9329" y="77597"/>
                  </a:lnTo>
                  <a:close/>
                  <a:moveTo>
                    <a:pt x="9125" y="77800"/>
                  </a:moveTo>
                  <a:lnTo>
                    <a:pt x="9125" y="77868"/>
                  </a:lnTo>
                  <a:lnTo>
                    <a:pt x="9148" y="77914"/>
                  </a:lnTo>
                  <a:lnTo>
                    <a:pt x="9193" y="78004"/>
                  </a:lnTo>
                  <a:lnTo>
                    <a:pt x="9238" y="78049"/>
                  </a:lnTo>
                  <a:lnTo>
                    <a:pt x="9261" y="78072"/>
                  </a:lnTo>
                  <a:lnTo>
                    <a:pt x="9284" y="78049"/>
                  </a:lnTo>
                  <a:lnTo>
                    <a:pt x="9261" y="77982"/>
                  </a:lnTo>
                  <a:lnTo>
                    <a:pt x="9170" y="77800"/>
                  </a:lnTo>
                  <a:close/>
                  <a:moveTo>
                    <a:pt x="47391" y="77755"/>
                  </a:moveTo>
                  <a:lnTo>
                    <a:pt x="46984" y="77800"/>
                  </a:lnTo>
                  <a:lnTo>
                    <a:pt x="46938" y="77823"/>
                  </a:lnTo>
                  <a:lnTo>
                    <a:pt x="46893" y="77868"/>
                  </a:lnTo>
                  <a:lnTo>
                    <a:pt x="46825" y="77982"/>
                  </a:lnTo>
                  <a:lnTo>
                    <a:pt x="46848" y="78027"/>
                  </a:lnTo>
                  <a:lnTo>
                    <a:pt x="46984" y="78095"/>
                  </a:lnTo>
                  <a:lnTo>
                    <a:pt x="47369" y="78231"/>
                  </a:lnTo>
                  <a:lnTo>
                    <a:pt x="47572" y="78321"/>
                  </a:lnTo>
                  <a:lnTo>
                    <a:pt x="47640" y="78366"/>
                  </a:lnTo>
                  <a:lnTo>
                    <a:pt x="47821" y="78389"/>
                  </a:lnTo>
                  <a:lnTo>
                    <a:pt x="47867" y="78366"/>
                  </a:lnTo>
                  <a:lnTo>
                    <a:pt x="47889" y="78321"/>
                  </a:lnTo>
                  <a:lnTo>
                    <a:pt x="47889" y="78253"/>
                  </a:lnTo>
                  <a:lnTo>
                    <a:pt x="47844" y="78140"/>
                  </a:lnTo>
                  <a:lnTo>
                    <a:pt x="47731" y="78004"/>
                  </a:lnTo>
                  <a:lnTo>
                    <a:pt x="47550" y="77778"/>
                  </a:lnTo>
                  <a:lnTo>
                    <a:pt x="47391" y="77755"/>
                  </a:lnTo>
                  <a:close/>
                  <a:moveTo>
                    <a:pt x="9306" y="78299"/>
                  </a:moveTo>
                  <a:lnTo>
                    <a:pt x="9306" y="78344"/>
                  </a:lnTo>
                  <a:lnTo>
                    <a:pt x="9329" y="78412"/>
                  </a:lnTo>
                  <a:lnTo>
                    <a:pt x="9397" y="78570"/>
                  </a:lnTo>
                  <a:lnTo>
                    <a:pt x="9442" y="78593"/>
                  </a:lnTo>
                  <a:lnTo>
                    <a:pt x="9555" y="78751"/>
                  </a:lnTo>
                  <a:lnTo>
                    <a:pt x="9578" y="78683"/>
                  </a:lnTo>
                  <a:lnTo>
                    <a:pt x="9578" y="78570"/>
                  </a:lnTo>
                  <a:lnTo>
                    <a:pt x="9533" y="78480"/>
                  </a:lnTo>
                  <a:lnTo>
                    <a:pt x="9374" y="78321"/>
                  </a:lnTo>
                  <a:lnTo>
                    <a:pt x="9352" y="78299"/>
                  </a:lnTo>
                  <a:close/>
                  <a:moveTo>
                    <a:pt x="10031" y="78321"/>
                  </a:moveTo>
                  <a:lnTo>
                    <a:pt x="9963" y="78434"/>
                  </a:lnTo>
                  <a:lnTo>
                    <a:pt x="9986" y="78616"/>
                  </a:lnTo>
                  <a:lnTo>
                    <a:pt x="9986" y="78683"/>
                  </a:lnTo>
                  <a:lnTo>
                    <a:pt x="9986" y="78729"/>
                  </a:lnTo>
                  <a:lnTo>
                    <a:pt x="9986" y="78774"/>
                  </a:lnTo>
                  <a:lnTo>
                    <a:pt x="9963" y="78842"/>
                  </a:lnTo>
                  <a:lnTo>
                    <a:pt x="10031" y="78819"/>
                  </a:lnTo>
                  <a:lnTo>
                    <a:pt x="10054" y="78797"/>
                  </a:lnTo>
                  <a:lnTo>
                    <a:pt x="10054" y="78751"/>
                  </a:lnTo>
                  <a:lnTo>
                    <a:pt x="10076" y="78638"/>
                  </a:lnTo>
                  <a:lnTo>
                    <a:pt x="10121" y="78389"/>
                  </a:lnTo>
                  <a:lnTo>
                    <a:pt x="10121" y="78321"/>
                  </a:lnTo>
                  <a:close/>
                  <a:moveTo>
                    <a:pt x="9510" y="77665"/>
                  </a:moveTo>
                  <a:lnTo>
                    <a:pt x="9487" y="77732"/>
                  </a:lnTo>
                  <a:lnTo>
                    <a:pt x="9465" y="77868"/>
                  </a:lnTo>
                  <a:lnTo>
                    <a:pt x="9442" y="77914"/>
                  </a:lnTo>
                  <a:lnTo>
                    <a:pt x="9397" y="78027"/>
                  </a:lnTo>
                  <a:lnTo>
                    <a:pt x="9374" y="78049"/>
                  </a:lnTo>
                  <a:lnTo>
                    <a:pt x="9397" y="78095"/>
                  </a:lnTo>
                  <a:lnTo>
                    <a:pt x="9442" y="78185"/>
                  </a:lnTo>
                  <a:lnTo>
                    <a:pt x="9465" y="78276"/>
                  </a:lnTo>
                  <a:lnTo>
                    <a:pt x="9510" y="78366"/>
                  </a:lnTo>
                  <a:lnTo>
                    <a:pt x="9601" y="78480"/>
                  </a:lnTo>
                  <a:lnTo>
                    <a:pt x="9669" y="78457"/>
                  </a:lnTo>
                  <a:lnTo>
                    <a:pt x="9714" y="78366"/>
                  </a:lnTo>
                  <a:lnTo>
                    <a:pt x="9737" y="78344"/>
                  </a:lnTo>
                  <a:lnTo>
                    <a:pt x="9737" y="78344"/>
                  </a:lnTo>
                  <a:lnTo>
                    <a:pt x="9714" y="78570"/>
                  </a:lnTo>
                  <a:lnTo>
                    <a:pt x="9737" y="78616"/>
                  </a:lnTo>
                  <a:lnTo>
                    <a:pt x="9737" y="78729"/>
                  </a:lnTo>
                  <a:lnTo>
                    <a:pt x="9737" y="78887"/>
                  </a:lnTo>
                  <a:lnTo>
                    <a:pt x="9782" y="78978"/>
                  </a:lnTo>
                  <a:lnTo>
                    <a:pt x="9827" y="78910"/>
                  </a:lnTo>
                  <a:lnTo>
                    <a:pt x="9872" y="78751"/>
                  </a:lnTo>
                  <a:lnTo>
                    <a:pt x="9918" y="78683"/>
                  </a:lnTo>
                  <a:lnTo>
                    <a:pt x="9918" y="78548"/>
                  </a:lnTo>
                  <a:lnTo>
                    <a:pt x="9872" y="78117"/>
                  </a:lnTo>
                  <a:lnTo>
                    <a:pt x="9827" y="77891"/>
                  </a:lnTo>
                  <a:lnTo>
                    <a:pt x="9737" y="77800"/>
                  </a:lnTo>
                  <a:lnTo>
                    <a:pt x="9646" y="77732"/>
                  </a:lnTo>
                  <a:lnTo>
                    <a:pt x="9555" y="77687"/>
                  </a:lnTo>
                  <a:lnTo>
                    <a:pt x="9510" y="77665"/>
                  </a:lnTo>
                  <a:close/>
                  <a:moveTo>
                    <a:pt x="7223" y="77732"/>
                  </a:moveTo>
                  <a:lnTo>
                    <a:pt x="7155" y="77778"/>
                  </a:lnTo>
                  <a:lnTo>
                    <a:pt x="7110" y="77800"/>
                  </a:lnTo>
                  <a:lnTo>
                    <a:pt x="7019" y="77823"/>
                  </a:lnTo>
                  <a:lnTo>
                    <a:pt x="6861" y="77868"/>
                  </a:lnTo>
                  <a:lnTo>
                    <a:pt x="6725" y="77846"/>
                  </a:lnTo>
                  <a:lnTo>
                    <a:pt x="6702" y="77868"/>
                  </a:lnTo>
                  <a:lnTo>
                    <a:pt x="6748" y="77936"/>
                  </a:lnTo>
                  <a:lnTo>
                    <a:pt x="6770" y="77959"/>
                  </a:lnTo>
                  <a:lnTo>
                    <a:pt x="7019" y="78049"/>
                  </a:lnTo>
                  <a:lnTo>
                    <a:pt x="7019" y="78095"/>
                  </a:lnTo>
                  <a:lnTo>
                    <a:pt x="6951" y="78117"/>
                  </a:lnTo>
                  <a:lnTo>
                    <a:pt x="6929" y="78140"/>
                  </a:lnTo>
                  <a:lnTo>
                    <a:pt x="6929" y="78163"/>
                  </a:lnTo>
                  <a:lnTo>
                    <a:pt x="6951" y="78208"/>
                  </a:lnTo>
                  <a:lnTo>
                    <a:pt x="7019" y="78321"/>
                  </a:lnTo>
                  <a:lnTo>
                    <a:pt x="7065" y="78366"/>
                  </a:lnTo>
                  <a:lnTo>
                    <a:pt x="7291" y="78638"/>
                  </a:lnTo>
                  <a:lnTo>
                    <a:pt x="7450" y="78774"/>
                  </a:lnTo>
                  <a:lnTo>
                    <a:pt x="7495" y="78819"/>
                  </a:lnTo>
                  <a:lnTo>
                    <a:pt x="7540" y="78932"/>
                  </a:lnTo>
                  <a:lnTo>
                    <a:pt x="7608" y="79046"/>
                  </a:lnTo>
                  <a:lnTo>
                    <a:pt x="7767" y="79136"/>
                  </a:lnTo>
                  <a:lnTo>
                    <a:pt x="7835" y="79068"/>
                  </a:lnTo>
                  <a:lnTo>
                    <a:pt x="7835" y="78978"/>
                  </a:lnTo>
                  <a:lnTo>
                    <a:pt x="7721" y="78978"/>
                  </a:lnTo>
                  <a:lnTo>
                    <a:pt x="7676" y="78955"/>
                  </a:lnTo>
                  <a:lnTo>
                    <a:pt x="7676" y="78932"/>
                  </a:lnTo>
                  <a:lnTo>
                    <a:pt x="7721" y="78842"/>
                  </a:lnTo>
                  <a:lnTo>
                    <a:pt x="7721" y="78797"/>
                  </a:lnTo>
                  <a:lnTo>
                    <a:pt x="7585" y="78797"/>
                  </a:lnTo>
                  <a:lnTo>
                    <a:pt x="7585" y="78751"/>
                  </a:lnTo>
                  <a:lnTo>
                    <a:pt x="7472" y="78593"/>
                  </a:lnTo>
                  <a:lnTo>
                    <a:pt x="7472" y="78525"/>
                  </a:lnTo>
                  <a:lnTo>
                    <a:pt x="7585" y="78434"/>
                  </a:lnTo>
                  <a:lnTo>
                    <a:pt x="7450" y="78366"/>
                  </a:lnTo>
                  <a:lnTo>
                    <a:pt x="7359" y="78366"/>
                  </a:lnTo>
                  <a:lnTo>
                    <a:pt x="7291" y="78276"/>
                  </a:lnTo>
                  <a:lnTo>
                    <a:pt x="7223" y="78208"/>
                  </a:lnTo>
                  <a:lnTo>
                    <a:pt x="7155" y="78208"/>
                  </a:lnTo>
                  <a:lnTo>
                    <a:pt x="7201" y="78163"/>
                  </a:lnTo>
                  <a:lnTo>
                    <a:pt x="7246" y="78163"/>
                  </a:lnTo>
                  <a:lnTo>
                    <a:pt x="7314" y="78185"/>
                  </a:lnTo>
                  <a:lnTo>
                    <a:pt x="7427" y="78140"/>
                  </a:lnTo>
                  <a:lnTo>
                    <a:pt x="7450" y="78027"/>
                  </a:lnTo>
                  <a:lnTo>
                    <a:pt x="7427" y="77914"/>
                  </a:lnTo>
                  <a:lnTo>
                    <a:pt x="7336" y="77778"/>
                  </a:lnTo>
                  <a:lnTo>
                    <a:pt x="7268" y="77732"/>
                  </a:lnTo>
                  <a:close/>
                  <a:moveTo>
                    <a:pt x="7857" y="79159"/>
                  </a:moveTo>
                  <a:lnTo>
                    <a:pt x="7835" y="79204"/>
                  </a:lnTo>
                  <a:lnTo>
                    <a:pt x="7857" y="79317"/>
                  </a:lnTo>
                  <a:lnTo>
                    <a:pt x="7880" y="79363"/>
                  </a:lnTo>
                  <a:lnTo>
                    <a:pt x="7902" y="79385"/>
                  </a:lnTo>
                  <a:lnTo>
                    <a:pt x="7925" y="79385"/>
                  </a:lnTo>
                  <a:lnTo>
                    <a:pt x="7925" y="79227"/>
                  </a:lnTo>
                  <a:lnTo>
                    <a:pt x="7857" y="79159"/>
                  </a:lnTo>
                  <a:close/>
                  <a:moveTo>
                    <a:pt x="48976" y="79227"/>
                  </a:moveTo>
                  <a:lnTo>
                    <a:pt x="48727" y="79340"/>
                  </a:lnTo>
                  <a:lnTo>
                    <a:pt x="48772" y="79363"/>
                  </a:lnTo>
                  <a:lnTo>
                    <a:pt x="48840" y="79408"/>
                  </a:lnTo>
                  <a:lnTo>
                    <a:pt x="48931" y="79408"/>
                  </a:lnTo>
                  <a:lnTo>
                    <a:pt x="48954" y="79385"/>
                  </a:lnTo>
                  <a:lnTo>
                    <a:pt x="48976" y="79363"/>
                  </a:lnTo>
                  <a:lnTo>
                    <a:pt x="48999" y="79317"/>
                  </a:lnTo>
                  <a:lnTo>
                    <a:pt x="49022" y="79249"/>
                  </a:lnTo>
                  <a:lnTo>
                    <a:pt x="49022" y="79227"/>
                  </a:lnTo>
                  <a:close/>
                  <a:moveTo>
                    <a:pt x="68087" y="79340"/>
                  </a:moveTo>
                  <a:lnTo>
                    <a:pt x="68041" y="79363"/>
                  </a:lnTo>
                  <a:lnTo>
                    <a:pt x="67996" y="79431"/>
                  </a:lnTo>
                  <a:lnTo>
                    <a:pt x="67973" y="79476"/>
                  </a:lnTo>
                  <a:lnTo>
                    <a:pt x="68019" y="79476"/>
                  </a:lnTo>
                  <a:lnTo>
                    <a:pt x="68064" y="79431"/>
                  </a:lnTo>
                  <a:lnTo>
                    <a:pt x="68087" y="79340"/>
                  </a:lnTo>
                  <a:close/>
                  <a:moveTo>
                    <a:pt x="10303" y="79725"/>
                  </a:moveTo>
                  <a:lnTo>
                    <a:pt x="10212" y="79770"/>
                  </a:lnTo>
                  <a:lnTo>
                    <a:pt x="10212" y="79793"/>
                  </a:lnTo>
                  <a:lnTo>
                    <a:pt x="10212" y="79816"/>
                  </a:lnTo>
                  <a:lnTo>
                    <a:pt x="10257" y="79974"/>
                  </a:lnTo>
                  <a:lnTo>
                    <a:pt x="10280" y="80019"/>
                  </a:lnTo>
                  <a:lnTo>
                    <a:pt x="10325" y="80042"/>
                  </a:lnTo>
                  <a:lnTo>
                    <a:pt x="10371" y="80042"/>
                  </a:lnTo>
                  <a:lnTo>
                    <a:pt x="10371" y="80019"/>
                  </a:lnTo>
                  <a:lnTo>
                    <a:pt x="10393" y="79974"/>
                  </a:lnTo>
                  <a:lnTo>
                    <a:pt x="10393" y="79883"/>
                  </a:lnTo>
                  <a:lnTo>
                    <a:pt x="10371" y="79838"/>
                  </a:lnTo>
                  <a:lnTo>
                    <a:pt x="10325" y="79770"/>
                  </a:lnTo>
                  <a:lnTo>
                    <a:pt x="10325" y="79725"/>
                  </a:lnTo>
                  <a:close/>
                  <a:moveTo>
                    <a:pt x="67883" y="80857"/>
                  </a:moveTo>
                  <a:lnTo>
                    <a:pt x="67838" y="80902"/>
                  </a:lnTo>
                  <a:lnTo>
                    <a:pt x="67792" y="80948"/>
                  </a:lnTo>
                  <a:lnTo>
                    <a:pt x="67815" y="80970"/>
                  </a:lnTo>
                  <a:lnTo>
                    <a:pt x="67838" y="80993"/>
                  </a:lnTo>
                  <a:lnTo>
                    <a:pt x="67860" y="80993"/>
                  </a:lnTo>
                  <a:lnTo>
                    <a:pt x="67883" y="80970"/>
                  </a:lnTo>
                  <a:lnTo>
                    <a:pt x="67905" y="80948"/>
                  </a:lnTo>
                  <a:lnTo>
                    <a:pt x="67928" y="80902"/>
                  </a:lnTo>
                  <a:lnTo>
                    <a:pt x="67928" y="80880"/>
                  </a:lnTo>
                  <a:lnTo>
                    <a:pt x="67883" y="80857"/>
                  </a:lnTo>
                  <a:close/>
                  <a:moveTo>
                    <a:pt x="12454" y="81355"/>
                  </a:moveTo>
                  <a:lnTo>
                    <a:pt x="12431" y="81423"/>
                  </a:lnTo>
                  <a:lnTo>
                    <a:pt x="12408" y="81468"/>
                  </a:lnTo>
                  <a:lnTo>
                    <a:pt x="12499" y="81695"/>
                  </a:lnTo>
                  <a:lnTo>
                    <a:pt x="12544" y="81808"/>
                  </a:lnTo>
                  <a:lnTo>
                    <a:pt x="12567" y="81740"/>
                  </a:lnTo>
                  <a:lnTo>
                    <a:pt x="12612" y="81650"/>
                  </a:lnTo>
                  <a:lnTo>
                    <a:pt x="12635" y="81582"/>
                  </a:lnTo>
                  <a:lnTo>
                    <a:pt x="12635" y="81536"/>
                  </a:lnTo>
                  <a:lnTo>
                    <a:pt x="12612" y="81468"/>
                  </a:lnTo>
                  <a:lnTo>
                    <a:pt x="12590" y="81446"/>
                  </a:lnTo>
                  <a:lnTo>
                    <a:pt x="12544" y="81378"/>
                  </a:lnTo>
                  <a:lnTo>
                    <a:pt x="12499" y="81355"/>
                  </a:lnTo>
                  <a:close/>
                  <a:moveTo>
                    <a:pt x="12725" y="81627"/>
                  </a:moveTo>
                  <a:lnTo>
                    <a:pt x="12703" y="81650"/>
                  </a:lnTo>
                  <a:lnTo>
                    <a:pt x="12680" y="81695"/>
                  </a:lnTo>
                  <a:lnTo>
                    <a:pt x="12703" y="81831"/>
                  </a:lnTo>
                  <a:lnTo>
                    <a:pt x="12725" y="81831"/>
                  </a:lnTo>
                  <a:lnTo>
                    <a:pt x="12771" y="81785"/>
                  </a:lnTo>
                  <a:lnTo>
                    <a:pt x="12771" y="81763"/>
                  </a:lnTo>
                  <a:lnTo>
                    <a:pt x="12771" y="81695"/>
                  </a:lnTo>
                  <a:lnTo>
                    <a:pt x="12748" y="81650"/>
                  </a:lnTo>
                  <a:lnTo>
                    <a:pt x="12725" y="81627"/>
                  </a:lnTo>
                  <a:close/>
                  <a:moveTo>
                    <a:pt x="11254" y="82012"/>
                  </a:moveTo>
                  <a:lnTo>
                    <a:pt x="11163" y="82057"/>
                  </a:lnTo>
                  <a:lnTo>
                    <a:pt x="11186" y="82125"/>
                  </a:lnTo>
                  <a:lnTo>
                    <a:pt x="11186" y="82148"/>
                  </a:lnTo>
                  <a:lnTo>
                    <a:pt x="11163" y="82170"/>
                  </a:lnTo>
                  <a:lnTo>
                    <a:pt x="11163" y="82193"/>
                  </a:lnTo>
                  <a:lnTo>
                    <a:pt x="11163" y="82216"/>
                  </a:lnTo>
                  <a:lnTo>
                    <a:pt x="11254" y="82306"/>
                  </a:lnTo>
                  <a:lnTo>
                    <a:pt x="11322" y="82329"/>
                  </a:lnTo>
                  <a:lnTo>
                    <a:pt x="11367" y="82352"/>
                  </a:lnTo>
                  <a:lnTo>
                    <a:pt x="11389" y="82352"/>
                  </a:lnTo>
                  <a:lnTo>
                    <a:pt x="11412" y="82329"/>
                  </a:lnTo>
                  <a:lnTo>
                    <a:pt x="11412" y="82261"/>
                  </a:lnTo>
                  <a:lnTo>
                    <a:pt x="11389" y="82170"/>
                  </a:lnTo>
                  <a:lnTo>
                    <a:pt x="11344" y="82102"/>
                  </a:lnTo>
                  <a:lnTo>
                    <a:pt x="11322" y="82057"/>
                  </a:lnTo>
                  <a:lnTo>
                    <a:pt x="11254" y="82012"/>
                  </a:lnTo>
                  <a:close/>
                  <a:moveTo>
                    <a:pt x="68992" y="82170"/>
                  </a:moveTo>
                  <a:lnTo>
                    <a:pt x="68947" y="82238"/>
                  </a:lnTo>
                  <a:lnTo>
                    <a:pt x="68902" y="82216"/>
                  </a:lnTo>
                  <a:lnTo>
                    <a:pt x="68879" y="82216"/>
                  </a:lnTo>
                  <a:lnTo>
                    <a:pt x="68879" y="82284"/>
                  </a:lnTo>
                  <a:lnTo>
                    <a:pt x="68879" y="82352"/>
                  </a:lnTo>
                  <a:lnTo>
                    <a:pt x="68879" y="82374"/>
                  </a:lnTo>
                  <a:lnTo>
                    <a:pt x="68902" y="82374"/>
                  </a:lnTo>
                  <a:lnTo>
                    <a:pt x="69106" y="82284"/>
                  </a:lnTo>
                  <a:lnTo>
                    <a:pt x="69083" y="82261"/>
                  </a:lnTo>
                  <a:lnTo>
                    <a:pt x="69038" y="82170"/>
                  </a:lnTo>
                  <a:close/>
                  <a:moveTo>
                    <a:pt x="12974" y="82148"/>
                  </a:moveTo>
                  <a:lnTo>
                    <a:pt x="12997" y="82193"/>
                  </a:lnTo>
                  <a:lnTo>
                    <a:pt x="13088" y="82238"/>
                  </a:lnTo>
                  <a:lnTo>
                    <a:pt x="13110" y="82261"/>
                  </a:lnTo>
                  <a:lnTo>
                    <a:pt x="13133" y="82306"/>
                  </a:lnTo>
                  <a:lnTo>
                    <a:pt x="13201" y="82374"/>
                  </a:lnTo>
                  <a:lnTo>
                    <a:pt x="13382" y="82465"/>
                  </a:lnTo>
                  <a:lnTo>
                    <a:pt x="13382" y="82442"/>
                  </a:lnTo>
                  <a:lnTo>
                    <a:pt x="13246" y="82261"/>
                  </a:lnTo>
                  <a:lnTo>
                    <a:pt x="13156" y="82193"/>
                  </a:lnTo>
                  <a:lnTo>
                    <a:pt x="13065" y="82148"/>
                  </a:lnTo>
                  <a:close/>
                  <a:moveTo>
                    <a:pt x="68653" y="82306"/>
                  </a:moveTo>
                  <a:lnTo>
                    <a:pt x="68607" y="82329"/>
                  </a:lnTo>
                  <a:lnTo>
                    <a:pt x="68517" y="82397"/>
                  </a:lnTo>
                  <a:lnTo>
                    <a:pt x="68472" y="82397"/>
                  </a:lnTo>
                  <a:lnTo>
                    <a:pt x="68472" y="82374"/>
                  </a:lnTo>
                  <a:lnTo>
                    <a:pt x="68449" y="82352"/>
                  </a:lnTo>
                  <a:lnTo>
                    <a:pt x="68426" y="82352"/>
                  </a:lnTo>
                  <a:lnTo>
                    <a:pt x="68426" y="82374"/>
                  </a:lnTo>
                  <a:lnTo>
                    <a:pt x="68449" y="82465"/>
                  </a:lnTo>
                  <a:lnTo>
                    <a:pt x="68472" y="82487"/>
                  </a:lnTo>
                  <a:lnTo>
                    <a:pt x="68517" y="82465"/>
                  </a:lnTo>
                  <a:lnTo>
                    <a:pt x="68539" y="82442"/>
                  </a:lnTo>
                  <a:lnTo>
                    <a:pt x="68653" y="82374"/>
                  </a:lnTo>
                  <a:lnTo>
                    <a:pt x="68675" y="82329"/>
                  </a:lnTo>
                  <a:lnTo>
                    <a:pt x="68653" y="82306"/>
                  </a:lnTo>
                  <a:close/>
                  <a:moveTo>
                    <a:pt x="11752" y="82623"/>
                  </a:moveTo>
                  <a:lnTo>
                    <a:pt x="11729" y="82669"/>
                  </a:lnTo>
                  <a:lnTo>
                    <a:pt x="11729" y="82714"/>
                  </a:lnTo>
                  <a:lnTo>
                    <a:pt x="11752" y="82736"/>
                  </a:lnTo>
                  <a:lnTo>
                    <a:pt x="11865" y="82759"/>
                  </a:lnTo>
                  <a:lnTo>
                    <a:pt x="11842" y="82646"/>
                  </a:lnTo>
                  <a:lnTo>
                    <a:pt x="11820" y="82646"/>
                  </a:lnTo>
                  <a:lnTo>
                    <a:pt x="11752" y="82623"/>
                  </a:lnTo>
                  <a:close/>
                  <a:moveTo>
                    <a:pt x="60954" y="81921"/>
                  </a:moveTo>
                  <a:lnTo>
                    <a:pt x="60864" y="81944"/>
                  </a:lnTo>
                  <a:lnTo>
                    <a:pt x="60773" y="82012"/>
                  </a:lnTo>
                  <a:lnTo>
                    <a:pt x="60818" y="82080"/>
                  </a:lnTo>
                  <a:lnTo>
                    <a:pt x="61249" y="82284"/>
                  </a:lnTo>
                  <a:lnTo>
                    <a:pt x="61339" y="82352"/>
                  </a:lnTo>
                  <a:lnTo>
                    <a:pt x="61407" y="82442"/>
                  </a:lnTo>
                  <a:lnTo>
                    <a:pt x="61452" y="82533"/>
                  </a:lnTo>
                  <a:lnTo>
                    <a:pt x="61498" y="82601"/>
                  </a:lnTo>
                  <a:lnTo>
                    <a:pt x="61928" y="82804"/>
                  </a:lnTo>
                  <a:lnTo>
                    <a:pt x="62109" y="82872"/>
                  </a:lnTo>
                  <a:lnTo>
                    <a:pt x="62313" y="82918"/>
                  </a:lnTo>
                  <a:lnTo>
                    <a:pt x="62562" y="82986"/>
                  </a:lnTo>
                  <a:lnTo>
                    <a:pt x="62901" y="82963"/>
                  </a:lnTo>
                  <a:lnTo>
                    <a:pt x="62947" y="82963"/>
                  </a:lnTo>
                  <a:lnTo>
                    <a:pt x="62992" y="82918"/>
                  </a:lnTo>
                  <a:lnTo>
                    <a:pt x="62947" y="82827"/>
                  </a:lnTo>
                  <a:lnTo>
                    <a:pt x="62901" y="82736"/>
                  </a:lnTo>
                  <a:lnTo>
                    <a:pt x="62720" y="82601"/>
                  </a:lnTo>
                  <a:lnTo>
                    <a:pt x="62630" y="82578"/>
                  </a:lnTo>
                  <a:lnTo>
                    <a:pt x="62245" y="82329"/>
                  </a:lnTo>
                  <a:lnTo>
                    <a:pt x="62064" y="82216"/>
                  </a:lnTo>
                  <a:lnTo>
                    <a:pt x="61883" y="82148"/>
                  </a:lnTo>
                  <a:lnTo>
                    <a:pt x="61724" y="82080"/>
                  </a:lnTo>
                  <a:lnTo>
                    <a:pt x="61339" y="82012"/>
                  </a:lnTo>
                  <a:lnTo>
                    <a:pt x="61045" y="81944"/>
                  </a:lnTo>
                  <a:lnTo>
                    <a:pt x="60954" y="81921"/>
                  </a:lnTo>
                  <a:close/>
                  <a:moveTo>
                    <a:pt x="13744" y="82963"/>
                  </a:moveTo>
                  <a:lnTo>
                    <a:pt x="13790" y="83031"/>
                  </a:lnTo>
                  <a:lnTo>
                    <a:pt x="13857" y="83144"/>
                  </a:lnTo>
                  <a:lnTo>
                    <a:pt x="13993" y="83235"/>
                  </a:lnTo>
                  <a:lnTo>
                    <a:pt x="13993" y="83212"/>
                  </a:lnTo>
                  <a:lnTo>
                    <a:pt x="13993" y="83189"/>
                  </a:lnTo>
                  <a:lnTo>
                    <a:pt x="13903" y="83144"/>
                  </a:lnTo>
                  <a:lnTo>
                    <a:pt x="13744" y="82963"/>
                  </a:lnTo>
                  <a:close/>
                  <a:moveTo>
                    <a:pt x="42297" y="83280"/>
                  </a:moveTo>
                  <a:lnTo>
                    <a:pt x="42297" y="83303"/>
                  </a:lnTo>
                  <a:lnTo>
                    <a:pt x="42319" y="83325"/>
                  </a:lnTo>
                  <a:lnTo>
                    <a:pt x="42319" y="83348"/>
                  </a:lnTo>
                  <a:lnTo>
                    <a:pt x="42297" y="83370"/>
                  </a:lnTo>
                  <a:lnTo>
                    <a:pt x="42319" y="83370"/>
                  </a:lnTo>
                  <a:lnTo>
                    <a:pt x="42342" y="83393"/>
                  </a:lnTo>
                  <a:lnTo>
                    <a:pt x="42387" y="83370"/>
                  </a:lnTo>
                  <a:lnTo>
                    <a:pt x="42387" y="83348"/>
                  </a:lnTo>
                  <a:lnTo>
                    <a:pt x="42365" y="83303"/>
                  </a:lnTo>
                  <a:lnTo>
                    <a:pt x="42342" y="83280"/>
                  </a:lnTo>
                  <a:close/>
                  <a:moveTo>
                    <a:pt x="13835" y="83167"/>
                  </a:moveTo>
                  <a:lnTo>
                    <a:pt x="13880" y="83393"/>
                  </a:lnTo>
                  <a:lnTo>
                    <a:pt x="13903" y="83393"/>
                  </a:lnTo>
                  <a:lnTo>
                    <a:pt x="13903" y="83416"/>
                  </a:lnTo>
                  <a:lnTo>
                    <a:pt x="13948" y="83370"/>
                  </a:lnTo>
                  <a:lnTo>
                    <a:pt x="13971" y="83370"/>
                  </a:lnTo>
                  <a:lnTo>
                    <a:pt x="13948" y="83325"/>
                  </a:lnTo>
                  <a:lnTo>
                    <a:pt x="13903" y="83257"/>
                  </a:lnTo>
                  <a:lnTo>
                    <a:pt x="13925" y="83235"/>
                  </a:lnTo>
                  <a:lnTo>
                    <a:pt x="13857" y="83167"/>
                  </a:lnTo>
                  <a:close/>
                  <a:moveTo>
                    <a:pt x="42161" y="83235"/>
                  </a:moveTo>
                  <a:lnTo>
                    <a:pt x="42093" y="83257"/>
                  </a:lnTo>
                  <a:lnTo>
                    <a:pt x="42048" y="83280"/>
                  </a:lnTo>
                  <a:lnTo>
                    <a:pt x="42025" y="83303"/>
                  </a:lnTo>
                  <a:lnTo>
                    <a:pt x="42025" y="83393"/>
                  </a:lnTo>
                  <a:lnTo>
                    <a:pt x="42048" y="83416"/>
                  </a:lnTo>
                  <a:lnTo>
                    <a:pt x="42070" y="83416"/>
                  </a:lnTo>
                  <a:lnTo>
                    <a:pt x="42093" y="83393"/>
                  </a:lnTo>
                  <a:lnTo>
                    <a:pt x="42138" y="83370"/>
                  </a:lnTo>
                  <a:lnTo>
                    <a:pt x="42229" y="83370"/>
                  </a:lnTo>
                  <a:lnTo>
                    <a:pt x="42251" y="83348"/>
                  </a:lnTo>
                  <a:lnTo>
                    <a:pt x="42274" y="83325"/>
                  </a:lnTo>
                  <a:lnTo>
                    <a:pt x="42274" y="83303"/>
                  </a:lnTo>
                  <a:lnTo>
                    <a:pt x="42274" y="83280"/>
                  </a:lnTo>
                  <a:lnTo>
                    <a:pt x="42251" y="83257"/>
                  </a:lnTo>
                  <a:lnTo>
                    <a:pt x="42161" y="83235"/>
                  </a:lnTo>
                  <a:close/>
                  <a:moveTo>
                    <a:pt x="10235" y="80789"/>
                  </a:moveTo>
                  <a:lnTo>
                    <a:pt x="10121" y="80834"/>
                  </a:lnTo>
                  <a:lnTo>
                    <a:pt x="10076" y="80880"/>
                  </a:lnTo>
                  <a:lnTo>
                    <a:pt x="10054" y="80925"/>
                  </a:lnTo>
                  <a:lnTo>
                    <a:pt x="10054" y="80993"/>
                  </a:lnTo>
                  <a:lnTo>
                    <a:pt x="10099" y="81106"/>
                  </a:lnTo>
                  <a:lnTo>
                    <a:pt x="10212" y="81219"/>
                  </a:lnTo>
                  <a:lnTo>
                    <a:pt x="10280" y="81242"/>
                  </a:lnTo>
                  <a:lnTo>
                    <a:pt x="10438" y="81242"/>
                  </a:lnTo>
                  <a:lnTo>
                    <a:pt x="10529" y="81197"/>
                  </a:lnTo>
                  <a:lnTo>
                    <a:pt x="10529" y="81151"/>
                  </a:lnTo>
                  <a:lnTo>
                    <a:pt x="10529" y="81106"/>
                  </a:lnTo>
                  <a:lnTo>
                    <a:pt x="10688" y="81129"/>
                  </a:lnTo>
                  <a:lnTo>
                    <a:pt x="10755" y="81129"/>
                  </a:lnTo>
                  <a:lnTo>
                    <a:pt x="10688" y="81197"/>
                  </a:lnTo>
                  <a:lnTo>
                    <a:pt x="10710" y="81242"/>
                  </a:lnTo>
                  <a:lnTo>
                    <a:pt x="10733" y="81333"/>
                  </a:lnTo>
                  <a:lnTo>
                    <a:pt x="10733" y="81355"/>
                  </a:lnTo>
                  <a:lnTo>
                    <a:pt x="10665" y="81287"/>
                  </a:lnTo>
                  <a:lnTo>
                    <a:pt x="10597" y="81265"/>
                  </a:lnTo>
                  <a:lnTo>
                    <a:pt x="10461" y="81287"/>
                  </a:lnTo>
                  <a:lnTo>
                    <a:pt x="10416" y="81287"/>
                  </a:lnTo>
                  <a:lnTo>
                    <a:pt x="10393" y="81310"/>
                  </a:lnTo>
                  <a:lnTo>
                    <a:pt x="10348" y="81423"/>
                  </a:lnTo>
                  <a:lnTo>
                    <a:pt x="10371" y="81468"/>
                  </a:lnTo>
                  <a:lnTo>
                    <a:pt x="10438" y="81468"/>
                  </a:lnTo>
                  <a:lnTo>
                    <a:pt x="10438" y="81491"/>
                  </a:lnTo>
                  <a:lnTo>
                    <a:pt x="10461" y="81604"/>
                  </a:lnTo>
                  <a:lnTo>
                    <a:pt x="10416" y="81672"/>
                  </a:lnTo>
                  <a:lnTo>
                    <a:pt x="10438" y="81695"/>
                  </a:lnTo>
                  <a:lnTo>
                    <a:pt x="10461" y="81718"/>
                  </a:lnTo>
                  <a:lnTo>
                    <a:pt x="10506" y="81718"/>
                  </a:lnTo>
                  <a:lnTo>
                    <a:pt x="10574" y="81650"/>
                  </a:lnTo>
                  <a:lnTo>
                    <a:pt x="10755" y="81650"/>
                  </a:lnTo>
                  <a:lnTo>
                    <a:pt x="10778" y="81695"/>
                  </a:lnTo>
                  <a:lnTo>
                    <a:pt x="10801" y="81763"/>
                  </a:lnTo>
                  <a:lnTo>
                    <a:pt x="10846" y="81808"/>
                  </a:lnTo>
                  <a:lnTo>
                    <a:pt x="10891" y="81763"/>
                  </a:lnTo>
                  <a:lnTo>
                    <a:pt x="10891" y="81740"/>
                  </a:lnTo>
                  <a:lnTo>
                    <a:pt x="10914" y="81695"/>
                  </a:lnTo>
                  <a:lnTo>
                    <a:pt x="10937" y="81718"/>
                  </a:lnTo>
                  <a:lnTo>
                    <a:pt x="10959" y="81740"/>
                  </a:lnTo>
                  <a:lnTo>
                    <a:pt x="10982" y="81763"/>
                  </a:lnTo>
                  <a:lnTo>
                    <a:pt x="10982" y="81808"/>
                  </a:lnTo>
                  <a:lnTo>
                    <a:pt x="10959" y="81876"/>
                  </a:lnTo>
                  <a:lnTo>
                    <a:pt x="10959" y="81921"/>
                  </a:lnTo>
                  <a:lnTo>
                    <a:pt x="10982" y="81967"/>
                  </a:lnTo>
                  <a:lnTo>
                    <a:pt x="11027" y="82012"/>
                  </a:lnTo>
                  <a:lnTo>
                    <a:pt x="11140" y="82012"/>
                  </a:lnTo>
                  <a:lnTo>
                    <a:pt x="11163" y="81989"/>
                  </a:lnTo>
                  <a:lnTo>
                    <a:pt x="11186" y="81944"/>
                  </a:lnTo>
                  <a:lnTo>
                    <a:pt x="11186" y="81921"/>
                  </a:lnTo>
                  <a:lnTo>
                    <a:pt x="11231" y="81967"/>
                  </a:lnTo>
                  <a:lnTo>
                    <a:pt x="11322" y="81967"/>
                  </a:lnTo>
                  <a:lnTo>
                    <a:pt x="11367" y="82012"/>
                  </a:lnTo>
                  <a:lnTo>
                    <a:pt x="11435" y="82148"/>
                  </a:lnTo>
                  <a:lnTo>
                    <a:pt x="11457" y="82193"/>
                  </a:lnTo>
                  <a:lnTo>
                    <a:pt x="11503" y="82216"/>
                  </a:lnTo>
                  <a:lnTo>
                    <a:pt x="11548" y="82216"/>
                  </a:lnTo>
                  <a:lnTo>
                    <a:pt x="11593" y="82261"/>
                  </a:lnTo>
                  <a:lnTo>
                    <a:pt x="11639" y="82284"/>
                  </a:lnTo>
                  <a:lnTo>
                    <a:pt x="11797" y="82261"/>
                  </a:lnTo>
                  <a:lnTo>
                    <a:pt x="11774" y="82284"/>
                  </a:lnTo>
                  <a:lnTo>
                    <a:pt x="11548" y="82329"/>
                  </a:lnTo>
                  <a:lnTo>
                    <a:pt x="11480" y="82374"/>
                  </a:lnTo>
                  <a:lnTo>
                    <a:pt x="11457" y="82374"/>
                  </a:lnTo>
                  <a:lnTo>
                    <a:pt x="11457" y="82419"/>
                  </a:lnTo>
                  <a:lnTo>
                    <a:pt x="11480" y="82578"/>
                  </a:lnTo>
                  <a:lnTo>
                    <a:pt x="11503" y="82601"/>
                  </a:lnTo>
                  <a:lnTo>
                    <a:pt x="11548" y="82533"/>
                  </a:lnTo>
                  <a:lnTo>
                    <a:pt x="11571" y="82533"/>
                  </a:lnTo>
                  <a:lnTo>
                    <a:pt x="11661" y="82623"/>
                  </a:lnTo>
                  <a:lnTo>
                    <a:pt x="11684" y="82601"/>
                  </a:lnTo>
                  <a:lnTo>
                    <a:pt x="11706" y="82555"/>
                  </a:lnTo>
                  <a:lnTo>
                    <a:pt x="11706" y="82533"/>
                  </a:lnTo>
                  <a:lnTo>
                    <a:pt x="11774" y="82578"/>
                  </a:lnTo>
                  <a:lnTo>
                    <a:pt x="11842" y="82578"/>
                  </a:lnTo>
                  <a:lnTo>
                    <a:pt x="11865" y="82623"/>
                  </a:lnTo>
                  <a:lnTo>
                    <a:pt x="11888" y="82646"/>
                  </a:lnTo>
                  <a:lnTo>
                    <a:pt x="11956" y="82601"/>
                  </a:lnTo>
                  <a:lnTo>
                    <a:pt x="11956" y="82623"/>
                  </a:lnTo>
                  <a:lnTo>
                    <a:pt x="11933" y="82736"/>
                  </a:lnTo>
                  <a:lnTo>
                    <a:pt x="11956" y="82782"/>
                  </a:lnTo>
                  <a:lnTo>
                    <a:pt x="11978" y="82782"/>
                  </a:lnTo>
                  <a:lnTo>
                    <a:pt x="12046" y="82736"/>
                  </a:lnTo>
                  <a:lnTo>
                    <a:pt x="12069" y="82759"/>
                  </a:lnTo>
                  <a:lnTo>
                    <a:pt x="12137" y="82850"/>
                  </a:lnTo>
                  <a:lnTo>
                    <a:pt x="12182" y="82850"/>
                  </a:lnTo>
                  <a:lnTo>
                    <a:pt x="12137" y="82918"/>
                  </a:lnTo>
                  <a:lnTo>
                    <a:pt x="12069" y="82940"/>
                  </a:lnTo>
                  <a:lnTo>
                    <a:pt x="12046" y="82963"/>
                  </a:lnTo>
                  <a:lnTo>
                    <a:pt x="12182" y="83053"/>
                  </a:lnTo>
                  <a:lnTo>
                    <a:pt x="12273" y="83144"/>
                  </a:lnTo>
                  <a:lnTo>
                    <a:pt x="12318" y="83167"/>
                  </a:lnTo>
                  <a:lnTo>
                    <a:pt x="12340" y="83144"/>
                  </a:lnTo>
                  <a:lnTo>
                    <a:pt x="12408" y="83076"/>
                  </a:lnTo>
                  <a:lnTo>
                    <a:pt x="12567" y="83099"/>
                  </a:lnTo>
                  <a:lnTo>
                    <a:pt x="12771" y="83053"/>
                  </a:lnTo>
                  <a:lnTo>
                    <a:pt x="12816" y="82986"/>
                  </a:lnTo>
                  <a:lnTo>
                    <a:pt x="12839" y="82918"/>
                  </a:lnTo>
                  <a:lnTo>
                    <a:pt x="12839" y="82827"/>
                  </a:lnTo>
                  <a:lnTo>
                    <a:pt x="12861" y="82827"/>
                  </a:lnTo>
                  <a:lnTo>
                    <a:pt x="12861" y="82918"/>
                  </a:lnTo>
                  <a:lnTo>
                    <a:pt x="12839" y="82986"/>
                  </a:lnTo>
                  <a:lnTo>
                    <a:pt x="12816" y="83053"/>
                  </a:lnTo>
                  <a:lnTo>
                    <a:pt x="12748" y="83144"/>
                  </a:lnTo>
                  <a:lnTo>
                    <a:pt x="12590" y="83303"/>
                  </a:lnTo>
                  <a:lnTo>
                    <a:pt x="12590" y="83325"/>
                  </a:lnTo>
                  <a:lnTo>
                    <a:pt x="12612" y="83370"/>
                  </a:lnTo>
                  <a:lnTo>
                    <a:pt x="12680" y="83438"/>
                  </a:lnTo>
                  <a:lnTo>
                    <a:pt x="12816" y="83506"/>
                  </a:lnTo>
                  <a:lnTo>
                    <a:pt x="12952" y="83574"/>
                  </a:lnTo>
                  <a:lnTo>
                    <a:pt x="13201" y="83665"/>
                  </a:lnTo>
                  <a:lnTo>
                    <a:pt x="13405" y="83755"/>
                  </a:lnTo>
                  <a:lnTo>
                    <a:pt x="13563" y="83823"/>
                  </a:lnTo>
                  <a:lnTo>
                    <a:pt x="13812" y="83891"/>
                  </a:lnTo>
                  <a:lnTo>
                    <a:pt x="13835" y="83891"/>
                  </a:lnTo>
                  <a:lnTo>
                    <a:pt x="13857" y="83869"/>
                  </a:lnTo>
                  <a:lnTo>
                    <a:pt x="13903" y="83801"/>
                  </a:lnTo>
                  <a:lnTo>
                    <a:pt x="13948" y="83778"/>
                  </a:lnTo>
                  <a:lnTo>
                    <a:pt x="14016" y="83801"/>
                  </a:lnTo>
                  <a:lnTo>
                    <a:pt x="14039" y="83778"/>
                  </a:lnTo>
                  <a:lnTo>
                    <a:pt x="14061" y="83733"/>
                  </a:lnTo>
                  <a:lnTo>
                    <a:pt x="13993" y="83552"/>
                  </a:lnTo>
                  <a:lnTo>
                    <a:pt x="13993" y="83484"/>
                  </a:lnTo>
                  <a:lnTo>
                    <a:pt x="13971" y="83438"/>
                  </a:lnTo>
                  <a:lnTo>
                    <a:pt x="13948" y="83461"/>
                  </a:lnTo>
                  <a:lnTo>
                    <a:pt x="13925" y="83484"/>
                  </a:lnTo>
                  <a:lnTo>
                    <a:pt x="13925" y="83552"/>
                  </a:lnTo>
                  <a:lnTo>
                    <a:pt x="13903" y="83574"/>
                  </a:lnTo>
                  <a:lnTo>
                    <a:pt x="13790" y="83303"/>
                  </a:lnTo>
                  <a:lnTo>
                    <a:pt x="13699" y="83144"/>
                  </a:lnTo>
                  <a:lnTo>
                    <a:pt x="13631" y="82986"/>
                  </a:lnTo>
                  <a:lnTo>
                    <a:pt x="13608" y="82940"/>
                  </a:lnTo>
                  <a:lnTo>
                    <a:pt x="13540" y="82872"/>
                  </a:lnTo>
                  <a:lnTo>
                    <a:pt x="13495" y="82804"/>
                  </a:lnTo>
                  <a:lnTo>
                    <a:pt x="13359" y="82714"/>
                  </a:lnTo>
                  <a:lnTo>
                    <a:pt x="13110" y="82623"/>
                  </a:lnTo>
                  <a:lnTo>
                    <a:pt x="12997" y="82555"/>
                  </a:lnTo>
                  <a:lnTo>
                    <a:pt x="12839" y="82442"/>
                  </a:lnTo>
                  <a:lnTo>
                    <a:pt x="12748" y="82306"/>
                  </a:lnTo>
                  <a:lnTo>
                    <a:pt x="12748" y="82261"/>
                  </a:lnTo>
                  <a:lnTo>
                    <a:pt x="12771" y="82238"/>
                  </a:lnTo>
                  <a:lnTo>
                    <a:pt x="12748" y="82193"/>
                  </a:lnTo>
                  <a:lnTo>
                    <a:pt x="12657" y="82057"/>
                  </a:lnTo>
                  <a:lnTo>
                    <a:pt x="12522" y="81853"/>
                  </a:lnTo>
                  <a:lnTo>
                    <a:pt x="12454" y="81740"/>
                  </a:lnTo>
                  <a:lnTo>
                    <a:pt x="12363" y="81536"/>
                  </a:lnTo>
                  <a:lnTo>
                    <a:pt x="12318" y="81468"/>
                  </a:lnTo>
                  <a:lnTo>
                    <a:pt x="12273" y="81446"/>
                  </a:lnTo>
                  <a:lnTo>
                    <a:pt x="12205" y="81423"/>
                  </a:lnTo>
                  <a:lnTo>
                    <a:pt x="12046" y="81401"/>
                  </a:lnTo>
                  <a:lnTo>
                    <a:pt x="11752" y="81310"/>
                  </a:lnTo>
                  <a:lnTo>
                    <a:pt x="11344" y="81219"/>
                  </a:lnTo>
                  <a:lnTo>
                    <a:pt x="10959" y="81061"/>
                  </a:lnTo>
                  <a:lnTo>
                    <a:pt x="10552" y="80834"/>
                  </a:lnTo>
                  <a:lnTo>
                    <a:pt x="10393" y="80789"/>
                  </a:lnTo>
                  <a:close/>
                  <a:moveTo>
                    <a:pt x="60750" y="84254"/>
                  </a:moveTo>
                  <a:lnTo>
                    <a:pt x="60750" y="84276"/>
                  </a:lnTo>
                  <a:lnTo>
                    <a:pt x="60728" y="84299"/>
                  </a:lnTo>
                  <a:lnTo>
                    <a:pt x="60682" y="84389"/>
                  </a:lnTo>
                  <a:lnTo>
                    <a:pt x="60682" y="84389"/>
                  </a:lnTo>
                  <a:lnTo>
                    <a:pt x="60773" y="84321"/>
                  </a:lnTo>
                  <a:lnTo>
                    <a:pt x="60773" y="84276"/>
                  </a:lnTo>
                  <a:lnTo>
                    <a:pt x="60750" y="84254"/>
                  </a:lnTo>
                  <a:close/>
                  <a:moveTo>
                    <a:pt x="60750" y="84412"/>
                  </a:moveTo>
                  <a:lnTo>
                    <a:pt x="60705" y="84435"/>
                  </a:lnTo>
                  <a:lnTo>
                    <a:pt x="60637" y="84435"/>
                  </a:lnTo>
                  <a:lnTo>
                    <a:pt x="60637" y="84525"/>
                  </a:lnTo>
                  <a:lnTo>
                    <a:pt x="60615" y="84571"/>
                  </a:lnTo>
                  <a:lnTo>
                    <a:pt x="60660" y="84571"/>
                  </a:lnTo>
                  <a:lnTo>
                    <a:pt x="60728" y="84503"/>
                  </a:lnTo>
                  <a:lnTo>
                    <a:pt x="60750" y="84412"/>
                  </a:lnTo>
                  <a:close/>
                  <a:moveTo>
                    <a:pt x="43814" y="84503"/>
                  </a:moveTo>
                  <a:lnTo>
                    <a:pt x="43768" y="84525"/>
                  </a:lnTo>
                  <a:lnTo>
                    <a:pt x="43746" y="84548"/>
                  </a:lnTo>
                  <a:lnTo>
                    <a:pt x="43723" y="84571"/>
                  </a:lnTo>
                  <a:lnTo>
                    <a:pt x="43723" y="84593"/>
                  </a:lnTo>
                  <a:lnTo>
                    <a:pt x="43791" y="84616"/>
                  </a:lnTo>
                  <a:lnTo>
                    <a:pt x="43950" y="84593"/>
                  </a:lnTo>
                  <a:lnTo>
                    <a:pt x="43995" y="84571"/>
                  </a:lnTo>
                  <a:lnTo>
                    <a:pt x="43972" y="84525"/>
                  </a:lnTo>
                  <a:lnTo>
                    <a:pt x="43859" y="84503"/>
                  </a:lnTo>
                  <a:close/>
                  <a:moveTo>
                    <a:pt x="68992" y="84684"/>
                  </a:moveTo>
                  <a:lnTo>
                    <a:pt x="68970" y="84729"/>
                  </a:lnTo>
                  <a:lnTo>
                    <a:pt x="68924" y="84774"/>
                  </a:lnTo>
                  <a:lnTo>
                    <a:pt x="68924" y="84797"/>
                  </a:lnTo>
                  <a:lnTo>
                    <a:pt x="68924" y="84820"/>
                  </a:lnTo>
                  <a:lnTo>
                    <a:pt x="68902" y="84865"/>
                  </a:lnTo>
                  <a:lnTo>
                    <a:pt x="68856" y="84933"/>
                  </a:lnTo>
                  <a:lnTo>
                    <a:pt x="68834" y="84978"/>
                  </a:lnTo>
                  <a:lnTo>
                    <a:pt x="68879" y="84978"/>
                  </a:lnTo>
                  <a:lnTo>
                    <a:pt x="68924" y="84933"/>
                  </a:lnTo>
                  <a:lnTo>
                    <a:pt x="68992" y="84774"/>
                  </a:lnTo>
                  <a:lnTo>
                    <a:pt x="68992" y="84684"/>
                  </a:lnTo>
                  <a:close/>
                  <a:moveTo>
                    <a:pt x="63173" y="84684"/>
                  </a:moveTo>
                  <a:lnTo>
                    <a:pt x="63105" y="84706"/>
                  </a:lnTo>
                  <a:lnTo>
                    <a:pt x="63037" y="84752"/>
                  </a:lnTo>
                  <a:lnTo>
                    <a:pt x="62879" y="84910"/>
                  </a:lnTo>
                  <a:lnTo>
                    <a:pt x="62811" y="84955"/>
                  </a:lnTo>
                  <a:lnTo>
                    <a:pt x="62743" y="85182"/>
                  </a:lnTo>
                  <a:lnTo>
                    <a:pt x="62788" y="85204"/>
                  </a:lnTo>
                  <a:lnTo>
                    <a:pt x="62879" y="85182"/>
                  </a:lnTo>
                  <a:lnTo>
                    <a:pt x="62924" y="85137"/>
                  </a:lnTo>
                  <a:lnTo>
                    <a:pt x="62834" y="85137"/>
                  </a:lnTo>
                  <a:lnTo>
                    <a:pt x="62811" y="85114"/>
                  </a:lnTo>
                  <a:lnTo>
                    <a:pt x="62834" y="85046"/>
                  </a:lnTo>
                  <a:lnTo>
                    <a:pt x="62879" y="85001"/>
                  </a:lnTo>
                  <a:lnTo>
                    <a:pt x="62947" y="84955"/>
                  </a:lnTo>
                  <a:lnTo>
                    <a:pt x="62992" y="84865"/>
                  </a:lnTo>
                  <a:lnTo>
                    <a:pt x="63083" y="84797"/>
                  </a:lnTo>
                  <a:lnTo>
                    <a:pt x="63173" y="84797"/>
                  </a:lnTo>
                  <a:lnTo>
                    <a:pt x="63218" y="84706"/>
                  </a:lnTo>
                  <a:lnTo>
                    <a:pt x="63173" y="84684"/>
                  </a:lnTo>
                  <a:close/>
                  <a:moveTo>
                    <a:pt x="55701" y="85454"/>
                  </a:moveTo>
                  <a:lnTo>
                    <a:pt x="55611" y="85499"/>
                  </a:lnTo>
                  <a:lnTo>
                    <a:pt x="55520" y="85567"/>
                  </a:lnTo>
                  <a:lnTo>
                    <a:pt x="55497" y="85612"/>
                  </a:lnTo>
                  <a:lnTo>
                    <a:pt x="55588" y="85589"/>
                  </a:lnTo>
                  <a:lnTo>
                    <a:pt x="55656" y="85544"/>
                  </a:lnTo>
                  <a:lnTo>
                    <a:pt x="55746" y="85454"/>
                  </a:lnTo>
                  <a:close/>
                  <a:moveTo>
                    <a:pt x="67883" y="79861"/>
                  </a:moveTo>
                  <a:lnTo>
                    <a:pt x="67770" y="79883"/>
                  </a:lnTo>
                  <a:lnTo>
                    <a:pt x="67747" y="79906"/>
                  </a:lnTo>
                  <a:lnTo>
                    <a:pt x="67792" y="79974"/>
                  </a:lnTo>
                  <a:lnTo>
                    <a:pt x="67747" y="80019"/>
                  </a:lnTo>
                  <a:lnTo>
                    <a:pt x="67611" y="79974"/>
                  </a:lnTo>
                  <a:lnTo>
                    <a:pt x="67588" y="79906"/>
                  </a:lnTo>
                  <a:lnTo>
                    <a:pt x="67498" y="79906"/>
                  </a:lnTo>
                  <a:lnTo>
                    <a:pt x="67339" y="79997"/>
                  </a:lnTo>
                  <a:lnTo>
                    <a:pt x="67090" y="80110"/>
                  </a:lnTo>
                  <a:lnTo>
                    <a:pt x="67022" y="80155"/>
                  </a:lnTo>
                  <a:lnTo>
                    <a:pt x="66977" y="80200"/>
                  </a:lnTo>
                  <a:lnTo>
                    <a:pt x="66909" y="80268"/>
                  </a:lnTo>
                  <a:lnTo>
                    <a:pt x="66864" y="80427"/>
                  </a:lnTo>
                  <a:lnTo>
                    <a:pt x="66864" y="80450"/>
                  </a:lnTo>
                  <a:lnTo>
                    <a:pt x="66728" y="80585"/>
                  </a:lnTo>
                  <a:lnTo>
                    <a:pt x="66683" y="80608"/>
                  </a:lnTo>
                  <a:lnTo>
                    <a:pt x="66683" y="80631"/>
                  </a:lnTo>
                  <a:lnTo>
                    <a:pt x="66705" y="80653"/>
                  </a:lnTo>
                  <a:lnTo>
                    <a:pt x="66705" y="80699"/>
                  </a:lnTo>
                  <a:lnTo>
                    <a:pt x="66683" y="80789"/>
                  </a:lnTo>
                  <a:lnTo>
                    <a:pt x="66615" y="80880"/>
                  </a:lnTo>
                  <a:lnTo>
                    <a:pt x="66524" y="80925"/>
                  </a:lnTo>
                  <a:lnTo>
                    <a:pt x="66502" y="80970"/>
                  </a:lnTo>
                  <a:lnTo>
                    <a:pt x="66479" y="80993"/>
                  </a:lnTo>
                  <a:lnTo>
                    <a:pt x="66479" y="81016"/>
                  </a:lnTo>
                  <a:lnTo>
                    <a:pt x="66502" y="81061"/>
                  </a:lnTo>
                  <a:lnTo>
                    <a:pt x="66570" y="81106"/>
                  </a:lnTo>
                  <a:lnTo>
                    <a:pt x="66456" y="81106"/>
                  </a:lnTo>
                  <a:lnTo>
                    <a:pt x="66434" y="81129"/>
                  </a:lnTo>
                  <a:lnTo>
                    <a:pt x="66366" y="81242"/>
                  </a:lnTo>
                  <a:lnTo>
                    <a:pt x="66343" y="81287"/>
                  </a:lnTo>
                  <a:lnTo>
                    <a:pt x="66230" y="81627"/>
                  </a:lnTo>
                  <a:lnTo>
                    <a:pt x="66162" y="81831"/>
                  </a:lnTo>
                  <a:lnTo>
                    <a:pt x="65981" y="82238"/>
                  </a:lnTo>
                  <a:lnTo>
                    <a:pt x="65981" y="82261"/>
                  </a:lnTo>
                  <a:lnTo>
                    <a:pt x="66003" y="82352"/>
                  </a:lnTo>
                  <a:lnTo>
                    <a:pt x="66071" y="82465"/>
                  </a:lnTo>
                  <a:lnTo>
                    <a:pt x="66094" y="82487"/>
                  </a:lnTo>
                  <a:lnTo>
                    <a:pt x="66026" y="82510"/>
                  </a:lnTo>
                  <a:lnTo>
                    <a:pt x="65958" y="82442"/>
                  </a:lnTo>
                  <a:lnTo>
                    <a:pt x="65913" y="82419"/>
                  </a:lnTo>
                  <a:lnTo>
                    <a:pt x="65845" y="82465"/>
                  </a:lnTo>
                  <a:lnTo>
                    <a:pt x="65777" y="82555"/>
                  </a:lnTo>
                  <a:lnTo>
                    <a:pt x="65754" y="82623"/>
                  </a:lnTo>
                  <a:lnTo>
                    <a:pt x="65754" y="82714"/>
                  </a:lnTo>
                  <a:lnTo>
                    <a:pt x="65777" y="82759"/>
                  </a:lnTo>
                  <a:lnTo>
                    <a:pt x="65845" y="82804"/>
                  </a:lnTo>
                  <a:lnTo>
                    <a:pt x="65936" y="82804"/>
                  </a:lnTo>
                  <a:lnTo>
                    <a:pt x="65936" y="82827"/>
                  </a:lnTo>
                  <a:lnTo>
                    <a:pt x="65890" y="82872"/>
                  </a:lnTo>
                  <a:lnTo>
                    <a:pt x="65845" y="82986"/>
                  </a:lnTo>
                  <a:lnTo>
                    <a:pt x="65868" y="83031"/>
                  </a:lnTo>
                  <a:lnTo>
                    <a:pt x="65890" y="83076"/>
                  </a:lnTo>
                  <a:lnTo>
                    <a:pt x="65936" y="83099"/>
                  </a:lnTo>
                  <a:lnTo>
                    <a:pt x="65890" y="83099"/>
                  </a:lnTo>
                  <a:lnTo>
                    <a:pt x="65777" y="83008"/>
                  </a:lnTo>
                  <a:lnTo>
                    <a:pt x="65664" y="82986"/>
                  </a:lnTo>
                  <a:lnTo>
                    <a:pt x="65641" y="82963"/>
                  </a:lnTo>
                  <a:lnTo>
                    <a:pt x="65596" y="82986"/>
                  </a:lnTo>
                  <a:lnTo>
                    <a:pt x="65528" y="83076"/>
                  </a:lnTo>
                  <a:lnTo>
                    <a:pt x="65483" y="83212"/>
                  </a:lnTo>
                  <a:lnTo>
                    <a:pt x="65415" y="83393"/>
                  </a:lnTo>
                  <a:lnTo>
                    <a:pt x="65369" y="83529"/>
                  </a:lnTo>
                  <a:lnTo>
                    <a:pt x="65347" y="83574"/>
                  </a:lnTo>
                  <a:lnTo>
                    <a:pt x="65256" y="83552"/>
                  </a:lnTo>
                  <a:lnTo>
                    <a:pt x="65234" y="83529"/>
                  </a:lnTo>
                  <a:lnTo>
                    <a:pt x="65211" y="83506"/>
                  </a:lnTo>
                  <a:lnTo>
                    <a:pt x="65211" y="83461"/>
                  </a:lnTo>
                  <a:lnTo>
                    <a:pt x="65279" y="83393"/>
                  </a:lnTo>
                  <a:lnTo>
                    <a:pt x="65256" y="83393"/>
                  </a:lnTo>
                  <a:lnTo>
                    <a:pt x="65075" y="83529"/>
                  </a:lnTo>
                  <a:lnTo>
                    <a:pt x="64985" y="83620"/>
                  </a:lnTo>
                  <a:lnTo>
                    <a:pt x="64985" y="83665"/>
                  </a:lnTo>
                  <a:lnTo>
                    <a:pt x="65166" y="83665"/>
                  </a:lnTo>
                  <a:lnTo>
                    <a:pt x="65347" y="83642"/>
                  </a:lnTo>
                  <a:lnTo>
                    <a:pt x="65437" y="83642"/>
                  </a:lnTo>
                  <a:lnTo>
                    <a:pt x="65528" y="83665"/>
                  </a:lnTo>
                  <a:lnTo>
                    <a:pt x="65664" y="83665"/>
                  </a:lnTo>
                  <a:lnTo>
                    <a:pt x="65528" y="83755"/>
                  </a:lnTo>
                  <a:lnTo>
                    <a:pt x="65437" y="83778"/>
                  </a:lnTo>
                  <a:lnTo>
                    <a:pt x="65369" y="83891"/>
                  </a:lnTo>
                  <a:lnTo>
                    <a:pt x="65166" y="84095"/>
                  </a:lnTo>
                  <a:lnTo>
                    <a:pt x="64917" y="84276"/>
                  </a:lnTo>
                  <a:lnTo>
                    <a:pt x="64849" y="84344"/>
                  </a:lnTo>
                  <a:lnTo>
                    <a:pt x="64849" y="84412"/>
                  </a:lnTo>
                  <a:lnTo>
                    <a:pt x="64849" y="84435"/>
                  </a:lnTo>
                  <a:lnTo>
                    <a:pt x="64871" y="84593"/>
                  </a:lnTo>
                  <a:lnTo>
                    <a:pt x="64917" y="84706"/>
                  </a:lnTo>
                  <a:lnTo>
                    <a:pt x="64962" y="84752"/>
                  </a:lnTo>
                  <a:lnTo>
                    <a:pt x="65030" y="84774"/>
                  </a:lnTo>
                  <a:lnTo>
                    <a:pt x="65166" y="84774"/>
                  </a:lnTo>
                  <a:lnTo>
                    <a:pt x="65437" y="84706"/>
                  </a:lnTo>
                  <a:lnTo>
                    <a:pt x="65528" y="84684"/>
                  </a:lnTo>
                  <a:lnTo>
                    <a:pt x="65573" y="84661"/>
                  </a:lnTo>
                  <a:lnTo>
                    <a:pt x="65664" y="84593"/>
                  </a:lnTo>
                  <a:lnTo>
                    <a:pt x="65664" y="84616"/>
                  </a:lnTo>
                  <a:lnTo>
                    <a:pt x="65664" y="84661"/>
                  </a:lnTo>
                  <a:lnTo>
                    <a:pt x="65981" y="84661"/>
                  </a:lnTo>
                  <a:lnTo>
                    <a:pt x="66003" y="84684"/>
                  </a:lnTo>
                  <a:lnTo>
                    <a:pt x="66185" y="84729"/>
                  </a:lnTo>
                  <a:lnTo>
                    <a:pt x="66343" y="84706"/>
                  </a:lnTo>
                  <a:lnTo>
                    <a:pt x="66751" y="84774"/>
                  </a:lnTo>
                  <a:lnTo>
                    <a:pt x="66887" y="84797"/>
                  </a:lnTo>
                  <a:lnTo>
                    <a:pt x="66932" y="84752"/>
                  </a:lnTo>
                  <a:lnTo>
                    <a:pt x="67136" y="84729"/>
                  </a:lnTo>
                  <a:lnTo>
                    <a:pt x="67249" y="84684"/>
                  </a:lnTo>
                  <a:lnTo>
                    <a:pt x="67294" y="84684"/>
                  </a:lnTo>
                  <a:lnTo>
                    <a:pt x="67339" y="84661"/>
                  </a:lnTo>
                  <a:lnTo>
                    <a:pt x="67385" y="84548"/>
                  </a:lnTo>
                  <a:lnTo>
                    <a:pt x="67407" y="84525"/>
                  </a:lnTo>
                  <a:lnTo>
                    <a:pt x="67430" y="84548"/>
                  </a:lnTo>
                  <a:lnTo>
                    <a:pt x="67498" y="84548"/>
                  </a:lnTo>
                  <a:lnTo>
                    <a:pt x="67566" y="84525"/>
                  </a:lnTo>
                  <a:lnTo>
                    <a:pt x="67634" y="84480"/>
                  </a:lnTo>
                  <a:lnTo>
                    <a:pt x="67634" y="84525"/>
                  </a:lnTo>
                  <a:lnTo>
                    <a:pt x="67611" y="84752"/>
                  </a:lnTo>
                  <a:lnTo>
                    <a:pt x="67453" y="84842"/>
                  </a:lnTo>
                  <a:lnTo>
                    <a:pt x="67407" y="84865"/>
                  </a:lnTo>
                  <a:lnTo>
                    <a:pt x="67453" y="84865"/>
                  </a:lnTo>
                  <a:lnTo>
                    <a:pt x="67611" y="84820"/>
                  </a:lnTo>
                  <a:lnTo>
                    <a:pt x="67656" y="84842"/>
                  </a:lnTo>
                  <a:lnTo>
                    <a:pt x="67679" y="84865"/>
                  </a:lnTo>
                  <a:lnTo>
                    <a:pt x="67838" y="84910"/>
                  </a:lnTo>
                  <a:lnTo>
                    <a:pt x="67905" y="84888"/>
                  </a:lnTo>
                  <a:lnTo>
                    <a:pt x="67928" y="84888"/>
                  </a:lnTo>
                  <a:lnTo>
                    <a:pt x="67951" y="84865"/>
                  </a:lnTo>
                  <a:lnTo>
                    <a:pt x="67973" y="84797"/>
                  </a:lnTo>
                  <a:lnTo>
                    <a:pt x="67996" y="84706"/>
                  </a:lnTo>
                  <a:lnTo>
                    <a:pt x="68019" y="84684"/>
                  </a:lnTo>
                  <a:lnTo>
                    <a:pt x="68245" y="84684"/>
                  </a:lnTo>
                  <a:lnTo>
                    <a:pt x="68268" y="84706"/>
                  </a:lnTo>
                  <a:lnTo>
                    <a:pt x="68358" y="84729"/>
                  </a:lnTo>
                  <a:lnTo>
                    <a:pt x="68381" y="84706"/>
                  </a:lnTo>
                  <a:lnTo>
                    <a:pt x="68472" y="84661"/>
                  </a:lnTo>
                  <a:lnTo>
                    <a:pt x="68472" y="84706"/>
                  </a:lnTo>
                  <a:lnTo>
                    <a:pt x="68404" y="84774"/>
                  </a:lnTo>
                  <a:lnTo>
                    <a:pt x="68336" y="84842"/>
                  </a:lnTo>
                  <a:lnTo>
                    <a:pt x="68155" y="84933"/>
                  </a:lnTo>
                  <a:lnTo>
                    <a:pt x="68019" y="85137"/>
                  </a:lnTo>
                  <a:lnTo>
                    <a:pt x="67996" y="85182"/>
                  </a:lnTo>
                  <a:lnTo>
                    <a:pt x="67905" y="85272"/>
                  </a:lnTo>
                  <a:lnTo>
                    <a:pt x="67815" y="85318"/>
                  </a:lnTo>
                  <a:lnTo>
                    <a:pt x="67702" y="85340"/>
                  </a:lnTo>
                  <a:lnTo>
                    <a:pt x="67634" y="85363"/>
                  </a:lnTo>
                  <a:lnTo>
                    <a:pt x="67566" y="85431"/>
                  </a:lnTo>
                  <a:lnTo>
                    <a:pt x="67543" y="85476"/>
                  </a:lnTo>
                  <a:lnTo>
                    <a:pt x="67543" y="85499"/>
                  </a:lnTo>
                  <a:lnTo>
                    <a:pt x="67543" y="85521"/>
                  </a:lnTo>
                  <a:lnTo>
                    <a:pt x="67611" y="85589"/>
                  </a:lnTo>
                  <a:lnTo>
                    <a:pt x="67634" y="85589"/>
                  </a:lnTo>
                  <a:lnTo>
                    <a:pt x="67679" y="85612"/>
                  </a:lnTo>
                  <a:lnTo>
                    <a:pt x="67792" y="85589"/>
                  </a:lnTo>
                  <a:lnTo>
                    <a:pt x="67883" y="85544"/>
                  </a:lnTo>
                  <a:lnTo>
                    <a:pt x="67928" y="85544"/>
                  </a:lnTo>
                  <a:lnTo>
                    <a:pt x="67996" y="85567"/>
                  </a:lnTo>
                  <a:lnTo>
                    <a:pt x="68064" y="85567"/>
                  </a:lnTo>
                  <a:lnTo>
                    <a:pt x="68109" y="85521"/>
                  </a:lnTo>
                  <a:lnTo>
                    <a:pt x="68200" y="85386"/>
                  </a:lnTo>
                  <a:lnTo>
                    <a:pt x="68222" y="85318"/>
                  </a:lnTo>
                  <a:lnTo>
                    <a:pt x="68222" y="85250"/>
                  </a:lnTo>
                  <a:lnTo>
                    <a:pt x="68426" y="85001"/>
                  </a:lnTo>
                  <a:lnTo>
                    <a:pt x="68472" y="84978"/>
                  </a:lnTo>
                  <a:lnTo>
                    <a:pt x="68585" y="84978"/>
                  </a:lnTo>
                  <a:lnTo>
                    <a:pt x="68653" y="84910"/>
                  </a:lnTo>
                  <a:lnTo>
                    <a:pt x="68721" y="84820"/>
                  </a:lnTo>
                  <a:lnTo>
                    <a:pt x="68675" y="84955"/>
                  </a:lnTo>
                  <a:lnTo>
                    <a:pt x="68653" y="85001"/>
                  </a:lnTo>
                  <a:lnTo>
                    <a:pt x="68721" y="84978"/>
                  </a:lnTo>
                  <a:lnTo>
                    <a:pt x="68743" y="84955"/>
                  </a:lnTo>
                  <a:lnTo>
                    <a:pt x="68743" y="84910"/>
                  </a:lnTo>
                  <a:lnTo>
                    <a:pt x="68789" y="84797"/>
                  </a:lnTo>
                  <a:lnTo>
                    <a:pt x="68924" y="84548"/>
                  </a:lnTo>
                  <a:lnTo>
                    <a:pt x="68924" y="84457"/>
                  </a:lnTo>
                  <a:lnTo>
                    <a:pt x="68947" y="84435"/>
                  </a:lnTo>
                  <a:lnTo>
                    <a:pt x="69060" y="84503"/>
                  </a:lnTo>
                  <a:lnTo>
                    <a:pt x="69106" y="84571"/>
                  </a:lnTo>
                  <a:lnTo>
                    <a:pt x="69151" y="84706"/>
                  </a:lnTo>
                  <a:lnTo>
                    <a:pt x="69173" y="84865"/>
                  </a:lnTo>
                  <a:lnTo>
                    <a:pt x="69196" y="84910"/>
                  </a:lnTo>
                  <a:lnTo>
                    <a:pt x="69219" y="84933"/>
                  </a:lnTo>
                  <a:lnTo>
                    <a:pt x="69196" y="85001"/>
                  </a:lnTo>
                  <a:lnTo>
                    <a:pt x="69128" y="85137"/>
                  </a:lnTo>
                  <a:lnTo>
                    <a:pt x="69015" y="85340"/>
                  </a:lnTo>
                  <a:lnTo>
                    <a:pt x="68970" y="85476"/>
                  </a:lnTo>
                  <a:lnTo>
                    <a:pt x="68970" y="85544"/>
                  </a:lnTo>
                  <a:lnTo>
                    <a:pt x="68970" y="85589"/>
                  </a:lnTo>
                  <a:lnTo>
                    <a:pt x="68992" y="85635"/>
                  </a:lnTo>
                  <a:lnTo>
                    <a:pt x="69015" y="85657"/>
                  </a:lnTo>
                  <a:lnTo>
                    <a:pt x="69038" y="85657"/>
                  </a:lnTo>
                  <a:lnTo>
                    <a:pt x="69083" y="85635"/>
                  </a:lnTo>
                  <a:lnTo>
                    <a:pt x="69219" y="85521"/>
                  </a:lnTo>
                  <a:lnTo>
                    <a:pt x="69287" y="85431"/>
                  </a:lnTo>
                  <a:lnTo>
                    <a:pt x="69332" y="85340"/>
                  </a:lnTo>
                  <a:lnTo>
                    <a:pt x="69377" y="85295"/>
                  </a:lnTo>
                  <a:lnTo>
                    <a:pt x="69423" y="85272"/>
                  </a:lnTo>
                  <a:lnTo>
                    <a:pt x="69445" y="85295"/>
                  </a:lnTo>
                  <a:lnTo>
                    <a:pt x="69423" y="85340"/>
                  </a:lnTo>
                  <a:lnTo>
                    <a:pt x="69400" y="85431"/>
                  </a:lnTo>
                  <a:lnTo>
                    <a:pt x="69423" y="85499"/>
                  </a:lnTo>
                  <a:lnTo>
                    <a:pt x="69423" y="85567"/>
                  </a:lnTo>
                  <a:lnTo>
                    <a:pt x="69400" y="85816"/>
                  </a:lnTo>
                  <a:lnTo>
                    <a:pt x="69423" y="85861"/>
                  </a:lnTo>
                  <a:lnTo>
                    <a:pt x="69445" y="85884"/>
                  </a:lnTo>
                  <a:lnTo>
                    <a:pt x="69468" y="85884"/>
                  </a:lnTo>
                  <a:lnTo>
                    <a:pt x="69581" y="85793"/>
                  </a:lnTo>
                  <a:lnTo>
                    <a:pt x="69626" y="85771"/>
                  </a:lnTo>
                  <a:lnTo>
                    <a:pt x="69672" y="85771"/>
                  </a:lnTo>
                  <a:lnTo>
                    <a:pt x="69694" y="85793"/>
                  </a:lnTo>
                  <a:lnTo>
                    <a:pt x="69717" y="85838"/>
                  </a:lnTo>
                  <a:lnTo>
                    <a:pt x="69762" y="85861"/>
                  </a:lnTo>
                  <a:lnTo>
                    <a:pt x="69807" y="85838"/>
                  </a:lnTo>
                  <a:lnTo>
                    <a:pt x="69830" y="85816"/>
                  </a:lnTo>
                  <a:lnTo>
                    <a:pt x="69875" y="85771"/>
                  </a:lnTo>
                  <a:lnTo>
                    <a:pt x="69921" y="85657"/>
                  </a:lnTo>
                  <a:lnTo>
                    <a:pt x="69989" y="85476"/>
                  </a:lnTo>
                  <a:lnTo>
                    <a:pt x="69989" y="85431"/>
                  </a:lnTo>
                  <a:lnTo>
                    <a:pt x="69989" y="85386"/>
                  </a:lnTo>
                  <a:lnTo>
                    <a:pt x="69966" y="85318"/>
                  </a:lnTo>
                  <a:lnTo>
                    <a:pt x="70147" y="84955"/>
                  </a:lnTo>
                  <a:lnTo>
                    <a:pt x="70147" y="84910"/>
                  </a:lnTo>
                  <a:lnTo>
                    <a:pt x="70170" y="84797"/>
                  </a:lnTo>
                  <a:lnTo>
                    <a:pt x="70147" y="84729"/>
                  </a:lnTo>
                  <a:lnTo>
                    <a:pt x="70124" y="84638"/>
                  </a:lnTo>
                  <a:lnTo>
                    <a:pt x="70124" y="84571"/>
                  </a:lnTo>
                  <a:lnTo>
                    <a:pt x="70102" y="84548"/>
                  </a:lnTo>
                  <a:lnTo>
                    <a:pt x="70057" y="84548"/>
                  </a:lnTo>
                  <a:lnTo>
                    <a:pt x="70034" y="84593"/>
                  </a:lnTo>
                  <a:lnTo>
                    <a:pt x="69989" y="84729"/>
                  </a:lnTo>
                  <a:lnTo>
                    <a:pt x="69943" y="84797"/>
                  </a:lnTo>
                  <a:lnTo>
                    <a:pt x="69853" y="84888"/>
                  </a:lnTo>
                  <a:lnTo>
                    <a:pt x="69807" y="84910"/>
                  </a:lnTo>
                  <a:lnTo>
                    <a:pt x="69762" y="84888"/>
                  </a:lnTo>
                  <a:lnTo>
                    <a:pt x="69762" y="84842"/>
                  </a:lnTo>
                  <a:lnTo>
                    <a:pt x="69762" y="84684"/>
                  </a:lnTo>
                  <a:lnTo>
                    <a:pt x="69762" y="84593"/>
                  </a:lnTo>
                  <a:lnTo>
                    <a:pt x="69807" y="84503"/>
                  </a:lnTo>
                  <a:lnTo>
                    <a:pt x="69898" y="84299"/>
                  </a:lnTo>
                  <a:lnTo>
                    <a:pt x="69921" y="84231"/>
                  </a:lnTo>
                  <a:lnTo>
                    <a:pt x="69989" y="84163"/>
                  </a:lnTo>
                  <a:lnTo>
                    <a:pt x="70011" y="84140"/>
                  </a:lnTo>
                  <a:lnTo>
                    <a:pt x="69989" y="84118"/>
                  </a:lnTo>
                  <a:lnTo>
                    <a:pt x="69966" y="84095"/>
                  </a:lnTo>
                  <a:lnTo>
                    <a:pt x="69830" y="84186"/>
                  </a:lnTo>
                  <a:lnTo>
                    <a:pt x="69672" y="84276"/>
                  </a:lnTo>
                  <a:lnTo>
                    <a:pt x="69490" y="84571"/>
                  </a:lnTo>
                  <a:lnTo>
                    <a:pt x="69423" y="84684"/>
                  </a:lnTo>
                  <a:lnTo>
                    <a:pt x="69287" y="84684"/>
                  </a:lnTo>
                  <a:lnTo>
                    <a:pt x="69264" y="84661"/>
                  </a:lnTo>
                  <a:lnTo>
                    <a:pt x="69219" y="84593"/>
                  </a:lnTo>
                  <a:lnTo>
                    <a:pt x="69219" y="84525"/>
                  </a:lnTo>
                  <a:lnTo>
                    <a:pt x="69219" y="84503"/>
                  </a:lnTo>
                  <a:lnTo>
                    <a:pt x="69332" y="84367"/>
                  </a:lnTo>
                  <a:lnTo>
                    <a:pt x="69377" y="84321"/>
                  </a:lnTo>
                  <a:lnTo>
                    <a:pt x="69377" y="84254"/>
                  </a:lnTo>
                  <a:lnTo>
                    <a:pt x="69196" y="84254"/>
                  </a:lnTo>
                  <a:lnTo>
                    <a:pt x="69287" y="84231"/>
                  </a:lnTo>
                  <a:lnTo>
                    <a:pt x="69332" y="84208"/>
                  </a:lnTo>
                  <a:lnTo>
                    <a:pt x="69332" y="84186"/>
                  </a:lnTo>
                  <a:lnTo>
                    <a:pt x="69445" y="84163"/>
                  </a:lnTo>
                  <a:lnTo>
                    <a:pt x="69468" y="84140"/>
                  </a:lnTo>
                  <a:lnTo>
                    <a:pt x="69445" y="84072"/>
                  </a:lnTo>
                  <a:lnTo>
                    <a:pt x="69400" y="84027"/>
                  </a:lnTo>
                  <a:lnTo>
                    <a:pt x="69468" y="84004"/>
                  </a:lnTo>
                  <a:lnTo>
                    <a:pt x="69581" y="83937"/>
                  </a:lnTo>
                  <a:lnTo>
                    <a:pt x="69626" y="83846"/>
                  </a:lnTo>
                  <a:lnTo>
                    <a:pt x="69717" y="83846"/>
                  </a:lnTo>
                  <a:lnTo>
                    <a:pt x="69740" y="83823"/>
                  </a:lnTo>
                  <a:lnTo>
                    <a:pt x="69785" y="83801"/>
                  </a:lnTo>
                  <a:lnTo>
                    <a:pt x="69853" y="83710"/>
                  </a:lnTo>
                  <a:lnTo>
                    <a:pt x="69875" y="83665"/>
                  </a:lnTo>
                  <a:lnTo>
                    <a:pt x="69875" y="83597"/>
                  </a:lnTo>
                  <a:lnTo>
                    <a:pt x="69875" y="83529"/>
                  </a:lnTo>
                  <a:lnTo>
                    <a:pt x="69853" y="83484"/>
                  </a:lnTo>
                  <a:lnTo>
                    <a:pt x="69785" y="83529"/>
                  </a:lnTo>
                  <a:lnTo>
                    <a:pt x="69717" y="83597"/>
                  </a:lnTo>
                  <a:lnTo>
                    <a:pt x="69558" y="83597"/>
                  </a:lnTo>
                  <a:lnTo>
                    <a:pt x="69445" y="83710"/>
                  </a:lnTo>
                  <a:lnTo>
                    <a:pt x="69377" y="83665"/>
                  </a:lnTo>
                  <a:lnTo>
                    <a:pt x="69309" y="83687"/>
                  </a:lnTo>
                  <a:lnTo>
                    <a:pt x="69264" y="83733"/>
                  </a:lnTo>
                  <a:lnTo>
                    <a:pt x="69219" y="83733"/>
                  </a:lnTo>
                  <a:lnTo>
                    <a:pt x="69151" y="83755"/>
                  </a:lnTo>
                  <a:lnTo>
                    <a:pt x="69015" y="83823"/>
                  </a:lnTo>
                  <a:lnTo>
                    <a:pt x="69015" y="83801"/>
                  </a:lnTo>
                  <a:lnTo>
                    <a:pt x="69038" y="83778"/>
                  </a:lnTo>
                  <a:lnTo>
                    <a:pt x="69196" y="83710"/>
                  </a:lnTo>
                  <a:lnTo>
                    <a:pt x="69264" y="83642"/>
                  </a:lnTo>
                  <a:lnTo>
                    <a:pt x="69287" y="83597"/>
                  </a:lnTo>
                  <a:lnTo>
                    <a:pt x="69332" y="83506"/>
                  </a:lnTo>
                  <a:lnTo>
                    <a:pt x="69332" y="83461"/>
                  </a:lnTo>
                  <a:lnTo>
                    <a:pt x="69264" y="83438"/>
                  </a:lnTo>
                  <a:lnTo>
                    <a:pt x="69196" y="83461"/>
                  </a:lnTo>
                  <a:lnTo>
                    <a:pt x="69128" y="83438"/>
                  </a:lnTo>
                  <a:lnTo>
                    <a:pt x="69128" y="83416"/>
                  </a:lnTo>
                  <a:lnTo>
                    <a:pt x="69128" y="83393"/>
                  </a:lnTo>
                  <a:lnTo>
                    <a:pt x="69196" y="83370"/>
                  </a:lnTo>
                  <a:lnTo>
                    <a:pt x="69219" y="83325"/>
                  </a:lnTo>
                  <a:lnTo>
                    <a:pt x="69219" y="83303"/>
                  </a:lnTo>
                  <a:lnTo>
                    <a:pt x="69128" y="83303"/>
                  </a:lnTo>
                  <a:lnTo>
                    <a:pt x="69015" y="83348"/>
                  </a:lnTo>
                  <a:lnTo>
                    <a:pt x="68970" y="83325"/>
                  </a:lnTo>
                  <a:lnTo>
                    <a:pt x="69173" y="83212"/>
                  </a:lnTo>
                  <a:lnTo>
                    <a:pt x="69219" y="83167"/>
                  </a:lnTo>
                  <a:lnTo>
                    <a:pt x="69241" y="83144"/>
                  </a:lnTo>
                  <a:lnTo>
                    <a:pt x="69241" y="83099"/>
                  </a:lnTo>
                  <a:lnTo>
                    <a:pt x="69287" y="83031"/>
                  </a:lnTo>
                  <a:lnTo>
                    <a:pt x="69355" y="82986"/>
                  </a:lnTo>
                  <a:lnTo>
                    <a:pt x="69445" y="82918"/>
                  </a:lnTo>
                  <a:lnTo>
                    <a:pt x="69445" y="82850"/>
                  </a:lnTo>
                  <a:lnTo>
                    <a:pt x="69445" y="82759"/>
                  </a:lnTo>
                  <a:lnTo>
                    <a:pt x="69400" y="82691"/>
                  </a:lnTo>
                  <a:lnTo>
                    <a:pt x="69287" y="82623"/>
                  </a:lnTo>
                  <a:lnTo>
                    <a:pt x="69219" y="82555"/>
                  </a:lnTo>
                  <a:lnTo>
                    <a:pt x="69128" y="82555"/>
                  </a:lnTo>
                  <a:lnTo>
                    <a:pt x="68879" y="82578"/>
                  </a:lnTo>
                  <a:lnTo>
                    <a:pt x="68856" y="82555"/>
                  </a:lnTo>
                  <a:lnTo>
                    <a:pt x="68811" y="82578"/>
                  </a:lnTo>
                  <a:lnTo>
                    <a:pt x="68789" y="82601"/>
                  </a:lnTo>
                  <a:lnTo>
                    <a:pt x="68743" y="82691"/>
                  </a:lnTo>
                  <a:lnTo>
                    <a:pt x="68743" y="82669"/>
                  </a:lnTo>
                  <a:lnTo>
                    <a:pt x="68721" y="82601"/>
                  </a:lnTo>
                  <a:lnTo>
                    <a:pt x="68721" y="82510"/>
                  </a:lnTo>
                  <a:lnTo>
                    <a:pt x="68721" y="82442"/>
                  </a:lnTo>
                  <a:lnTo>
                    <a:pt x="68698" y="82442"/>
                  </a:lnTo>
                  <a:lnTo>
                    <a:pt x="68630" y="82487"/>
                  </a:lnTo>
                  <a:lnTo>
                    <a:pt x="68585" y="82533"/>
                  </a:lnTo>
                  <a:lnTo>
                    <a:pt x="68539" y="82601"/>
                  </a:lnTo>
                  <a:lnTo>
                    <a:pt x="68472" y="82646"/>
                  </a:lnTo>
                  <a:lnTo>
                    <a:pt x="68426" y="82669"/>
                  </a:lnTo>
                  <a:lnTo>
                    <a:pt x="68381" y="82691"/>
                  </a:lnTo>
                  <a:lnTo>
                    <a:pt x="68313" y="82759"/>
                  </a:lnTo>
                  <a:lnTo>
                    <a:pt x="68290" y="82759"/>
                  </a:lnTo>
                  <a:lnTo>
                    <a:pt x="68290" y="82736"/>
                  </a:lnTo>
                  <a:lnTo>
                    <a:pt x="68290" y="82714"/>
                  </a:lnTo>
                  <a:lnTo>
                    <a:pt x="68245" y="82714"/>
                  </a:lnTo>
                  <a:lnTo>
                    <a:pt x="68177" y="82782"/>
                  </a:lnTo>
                  <a:lnTo>
                    <a:pt x="68109" y="82850"/>
                  </a:lnTo>
                  <a:lnTo>
                    <a:pt x="68109" y="82872"/>
                  </a:lnTo>
                  <a:lnTo>
                    <a:pt x="68109" y="82918"/>
                  </a:lnTo>
                  <a:lnTo>
                    <a:pt x="68109" y="82940"/>
                  </a:lnTo>
                  <a:lnTo>
                    <a:pt x="68041" y="82986"/>
                  </a:lnTo>
                  <a:lnTo>
                    <a:pt x="68019" y="82986"/>
                  </a:lnTo>
                  <a:lnTo>
                    <a:pt x="68041" y="82940"/>
                  </a:lnTo>
                  <a:lnTo>
                    <a:pt x="68041" y="82872"/>
                  </a:lnTo>
                  <a:lnTo>
                    <a:pt x="68109" y="82759"/>
                  </a:lnTo>
                  <a:lnTo>
                    <a:pt x="68132" y="82669"/>
                  </a:lnTo>
                  <a:lnTo>
                    <a:pt x="68155" y="82578"/>
                  </a:lnTo>
                  <a:lnTo>
                    <a:pt x="68132" y="82487"/>
                  </a:lnTo>
                  <a:lnTo>
                    <a:pt x="68132" y="82465"/>
                  </a:lnTo>
                  <a:lnTo>
                    <a:pt x="68087" y="82442"/>
                  </a:lnTo>
                  <a:lnTo>
                    <a:pt x="68087" y="82465"/>
                  </a:lnTo>
                  <a:lnTo>
                    <a:pt x="68087" y="82578"/>
                  </a:lnTo>
                  <a:lnTo>
                    <a:pt x="68087" y="82601"/>
                  </a:lnTo>
                  <a:lnTo>
                    <a:pt x="68041" y="82623"/>
                  </a:lnTo>
                  <a:lnTo>
                    <a:pt x="68019" y="82623"/>
                  </a:lnTo>
                  <a:lnTo>
                    <a:pt x="68019" y="82555"/>
                  </a:lnTo>
                  <a:lnTo>
                    <a:pt x="67996" y="82510"/>
                  </a:lnTo>
                  <a:lnTo>
                    <a:pt x="67996" y="82487"/>
                  </a:lnTo>
                  <a:lnTo>
                    <a:pt x="67928" y="82510"/>
                  </a:lnTo>
                  <a:lnTo>
                    <a:pt x="67770" y="82555"/>
                  </a:lnTo>
                  <a:lnTo>
                    <a:pt x="67656" y="82465"/>
                  </a:lnTo>
                  <a:lnTo>
                    <a:pt x="67475" y="82533"/>
                  </a:lnTo>
                  <a:lnTo>
                    <a:pt x="67453" y="82533"/>
                  </a:lnTo>
                  <a:lnTo>
                    <a:pt x="67588" y="82374"/>
                  </a:lnTo>
                  <a:lnTo>
                    <a:pt x="67611" y="82306"/>
                  </a:lnTo>
                  <a:lnTo>
                    <a:pt x="67611" y="82261"/>
                  </a:lnTo>
                  <a:lnTo>
                    <a:pt x="67521" y="82261"/>
                  </a:lnTo>
                  <a:lnTo>
                    <a:pt x="67475" y="82284"/>
                  </a:lnTo>
                  <a:lnTo>
                    <a:pt x="67407" y="82329"/>
                  </a:lnTo>
                  <a:lnTo>
                    <a:pt x="67475" y="82216"/>
                  </a:lnTo>
                  <a:lnTo>
                    <a:pt x="67747" y="82080"/>
                  </a:lnTo>
                  <a:lnTo>
                    <a:pt x="67838" y="81989"/>
                  </a:lnTo>
                  <a:lnTo>
                    <a:pt x="67883" y="81944"/>
                  </a:lnTo>
                  <a:lnTo>
                    <a:pt x="67905" y="81876"/>
                  </a:lnTo>
                  <a:lnTo>
                    <a:pt x="67883" y="81876"/>
                  </a:lnTo>
                  <a:lnTo>
                    <a:pt x="67770" y="81899"/>
                  </a:lnTo>
                  <a:lnTo>
                    <a:pt x="67702" y="81921"/>
                  </a:lnTo>
                  <a:lnTo>
                    <a:pt x="67611" y="81853"/>
                  </a:lnTo>
                  <a:lnTo>
                    <a:pt x="67566" y="81831"/>
                  </a:lnTo>
                  <a:lnTo>
                    <a:pt x="67453" y="81876"/>
                  </a:lnTo>
                  <a:lnTo>
                    <a:pt x="67385" y="81944"/>
                  </a:lnTo>
                  <a:lnTo>
                    <a:pt x="67385" y="81921"/>
                  </a:lnTo>
                  <a:lnTo>
                    <a:pt x="67407" y="81853"/>
                  </a:lnTo>
                  <a:lnTo>
                    <a:pt x="67407" y="81785"/>
                  </a:lnTo>
                  <a:lnTo>
                    <a:pt x="67385" y="81740"/>
                  </a:lnTo>
                  <a:lnTo>
                    <a:pt x="67362" y="81718"/>
                  </a:lnTo>
                  <a:lnTo>
                    <a:pt x="67317" y="81740"/>
                  </a:lnTo>
                  <a:lnTo>
                    <a:pt x="67249" y="81853"/>
                  </a:lnTo>
                  <a:lnTo>
                    <a:pt x="67204" y="81944"/>
                  </a:lnTo>
                  <a:lnTo>
                    <a:pt x="67181" y="81989"/>
                  </a:lnTo>
                  <a:lnTo>
                    <a:pt x="67113" y="82012"/>
                  </a:lnTo>
                  <a:lnTo>
                    <a:pt x="67022" y="82125"/>
                  </a:lnTo>
                  <a:lnTo>
                    <a:pt x="66909" y="82284"/>
                  </a:lnTo>
                  <a:lnTo>
                    <a:pt x="66864" y="82329"/>
                  </a:lnTo>
                  <a:lnTo>
                    <a:pt x="66864" y="82261"/>
                  </a:lnTo>
                  <a:lnTo>
                    <a:pt x="66864" y="82216"/>
                  </a:lnTo>
                  <a:lnTo>
                    <a:pt x="66864" y="82193"/>
                  </a:lnTo>
                  <a:lnTo>
                    <a:pt x="66841" y="82148"/>
                  </a:lnTo>
                  <a:lnTo>
                    <a:pt x="66841" y="82125"/>
                  </a:lnTo>
                  <a:lnTo>
                    <a:pt x="66887" y="82057"/>
                  </a:lnTo>
                  <a:lnTo>
                    <a:pt x="66909" y="82012"/>
                  </a:lnTo>
                  <a:lnTo>
                    <a:pt x="66909" y="81967"/>
                  </a:lnTo>
                  <a:lnTo>
                    <a:pt x="66909" y="81899"/>
                  </a:lnTo>
                  <a:lnTo>
                    <a:pt x="66932" y="81853"/>
                  </a:lnTo>
                  <a:lnTo>
                    <a:pt x="66954" y="81785"/>
                  </a:lnTo>
                  <a:lnTo>
                    <a:pt x="67090" y="81604"/>
                  </a:lnTo>
                  <a:lnTo>
                    <a:pt x="67136" y="81536"/>
                  </a:lnTo>
                  <a:lnTo>
                    <a:pt x="67158" y="81423"/>
                  </a:lnTo>
                  <a:lnTo>
                    <a:pt x="67158" y="81401"/>
                  </a:lnTo>
                  <a:lnTo>
                    <a:pt x="67204" y="81355"/>
                  </a:lnTo>
                  <a:lnTo>
                    <a:pt x="67362" y="81129"/>
                  </a:lnTo>
                  <a:lnTo>
                    <a:pt x="67407" y="81061"/>
                  </a:lnTo>
                  <a:lnTo>
                    <a:pt x="67407" y="80948"/>
                  </a:lnTo>
                  <a:lnTo>
                    <a:pt x="67430" y="80925"/>
                  </a:lnTo>
                  <a:lnTo>
                    <a:pt x="67453" y="80902"/>
                  </a:lnTo>
                  <a:lnTo>
                    <a:pt x="67543" y="80812"/>
                  </a:lnTo>
                  <a:lnTo>
                    <a:pt x="67611" y="80744"/>
                  </a:lnTo>
                  <a:lnTo>
                    <a:pt x="67679" y="80585"/>
                  </a:lnTo>
                  <a:lnTo>
                    <a:pt x="67679" y="80517"/>
                  </a:lnTo>
                  <a:lnTo>
                    <a:pt x="67679" y="80450"/>
                  </a:lnTo>
                  <a:lnTo>
                    <a:pt x="67679" y="80404"/>
                  </a:lnTo>
                  <a:lnTo>
                    <a:pt x="67656" y="80382"/>
                  </a:lnTo>
                  <a:lnTo>
                    <a:pt x="67634" y="80359"/>
                  </a:lnTo>
                  <a:lnTo>
                    <a:pt x="67611" y="80359"/>
                  </a:lnTo>
                  <a:lnTo>
                    <a:pt x="67543" y="80382"/>
                  </a:lnTo>
                  <a:lnTo>
                    <a:pt x="67521" y="80359"/>
                  </a:lnTo>
                  <a:lnTo>
                    <a:pt x="67498" y="80336"/>
                  </a:lnTo>
                  <a:lnTo>
                    <a:pt x="67475" y="80291"/>
                  </a:lnTo>
                  <a:lnTo>
                    <a:pt x="67498" y="80200"/>
                  </a:lnTo>
                  <a:lnTo>
                    <a:pt x="67566" y="80178"/>
                  </a:lnTo>
                  <a:lnTo>
                    <a:pt x="67724" y="80155"/>
                  </a:lnTo>
                  <a:lnTo>
                    <a:pt x="67815" y="80155"/>
                  </a:lnTo>
                  <a:lnTo>
                    <a:pt x="67838" y="80133"/>
                  </a:lnTo>
                  <a:lnTo>
                    <a:pt x="67883" y="80065"/>
                  </a:lnTo>
                  <a:lnTo>
                    <a:pt x="67951" y="79929"/>
                  </a:lnTo>
                  <a:lnTo>
                    <a:pt x="67951" y="79906"/>
                  </a:lnTo>
                  <a:lnTo>
                    <a:pt x="67905" y="79861"/>
                  </a:lnTo>
                  <a:close/>
                  <a:moveTo>
                    <a:pt x="45218" y="86246"/>
                  </a:moveTo>
                  <a:lnTo>
                    <a:pt x="45195" y="86269"/>
                  </a:lnTo>
                  <a:lnTo>
                    <a:pt x="45218" y="86337"/>
                  </a:lnTo>
                  <a:lnTo>
                    <a:pt x="45240" y="86405"/>
                  </a:lnTo>
                  <a:lnTo>
                    <a:pt x="45285" y="86472"/>
                  </a:lnTo>
                  <a:lnTo>
                    <a:pt x="45331" y="86495"/>
                  </a:lnTo>
                  <a:lnTo>
                    <a:pt x="45353" y="86495"/>
                  </a:lnTo>
                  <a:lnTo>
                    <a:pt x="45353" y="86472"/>
                  </a:lnTo>
                  <a:lnTo>
                    <a:pt x="45376" y="86427"/>
                  </a:lnTo>
                  <a:lnTo>
                    <a:pt x="45399" y="86427"/>
                  </a:lnTo>
                  <a:lnTo>
                    <a:pt x="45421" y="86405"/>
                  </a:lnTo>
                  <a:lnTo>
                    <a:pt x="45444" y="86359"/>
                  </a:lnTo>
                  <a:lnTo>
                    <a:pt x="45421" y="86314"/>
                  </a:lnTo>
                  <a:lnTo>
                    <a:pt x="45353" y="86269"/>
                  </a:lnTo>
                  <a:lnTo>
                    <a:pt x="45285" y="86246"/>
                  </a:lnTo>
                  <a:close/>
                  <a:moveTo>
                    <a:pt x="61158" y="85386"/>
                  </a:moveTo>
                  <a:lnTo>
                    <a:pt x="61045" y="85499"/>
                  </a:lnTo>
                  <a:lnTo>
                    <a:pt x="60977" y="85567"/>
                  </a:lnTo>
                  <a:lnTo>
                    <a:pt x="60932" y="85635"/>
                  </a:lnTo>
                  <a:lnTo>
                    <a:pt x="60886" y="85725"/>
                  </a:lnTo>
                  <a:lnTo>
                    <a:pt x="60841" y="85816"/>
                  </a:lnTo>
                  <a:lnTo>
                    <a:pt x="60841" y="85861"/>
                  </a:lnTo>
                  <a:lnTo>
                    <a:pt x="60977" y="85884"/>
                  </a:lnTo>
                  <a:lnTo>
                    <a:pt x="61045" y="85906"/>
                  </a:lnTo>
                  <a:lnTo>
                    <a:pt x="61067" y="85952"/>
                  </a:lnTo>
                  <a:lnTo>
                    <a:pt x="61067" y="86110"/>
                  </a:lnTo>
                  <a:lnTo>
                    <a:pt x="61135" y="86133"/>
                  </a:lnTo>
                  <a:lnTo>
                    <a:pt x="61339" y="86133"/>
                  </a:lnTo>
                  <a:lnTo>
                    <a:pt x="61362" y="86155"/>
                  </a:lnTo>
                  <a:lnTo>
                    <a:pt x="61339" y="86178"/>
                  </a:lnTo>
                  <a:lnTo>
                    <a:pt x="61316" y="86178"/>
                  </a:lnTo>
                  <a:lnTo>
                    <a:pt x="61362" y="86269"/>
                  </a:lnTo>
                  <a:lnTo>
                    <a:pt x="61452" y="86337"/>
                  </a:lnTo>
                  <a:lnTo>
                    <a:pt x="61498" y="86359"/>
                  </a:lnTo>
                  <a:lnTo>
                    <a:pt x="61724" y="86427"/>
                  </a:lnTo>
                  <a:lnTo>
                    <a:pt x="61792" y="86427"/>
                  </a:lnTo>
                  <a:lnTo>
                    <a:pt x="61837" y="86382"/>
                  </a:lnTo>
                  <a:lnTo>
                    <a:pt x="61747" y="86359"/>
                  </a:lnTo>
                  <a:lnTo>
                    <a:pt x="61792" y="86337"/>
                  </a:lnTo>
                  <a:lnTo>
                    <a:pt x="61860" y="86314"/>
                  </a:lnTo>
                  <a:lnTo>
                    <a:pt x="61905" y="86269"/>
                  </a:lnTo>
                  <a:lnTo>
                    <a:pt x="61973" y="86246"/>
                  </a:lnTo>
                  <a:lnTo>
                    <a:pt x="61950" y="86269"/>
                  </a:lnTo>
                  <a:lnTo>
                    <a:pt x="61905" y="86291"/>
                  </a:lnTo>
                  <a:lnTo>
                    <a:pt x="61905" y="86337"/>
                  </a:lnTo>
                  <a:lnTo>
                    <a:pt x="61950" y="86382"/>
                  </a:lnTo>
                  <a:lnTo>
                    <a:pt x="61996" y="86382"/>
                  </a:lnTo>
                  <a:lnTo>
                    <a:pt x="62041" y="86450"/>
                  </a:lnTo>
                  <a:lnTo>
                    <a:pt x="61928" y="86518"/>
                  </a:lnTo>
                  <a:lnTo>
                    <a:pt x="61950" y="86540"/>
                  </a:lnTo>
                  <a:lnTo>
                    <a:pt x="62018" y="86518"/>
                  </a:lnTo>
                  <a:lnTo>
                    <a:pt x="62041" y="86608"/>
                  </a:lnTo>
                  <a:lnTo>
                    <a:pt x="62109" y="86631"/>
                  </a:lnTo>
                  <a:lnTo>
                    <a:pt x="62335" y="86631"/>
                  </a:lnTo>
                  <a:lnTo>
                    <a:pt x="62358" y="86608"/>
                  </a:lnTo>
                  <a:lnTo>
                    <a:pt x="62358" y="86563"/>
                  </a:lnTo>
                  <a:lnTo>
                    <a:pt x="62313" y="86563"/>
                  </a:lnTo>
                  <a:lnTo>
                    <a:pt x="62313" y="86495"/>
                  </a:lnTo>
                  <a:lnTo>
                    <a:pt x="62313" y="86405"/>
                  </a:lnTo>
                  <a:lnTo>
                    <a:pt x="62335" y="86359"/>
                  </a:lnTo>
                  <a:lnTo>
                    <a:pt x="62494" y="86291"/>
                  </a:lnTo>
                  <a:lnTo>
                    <a:pt x="62607" y="86201"/>
                  </a:lnTo>
                  <a:lnTo>
                    <a:pt x="62720" y="86110"/>
                  </a:lnTo>
                  <a:lnTo>
                    <a:pt x="62720" y="86088"/>
                  </a:lnTo>
                  <a:lnTo>
                    <a:pt x="62698" y="86065"/>
                  </a:lnTo>
                  <a:lnTo>
                    <a:pt x="62607" y="86042"/>
                  </a:lnTo>
                  <a:lnTo>
                    <a:pt x="62403" y="86042"/>
                  </a:lnTo>
                  <a:lnTo>
                    <a:pt x="62200" y="86065"/>
                  </a:lnTo>
                  <a:lnTo>
                    <a:pt x="62177" y="86088"/>
                  </a:lnTo>
                  <a:lnTo>
                    <a:pt x="61973" y="86110"/>
                  </a:lnTo>
                  <a:lnTo>
                    <a:pt x="61860" y="86110"/>
                  </a:lnTo>
                  <a:lnTo>
                    <a:pt x="61724" y="86065"/>
                  </a:lnTo>
                  <a:lnTo>
                    <a:pt x="61656" y="86020"/>
                  </a:lnTo>
                  <a:lnTo>
                    <a:pt x="61588" y="86020"/>
                  </a:lnTo>
                  <a:lnTo>
                    <a:pt x="61520" y="85974"/>
                  </a:lnTo>
                  <a:lnTo>
                    <a:pt x="61407" y="85952"/>
                  </a:lnTo>
                  <a:lnTo>
                    <a:pt x="61362" y="86042"/>
                  </a:lnTo>
                  <a:lnTo>
                    <a:pt x="61339" y="86088"/>
                  </a:lnTo>
                  <a:lnTo>
                    <a:pt x="61316" y="86065"/>
                  </a:lnTo>
                  <a:lnTo>
                    <a:pt x="61294" y="86042"/>
                  </a:lnTo>
                  <a:lnTo>
                    <a:pt x="61226" y="86020"/>
                  </a:lnTo>
                  <a:lnTo>
                    <a:pt x="61249" y="85974"/>
                  </a:lnTo>
                  <a:lnTo>
                    <a:pt x="61271" y="85952"/>
                  </a:lnTo>
                  <a:lnTo>
                    <a:pt x="61249" y="85906"/>
                  </a:lnTo>
                  <a:lnTo>
                    <a:pt x="61226" y="85861"/>
                  </a:lnTo>
                  <a:lnTo>
                    <a:pt x="61090" y="85703"/>
                  </a:lnTo>
                  <a:lnTo>
                    <a:pt x="61181" y="85544"/>
                  </a:lnTo>
                  <a:lnTo>
                    <a:pt x="61158" y="85476"/>
                  </a:lnTo>
                  <a:lnTo>
                    <a:pt x="61158" y="85386"/>
                  </a:lnTo>
                  <a:close/>
                  <a:moveTo>
                    <a:pt x="45761" y="86608"/>
                  </a:moveTo>
                  <a:lnTo>
                    <a:pt x="45716" y="86631"/>
                  </a:lnTo>
                  <a:lnTo>
                    <a:pt x="45693" y="86676"/>
                  </a:lnTo>
                  <a:lnTo>
                    <a:pt x="45693" y="86699"/>
                  </a:lnTo>
                  <a:lnTo>
                    <a:pt x="45716" y="86722"/>
                  </a:lnTo>
                  <a:lnTo>
                    <a:pt x="45761" y="86744"/>
                  </a:lnTo>
                  <a:lnTo>
                    <a:pt x="45806" y="86744"/>
                  </a:lnTo>
                  <a:lnTo>
                    <a:pt x="45852" y="86654"/>
                  </a:lnTo>
                  <a:lnTo>
                    <a:pt x="45829" y="86631"/>
                  </a:lnTo>
                  <a:lnTo>
                    <a:pt x="45784" y="86608"/>
                  </a:lnTo>
                  <a:close/>
                  <a:moveTo>
                    <a:pt x="53550" y="86948"/>
                  </a:moveTo>
                  <a:lnTo>
                    <a:pt x="53437" y="86971"/>
                  </a:lnTo>
                  <a:lnTo>
                    <a:pt x="53324" y="87084"/>
                  </a:lnTo>
                  <a:lnTo>
                    <a:pt x="53369" y="87084"/>
                  </a:lnTo>
                  <a:lnTo>
                    <a:pt x="53459" y="87061"/>
                  </a:lnTo>
                  <a:lnTo>
                    <a:pt x="53550" y="86948"/>
                  </a:lnTo>
                  <a:close/>
                  <a:moveTo>
                    <a:pt x="63943" y="85431"/>
                  </a:moveTo>
                  <a:lnTo>
                    <a:pt x="63875" y="85454"/>
                  </a:lnTo>
                  <a:lnTo>
                    <a:pt x="63852" y="85476"/>
                  </a:lnTo>
                  <a:lnTo>
                    <a:pt x="63739" y="85612"/>
                  </a:lnTo>
                  <a:lnTo>
                    <a:pt x="63649" y="85680"/>
                  </a:lnTo>
                  <a:lnTo>
                    <a:pt x="63603" y="85771"/>
                  </a:lnTo>
                  <a:lnTo>
                    <a:pt x="63558" y="85861"/>
                  </a:lnTo>
                  <a:lnTo>
                    <a:pt x="63354" y="86246"/>
                  </a:lnTo>
                  <a:lnTo>
                    <a:pt x="63309" y="86314"/>
                  </a:lnTo>
                  <a:lnTo>
                    <a:pt x="63218" y="86405"/>
                  </a:lnTo>
                  <a:lnTo>
                    <a:pt x="63151" y="86540"/>
                  </a:lnTo>
                  <a:lnTo>
                    <a:pt x="63151" y="86676"/>
                  </a:lnTo>
                  <a:lnTo>
                    <a:pt x="63173" y="86925"/>
                  </a:lnTo>
                  <a:lnTo>
                    <a:pt x="63218" y="86971"/>
                  </a:lnTo>
                  <a:lnTo>
                    <a:pt x="63286" y="87061"/>
                  </a:lnTo>
                  <a:lnTo>
                    <a:pt x="63309" y="87084"/>
                  </a:lnTo>
                  <a:lnTo>
                    <a:pt x="63354" y="87084"/>
                  </a:lnTo>
                  <a:lnTo>
                    <a:pt x="63400" y="87061"/>
                  </a:lnTo>
                  <a:lnTo>
                    <a:pt x="63468" y="87084"/>
                  </a:lnTo>
                  <a:lnTo>
                    <a:pt x="63558" y="87039"/>
                  </a:lnTo>
                  <a:lnTo>
                    <a:pt x="63649" y="87039"/>
                  </a:lnTo>
                  <a:lnTo>
                    <a:pt x="63739" y="87061"/>
                  </a:lnTo>
                  <a:lnTo>
                    <a:pt x="63807" y="87061"/>
                  </a:lnTo>
                  <a:lnTo>
                    <a:pt x="64034" y="86993"/>
                  </a:lnTo>
                  <a:lnTo>
                    <a:pt x="64169" y="86903"/>
                  </a:lnTo>
                  <a:lnTo>
                    <a:pt x="64237" y="86812"/>
                  </a:lnTo>
                  <a:lnTo>
                    <a:pt x="64328" y="86744"/>
                  </a:lnTo>
                  <a:lnTo>
                    <a:pt x="64464" y="86676"/>
                  </a:lnTo>
                  <a:lnTo>
                    <a:pt x="64464" y="86631"/>
                  </a:lnTo>
                  <a:lnTo>
                    <a:pt x="64396" y="86586"/>
                  </a:lnTo>
                  <a:lnTo>
                    <a:pt x="64418" y="86540"/>
                  </a:lnTo>
                  <a:lnTo>
                    <a:pt x="64464" y="86472"/>
                  </a:lnTo>
                  <a:lnTo>
                    <a:pt x="64464" y="86427"/>
                  </a:lnTo>
                  <a:lnTo>
                    <a:pt x="64441" y="86427"/>
                  </a:lnTo>
                  <a:lnTo>
                    <a:pt x="64373" y="86382"/>
                  </a:lnTo>
                  <a:lnTo>
                    <a:pt x="64260" y="86359"/>
                  </a:lnTo>
                  <a:lnTo>
                    <a:pt x="64147" y="86382"/>
                  </a:lnTo>
                  <a:lnTo>
                    <a:pt x="64147" y="86291"/>
                  </a:lnTo>
                  <a:lnTo>
                    <a:pt x="64101" y="86246"/>
                  </a:lnTo>
                  <a:lnTo>
                    <a:pt x="64034" y="86269"/>
                  </a:lnTo>
                  <a:lnTo>
                    <a:pt x="63988" y="86314"/>
                  </a:lnTo>
                  <a:lnTo>
                    <a:pt x="63943" y="86359"/>
                  </a:lnTo>
                  <a:lnTo>
                    <a:pt x="63875" y="86472"/>
                  </a:lnTo>
                  <a:lnTo>
                    <a:pt x="63875" y="86540"/>
                  </a:lnTo>
                  <a:lnTo>
                    <a:pt x="63762" y="86654"/>
                  </a:lnTo>
                  <a:lnTo>
                    <a:pt x="63784" y="86676"/>
                  </a:lnTo>
                  <a:lnTo>
                    <a:pt x="63966" y="86631"/>
                  </a:lnTo>
                  <a:lnTo>
                    <a:pt x="63966" y="86654"/>
                  </a:lnTo>
                  <a:lnTo>
                    <a:pt x="63784" y="86857"/>
                  </a:lnTo>
                  <a:lnTo>
                    <a:pt x="63739" y="86880"/>
                  </a:lnTo>
                  <a:lnTo>
                    <a:pt x="63694" y="86903"/>
                  </a:lnTo>
                  <a:lnTo>
                    <a:pt x="63649" y="86880"/>
                  </a:lnTo>
                  <a:lnTo>
                    <a:pt x="63603" y="86880"/>
                  </a:lnTo>
                  <a:lnTo>
                    <a:pt x="63490" y="86925"/>
                  </a:lnTo>
                  <a:lnTo>
                    <a:pt x="63468" y="86880"/>
                  </a:lnTo>
                  <a:lnTo>
                    <a:pt x="63490" y="86835"/>
                  </a:lnTo>
                  <a:lnTo>
                    <a:pt x="63558" y="86789"/>
                  </a:lnTo>
                  <a:lnTo>
                    <a:pt x="63558" y="86767"/>
                  </a:lnTo>
                  <a:lnTo>
                    <a:pt x="63513" y="86744"/>
                  </a:lnTo>
                  <a:lnTo>
                    <a:pt x="63558" y="86699"/>
                  </a:lnTo>
                  <a:lnTo>
                    <a:pt x="63649" y="86654"/>
                  </a:lnTo>
                  <a:lnTo>
                    <a:pt x="63649" y="86608"/>
                  </a:lnTo>
                  <a:lnTo>
                    <a:pt x="63581" y="86608"/>
                  </a:lnTo>
                  <a:lnTo>
                    <a:pt x="63490" y="86676"/>
                  </a:lnTo>
                  <a:lnTo>
                    <a:pt x="63468" y="86654"/>
                  </a:lnTo>
                  <a:lnTo>
                    <a:pt x="63603" y="86540"/>
                  </a:lnTo>
                  <a:lnTo>
                    <a:pt x="63671" y="86518"/>
                  </a:lnTo>
                  <a:lnTo>
                    <a:pt x="63739" y="86495"/>
                  </a:lnTo>
                  <a:lnTo>
                    <a:pt x="63875" y="86405"/>
                  </a:lnTo>
                  <a:lnTo>
                    <a:pt x="63920" y="86359"/>
                  </a:lnTo>
                  <a:lnTo>
                    <a:pt x="63943" y="86291"/>
                  </a:lnTo>
                  <a:lnTo>
                    <a:pt x="63920" y="86246"/>
                  </a:lnTo>
                  <a:lnTo>
                    <a:pt x="63943" y="86133"/>
                  </a:lnTo>
                  <a:lnTo>
                    <a:pt x="64034" y="85906"/>
                  </a:lnTo>
                  <a:lnTo>
                    <a:pt x="64079" y="85748"/>
                  </a:lnTo>
                  <a:lnTo>
                    <a:pt x="64079" y="85725"/>
                  </a:lnTo>
                  <a:lnTo>
                    <a:pt x="63988" y="85544"/>
                  </a:lnTo>
                  <a:lnTo>
                    <a:pt x="63988" y="85499"/>
                  </a:lnTo>
                  <a:lnTo>
                    <a:pt x="64011" y="85454"/>
                  </a:lnTo>
                  <a:lnTo>
                    <a:pt x="63943" y="85431"/>
                  </a:lnTo>
                  <a:close/>
                  <a:moveTo>
                    <a:pt x="46191" y="86608"/>
                  </a:moveTo>
                  <a:lnTo>
                    <a:pt x="46146" y="86631"/>
                  </a:lnTo>
                  <a:lnTo>
                    <a:pt x="46101" y="86654"/>
                  </a:lnTo>
                  <a:lnTo>
                    <a:pt x="46010" y="86654"/>
                  </a:lnTo>
                  <a:lnTo>
                    <a:pt x="45987" y="86676"/>
                  </a:lnTo>
                  <a:lnTo>
                    <a:pt x="45965" y="86676"/>
                  </a:lnTo>
                  <a:lnTo>
                    <a:pt x="45942" y="86631"/>
                  </a:lnTo>
                  <a:lnTo>
                    <a:pt x="45919" y="86631"/>
                  </a:lnTo>
                  <a:lnTo>
                    <a:pt x="45897" y="86654"/>
                  </a:lnTo>
                  <a:lnTo>
                    <a:pt x="45897" y="86676"/>
                  </a:lnTo>
                  <a:lnTo>
                    <a:pt x="45897" y="86722"/>
                  </a:lnTo>
                  <a:lnTo>
                    <a:pt x="45942" y="86744"/>
                  </a:lnTo>
                  <a:lnTo>
                    <a:pt x="46101" y="86789"/>
                  </a:lnTo>
                  <a:lnTo>
                    <a:pt x="46123" y="86812"/>
                  </a:lnTo>
                  <a:lnTo>
                    <a:pt x="46282" y="86835"/>
                  </a:lnTo>
                  <a:lnTo>
                    <a:pt x="46372" y="86857"/>
                  </a:lnTo>
                  <a:lnTo>
                    <a:pt x="46463" y="86903"/>
                  </a:lnTo>
                  <a:lnTo>
                    <a:pt x="46531" y="86948"/>
                  </a:lnTo>
                  <a:lnTo>
                    <a:pt x="46599" y="86948"/>
                  </a:lnTo>
                  <a:lnTo>
                    <a:pt x="46667" y="86993"/>
                  </a:lnTo>
                  <a:lnTo>
                    <a:pt x="46689" y="87016"/>
                  </a:lnTo>
                  <a:lnTo>
                    <a:pt x="46780" y="87061"/>
                  </a:lnTo>
                  <a:lnTo>
                    <a:pt x="46803" y="87084"/>
                  </a:lnTo>
                  <a:lnTo>
                    <a:pt x="46825" y="87106"/>
                  </a:lnTo>
                  <a:lnTo>
                    <a:pt x="46848" y="87084"/>
                  </a:lnTo>
                  <a:lnTo>
                    <a:pt x="47006" y="86948"/>
                  </a:lnTo>
                  <a:lnTo>
                    <a:pt x="47052" y="86948"/>
                  </a:lnTo>
                  <a:lnTo>
                    <a:pt x="46961" y="87039"/>
                  </a:lnTo>
                  <a:lnTo>
                    <a:pt x="46938" y="87061"/>
                  </a:lnTo>
                  <a:lnTo>
                    <a:pt x="46916" y="87039"/>
                  </a:lnTo>
                  <a:lnTo>
                    <a:pt x="46870" y="87084"/>
                  </a:lnTo>
                  <a:lnTo>
                    <a:pt x="46870" y="87106"/>
                  </a:lnTo>
                  <a:lnTo>
                    <a:pt x="46893" y="87084"/>
                  </a:lnTo>
                  <a:lnTo>
                    <a:pt x="46938" y="87106"/>
                  </a:lnTo>
                  <a:lnTo>
                    <a:pt x="46961" y="87129"/>
                  </a:lnTo>
                  <a:lnTo>
                    <a:pt x="47006" y="87106"/>
                  </a:lnTo>
                  <a:lnTo>
                    <a:pt x="47052" y="87061"/>
                  </a:lnTo>
                  <a:lnTo>
                    <a:pt x="47120" y="86993"/>
                  </a:lnTo>
                  <a:lnTo>
                    <a:pt x="47187" y="86835"/>
                  </a:lnTo>
                  <a:lnTo>
                    <a:pt x="47120" y="86835"/>
                  </a:lnTo>
                  <a:lnTo>
                    <a:pt x="47097" y="86812"/>
                  </a:lnTo>
                  <a:lnTo>
                    <a:pt x="47120" y="86767"/>
                  </a:lnTo>
                  <a:lnTo>
                    <a:pt x="47120" y="86744"/>
                  </a:lnTo>
                  <a:lnTo>
                    <a:pt x="47120" y="86722"/>
                  </a:lnTo>
                  <a:lnTo>
                    <a:pt x="47097" y="86722"/>
                  </a:lnTo>
                  <a:lnTo>
                    <a:pt x="47074" y="86744"/>
                  </a:lnTo>
                  <a:lnTo>
                    <a:pt x="47052" y="86812"/>
                  </a:lnTo>
                  <a:lnTo>
                    <a:pt x="47029" y="86903"/>
                  </a:lnTo>
                  <a:lnTo>
                    <a:pt x="47006" y="86880"/>
                  </a:lnTo>
                  <a:lnTo>
                    <a:pt x="46984" y="86835"/>
                  </a:lnTo>
                  <a:lnTo>
                    <a:pt x="46984" y="86789"/>
                  </a:lnTo>
                  <a:lnTo>
                    <a:pt x="47006" y="86767"/>
                  </a:lnTo>
                  <a:lnTo>
                    <a:pt x="46984" y="86722"/>
                  </a:lnTo>
                  <a:lnTo>
                    <a:pt x="46961" y="86722"/>
                  </a:lnTo>
                  <a:lnTo>
                    <a:pt x="46938" y="86699"/>
                  </a:lnTo>
                  <a:lnTo>
                    <a:pt x="46938" y="86676"/>
                  </a:lnTo>
                  <a:lnTo>
                    <a:pt x="46938" y="86654"/>
                  </a:lnTo>
                  <a:lnTo>
                    <a:pt x="46916" y="86631"/>
                  </a:lnTo>
                  <a:lnTo>
                    <a:pt x="46870" y="86631"/>
                  </a:lnTo>
                  <a:lnTo>
                    <a:pt x="46825" y="86654"/>
                  </a:lnTo>
                  <a:lnTo>
                    <a:pt x="46780" y="86699"/>
                  </a:lnTo>
                  <a:lnTo>
                    <a:pt x="46757" y="86744"/>
                  </a:lnTo>
                  <a:lnTo>
                    <a:pt x="46712" y="86744"/>
                  </a:lnTo>
                  <a:lnTo>
                    <a:pt x="46689" y="86676"/>
                  </a:lnTo>
                  <a:lnTo>
                    <a:pt x="46667" y="86654"/>
                  </a:lnTo>
                  <a:lnTo>
                    <a:pt x="46644" y="86676"/>
                  </a:lnTo>
                  <a:lnTo>
                    <a:pt x="46621" y="86654"/>
                  </a:lnTo>
                  <a:lnTo>
                    <a:pt x="46621" y="86631"/>
                  </a:lnTo>
                  <a:lnTo>
                    <a:pt x="46599" y="86608"/>
                  </a:lnTo>
                  <a:lnTo>
                    <a:pt x="46531" y="86631"/>
                  </a:lnTo>
                  <a:lnTo>
                    <a:pt x="46508" y="86654"/>
                  </a:lnTo>
                  <a:lnTo>
                    <a:pt x="46486" y="86676"/>
                  </a:lnTo>
                  <a:lnTo>
                    <a:pt x="46463" y="86654"/>
                  </a:lnTo>
                  <a:lnTo>
                    <a:pt x="46440" y="86676"/>
                  </a:lnTo>
                  <a:lnTo>
                    <a:pt x="46418" y="86699"/>
                  </a:lnTo>
                  <a:lnTo>
                    <a:pt x="46395" y="86722"/>
                  </a:lnTo>
                  <a:lnTo>
                    <a:pt x="46418" y="86744"/>
                  </a:lnTo>
                  <a:lnTo>
                    <a:pt x="46418" y="86767"/>
                  </a:lnTo>
                  <a:lnTo>
                    <a:pt x="46440" y="86767"/>
                  </a:lnTo>
                  <a:lnTo>
                    <a:pt x="46440" y="86789"/>
                  </a:lnTo>
                  <a:lnTo>
                    <a:pt x="46440" y="86812"/>
                  </a:lnTo>
                  <a:lnTo>
                    <a:pt x="46418" y="86812"/>
                  </a:lnTo>
                  <a:lnTo>
                    <a:pt x="46395" y="86789"/>
                  </a:lnTo>
                  <a:lnTo>
                    <a:pt x="46372" y="86767"/>
                  </a:lnTo>
                  <a:lnTo>
                    <a:pt x="46372" y="86789"/>
                  </a:lnTo>
                  <a:lnTo>
                    <a:pt x="46350" y="86789"/>
                  </a:lnTo>
                  <a:lnTo>
                    <a:pt x="46327" y="86767"/>
                  </a:lnTo>
                  <a:lnTo>
                    <a:pt x="46304" y="86744"/>
                  </a:lnTo>
                  <a:lnTo>
                    <a:pt x="46282" y="86767"/>
                  </a:lnTo>
                  <a:lnTo>
                    <a:pt x="46259" y="86767"/>
                  </a:lnTo>
                  <a:lnTo>
                    <a:pt x="46236" y="86744"/>
                  </a:lnTo>
                  <a:lnTo>
                    <a:pt x="46236" y="86722"/>
                  </a:lnTo>
                  <a:lnTo>
                    <a:pt x="46214" y="86699"/>
                  </a:lnTo>
                  <a:lnTo>
                    <a:pt x="46191" y="86676"/>
                  </a:lnTo>
                  <a:lnTo>
                    <a:pt x="46214" y="86631"/>
                  </a:lnTo>
                  <a:lnTo>
                    <a:pt x="46191" y="86608"/>
                  </a:lnTo>
                  <a:close/>
                  <a:moveTo>
                    <a:pt x="47074" y="87129"/>
                  </a:moveTo>
                  <a:lnTo>
                    <a:pt x="47006" y="87174"/>
                  </a:lnTo>
                  <a:lnTo>
                    <a:pt x="46984" y="87174"/>
                  </a:lnTo>
                  <a:lnTo>
                    <a:pt x="46984" y="87197"/>
                  </a:lnTo>
                  <a:lnTo>
                    <a:pt x="47029" y="87197"/>
                  </a:lnTo>
                  <a:lnTo>
                    <a:pt x="47074" y="87174"/>
                  </a:lnTo>
                  <a:lnTo>
                    <a:pt x="47097" y="87129"/>
                  </a:lnTo>
                  <a:close/>
                  <a:moveTo>
                    <a:pt x="63513" y="87084"/>
                  </a:moveTo>
                  <a:lnTo>
                    <a:pt x="63468" y="87106"/>
                  </a:lnTo>
                  <a:lnTo>
                    <a:pt x="63490" y="87129"/>
                  </a:lnTo>
                  <a:lnTo>
                    <a:pt x="63535" y="87174"/>
                  </a:lnTo>
                  <a:lnTo>
                    <a:pt x="63535" y="87197"/>
                  </a:lnTo>
                  <a:lnTo>
                    <a:pt x="63581" y="87174"/>
                  </a:lnTo>
                  <a:lnTo>
                    <a:pt x="63581" y="87152"/>
                  </a:lnTo>
                  <a:lnTo>
                    <a:pt x="63603" y="87084"/>
                  </a:lnTo>
                  <a:close/>
                  <a:moveTo>
                    <a:pt x="53641" y="86925"/>
                  </a:moveTo>
                  <a:lnTo>
                    <a:pt x="53595" y="86948"/>
                  </a:lnTo>
                  <a:lnTo>
                    <a:pt x="53459" y="87106"/>
                  </a:lnTo>
                  <a:lnTo>
                    <a:pt x="53324" y="87152"/>
                  </a:lnTo>
                  <a:lnTo>
                    <a:pt x="53256" y="87242"/>
                  </a:lnTo>
                  <a:lnTo>
                    <a:pt x="53278" y="87242"/>
                  </a:lnTo>
                  <a:lnTo>
                    <a:pt x="53392" y="87197"/>
                  </a:lnTo>
                  <a:lnTo>
                    <a:pt x="53505" y="87220"/>
                  </a:lnTo>
                  <a:lnTo>
                    <a:pt x="53550" y="87197"/>
                  </a:lnTo>
                  <a:lnTo>
                    <a:pt x="53573" y="87174"/>
                  </a:lnTo>
                  <a:lnTo>
                    <a:pt x="53573" y="87106"/>
                  </a:lnTo>
                  <a:lnTo>
                    <a:pt x="53641" y="86925"/>
                  </a:lnTo>
                  <a:close/>
                  <a:moveTo>
                    <a:pt x="48252" y="87876"/>
                  </a:moveTo>
                  <a:lnTo>
                    <a:pt x="48274" y="87899"/>
                  </a:lnTo>
                  <a:lnTo>
                    <a:pt x="48274" y="87922"/>
                  </a:lnTo>
                  <a:lnTo>
                    <a:pt x="48320" y="87967"/>
                  </a:lnTo>
                  <a:lnTo>
                    <a:pt x="48320" y="87944"/>
                  </a:lnTo>
                  <a:lnTo>
                    <a:pt x="48320" y="87899"/>
                  </a:lnTo>
                  <a:lnTo>
                    <a:pt x="48320" y="87876"/>
                  </a:lnTo>
                  <a:close/>
                  <a:moveTo>
                    <a:pt x="58939" y="87944"/>
                  </a:moveTo>
                  <a:lnTo>
                    <a:pt x="58894" y="87990"/>
                  </a:lnTo>
                  <a:lnTo>
                    <a:pt x="58848" y="88148"/>
                  </a:lnTo>
                  <a:lnTo>
                    <a:pt x="58848" y="88148"/>
                  </a:lnTo>
                  <a:lnTo>
                    <a:pt x="58962" y="88080"/>
                  </a:lnTo>
                  <a:lnTo>
                    <a:pt x="58962" y="88057"/>
                  </a:lnTo>
                  <a:lnTo>
                    <a:pt x="58984" y="87967"/>
                  </a:lnTo>
                  <a:lnTo>
                    <a:pt x="58939" y="87944"/>
                  </a:lnTo>
                  <a:close/>
                  <a:moveTo>
                    <a:pt x="59392" y="88397"/>
                  </a:moveTo>
                  <a:lnTo>
                    <a:pt x="59369" y="88420"/>
                  </a:lnTo>
                  <a:lnTo>
                    <a:pt x="59324" y="88510"/>
                  </a:lnTo>
                  <a:lnTo>
                    <a:pt x="59301" y="88556"/>
                  </a:lnTo>
                  <a:lnTo>
                    <a:pt x="59347" y="88510"/>
                  </a:lnTo>
                  <a:lnTo>
                    <a:pt x="59392" y="88397"/>
                  </a:lnTo>
                  <a:close/>
                  <a:moveTo>
                    <a:pt x="51105" y="88624"/>
                  </a:moveTo>
                  <a:lnTo>
                    <a:pt x="51014" y="88646"/>
                  </a:lnTo>
                  <a:lnTo>
                    <a:pt x="50991" y="88669"/>
                  </a:lnTo>
                  <a:lnTo>
                    <a:pt x="50991" y="88691"/>
                  </a:lnTo>
                  <a:lnTo>
                    <a:pt x="51082" y="88691"/>
                  </a:lnTo>
                  <a:lnTo>
                    <a:pt x="51127" y="88646"/>
                  </a:lnTo>
                  <a:lnTo>
                    <a:pt x="51105" y="88624"/>
                  </a:lnTo>
                  <a:close/>
                  <a:moveTo>
                    <a:pt x="51444" y="88556"/>
                  </a:moveTo>
                  <a:lnTo>
                    <a:pt x="51399" y="88578"/>
                  </a:lnTo>
                  <a:lnTo>
                    <a:pt x="51286" y="88578"/>
                  </a:lnTo>
                  <a:lnTo>
                    <a:pt x="51263" y="88624"/>
                  </a:lnTo>
                  <a:lnTo>
                    <a:pt x="51240" y="88646"/>
                  </a:lnTo>
                  <a:lnTo>
                    <a:pt x="51240" y="88669"/>
                  </a:lnTo>
                  <a:lnTo>
                    <a:pt x="51240" y="88691"/>
                  </a:lnTo>
                  <a:lnTo>
                    <a:pt x="51263" y="88691"/>
                  </a:lnTo>
                  <a:lnTo>
                    <a:pt x="51286" y="88714"/>
                  </a:lnTo>
                  <a:lnTo>
                    <a:pt x="51331" y="88669"/>
                  </a:lnTo>
                  <a:lnTo>
                    <a:pt x="51354" y="88646"/>
                  </a:lnTo>
                  <a:lnTo>
                    <a:pt x="51354" y="88601"/>
                  </a:lnTo>
                  <a:lnTo>
                    <a:pt x="51444" y="88578"/>
                  </a:lnTo>
                  <a:lnTo>
                    <a:pt x="51444" y="88556"/>
                  </a:lnTo>
                  <a:close/>
                  <a:moveTo>
                    <a:pt x="64554" y="88827"/>
                  </a:moveTo>
                  <a:lnTo>
                    <a:pt x="64441" y="88895"/>
                  </a:lnTo>
                  <a:lnTo>
                    <a:pt x="64237" y="88895"/>
                  </a:lnTo>
                  <a:lnTo>
                    <a:pt x="64305" y="88941"/>
                  </a:lnTo>
                  <a:lnTo>
                    <a:pt x="64396" y="88941"/>
                  </a:lnTo>
                  <a:lnTo>
                    <a:pt x="64509" y="88895"/>
                  </a:lnTo>
                  <a:lnTo>
                    <a:pt x="64554" y="88827"/>
                  </a:lnTo>
                  <a:close/>
                  <a:moveTo>
                    <a:pt x="59958" y="82759"/>
                  </a:moveTo>
                  <a:lnTo>
                    <a:pt x="59664" y="82804"/>
                  </a:lnTo>
                  <a:lnTo>
                    <a:pt x="59437" y="82827"/>
                  </a:lnTo>
                  <a:lnTo>
                    <a:pt x="59097" y="82940"/>
                  </a:lnTo>
                  <a:lnTo>
                    <a:pt x="58690" y="83121"/>
                  </a:lnTo>
                  <a:lnTo>
                    <a:pt x="58328" y="83257"/>
                  </a:lnTo>
                  <a:lnTo>
                    <a:pt x="58079" y="83416"/>
                  </a:lnTo>
                  <a:lnTo>
                    <a:pt x="57784" y="83529"/>
                  </a:lnTo>
                  <a:lnTo>
                    <a:pt x="57648" y="83642"/>
                  </a:lnTo>
                  <a:lnTo>
                    <a:pt x="57535" y="83733"/>
                  </a:lnTo>
                  <a:lnTo>
                    <a:pt x="57399" y="83823"/>
                  </a:lnTo>
                  <a:lnTo>
                    <a:pt x="57331" y="83846"/>
                  </a:lnTo>
                  <a:lnTo>
                    <a:pt x="57195" y="83959"/>
                  </a:lnTo>
                  <a:lnTo>
                    <a:pt x="56946" y="84231"/>
                  </a:lnTo>
                  <a:lnTo>
                    <a:pt x="56811" y="84321"/>
                  </a:lnTo>
                  <a:lnTo>
                    <a:pt x="56720" y="84480"/>
                  </a:lnTo>
                  <a:lnTo>
                    <a:pt x="56561" y="84729"/>
                  </a:lnTo>
                  <a:lnTo>
                    <a:pt x="56380" y="84910"/>
                  </a:lnTo>
                  <a:lnTo>
                    <a:pt x="56335" y="85001"/>
                  </a:lnTo>
                  <a:lnTo>
                    <a:pt x="56222" y="85114"/>
                  </a:lnTo>
                  <a:lnTo>
                    <a:pt x="56086" y="85318"/>
                  </a:lnTo>
                  <a:lnTo>
                    <a:pt x="55973" y="85408"/>
                  </a:lnTo>
                  <a:lnTo>
                    <a:pt x="55611" y="85612"/>
                  </a:lnTo>
                  <a:lnTo>
                    <a:pt x="55475" y="85657"/>
                  </a:lnTo>
                  <a:lnTo>
                    <a:pt x="55384" y="85725"/>
                  </a:lnTo>
                  <a:lnTo>
                    <a:pt x="55248" y="85771"/>
                  </a:lnTo>
                  <a:lnTo>
                    <a:pt x="55067" y="85838"/>
                  </a:lnTo>
                  <a:lnTo>
                    <a:pt x="54886" y="85884"/>
                  </a:lnTo>
                  <a:lnTo>
                    <a:pt x="54727" y="85974"/>
                  </a:lnTo>
                  <a:lnTo>
                    <a:pt x="54660" y="86020"/>
                  </a:lnTo>
                  <a:lnTo>
                    <a:pt x="54614" y="86088"/>
                  </a:lnTo>
                  <a:lnTo>
                    <a:pt x="54524" y="86133"/>
                  </a:lnTo>
                  <a:lnTo>
                    <a:pt x="54410" y="86201"/>
                  </a:lnTo>
                  <a:lnTo>
                    <a:pt x="54229" y="86382"/>
                  </a:lnTo>
                  <a:lnTo>
                    <a:pt x="54026" y="86472"/>
                  </a:lnTo>
                  <a:lnTo>
                    <a:pt x="53890" y="86586"/>
                  </a:lnTo>
                  <a:lnTo>
                    <a:pt x="53799" y="86744"/>
                  </a:lnTo>
                  <a:lnTo>
                    <a:pt x="53709" y="86880"/>
                  </a:lnTo>
                  <a:lnTo>
                    <a:pt x="53641" y="87016"/>
                  </a:lnTo>
                  <a:lnTo>
                    <a:pt x="53618" y="87061"/>
                  </a:lnTo>
                  <a:lnTo>
                    <a:pt x="53595" y="87220"/>
                  </a:lnTo>
                  <a:lnTo>
                    <a:pt x="53573" y="87242"/>
                  </a:lnTo>
                  <a:lnTo>
                    <a:pt x="53392" y="87288"/>
                  </a:lnTo>
                  <a:lnTo>
                    <a:pt x="53165" y="87446"/>
                  </a:lnTo>
                  <a:lnTo>
                    <a:pt x="53007" y="87514"/>
                  </a:lnTo>
                  <a:lnTo>
                    <a:pt x="52758" y="87673"/>
                  </a:lnTo>
                  <a:lnTo>
                    <a:pt x="52644" y="87718"/>
                  </a:lnTo>
                  <a:lnTo>
                    <a:pt x="55180" y="87718"/>
                  </a:lnTo>
                  <a:lnTo>
                    <a:pt x="55271" y="87514"/>
                  </a:lnTo>
                  <a:lnTo>
                    <a:pt x="55339" y="87401"/>
                  </a:lnTo>
                  <a:lnTo>
                    <a:pt x="55429" y="87446"/>
                  </a:lnTo>
                  <a:lnTo>
                    <a:pt x="55497" y="87423"/>
                  </a:lnTo>
                  <a:lnTo>
                    <a:pt x="55543" y="87378"/>
                  </a:lnTo>
                  <a:lnTo>
                    <a:pt x="55588" y="87356"/>
                  </a:lnTo>
                  <a:lnTo>
                    <a:pt x="55633" y="87356"/>
                  </a:lnTo>
                  <a:lnTo>
                    <a:pt x="55656" y="87401"/>
                  </a:lnTo>
                  <a:lnTo>
                    <a:pt x="55678" y="87423"/>
                  </a:lnTo>
                  <a:lnTo>
                    <a:pt x="55701" y="87423"/>
                  </a:lnTo>
                  <a:lnTo>
                    <a:pt x="55724" y="87378"/>
                  </a:lnTo>
                  <a:lnTo>
                    <a:pt x="55724" y="87310"/>
                  </a:lnTo>
                  <a:lnTo>
                    <a:pt x="55769" y="87265"/>
                  </a:lnTo>
                  <a:lnTo>
                    <a:pt x="55837" y="87265"/>
                  </a:lnTo>
                  <a:lnTo>
                    <a:pt x="55837" y="87242"/>
                  </a:lnTo>
                  <a:lnTo>
                    <a:pt x="55837" y="87220"/>
                  </a:lnTo>
                  <a:lnTo>
                    <a:pt x="55837" y="87174"/>
                  </a:lnTo>
                  <a:lnTo>
                    <a:pt x="55837" y="87106"/>
                  </a:lnTo>
                  <a:lnTo>
                    <a:pt x="55928" y="86993"/>
                  </a:lnTo>
                  <a:lnTo>
                    <a:pt x="56018" y="86925"/>
                  </a:lnTo>
                  <a:lnTo>
                    <a:pt x="56063" y="86903"/>
                  </a:lnTo>
                  <a:lnTo>
                    <a:pt x="56063" y="86835"/>
                  </a:lnTo>
                  <a:lnTo>
                    <a:pt x="56131" y="86744"/>
                  </a:lnTo>
                  <a:lnTo>
                    <a:pt x="56154" y="86699"/>
                  </a:lnTo>
                  <a:lnTo>
                    <a:pt x="56154" y="86676"/>
                  </a:lnTo>
                  <a:lnTo>
                    <a:pt x="56154" y="86631"/>
                  </a:lnTo>
                  <a:lnTo>
                    <a:pt x="56154" y="86540"/>
                  </a:lnTo>
                  <a:lnTo>
                    <a:pt x="56177" y="86427"/>
                  </a:lnTo>
                  <a:lnTo>
                    <a:pt x="56199" y="86314"/>
                  </a:lnTo>
                  <a:lnTo>
                    <a:pt x="56245" y="86201"/>
                  </a:lnTo>
                  <a:lnTo>
                    <a:pt x="56335" y="86088"/>
                  </a:lnTo>
                  <a:lnTo>
                    <a:pt x="56358" y="85952"/>
                  </a:lnTo>
                  <a:lnTo>
                    <a:pt x="56380" y="85793"/>
                  </a:lnTo>
                  <a:lnTo>
                    <a:pt x="56494" y="85635"/>
                  </a:lnTo>
                  <a:lnTo>
                    <a:pt x="56607" y="85454"/>
                  </a:lnTo>
                  <a:lnTo>
                    <a:pt x="56697" y="85363"/>
                  </a:lnTo>
                  <a:lnTo>
                    <a:pt x="56811" y="85182"/>
                  </a:lnTo>
                  <a:lnTo>
                    <a:pt x="56901" y="85046"/>
                  </a:lnTo>
                  <a:lnTo>
                    <a:pt x="56946" y="84978"/>
                  </a:lnTo>
                  <a:lnTo>
                    <a:pt x="56992" y="84910"/>
                  </a:lnTo>
                  <a:lnTo>
                    <a:pt x="57060" y="84933"/>
                  </a:lnTo>
                  <a:lnTo>
                    <a:pt x="57150" y="84955"/>
                  </a:lnTo>
                  <a:lnTo>
                    <a:pt x="57128" y="85046"/>
                  </a:lnTo>
                  <a:lnTo>
                    <a:pt x="57150" y="85137"/>
                  </a:lnTo>
                  <a:lnTo>
                    <a:pt x="57195" y="85182"/>
                  </a:lnTo>
                  <a:lnTo>
                    <a:pt x="57241" y="85204"/>
                  </a:lnTo>
                  <a:lnTo>
                    <a:pt x="57331" y="85204"/>
                  </a:lnTo>
                  <a:lnTo>
                    <a:pt x="57445" y="85159"/>
                  </a:lnTo>
                  <a:lnTo>
                    <a:pt x="57603" y="85114"/>
                  </a:lnTo>
                  <a:lnTo>
                    <a:pt x="57671" y="85091"/>
                  </a:lnTo>
                  <a:lnTo>
                    <a:pt x="57694" y="85046"/>
                  </a:lnTo>
                  <a:lnTo>
                    <a:pt x="57784" y="85046"/>
                  </a:lnTo>
                  <a:lnTo>
                    <a:pt x="57897" y="85137"/>
                  </a:lnTo>
                  <a:lnTo>
                    <a:pt x="58033" y="85250"/>
                  </a:lnTo>
                  <a:lnTo>
                    <a:pt x="58124" y="85363"/>
                  </a:lnTo>
                  <a:lnTo>
                    <a:pt x="58146" y="85521"/>
                  </a:lnTo>
                  <a:lnTo>
                    <a:pt x="58146" y="85703"/>
                  </a:lnTo>
                  <a:lnTo>
                    <a:pt x="58146" y="85884"/>
                  </a:lnTo>
                  <a:lnTo>
                    <a:pt x="58146" y="86020"/>
                  </a:lnTo>
                  <a:lnTo>
                    <a:pt x="58146" y="86223"/>
                  </a:lnTo>
                  <a:lnTo>
                    <a:pt x="58146" y="86359"/>
                  </a:lnTo>
                  <a:lnTo>
                    <a:pt x="58146" y="86540"/>
                  </a:lnTo>
                  <a:lnTo>
                    <a:pt x="58146" y="86654"/>
                  </a:lnTo>
                  <a:lnTo>
                    <a:pt x="58169" y="86676"/>
                  </a:lnTo>
                  <a:lnTo>
                    <a:pt x="58146" y="86722"/>
                  </a:lnTo>
                  <a:lnTo>
                    <a:pt x="58146" y="86744"/>
                  </a:lnTo>
                  <a:lnTo>
                    <a:pt x="58146" y="86767"/>
                  </a:lnTo>
                  <a:lnTo>
                    <a:pt x="58169" y="86789"/>
                  </a:lnTo>
                  <a:lnTo>
                    <a:pt x="58169" y="86812"/>
                  </a:lnTo>
                  <a:lnTo>
                    <a:pt x="58146" y="86835"/>
                  </a:lnTo>
                  <a:lnTo>
                    <a:pt x="58146" y="86857"/>
                  </a:lnTo>
                  <a:lnTo>
                    <a:pt x="58146" y="86903"/>
                  </a:lnTo>
                  <a:lnTo>
                    <a:pt x="58146" y="86948"/>
                  </a:lnTo>
                  <a:lnTo>
                    <a:pt x="58192" y="86948"/>
                  </a:lnTo>
                  <a:lnTo>
                    <a:pt x="58214" y="86971"/>
                  </a:lnTo>
                  <a:lnTo>
                    <a:pt x="58260" y="86993"/>
                  </a:lnTo>
                  <a:lnTo>
                    <a:pt x="58305" y="87039"/>
                  </a:lnTo>
                  <a:lnTo>
                    <a:pt x="58396" y="87039"/>
                  </a:lnTo>
                  <a:lnTo>
                    <a:pt x="58441" y="87061"/>
                  </a:lnTo>
                  <a:lnTo>
                    <a:pt x="58441" y="87084"/>
                  </a:lnTo>
                  <a:lnTo>
                    <a:pt x="58441" y="87129"/>
                  </a:lnTo>
                  <a:lnTo>
                    <a:pt x="58418" y="87152"/>
                  </a:lnTo>
                  <a:lnTo>
                    <a:pt x="58396" y="87174"/>
                  </a:lnTo>
                  <a:lnTo>
                    <a:pt x="58373" y="87197"/>
                  </a:lnTo>
                  <a:lnTo>
                    <a:pt x="58396" y="87220"/>
                  </a:lnTo>
                  <a:lnTo>
                    <a:pt x="58418" y="87265"/>
                  </a:lnTo>
                  <a:lnTo>
                    <a:pt x="58441" y="87310"/>
                  </a:lnTo>
                  <a:lnTo>
                    <a:pt x="58418" y="87356"/>
                  </a:lnTo>
                  <a:lnTo>
                    <a:pt x="58418" y="87378"/>
                  </a:lnTo>
                  <a:lnTo>
                    <a:pt x="58396" y="87423"/>
                  </a:lnTo>
                  <a:lnTo>
                    <a:pt x="58418" y="87446"/>
                  </a:lnTo>
                  <a:lnTo>
                    <a:pt x="58463" y="87491"/>
                  </a:lnTo>
                  <a:lnTo>
                    <a:pt x="58486" y="87537"/>
                  </a:lnTo>
                  <a:lnTo>
                    <a:pt x="58531" y="87559"/>
                  </a:lnTo>
                  <a:lnTo>
                    <a:pt x="58554" y="87537"/>
                  </a:lnTo>
                  <a:lnTo>
                    <a:pt x="58554" y="87514"/>
                  </a:lnTo>
                  <a:lnTo>
                    <a:pt x="58645" y="87514"/>
                  </a:lnTo>
                  <a:lnTo>
                    <a:pt x="58667" y="87537"/>
                  </a:lnTo>
                  <a:lnTo>
                    <a:pt x="58713" y="87559"/>
                  </a:lnTo>
                  <a:lnTo>
                    <a:pt x="58848" y="87559"/>
                  </a:lnTo>
                  <a:lnTo>
                    <a:pt x="58848" y="87627"/>
                  </a:lnTo>
                  <a:lnTo>
                    <a:pt x="58871" y="87650"/>
                  </a:lnTo>
                  <a:lnTo>
                    <a:pt x="59007" y="87627"/>
                  </a:lnTo>
                  <a:lnTo>
                    <a:pt x="59165" y="87559"/>
                  </a:lnTo>
                  <a:lnTo>
                    <a:pt x="59211" y="87627"/>
                  </a:lnTo>
                  <a:lnTo>
                    <a:pt x="59301" y="87582"/>
                  </a:lnTo>
                  <a:lnTo>
                    <a:pt x="59369" y="87514"/>
                  </a:lnTo>
                  <a:lnTo>
                    <a:pt x="59460" y="87469"/>
                  </a:lnTo>
                  <a:lnTo>
                    <a:pt x="59482" y="87446"/>
                  </a:lnTo>
                  <a:lnTo>
                    <a:pt x="59414" y="87356"/>
                  </a:lnTo>
                  <a:lnTo>
                    <a:pt x="59505" y="87310"/>
                  </a:lnTo>
                  <a:lnTo>
                    <a:pt x="59528" y="87288"/>
                  </a:lnTo>
                  <a:lnTo>
                    <a:pt x="59550" y="87265"/>
                  </a:lnTo>
                  <a:lnTo>
                    <a:pt x="59528" y="87333"/>
                  </a:lnTo>
                  <a:lnTo>
                    <a:pt x="59482" y="87378"/>
                  </a:lnTo>
                  <a:lnTo>
                    <a:pt x="59596" y="87491"/>
                  </a:lnTo>
                  <a:lnTo>
                    <a:pt x="59664" y="87491"/>
                  </a:lnTo>
                  <a:lnTo>
                    <a:pt x="59935" y="87356"/>
                  </a:lnTo>
                  <a:lnTo>
                    <a:pt x="60139" y="87197"/>
                  </a:lnTo>
                  <a:lnTo>
                    <a:pt x="60320" y="87129"/>
                  </a:lnTo>
                  <a:lnTo>
                    <a:pt x="60456" y="87016"/>
                  </a:lnTo>
                  <a:lnTo>
                    <a:pt x="60547" y="87016"/>
                  </a:lnTo>
                  <a:lnTo>
                    <a:pt x="60682" y="86812"/>
                  </a:lnTo>
                  <a:lnTo>
                    <a:pt x="60637" y="86699"/>
                  </a:lnTo>
                  <a:lnTo>
                    <a:pt x="60660" y="86654"/>
                  </a:lnTo>
                  <a:lnTo>
                    <a:pt x="60728" y="86744"/>
                  </a:lnTo>
                  <a:lnTo>
                    <a:pt x="60773" y="86812"/>
                  </a:lnTo>
                  <a:lnTo>
                    <a:pt x="60841" y="86789"/>
                  </a:lnTo>
                  <a:lnTo>
                    <a:pt x="60909" y="86789"/>
                  </a:lnTo>
                  <a:lnTo>
                    <a:pt x="60886" y="86857"/>
                  </a:lnTo>
                  <a:lnTo>
                    <a:pt x="60841" y="86880"/>
                  </a:lnTo>
                  <a:lnTo>
                    <a:pt x="60705" y="87016"/>
                  </a:lnTo>
                  <a:lnTo>
                    <a:pt x="60501" y="87197"/>
                  </a:lnTo>
                  <a:lnTo>
                    <a:pt x="60433" y="87310"/>
                  </a:lnTo>
                  <a:lnTo>
                    <a:pt x="60456" y="87333"/>
                  </a:lnTo>
                  <a:lnTo>
                    <a:pt x="60501" y="87333"/>
                  </a:lnTo>
                  <a:lnTo>
                    <a:pt x="60569" y="87356"/>
                  </a:lnTo>
                  <a:lnTo>
                    <a:pt x="60615" y="87310"/>
                  </a:lnTo>
                  <a:lnTo>
                    <a:pt x="60682" y="87265"/>
                  </a:lnTo>
                  <a:lnTo>
                    <a:pt x="60886" y="87288"/>
                  </a:lnTo>
                  <a:lnTo>
                    <a:pt x="61090" y="87265"/>
                  </a:lnTo>
                  <a:lnTo>
                    <a:pt x="61226" y="87310"/>
                  </a:lnTo>
                  <a:lnTo>
                    <a:pt x="61475" y="87288"/>
                  </a:lnTo>
                  <a:lnTo>
                    <a:pt x="61656" y="87310"/>
                  </a:lnTo>
                  <a:lnTo>
                    <a:pt x="61588" y="87378"/>
                  </a:lnTo>
                  <a:lnTo>
                    <a:pt x="61362" y="87378"/>
                  </a:lnTo>
                  <a:lnTo>
                    <a:pt x="61090" y="87491"/>
                  </a:lnTo>
                  <a:lnTo>
                    <a:pt x="61022" y="87559"/>
                  </a:lnTo>
                  <a:lnTo>
                    <a:pt x="61045" y="87695"/>
                  </a:lnTo>
                  <a:lnTo>
                    <a:pt x="60977" y="87605"/>
                  </a:lnTo>
                  <a:lnTo>
                    <a:pt x="60886" y="87582"/>
                  </a:lnTo>
                  <a:lnTo>
                    <a:pt x="60864" y="87514"/>
                  </a:lnTo>
                  <a:lnTo>
                    <a:pt x="60864" y="87469"/>
                  </a:lnTo>
                  <a:lnTo>
                    <a:pt x="60886" y="87423"/>
                  </a:lnTo>
                  <a:lnTo>
                    <a:pt x="60886" y="87378"/>
                  </a:lnTo>
                  <a:lnTo>
                    <a:pt x="60796" y="87356"/>
                  </a:lnTo>
                  <a:lnTo>
                    <a:pt x="60841" y="87378"/>
                  </a:lnTo>
                  <a:lnTo>
                    <a:pt x="60796" y="87446"/>
                  </a:lnTo>
                  <a:lnTo>
                    <a:pt x="60569" y="87537"/>
                  </a:lnTo>
                  <a:lnTo>
                    <a:pt x="60433" y="87605"/>
                  </a:lnTo>
                  <a:lnTo>
                    <a:pt x="59845" y="87990"/>
                  </a:lnTo>
                  <a:lnTo>
                    <a:pt x="59822" y="88012"/>
                  </a:lnTo>
                  <a:lnTo>
                    <a:pt x="59777" y="88057"/>
                  </a:lnTo>
                  <a:lnTo>
                    <a:pt x="59890" y="88035"/>
                  </a:lnTo>
                  <a:lnTo>
                    <a:pt x="59958" y="87990"/>
                  </a:lnTo>
                  <a:lnTo>
                    <a:pt x="59958" y="88035"/>
                  </a:lnTo>
                  <a:lnTo>
                    <a:pt x="59867" y="88080"/>
                  </a:lnTo>
                  <a:lnTo>
                    <a:pt x="59822" y="88125"/>
                  </a:lnTo>
                  <a:lnTo>
                    <a:pt x="59754" y="88125"/>
                  </a:lnTo>
                  <a:lnTo>
                    <a:pt x="59641" y="88171"/>
                  </a:lnTo>
                  <a:lnTo>
                    <a:pt x="59550" y="88216"/>
                  </a:lnTo>
                  <a:lnTo>
                    <a:pt x="59505" y="88284"/>
                  </a:lnTo>
                  <a:lnTo>
                    <a:pt x="59460" y="88329"/>
                  </a:lnTo>
                  <a:lnTo>
                    <a:pt x="59460" y="88352"/>
                  </a:lnTo>
                  <a:lnTo>
                    <a:pt x="59618" y="88193"/>
                  </a:lnTo>
                  <a:lnTo>
                    <a:pt x="59664" y="88216"/>
                  </a:lnTo>
                  <a:lnTo>
                    <a:pt x="59482" y="88442"/>
                  </a:lnTo>
                  <a:lnTo>
                    <a:pt x="59414" y="88691"/>
                  </a:lnTo>
                  <a:lnTo>
                    <a:pt x="59414" y="88759"/>
                  </a:lnTo>
                  <a:lnTo>
                    <a:pt x="59460" y="89054"/>
                  </a:lnTo>
                  <a:lnTo>
                    <a:pt x="59550" y="89122"/>
                  </a:lnTo>
                  <a:lnTo>
                    <a:pt x="59573" y="89076"/>
                  </a:lnTo>
                  <a:lnTo>
                    <a:pt x="59596" y="89054"/>
                  </a:lnTo>
                  <a:lnTo>
                    <a:pt x="59664" y="89054"/>
                  </a:lnTo>
                  <a:lnTo>
                    <a:pt x="59709" y="89122"/>
                  </a:lnTo>
                  <a:lnTo>
                    <a:pt x="59777" y="89325"/>
                  </a:lnTo>
                  <a:lnTo>
                    <a:pt x="59845" y="89348"/>
                  </a:lnTo>
                  <a:lnTo>
                    <a:pt x="59913" y="89325"/>
                  </a:lnTo>
                  <a:lnTo>
                    <a:pt x="59981" y="89371"/>
                  </a:lnTo>
                  <a:lnTo>
                    <a:pt x="60003" y="89371"/>
                  </a:lnTo>
                  <a:lnTo>
                    <a:pt x="60026" y="89325"/>
                  </a:lnTo>
                  <a:lnTo>
                    <a:pt x="60094" y="89325"/>
                  </a:lnTo>
                  <a:lnTo>
                    <a:pt x="60094" y="89212"/>
                  </a:lnTo>
                  <a:lnTo>
                    <a:pt x="60184" y="89144"/>
                  </a:lnTo>
                  <a:lnTo>
                    <a:pt x="60298" y="89144"/>
                  </a:lnTo>
                  <a:lnTo>
                    <a:pt x="60479" y="88986"/>
                  </a:lnTo>
                  <a:lnTo>
                    <a:pt x="60501" y="88918"/>
                  </a:lnTo>
                  <a:lnTo>
                    <a:pt x="60615" y="88827"/>
                  </a:lnTo>
                  <a:lnTo>
                    <a:pt x="60705" y="88691"/>
                  </a:lnTo>
                  <a:lnTo>
                    <a:pt x="60796" y="88646"/>
                  </a:lnTo>
                  <a:lnTo>
                    <a:pt x="60864" y="88510"/>
                  </a:lnTo>
                  <a:lnTo>
                    <a:pt x="60886" y="88510"/>
                  </a:lnTo>
                  <a:lnTo>
                    <a:pt x="60932" y="88465"/>
                  </a:lnTo>
                  <a:lnTo>
                    <a:pt x="60909" y="88374"/>
                  </a:lnTo>
                  <a:lnTo>
                    <a:pt x="60886" y="88352"/>
                  </a:lnTo>
                  <a:lnTo>
                    <a:pt x="60932" y="88239"/>
                  </a:lnTo>
                  <a:lnTo>
                    <a:pt x="61022" y="88193"/>
                  </a:lnTo>
                  <a:lnTo>
                    <a:pt x="61067" y="88307"/>
                  </a:lnTo>
                  <a:lnTo>
                    <a:pt x="61113" y="88239"/>
                  </a:lnTo>
                  <a:lnTo>
                    <a:pt x="61113" y="88193"/>
                  </a:lnTo>
                  <a:lnTo>
                    <a:pt x="61158" y="88125"/>
                  </a:lnTo>
                  <a:lnTo>
                    <a:pt x="61226" y="88171"/>
                  </a:lnTo>
                  <a:lnTo>
                    <a:pt x="61249" y="88239"/>
                  </a:lnTo>
                  <a:lnTo>
                    <a:pt x="61294" y="88284"/>
                  </a:lnTo>
                  <a:lnTo>
                    <a:pt x="61339" y="88307"/>
                  </a:lnTo>
                  <a:lnTo>
                    <a:pt x="61475" y="88307"/>
                  </a:lnTo>
                  <a:lnTo>
                    <a:pt x="61498" y="88261"/>
                  </a:lnTo>
                  <a:lnTo>
                    <a:pt x="61520" y="88239"/>
                  </a:lnTo>
                  <a:lnTo>
                    <a:pt x="61498" y="88171"/>
                  </a:lnTo>
                  <a:lnTo>
                    <a:pt x="61475" y="88080"/>
                  </a:lnTo>
                  <a:lnTo>
                    <a:pt x="61520" y="88125"/>
                  </a:lnTo>
                  <a:lnTo>
                    <a:pt x="61701" y="88125"/>
                  </a:lnTo>
                  <a:lnTo>
                    <a:pt x="61837" y="88057"/>
                  </a:lnTo>
                  <a:lnTo>
                    <a:pt x="61928" y="88057"/>
                  </a:lnTo>
                  <a:lnTo>
                    <a:pt x="62132" y="87967"/>
                  </a:lnTo>
                  <a:lnTo>
                    <a:pt x="62335" y="87899"/>
                  </a:lnTo>
                  <a:lnTo>
                    <a:pt x="62539" y="87808"/>
                  </a:lnTo>
                  <a:lnTo>
                    <a:pt x="62720" y="87740"/>
                  </a:lnTo>
                  <a:lnTo>
                    <a:pt x="62901" y="87627"/>
                  </a:lnTo>
                  <a:lnTo>
                    <a:pt x="62969" y="87627"/>
                  </a:lnTo>
                  <a:lnTo>
                    <a:pt x="63037" y="87582"/>
                  </a:lnTo>
                  <a:lnTo>
                    <a:pt x="63083" y="87559"/>
                  </a:lnTo>
                  <a:lnTo>
                    <a:pt x="63151" y="87559"/>
                  </a:lnTo>
                  <a:lnTo>
                    <a:pt x="63241" y="87514"/>
                  </a:lnTo>
                  <a:lnTo>
                    <a:pt x="63309" y="87469"/>
                  </a:lnTo>
                  <a:lnTo>
                    <a:pt x="63400" y="87446"/>
                  </a:lnTo>
                  <a:lnTo>
                    <a:pt x="63468" y="87469"/>
                  </a:lnTo>
                  <a:lnTo>
                    <a:pt x="63490" y="87446"/>
                  </a:lnTo>
                  <a:lnTo>
                    <a:pt x="63513" y="87401"/>
                  </a:lnTo>
                  <a:lnTo>
                    <a:pt x="63490" y="87356"/>
                  </a:lnTo>
                  <a:lnTo>
                    <a:pt x="63468" y="87333"/>
                  </a:lnTo>
                  <a:lnTo>
                    <a:pt x="63173" y="87310"/>
                  </a:lnTo>
                  <a:lnTo>
                    <a:pt x="63241" y="87265"/>
                  </a:lnTo>
                  <a:lnTo>
                    <a:pt x="63309" y="87242"/>
                  </a:lnTo>
                  <a:lnTo>
                    <a:pt x="63332" y="87197"/>
                  </a:lnTo>
                  <a:lnTo>
                    <a:pt x="63264" y="87084"/>
                  </a:lnTo>
                  <a:lnTo>
                    <a:pt x="63196" y="86993"/>
                  </a:lnTo>
                  <a:lnTo>
                    <a:pt x="63151" y="86948"/>
                  </a:lnTo>
                  <a:lnTo>
                    <a:pt x="63015" y="87016"/>
                  </a:lnTo>
                  <a:lnTo>
                    <a:pt x="62924" y="86993"/>
                  </a:lnTo>
                  <a:lnTo>
                    <a:pt x="62834" y="86925"/>
                  </a:lnTo>
                  <a:lnTo>
                    <a:pt x="62811" y="86835"/>
                  </a:lnTo>
                  <a:lnTo>
                    <a:pt x="62811" y="86767"/>
                  </a:lnTo>
                  <a:lnTo>
                    <a:pt x="62788" y="86744"/>
                  </a:lnTo>
                  <a:lnTo>
                    <a:pt x="62584" y="86903"/>
                  </a:lnTo>
                  <a:lnTo>
                    <a:pt x="62403" y="86971"/>
                  </a:lnTo>
                  <a:lnTo>
                    <a:pt x="62381" y="87016"/>
                  </a:lnTo>
                  <a:lnTo>
                    <a:pt x="62358" y="87039"/>
                  </a:lnTo>
                  <a:lnTo>
                    <a:pt x="62290" y="86993"/>
                  </a:lnTo>
                  <a:lnTo>
                    <a:pt x="62154" y="86993"/>
                  </a:lnTo>
                  <a:lnTo>
                    <a:pt x="62177" y="86948"/>
                  </a:lnTo>
                  <a:lnTo>
                    <a:pt x="62200" y="86903"/>
                  </a:lnTo>
                  <a:lnTo>
                    <a:pt x="62018" y="86857"/>
                  </a:lnTo>
                  <a:lnTo>
                    <a:pt x="61860" y="86857"/>
                  </a:lnTo>
                  <a:lnTo>
                    <a:pt x="61769" y="86880"/>
                  </a:lnTo>
                  <a:lnTo>
                    <a:pt x="61724" y="86880"/>
                  </a:lnTo>
                  <a:lnTo>
                    <a:pt x="61701" y="86857"/>
                  </a:lnTo>
                  <a:lnTo>
                    <a:pt x="61679" y="86812"/>
                  </a:lnTo>
                  <a:lnTo>
                    <a:pt x="61543" y="86744"/>
                  </a:lnTo>
                  <a:lnTo>
                    <a:pt x="61498" y="86744"/>
                  </a:lnTo>
                  <a:lnTo>
                    <a:pt x="61384" y="86767"/>
                  </a:lnTo>
                  <a:lnTo>
                    <a:pt x="61249" y="86654"/>
                  </a:lnTo>
                  <a:lnTo>
                    <a:pt x="61113" y="86586"/>
                  </a:lnTo>
                  <a:lnTo>
                    <a:pt x="61294" y="86472"/>
                  </a:lnTo>
                  <a:lnTo>
                    <a:pt x="61271" y="86427"/>
                  </a:lnTo>
                  <a:lnTo>
                    <a:pt x="61226" y="86405"/>
                  </a:lnTo>
                  <a:lnTo>
                    <a:pt x="61045" y="86382"/>
                  </a:lnTo>
                  <a:lnTo>
                    <a:pt x="60999" y="86359"/>
                  </a:lnTo>
                  <a:lnTo>
                    <a:pt x="60728" y="86337"/>
                  </a:lnTo>
                  <a:lnTo>
                    <a:pt x="60705" y="86246"/>
                  </a:lnTo>
                  <a:lnTo>
                    <a:pt x="60637" y="86201"/>
                  </a:lnTo>
                  <a:lnTo>
                    <a:pt x="60660" y="86110"/>
                  </a:lnTo>
                  <a:lnTo>
                    <a:pt x="60615" y="86020"/>
                  </a:lnTo>
                  <a:lnTo>
                    <a:pt x="60592" y="85838"/>
                  </a:lnTo>
                  <a:lnTo>
                    <a:pt x="60501" y="85793"/>
                  </a:lnTo>
                  <a:lnTo>
                    <a:pt x="60456" y="85657"/>
                  </a:lnTo>
                  <a:lnTo>
                    <a:pt x="60433" y="85589"/>
                  </a:lnTo>
                  <a:lnTo>
                    <a:pt x="60479" y="85499"/>
                  </a:lnTo>
                  <a:lnTo>
                    <a:pt x="60501" y="85386"/>
                  </a:lnTo>
                  <a:lnTo>
                    <a:pt x="60411" y="85340"/>
                  </a:lnTo>
                  <a:lnTo>
                    <a:pt x="60320" y="85340"/>
                  </a:lnTo>
                  <a:lnTo>
                    <a:pt x="60207" y="85386"/>
                  </a:lnTo>
                  <a:lnTo>
                    <a:pt x="60162" y="85363"/>
                  </a:lnTo>
                  <a:lnTo>
                    <a:pt x="60116" y="85340"/>
                  </a:lnTo>
                  <a:lnTo>
                    <a:pt x="60298" y="85182"/>
                  </a:lnTo>
                  <a:lnTo>
                    <a:pt x="60433" y="85023"/>
                  </a:lnTo>
                  <a:lnTo>
                    <a:pt x="60479" y="84774"/>
                  </a:lnTo>
                  <a:lnTo>
                    <a:pt x="60547" y="84661"/>
                  </a:lnTo>
                  <a:lnTo>
                    <a:pt x="60592" y="84593"/>
                  </a:lnTo>
                  <a:lnTo>
                    <a:pt x="60456" y="84525"/>
                  </a:lnTo>
                  <a:lnTo>
                    <a:pt x="60320" y="84525"/>
                  </a:lnTo>
                  <a:lnTo>
                    <a:pt x="60365" y="84457"/>
                  </a:lnTo>
                  <a:lnTo>
                    <a:pt x="60184" y="84503"/>
                  </a:lnTo>
                  <a:lnTo>
                    <a:pt x="60094" y="84548"/>
                  </a:lnTo>
                  <a:lnTo>
                    <a:pt x="59981" y="84638"/>
                  </a:lnTo>
                  <a:lnTo>
                    <a:pt x="59890" y="84661"/>
                  </a:lnTo>
                  <a:lnTo>
                    <a:pt x="59845" y="84638"/>
                  </a:lnTo>
                  <a:lnTo>
                    <a:pt x="59754" y="84435"/>
                  </a:lnTo>
                  <a:lnTo>
                    <a:pt x="59686" y="84389"/>
                  </a:lnTo>
                  <a:lnTo>
                    <a:pt x="59392" y="84299"/>
                  </a:lnTo>
                  <a:lnTo>
                    <a:pt x="59279" y="84208"/>
                  </a:lnTo>
                  <a:lnTo>
                    <a:pt x="59233" y="84208"/>
                  </a:lnTo>
                  <a:lnTo>
                    <a:pt x="59075" y="84254"/>
                  </a:lnTo>
                  <a:lnTo>
                    <a:pt x="59007" y="84254"/>
                  </a:lnTo>
                  <a:lnTo>
                    <a:pt x="59211" y="84140"/>
                  </a:lnTo>
                  <a:lnTo>
                    <a:pt x="59301" y="84163"/>
                  </a:lnTo>
                  <a:lnTo>
                    <a:pt x="59369" y="84140"/>
                  </a:lnTo>
                  <a:lnTo>
                    <a:pt x="59505" y="84163"/>
                  </a:lnTo>
                  <a:lnTo>
                    <a:pt x="59550" y="84095"/>
                  </a:lnTo>
                  <a:lnTo>
                    <a:pt x="59618" y="84050"/>
                  </a:lnTo>
                  <a:lnTo>
                    <a:pt x="59754" y="84140"/>
                  </a:lnTo>
                  <a:lnTo>
                    <a:pt x="59981" y="84231"/>
                  </a:lnTo>
                  <a:lnTo>
                    <a:pt x="60071" y="84254"/>
                  </a:lnTo>
                  <a:lnTo>
                    <a:pt x="60162" y="84254"/>
                  </a:lnTo>
                  <a:lnTo>
                    <a:pt x="60343" y="84163"/>
                  </a:lnTo>
                  <a:lnTo>
                    <a:pt x="60388" y="84095"/>
                  </a:lnTo>
                  <a:lnTo>
                    <a:pt x="60501" y="84050"/>
                  </a:lnTo>
                  <a:lnTo>
                    <a:pt x="60547" y="84004"/>
                  </a:lnTo>
                  <a:lnTo>
                    <a:pt x="60592" y="83914"/>
                  </a:lnTo>
                  <a:lnTo>
                    <a:pt x="60660" y="83846"/>
                  </a:lnTo>
                  <a:lnTo>
                    <a:pt x="60886" y="83778"/>
                  </a:lnTo>
                  <a:lnTo>
                    <a:pt x="60954" y="83620"/>
                  </a:lnTo>
                  <a:lnTo>
                    <a:pt x="60954" y="83461"/>
                  </a:lnTo>
                  <a:lnTo>
                    <a:pt x="60818" y="83325"/>
                  </a:lnTo>
                  <a:lnTo>
                    <a:pt x="60750" y="83280"/>
                  </a:lnTo>
                  <a:lnTo>
                    <a:pt x="60864" y="83280"/>
                  </a:lnTo>
                  <a:lnTo>
                    <a:pt x="60999" y="83325"/>
                  </a:lnTo>
                  <a:lnTo>
                    <a:pt x="60977" y="83235"/>
                  </a:lnTo>
                  <a:lnTo>
                    <a:pt x="60954" y="83167"/>
                  </a:lnTo>
                  <a:lnTo>
                    <a:pt x="60705" y="82963"/>
                  </a:lnTo>
                  <a:lnTo>
                    <a:pt x="60501" y="82850"/>
                  </a:lnTo>
                  <a:lnTo>
                    <a:pt x="60048" y="82759"/>
                  </a:lnTo>
                  <a:close/>
                  <a:moveTo>
                    <a:pt x="36749" y="44086"/>
                  </a:moveTo>
                  <a:lnTo>
                    <a:pt x="36613" y="44153"/>
                  </a:lnTo>
                  <a:lnTo>
                    <a:pt x="36364" y="44289"/>
                  </a:lnTo>
                  <a:lnTo>
                    <a:pt x="36138" y="44629"/>
                  </a:lnTo>
                  <a:lnTo>
                    <a:pt x="36047" y="44855"/>
                  </a:lnTo>
                  <a:lnTo>
                    <a:pt x="35866" y="45082"/>
                  </a:lnTo>
                  <a:lnTo>
                    <a:pt x="35843" y="45127"/>
                  </a:lnTo>
                  <a:lnTo>
                    <a:pt x="35866" y="45263"/>
                  </a:lnTo>
                  <a:lnTo>
                    <a:pt x="35911" y="45286"/>
                  </a:lnTo>
                  <a:lnTo>
                    <a:pt x="36002" y="45308"/>
                  </a:lnTo>
                  <a:lnTo>
                    <a:pt x="36183" y="45308"/>
                  </a:lnTo>
                  <a:lnTo>
                    <a:pt x="36206" y="45331"/>
                  </a:lnTo>
                  <a:lnTo>
                    <a:pt x="36183" y="45421"/>
                  </a:lnTo>
                  <a:lnTo>
                    <a:pt x="36093" y="45716"/>
                  </a:lnTo>
                  <a:lnTo>
                    <a:pt x="36025" y="45761"/>
                  </a:lnTo>
                  <a:lnTo>
                    <a:pt x="35957" y="45738"/>
                  </a:lnTo>
                  <a:lnTo>
                    <a:pt x="35866" y="45671"/>
                  </a:lnTo>
                  <a:lnTo>
                    <a:pt x="35798" y="45580"/>
                  </a:lnTo>
                  <a:lnTo>
                    <a:pt x="35753" y="45535"/>
                  </a:lnTo>
                  <a:lnTo>
                    <a:pt x="35685" y="45535"/>
                  </a:lnTo>
                  <a:lnTo>
                    <a:pt x="35640" y="45580"/>
                  </a:lnTo>
                  <a:lnTo>
                    <a:pt x="35526" y="45716"/>
                  </a:lnTo>
                  <a:lnTo>
                    <a:pt x="35413" y="45874"/>
                  </a:lnTo>
                  <a:lnTo>
                    <a:pt x="35391" y="45965"/>
                  </a:lnTo>
                  <a:lnTo>
                    <a:pt x="35413" y="46123"/>
                  </a:lnTo>
                  <a:lnTo>
                    <a:pt x="35391" y="46169"/>
                  </a:lnTo>
                  <a:lnTo>
                    <a:pt x="35345" y="46214"/>
                  </a:lnTo>
                  <a:lnTo>
                    <a:pt x="35323" y="46237"/>
                  </a:lnTo>
                  <a:lnTo>
                    <a:pt x="35368" y="46372"/>
                  </a:lnTo>
                  <a:lnTo>
                    <a:pt x="35345" y="46554"/>
                  </a:lnTo>
                  <a:lnTo>
                    <a:pt x="35300" y="46825"/>
                  </a:lnTo>
                  <a:lnTo>
                    <a:pt x="35300" y="47006"/>
                  </a:lnTo>
                  <a:lnTo>
                    <a:pt x="35459" y="47323"/>
                  </a:lnTo>
                  <a:lnTo>
                    <a:pt x="35526" y="47414"/>
                  </a:lnTo>
                  <a:lnTo>
                    <a:pt x="35594" y="47437"/>
                  </a:lnTo>
                  <a:lnTo>
                    <a:pt x="35821" y="47278"/>
                  </a:lnTo>
                  <a:lnTo>
                    <a:pt x="35821" y="47301"/>
                  </a:lnTo>
                  <a:lnTo>
                    <a:pt x="35753" y="47482"/>
                  </a:lnTo>
                  <a:lnTo>
                    <a:pt x="35753" y="47527"/>
                  </a:lnTo>
                  <a:lnTo>
                    <a:pt x="35843" y="47640"/>
                  </a:lnTo>
                  <a:lnTo>
                    <a:pt x="35843" y="47640"/>
                  </a:lnTo>
                  <a:lnTo>
                    <a:pt x="35708" y="47595"/>
                  </a:lnTo>
                  <a:lnTo>
                    <a:pt x="35640" y="47618"/>
                  </a:lnTo>
                  <a:lnTo>
                    <a:pt x="35549" y="47663"/>
                  </a:lnTo>
                  <a:lnTo>
                    <a:pt x="35504" y="47731"/>
                  </a:lnTo>
                  <a:lnTo>
                    <a:pt x="35481" y="47822"/>
                  </a:lnTo>
                  <a:lnTo>
                    <a:pt x="35300" y="48161"/>
                  </a:lnTo>
                  <a:lnTo>
                    <a:pt x="35300" y="48365"/>
                  </a:lnTo>
                  <a:lnTo>
                    <a:pt x="35300" y="48433"/>
                  </a:lnTo>
                  <a:lnTo>
                    <a:pt x="35345" y="48637"/>
                  </a:lnTo>
                  <a:lnTo>
                    <a:pt x="35526" y="48954"/>
                  </a:lnTo>
                  <a:lnTo>
                    <a:pt x="35594" y="49112"/>
                  </a:lnTo>
                  <a:lnTo>
                    <a:pt x="35640" y="49225"/>
                  </a:lnTo>
                  <a:lnTo>
                    <a:pt x="35708" y="49316"/>
                  </a:lnTo>
                  <a:lnTo>
                    <a:pt x="35776" y="49384"/>
                  </a:lnTo>
                  <a:lnTo>
                    <a:pt x="35866" y="49429"/>
                  </a:lnTo>
                  <a:lnTo>
                    <a:pt x="35979" y="49452"/>
                  </a:lnTo>
                  <a:lnTo>
                    <a:pt x="36070" y="49497"/>
                  </a:lnTo>
                  <a:lnTo>
                    <a:pt x="36138" y="49588"/>
                  </a:lnTo>
                  <a:lnTo>
                    <a:pt x="36296" y="49701"/>
                  </a:lnTo>
                  <a:lnTo>
                    <a:pt x="36681" y="49905"/>
                  </a:lnTo>
                  <a:lnTo>
                    <a:pt x="36704" y="49882"/>
                  </a:lnTo>
                  <a:lnTo>
                    <a:pt x="36772" y="49746"/>
                  </a:lnTo>
                  <a:lnTo>
                    <a:pt x="36794" y="49724"/>
                  </a:lnTo>
                  <a:lnTo>
                    <a:pt x="36817" y="49746"/>
                  </a:lnTo>
                  <a:lnTo>
                    <a:pt x="36930" y="49882"/>
                  </a:lnTo>
                  <a:lnTo>
                    <a:pt x="36998" y="50041"/>
                  </a:lnTo>
                  <a:lnTo>
                    <a:pt x="37066" y="50131"/>
                  </a:lnTo>
                  <a:lnTo>
                    <a:pt x="37111" y="50176"/>
                  </a:lnTo>
                  <a:lnTo>
                    <a:pt x="37202" y="50199"/>
                  </a:lnTo>
                  <a:lnTo>
                    <a:pt x="37315" y="50199"/>
                  </a:lnTo>
                  <a:lnTo>
                    <a:pt x="37406" y="50176"/>
                  </a:lnTo>
                  <a:lnTo>
                    <a:pt x="37496" y="50086"/>
                  </a:lnTo>
                  <a:lnTo>
                    <a:pt x="37610" y="50041"/>
                  </a:lnTo>
                  <a:lnTo>
                    <a:pt x="37700" y="50131"/>
                  </a:lnTo>
                  <a:lnTo>
                    <a:pt x="37700" y="50199"/>
                  </a:lnTo>
                  <a:lnTo>
                    <a:pt x="37700" y="50290"/>
                  </a:lnTo>
                  <a:lnTo>
                    <a:pt x="37700" y="50335"/>
                  </a:lnTo>
                  <a:lnTo>
                    <a:pt x="37791" y="50358"/>
                  </a:lnTo>
                  <a:lnTo>
                    <a:pt x="37768" y="50403"/>
                  </a:lnTo>
                  <a:lnTo>
                    <a:pt x="37678" y="50539"/>
                  </a:lnTo>
                  <a:lnTo>
                    <a:pt x="37519" y="50697"/>
                  </a:lnTo>
                  <a:lnTo>
                    <a:pt x="37474" y="50629"/>
                  </a:lnTo>
                  <a:lnTo>
                    <a:pt x="37496" y="50561"/>
                  </a:lnTo>
                  <a:lnTo>
                    <a:pt x="37632" y="50290"/>
                  </a:lnTo>
                  <a:lnTo>
                    <a:pt x="37632" y="50267"/>
                  </a:lnTo>
                  <a:lnTo>
                    <a:pt x="37451" y="50358"/>
                  </a:lnTo>
                  <a:lnTo>
                    <a:pt x="37202" y="50425"/>
                  </a:lnTo>
                  <a:lnTo>
                    <a:pt x="37134" y="50493"/>
                  </a:lnTo>
                  <a:lnTo>
                    <a:pt x="37111" y="50584"/>
                  </a:lnTo>
                  <a:lnTo>
                    <a:pt x="37111" y="50652"/>
                  </a:lnTo>
                  <a:lnTo>
                    <a:pt x="37134" y="50856"/>
                  </a:lnTo>
                  <a:lnTo>
                    <a:pt x="37157" y="50901"/>
                  </a:lnTo>
                  <a:lnTo>
                    <a:pt x="37270" y="50901"/>
                  </a:lnTo>
                  <a:lnTo>
                    <a:pt x="37270" y="50924"/>
                  </a:lnTo>
                  <a:lnTo>
                    <a:pt x="37134" y="51082"/>
                  </a:lnTo>
                  <a:lnTo>
                    <a:pt x="36953" y="51286"/>
                  </a:lnTo>
                  <a:lnTo>
                    <a:pt x="36885" y="51399"/>
                  </a:lnTo>
                  <a:lnTo>
                    <a:pt x="36862" y="51626"/>
                  </a:lnTo>
                  <a:lnTo>
                    <a:pt x="36862" y="51693"/>
                  </a:lnTo>
                  <a:lnTo>
                    <a:pt x="36953" y="51761"/>
                  </a:lnTo>
                  <a:lnTo>
                    <a:pt x="37157" y="51716"/>
                  </a:lnTo>
                  <a:lnTo>
                    <a:pt x="37270" y="51671"/>
                  </a:lnTo>
                  <a:lnTo>
                    <a:pt x="37338" y="51603"/>
                  </a:lnTo>
                  <a:lnTo>
                    <a:pt x="37383" y="51444"/>
                  </a:lnTo>
                  <a:lnTo>
                    <a:pt x="37406" y="51241"/>
                  </a:lnTo>
                  <a:lnTo>
                    <a:pt x="37428" y="51195"/>
                  </a:lnTo>
                  <a:lnTo>
                    <a:pt x="37451" y="51195"/>
                  </a:lnTo>
                  <a:lnTo>
                    <a:pt x="37474" y="51218"/>
                  </a:lnTo>
                  <a:lnTo>
                    <a:pt x="37519" y="51263"/>
                  </a:lnTo>
                  <a:lnTo>
                    <a:pt x="37564" y="51354"/>
                  </a:lnTo>
                  <a:lnTo>
                    <a:pt x="37587" y="51444"/>
                  </a:lnTo>
                  <a:lnTo>
                    <a:pt x="37587" y="51558"/>
                  </a:lnTo>
                  <a:lnTo>
                    <a:pt x="37587" y="51671"/>
                  </a:lnTo>
                  <a:lnTo>
                    <a:pt x="37587" y="51897"/>
                  </a:lnTo>
                  <a:lnTo>
                    <a:pt x="37610" y="52010"/>
                  </a:lnTo>
                  <a:lnTo>
                    <a:pt x="37632" y="52033"/>
                  </a:lnTo>
                  <a:lnTo>
                    <a:pt x="37768" y="52033"/>
                  </a:lnTo>
                  <a:lnTo>
                    <a:pt x="37745" y="52078"/>
                  </a:lnTo>
                  <a:lnTo>
                    <a:pt x="37610" y="52192"/>
                  </a:lnTo>
                  <a:lnTo>
                    <a:pt x="37383" y="52350"/>
                  </a:lnTo>
                  <a:lnTo>
                    <a:pt x="37247" y="52509"/>
                  </a:lnTo>
                  <a:lnTo>
                    <a:pt x="37134" y="52735"/>
                  </a:lnTo>
                  <a:lnTo>
                    <a:pt x="37021" y="52871"/>
                  </a:lnTo>
                  <a:lnTo>
                    <a:pt x="36953" y="52961"/>
                  </a:lnTo>
                  <a:lnTo>
                    <a:pt x="36727" y="53211"/>
                  </a:lnTo>
                  <a:lnTo>
                    <a:pt x="36636" y="53278"/>
                  </a:lnTo>
                  <a:lnTo>
                    <a:pt x="36568" y="53256"/>
                  </a:lnTo>
                  <a:lnTo>
                    <a:pt x="36432" y="53188"/>
                  </a:lnTo>
                  <a:lnTo>
                    <a:pt x="36342" y="53233"/>
                  </a:lnTo>
                  <a:lnTo>
                    <a:pt x="36228" y="53256"/>
                  </a:lnTo>
                  <a:lnTo>
                    <a:pt x="36206" y="53278"/>
                  </a:lnTo>
                  <a:lnTo>
                    <a:pt x="36160" y="53324"/>
                  </a:lnTo>
                  <a:lnTo>
                    <a:pt x="36025" y="53912"/>
                  </a:lnTo>
                  <a:lnTo>
                    <a:pt x="36025" y="53980"/>
                  </a:lnTo>
                  <a:lnTo>
                    <a:pt x="36160" y="54184"/>
                  </a:lnTo>
                  <a:lnTo>
                    <a:pt x="36228" y="54365"/>
                  </a:lnTo>
                  <a:lnTo>
                    <a:pt x="36296" y="54705"/>
                  </a:lnTo>
                  <a:lnTo>
                    <a:pt x="36319" y="54909"/>
                  </a:lnTo>
                  <a:lnTo>
                    <a:pt x="36274" y="55135"/>
                  </a:lnTo>
                  <a:lnTo>
                    <a:pt x="36251" y="55475"/>
                  </a:lnTo>
                  <a:lnTo>
                    <a:pt x="36206" y="55543"/>
                  </a:lnTo>
                  <a:lnTo>
                    <a:pt x="36138" y="55588"/>
                  </a:lnTo>
                  <a:lnTo>
                    <a:pt x="36047" y="55611"/>
                  </a:lnTo>
                  <a:lnTo>
                    <a:pt x="35753" y="55543"/>
                  </a:lnTo>
                  <a:lnTo>
                    <a:pt x="35708" y="55565"/>
                  </a:lnTo>
                  <a:lnTo>
                    <a:pt x="35708" y="55588"/>
                  </a:lnTo>
                  <a:lnTo>
                    <a:pt x="35730" y="55701"/>
                  </a:lnTo>
                  <a:lnTo>
                    <a:pt x="35911" y="55996"/>
                  </a:lnTo>
                  <a:lnTo>
                    <a:pt x="35934" y="56063"/>
                  </a:lnTo>
                  <a:lnTo>
                    <a:pt x="35911" y="56199"/>
                  </a:lnTo>
                  <a:lnTo>
                    <a:pt x="35911" y="56222"/>
                  </a:lnTo>
                  <a:lnTo>
                    <a:pt x="35889" y="56063"/>
                  </a:lnTo>
                  <a:lnTo>
                    <a:pt x="35821" y="55950"/>
                  </a:lnTo>
                  <a:lnTo>
                    <a:pt x="35459" y="55452"/>
                  </a:lnTo>
                  <a:lnTo>
                    <a:pt x="35413" y="55362"/>
                  </a:lnTo>
                  <a:lnTo>
                    <a:pt x="35413" y="55339"/>
                  </a:lnTo>
                  <a:lnTo>
                    <a:pt x="35413" y="55316"/>
                  </a:lnTo>
                  <a:lnTo>
                    <a:pt x="35459" y="55294"/>
                  </a:lnTo>
                  <a:lnTo>
                    <a:pt x="35572" y="55452"/>
                  </a:lnTo>
                  <a:lnTo>
                    <a:pt x="35662" y="55452"/>
                  </a:lnTo>
                  <a:lnTo>
                    <a:pt x="35730" y="55407"/>
                  </a:lnTo>
                  <a:lnTo>
                    <a:pt x="35776" y="55407"/>
                  </a:lnTo>
                  <a:lnTo>
                    <a:pt x="35843" y="55475"/>
                  </a:lnTo>
                  <a:lnTo>
                    <a:pt x="35934" y="55497"/>
                  </a:lnTo>
                  <a:lnTo>
                    <a:pt x="36093" y="55497"/>
                  </a:lnTo>
                  <a:lnTo>
                    <a:pt x="36138" y="55475"/>
                  </a:lnTo>
                  <a:lnTo>
                    <a:pt x="36160" y="55452"/>
                  </a:lnTo>
                  <a:lnTo>
                    <a:pt x="36206" y="55407"/>
                  </a:lnTo>
                  <a:lnTo>
                    <a:pt x="36206" y="55316"/>
                  </a:lnTo>
                  <a:lnTo>
                    <a:pt x="36206" y="55203"/>
                  </a:lnTo>
                  <a:lnTo>
                    <a:pt x="36206" y="55112"/>
                  </a:lnTo>
                  <a:lnTo>
                    <a:pt x="36115" y="55022"/>
                  </a:lnTo>
                  <a:lnTo>
                    <a:pt x="36093" y="54999"/>
                  </a:lnTo>
                  <a:lnTo>
                    <a:pt x="36025" y="54999"/>
                  </a:lnTo>
                  <a:lnTo>
                    <a:pt x="35911" y="55067"/>
                  </a:lnTo>
                  <a:lnTo>
                    <a:pt x="35911" y="55045"/>
                  </a:lnTo>
                  <a:lnTo>
                    <a:pt x="35979" y="54818"/>
                  </a:lnTo>
                  <a:lnTo>
                    <a:pt x="35957" y="54795"/>
                  </a:lnTo>
                  <a:lnTo>
                    <a:pt x="35843" y="54818"/>
                  </a:lnTo>
                  <a:lnTo>
                    <a:pt x="35730" y="54886"/>
                  </a:lnTo>
                  <a:lnTo>
                    <a:pt x="35617" y="54886"/>
                  </a:lnTo>
                  <a:lnTo>
                    <a:pt x="35594" y="54841"/>
                  </a:lnTo>
                  <a:lnTo>
                    <a:pt x="35594" y="54660"/>
                  </a:lnTo>
                  <a:lnTo>
                    <a:pt x="35572" y="54614"/>
                  </a:lnTo>
                  <a:lnTo>
                    <a:pt x="35436" y="54388"/>
                  </a:lnTo>
                  <a:lnTo>
                    <a:pt x="35436" y="54297"/>
                  </a:lnTo>
                  <a:lnTo>
                    <a:pt x="35549" y="54048"/>
                  </a:lnTo>
                  <a:lnTo>
                    <a:pt x="35572" y="53958"/>
                  </a:lnTo>
                  <a:lnTo>
                    <a:pt x="35594" y="53709"/>
                  </a:lnTo>
                  <a:lnTo>
                    <a:pt x="35708" y="53029"/>
                  </a:lnTo>
                  <a:lnTo>
                    <a:pt x="35753" y="52826"/>
                  </a:lnTo>
                  <a:lnTo>
                    <a:pt x="35685" y="52871"/>
                  </a:lnTo>
                  <a:lnTo>
                    <a:pt x="35391" y="53052"/>
                  </a:lnTo>
                  <a:lnTo>
                    <a:pt x="35368" y="53075"/>
                  </a:lnTo>
                  <a:lnTo>
                    <a:pt x="35345" y="53188"/>
                  </a:lnTo>
                  <a:lnTo>
                    <a:pt x="35323" y="53233"/>
                  </a:lnTo>
                  <a:lnTo>
                    <a:pt x="35277" y="53256"/>
                  </a:lnTo>
                  <a:lnTo>
                    <a:pt x="35164" y="53278"/>
                  </a:lnTo>
                  <a:lnTo>
                    <a:pt x="35164" y="53233"/>
                  </a:lnTo>
                  <a:lnTo>
                    <a:pt x="35368" y="52848"/>
                  </a:lnTo>
                  <a:lnTo>
                    <a:pt x="35391" y="52735"/>
                  </a:lnTo>
                  <a:lnTo>
                    <a:pt x="35391" y="52712"/>
                  </a:lnTo>
                  <a:lnTo>
                    <a:pt x="35232" y="52826"/>
                  </a:lnTo>
                  <a:lnTo>
                    <a:pt x="34960" y="52826"/>
                  </a:lnTo>
                  <a:lnTo>
                    <a:pt x="34938" y="52803"/>
                  </a:lnTo>
                  <a:lnTo>
                    <a:pt x="34893" y="52644"/>
                  </a:lnTo>
                  <a:lnTo>
                    <a:pt x="34847" y="52554"/>
                  </a:lnTo>
                  <a:lnTo>
                    <a:pt x="34734" y="52395"/>
                  </a:lnTo>
                  <a:lnTo>
                    <a:pt x="34689" y="52327"/>
                  </a:lnTo>
                  <a:lnTo>
                    <a:pt x="34621" y="52305"/>
                  </a:lnTo>
                  <a:lnTo>
                    <a:pt x="34553" y="52305"/>
                  </a:lnTo>
                  <a:lnTo>
                    <a:pt x="34508" y="52350"/>
                  </a:lnTo>
                  <a:lnTo>
                    <a:pt x="34440" y="52327"/>
                  </a:lnTo>
                  <a:lnTo>
                    <a:pt x="34281" y="52214"/>
                  </a:lnTo>
                  <a:lnTo>
                    <a:pt x="34213" y="52237"/>
                  </a:lnTo>
                  <a:lnTo>
                    <a:pt x="34191" y="52260"/>
                  </a:lnTo>
                  <a:lnTo>
                    <a:pt x="34213" y="52395"/>
                  </a:lnTo>
                  <a:lnTo>
                    <a:pt x="34304" y="52531"/>
                  </a:lnTo>
                  <a:lnTo>
                    <a:pt x="34077" y="52622"/>
                  </a:lnTo>
                  <a:lnTo>
                    <a:pt x="33987" y="52690"/>
                  </a:lnTo>
                  <a:lnTo>
                    <a:pt x="33783" y="52554"/>
                  </a:lnTo>
                  <a:lnTo>
                    <a:pt x="33738" y="52554"/>
                  </a:lnTo>
                  <a:lnTo>
                    <a:pt x="33715" y="52577"/>
                  </a:lnTo>
                  <a:lnTo>
                    <a:pt x="33625" y="52599"/>
                  </a:lnTo>
                  <a:lnTo>
                    <a:pt x="33647" y="52667"/>
                  </a:lnTo>
                  <a:lnTo>
                    <a:pt x="33760" y="52894"/>
                  </a:lnTo>
                  <a:lnTo>
                    <a:pt x="33806" y="52939"/>
                  </a:lnTo>
                  <a:lnTo>
                    <a:pt x="33851" y="53075"/>
                  </a:lnTo>
                  <a:lnTo>
                    <a:pt x="33851" y="53120"/>
                  </a:lnTo>
                  <a:lnTo>
                    <a:pt x="33760" y="53075"/>
                  </a:lnTo>
                  <a:lnTo>
                    <a:pt x="33760" y="53120"/>
                  </a:lnTo>
                  <a:lnTo>
                    <a:pt x="33806" y="53233"/>
                  </a:lnTo>
                  <a:lnTo>
                    <a:pt x="34009" y="53527"/>
                  </a:lnTo>
                  <a:lnTo>
                    <a:pt x="34055" y="53573"/>
                  </a:lnTo>
                  <a:lnTo>
                    <a:pt x="34213" y="53460"/>
                  </a:lnTo>
                  <a:lnTo>
                    <a:pt x="34349" y="53414"/>
                  </a:lnTo>
                  <a:lnTo>
                    <a:pt x="34508" y="53437"/>
                  </a:lnTo>
                  <a:lnTo>
                    <a:pt x="34689" y="53573"/>
                  </a:lnTo>
                  <a:lnTo>
                    <a:pt x="34779" y="53663"/>
                  </a:lnTo>
                  <a:lnTo>
                    <a:pt x="34825" y="53731"/>
                  </a:lnTo>
                  <a:lnTo>
                    <a:pt x="34825" y="53799"/>
                  </a:lnTo>
                  <a:lnTo>
                    <a:pt x="34825" y="53890"/>
                  </a:lnTo>
                  <a:lnTo>
                    <a:pt x="34825" y="53935"/>
                  </a:lnTo>
                  <a:lnTo>
                    <a:pt x="34802" y="54003"/>
                  </a:lnTo>
                  <a:lnTo>
                    <a:pt x="34734" y="54071"/>
                  </a:lnTo>
                  <a:lnTo>
                    <a:pt x="34576" y="54161"/>
                  </a:lnTo>
                  <a:lnTo>
                    <a:pt x="34462" y="54139"/>
                  </a:lnTo>
                  <a:lnTo>
                    <a:pt x="34213" y="53980"/>
                  </a:lnTo>
                  <a:lnTo>
                    <a:pt x="34168" y="53912"/>
                  </a:lnTo>
                  <a:lnTo>
                    <a:pt x="34100" y="53844"/>
                  </a:lnTo>
                  <a:lnTo>
                    <a:pt x="33828" y="53392"/>
                  </a:lnTo>
                  <a:lnTo>
                    <a:pt x="33715" y="53256"/>
                  </a:lnTo>
                  <a:lnTo>
                    <a:pt x="33647" y="53211"/>
                  </a:lnTo>
                  <a:lnTo>
                    <a:pt x="33602" y="53233"/>
                  </a:lnTo>
                  <a:lnTo>
                    <a:pt x="33579" y="53278"/>
                  </a:lnTo>
                  <a:lnTo>
                    <a:pt x="33579" y="53369"/>
                  </a:lnTo>
                  <a:lnTo>
                    <a:pt x="33602" y="53437"/>
                  </a:lnTo>
                  <a:lnTo>
                    <a:pt x="33670" y="53550"/>
                  </a:lnTo>
                  <a:lnTo>
                    <a:pt x="33783" y="53663"/>
                  </a:lnTo>
                  <a:lnTo>
                    <a:pt x="33828" y="53731"/>
                  </a:lnTo>
                  <a:lnTo>
                    <a:pt x="33828" y="53777"/>
                  </a:lnTo>
                  <a:lnTo>
                    <a:pt x="33783" y="53799"/>
                  </a:lnTo>
                  <a:lnTo>
                    <a:pt x="33602" y="53822"/>
                  </a:lnTo>
                  <a:lnTo>
                    <a:pt x="33511" y="53912"/>
                  </a:lnTo>
                  <a:lnTo>
                    <a:pt x="33421" y="53935"/>
                  </a:lnTo>
                  <a:lnTo>
                    <a:pt x="33330" y="53958"/>
                  </a:lnTo>
                  <a:lnTo>
                    <a:pt x="33240" y="53935"/>
                  </a:lnTo>
                  <a:lnTo>
                    <a:pt x="33126" y="53890"/>
                  </a:lnTo>
                  <a:lnTo>
                    <a:pt x="32991" y="53822"/>
                  </a:lnTo>
                  <a:lnTo>
                    <a:pt x="32741" y="53754"/>
                  </a:lnTo>
                  <a:lnTo>
                    <a:pt x="32402" y="53709"/>
                  </a:lnTo>
                  <a:lnTo>
                    <a:pt x="32198" y="53709"/>
                  </a:lnTo>
                  <a:lnTo>
                    <a:pt x="32153" y="53754"/>
                  </a:lnTo>
                  <a:lnTo>
                    <a:pt x="32085" y="53777"/>
                  </a:lnTo>
                  <a:lnTo>
                    <a:pt x="31972" y="53777"/>
                  </a:lnTo>
                  <a:lnTo>
                    <a:pt x="31881" y="53799"/>
                  </a:lnTo>
                  <a:lnTo>
                    <a:pt x="31745" y="53867"/>
                  </a:lnTo>
                  <a:lnTo>
                    <a:pt x="31700" y="53867"/>
                  </a:lnTo>
                  <a:lnTo>
                    <a:pt x="31338" y="54003"/>
                  </a:lnTo>
                  <a:lnTo>
                    <a:pt x="31224" y="53980"/>
                  </a:lnTo>
                  <a:lnTo>
                    <a:pt x="31066" y="53890"/>
                  </a:lnTo>
                  <a:lnTo>
                    <a:pt x="30930" y="53890"/>
                  </a:lnTo>
                  <a:lnTo>
                    <a:pt x="30817" y="53935"/>
                  </a:lnTo>
                  <a:lnTo>
                    <a:pt x="30726" y="53912"/>
                  </a:lnTo>
                  <a:lnTo>
                    <a:pt x="30658" y="53867"/>
                  </a:lnTo>
                  <a:lnTo>
                    <a:pt x="30432" y="53754"/>
                  </a:lnTo>
                  <a:lnTo>
                    <a:pt x="30296" y="53686"/>
                  </a:lnTo>
                  <a:lnTo>
                    <a:pt x="30160" y="53482"/>
                  </a:lnTo>
                  <a:lnTo>
                    <a:pt x="29934" y="53233"/>
                  </a:lnTo>
                  <a:lnTo>
                    <a:pt x="29798" y="53120"/>
                  </a:lnTo>
                  <a:lnTo>
                    <a:pt x="29662" y="53211"/>
                  </a:lnTo>
                  <a:lnTo>
                    <a:pt x="29458" y="53278"/>
                  </a:lnTo>
                  <a:lnTo>
                    <a:pt x="29232" y="53301"/>
                  </a:lnTo>
                  <a:lnTo>
                    <a:pt x="29119" y="53278"/>
                  </a:lnTo>
                  <a:lnTo>
                    <a:pt x="29005" y="53233"/>
                  </a:lnTo>
                  <a:lnTo>
                    <a:pt x="28892" y="53097"/>
                  </a:lnTo>
                  <a:lnTo>
                    <a:pt x="28870" y="53052"/>
                  </a:lnTo>
                  <a:lnTo>
                    <a:pt x="28892" y="52916"/>
                  </a:lnTo>
                  <a:lnTo>
                    <a:pt x="28870" y="52871"/>
                  </a:lnTo>
                  <a:lnTo>
                    <a:pt x="28779" y="52826"/>
                  </a:lnTo>
                  <a:lnTo>
                    <a:pt x="28688" y="52848"/>
                  </a:lnTo>
                  <a:lnTo>
                    <a:pt x="28666" y="52826"/>
                  </a:lnTo>
                  <a:lnTo>
                    <a:pt x="28643" y="52712"/>
                  </a:lnTo>
                  <a:lnTo>
                    <a:pt x="28598" y="52712"/>
                  </a:lnTo>
                  <a:lnTo>
                    <a:pt x="28553" y="52758"/>
                  </a:lnTo>
                  <a:lnTo>
                    <a:pt x="28507" y="52735"/>
                  </a:lnTo>
                  <a:lnTo>
                    <a:pt x="28439" y="52667"/>
                  </a:lnTo>
                  <a:lnTo>
                    <a:pt x="28303" y="52486"/>
                  </a:lnTo>
                  <a:lnTo>
                    <a:pt x="28258" y="52373"/>
                  </a:lnTo>
                  <a:lnTo>
                    <a:pt x="28236" y="52124"/>
                  </a:lnTo>
                  <a:lnTo>
                    <a:pt x="28168" y="51807"/>
                  </a:lnTo>
                  <a:lnTo>
                    <a:pt x="28122" y="51671"/>
                  </a:lnTo>
                  <a:lnTo>
                    <a:pt x="28054" y="51580"/>
                  </a:lnTo>
                  <a:lnTo>
                    <a:pt x="27964" y="51490"/>
                  </a:lnTo>
                  <a:lnTo>
                    <a:pt x="27783" y="51399"/>
                  </a:lnTo>
                  <a:lnTo>
                    <a:pt x="27670" y="51376"/>
                  </a:lnTo>
                  <a:lnTo>
                    <a:pt x="27534" y="51422"/>
                  </a:lnTo>
                  <a:lnTo>
                    <a:pt x="27239" y="51603"/>
                  </a:lnTo>
                  <a:lnTo>
                    <a:pt x="27149" y="51626"/>
                  </a:lnTo>
                  <a:lnTo>
                    <a:pt x="26651" y="51875"/>
                  </a:lnTo>
                  <a:lnTo>
                    <a:pt x="26402" y="51965"/>
                  </a:lnTo>
                  <a:lnTo>
                    <a:pt x="25971" y="52056"/>
                  </a:lnTo>
                  <a:lnTo>
                    <a:pt x="25926" y="52078"/>
                  </a:lnTo>
                  <a:lnTo>
                    <a:pt x="25700" y="52554"/>
                  </a:lnTo>
                  <a:lnTo>
                    <a:pt x="25632" y="52735"/>
                  </a:lnTo>
                  <a:lnTo>
                    <a:pt x="25654" y="52780"/>
                  </a:lnTo>
                  <a:lnTo>
                    <a:pt x="25926" y="52984"/>
                  </a:lnTo>
                  <a:lnTo>
                    <a:pt x="25949" y="53029"/>
                  </a:lnTo>
                  <a:lnTo>
                    <a:pt x="25994" y="53052"/>
                  </a:lnTo>
                  <a:lnTo>
                    <a:pt x="26130" y="53007"/>
                  </a:lnTo>
                  <a:lnTo>
                    <a:pt x="26198" y="53007"/>
                  </a:lnTo>
                  <a:lnTo>
                    <a:pt x="26424" y="52984"/>
                  </a:lnTo>
                  <a:lnTo>
                    <a:pt x="26469" y="52939"/>
                  </a:lnTo>
                  <a:lnTo>
                    <a:pt x="26424" y="52826"/>
                  </a:lnTo>
                  <a:lnTo>
                    <a:pt x="26424" y="52758"/>
                  </a:lnTo>
                  <a:lnTo>
                    <a:pt x="26515" y="52667"/>
                  </a:lnTo>
                  <a:lnTo>
                    <a:pt x="26605" y="52667"/>
                  </a:lnTo>
                  <a:lnTo>
                    <a:pt x="26764" y="52735"/>
                  </a:lnTo>
                  <a:lnTo>
                    <a:pt x="26877" y="52712"/>
                  </a:lnTo>
                  <a:lnTo>
                    <a:pt x="26968" y="52622"/>
                  </a:lnTo>
                  <a:lnTo>
                    <a:pt x="27036" y="52554"/>
                  </a:lnTo>
                  <a:lnTo>
                    <a:pt x="27126" y="52531"/>
                  </a:lnTo>
                  <a:lnTo>
                    <a:pt x="27171" y="52531"/>
                  </a:lnTo>
                  <a:lnTo>
                    <a:pt x="27307" y="52599"/>
                  </a:lnTo>
                  <a:lnTo>
                    <a:pt x="27353" y="52531"/>
                  </a:lnTo>
                  <a:lnTo>
                    <a:pt x="27375" y="52373"/>
                  </a:lnTo>
                  <a:lnTo>
                    <a:pt x="27443" y="52260"/>
                  </a:lnTo>
                  <a:lnTo>
                    <a:pt x="27602" y="52124"/>
                  </a:lnTo>
                  <a:lnTo>
                    <a:pt x="27783" y="52033"/>
                  </a:lnTo>
                  <a:lnTo>
                    <a:pt x="27851" y="51988"/>
                  </a:lnTo>
                  <a:lnTo>
                    <a:pt x="27986" y="52056"/>
                  </a:lnTo>
                  <a:lnTo>
                    <a:pt x="27986" y="52101"/>
                  </a:lnTo>
                  <a:lnTo>
                    <a:pt x="27964" y="52237"/>
                  </a:lnTo>
                  <a:lnTo>
                    <a:pt x="27919" y="52350"/>
                  </a:lnTo>
                  <a:lnTo>
                    <a:pt x="27851" y="52418"/>
                  </a:lnTo>
                  <a:lnTo>
                    <a:pt x="27760" y="52486"/>
                  </a:lnTo>
                  <a:lnTo>
                    <a:pt x="27692" y="52531"/>
                  </a:lnTo>
                  <a:lnTo>
                    <a:pt x="27579" y="52554"/>
                  </a:lnTo>
                  <a:lnTo>
                    <a:pt x="27466" y="52690"/>
                  </a:lnTo>
                  <a:lnTo>
                    <a:pt x="27466" y="52758"/>
                  </a:lnTo>
                  <a:lnTo>
                    <a:pt x="27466" y="52939"/>
                  </a:lnTo>
                  <a:lnTo>
                    <a:pt x="27443" y="52939"/>
                  </a:lnTo>
                  <a:lnTo>
                    <a:pt x="27375" y="52916"/>
                  </a:lnTo>
                  <a:lnTo>
                    <a:pt x="27262" y="52894"/>
                  </a:lnTo>
                  <a:lnTo>
                    <a:pt x="27239" y="52916"/>
                  </a:lnTo>
                  <a:lnTo>
                    <a:pt x="27171" y="53052"/>
                  </a:lnTo>
                  <a:lnTo>
                    <a:pt x="27126" y="53097"/>
                  </a:lnTo>
                  <a:lnTo>
                    <a:pt x="27058" y="53120"/>
                  </a:lnTo>
                  <a:lnTo>
                    <a:pt x="27013" y="53143"/>
                  </a:lnTo>
                  <a:lnTo>
                    <a:pt x="26900" y="53143"/>
                  </a:lnTo>
                  <a:lnTo>
                    <a:pt x="26832" y="53165"/>
                  </a:lnTo>
                  <a:lnTo>
                    <a:pt x="26719" y="53233"/>
                  </a:lnTo>
                  <a:lnTo>
                    <a:pt x="26651" y="53256"/>
                  </a:lnTo>
                  <a:lnTo>
                    <a:pt x="26605" y="53233"/>
                  </a:lnTo>
                  <a:lnTo>
                    <a:pt x="26402" y="53301"/>
                  </a:lnTo>
                  <a:lnTo>
                    <a:pt x="26379" y="53278"/>
                  </a:lnTo>
                  <a:lnTo>
                    <a:pt x="26379" y="53346"/>
                  </a:lnTo>
                  <a:lnTo>
                    <a:pt x="26424" y="53460"/>
                  </a:lnTo>
                  <a:lnTo>
                    <a:pt x="26402" y="53550"/>
                  </a:lnTo>
                  <a:lnTo>
                    <a:pt x="26288" y="53663"/>
                  </a:lnTo>
                  <a:lnTo>
                    <a:pt x="26243" y="53754"/>
                  </a:lnTo>
                  <a:lnTo>
                    <a:pt x="26220" y="53935"/>
                  </a:lnTo>
                  <a:lnTo>
                    <a:pt x="26243" y="54003"/>
                  </a:lnTo>
                  <a:lnTo>
                    <a:pt x="26311" y="54116"/>
                  </a:lnTo>
                  <a:lnTo>
                    <a:pt x="26402" y="54229"/>
                  </a:lnTo>
                  <a:lnTo>
                    <a:pt x="26492" y="54388"/>
                  </a:lnTo>
                  <a:lnTo>
                    <a:pt x="26492" y="54456"/>
                  </a:lnTo>
                  <a:lnTo>
                    <a:pt x="26492" y="54569"/>
                  </a:lnTo>
                  <a:lnTo>
                    <a:pt x="26492" y="54660"/>
                  </a:lnTo>
                  <a:lnTo>
                    <a:pt x="26560" y="54886"/>
                  </a:lnTo>
                  <a:lnTo>
                    <a:pt x="26628" y="55022"/>
                  </a:lnTo>
                  <a:lnTo>
                    <a:pt x="26741" y="55180"/>
                  </a:lnTo>
                  <a:lnTo>
                    <a:pt x="26786" y="55226"/>
                  </a:lnTo>
                  <a:lnTo>
                    <a:pt x="26719" y="55316"/>
                  </a:lnTo>
                  <a:lnTo>
                    <a:pt x="26741" y="55384"/>
                  </a:lnTo>
                  <a:lnTo>
                    <a:pt x="26809" y="55475"/>
                  </a:lnTo>
                  <a:lnTo>
                    <a:pt x="26877" y="55679"/>
                  </a:lnTo>
                  <a:lnTo>
                    <a:pt x="26854" y="55679"/>
                  </a:lnTo>
                  <a:lnTo>
                    <a:pt x="26741" y="55565"/>
                  </a:lnTo>
                  <a:lnTo>
                    <a:pt x="26673" y="55543"/>
                  </a:lnTo>
                  <a:lnTo>
                    <a:pt x="26673" y="55588"/>
                  </a:lnTo>
                  <a:lnTo>
                    <a:pt x="26651" y="55588"/>
                  </a:lnTo>
                  <a:lnTo>
                    <a:pt x="26605" y="55565"/>
                  </a:lnTo>
                  <a:lnTo>
                    <a:pt x="26515" y="55429"/>
                  </a:lnTo>
                  <a:lnTo>
                    <a:pt x="26424" y="55475"/>
                  </a:lnTo>
                  <a:lnTo>
                    <a:pt x="26402" y="55520"/>
                  </a:lnTo>
                  <a:lnTo>
                    <a:pt x="26424" y="55814"/>
                  </a:lnTo>
                  <a:lnTo>
                    <a:pt x="26424" y="55905"/>
                  </a:lnTo>
                  <a:lnTo>
                    <a:pt x="26447" y="55973"/>
                  </a:lnTo>
                  <a:lnTo>
                    <a:pt x="26560" y="56199"/>
                  </a:lnTo>
                  <a:lnTo>
                    <a:pt x="26786" y="56584"/>
                  </a:lnTo>
                  <a:lnTo>
                    <a:pt x="26786" y="56652"/>
                  </a:lnTo>
                  <a:lnTo>
                    <a:pt x="26764" y="56630"/>
                  </a:lnTo>
                  <a:lnTo>
                    <a:pt x="26696" y="56562"/>
                  </a:lnTo>
                  <a:lnTo>
                    <a:pt x="26628" y="56448"/>
                  </a:lnTo>
                  <a:lnTo>
                    <a:pt x="26447" y="56177"/>
                  </a:lnTo>
                  <a:lnTo>
                    <a:pt x="26402" y="56086"/>
                  </a:lnTo>
                  <a:lnTo>
                    <a:pt x="26243" y="55882"/>
                  </a:lnTo>
                  <a:lnTo>
                    <a:pt x="26198" y="55814"/>
                  </a:lnTo>
                  <a:lnTo>
                    <a:pt x="26175" y="55746"/>
                  </a:lnTo>
                  <a:lnTo>
                    <a:pt x="26130" y="55724"/>
                  </a:lnTo>
                  <a:lnTo>
                    <a:pt x="26085" y="55656"/>
                  </a:lnTo>
                  <a:lnTo>
                    <a:pt x="26039" y="55565"/>
                  </a:lnTo>
                  <a:lnTo>
                    <a:pt x="25858" y="55316"/>
                  </a:lnTo>
                  <a:lnTo>
                    <a:pt x="25813" y="55248"/>
                  </a:lnTo>
                  <a:lnTo>
                    <a:pt x="25835" y="55248"/>
                  </a:lnTo>
                  <a:lnTo>
                    <a:pt x="25926" y="55316"/>
                  </a:lnTo>
                  <a:lnTo>
                    <a:pt x="26039" y="55339"/>
                  </a:lnTo>
                  <a:lnTo>
                    <a:pt x="26130" y="55294"/>
                  </a:lnTo>
                  <a:lnTo>
                    <a:pt x="26220" y="55248"/>
                  </a:lnTo>
                  <a:lnTo>
                    <a:pt x="26266" y="55180"/>
                  </a:lnTo>
                  <a:lnTo>
                    <a:pt x="26288" y="55112"/>
                  </a:lnTo>
                  <a:lnTo>
                    <a:pt x="26266" y="55022"/>
                  </a:lnTo>
                  <a:lnTo>
                    <a:pt x="26220" y="54909"/>
                  </a:lnTo>
                  <a:lnTo>
                    <a:pt x="25926" y="54614"/>
                  </a:lnTo>
                  <a:lnTo>
                    <a:pt x="25813" y="54456"/>
                  </a:lnTo>
                  <a:lnTo>
                    <a:pt x="25745" y="54229"/>
                  </a:lnTo>
                  <a:lnTo>
                    <a:pt x="25722" y="54207"/>
                  </a:lnTo>
                  <a:lnTo>
                    <a:pt x="25677" y="54184"/>
                  </a:lnTo>
                  <a:lnTo>
                    <a:pt x="25632" y="54229"/>
                  </a:lnTo>
                  <a:lnTo>
                    <a:pt x="25564" y="54546"/>
                  </a:lnTo>
                  <a:lnTo>
                    <a:pt x="25541" y="54569"/>
                  </a:lnTo>
                  <a:lnTo>
                    <a:pt x="25496" y="54546"/>
                  </a:lnTo>
                  <a:lnTo>
                    <a:pt x="25451" y="54433"/>
                  </a:lnTo>
                  <a:lnTo>
                    <a:pt x="25451" y="54343"/>
                  </a:lnTo>
                  <a:lnTo>
                    <a:pt x="25428" y="54116"/>
                  </a:lnTo>
                  <a:lnTo>
                    <a:pt x="25383" y="54003"/>
                  </a:lnTo>
                  <a:lnTo>
                    <a:pt x="25360" y="53980"/>
                  </a:lnTo>
                  <a:lnTo>
                    <a:pt x="25247" y="53935"/>
                  </a:lnTo>
                  <a:lnTo>
                    <a:pt x="24907" y="53935"/>
                  </a:lnTo>
                  <a:lnTo>
                    <a:pt x="24862" y="53890"/>
                  </a:lnTo>
                  <a:lnTo>
                    <a:pt x="24817" y="53754"/>
                  </a:lnTo>
                  <a:lnTo>
                    <a:pt x="24749" y="53641"/>
                  </a:lnTo>
                  <a:lnTo>
                    <a:pt x="24703" y="53641"/>
                  </a:lnTo>
                  <a:lnTo>
                    <a:pt x="24681" y="53595"/>
                  </a:lnTo>
                  <a:lnTo>
                    <a:pt x="24590" y="53414"/>
                  </a:lnTo>
                  <a:lnTo>
                    <a:pt x="24567" y="53369"/>
                  </a:lnTo>
                  <a:lnTo>
                    <a:pt x="24545" y="53369"/>
                  </a:lnTo>
                  <a:lnTo>
                    <a:pt x="24454" y="53460"/>
                  </a:lnTo>
                  <a:lnTo>
                    <a:pt x="24318" y="53460"/>
                  </a:lnTo>
                  <a:lnTo>
                    <a:pt x="23979" y="53709"/>
                  </a:lnTo>
                  <a:lnTo>
                    <a:pt x="23843" y="53799"/>
                  </a:lnTo>
                  <a:lnTo>
                    <a:pt x="23752" y="53822"/>
                  </a:lnTo>
                  <a:lnTo>
                    <a:pt x="23707" y="53799"/>
                  </a:lnTo>
                  <a:lnTo>
                    <a:pt x="23684" y="53731"/>
                  </a:lnTo>
                  <a:lnTo>
                    <a:pt x="23594" y="53754"/>
                  </a:lnTo>
                  <a:lnTo>
                    <a:pt x="23458" y="53844"/>
                  </a:lnTo>
                  <a:lnTo>
                    <a:pt x="23367" y="53867"/>
                  </a:lnTo>
                  <a:lnTo>
                    <a:pt x="23254" y="53867"/>
                  </a:lnTo>
                  <a:lnTo>
                    <a:pt x="22960" y="53935"/>
                  </a:lnTo>
                  <a:lnTo>
                    <a:pt x="22847" y="53935"/>
                  </a:lnTo>
                  <a:lnTo>
                    <a:pt x="22779" y="53958"/>
                  </a:lnTo>
                  <a:lnTo>
                    <a:pt x="22688" y="54026"/>
                  </a:lnTo>
                  <a:lnTo>
                    <a:pt x="22643" y="54026"/>
                  </a:lnTo>
                  <a:lnTo>
                    <a:pt x="22326" y="54048"/>
                  </a:lnTo>
                  <a:lnTo>
                    <a:pt x="22167" y="54026"/>
                  </a:lnTo>
                  <a:lnTo>
                    <a:pt x="22077" y="53980"/>
                  </a:lnTo>
                  <a:lnTo>
                    <a:pt x="21692" y="54003"/>
                  </a:lnTo>
                  <a:lnTo>
                    <a:pt x="21533" y="53980"/>
                  </a:lnTo>
                  <a:lnTo>
                    <a:pt x="21397" y="53935"/>
                  </a:lnTo>
                  <a:lnTo>
                    <a:pt x="21307" y="53912"/>
                  </a:lnTo>
                  <a:lnTo>
                    <a:pt x="21239" y="53935"/>
                  </a:lnTo>
                  <a:lnTo>
                    <a:pt x="21103" y="53890"/>
                  </a:lnTo>
                  <a:lnTo>
                    <a:pt x="20922" y="53799"/>
                  </a:lnTo>
                  <a:lnTo>
                    <a:pt x="20763" y="53754"/>
                  </a:lnTo>
                  <a:lnTo>
                    <a:pt x="20650" y="53777"/>
                  </a:lnTo>
                  <a:lnTo>
                    <a:pt x="20537" y="53754"/>
                  </a:lnTo>
                  <a:lnTo>
                    <a:pt x="20424" y="53641"/>
                  </a:lnTo>
                  <a:lnTo>
                    <a:pt x="20311" y="53573"/>
                  </a:lnTo>
                  <a:lnTo>
                    <a:pt x="20311" y="53527"/>
                  </a:lnTo>
                  <a:lnTo>
                    <a:pt x="20492" y="53369"/>
                  </a:lnTo>
                  <a:lnTo>
                    <a:pt x="20514" y="53324"/>
                  </a:lnTo>
                  <a:lnTo>
                    <a:pt x="20492" y="53188"/>
                  </a:lnTo>
                  <a:lnTo>
                    <a:pt x="20514" y="53143"/>
                  </a:lnTo>
                  <a:lnTo>
                    <a:pt x="20537" y="53075"/>
                  </a:lnTo>
                  <a:lnTo>
                    <a:pt x="20763" y="52939"/>
                  </a:lnTo>
                  <a:lnTo>
                    <a:pt x="20831" y="52780"/>
                  </a:lnTo>
                  <a:lnTo>
                    <a:pt x="21216" y="52826"/>
                  </a:lnTo>
                  <a:lnTo>
                    <a:pt x="21375" y="52803"/>
                  </a:lnTo>
                  <a:lnTo>
                    <a:pt x="21397" y="52758"/>
                  </a:lnTo>
                  <a:lnTo>
                    <a:pt x="21420" y="52712"/>
                  </a:lnTo>
                  <a:lnTo>
                    <a:pt x="21465" y="52509"/>
                  </a:lnTo>
                  <a:lnTo>
                    <a:pt x="21443" y="52486"/>
                  </a:lnTo>
                  <a:lnTo>
                    <a:pt x="21397" y="52486"/>
                  </a:lnTo>
                  <a:lnTo>
                    <a:pt x="21375" y="52441"/>
                  </a:lnTo>
                  <a:lnTo>
                    <a:pt x="21352" y="52350"/>
                  </a:lnTo>
                  <a:lnTo>
                    <a:pt x="21262" y="52169"/>
                  </a:lnTo>
                  <a:lnTo>
                    <a:pt x="21103" y="51943"/>
                  </a:lnTo>
                  <a:lnTo>
                    <a:pt x="20945" y="51761"/>
                  </a:lnTo>
                  <a:lnTo>
                    <a:pt x="20650" y="51535"/>
                  </a:lnTo>
                  <a:lnTo>
                    <a:pt x="20469" y="51444"/>
                  </a:lnTo>
                  <a:lnTo>
                    <a:pt x="20288" y="51331"/>
                  </a:lnTo>
                  <a:lnTo>
                    <a:pt x="20152" y="51263"/>
                  </a:lnTo>
                  <a:lnTo>
                    <a:pt x="20016" y="51218"/>
                  </a:lnTo>
                  <a:lnTo>
                    <a:pt x="19948" y="51218"/>
                  </a:lnTo>
                  <a:lnTo>
                    <a:pt x="19903" y="51286"/>
                  </a:lnTo>
                  <a:lnTo>
                    <a:pt x="19722" y="51263"/>
                  </a:lnTo>
                  <a:lnTo>
                    <a:pt x="19654" y="51263"/>
                  </a:lnTo>
                  <a:lnTo>
                    <a:pt x="19654" y="51286"/>
                  </a:lnTo>
                  <a:lnTo>
                    <a:pt x="19813" y="51512"/>
                  </a:lnTo>
                  <a:lnTo>
                    <a:pt x="19813" y="51558"/>
                  </a:lnTo>
                  <a:lnTo>
                    <a:pt x="19677" y="51535"/>
                  </a:lnTo>
                  <a:lnTo>
                    <a:pt x="19586" y="51467"/>
                  </a:lnTo>
                  <a:lnTo>
                    <a:pt x="19428" y="51467"/>
                  </a:lnTo>
                  <a:lnTo>
                    <a:pt x="19043" y="51376"/>
                  </a:lnTo>
                  <a:lnTo>
                    <a:pt x="18952" y="51399"/>
                  </a:lnTo>
                  <a:lnTo>
                    <a:pt x="18884" y="51399"/>
                  </a:lnTo>
                  <a:lnTo>
                    <a:pt x="18816" y="51331"/>
                  </a:lnTo>
                  <a:lnTo>
                    <a:pt x="18409" y="51195"/>
                  </a:lnTo>
                  <a:lnTo>
                    <a:pt x="18182" y="51105"/>
                  </a:lnTo>
                  <a:lnTo>
                    <a:pt x="18024" y="50992"/>
                  </a:lnTo>
                  <a:lnTo>
                    <a:pt x="17888" y="50878"/>
                  </a:lnTo>
                  <a:lnTo>
                    <a:pt x="17684" y="50675"/>
                  </a:lnTo>
                  <a:lnTo>
                    <a:pt x="17571" y="50629"/>
                  </a:lnTo>
                  <a:lnTo>
                    <a:pt x="16801" y="50425"/>
                  </a:lnTo>
                  <a:lnTo>
                    <a:pt x="16575" y="50358"/>
                  </a:lnTo>
                  <a:lnTo>
                    <a:pt x="16439" y="50267"/>
                  </a:lnTo>
                  <a:lnTo>
                    <a:pt x="16031" y="49814"/>
                  </a:lnTo>
                  <a:lnTo>
                    <a:pt x="15918" y="49724"/>
                  </a:lnTo>
                  <a:lnTo>
                    <a:pt x="15624" y="49520"/>
                  </a:lnTo>
                  <a:lnTo>
                    <a:pt x="15465" y="49452"/>
                  </a:lnTo>
                  <a:lnTo>
                    <a:pt x="15284" y="49407"/>
                  </a:lnTo>
                  <a:lnTo>
                    <a:pt x="15035" y="49361"/>
                  </a:lnTo>
                  <a:lnTo>
                    <a:pt x="14786" y="49384"/>
                  </a:lnTo>
                  <a:lnTo>
                    <a:pt x="14537" y="49361"/>
                  </a:lnTo>
                  <a:lnTo>
                    <a:pt x="14469" y="49384"/>
                  </a:lnTo>
                  <a:lnTo>
                    <a:pt x="14333" y="49339"/>
                  </a:lnTo>
                  <a:lnTo>
                    <a:pt x="14265" y="49361"/>
                  </a:lnTo>
                  <a:lnTo>
                    <a:pt x="14242" y="49429"/>
                  </a:lnTo>
                  <a:lnTo>
                    <a:pt x="14197" y="49542"/>
                  </a:lnTo>
                  <a:lnTo>
                    <a:pt x="14174" y="49769"/>
                  </a:lnTo>
                  <a:lnTo>
                    <a:pt x="14129" y="49973"/>
                  </a:lnTo>
                  <a:lnTo>
                    <a:pt x="14107" y="50041"/>
                  </a:lnTo>
                  <a:lnTo>
                    <a:pt x="14016" y="50086"/>
                  </a:lnTo>
                  <a:lnTo>
                    <a:pt x="13925" y="50267"/>
                  </a:lnTo>
                  <a:lnTo>
                    <a:pt x="13880" y="50335"/>
                  </a:lnTo>
                  <a:lnTo>
                    <a:pt x="13812" y="50358"/>
                  </a:lnTo>
                  <a:lnTo>
                    <a:pt x="13450" y="50358"/>
                  </a:lnTo>
                  <a:lnTo>
                    <a:pt x="13405" y="50403"/>
                  </a:lnTo>
                  <a:lnTo>
                    <a:pt x="13224" y="50380"/>
                  </a:lnTo>
                  <a:lnTo>
                    <a:pt x="13156" y="50358"/>
                  </a:lnTo>
                  <a:lnTo>
                    <a:pt x="13133" y="50312"/>
                  </a:lnTo>
                  <a:lnTo>
                    <a:pt x="13110" y="50244"/>
                  </a:lnTo>
                  <a:lnTo>
                    <a:pt x="13133" y="50176"/>
                  </a:lnTo>
                  <a:lnTo>
                    <a:pt x="13178" y="50086"/>
                  </a:lnTo>
                  <a:lnTo>
                    <a:pt x="13382" y="49724"/>
                  </a:lnTo>
                  <a:lnTo>
                    <a:pt x="13405" y="49656"/>
                  </a:lnTo>
                  <a:lnTo>
                    <a:pt x="13224" y="49542"/>
                  </a:lnTo>
                  <a:lnTo>
                    <a:pt x="13178" y="49474"/>
                  </a:lnTo>
                  <a:lnTo>
                    <a:pt x="13133" y="49112"/>
                  </a:lnTo>
                  <a:lnTo>
                    <a:pt x="13133" y="48976"/>
                  </a:lnTo>
                  <a:lnTo>
                    <a:pt x="13156" y="48795"/>
                  </a:lnTo>
                  <a:lnTo>
                    <a:pt x="13156" y="48682"/>
                  </a:lnTo>
                  <a:lnTo>
                    <a:pt x="13110" y="48614"/>
                  </a:lnTo>
                  <a:lnTo>
                    <a:pt x="13065" y="48569"/>
                  </a:lnTo>
                  <a:lnTo>
                    <a:pt x="12997" y="48591"/>
                  </a:lnTo>
                  <a:lnTo>
                    <a:pt x="12929" y="48659"/>
                  </a:lnTo>
                  <a:lnTo>
                    <a:pt x="12907" y="48750"/>
                  </a:lnTo>
                  <a:lnTo>
                    <a:pt x="12748" y="48840"/>
                  </a:lnTo>
                  <a:lnTo>
                    <a:pt x="12703" y="48863"/>
                  </a:lnTo>
                  <a:lnTo>
                    <a:pt x="12725" y="48908"/>
                  </a:lnTo>
                  <a:lnTo>
                    <a:pt x="12816" y="48908"/>
                  </a:lnTo>
                  <a:lnTo>
                    <a:pt x="12884" y="48954"/>
                  </a:lnTo>
                  <a:lnTo>
                    <a:pt x="12861" y="48999"/>
                  </a:lnTo>
                  <a:lnTo>
                    <a:pt x="12793" y="49090"/>
                  </a:lnTo>
                  <a:lnTo>
                    <a:pt x="12725" y="49180"/>
                  </a:lnTo>
                  <a:lnTo>
                    <a:pt x="12680" y="49293"/>
                  </a:lnTo>
                  <a:lnTo>
                    <a:pt x="12635" y="49361"/>
                  </a:lnTo>
                  <a:lnTo>
                    <a:pt x="12612" y="49361"/>
                  </a:lnTo>
                  <a:lnTo>
                    <a:pt x="12544" y="49316"/>
                  </a:lnTo>
                  <a:lnTo>
                    <a:pt x="12522" y="49497"/>
                  </a:lnTo>
                  <a:lnTo>
                    <a:pt x="12522" y="49542"/>
                  </a:lnTo>
                  <a:lnTo>
                    <a:pt x="12431" y="49701"/>
                  </a:lnTo>
                  <a:lnTo>
                    <a:pt x="12431" y="49791"/>
                  </a:lnTo>
                  <a:lnTo>
                    <a:pt x="12499" y="49927"/>
                  </a:lnTo>
                  <a:lnTo>
                    <a:pt x="12567" y="50131"/>
                  </a:lnTo>
                  <a:lnTo>
                    <a:pt x="12567" y="50244"/>
                  </a:lnTo>
                  <a:lnTo>
                    <a:pt x="12408" y="50425"/>
                  </a:lnTo>
                  <a:lnTo>
                    <a:pt x="12295" y="50403"/>
                  </a:lnTo>
                  <a:lnTo>
                    <a:pt x="12137" y="50358"/>
                  </a:lnTo>
                  <a:lnTo>
                    <a:pt x="11978" y="50267"/>
                  </a:lnTo>
                  <a:lnTo>
                    <a:pt x="11865" y="50154"/>
                  </a:lnTo>
                  <a:lnTo>
                    <a:pt x="11706" y="49973"/>
                  </a:lnTo>
                  <a:lnTo>
                    <a:pt x="11435" y="49542"/>
                  </a:lnTo>
                  <a:lnTo>
                    <a:pt x="11367" y="49452"/>
                  </a:lnTo>
                  <a:lnTo>
                    <a:pt x="11299" y="49271"/>
                  </a:lnTo>
                  <a:lnTo>
                    <a:pt x="11254" y="49022"/>
                  </a:lnTo>
                  <a:lnTo>
                    <a:pt x="11186" y="48795"/>
                  </a:lnTo>
                  <a:lnTo>
                    <a:pt x="11005" y="48365"/>
                  </a:lnTo>
                  <a:lnTo>
                    <a:pt x="10937" y="48229"/>
                  </a:lnTo>
                  <a:lnTo>
                    <a:pt x="10823" y="48071"/>
                  </a:lnTo>
                  <a:lnTo>
                    <a:pt x="10529" y="47708"/>
                  </a:lnTo>
                  <a:lnTo>
                    <a:pt x="10438" y="47640"/>
                  </a:lnTo>
                  <a:lnTo>
                    <a:pt x="10325" y="47572"/>
                  </a:lnTo>
                  <a:lnTo>
                    <a:pt x="10280" y="47595"/>
                  </a:lnTo>
                  <a:lnTo>
                    <a:pt x="10212" y="47708"/>
                  </a:lnTo>
                  <a:lnTo>
                    <a:pt x="10189" y="47799"/>
                  </a:lnTo>
                  <a:lnTo>
                    <a:pt x="10189" y="47957"/>
                  </a:lnTo>
                  <a:lnTo>
                    <a:pt x="10235" y="48003"/>
                  </a:lnTo>
                  <a:lnTo>
                    <a:pt x="10325" y="48071"/>
                  </a:lnTo>
                  <a:lnTo>
                    <a:pt x="10280" y="48161"/>
                  </a:lnTo>
                  <a:lnTo>
                    <a:pt x="10303" y="48184"/>
                  </a:lnTo>
                  <a:lnTo>
                    <a:pt x="10348" y="48252"/>
                  </a:lnTo>
                  <a:lnTo>
                    <a:pt x="10574" y="48320"/>
                  </a:lnTo>
                  <a:lnTo>
                    <a:pt x="10506" y="48410"/>
                  </a:lnTo>
                  <a:lnTo>
                    <a:pt x="10235" y="48546"/>
                  </a:lnTo>
                  <a:lnTo>
                    <a:pt x="10099" y="48682"/>
                  </a:lnTo>
                  <a:lnTo>
                    <a:pt x="10031" y="48954"/>
                  </a:lnTo>
                  <a:lnTo>
                    <a:pt x="10008" y="49022"/>
                  </a:lnTo>
                  <a:lnTo>
                    <a:pt x="9759" y="49361"/>
                  </a:lnTo>
                  <a:lnTo>
                    <a:pt x="9646" y="49497"/>
                  </a:lnTo>
                  <a:lnTo>
                    <a:pt x="9555" y="49588"/>
                  </a:lnTo>
                  <a:lnTo>
                    <a:pt x="9487" y="49610"/>
                  </a:lnTo>
                  <a:lnTo>
                    <a:pt x="9442" y="49588"/>
                  </a:lnTo>
                  <a:lnTo>
                    <a:pt x="9420" y="49497"/>
                  </a:lnTo>
                  <a:lnTo>
                    <a:pt x="9397" y="49384"/>
                  </a:lnTo>
                  <a:lnTo>
                    <a:pt x="9420" y="49316"/>
                  </a:lnTo>
                  <a:lnTo>
                    <a:pt x="9578" y="49225"/>
                  </a:lnTo>
                  <a:lnTo>
                    <a:pt x="9601" y="49180"/>
                  </a:lnTo>
                  <a:lnTo>
                    <a:pt x="9623" y="49022"/>
                  </a:lnTo>
                  <a:lnTo>
                    <a:pt x="9601" y="48999"/>
                  </a:lnTo>
                  <a:lnTo>
                    <a:pt x="9533" y="49090"/>
                  </a:lnTo>
                  <a:lnTo>
                    <a:pt x="9510" y="49157"/>
                  </a:lnTo>
                  <a:lnTo>
                    <a:pt x="9442" y="49203"/>
                  </a:lnTo>
                  <a:lnTo>
                    <a:pt x="9306" y="49271"/>
                  </a:lnTo>
                  <a:lnTo>
                    <a:pt x="9080" y="49339"/>
                  </a:lnTo>
                  <a:lnTo>
                    <a:pt x="8650" y="49565"/>
                  </a:lnTo>
                  <a:lnTo>
                    <a:pt x="8446" y="49724"/>
                  </a:lnTo>
                  <a:lnTo>
                    <a:pt x="8333" y="49927"/>
                  </a:lnTo>
                  <a:lnTo>
                    <a:pt x="8219" y="50131"/>
                  </a:lnTo>
                  <a:lnTo>
                    <a:pt x="8038" y="50493"/>
                  </a:lnTo>
                  <a:lnTo>
                    <a:pt x="8016" y="50561"/>
                  </a:lnTo>
                  <a:lnTo>
                    <a:pt x="7970" y="50742"/>
                  </a:lnTo>
                  <a:lnTo>
                    <a:pt x="7948" y="50629"/>
                  </a:lnTo>
                  <a:lnTo>
                    <a:pt x="7948" y="50380"/>
                  </a:lnTo>
                  <a:lnTo>
                    <a:pt x="7925" y="50244"/>
                  </a:lnTo>
                  <a:lnTo>
                    <a:pt x="7880" y="50199"/>
                  </a:lnTo>
                  <a:lnTo>
                    <a:pt x="7857" y="50176"/>
                  </a:lnTo>
                  <a:lnTo>
                    <a:pt x="7812" y="50176"/>
                  </a:lnTo>
                  <a:lnTo>
                    <a:pt x="7767" y="50222"/>
                  </a:lnTo>
                  <a:lnTo>
                    <a:pt x="7699" y="50380"/>
                  </a:lnTo>
                  <a:lnTo>
                    <a:pt x="7676" y="50380"/>
                  </a:lnTo>
                  <a:lnTo>
                    <a:pt x="7699" y="50267"/>
                  </a:lnTo>
                  <a:lnTo>
                    <a:pt x="7676" y="50222"/>
                  </a:lnTo>
                  <a:lnTo>
                    <a:pt x="7495" y="50176"/>
                  </a:lnTo>
                  <a:lnTo>
                    <a:pt x="7427" y="50176"/>
                  </a:lnTo>
                  <a:lnTo>
                    <a:pt x="7314" y="50222"/>
                  </a:lnTo>
                  <a:lnTo>
                    <a:pt x="7291" y="50290"/>
                  </a:lnTo>
                  <a:lnTo>
                    <a:pt x="7314" y="50335"/>
                  </a:lnTo>
                  <a:lnTo>
                    <a:pt x="7314" y="50380"/>
                  </a:lnTo>
                  <a:lnTo>
                    <a:pt x="7268" y="50448"/>
                  </a:lnTo>
                  <a:lnTo>
                    <a:pt x="7201" y="50561"/>
                  </a:lnTo>
                  <a:lnTo>
                    <a:pt x="7042" y="50675"/>
                  </a:lnTo>
                  <a:lnTo>
                    <a:pt x="6974" y="50742"/>
                  </a:lnTo>
                  <a:lnTo>
                    <a:pt x="6861" y="50833"/>
                  </a:lnTo>
                  <a:lnTo>
                    <a:pt x="6702" y="50878"/>
                  </a:lnTo>
                  <a:lnTo>
                    <a:pt x="6567" y="51014"/>
                  </a:lnTo>
                  <a:lnTo>
                    <a:pt x="6544" y="51105"/>
                  </a:lnTo>
                  <a:lnTo>
                    <a:pt x="6544" y="51173"/>
                  </a:lnTo>
                  <a:lnTo>
                    <a:pt x="6544" y="51263"/>
                  </a:lnTo>
                  <a:lnTo>
                    <a:pt x="6567" y="51376"/>
                  </a:lnTo>
                  <a:lnTo>
                    <a:pt x="6589" y="51422"/>
                  </a:lnTo>
                  <a:lnTo>
                    <a:pt x="6725" y="51444"/>
                  </a:lnTo>
                  <a:lnTo>
                    <a:pt x="6725" y="51467"/>
                  </a:lnTo>
                  <a:lnTo>
                    <a:pt x="6680" y="51535"/>
                  </a:lnTo>
                  <a:lnTo>
                    <a:pt x="6589" y="51603"/>
                  </a:lnTo>
                  <a:lnTo>
                    <a:pt x="6114" y="51535"/>
                  </a:lnTo>
                  <a:lnTo>
                    <a:pt x="6091" y="51558"/>
                  </a:lnTo>
                  <a:lnTo>
                    <a:pt x="6091" y="51603"/>
                  </a:lnTo>
                  <a:lnTo>
                    <a:pt x="6204" y="51693"/>
                  </a:lnTo>
                  <a:lnTo>
                    <a:pt x="6250" y="51761"/>
                  </a:lnTo>
                  <a:lnTo>
                    <a:pt x="6204" y="51761"/>
                  </a:lnTo>
                  <a:lnTo>
                    <a:pt x="6068" y="51716"/>
                  </a:lnTo>
                  <a:lnTo>
                    <a:pt x="6046" y="51671"/>
                  </a:lnTo>
                  <a:lnTo>
                    <a:pt x="6023" y="51535"/>
                  </a:lnTo>
                  <a:lnTo>
                    <a:pt x="6046" y="51444"/>
                  </a:lnTo>
                  <a:lnTo>
                    <a:pt x="6159" y="51263"/>
                  </a:lnTo>
                  <a:lnTo>
                    <a:pt x="6272" y="51127"/>
                  </a:lnTo>
                  <a:lnTo>
                    <a:pt x="6385" y="50969"/>
                  </a:lnTo>
                  <a:lnTo>
                    <a:pt x="6499" y="50742"/>
                  </a:lnTo>
                  <a:lnTo>
                    <a:pt x="6589" y="50629"/>
                  </a:lnTo>
                  <a:lnTo>
                    <a:pt x="6770" y="50584"/>
                  </a:lnTo>
                  <a:lnTo>
                    <a:pt x="6884" y="50516"/>
                  </a:lnTo>
                  <a:lnTo>
                    <a:pt x="6997" y="50380"/>
                  </a:lnTo>
                  <a:lnTo>
                    <a:pt x="7042" y="50290"/>
                  </a:lnTo>
                  <a:lnTo>
                    <a:pt x="7155" y="50041"/>
                  </a:lnTo>
                  <a:lnTo>
                    <a:pt x="7201" y="49995"/>
                  </a:lnTo>
                  <a:lnTo>
                    <a:pt x="7246" y="49973"/>
                  </a:lnTo>
                  <a:lnTo>
                    <a:pt x="7563" y="49905"/>
                  </a:lnTo>
                  <a:lnTo>
                    <a:pt x="7699" y="49859"/>
                  </a:lnTo>
                  <a:lnTo>
                    <a:pt x="7767" y="49814"/>
                  </a:lnTo>
                  <a:lnTo>
                    <a:pt x="7970" y="49769"/>
                  </a:lnTo>
                  <a:lnTo>
                    <a:pt x="8061" y="49724"/>
                  </a:lnTo>
                  <a:lnTo>
                    <a:pt x="8174" y="49656"/>
                  </a:lnTo>
                  <a:lnTo>
                    <a:pt x="8378" y="49429"/>
                  </a:lnTo>
                  <a:lnTo>
                    <a:pt x="9012" y="48931"/>
                  </a:lnTo>
                  <a:lnTo>
                    <a:pt x="9103" y="48750"/>
                  </a:lnTo>
                  <a:lnTo>
                    <a:pt x="9103" y="48682"/>
                  </a:lnTo>
                  <a:lnTo>
                    <a:pt x="9035" y="48546"/>
                  </a:lnTo>
                  <a:lnTo>
                    <a:pt x="8989" y="48478"/>
                  </a:lnTo>
                  <a:lnTo>
                    <a:pt x="8944" y="48478"/>
                  </a:lnTo>
                  <a:lnTo>
                    <a:pt x="8808" y="48682"/>
                  </a:lnTo>
                  <a:lnTo>
                    <a:pt x="8786" y="48727"/>
                  </a:lnTo>
                  <a:lnTo>
                    <a:pt x="8695" y="48705"/>
                  </a:lnTo>
                  <a:lnTo>
                    <a:pt x="8604" y="48727"/>
                  </a:lnTo>
                  <a:lnTo>
                    <a:pt x="8514" y="48705"/>
                  </a:lnTo>
                  <a:lnTo>
                    <a:pt x="8423" y="48637"/>
                  </a:lnTo>
                  <a:lnTo>
                    <a:pt x="8333" y="48591"/>
                  </a:lnTo>
                  <a:lnTo>
                    <a:pt x="8197" y="48637"/>
                  </a:lnTo>
                  <a:lnTo>
                    <a:pt x="7993" y="48818"/>
                  </a:lnTo>
                  <a:lnTo>
                    <a:pt x="7948" y="48886"/>
                  </a:lnTo>
                  <a:lnTo>
                    <a:pt x="7902" y="48976"/>
                  </a:lnTo>
                  <a:lnTo>
                    <a:pt x="7835" y="49157"/>
                  </a:lnTo>
                  <a:lnTo>
                    <a:pt x="7767" y="49157"/>
                  </a:lnTo>
                  <a:lnTo>
                    <a:pt x="7676" y="49112"/>
                  </a:lnTo>
                  <a:lnTo>
                    <a:pt x="7585" y="49112"/>
                  </a:lnTo>
                  <a:lnTo>
                    <a:pt x="7472" y="49203"/>
                  </a:lnTo>
                  <a:lnTo>
                    <a:pt x="7201" y="49497"/>
                  </a:lnTo>
                  <a:lnTo>
                    <a:pt x="7019" y="49610"/>
                  </a:lnTo>
                  <a:lnTo>
                    <a:pt x="6951" y="49610"/>
                  </a:lnTo>
                  <a:lnTo>
                    <a:pt x="6884" y="49497"/>
                  </a:lnTo>
                  <a:lnTo>
                    <a:pt x="6748" y="49542"/>
                  </a:lnTo>
                  <a:lnTo>
                    <a:pt x="6725" y="49565"/>
                  </a:lnTo>
                  <a:lnTo>
                    <a:pt x="6680" y="49610"/>
                  </a:lnTo>
                  <a:lnTo>
                    <a:pt x="6702" y="49633"/>
                  </a:lnTo>
                  <a:lnTo>
                    <a:pt x="6770" y="49633"/>
                  </a:lnTo>
                  <a:lnTo>
                    <a:pt x="6816" y="49678"/>
                  </a:lnTo>
                  <a:lnTo>
                    <a:pt x="6816" y="49724"/>
                  </a:lnTo>
                  <a:lnTo>
                    <a:pt x="6793" y="49746"/>
                  </a:lnTo>
                  <a:lnTo>
                    <a:pt x="6476" y="49746"/>
                  </a:lnTo>
                  <a:lnTo>
                    <a:pt x="6408" y="49791"/>
                  </a:lnTo>
                  <a:lnTo>
                    <a:pt x="6318" y="50063"/>
                  </a:lnTo>
                  <a:lnTo>
                    <a:pt x="6272" y="50154"/>
                  </a:lnTo>
                  <a:lnTo>
                    <a:pt x="6227" y="50222"/>
                  </a:lnTo>
                  <a:lnTo>
                    <a:pt x="6114" y="50267"/>
                  </a:lnTo>
                  <a:lnTo>
                    <a:pt x="5978" y="50290"/>
                  </a:lnTo>
                  <a:lnTo>
                    <a:pt x="5797" y="50380"/>
                  </a:lnTo>
                  <a:lnTo>
                    <a:pt x="5593" y="50516"/>
                  </a:lnTo>
                  <a:lnTo>
                    <a:pt x="5412" y="50629"/>
                  </a:lnTo>
                  <a:lnTo>
                    <a:pt x="5434" y="50561"/>
                  </a:lnTo>
                  <a:lnTo>
                    <a:pt x="5548" y="50335"/>
                  </a:lnTo>
                  <a:lnTo>
                    <a:pt x="5593" y="50244"/>
                  </a:lnTo>
                  <a:lnTo>
                    <a:pt x="5661" y="50063"/>
                  </a:lnTo>
                  <a:lnTo>
                    <a:pt x="5638" y="50018"/>
                  </a:lnTo>
                  <a:lnTo>
                    <a:pt x="5502" y="49950"/>
                  </a:lnTo>
                  <a:lnTo>
                    <a:pt x="5457" y="49882"/>
                  </a:lnTo>
                  <a:lnTo>
                    <a:pt x="5412" y="49769"/>
                  </a:lnTo>
                  <a:lnTo>
                    <a:pt x="5367" y="49701"/>
                  </a:lnTo>
                  <a:lnTo>
                    <a:pt x="5231" y="49656"/>
                  </a:lnTo>
                  <a:lnTo>
                    <a:pt x="5208" y="49701"/>
                  </a:lnTo>
                  <a:lnTo>
                    <a:pt x="5185" y="49769"/>
                  </a:lnTo>
                  <a:lnTo>
                    <a:pt x="5163" y="49905"/>
                  </a:lnTo>
                  <a:lnTo>
                    <a:pt x="5163" y="49973"/>
                  </a:lnTo>
                  <a:lnTo>
                    <a:pt x="5185" y="50131"/>
                  </a:lnTo>
                  <a:lnTo>
                    <a:pt x="5163" y="50154"/>
                  </a:lnTo>
                  <a:lnTo>
                    <a:pt x="4868" y="50108"/>
                  </a:lnTo>
                  <a:lnTo>
                    <a:pt x="4642" y="50154"/>
                  </a:lnTo>
                  <a:lnTo>
                    <a:pt x="4597" y="50199"/>
                  </a:lnTo>
                  <a:lnTo>
                    <a:pt x="4574" y="50244"/>
                  </a:lnTo>
                  <a:lnTo>
                    <a:pt x="4551" y="50471"/>
                  </a:lnTo>
                  <a:lnTo>
                    <a:pt x="4529" y="50516"/>
                  </a:lnTo>
                  <a:lnTo>
                    <a:pt x="4370" y="50448"/>
                  </a:lnTo>
                  <a:lnTo>
                    <a:pt x="4280" y="50539"/>
                  </a:lnTo>
                  <a:lnTo>
                    <a:pt x="4212" y="50493"/>
                  </a:lnTo>
                  <a:lnTo>
                    <a:pt x="4031" y="50946"/>
                  </a:lnTo>
                  <a:lnTo>
                    <a:pt x="4076" y="51014"/>
                  </a:lnTo>
                  <a:lnTo>
                    <a:pt x="4166" y="51082"/>
                  </a:lnTo>
                  <a:lnTo>
                    <a:pt x="4234" y="51127"/>
                  </a:lnTo>
                  <a:lnTo>
                    <a:pt x="4302" y="51127"/>
                  </a:lnTo>
                  <a:lnTo>
                    <a:pt x="4302" y="51173"/>
                  </a:lnTo>
                  <a:lnTo>
                    <a:pt x="4212" y="51195"/>
                  </a:lnTo>
                  <a:lnTo>
                    <a:pt x="4076" y="51195"/>
                  </a:lnTo>
                  <a:lnTo>
                    <a:pt x="4031" y="51218"/>
                  </a:lnTo>
                  <a:lnTo>
                    <a:pt x="4008" y="51263"/>
                  </a:lnTo>
                  <a:lnTo>
                    <a:pt x="4053" y="51354"/>
                  </a:lnTo>
                  <a:lnTo>
                    <a:pt x="4076" y="51376"/>
                  </a:lnTo>
                  <a:lnTo>
                    <a:pt x="4257" y="51444"/>
                  </a:lnTo>
                  <a:lnTo>
                    <a:pt x="4416" y="51558"/>
                  </a:lnTo>
                  <a:lnTo>
                    <a:pt x="4438" y="51580"/>
                  </a:lnTo>
                  <a:lnTo>
                    <a:pt x="4574" y="51875"/>
                  </a:lnTo>
                  <a:lnTo>
                    <a:pt x="4551" y="51897"/>
                  </a:lnTo>
                  <a:lnTo>
                    <a:pt x="4483" y="51875"/>
                  </a:lnTo>
                  <a:lnTo>
                    <a:pt x="4076" y="51558"/>
                  </a:lnTo>
                  <a:lnTo>
                    <a:pt x="3872" y="51467"/>
                  </a:lnTo>
                  <a:lnTo>
                    <a:pt x="3578" y="51422"/>
                  </a:lnTo>
                  <a:lnTo>
                    <a:pt x="3397" y="51444"/>
                  </a:lnTo>
                  <a:lnTo>
                    <a:pt x="3125" y="51309"/>
                  </a:lnTo>
                  <a:lnTo>
                    <a:pt x="2966" y="51286"/>
                  </a:lnTo>
                  <a:lnTo>
                    <a:pt x="2491" y="50992"/>
                  </a:lnTo>
                  <a:lnTo>
                    <a:pt x="2287" y="50856"/>
                  </a:lnTo>
                  <a:lnTo>
                    <a:pt x="2151" y="50720"/>
                  </a:lnTo>
                  <a:lnTo>
                    <a:pt x="1834" y="50493"/>
                  </a:lnTo>
                  <a:lnTo>
                    <a:pt x="1449" y="50041"/>
                  </a:lnTo>
                  <a:lnTo>
                    <a:pt x="815" y="49791"/>
                  </a:lnTo>
                  <a:lnTo>
                    <a:pt x="476" y="49837"/>
                  </a:lnTo>
                  <a:lnTo>
                    <a:pt x="113" y="49769"/>
                  </a:lnTo>
                  <a:lnTo>
                    <a:pt x="0" y="49724"/>
                  </a:lnTo>
                  <a:lnTo>
                    <a:pt x="0" y="50403"/>
                  </a:lnTo>
                  <a:lnTo>
                    <a:pt x="0" y="51059"/>
                  </a:lnTo>
                  <a:lnTo>
                    <a:pt x="0" y="51693"/>
                  </a:lnTo>
                  <a:lnTo>
                    <a:pt x="0" y="52327"/>
                  </a:lnTo>
                  <a:lnTo>
                    <a:pt x="0" y="52961"/>
                  </a:lnTo>
                  <a:lnTo>
                    <a:pt x="0" y="53573"/>
                  </a:lnTo>
                  <a:lnTo>
                    <a:pt x="0" y="54184"/>
                  </a:lnTo>
                  <a:lnTo>
                    <a:pt x="0" y="54795"/>
                  </a:lnTo>
                  <a:lnTo>
                    <a:pt x="0" y="55384"/>
                  </a:lnTo>
                  <a:lnTo>
                    <a:pt x="0" y="55996"/>
                  </a:lnTo>
                  <a:lnTo>
                    <a:pt x="0" y="56562"/>
                  </a:lnTo>
                  <a:lnTo>
                    <a:pt x="0" y="57150"/>
                  </a:lnTo>
                  <a:lnTo>
                    <a:pt x="0" y="57716"/>
                  </a:lnTo>
                  <a:lnTo>
                    <a:pt x="0" y="58282"/>
                  </a:lnTo>
                  <a:lnTo>
                    <a:pt x="0" y="58826"/>
                  </a:lnTo>
                  <a:lnTo>
                    <a:pt x="0" y="59392"/>
                  </a:lnTo>
                  <a:lnTo>
                    <a:pt x="0" y="59935"/>
                  </a:lnTo>
                  <a:lnTo>
                    <a:pt x="0" y="60479"/>
                  </a:lnTo>
                  <a:lnTo>
                    <a:pt x="0" y="61000"/>
                  </a:lnTo>
                  <a:lnTo>
                    <a:pt x="0" y="61543"/>
                  </a:lnTo>
                  <a:lnTo>
                    <a:pt x="0" y="62064"/>
                  </a:lnTo>
                  <a:lnTo>
                    <a:pt x="0" y="62562"/>
                  </a:lnTo>
                  <a:lnTo>
                    <a:pt x="0" y="63083"/>
                  </a:lnTo>
                  <a:lnTo>
                    <a:pt x="0" y="63581"/>
                  </a:lnTo>
                  <a:lnTo>
                    <a:pt x="0" y="64102"/>
                  </a:lnTo>
                  <a:lnTo>
                    <a:pt x="0" y="64600"/>
                  </a:lnTo>
                  <a:lnTo>
                    <a:pt x="0" y="65075"/>
                  </a:lnTo>
                  <a:lnTo>
                    <a:pt x="0" y="65573"/>
                  </a:lnTo>
                  <a:lnTo>
                    <a:pt x="0" y="66049"/>
                  </a:lnTo>
                  <a:lnTo>
                    <a:pt x="0" y="66524"/>
                  </a:lnTo>
                  <a:lnTo>
                    <a:pt x="0" y="67000"/>
                  </a:lnTo>
                  <a:lnTo>
                    <a:pt x="0" y="67475"/>
                  </a:lnTo>
                  <a:lnTo>
                    <a:pt x="181" y="67543"/>
                  </a:lnTo>
                  <a:lnTo>
                    <a:pt x="362" y="67611"/>
                  </a:lnTo>
                  <a:lnTo>
                    <a:pt x="430" y="67475"/>
                  </a:lnTo>
                  <a:lnTo>
                    <a:pt x="634" y="67566"/>
                  </a:lnTo>
                  <a:lnTo>
                    <a:pt x="815" y="67656"/>
                  </a:lnTo>
                  <a:lnTo>
                    <a:pt x="929" y="67543"/>
                  </a:lnTo>
                  <a:lnTo>
                    <a:pt x="1042" y="67430"/>
                  </a:lnTo>
                  <a:lnTo>
                    <a:pt x="1223" y="67430"/>
                  </a:lnTo>
                  <a:lnTo>
                    <a:pt x="1404" y="67407"/>
                  </a:lnTo>
                  <a:lnTo>
                    <a:pt x="1517" y="67407"/>
                  </a:lnTo>
                  <a:lnTo>
                    <a:pt x="1517" y="67498"/>
                  </a:lnTo>
                  <a:lnTo>
                    <a:pt x="1472" y="67679"/>
                  </a:lnTo>
                  <a:lnTo>
                    <a:pt x="1427" y="67815"/>
                  </a:lnTo>
                  <a:lnTo>
                    <a:pt x="1540" y="67973"/>
                  </a:lnTo>
                  <a:lnTo>
                    <a:pt x="1698" y="68041"/>
                  </a:lnTo>
                  <a:lnTo>
                    <a:pt x="1812" y="68109"/>
                  </a:lnTo>
                  <a:lnTo>
                    <a:pt x="1880" y="68313"/>
                  </a:lnTo>
                  <a:lnTo>
                    <a:pt x="2015" y="68449"/>
                  </a:lnTo>
                  <a:lnTo>
                    <a:pt x="2129" y="68562"/>
                  </a:lnTo>
                  <a:lnTo>
                    <a:pt x="2219" y="68675"/>
                  </a:lnTo>
                  <a:lnTo>
                    <a:pt x="2378" y="68834"/>
                  </a:lnTo>
                  <a:lnTo>
                    <a:pt x="2491" y="68947"/>
                  </a:lnTo>
                  <a:lnTo>
                    <a:pt x="2627" y="69083"/>
                  </a:lnTo>
                  <a:lnTo>
                    <a:pt x="2695" y="69174"/>
                  </a:lnTo>
                  <a:lnTo>
                    <a:pt x="2740" y="69332"/>
                  </a:lnTo>
                  <a:lnTo>
                    <a:pt x="2785" y="69536"/>
                  </a:lnTo>
                  <a:lnTo>
                    <a:pt x="2763" y="69649"/>
                  </a:lnTo>
                  <a:lnTo>
                    <a:pt x="2831" y="69672"/>
                  </a:lnTo>
                  <a:lnTo>
                    <a:pt x="2944" y="69536"/>
                  </a:lnTo>
                  <a:lnTo>
                    <a:pt x="3080" y="69445"/>
                  </a:lnTo>
                  <a:lnTo>
                    <a:pt x="3215" y="69355"/>
                  </a:lnTo>
                  <a:lnTo>
                    <a:pt x="3329" y="69287"/>
                  </a:lnTo>
                  <a:lnTo>
                    <a:pt x="3510" y="69287"/>
                  </a:lnTo>
                  <a:lnTo>
                    <a:pt x="3600" y="69083"/>
                  </a:lnTo>
                  <a:lnTo>
                    <a:pt x="3600" y="68811"/>
                  </a:lnTo>
                  <a:lnTo>
                    <a:pt x="3691" y="68811"/>
                  </a:lnTo>
                  <a:lnTo>
                    <a:pt x="3736" y="68766"/>
                  </a:lnTo>
                  <a:lnTo>
                    <a:pt x="3782" y="68698"/>
                  </a:lnTo>
                  <a:lnTo>
                    <a:pt x="3714" y="68585"/>
                  </a:lnTo>
                  <a:lnTo>
                    <a:pt x="3895" y="68517"/>
                  </a:lnTo>
                  <a:lnTo>
                    <a:pt x="4008" y="68494"/>
                  </a:lnTo>
                  <a:lnTo>
                    <a:pt x="4212" y="68381"/>
                  </a:lnTo>
                  <a:lnTo>
                    <a:pt x="4393" y="68290"/>
                  </a:lnTo>
                  <a:lnTo>
                    <a:pt x="4461" y="68358"/>
                  </a:lnTo>
                  <a:lnTo>
                    <a:pt x="4551" y="68426"/>
                  </a:lnTo>
                  <a:lnTo>
                    <a:pt x="4710" y="68607"/>
                  </a:lnTo>
                  <a:lnTo>
                    <a:pt x="4733" y="68653"/>
                  </a:lnTo>
                  <a:lnTo>
                    <a:pt x="4710" y="68743"/>
                  </a:lnTo>
                  <a:lnTo>
                    <a:pt x="4710" y="68834"/>
                  </a:lnTo>
                  <a:lnTo>
                    <a:pt x="4800" y="69060"/>
                  </a:lnTo>
                  <a:lnTo>
                    <a:pt x="4823" y="69106"/>
                  </a:lnTo>
                  <a:lnTo>
                    <a:pt x="4914" y="69128"/>
                  </a:lnTo>
                  <a:lnTo>
                    <a:pt x="5027" y="69219"/>
                  </a:lnTo>
                  <a:lnTo>
                    <a:pt x="5050" y="69287"/>
                  </a:lnTo>
                  <a:lnTo>
                    <a:pt x="5208" y="69377"/>
                  </a:lnTo>
                  <a:lnTo>
                    <a:pt x="5231" y="69423"/>
                  </a:lnTo>
                  <a:lnTo>
                    <a:pt x="5253" y="69491"/>
                  </a:lnTo>
                  <a:lnTo>
                    <a:pt x="5276" y="69558"/>
                  </a:lnTo>
                  <a:lnTo>
                    <a:pt x="5299" y="69604"/>
                  </a:lnTo>
                  <a:lnTo>
                    <a:pt x="5321" y="69672"/>
                  </a:lnTo>
                  <a:lnTo>
                    <a:pt x="5389" y="69740"/>
                  </a:lnTo>
                  <a:lnTo>
                    <a:pt x="5502" y="69830"/>
                  </a:lnTo>
                  <a:lnTo>
                    <a:pt x="5593" y="69898"/>
                  </a:lnTo>
                  <a:lnTo>
                    <a:pt x="5706" y="69966"/>
                  </a:lnTo>
                  <a:lnTo>
                    <a:pt x="5819" y="70125"/>
                  </a:lnTo>
                  <a:lnTo>
                    <a:pt x="5910" y="70283"/>
                  </a:lnTo>
                  <a:lnTo>
                    <a:pt x="6023" y="70419"/>
                  </a:lnTo>
                  <a:lnTo>
                    <a:pt x="6023" y="70532"/>
                  </a:lnTo>
                  <a:lnTo>
                    <a:pt x="6136" y="70691"/>
                  </a:lnTo>
                  <a:lnTo>
                    <a:pt x="6250" y="70917"/>
                  </a:lnTo>
                  <a:lnTo>
                    <a:pt x="6340" y="71121"/>
                  </a:lnTo>
                  <a:lnTo>
                    <a:pt x="6408" y="71211"/>
                  </a:lnTo>
                  <a:lnTo>
                    <a:pt x="6499" y="71370"/>
                  </a:lnTo>
                  <a:lnTo>
                    <a:pt x="6589" y="71551"/>
                  </a:lnTo>
                  <a:lnTo>
                    <a:pt x="6702" y="71777"/>
                  </a:lnTo>
                  <a:lnTo>
                    <a:pt x="6793" y="71913"/>
                  </a:lnTo>
                  <a:lnTo>
                    <a:pt x="6906" y="72094"/>
                  </a:lnTo>
                  <a:lnTo>
                    <a:pt x="6951" y="72230"/>
                  </a:lnTo>
                  <a:lnTo>
                    <a:pt x="6929" y="72298"/>
                  </a:lnTo>
                  <a:lnTo>
                    <a:pt x="6884" y="72389"/>
                  </a:lnTo>
                  <a:lnTo>
                    <a:pt x="7019" y="72434"/>
                  </a:lnTo>
                  <a:lnTo>
                    <a:pt x="7110" y="72479"/>
                  </a:lnTo>
                  <a:lnTo>
                    <a:pt x="7087" y="72570"/>
                  </a:lnTo>
                  <a:lnTo>
                    <a:pt x="7065" y="72728"/>
                  </a:lnTo>
                  <a:lnTo>
                    <a:pt x="7178" y="72774"/>
                  </a:lnTo>
                  <a:lnTo>
                    <a:pt x="7246" y="72819"/>
                  </a:lnTo>
                  <a:lnTo>
                    <a:pt x="7223" y="72887"/>
                  </a:lnTo>
                  <a:lnTo>
                    <a:pt x="7268" y="72955"/>
                  </a:lnTo>
                  <a:lnTo>
                    <a:pt x="7291" y="73113"/>
                  </a:lnTo>
                  <a:lnTo>
                    <a:pt x="7427" y="73091"/>
                  </a:lnTo>
                  <a:lnTo>
                    <a:pt x="7472" y="73091"/>
                  </a:lnTo>
                  <a:lnTo>
                    <a:pt x="7563" y="73159"/>
                  </a:lnTo>
                  <a:lnTo>
                    <a:pt x="7676" y="73227"/>
                  </a:lnTo>
                  <a:lnTo>
                    <a:pt x="7789" y="73294"/>
                  </a:lnTo>
                  <a:lnTo>
                    <a:pt x="7880" y="73362"/>
                  </a:lnTo>
                  <a:lnTo>
                    <a:pt x="7993" y="73408"/>
                  </a:lnTo>
                  <a:lnTo>
                    <a:pt x="8152" y="73453"/>
                  </a:lnTo>
                  <a:lnTo>
                    <a:pt x="8219" y="73566"/>
                  </a:lnTo>
                  <a:lnTo>
                    <a:pt x="8355" y="73611"/>
                  </a:lnTo>
                  <a:lnTo>
                    <a:pt x="8401" y="73770"/>
                  </a:lnTo>
                  <a:lnTo>
                    <a:pt x="8559" y="73838"/>
                  </a:lnTo>
                  <a:lnTo>
                    <a:pt x="8650" y="73793"/>
                  </a:lnTo>
                  <a:lnTo>
                    <a:pt x="8695" y="73861"/>
                  </a:lnTo>
                  <a:lnTo>
                    <a:pt x="8718" y="73928"/>
                  </a:lnTo>
                  <a:lnTo>
                    <a:pt x="8718" y="74019"/>
                  </a:lnTo>
                  <a:lnTo>
                    <a:pt x="8718" y="74110"/>
                  </a:lnTo>
                  <a:lnTo>
                    <a:pt x="8695" y="74200"/>
                  </a:lnTo>
                  <a:lnTo>
                    <a:pt x="8672" y="74291"/>
                  </a:lnTo>
                  <a:lnTo>
                    <a:pt x="8650" y="74381"/>
                  </a:lnTo>
                  <a:lnTo>
                    <a:pt x="8650" y="74472"/>
                  </a:lnTo>
                  <a:lnTo>
                    <a:pt x="8672" y="74562"/>
                  </a:lnTo>
                  <a:lnTo>
                    <a:pt x="8695" y="74698"/>
                  </a:lnTo>
                  <a:lnTo>
                    <a:pt x="8740" y="74857"/>
                  </a:lnTo>
                  <a:lnTo>
                    <a:pt x="8740" y="74970"/>
                  </a:lnTo>
                  <a:lnTo>
                    <a:pt x="8695" y="75083"/>
                  </a:lnTo>
                  <a:lnTo>
                    <a:pt x="8650" y="75196"/>
                  </a:lnTo>
                  <a:lnTo>
                    <a:pt x="8695" y="75264"/>
                  </a:lnTo>
                  <a:lnTo>
                    <a:pt x="8740" y="75196"/>
                  </a:lnTo>
                  <a:lnTo>
                    <a:pt x="8831" y="74993"/>
                  </a:lnTo>
                  <a:lnTo>
                    <a:pt x="8853" y="74902"/>
                  </a:lnTo>
                  <a:lnTo>
                    <a:pt x="8876" y="74766"/>
                  </a:lnTo>
                  <a:lnTo>
                    <a:pt x="8876" y="74608"/>
                  </a:lnTo>
                  <a:lnTo>
                    <a:pt x="8899" y="74562"/>
                  </a:lnTo>
                  <a:lnTo>
                    <a:pt x="8921" y="74653"/>
                  </a:lnTo>
                  <a:lnTo>
                    <a:pt x="8944" y="74698"/>
                  </a:lnTo>
                  <a:lnTo>
                    <a:pt x="8967" y="74744"/>
                  </a:lnTo>
                  <a:lnTo>
                    <a:pt x="8989" y="74744"/>
                  </a:lnTo>
                  <a:lnTo>
                    <a:pt x="9035" y="74721"/>
                  </a:lnTo>
                  <a:lnTo>
                    <a:pt x="9080" y="74698"/>
                  </a:lnTo>
                  <a:lnTo>
                    <a:pt x="8899" y="74947"/>
                  </a:lnTo>
                  <a:lnTo>
                    <a:pt x="8808" y="75129"/>
                  </a:lnTo>
                  <a:lnTo>
                    <a:pt x="8763" y="75242"/>
                  </a:lnTo>
                  <a:lnTo>
                    <a:pt x="8650" y="75491"/>
                  </a:lnTo>
                  <a:lnTo>
                    <a:pt x="8627" y="75581"/>
                  </a:lnTo>
                  <a:lnTo>
                    <a:pt x="8559" y="75717"/>
                  </a:lnTo>
                  <a:lnTo>
                    <a:pt x="8491" y="75763"/>
                  </a:lnTo>
                  <a:lnTo>
                    <a:pt x="8446" y="75830"/>
                  </a:lnTo>
                  <a:lnTo>
                    <a:pt x="8446" y="75876"/>
                  </a:lnTo>
                  <a:lnTo>
                    <a:pt x="8423" y="75989"/>
                  </a:lnTo>
                  <a:lnTo>
                    <a:pt x="8423" y="76057"/>
                  </a:lnTo>
                  <a:lnTo>
                    <a:pt x="8401" y="76147"/>
                  </a:lnTo>
                  <a:lnTo>
                    <a:pt x="8423" y="76238"/>
                  </a:lnTo>
                  <a:lnTo>
                    <a:pt x="8491" y="76351"/>
                  </a:lnTo>
                  <a:lnTo>
                    <a:pt x="8672" y="76464"/>
                  </a:lnTo>
                  <a:lnTo>
                    <a:pt x="8808" y="76397"/>
                  </a:lnTo>
                  <a:lnTo>
                    <a:pt x="9035" y="76397"/>
                  </a:lnTo>
                  <a:lnTo>
                    <a:pt x="8899" y="76487"/>
                  </a:lnTo>
                  <a:lnTo>
                    <a:pt x="8695" y="76532"/>
                  </a:lnTo>
                  <a:lnTo>
                    <a:pt x="8672" y="76578"/>
                  </a:lnTo>
                  <a:lnTo>
                    <a:pt x="8672" y="76736"/>
                  </a:lnTo>
                  <a:lnTo>
                    <a:pt x="8536" y="76895"/>
                  </a:lnTo>
                  <a:lnTo>
                    <a:pt x="8469" y="77076"/>
                  </a:lnTo>
                  <a:lnTo>
                    <a:pt x="8514" y="77166"/>
                  </a:lnTo>
                  <a:lnTo>
                    <a:pt x="8672" y="77280"/>
                  </a:lnTo>
                  <a:lnTo>
                    <a:pt x="8808" y="77302"/>
                  </a:lnTo>
                  <a:lnTo>
                    <a:pt x="8876" y="77506"/>
                  </a:lnTo>
                  <a:lnTo>
                    <a:pt x="8989" y="77597"/>
                  </a:lnTo>
                  <a:lnTo>
                    <a:pt x="9080" y="77710"/>
                  </a:lnTo>
                  <a:lnTo>
                    <a:pt x="9170" y="77574"/>
                  </a:lnTo>
                  <a:lnTo>
                    <a:pt x="9306" y="77529"/>
                  </a:lnTo>
                  <a:lnTo>
                    <a:pt x="9329" y="77483"/>
                  </a:lnTo>
                  <a:lnTo>
                    <a:pt x="9329" y="77415"/>
                  </a:lnTo>
                  <a:lnTo>
                    <a:pt x="9352" y="77280"/>
                  </a:lnTo>
                  <a:lnTo>
                    <a:pt x="9352" y="77189"/>
                  </a:lnTo>
                  <a:lnTo>
                    <a:pt x="9487" y="77008"/>
                  </a:lnTo>
                  <a:lnTo>
                    <a:pt x="9510" y="76985"/>
                  </a:lnTo>
                  <a:lnTo>
                    <a:pt x="9555" y="76917"/>
                  </a:lnTo>
                  <a:lnTo>
                    <a:pt x="9578" y="76917"/>
                  </a:lnTo>
                  <a:lnTo>
                    <a:pt x="9578" y="76940"/>
                  </a:lnTo>
                  <a:lnTo>
                    <a:pt x="9623" y="76940"/>
                  </a:lnTo>
                  <a:lnTo>
                    <a:pt x="9759" y="76827"/>
                  </a:lnTo>
                  <a:lnTo>
                    <a:pt x="9804" y="76827"/>
                  </a:lnTo>
                  <a:lnTo>
                    <a:pt x="9895" y="76895"/>
                  </a:lnTo>
                  <a:lnTo>
                    <a:pt x="9872" y="76917"/>
                  </a:lnTo>
                  <a:lnTo>
                    <a:pt x="9804" y="76940"/>
                  </a:lnTo>
                  <a:lnTo>
                    <a:pt x="9759" y="76963"/>
                  </a:lnTo>
                  <a:lnTo>
                    <a:pt x="9737" y="77008"/>
                  </a:lnTo>
                  <a:lnTo>
                    <a:pt x="9714" y="77053"/>
                  </a:lnTo>
                  <a:lnTo>
                    <a:pt x="9714" y="77098"/>
                  </a:lnTo>
                  <a:lnTo>
                    <a:pt x="9714" y="77166"/>
                  </a:lnTo>
                  <a:lnTo>
                    <a:pt x="9782" y="77302"/>
                  </a:lnTo>
                  <a:lnTo>
                    <a:pt x="9850" y="77370"/>
                  </a:lnTo>
                  <a:lnTo>
                    <a:pt x="9918" y="77415"/>
                  </a:lnTo>
                  <a:lnTo>
                    <a:pt x="9940" y="77415"/>
                  </a:lnTo>
                  <a:lnTo>
                    <a:pt x="10031" y="77393"/>
                  </a:lnTo>
                  <a:lnTo>
                    <a:pt x="10167" y="77393"/>
                  </a:lnTo>
                  <a:lnTo>
                    <a:pt x="10235" y="77461"/>
                  </a:lnTo>
                  <a:lnTo>
                    <a:pt x="10371" y="77597"/>
                  </a:lnTo>
                  <a:lnTo>
                    <a:pt x="10371" y="77687"/>
                  </a:lnTo>
                  <a:lnTo>
                    <a:pt x="10257" y="77551"/>
                  </a:lnTo>
                  <a:lnTo>
                    <a:pt x="10212" y="77483"/>
                  </a:lnTo>
                  <a:lnTo>
                    <a:pt x="10099" y="77438"/>
                  </a:lnTo>
                  <a:lnTo>
                    <a:pt x="10031" y="77438"/>
                  </a:lnTo>
                  <a:lnTo>
                    <a:pt x="9940" y="77506"/>
                  </a:lnTo>
                  <a:lnTo>
                    <a:pt x="9895" y="77483"/>
                  </a:lnTo>
                  <a:lnTo>
                    <a:pt x="9669" y="77325"/>
                  </a:lnTo>
                  <a:lnTo>
                    <a:pt x="9601" y="77302"/>
                  </a:lnTo>
                  <a:lnTo>
                    <a:pt x="9646" y="77166"/>
                  </a:lnTo>
                  <a:lnTo>
                    <a:pt x="9646" y="77098"/>
                  </a:lnTo>
                  <a:lnTo>
                    <a:pt x="9578" y="77098"/>
                  </a:lnTo>
                  <a:lnTo>
                    <a:pt x="9510" y="77121"/>
                  </a:lnTo>
                  <a:lnTo>
                    <a:pt x="9442" y="77189"/>
                  </a:lnTo>
                  <a:lnTo>
                    <a:pt x="9397" y="77325"/>
                  </a:lnTo>
                  <a:lnTo>
                    <a:pt x="9420" y="77461"/>
                  </a:lnTo>
                  <a:lnTo>
                    <a:pt x="9465" y="77551"/>
                  </a:lnTo>
                  <a:lnTo>
                    <a:pt x="9623" y="77619"/>
                  </a:lnTo>
                  <a:lnTo>
                    <a:pt x="9804" y="77732"/>
                  </a:lnTo>
                  <a:lnTo>
                    <a:pt x="9895" y="77868"/>
                  </a:lnTo>
                  <a:lnTo>
                    <a:pt x="9963" y="78208"/>
                  </a:lnTo>
                  <a:lnTo>
                    <a:pt x="10031" y="78276"/>
                  </a:lnTo>
                  <a:lnTo>
                    <a:pt x="10235" y="78163"/>
                  </a:lnTo>
                  <a:lnTo>
                    <a:pt x="10280" y="78163"/>
                  </a:lnTo>
                  <a:lnTo>
                    <a:pt x="10235" y="78231"/>
                  </a:lnTo>
                  <a:lnTo>
                    <a:pt x="10212" y="78299"/>
                  </a:lnTo>
                  <a:lnTo>
                    <a:pt x="10167" y="78548"/>
                  </a:lnTo>
                  <a:lnTo>
                    <a:pt x="10099" y="78774"/>
                  </a:lnTo>
                  <a:lnTo>
                    <a:pt x="10099" y="78865"/>
                  </a:lnTo>
                  <a:lnTo>
                    <a:pt x="10121" y="78865"/>
                  </a:lnTo>
                  <a:lnTo>
                    <a:pt x="10167" y="78819"/>
                  </a:lnTo>
                  <a:lnTo>
                    <a:pt x="10280" y="78661"/>
                  </a:lnTo>
                  <a:lnTo>
                    <a:pt x="10371" y="78638"/>
                  </a:lnTo>
                  <a:lnTo>
                    <a:pt x="10303" y="78706"/>
                  </a:lnTo>
                  <a:lnTo>
                    <a:pt x="10280" y="78751"/>
                  </a:lnTo>
                  <a:lnTo>
                    <a:pt x="10280" y="78797"/>
                  </a:lnTo>
                  <a:lnTo>
                    <a:pt x="10303" y="78910"/>
                  </a:lnTo>
                  <a:lnTo>
                    <a:pt x="10280" y="78932"/>
                  </a:lnTo>
                  <a:lnTo>
                    <a:pt x="10031" y="79136"/>
                  </a:lnTo>
                  <a:lnTo>
                    <a:pt x="10167" y="79340"/>
                  </a:lnTo>
                  <a:lnTo>
                    <a:pt x="10235" y="79612"/>
                  </a:lnTo>
                  <a:lnTo>
                    <a:pt x="10325" y="79408"/>
                  </a:lnTo>
                  <a:lnTo>
                    <a:pt x="10393" y="79159"/>
                  </a:lnTo>
                  <a:lnTo>
                    <a:pt x="10461" y="79023"/>
                  </a:lnTo>
                  <a:lnTo>
                    <a:pt x="10484" y="78978"/>
                  </a:lnTo>
                  <a:lnTo>
                    <a:pt x="10552" y="78932"/>
                  </a:lnTo>
                  <a:lnTo>
                    <a:pt x="10665" y="78910"/>
                  </a:lnTo>
                  <a:lnTo>
                    <a:pt x="10710" y="78887"/>
                  </a:lnTo>
                  <a:lnTo>
                    <a:pt x="11027" y="78525"/>
                  </a:lnTo>
                  <a:lnTo>
                    <a:pt x="11072" y="78502"/>
                  </a:lnTo>
                  <a:lnTo>
                    <a:pt x="11095" y="78457"/>
                  </a:lnTo>
                  <a:lnTo>
                    <a:pt x="11095" y="78412"/>
                  </a:lnTo>
                  <a:lnTo>
                    <a:pt x="11118" y="78366"/>
                  </a:lnTo>
                  <a:lnTo>
                    <a:pt x="11095" y="78253"/>
                  </a:lnTo>
                  <a:lnTo>
                    <a:pt x="11118" y="78253"/>
                  </a:lnTo>
                  <a:lnTo>
                    <a:pt x="11140" y="78321"/>
                  </a:lnTo>
                  <a:lnTo>
                    <a:pt x="11163" y="78366"/>
                  </a:lnTo>
                  <a:lnTo>
                    <a:pt x="11163" y="78412"/>
                  </a:lnTo>
                  <a:lnTo>
                    <a:pt x="11118" y="78502"/>
                  </a:lnTo>
                  <a:lnTo>
                    <a:pt x="10959" y="78638"/>
                  </a:lnTo>
                  <a:lnTo>
                    <a:pt x="10959" y="78706"/>
                  </a:lnTo>
                  <a:lnTo>
                    <a:pt x="10959" y="78751"/>
                  </a:lnTo>
                  <a:lnTo>
                    <a:pt x="10982" y="78842"/>
                  </a:lnTo>
                  <a:lnTo>
                    <a:pt x="11005" y="78865"/>
                  </a:lnTo>
                  <a:lnTo>
                    <a:pt x="11163" y="78955"/>
                  </a:lnTo>
                  <a:lnTo>
                    <a:pt x="11186" y="79000"/>
                  </a:lnTo>
                  <a:lnTo>
                    <a:pt x="11208" y="79046"/>
                  </a:lnTo>
                  <a:lnTo>
                    <a:pt x="11322" y="79204"/>
                  </a:lnTo>
                  <a:lnTo>
                    <a:pt x="11344" y="79272"/>
                  </a:lnTo>
                  <a:lnTo>
                    <a:pt x="11322" y="79249"/>
                  </a:lnTo>
                  <a:lnTo>
                    <a:pt x="11254" y="79182"/>
                  </a:lnTo>
                  <a:lnTo>
                    <a:pt x="11186" y="79091"/>
                  </a:lnTo>
                  <a:lnTo>
                    <a:pt x="11140" y="79023"/>
                  </a:lnTo>
                  <a:lnTo>
                    <a:pt x="11118" y="78978"/>
                  </a:lnTo>
                  <a:lnTo>
                    <a:pt x="10982" y="78932"/>
                  </a:lnTo>
                  <a:lnTo>
                    <a:pt x="10914" y="78842"/>
                  </a:lnTo>
                  <a:lnTo>
                    <a:pt x="10778" y="78887"/>
                  </a:lnTo>
                  <a:lnTo>
                    <a:pt x="10688" y="78955"/>
                  </a:lnTo>
                  <a:lnTo>
                    <a:pt x="10574" y="79023"/>
                  </a:lnTo>
                  <a:lnTo>
                    <a:pt x="10484" y="79091"/>
                  </a:lnTo>
                  <a:lnTo>
                    <a:pt x="10438" y="79227"/>
                  </a:lnTo>
                  <a:lnTo>
                    <a:pt x="10438" y="79363"/>
                  </a:lnTo>
                  <a:lnTo>
                    <a:pt x="10529" y="79363"/>
                  </a:lnTo>
                  <a:lnTo>
                    <a:pt x="10461" y="79499"/>
                  </a:lnTo>
                  <a:lnTo>
                    <a:pt x="10438" y="79566"/>
                  </a:lnTo>
                  <a:lnTo>
                    <a:pt x="10416" y="79634"/>
                  </a:lnTo>
                  <a:lnTo>
                    <a:pt x="10438" y="79770"/>
                  </a:lnTo>
                  <a:lnTo>
                    <a:pt x="10461" y="79861"/>
                  </a:lnTo>
                  <a:lnTo>
                    <a:pt x="10529" y="79929"/>
                  </a:lnTo>
                  <a:lnTo>
                    <a:pt x="10529" y="79974"/>
                  </a:lnTo>
                  <a:lnTo>
                    <a:pt x="10552" y="79997"/>
                  </a:lnTo>
                  <a:lnTo>
                    <a:pt x="10574" y="80019"/>
                  </a:lnTo>
                  <a:lnTo>
                    <a:pt x="10597" y="80019"/>
                  </a:lnTo>
                  <a:lnTo>
                    <a:pt x="10620" y="79974"/>
                  </a:lnTo>
                  <a:lnTo>
                    <a:pt x="10665" y="79906"/>
                  </a:lnTo>
                  <a:lnTo>
                    <a:pt x="10755" y="79748"/>
                  </a:lnTo>
                  <a:lnTo>
                    <a:pt x="10846" y="79725"/>
                  </a:lnTo>
                  <a:lnTo>
                    <a:pt x="11095" y="79702"/>
                  </a:lnTo>
                  <a:lnTo>
                    <a:pt x="11367" y="79725"/>
                  </a:lnTo>
                  <a:lnTo>
                    <a:pt x="11322" y="79748"/>
                  </a:lnTo>
                  <a:lnTo>
                    <a:pt x="11140" y="79770"/>
                  </a:lnTo>
                  <a:lnTo>
                    <a:pt x="10891" y="79793"/>
                  </a:lnTo>
                  <a:lnTo>
                    <a:pt x="10846" y="79793"/>
                  </a:lnTo>
                  <a:lnTo>
                    <a:pt x="10778" y="79838"/>
                  </a:lnTo>
                  <a:lnTo>
                    <a:pt x="10620" y="80087"/>
                  </a:lnTo>
                  <a:lnTo>
                    <a:pt x="10574" y="80178"/>
                  </a:lnTo>
                  <a:lnTo>
                    <a:pt x="10552" y="80268"/>
                  </a:lnTo>
                  <a:lnTo>
                    <a:pt x="10552" y="80427"/>
                  </a:lnTo>
                  <a:lnTo>
                    <a:pt x="10642" y="80517"/>
                  </a:lnTo>
                  <a:lnTo>
                    <a:pt x="10755" y="80631"/>
                  </a:lnTo>
                  <a:lnTo>
                    <a:pt x="10823" y="80676"/>
                  </a:lnTo>
                  <a:lnTo>
                    <a:pt x="10891" y="80721"/>
                  </a:lnTo>
                  <a:lnTo>
                    <a:pt x="11072" y="80789"/>
                  </a:lnTo>
                  <a:lnTo>
                    <a:pt x="11095" y="80789"/>
                  </a:lnTo>
                  <a:lnTo>
                    <a:pt x="11140" y="80744"/>
                  </a:lnTo>
                  <a:lnTo>
                    <a:pt x="11412" y="80721"/>
                  </a:lnTo>
                  <a:lnTo>
                    <a:pt x="11457" y="80653"/>
                  </a:lnTo>
                  <a:lnTo>
                    <a:pt x="11503" y="80540"/>
                  </a:lnTo>
                  <a:lnTo>
                    <a:pt x="11525" y="80676"/>
                  </a:lnTo>
                  <a:lnTo>
                    <a:pt x="11503" y="80789"/>
                  </a:lnTo>
                  <a:lnTo>
                    <a:pt x="11525" y="80812"/>
                  </a:lnTo>
                  <a:lnTo>
                    <a:pt x="11616" y="80812"/>
                  </a:lnTo>
                  <a:lnTo>
                    <a:pt x="11593" y="80857"/>
                  </a:lnTo>
                  <a:lnTo>
                    <a:pt x="11525" y="80902"/>
                  </a:lnTo>
                  <a:lnTo>
                    <a:pt x="11503" y="80970"/>
                  </a:lnTo>
                  <a:lnTo>
                    <a:pt x="11503" y="81016"/>
                  </a:lnTo>
                  <a:lnTo>
                    <a:pt x="11525" y="81038"/>
                  </a:lnTo>
                  <a:lnTo>
                    <a:pt x="11616" y="81038"/>
                  </a:lnTo>
                  <a:lnTo>
                    <a:pt x="11933" y="80970"/>
                  </a:lnTo>
                  <a:lnTo>
                    <a:pt x="11978" y="80993"/>
                  </a:lnTo>
                  <a:lnTo>
                    <a:pt x="12001" y="81016"/>
                  </a:lnTo>
                  <a:lnTo>
                    <a:pt x="11865" y="81038"/>
                  </a:lnTo>
                  <a:lnTo>
                    <a:pt x="11729" y="81084"/>
                  </a:lnTo>
                  <a:lnTo>
                    <a:pt x="11571" y="81106"/>
                  </a:lnTo>
                  <a:lnTo>
                    <a:pt x="11548" y="81129"/>
                  </a:lnTo>
                  <a:lnTo>
                    <a:pt x="11548" y="81174"/>
                  </a:lnTo>
                  <a:lnTo>
                    <a:pt x="11593" y="81197"/>
                  </a:lnTo>
                  <a:lnTo>
                    <a:pt x="11729" y="81219"/>
                  </a:lnTo>
                  <a:lnTo>
                    <a:pt x="11842" y="81242"/>
                  </a:lnTo>
                  <a:lnTo>
                    <a:pt x="11888" y="81242"/>
                  </a:lnTo>
                  <a:lnTo>
                    <a:pt x="11933" y="81265"/>
                  </a:lnTo>
                  <a:lnTo>
                    <a:pt x="12046" y="81219"/>
                  </a:lnTo>
                  <a:lnTo>
                    <a:pt x="12091" y="81242"/>
                  </a:lnTo>
                  <a:lnTo>
                    <a:pt x="12114" y="81265"/>
                  </a:lnTo>
                  <a:lnTo>
                    <a:pt x="12159" y="81287"/>
                  </a:lnTo>
                  <a:lnTo>
                    <a:pt x="12205" y="81287"/>
                  </a:lnTo>
                  <a:lnTo>
                    <a:pt x="12227" y="81265"/>
                  </a:lnTo>
                  <a:lnTo>
                    <a:pt x="12227" y="81151"/>
                  </a:lnTo>
                  <a:lnTo>
                    <a:pt x="12273" y="81084"/>
                  </a:lnTo>
                  <a:lnTo>
                    <a:pt x="12273" y="81061"/>
                  </a:lnTo>
                  <a:lnTo>
                    <a:pt x="12295" y="81197"/>
                  </a:lnTo>
                  <a:lnTo>
                    <a:pt x="12295" y="81242"/>
                  </a:lnTo>
                  <a:lnTo>
                    <a:pt x="12318" y="81242"/>
                  </a:lnTo>
                  <a:lnTo>
                    <a:pt x="12544" y="81265"/>
                  </a:lnTo>
                  <a:lnTo>
                    <a:pt x="12657" y="81219"/>
                  </a:lnTo>
                  <a:lnTo>
                    <a:pt x="12725" y="81129"/>
                  </a:lnTo>
                  <a:lnTo>
                    <a:pt x="12748" y="81038"/>
                  </a:lnTo>
                  <a:lnTo>
                    <a:pt x="12748" y="80970"/>
                  </a:lnTo>
                  <a:lnTo>
                    <a:pt x="12748" y="80902"/>
                  </a:lnTo>
                  <a:lnTo>
                    <a:pt x="12748" y="80857"/>
                  </a:lnTo>
                  <a:lnTo>
                    <a:pt x="12816" y="80767"/>
                  </a:lnTo>
                  <a:lnTo>
                    <a:pt x="12793" y="80834"/>
                  </a:lnTo>
                  <a:lnTo>
                    <a:pt x="12816" y="80970"/>
                  </a:lnTo>
                  <a:lnTo>
                    <a:pt x="12816" y="81038"/>
                  </a:lnTo>
                  <a:lnTo>
                    <a:pt x="12816" y="81061"/>
                  </a:lnTo>
                  <a:lnTo>
                    <a:pt x="12748" y="81197"/>
                  </a:lnTo>
                  <a:lnTo>
                    <a:pt x="12657" y="81333"/>
                  </a:lnTo>
                  <a:lnTo>
                    <a:pt x="12657" y="81423"/>
                  </a:lnTo>
                  <a:lnTo>
                    <a:pt x="12725" y="81423"/>
                  </a:lnTo>
                  <a:lnTo>
                    <a:pt x="12748" y="81491"/>
                  </a:lnTo>
                  <a:lnTo>
                    <a:pt x="12748" y="81536"/>
                  </a:lnTo>
                  <a:lnTo>
                    <a:pt x="12884" y="81763"/>
                  </a:lnTo>
                  <a:lnTo>
                    <a:pt x="12884" y="81831"/>
                  </a:lnTo>
                  <a:lnTo>
                    <a:pt x="12929" y="81921"/>
                  </a:lnTo>
                  <a:lnTo>
                    <a:pt x="13110" y="82102"/>
                  </a:lnTo>
                  <a:lnTo>
                    <a:pt x="13178" y="82125"/>
                  </a:lnTo>
                  <a:lnTo>
                    <a:pt x="13269" y="82148"/>
                  </a:lnTo>
                  <a:lnTo>
                    <a:pt x="13382" y="82125"/>
                  </a:lnTo>
                  <a:lnTo>
                    <a:pt x="13450" y="82035"/>
                  </a:lnTo>
                  <a:lnTo>
                    <a:pt x="13518" y="82012"/>
                  </a:lnTo>
                  <a:lnTo>
                    <a:pt x="13518" y="81989"/>
                  </a:lnTo>
                  <a:lnTo>
                    <a:pt x="13518" y="81899"/>
                  </a:lnTo>
                  <a:lnTo>
                    <a:pt x="13540" y="81876"/>
                  </a:lnTo>
                  <a:lnTo>
                    <a:pt x="13608" y="81763"/>
                  </a:lnTo>
                  <a:lnTo>
                    <a:pt x="13608" y="81740"/>
                  </a:lnTo>
                  <a:lnTo>
                    <a:pt x="13540" y="81627"/>
                  </a:lnTo>
                  <a:lnTo>
                    <a:pt x="13586" y="81650"/>
                  </a:lnTo>
                  <a:lnTo>
                    <a:pt x="13631" y="81672"/>
                  </a:lnTo>
                  <a:lnTo>
                    <a:pt x="13676" y="81740"/>
                  </a:lnTo>
                  <a:lnTo>
                    <a:pt x="13676" y="81763"/>
                  </a:lnTo>
                  <a:lnTo>
                    <a:pt x="13631" y="81808"/>
                  </a:lnTo>
                  <a:lnTo>
                    <a:pt x="13586" y="81831"/>
                  </a:lnTo>
                  <a:lnTo>
                    <a:pt x="13563" y="81876"/>
                  </a:lnTo>
                  <a:lnTo>
                    <a:pt x="13563" y="82102"/>
                  </a:lnTo>
                  <a:lnTo>
                    <a:pt x="13586" y="82193"/>
                  </a:lnTo>
                  <a:lnTo>
                    <a:pt x="13631" y="82238"/>
                  </a:lnTo>
                  <a:lnTo>
                    <a:pt x="13676" y="82284"/>
                  </a:lnTo>
                  <a:lnTo>
                    <a:pt x="13722" y="82284"/>
                  </a:lnTo>
                  <a:lnTo>
                    <a:pt x="13835" y="82261"/>
                  </a:lnTo>
                  <a:lnTo>
                    <a:pt x="13812" y="82284"/>
                  </a:lnTo>
                  <a:lnTo>
                    <a:pt x="13699" y="82352"/>
                  </a:lnTo>
                  <a:lnTo>
                    <a:pt x="13631" y="82374"/>
                  </a:lnTo>
                  <a:lnTo>
                    <a:pt x="13608" y="82306"/>
                  </a:lnTo>
                  <a:lnTo>
                    <a:pt x="13563" y="82216"/>
                  </a:lnTo>
                  <a:lnTo>
                    <a:pt x="13518" y="82193"/>
                  </a:lnTo>
                  <a:lnTo>
                    <a:pt x="13495" y="82193"/>
                  </a:lnTo>
                  <a:lnTo>
                    <a:pt x="13473" y="82216"/>
                  </a:lnTo>
                  <a:lnTo>
                    <a:pt x="13450" y="82284"/>
                  </a:lnTo>
                  <a:lnTo>
                    <a:pt x="13473" y="82352"/>
                  </a:lnTo>
                  <a:lnTo>
                    <a:pt x="13540" y="82442"/>
                  </a:lnTo>
                  <a:lnTo>
                    <a:pt x="13586" y="82487"/>
                  </a:lnTo>
                  <a:lnTo>
                    <a:pt x="13608" y="82487"/>
                  </a:lnTo>
                  <a:lnTo>
                    <a:pt x="13880" y="82601"/>
                  </a:lnTo>
                  <a:lnTo>
                    <a:pt x="13948" y="82533"/>
                  </a:lnTo>
                  <a:lnTo>
                    <a:pt x="13971" y="82555"/>
                  </a:lnTo>
                  <a:lnTo>
                    <a:pt x="14016" y="82533"/>
                  </a:lnTo>
                  <a:lnTo>
                    <a:pt x="14039" y="82465"/>
                  </a:lnTo>
                  <a:lnTo>
                    <a:pt x="14016" y="82419"/>
                  </a:lnTo>
                  <a:lnTo>
                    <a:pt x="14039" y="82374"/>
                  </a:lnTo>
                  <a:lnTo>
                    <a:pt x="14152" y="82261"/>
                  </a:lnTo>
                  <a:lnTo>
                    <a:pt x="14129" y="82306"/>
                  </a:lnTo>
                  <a:lnTo>
                    <a:pt x="14107" y="82374"/>
                  </a:lnTo>
                  <a:lnTo>
                    <a:pt x="14084" y="82533"/>
                  </a:lnTo>
                  <a:lnTo>
                    <a:pt x="14084" y="82601"/>
                  </a:lnTo>
                  <a:lnTo>
                    <a:pt x="14061" y="82623"/>
                  </a:lnTo>
                  <a:lnTo>
                    <a:pt x="14061" y="82646"/>
                  </a:lnTo>
                  <a:lnTo>
                    <a:pt x="14061" y="82669"/>
                  </a:lnTo>
                  <a:lnTo>
                    <a:pt x="14152" y="82669"/>
                  </a:lnTo>
                  <a:lnTo>
                    <a:pt x="14288" y="82691"/>
                  </a:lnTo>
                  <a:lnTo>
                    <a:pt x="14310" y="82691"/>
                  </a:lnTo>
                  <a:lnTo>
                    <a:pt x="14378" y="82601"/>
                  </a:lnTo>
                  <a:lnTo>
                    <a:pt x="14356" y="82691"/>
                  </a:lnTo>
                  <a:lnTo>
                    <a:pt x="14333" y="82736"/>
                  </a:lnTo>
                  <a:lnTo>
                    <a:pt x="14152" y="82736"/>
                  </a:lnTo>
                  <a:lnTo>
                    <a:pt x="14107" y="82759"/>
                  </a:lnTo>
                  <a:lnTo>
                    <a:pt x="14129" y="82804"/>
                  </a:lnTo>
                  <a:lnTo>
                    <a:pt x="14129" y="82895"/>
                  </a:lnTo>
                  <a:lnTo>
                    <a:pt x="14152" y="82918"/>
                  </a:lnTo>
                  <a:lnTo>
                    <a:pt x="14174" y="82940"/>
                  </a:lnTo>
                  <a:lnTo>
                    <a:pt x="14220" y="82918"/>
                  </a:lnTo>
                  <a:lnTo>
                    <a:pt x="14220" y="82940"/>
                  </a:lnTo>
                  <a:lnTo>
                    <a:pt x="14197" y="82986"/>
                  </a:lnTo>
                  <a:lnTo>
                    <a:pt x="14197" y="83008"/>
                  </a:lnTo>
                  <a:lnTo>
                    <a:pt x="14220" y="83099"/>
                  </a:lnTo>
                  <a:lnTo>
                    <a:pt x="14242" y="83099"/>
                  </a:lnTo>
                  <a:lnTo>
                    <a:pt x="14265" y="83031"/>
                  </a:lnTo>
                  <a:lnTo>
                    <a:pt x="14288" y="83008"/>
                  </a:lnTo>
                  <a:lnTo>
                    <a:pt x="14310" y="82986"/>
                  </a:lnTo>
                  <a:lnTo>
                    <a:pt x="14356" y="82986"/>
                  </a:lnTo>
                  <a:lnTo>
                    <a:pt x="14424" y="83053"/>
                  </a:lnTo>
                  <a:lnTo>
                    <a:pt x="14469" y="83099"/>
                  </a:lnTo>
                  <a:lnTo>
                    <a:pt x="36410" y="83099"/>
                  </a:lnTo>
                  <a:lnTo>
                    <a:pt x="36410" y="82827"/>
                  </a:lnTo>
                  <a:lnTo>
                    <a:pt x="36410" y="82623"/>
                  </a:lnTo>
                  <a:lnTo>
                    <a:pt x="36591" y="82669"/>
                  </a:lnTo>
                  <a:lnTo>
                    <a:pt x="36636" y="82691"/>
                  </a:lnTo>
                  <a:lnTo>
                    <a:pt x="36659" y="82714"/>
                  </a:lnTo>
                  <a:lnTo>
                    <a:pt x="36636" y="82759"/>
                  </a:lnTo>
                  <a:lnTo>
                    <a:pt x="36659" y="82940"/>
                  </a:lnTo>
                  <a:lnTo>
                    <a:pt x="36681" y="83076"/>
                  </a:lnTo>
                  <a:lnTo>
                    <a:pt x="36772" y="83257"/>
                  </a:lnTo>
                  <a:lnTo>
                    <a:pt x="36772" y="83303"/>
                  </a:lnTo>
                  <a:lnTo>
                    <a:pt x="36794" y="83348"/>
                  </a:lnTo>
                  <a:lnTo>
                    <a:pt x="36840" y="83393"/>
                  </a:lnTo>
                  <a:lnTo>
                    <a:pt x="36998" y="83438"/>
                  </a:lnTo>
                  <a:lnTo>
                    <a:pt x="37293" y="83484"/>
                  </a:lnTo>
                  <a:lnTo>
                    <a:pt x="37451" y="83552"/>
                  </a:lnTo>
                  <a:lnTo>
                    <a:pt x="37474" y="83620"/>
                  </a:lnTo>
                  <a:lnTo>
                    <a:pt x="37564" y="83642"/>
                  </a:lnTo>
                  <a:lnTo>
                    <a:pt x="37678" y="83642"/>
                  </a:lnTo>
                  <a:lnTo>
                    <a:pt x="37745" y="83620"/>
                  </a:lnTo>
                  <a:lnTo>
                    <a:pt x="37813" y="83552"/>
                  </a:lnTo>
                  <a:lnTo>
                    <a:pt x="37927" y="83529"/>
                  </a:lnTo>
                  <a:lnTo>
                    <a:pt x="38085" y="83529"/>
                  </a:lnTo>
                  <a:lnTo>
                    <a:pt x="38130" y="83552"/>
                  </a:lnTo>
                  <a:lnTo>
                    <a:pt x="38244" y="83597"/>
                  </a:lnTo>
                  <a:lnTo>
                    <a:pt x="38334" y="83642"/>
                  </a:lnTo>
                  <a:lnTo>
                    <a:pt x="38447" y="83733"/>
                  </a:lnTo>
                  <a:lnTo>
                    <a:pt x="38515" y="83755"/>
                  </a:lnTo>
                  <a:lnTo>
                    <a:pt x="38561" y="83846"/>
                  </a:lnTo>
                  <a:lnTo>
                    <a:pt x="38583" y="83959"/>
                  </a:lnTo>
                  <a:lnTo>
                    <a:pt x="38651" y="83959"/>
                  </a:lnTo>
                  <a:lnTo>
                    <a:pt x="38674" y="83891"/>
                  </a:lnTo>
                  <a:lnTo>
                    <a:pt x="38787" y="83869"/>
                  </a:lnTo>
                  <a:lnTo>
                    <a:pt x="38923" y="83914"/>
                  </a:lnTo>
                  <a:lnTo>
                    <a:pt x="39036" y="84050"/>
                  </a:lnTo>
                  <a:lnTo>
                    <a:pt x="39195" y="84163"/>
                  </a:lnTo>
                  <a:lnTo>
                    <a:pt x="39308" y="84208"/>
                  </a:lnTo>
                  <a:lnTo>
                    <a:pt x="39398" y="84208"/>
                  </a:lnTo>
                  <a:lnTo>
                    <a:pt x="39534" y="84163"/>
                  </a:lnTo>
                  <a:lnTo>
                    <a:pt x="39670" y="84050"/>
                  </a:lnTo>
                  <a:lnTo>
                    <a:pt x="39783" y="84027"/>
                  </a:lnTo>
                  <a:lnTo>
                    <a:pt x="39829" y="84050"/>
                  </a:lnTo>
                  <a:lnTo>
                    <a:pt x="39874" y="84118"/>
                  </a:lnTo>
                  <a:lnTo>
                    <a:pt x="39919" y="84163"/>
                  </a:lnTo>
                  <a:lnTo>
                    <a:pt x="40032" y="84140"/>
                  </a:lnTo>
                  <a:lnTo>
                    <a:pt x="40259" y="84163"/>
                  </a:lnTo>
                  <a:lnTo>
                    <a:pt x="40440" y="84140"/>
                  </a:lnTo>
                  <a:lnTo>
                    <a:pt x="40485" y="84186"/>
                  </a:lnTo>
                  <a:lnTo>
                    <a:pt x="40508" y="84254"/>
                  </a:lnTo>
                  <a:lnTo>
                    <a:pt x="40576" y="84276"/>
                  </a:lnTo>
                  <a:lnTo>
                    <a:pt x="40689" y="84254"/>
                  </a:lnTo>
                  <a:lnTo>
                    <a:pt x="40848" y="84276"/>
                  </a:lnTo>
                  <a:lnTo>
                    <a:pt x="40870" y="84254"/>
                  </a:lnTo>
                  <a:lnTo>
                    <a:pt x="40938" y="84163"/>
                  </a:lnTo>
                  <a:lnTo>
                    <a:pt x="40961" y="84163"/>
                  </a:lnTo>
                  <a:lnTo>
                    <a:pt x="41029" y="84140"/>
                  </a:lnTo>
                  <a:lnTo>
                    <a:pt x="41051" y="84095"/>
                  </a:lnTo>
                  <a:lnTo>
                    <a:pt x="41074" y="84027"/>
                  </a:lnTo>
                  <a:lnTo>
                    <a:pt x="41097" y="83937"/>
                  </a:lnTo>
                  <a:lnTo>
                    <a:pt x="41119" y="83914"/>
                  </a:lnTo>
                  <a:lnTo>
                    <a:pt x="41119" y="83869"/>
                  </a:lnTo>
                  <a:lnTo>
                    <a:pt x="41119" y="83823"/>
                  </a:lnTo>
                  <a:lnTo>
                    <a:pt x="41119" y="83778"/>
                  </a:lnTo>
                  <a:lnTo>
                    <a:pt x="41142" y="83733"/>
                  </a:lnTo>
                  <a:lnTo>
                    <a:pt x="41232" y="83687"/>
                  </a:lnTo>
                  <a:lnTo>
                    <a:pt x="41482" y="83574"/>
                  </a:lnTo>
                  <a:lnTo>
                    <a:pt x="41482" y="83597"/>
                  </a:lnTo>
                  <a:lnTo>
                    <a:pt x="41436" y="83665"/>
                  </a:lnTo>
                  <a:lnTo>
                    <a:pt x="41391" y="83823"/>
                  </a:lnTo>
                  <a:lnTo>
                    <a:pt x="41368" y="83846"/>
                  </a:lnTo>
                  <a:lnTo>
                    <a:pt x="41346" y="83869"/>
                  </a:lnTo>
                  <a:lnTo>
                    <a:pt x="41391" y="83869"/>
                  </a:lnTo>
                  <a:lnTo>
                    <a:pt x="41482" y="83846"/>
                  </a:lnTo>
                  <a:lnTo>
                    <a:pt x="41504" y="83823"/>
                  </a:lnTo>
                  <a:lnTo>
                    <a:pt x="41527" y="83778"/>
                  </a:lnTo>
                  <a:lnTo>
                    <a:pt x="41527" y="83710"/>
                  </a:lnTo>
                  <a:lnTo>
                    <a:pt x="41549" y="83665"/>
                  </a:lnTo>
                  <a:lnTo>
                    <a:pt x="41572" y="83665"/>
                  </a:lnTo>
                  <a:lnTo>
                    <a:pt x="41595" y="83620"/>
                  </a:lnTo>
                  <a:lnTo>
                    <a:pt x="41595" y="83574"/>
                  </a:lnTo>
                  <a:lnTo>
                    <a:pt x="41617" y="83529"/>
                  </a:lnTo>
                  <a:lnTo>
                    <a:pt x="41640" y="83506"/>
                  </a:lnTo>
                  <a:lnTo>
                    <a:pt x="41663" y="83484"/>
                  </a:lnTo>
                  <a:lnTo>
                    <a:pt x="41663" y="83461"/>
                  </a:lnTo>
                  <a:lnTo>
                    <a:pt x="41663" y="83370"/>
                  </a:lnTo>
                  <a:lnTo>
                    <a:pt x="41663" y="83348"/>
                  </a:lnTo>
                  <a:lnTo>
                    <a:pt x="41685" y="83280"/>
                  </a:lnTo>
                  <a:lnTo>
                    <a:pt x="41731" y="83257"/>
                  </a:lnTo>
                  <a:lnTo>
                    <a:pt x="41776" y="83280"/>
                  </a:lnTo>
                  <a:lnTo>
                    <a:pt x="41821" y="83303"/>
                  </a:lnTo>
                  <a:lnTo>
                    <a:pt x="41821" y="83348"/>
                  </a:lnTo>
                  <a:lnTo>
                    <a:pt x="41844" y="83393"/>
                  </a:lnTo>
                  <a:lnTo>
                    <a:pt x="41821" y="83438"/>
                  </a:lnTo>
                  <a:lnTo>
                    <a:pt x="41776" y="83506"/>
                  </a:lnTo>
                  <a:lnTo>
                    <a:pt x="41640" y="83642"/>
                  </a:lnTo>
                  <a:lnTo>
                    <a:pt x="41640" y="83687"/>
                  </a:lnTo>
                  <a:lnTo>
                    <a:pt x="41640" y="83710"/>
                  </a:lnTo>
                  <a:lnTo>
                    <a:pt x="41640" y="83755"/>
                  </a:lnTo>
                  <a:lnTo>
                    <a:pt x="41663" y="83755"/>
                  </a:lnTo>
                  <a:lnTo>
                    <a:pt x="41685" y="83733"/>
                  </a:lnTo>
                  <a:lnTo>
                    <a:pt x="41708" y="83687"/>
                  </a:lnTo>
                  <a:lnTo>
                    <a:pt x="41708" y="83665"/>
                  </a:lnTo>
                  <a:lnTo>
                    <a:pt x="41708" y="83642"/>
                  </a:lnTo>
                  <a:lnTo>
                    <a:pt x="41731" y="83620"/>
                  </a:lnTo>
                  <a:lnTo>
                    <a:pt x="41753" y="83597"/>
                  </a:lnTo>
                  <a:lnTo>
                    <a:pt x="41776" y="83620"/>
                  </a:lnTo>
                  <a:lnTo>
                    <a:pt x="41799" y="83597"/>
                  </a:lnTo>
                  <a:lnTo>
                    <a:pt x="41844" y="83574"/>
                  </a:lnTo>
                  <a:lnTo>
                    <a:pt x="41912" y="83574"/>
                  </a:lnTo>
                  <a:lnTo>
                    <a:pt x="41980" y="83461"/>
                  </a:lnTo>
                  <a:lnTo>
                    <a:pt x="42002" y="83393"/>
                  </a:lnTo>
                  <a:lnTo>
                    <a:pt x="42002" y="83348"/>
                  </a:lnTo>
                  <a:lnTo>
                    <a:pt x="41980" y="83303"/>
                  </a:lnTo>
                  <a:lnTo>
                    <a:pt x="41912" y="83235"/>
                  </a:lnTo>
                  <a:lnTo>
                    <a:pt x="41889" y="83189"/>
                  </a:lnTo>
                  <a:lnTo>
                    <a:pt x="41889" y="83144"/>
                  </a:lnTo>
                  <a:lnTo>
                    <a:pt x="41889" y="83121"/>
                  </a:lnTo>
                  <a:lnTo>
                    <a:pt x="41889" y="83099"/>
                  </a:lnTo>
                  <a:lnTo>
                    <a:pt x="41957" y="83099"/>
                  </a:lnTo>
                  <a:lnTo>
                    <a:pt x="42002" y="83076"/>
                  </a:lnTo>
                  <a:lnTo>
                    <a:pt x="42070" y="83076"/>
                  </a:lnTo>
                  <a:lnTo>
                    <a:pt x="42116" y="83121"/>
                  </a:lnTo>
                  <a:lnTo>
                    <a:pt x="42274" y="83167"/>
                  </a:lnTo>
                  <a:lnTo>
                    <a:pt x="42342" y="83212"/>
                  </a:lnTo>
                  <a:lnTo>
                    <a:pt x="42410" y="83235"/>
                  </a:lnTo>
                  <a:lnTo>
                    <a:pt x="42432" y="83235"/>
                  </a:lnTo>
                  <a:lnTo>
                    <a:pt x="42455" y="83257"/>
                  </a:lnTo>
                  <a:lnTo>
                    <a:pt x="42478" y="83280"/>
                  </a:lnTo>
                  <a:lnTo>
                    <a:pt x="42568" y="83280"/>
                  </a:lnTo>
                  <a:lnTo>
                    <a:pt x="42636" y="83325"/>
                  </a:lnTo>
                  <a:lnTo>
                    <a:pt x="42704" y="83348"/>
                  </a:lnTo>
                  <a:lnTo>
                    <a:pt x="42817" y="83348"/>
                  </a:lnTo>
                  <a:lnTo>
                    <a:pt x="42885" y="83325"/>
                  </a:lnTo>
                  <a:lnTo>
                    <a:pt x="42976" y="83348"/>
                  </a:lnTo>
                  <a:lnTo>
                    <a:pt x="43021" y="83348"/>
                  </a:lnTo>
                  <a:lnTo>
                    <a:pt x="43089" y="83325"/>
                  </a:lnTo>
                  <a:lnTo>
                    <a:pt x="43134" y="83303"/>
                  </a:lnTo>
                  <a:lnTo>
                    <a:pt x="43180" y="83325"/>
                  </a:lnTo>
                  <a:lnTo>
                    <a:pt x="43180" y="83348"/>
                  </a:lnTo>
                  <a:lnTo>
                    <a:pt x="43225" y="83370"/>
                  </a:lnTo>
                  <a:lnTo>
                    <a:pt x="43338" y="83370"/>
                  </a:lnTo>
                  <a:lnTo>
                    <a:pt x="43361" y="83416"/>
                  </a:lnTo>
                  <a:lnTo>
                    <a:pt x="43383" y="83416"/>
                  </a:lnTo>
                  <a:lnTo>
                    <a:pt x="43383" y="83461"/>
                  </a:lnTo>
                  <a:lnTo>
                    <a:pt x="43429" y="83529"/>
                  </a:lnTo>
                  <a:lnTo>
                    <a:pt x="43451" y="83574"/>
                  </a:lnTo>
                  <a:lnTo>
                    <a:pt x="43474" y="83620"/>
                  </a:lnTo>
                  <a:lnTo>
                    <a:pt x="43497" y="83710"/>
                  </a:lnTo>
                  <a:lnTo>
                    <a:pt x="43519" y="83778"/>
                  </a:lnTo>
                  <a:lnTo>
                    <a:pt x="43542" y="83801"/>
                  </a:lnTo>
                  <a:lnTo>
                    <a:pt x="43542" y="83823"/>
                  </a:lnTo>
                  <a:lnTo>
                    <a:pt x="43565" y="83914"/>
                  </a:lnTo>
                  <a:lnTo>
                    <a:pt x="43610" y="84027"/>
                  </a:lnTo>
                  <a:lnTo>
                    <a:pt x="43655" y="84140"/>
                  </a:lnTo>
                  <a:lnTo>
                    <a:pt x="43746" y="84231"/>
                  </a:lnTo>
                  <a:lnTo>
                    <a:pt x="43859" y="84321"/>
                  </a:lnTo>
                  <a:lnTo>
                    <a:pt x="43995" y="84344"/>
                  </a:lnTo>
                  <a:lnTo>
                    <a:pt x="44199" y="84344"/>
                  </a:lnTo>
                  <a:lnTo>
                    <a:pt x="44334" y="84321"/>
                  </a:lnTo>
                  <a:lnTo>
                    <a:pt x="44516" y="84321"/>
                  </a:lnTo>
                  <a:lnTo>
                    <a:pt x="44584" y="84344"/>
                  </a:lnTo>
                  <a:lnTo>
                    <a:pt x="44606" y="84367"/>
                  </a:lnTo>
                  <a:lnTo>
                    <a:pt x="44584" y="84389"/>
                  </a:lnTo>
                  <a:lnTo>
                    <a:pt x="44538" y="84457"/>
                  </a:lnTo>
                  <a:lnTo>
                    <a:pt x="44538" y="84480"/>
                  </a:lnTo>
                  <a:lnTo>
                    <a:pt x="44538" y="84525"/>
                  </a:lnTo>
                  <a:lnTo>
                    <a:pt x="44516" y="84571"/>
                  </a:lnTo>
                  <a:lnTo>
                    <a:pt x="44493" y="84616"/>
                  </a:lnTo>
                  <a:lnTo>
                    <a:pt x="44493" y="84638"/>
                  </a:lnTo>
                  <a:lnTo>
                    <a:pt x="44493" y="84661"/>
                  </a:lnTo>
                  <a:lnTo>
                    <a:pt x="44470" y="84706"/>
                  </a:lnTo>
                  <a:lnTo>
                    <a:pt x="44470" y="84752"/>
                  </a:lnTo>
                  <a:lnTo>
                    <a:pt x="44538" y="84820"/>
                  </a:lnTo>
                  <a:lnTo>
                    <a:pt x="44584" y="84865"/>
                  </a:lnTo>
                  <a:lnTo>
                    <a:pt x="44651" y="84910"/>
                  </a:lnTo>
                  <a:lnTo>
                    <a:pt x="44697" y="84955"/>
                  </a:lnTo>
                  <a:lnTo>
                    <a:pt x="44719" y="85001"/>
                  </a:lnTo>
                  <a:lnTo>
                    <a:pt x="44742" y="85023"/>
                  </a:lnTo>
                  <a:lnTo>
                    <a:pt x="44765" y="85023"/>
                  </a:lnTo>
                  <a:lnTo>
                    <a:pt x="44787" y="85046"/>
                  </a:lnTo>
                  <a:lnTo>
                    <a:pt x="44810" y="85069"/>
                  </a:lnTo>
                  <a:lnTo>
                    <a:pt x="44787" y="85137"/>
                  </a:lnTo>
                  <a:lnTo>
                    <a:pt x="44719" y="85227"/>
                  </a:lnTo>
                  <a:lnTo>
                    <a:pt x="44697" y="85295"/>
                  </a:lnTo>
                  <a:lnTo>
                    <a:pt x="44697" y="85318"/>
                  </a:lnTo>
                  <a:lnTo>
                    <a:pt x="44651" y="85408"/>
                  </a:lnTo>
                  <a:lnTo>
                    <a:pt x="44651" y="85454"/>
                  </a:lnTo>
                  <a:lnTo>
                    <a:pt x="44674" y="85476"/>
                  </a:lnTo>
                  <a:lnTo>
                    <a:pt x="44742" y="85499"/>
                  </a:lnTo>
                  <a:lnTo>
                    <a:pt x="44765" y="85544"/>
                  </a:lnTo>
                  <a:lnTo>
                    <a:pt x="44787" y="85544"/>
                  </a:lnTo>
                  <a:lnTo>
                    <a:pt x="44810" y="85521"/>
                  </a:lnTo>
                  <a:lnTo>
                    <a:pt x="44923" y="85521"/>
                  </a:lnTo>
                  <a:lnTo>
                    <a:pt x="44968" y="85567"/>
                  </a:lnTo>
                  <a:lnTo>
                    <a:pt x="44991" y="85589"/>
                  </a:lnTo>
                  <a:lnTo>
                    <a:pt x="44968" y="85612"/>
                  </a:lnTo>
                  <a:lnTo>
                    <a:pt x="44946" y="85635"/>
                  </a:lnTo>
                  <a:lnTo>
                    <a:pt x="44855" y="85635"/>
                  </a:lnTo>
                  <a:lnTo>
                    <a:pt x="44833" y="85680"/>
                  </a:lnTo>
                  <a:lnTo>
                    <a:pt x="44833" y="85771"/>
                  </a:lnTo>
                  <a:lnTo>
                    <a:pt x="44833" y="85793"/>
                  </a:lnTo>
                  <a:lnTo>
                    <a:pt x="44878" y="85793"/>
                  </a:lnTo>
                  <a:lnTo>
                    <a:pt x="44878" y="85748"/>
                  </a:lnTo>
                  <a:lnTo>
                    <a:pt x="44901" y="85748"/>
                  </a:lnTo>
                  <a:lnTo>
                    <a:pt x="44923" y="85771"/>
                  </a:lnTo>
                  <a:lnTo>
                    <a:pt x="44901" y="85816"/>
                  </a:lnTo>
                  <a:lnTo>
                    <a:pt x="44833" y="85906"/>
                  </a:lnTo>
                  <a:lnTo>
                    <a:pt x="44810" y="85929"/>
                  </a:lnTo>
                  <a:lnTo>
                    <a:pt x="44810" y="85974"/>
                  </a:lnTo>
                  <a:lnTo>
                    <a:pt x="44878" y="86042"/>
                  </a:lnTo>
                  <a:lnTo>
                    <a:pt x="44901" y="86042"/>
                  </a:lnTo>
                  <a:lnTo>
                    <a:pt x="44901" y="86020"/>
                  </a:lnTo>
                  <a:lnTo>
                    <a:pt x="44923" y="85997"/>
                  </a:lnTo>
                  <a:lnTo>
                    <a:pt x="44991" y="85997"/>
                  </a:lnTo>
                  <a:lnTo>
                    <a:pt x="45082" y="85952"/>
                  </a:lnTo>
                  <a:lnTo>
                    <a:pt x="45150" y="85952"/>
                  </a:lnTo>
                  <a:lnTo>
                    <a:pt x="45172" y="85974"/>
                  </a:lnTo>
                  <a:lnTo>
                    <a:pt x="45195" y="86020"/>
                  </a:lnTo>
                  <a:lnTo>
                    <a:pt x="45195" y="86065"/>
                  </a:lnTo>
                  <a:lnTo>
                    <a:pt x="45195" y="86110"/>
                  </a:lnTo>
                  <a:lnTo>
                    <a:pt x="45195" y="86155"/>
                  </a:lnTo>
                  <a:lnTo>
                    <a:pt x="45195" y="86178"/>
                  </a:lnTo>
                  <a:lnTo>
                    <a:pt x="45240" y="86201"/>
                  </a:lnTo>
                  <a:lnTo>
                    <a:pt x="45331" y="86201"/>
                  </a:lnTo>
                  <a:lnTo>
                    <a:pt x="45376" y="86223"/>
                  </a:lnTo>
                  <a:lnTo>
                    <a:pt x="45376" y="86246"/>
                  </a:lnTo>
                  <a:lnTo>
                    <a:pt x="45399" y="86246"/>
                  </a:lnTo>
                  <a:lnTo>
                    <a:pt x="45535" y="86269"/>
                  </a:lnTo>
                  <a:lnTo>
                    <a:pt x="45602" y="86291"/>
                  </a:lnTo>
                  <a:lnTo>
                    <a:pt x="45693" y="86337"/>
                  </a:lnTo>
                  <a:lnTo>
                    <a:pt x="46055" y="86382"/>
                  </a:lnTo>
                  <a:lnTo>
                    <a:pt x="46146" y="86382"/>
                  </a:lnTo>
                  <a:lnTo>
                    <a:pt x="46282" y="86359"/>
                  </a:lnTo>
                  <a:lnTo>
                    <a:pt x="46327" y="86405"/>
                  </a:lnTo>
                  <a:lnTo>
                    <a:pt x="46395" y="86405"/>
                  </a:lnTo>
                  <a:lnTo>
                    <a:pt x="46576" y="86382"/>
                  </a:lnTo>
                  <a:lnTo>
                    <a:pt x="46599" y="86405"/>
                  </a:lnTo>
                  <a:lnTo>
                    <a:pt x="46712" y="86450"/>
                  </a:lnTo>
                  <a:lnTo>
                    <a:pt x="46848" y="86450"/>
                  </a:lnTo>
                  <a:lnTo>
                    <a:pt x="47006" y="86472"/>
                  </a:lnTo>
                  <a:lnTo>
                    <a:pt x="47052" y="86472"/>
                  </a:lnTo>
                  <a:lnTo>
                    <a:pt x="47052" y="86518"/>
                  </a:lnTo>
                  <a:lnTo>
                    <a:pt x="47052" y="86540"/>
                  </a:lnTo>
                  <a:lnTo>
                    <a:pt x="47074" y="86518"/>
                  </a:lnTo>
                  <a:lnTo>
                    <a:pt x="47097" y="86518"/>
                  </a:lnTo>
                  <a:lnTo>
                    <a:pt x="47120" y="86495"/>
                  </a:lnTo>
                  <a:lnTo>
                    <a:pt x="47142" y="86472"/>
                  </a:lnTo>
                  <a:lnTo>
                    <a:pt x="47165" y="86472"/>
                  </a:lnTo>
                  <a:lnTo>
                    <a:pt x="47233" y="86495"/>
                  </a:lnTo>
                  <a:lnTo>
                    <a:pt x="47233" y="86518"/>
                  </a:lnTo>
                  <a:lnTo>
                    <a:pt x="47142" y="86563"/>
                  </a:lnTo>
                  <a:lnTo>
                    <a:pt x="47165" y="86563"/>
                  </a:lnTo>
                  <a:lnTo>
                    <a:pt x="47165" y="86586"/>
                  </a:lnTo>
                  <a:lnTo>
                    <a:pt x="47187" y="86586"/>
                  </a:lnTo>
                  <a:lnTo>
                    <a:pt x="47187" y="86608"/>
                  </a:lnTo>
                  <a:lnTo>
                    <a:pt x="47165" y="86631"/>
                  </a:lnTo>
                  <a:lnTo>
                    <a:pt x="47187" y="86631"/>
                  </a:lnTo>
                  <a:lnTo>
                    <a:pt x="47255" y="86608"/>
                  </a:lnTo>
                  <a:lnTo>
                    <a:pt x="47301" y="86608"/>
                  </a:lnTo>
                  <a:lnTo>
                    <a:pt x="47414" y="86631"/>
                  </a:lnTo>
                  <a:lnTo>
                    <a:pt x="47459" y="86631"/>
                  </a:lnTo>
                  <a:lnTo>
                    <a:pt x="47504" y="86608"/>
                  </a:lnTo>
                  <a:lnTo>
                    <a:pt x="47504" y="86586"/>
                  </a:lnTo>
                  <a:lnTo>
                    <a:pt x="47527" y="86586"/>
                  </a:lnTo>
                  <a:lnTo>
                    <a:pt x="47527" y="86608"/>
                  </a:lnTo>
                  <a:lnTo>
                    <a:pt x="47527" y="86654"/>
                  </a:lnTo>
                  <a:lnTo>
                    <a:pt x="47572" y="86676"/>
                  </a:lnTo>
                  <a:lnTo>
                    <a:pt x="47686" y="86654"/>
                  </a:lnTo>
                  <a:lnTo>
                    <a:pt x="47799" y="86654"/>
                  </a:lnTo>
                  <a:lnTo>
                    <a:pt x="47799" y="86676"/>
                  </a:lnTo>
                  <a:lnTo>
                    <a:pt x="47821" y="86699"/>
                  </a:lnTo>
                  <a:lnTo>
                    <a:pt x="47867" y="86744"/>
                  </a:lnTo>
                  <a:lnTo>
                    <a:pt x="47889" y="86767"/>
                  </a:lnTo>
                  <a:lnTo>
                    <a:pt x="47889" y="86812"/>
                  </a:lnTo>
                  <a:lnTo>
                    <a:pt x="47935" y="86835"/>
                  </a:lnTo>
                  <a:lnTo>
                    <a:pt x="47935" y="86857"/>
                  </a:lnTo>
                  <a:lnTo>
                    <a:pt x="47935" y="86880"/>
                  </a:lnTo>
                  <a:lnTo>
                    <a:pt x="47957" y="86903"/>
                  </a:lnTo>
                  <a:lnTo>
                    <a:pt x="47980" y="86971"/>
                  </a:lnTo>
                  <a:lnTo>
                    <a:pt x="48025" y="86993"/>
                  </a:lnTo>
                  <a:lnTo>
                    <a:pt x="48025" y="87039"/>
                  </a:lnTo>
                  <a:lnTo>
                    <a:pt x="48048" y="87061"/>
                  </a:lnTo>
                  <a:lnTo>
                    <a:pt x="48071" y="87084"/>
                  </a:lnTo>
                  <a:lnTo>
                    <a:pt x="48093" y="87061"/>
                  </a:lnTo>
                  <a:lnTo>
                    <a:pt x="48116" y="87061"/>
                  </a:lnTo>
                  <a:lnTo>
                    <a:pt x="48116" y="87039"/>
                  </a:lnTo>
                  <a:lnTo>
                    <a:pt x="48138" y="87084"/>
                  </a:lnTo>
                  <a:lnTo>
                    <a:pt x="48138" y="87174"/>
                  </a:lnTo>
                  <a:lnTo>
                    <a:pt x="48138" y="87220"/>
                  </a:lnTo>
                  <a:lnTo>
                    <a:pt x="48161" y="87288"/>
                  </a:lnTo>
                  <a:lnTo>
                    <a:pt x="48206" y="87310"/>
                  </a:lnTo>
                  <a:lnTo>
                    <a:pt x="48229" y="87333"/>
                  </a:lnTo>
                  <a:lnTo>
                    <a:pt x="48320" y="87333"/>
                  </a:lnTo>
                  <a:lnTo>
                    <a:pt x="48297" y="87288"/>
                  </a:lnTo>
                  <a:lnTo>
                    <a:pt x="48365" y="87288"/>
                  </a:lnTo>
                  <a:lnTo>
                    <a:pt x="48410" y="87310"/>
                  </a:lnTo>
                  <a:lnTo>
                    <a:pt x="48410" y="87356"/>
                  </a:lnTo>
                  <a:lnTo>
                    <a:pt x="48410" y="87401"/>
                  </a:lnTo>
                  <a:lnTo>
                    <a:pt x="48365" y="87446"/>
                  </a:lnTo>
                  <a:lnTo>
                    <a:pt x="48342" y="87469"/>
                  </a:lnTo>
                  <a:lnTo>
                    <a:pt x="48365" y="87514"/>
                  </a:lnTo>
                  <a:lnTo>
                    <a:pt x="48388" y="87491"/>
                  </a:lnTo>
                  <a:lnTo>
                    <a:pt x="48410" y="87491"/>
                  </a:lnTo>
                  <a:lnTo>
                    <a:pt x="48433" y="87537"/>
                  </a:lnTo>
                  <a:lnTo>
                    <a:pt x="48433" y="87559"/>
                  </a:lnTo>
                  <a:lnTo>
                    <a:pt x="48433" y="87582"/>
                  </a:lnTo>
                  <a:lnTo>
                    <a:pt x="48388" y="87582"/>
                  </a:lnTo>
                  <a:lnTo>
                    <a:pt x="48388" y="87605"/>
                  </a:lnTo>
                  <a:lnTo>
                    <a:pt x="48433" y="87650"/>
                  </a:lnTo>
                  <a:lnTo>
                    <a:pt x="48478" y="87695"/>
                  </a:lnTo>
                  <a:lnTo>
                    <a:pt x="48501" y="87718"/>
                  </a:lnTo>
                  <a:lnTo>
                    <a:pt x="48501" y="87763"/>
                  </a:lnTo>
                  <a:lnTo>
                    <a:pt x="48523" y="87786"/>
                  </a:lnTo>
                  <a:lnTo>
                    <a:pt x="48591" y="87808"/>
                  </a:lnTo>
                  <a:lnTo>
                    <a:pt x="48614" y="87854"/>
                  </a:lnTo>
                  <a:lnTo>
                    <a:pt x="48614" y="87899"/>
                  </a:lnTo>
                  <a:lnTo>
                    <a:pt x="48637" y="87922"/>
                  </a:lnTo>
                  <a:lnTo>
                    <a:pt x="48637" y="87944"/>
                  </a:lnTo>
                  <a:lnTo>
                    <a:pt x="48659" y="87922"/>
                  </a:lnTo>
                  <a:lnTo>
                    <a:pt x="48659" y="87876"/>
                  </a:lnTo>
                  <a:lnTo>
                    <a:pt x="48682" y="87876"/>
                  </a:lnTo>
                  <a:lnTo>
                    <a:pt x="48682" y="87899"/>
                  </a:lnTo>
                  <a:lnTo>
                    <a:pt x="48682" y="87922"/>
                  </a:lnTo>
                  <a:lnTo>
                    <a:pt x="48682" y="87967"/>
                  </a:lnTo>
                  <a:lnTo>
                    <a:pt x="48705" y="87990"/>
                  </a:lnTo>
                  <a:lnTo>
                    <a:pt x="48591" y="87990"/>
                  </a:lnTo>
                  <a:lnTo>
                    <a:pt x="48546" y="87944"/>
                  </a:lnTo>
                  <a:lnTo>
                    <a:pt x="48501" y="87944"/>
                  </a:lnTo>
                  <a:lnTo>
                    <a:pt x="48501" y="87922"/>
                  </a:lnTo>
                  <a:lnTo>
                    <a:pt x="48501" y="87899"/>
                  </a:lnTo>
                  <a:lnTo>
                    <a:pt x="48501" y="87876"/>
                  </a:lnTo>
                  <a:lnTo>
                    <a:pt x="48455" y="87899"/>
                  </a:lnTo>
                  <a:lnTo>
                    <a:pt x="48388" y="87922"/>
                  </a:lnTo>
                  <a:lnTo>
                    <a:pt x="48365" y="87944"/>
                  </a:lnTo>
                  <a:lnTo>
                    <a:pt x="48365" y="87990"/>
                  </a:lnTo>
                  <a:lnTo>
                    <a:pt x="48388" y="88012"/>
                  </a:lnTo>
                  <a:lnTo>
                    <a:pt x="48433" y="88057"/>
                  </a:lnTo>
                  <a:lnTo>
                    <a:pt x="48455" y="88125"/>
                  </a:lnTo>
                  <a:lnTo>
                    <a:pt x="48433" y="88216"/>
                  </a:lnTo>
                  <a:lnTo>
                    <a:pt x="48410" y="88261"/>
                  </a:lnTo>
                  <a:lnTo>
                    <a:pt x="48388" y="88307"/>
                  </a:lnTo>
                  <a:lnTo>
                    <a:pt x="48274" y="88284"/>
                  </a:lnTo>
                  <a:lnTo>
                    <a:pt x="48093" y="88193"/>
                  </a:lnTo>
                  <a:lnTo>
                    <a:pt x="47980" y="88125"/>
                  </a:lnTo>
                  <a:lnTo>
                    <a:pt x="47935" y="88035"/>
                  </a:lnTo>
                  <a:lnTo>
                    <a:pt x="47912" y="88035"/>
                  </a:lnTo>
                  <a:lnTo>
                    <a:pt x="47821" y="88057"/>
                  </a:lnTo>
                  <a:lnTo>
                    <a:pt x="47776" y="88103"/>
                  </a:lnTo>
                  <a:lnTo>
                    <a:pt x="47731" y="88148"/>
                  </a:lnTo>
                  <a:lnTo>
                    <a:pt x="47708" y="88148"/>
                  </a:lnTo>
                  <a:lnTo>
                    <a:pt x="47731" y="88057"/>
                  </a:lnTo>
                  <a:lnTo>
                    <a:pt x="47731" y="87990"/>
                  </a:lnTo>
                  <a:lnTo>
                    <a:pt x="47731" y="87967"/>
                  </a:lnTo>
                  <a:lnTo>
                    <a:pt x="47708" y="87967"/>
                  </a:lnTo>
                  <a:lnTo>
                    <a:pt x="47686" y="87944"/>
                  </a:lnTo>
                  <a:lnTo>
                    <a:pt x="47640" y="87944"/>
                  </a:lnTo>
                  <a:lnTo>
                    <a:pt x="47572" y="87990"/>
                  </a:lnTo>
                  <a:lnTo>
                    <a:pt x="47550" y="87990"/>
                  </a:lnTo>
                  <a:lnTo>
                    <a:pt x="47550" y="87967"/>
                  </a:lnTo>
                  <a:lnTo>
                    <a:pt x="47618" y="87899"/>
                  </a:lnTo>
                  <a:lnTo>
                    <a:pt x="47640" y="87876"/>
                  </a:lnTo>
                  <a:lnTo>
                    <a:pt x="47640" y="87831"/>
                  </a:lnTo>
                  <a:lnTo>
                    <a:pt x="47663" y="87808"/>
                  </a:lnTo>
                  <a:lnTo>
                    <a:pt x="47686" y="87786"/>
                  </a:lnTo>
                  <a:lnTo>
                    <a:pt x="47686" y="87763"/>
                  </a:lnTo>
                  <a:lnTo>
                    <a:pt x="47640" y="87763"/>
                  </a:lnTo>
                  <a:lnTo>
                    <a:pt x="47618" y="87786"/>
                  </a:lnTo>
                  <a:lnTo>
                    <a:pt x="47595" y="87831"/>
                  </a:lnTo>
                  <a:lnTo>
                    <a:pt x="47550" y="87831"/>
                  </a:lnTo>
                  <a:lnTo>
                    <a:pt x="47550" y="87808"/>
                  </a:lnTo>
                  <a:lnTo>
                    <a:pt x="47550" y="87786"/>
                  </a:lnTo>
                  <a:lnTo>
                    <a:pt x="47550" y="87763"/>
                  </a:lnTo>
                  <a:lnTo>
                    <a:pt x="47504" y="87763"/>
                  </a:lnTo>
                  <a:lnTo>
                    <a:pt x="47504" y="87718"/>
                  </a:lnTo>
                  <a:lnTo>
                    <a:pt x="47482" y="87718"/>
                  </a:lnTo>
                  <a:lnTo>
                    <a:pt x="47437" y="87695"/>
                  </a:lnTo>
                  <a:lnTo>
                    <a:pt x="47437" y="87627"/>
                  </a:lnTo>
                  <a:lnTo>
                    <a:pt x="47437" y="87582"/>
                  </a:lnTo>
                  <a:lnTo>
                    <a:pt x="47414" y="87559"/>
                  </a:lnTo>
                  <a:lnTo>
                    <a:pt x="47414" y="87514"/>
                  </a:lnTo>
                  <a:lnTo>
                    <a:pt x="47437" y="87469"/>
                  </a:lnTo>
                  <a:lnTo>
                    <a:pt x="47414" y="87446"/>
                  </a:lnTo>
                  <a:lnTo>
                    <a:pt x="47097" y="87446"/>
                  </a:lnTo>
                  <a:lnTo>
                    <a:pt x="47097" y="87469"/>
                  </a:lnTo>
                  <a:lnTo>
                    <a:pt x="47120" y="87491"/>
                  </a:lnTo>
                  <a:lnTo>
                    <a:pt x="47165" y="87514"/>
                  </a:lnTo>
                  <a:lnTo>
                    <a:pt x="47187" y="87537"/>
                  </a:lnTo>
                  <a:lnTo>
                    <a:pt x="47187" y="87559"/>
                  </a:lnTo>
                  <a:lnTo>
                    <a:pt x="47233" y="87582"/>
                  </a:lnTo>
                  <a:lnTo>
                    <a:pt x="47255" y="87627"/>
                  </a:lnTo>
                  <a:lnTo>
                    <a:pt x="47301" y="87718"/>
                  </a:lnTo>
                  <a:lnTo>
                    <a:pt x="47323" y="87740"/>
                  </a:lnTo>
                  <a:lnTo>
                    <a:pt x="47346" y="87740"/>
                  </a:lnTo>
                  <a:lnTo>
                    <a:pt x="47369" y="87763"/>
                  </a:lnTo>
                  <a:lnTo>
                    <a:pt x="47369" y="87831"/>
                  </a:lnTo>
                  <a:lnTo>
                    <a:pt x="47391" y="87876"/>
                  </a:lnTo>
                  <a:lnTo>
                    <a:pt x="47414" y="87922"/>
                  </a:lnTo>
                  <a:lnTo>
                    <a:pt x="47437" y="87967"/>
                  </a:lnTo>
                  <a:lnTo>
                    <a:pt x="47437" y="88035"/>
                  </a:lnTo>
                  <a:lnTo>
                    <a:pt x="47437" y="88125"/>
                  </a:lnTo>
                  <a:lnTo>
                    <a:pt x="47414" y="88171"/>
                  </a:lnTo>
                  <a:lnTo>
                    <a:pt x="47369" y="88239"/>
                  </a:lnTo>
                  <a:lnTo>
                    <a:pt x="47346" y="88284"/>
                  </a:lnTo>
                  <a:lnTo>
                    <a:pt x="47323" y="88329"/>
                  </a:lnTo>
                  <a:lnTo>
                    <a:pt x="47301" y="88352"/>
                  </a:lnTo>
                  <a:lnTo>
                    <a:pt x="47278" y="88374"/>
                  </a:lnTo>
                  <a:lnTo>
                    <a:pt x="47233" y="88397"/>
                  </a:lnTo>
                  <a:lnTo>
                    <a:pt x="47210" y="88442"/>
                  </a:lnTo>
                  <a:lnTo>
                    <a:pt x="47187" y="88488"/>
                  </a:lnTo>
                  <a:lnTo>
                    <a:pt x="47165" y="88556"/>
                  </a:lnTo>
                  <a:lnTo>
                    <a:pt x="47142" y="88624"/>
                  </a:lnTo>
                  <a:lnTo>
                    <a:pt x="47097" y="88691"/>
                  </a:lnTo>
                  <a:lnTo>
                    <a:pt x="47074" y="88782"/>
                  </a:lnTo>
                  <a:lnTo>
                    <a:pt x="47074" y="88850"/>
                  </a:lnTo>
                  <a:lnTo>
                    <a:pt x="47074" y="89235"/>
                  </a:lnTo>
                  <a:lnTo>
                    <a:pt x="47097" y="89325"/>
                  </a:lnTo>
                  <a:lnTo>
                    <a:pt x="47097" y="89416"/>
                  </a:lnTo>
                  <a:lnTo>
                    <a:pt x="47074" y="89507"/>
                  </a:lnTo>
                  <a:lnTo>
                    <a:pt x="47029" y="89575"/>
                  </a:lnTo>
                  <a:lnTo>
                    <a:pt x="46984" y="89620"/>
                  </a:lnTo>
                  <a:lnTo>
                    <a:pt x="46938" y="89665"/>
                  </a:lnTo>
                  <a:lnTo>
                    <a:pt x="46870" y="89688"/>
                  </a:lnTo>
                  <a:lnTo>
                    <a:pt x="46825" y="89733"/>
                  </a:lnTo>
                  <a:lnTo>
                    <a:pt x="46780" y="89778"/>
                  </a:lnTo>
                  <a:lnTo>
                    <a:pt x="46712" y="89846"/>
                  </a:lnTo>
                  <a:lnTo>
                    <a:pt x="46621" y="89892"/>
                  </a:lnTo>
                  <a:lnTo>
                    <a:pt x="46531" y="89914"/>
                  </a:lnTo>
                  <a:lnTo>
                    <a:pt x="46463" y="90209"/>
                  </a:lnTo>
                  <a:lnTo>
                    <a:pt x="46418" y="90344"/>
                  </a:lnTo>
                  <a:lnTo>
                    <a:pt x="46350" y="90412"/>
                  </a:lnTo>
                  <a:lnTo>
                    <a:pt x="46259" y="90480"/>
                  </a:lnTo>
                  <a:lnTo>
                    <a:pt x="46169" y="90593"/>
                  </a:lnTo>
                  <a:lnTo>
                    <a:pt x="46055" y="90639"/>
                  </a:lnTo>
                  <a:lnTo>
                    <a:pt x="46010" y="90684"/>
                  </a:lnTo>
                  <a:lnTo>
                    <a:pt x="45987" y="90707"/>
                  </a:lnTo>
                  <a:lnTo>
                    <a:pt x="46010" y="90707"/>
                  </a:lnTo>
                  <a:lnTo>
                    <a:pt x="45987" y="90775"/>
                  </a:lnTo>
                  <a:lnTo>
                    <a:pt x="45965" y="90865"/>
                  </a:lnTo>
                  <a:lnTo>
                    <a:pt x="45987" y="90933"/>
                  </a:lnTo>
                  <a:lnTo>
                    <a:pt x="46010" y="90956"/>
                  </a:lnTo>
                  <a:lnTo>
                    <a:pt x="46123" y="91001"/>
                  </a:lnTo>
                  <a:lnTo>
                    <a:pt x="46191" y="91001"/>
                  </a:lnTo>
                  <a:lnTo>
                    <a:pt x="46304" y="90956"/>
                  </a:lnTo>
                  <a:lnTo>
                    <a:pt x="46350" y="90956"/>
                  </a:lnTo>
                  <a:lnTo>
                    <a:pt x="46372" y="90978"/>
                  </a:lnTo>
                  <a:lnTo>
                    <a:pt x="46418" y="91001"/>
                  </a:lnTo>
                  <a:lnTo>
                    <a:pt x="46463" y="91069"/>
                  </a:lnTo>
                  <a:lnTo>
                    <a:pt x="46463" y="91001"/>
                  </a:lnTo>
                  <a:lnTo>
                    <a:pt x="46486" y="90933"/>
                  </a:lnTo>
                  <a:lnTo>
                    <a:pt x="46531" y="90888"/>
                  </a:lnTo>
                  <a:lnTo>
                    <a:pt x="46621" y="90843"/>
                  </a:lnTo>
                  <a:lnTo>
                    <a:pt x="46735" y="90775"/>
                  </a:lnTo>
                  <a:lnTo>
                    <a:pt x="46825" y="90729"/>
                  </a:lnTo>
                  <a:lnTo>
                    <a:pt x="46916" y="90707"/>
                  </a:lnTo>
                  <a:lnTo>
                    <a:pt x="46961" y="90661"/>
                  </a:lnTo>
                  <a:lnTo>
                    <a:pt x="46961" y="90684"/>
                  </a:lnTo>
                  <a:lnTo>
                    <a:pt x="46938" y="90707"/>
                  </a:lnTo>
                  <a:lnTo>
                    <a:pt x="46938" y="90729"/>
                  </a:lnTo>
                  <a:lnTo>
                    <a:pt x="46961" y="90729"/>
                  </a:lnTo>
                  <a:lnTo>
                    <a:pt x="46984" y="90684"/>
                  </a:lnTo>
                  <a:lnTo>
                    <a:pt x="47006" y="90616"/>
                  </a:lnTo>
                  <a:lnTo>
                    <a:pt x="47074" y="90526"/>
                  </a:lnTo>
                  <a:lnTo>
                    <a:pt x="47255" y="90367"/>
                  </a:lnTo>
                  <a:lnTo>
                    <a:pt x="47323" y="90322"/>
                  </a:lnTo>
                  <a:lnTo>
                    <a:pt x="47459" y="90299"/>
                  </a:lnTo>
                  <a:lnTo>
                    <a:pt x="47618" y="90299"/>
                  </a:lnTo>
                  <a:lnTo>
                    <a:pt x="47799" y="90322"/>
                  </a:lnTo>
                  <a:lnTo>
                    <a:pt x="47957" y="90367"/>
                  </a:lnTo>
                  <a:lnTo>
                    <a:pt x="48071" y="90390"/>
                  </a:lnTo>
                  <a:lnTo>
                    <a:pt x="48138" y="90390"/>
                  </a:lnTo>
                  <a:lnTo>
                    <a:pt x="48365" y="90412"/>
                  </a:lnTo>
                  <a:lnTo>
                    <a:pt x="48388" y="90412"/>
                  </a:lnTo>
                  <a:lnTo>
                    <a:pt x="48365" y="90390"/>
                  </a:lnTo>
                  <a:lnTo>
                    <a:pt x="48206" y="90367"/>
                  </a:lnTo>
                  <a:lnTo>
                    <a:pt x="48161" y="90344"/>
                  </a:lnTo>
                  <a:lnTo>
                    <a:pt x="48093" y="90367"/>
                  </a:lnTo>
                  <a:lnTo>
                    <a:pt x="48093" y="90344"/>
                  </a:lnTo>
                  <a:lnTo>
                    <a:pt x="48138" y="90276"/>
                  </a:lnTo>
                  <a:lnTo>
                    <a:pt x="48161" y="90276"/>
                  </a:lnTo>
                  <a:lnTo>
                    <a:pt x="48184" y="90254"/>
                  </a:lnTo>
                  <a:lnTo>
                    <a:pt x="48229" y="90209"/>
                  </a:lnTo>
                  <a:lnTo>
                    <a:pt x="48274" y="90163"/>
                  </a:lnTo>
                  <a:lnTo>
                    <a:pt x="48365" y="90141"/>
                  </a:lnTo>
                  <a:lnTo>
                    <a:pt x="48501" y="90118"/>
                  </a:lnTo>
                  <a:lnTo>
                    <a:pt x="48659" y="90073"/>
                  </a:lnTo>
                  <a:lnTo>
                    <a:pt x="48682" y="90073"/>
                  </a:lnTo>
                  <a:lnTo>
                    <a:pt x="48727" y="90095"/>
                  </a:lnTo>
                  <a:lnTo>
                    <a:pt x="48772" y="90095"/>
                  </a:lnTo>
                  <a:lnTo>
                    <a:pt x="48931" y="90050"/>
                  </a:lnTo>
                  <a:lnTo>
                    <a:pt x="49022" y="90050"/>
                  </a:lnTo>
                  <a:lnTo>
                    <a:pt x="49112" y="90073"/>
                  </a:lnTo>
                  <a:lnTo>
                    <a:pt x="49135" y="90095"/>
                  </a:lnTo>
                  <a:lnTo>
                    <a:pt x="49203" y="90073"/>
                  </a:lnTo>
                  <a:lnTo>
                    <a:pt x="49293" y="90027"/>
                  </a:lnTo>
                  <a:lnTo>
                    <a:pt x="49293" y="90005"/>
                  </a:lnTo>
                  <a:lnTo>
                    <a:pt x="49293" y="89982"/>
                  </a:lnTo>
                  <a:lnTo>
                    <a:pt x="49225" y="89937"/>
                  </a:lnTo>
                  <a:lnTo>
                    <a:pt x="49203" y="89914"/>
                  </a:lnTo>
                  <a:lnTo>
                    <a:pt x="49225" y="89892"/>
                  </a:lnTo>
                  <a:lnTo>
                    <a:pt x="49203" y="89869"/>
                  </a:lnTo>
                  <a:lnTo>
                    <a:pt x="49180" y="89824"/>
                  </a:lnTo>
                  <a:lnTo>
                    <a:pt x="49203" y="89620"/>
                  </a:lnTo>
                  <a:lnTo>
                    <a:pt x="49067" y="89665"/>
                  </a:lnTo>
                  <a:lnTo>
                    <a:pt x="49022" y="89710"/>
                  </a:lnTo>
                  <a:lnTo>
                    <a:pt x="48818" y="89710"/>
                  </a:lnTo>
                  <a:lnTo>
                    <a:pt x="48727" y="89665"/>
                  </a:lnTo>
                  <a:lnTo>
                    <a:pt x="48659" y="89665"/>
                  </a:lnTo>
                  <a:lnTo>
                    <a:pt x="48637" y="89597"/>
                  </a:lnTo>
                  <a:lnTo>
                    <a:pt x="48637" y="89575"/>
                  </a:lnTo>
                  <a:lnTo>
                    <a:pt x="48727" y="89439"/>
                  </a:lnTo>
                  <a:lnTo>
                    <a:pt x="48750" y="89371"/>
                  </a:lnTo>
                  <a:lnTo>
                    <a:pt x="48772" y="89325"/>
                  </a:lnTo>
                  <a:lnTo>
                    <a:pt x="48795" y="89303"/>
                  </a:lnTo>
                  <a:lnTo>
                    <a:pt x="48840" y="89258"/>
                  </a:lnTo>
                  <a:lnTo>
                    <a:pt x="48863" y="89235"/>
                  </a:lnTo>
                  <a:lnTo>
                    <a:pt x="48931" y="89235"/>
                  </a:lnTo>
                  <a:lnTo>
                    <a:pt x="48999" y="89190"/>
                  </a:lnTo>
                  <a:lnTo>
                    <a:pt x="49112" y="89076"/>
                  </a:lnTo>
                  <a:lnTo>
                    <a:pt x="49203" y="89008"/>
                  </a:lnTo>
                  <a:lnTo>
                    <a:pt x="49248" y="89008"/>
                  </a:lnTo>
                  <a:lnTo>
                    <a:pt x="49406" y="88963"/>
                  </a:lnTo>
                  <a:lnTo>
                    <a:pt x="49497" y="88941"/>
                  </a:lnTo>
                  <a:lnTo>
                    <a:pt x="49678" y="88941"/>
                  </a:lnTo>
                  <a:lnTo>
                    <a:pt x="49769" y="88895"/>
                  </a:lnTo>
                  <a:lnTo>
                    <a:pt x="49882" y="88873"/>
                  </a:lnTo>
                  <a:lnTo>
                    <a:pt x="50040" y="88873"/>
                  </a:lnTo>
                  <a:lnTo>
                    <a:pt x="50131" y="88850"/>
                  </a:lnTo>
                  <a:lnTo>
                    <a:pt x="50176" y="88827"/>
                  </a:lnTo>
                  <a:lnTo>
                    <a:pt x="50244" y="88827"/>
                  </a:lnTo>
                  <a:lnTo>
                    <a:pt x="50267" y="88805"/>
                  </a:lnTo>
                  <a:lnTo>
                    <a:pt x="50289" y="88782"/>
                  </a:lnTo>
                  <a:lnTo>
                    <a:pt x="50357" y="88805"/>
                  </a:lnTo>
                  <a:lnTo>
                    <a:pt x="50403" y="88805"/>
                  </a:lnTo>
                  <a:lnTo>
                    <a:pt x="50403" y="88827"/>
                  </a:lnTo>
                  <a:lnTo>
                    <a:pt x="50380" y="88827"/>
                  </a:lnTo>
                  <a:lnTo>
                    <a:pt x="50380" y="88850"/>
                  </a:lnTo>
                  <a:lnTo>
                    <a:pt x="50425" y="88873"/>
                  </a:lnTo>
                  <a:lnTo>
                    <a:pt x="50493" y="88895"/>
                  </a:lnTo>
                  <a:lnTo>
                    <a:pt x="50584" y="88873"/>
                  </a:lnTo>
                  <a:lnTo>
                    <a:pt x="50629" y="88873"/>
                  </a:lnTo>
                  <a:lnTo>
                    <a:pt x="50606" y="88895"/>
                  </a:lnTo>
                  <a:lnTo>
                    <a:pt x="50584" y="88895"/>
                  </a:lnTo>
                  <a:lnTo>
                    <a:pt x="50606" y="88918"/>
                  </a:lnTo>
                  <a:lnTo>
                    <a:pt x="50629" y="88918"/>
                  </a:lnTo>
                  <a:lnTo>
                    <a:pt x="50674" y="88895"/>
                  </a:lnTo>
                  <a:lnTo>
                    <a:pt x="50674" y="88918"/>
                  </a:lnTo>
                  <a:lnTo>
                    <a:pt x="50652" y="88941"/>
                  </a:lnTo>
                  <a:lnTo>
                    <a:pt x="50674" y="88986"/>
                  </a:lnTo>
                  <a:lnTo>
                    <a:pt x="50720" y="88986"/>
                  </a:lnTo>
                  <a:lnTo>
                    <a:pt x="50788" y="88963"/>
                  </a:lnTo>
                  <a:lnTo>
                    <a:pt x="50878" y="88918"/>
                  </a:lnTo>
                  <a:lnTo>
                    <a:pt x="50923" y="88895"/>
                  </a:lnTo>
                  <a:lnTo>
                    <a:pt x="50923" y="88873"/>
                  </a:lnTo>
                  <a:lnTo>
                    <a:pt x="50901" y="88873"/>
                  </a:lnTo>
                  <a:lnTo>
                    <a:pt x="50810" y="88895"/>
                  </a:lnTo>
                  <a:lnTo>
                    <a:pt x="50788" y="88895"/>
                  </a:lnTo>
                  <a:lnTo>
                    <a:pt x="50810" y="88850"/>
                  </a:lnTo>
                  <a:lnTo>
                    <a:pt x="50878" y="88805"/>
                  </a:lnTo>
                  <a:lnTo>
                    <a:pt x="50923" y="88759"/>
                  </a:lnTo>
                  <a:lnTo>
                    <a:pt x="50946" y="88737"/>
                  </a:lnTo>
                  <a:lnTo>
                    <a:pt x="50923" y="88737"/>
                  </a:lnTo>
                  <a:lnTo>
                    <a:pt x="50856" y="88759"/>
                  </a:lnTo>
                  <a:lnTo>
                    <a:pt x="50810" y="88782"/>
                  </a:lnTo>
                  <a:lnTo>
                    <a:pt x="50742" y="88782"/>
                  </a:lnTo>
                  <a:lnTo>
                    <a:pt x="50742" y="88759"/>
                  </a:lnTo>
                  <a:lnTo>
                    <a:pt x="50765" y="88669"/>
                  </a:lnTo>
                  <a:lnTo>
                    <a:pt x="50742" y="88646"/>
                  </a:lnTo>
                  <a:lnTo>
                    <a:pt x="50606" y="88691"/>
                  </a:lnTo>
                  <a:lnTo>
                    <a:pt x="50606" y="88714"/>
                  </a:lnTo>
                  <a:lnTo>
                    <a:pt x="50606" y="88737"/>
                  </a:lnTo>
                  <a:lnTo>
                    <a:pt x="50561" y="88714"/>
                  </a:lnTo>
                  <a:lnTo>
                    <a:pt x="50584" y="88691"/>
                  </a:lnTo>
                  <a:lnTo>
                    <a:pt x="50561" y="88669"/>
                  </a:lnTo>
                  <a:lnTo>
                    <a:pt x="50539" y="88669"/>
                  </a:lnTo>
                  <a:lnTo>
                    <a:pt x="50471" y="88691"/>
                  </a:lnTo>
                  <a:lnTo>
                    <a:pt x="50357" y="88737"/>
                  </a:lnTo>
                  <a:lnTo>
                    <a:pt x="50403" y="88691"/>
                  </a:lnTo>
                  <a:lnTo>
                    <a:pt x="50516" y="88669"/>
                  </a:lnTo>
                  <a:lnTo>
                    <a:pt x="50584" y="88646"/>
                  </a:lnTo>
                  <a:lnTo>
                    <a:pt x="50606" y="88646"/>
                  </a:lnTo>
                  <a:lnTo>
                    <a:pt x="50629" y="88624"/>
                  </a:lnTo>
                  <a:lnTo>
                    <a:pt x="50652" y="88624"/>
                  </a:lnTo>
                  <a:lnTo>
                    <a:pt x="50674" y="88646"/>
                  </a:lnTo>
                  <a:lnTo>
                    <a:pt x="50720" y="88646"/>
                  </a:lnTo>
                  <a:lnTo>
                    <a:pt x="50788" y="88624"/>
                  </a:lnTo>
                  <a:lnTo>
                    <a:pt x="50810" y="88624"/>
                  </a:lnTo>
                  <a:lnTo>
                    <a:pt x="50810" y="88669"/>
                  </a:lnTo>
                  <a:lnTo>
                    <a:pt x="50833" y="88669"/>
                  </a:lnTo>
                  <a:lnTo>
                    <a:pt x="50878" y="88624"/>
                  </a:lnTo>
                  <a:lnTo>
                    <a:pt x="50923" y="88624"/>
                  </a:lnTo>
                  <a:lnTo>
                    <a:pt x="50810" y="88691"/>
                  </a:lnTo>
                  <a:lnTo>
                    <a:pt x="50788" y="88714"/>
                  </a:lnTo>
                  <a:lnTo>
                    <a:pt x="50788" y="88737"/>
                  </a:lnTo>
                  <a:lnTo>
                    <a:pt x="50788" y="88759"/>
                  </a:lnTo>
                  <a:lnTo>
                    <a:pt x="50833" y="88759"/>
                  </a:lnTo>
                  <a:lnTo>
                    <a:pt x="50991" y="88646"/>
                  </a:lnTo>
                  <a:lnTo>
                    <a:pt x="51082" y="88601"/>
                  </a:lnTo>
                  <a:lnTo>
                    <a:pt x="51150" y="88578"/>
                  </a:lnTo>
                  <a:lnTo>
                    <a:pt x="51240" y="88578"/>
                  </a:lnTo>
                  <a:lnTo>
                    <a:pt x="51308" y="88556"/>
                  </a:lnTo>
                  <a:lnTo>
                    <a:pt x="51354" y="88510"/>
                  </a:lnTo>
                  <a:lnTo>
                    <a:pt x="51580" y="88442"/>
                  </a:lnTo>
                  <a:lnTo>
                    <a:pt x="51671" y="88374"/>
                  </a:lnTo>
                  <a:lnTo>
                    <a:pt x="51761" y="88307"/>
                  </a:lnTo>
                  <a:lnTo>
                    <a:pt x="51784" y="88284"/>
                  </a:lnTo>
                  <a:lnTo>
                    <a:pt x="52101" y="87990"/>
                  </a:lnTo>
                  <a:lnTo>
                    <a:pt x="52282" y="87831"/>
                  </a:lnTo>
                  <a:lnTo>
                    <a:pt x="52418" y="87763"/>
                  </a:lnTo>
                  <a:lnTo>
                    <a:pt x="52531" y="87718"/>
                  </a:lnTo>
                  <a:lnTo>
                    <a:pt x="52599" y="87740"/>
                  </a:lnTo>
                  <a:lnTo>
                    <a:pt x="52644" y="87718"/>
                  </a:lnTo>
                  <a:lnTo>
                    <a:pt x="52939" y="87491"/>
                  </a:lnTo>
                  <a:lnTo>
                    <a:pt x="53142" y="87356"/>
                  </a:lnTo>
                  <a:lnTo>
                    <a:pt x="53233" y="87333"/>
                  </a:lnTo>
                  <a:lnTo>
                    <a:pt x="53210" y="87242"/>
                  </a:lnTo>
                  <a:lnTo>
                    <a:pt x="53007" y="87174"/>
                  </a:lnTo>
                  <a:lnTo>
                    <a:pt x="52961" y="87129"/>
                  </a:lnTo>
                  <a:lnTo>
                    <a:pt x="53188" y="87174"/>
                  </a:lnTo>
                  <a:lnTo>
                    <a:pt x="53301" y="87084"/>
                  </a:lnTo>
                  <a:lnTo>
                    <a:pt x="53369" y="86993"/>
                  </a:lnTo>
                  <a:lnTo>
                    <a:pt x="53437" y="86925"/>
                  </a:lnTo>
                  <a:lnTo>
                    <a:pt x="53641" y="86903"/>
                  </a:lnTo>
                  <a:lnTo>
                    <a:pt x="53776" y="86722"/>
                  </a:lnTo>
                  <a:lnTo>
                    <a:pt x="53867" y="86563"/>
                  </a:lnTo>
                  <a:lnTo>
                    <a:pt x="53890" y="86518"/>
                  </a:lnTo>
                  <a:lnTo>
                    <a:pt x="54003" y="86472"/>
                  </a:lnTo>
                  <a:lnTo>
                    <a:pt x="54026" y="86359"/>
                  </a:lnTo>
                  <a:lnTo>
                    <a:pt x="54139" y="86291"/>
                  </a:lnTo>
                  <a:lnTo>
                    <a:pt x="54252" y="86269"/>
                  </a:lnTo>
                  <a:lnTo>
                    <a:pt x="54592" y="86042"/>
                  </a:lnTo>
                  <a:lnTo>
                    <a:pt x="54637" y="85952"/>
                  </a:lnTo>
                  <a:lnTo>
                    <a:pt x="54773" y="85906"/>
                  </a:lnTo>
                  <a:lnTo>
                    <a:pt x="54909" y="85816"/>
                  </a:lnTo>
                  <a:lnTo>
                    <a:pt x="54999" y="85816"/>
                  </a:lnTo>
                  <a:lnTo>
                    <a:pt x="55112" y="85793"/>
                  </a:lnTo>
                  <a:lnTo>
                    <a:pt x="55384" y="85680"/>
                  </a:lnTo>
                  <a:lnTo>
                    <a:pt x="55497" y="85544"/>
                  </a:lnTo>
                  <a:lnTo>
                    <a:pt x="55611" y="85431"/>
                  </a:lnTo>
                  <a:lnTo>
                    <a:pt x="55837" y="85295"/>
                  </a:lnTo>
                  <a:lnTo>
                    <a:pt x="56041" y="84955"/>
                  </a:lnTo>
                  <a:lnTo>
                    <a:pt x="56154" y="84865"/>
                  </a:lnTo>
                  <a:lnTo>
                    <a:pt x="56403" y="84593"/>
                  </a:lnTo>
                  <a:lnTo>
                    <a:pt x="56471" y="84480"/>
                  </a:lnTo>
                  <a:lnTo>
                    <a:pt x="56516" y="84344"/>
                  </a:lnTo>
                  <a:lnTo>
                    <a:pt x="56561" y="84163"/>
                  </a:lnTo>
                  <a:lnTo>
                    <a:pt x="56494" y="84072"/>
                  </a:lnTo>
                  <a:lnTo>
                    <a:pt x="56426" y="84027"/>
                  </a:lnTo>
                  <a:lnTo>
                    <a:pt x="56267" y="83982"/>
                  </a:lnTo>
                  <a:lnTo>
                    <a:pt x="55995" y="83846"/>
                  </a:lnTo>
                  <a:lnTo>
                    <a:pt x="55860" y="83869"/>
                  </a:lnTo>
                  <a:lnTo>
                    <a:pt x="55724" y="83846"/>
                  </a:lnTo>
                  <a:lnTo>
                    <a:pt x="55656" y="83778"/>
                  </a:lnTo>
                  <a:lnTo>
                    <a:pt x="55588" y="83733"/>
                  </a:lnTo>
                  <a:lnTo>
                    <a:pt x="56086" y="83846"/>
                  </a:lnTo>
                  <a:lnTo>
                    <a:pt x="56312" y="83937"/>
                  </a:lnTo>
                  <a:lnTo>
                    <a:pt x="56380" y="83959"/>
                  </a:lnTo>
                  <a:lnTo>
                    <a:pt x="56516" y="84027"/>
                  </a:lnTo>
                  <a:lnTo>
                    <a:pt x="56584" y="84050"/>
                  </a:lnTo>
                  <a:lnTo>
                    <a:pt x="56652" y="84050"/>
                  </a:lnTo>
                  <a:lnTo>
                    <a:pt x="56743" y="83982"/>
                  </a:lnTo>
                  <a:lnTo>
                    <a:pt x="56878" y="83823"/>
                  </a:lnTo>
                  <a:lnTo>
                    <a:pt x="57014" y="83597"/>
                  </a:lnTo>
                  <a:lnTo>
                    <a:pt x="57241" y="83280"/>
                  </a:lnTo>
                  <a:lnTo>
                    <a:pt x="57445" y="83144"/>
                  </a:lnTo>
                  <a:lnTo>
                    <a:pt x="57490" y="83076"/>
                  </a:lnTo>
                  <a:lnTo>
                    <a:pt x="57558" y="83008"/>
                  </a:lnTo>
                  <a:lnTo>
                    <a:pt x="57648" y="82963"/>
                  </a:lnTo>
                  <a:lnTo>
                    <a:pt x="57739" y="82940"/>
                  </a:lnTo>
                  <a:lnTo>
                    <a:pt x="57807" y="82895"/>
                  </a:lnTo>
                  <a:lnTo>
                    <a:pt x="57762" y="82850"/>
                  </a:lnTo>
                  <a:lnTo>
                    <a:pt x="57943" y="82782"/>
                  </a:lnTo>
                  <a:lnTo>
                    <a:pt x="58328" y="82669"/>
                  </a:lnTo>
                  <a:lnTo>
                    <a:pt x="58486" y="82669"/>
                  </a:lnTo>
                  <a:lnTo>
                    <a:pt x="58577" y="82533"/>
                  </a:lnTo>
                  <a:lnTo>
                    <a:pt x="58599" y="82352"/>
                  </a:lnTo>
                  <a:lnTo>
                    <a:pt x="58826" y="81876"/>
                  </a:lnTo>
                  <a:lnTo>
                    <a:pt x="58984" y="81785"/>
                  </a:lnTo>
                  <a:lnTo>
                    <a:pt x="59075" y="81672"/>
                  </a:lnTo>
                  <a:lnTo>
                    <a:pt x="59143" y="81672"/>
                  </a:lnTo>
                  <a:lnTo>
                    <a:pt x="59165" y="81604"/>
                  </a:lnTo>
                  <a:lnTo>
                    <a:pt x="59233" y="81582"/>
                  </a:lnTo>
                  <a:lnTo>
                    <a:pt x="59279" y="81604"/>
                  </a:lnTo>
                  <a:lnTo>
                    <a:pt x="59369" y="81582"/>
                  </a:lnTo>
                  <a:lnTo>
                    <a:pt x="59460" y="81604"/>
                  </a:lnTo>
                  <a:lnTo>
                    <a:pt x="59596" y="81491"/>
                  </a:lnTo>
                  <a:lnTo>
                    <a:pt x="59754" y="81536"/>
                  </a:lnTo>
                  <a:lnTo>
                    <a:pt x="60139" y="81468"/>
                  </a:lnTo>
                  <a:lnTo>
                    <a:pt x="60207" y="81491"/>
                  </a:lnTo>
                  <a:lnTo>
                    <a:pt x="60456" y="81514"/>
                  </a:lnTo>
                  <a:lnTo>
                    <a:pt x="60750" y="81468"/>
                  </a:lnTo>
                  <a:lnTo>
                    <a:pt x="61022" y="81536"/>
                  </a:lnTo>
                  <a:lnTo>
                    <a:pt x="61135" y="81491"/>
                  </a:lnTo>
                  <a:lnTo>
                    <a:pt x="61271" y="81468"/>
                  </a:lnTo>
                  <a:lnTo>
                    <a:pt x="61362" y="81491"/>
                  </a:lnTo>
                  <a:lnTo>
                    <a:pt x="61475" y="81536"/>
                  </a:lnTo>
                  <a:lnTo>
                    <a:pt x="61769" y="81559"/>
                  </a:lnTo>
                  <a:lnTo>
                    <a:pt x="61837" y="81491"/>
                  </a:lnTo>
                  <a:lnTo>
                    <a:pt x="62177" y="81491"/>
                  </a:lnTo>
                  <a:lnTo>
                    <a:pt x="62313" y="81514"/>
                  </a:lnTo>
                  <a:lnTo>
                    <a:pt x="62449" y="81514"/>
                  </a:lnTo>
                  <a:lnTo>
                    <a:pt x="62607" y="81559"/>
                  </a:lnTo>
                  <a:lnTo>
                    <a:pt x="62811" y="81582"/>
                  </a:lnTo>
                  <a:lnTo>
                    <a:pt x="62879" y="81627"/>
                  </a:lnTo>
                  <a:lnTo>
                    <a:pt x="62969" y="81740"/>
                  </a:lnTo>
                  <a:lnTo>
                    <a:pt x="63309" y="81604"/>
                  </a:lnTo>
                  <a:lnTo>
                    <a:pt x="63400" y="81627"/>
                  </a:lnTo>
                  <a:lnTo>
                    <a:pt x="63581" y="81604"/>
                  </a:lnTo>
                  <a:lnTo>
                    <a:pt x="63694" y="81559"/>
                  </a:lnTo>
                  <a:lnTo>
                    <a:pt x="63852" y="81582"/>
                  </a:lnTo>
                  <a:lnTo>
                    <a:pt x="63988" y="81559"/>
                  </a:lnTo>
                  <a:lnTo>
                    <a:pt x="64260" y="81536"/>
                  </a:lnTo>
                  <a:lnTo>
                    <a:pt x="64418" y="81468"/>
                  </a:lnTo>
                  <a:lnTo>
                    <a:pt x="64486" y="81333"/>
                  </a:lnTo>
                  <a:lnTo>
                    <a:pt x="64645" y="81242"/>
                  </a:lnTo>
                  <a:lnTo>
                    <a:pt x="64826" y="81016"/>
                  </a:lnTo>
                  <a:lnTo>
                    <a:pt x="65007" y="80902"/>
                  </a:lnTo>
                  <a:lnTo>
                    <a:pt x="65075" y="80767"/>
                  </a:lnTo>
                  <a:lnTo>
                    <a:pt x="65415" y="80404"/>
                  </a:lnTo>
                  <a:lnTo>
                    <a:pt x="65437" y="80314"/>
                  </a:lnTo>
                  <a:lnTo>
                    <a:pt x="65460" y="80291"/>
                  </a:lnTo>
                  <a:lnTo>
                    <a:pt x="65505" y="80246"/>
                  </a:lnTo>
                  <a:lnTo>
                    <a:pt x="65573" y="80223"/>
                  </a:lnTo>
                  <a:lnTo>
                    <a:pt x="65709" y="80246"/>
                  </a:lnTo>
                  <a:lnTo>
                    <a:pt x="65845" y="80223"/>
                  </a:lnTo>
                  <a:lnTo>
                    <a:pt x="65913" y="80200"/>
                  </a:lnTo>
                  <a:lnTo>
                    <a:pt x="66049" y="80110"/>
                  </a:lnTo>
                  <a:lnTo>
                    <a:pt x="66094" y="80087"/>
                  </a:lnTo>
                  <a:lnTo>
                    <a:pt x="66343" y="80019"/>
                  </a:lnTo>
                  <a:lnTo>
                    <a:pt x="66479" y="80019"/>
                  </a:lnTo>
                  <a:lnTo>
                    <a:pt x="66637" y="80065"/>
                  </a:lnTo>
                  <a:lnTo>
                    <a:pt x="66705" y="80042"/>
                  </a:lnTo>
                  <a:lnTo>
                    <a:pt x="66728" y="80042"/>
                  </a:lnTo>
                  <a:lnTo>
                    <a:pt x="67068" y="79748"/>
                  </a:lnTo>
                  <a:lnTo>
                    <a:pt x="67294" y="79612"/>
                  </a:lnTo>
                  <a:lnTo>
                    <a:pt x="67498" y="79431"/>
                  </a:lnTo>
                  <a:lnTo>
                    <a:pt x="67747" y="79159"/>
                  </a:lnTo>
                  <a:lnTo>
                    <a:pt x="67770" y="79091"/>
                  </a:lnTo>
                  <a:lnTo>
                    <a:pt x="67747" y="79023"/>
                  </a:lnTo>
                  <a:lnTo>
                    <a:pt x="67679" y="78978"/>
                  </a:lnTo>
                  <a:lnTo>
                    <a:pt x="67634" y="78932"/>
                  </a:lnTo>
                  <a:lnTo>
                    <a:pt x="67498" y="78865"/>
                  </a:lnTo>
                  <a:lnTo>
                    <a:pt x="67498" y="78842"/>
                  </a:lnTo>
                  <a:lnTo>
                    <a:pt x="67588" y="78865"/>
                  </a:lnTo>
                  <a:lnTo>
                    <a:pt x="67679" y="78865"/>
                  </a:lnTo>
                  <a:lnTo>
                    <a:pt x="67747" y="78842"/>
                  </a:lnTo>
                  <a:lnTo>
                    <a:pt x="67747" y="78797"/>
                  </a:lnTo>
                  <a:lnTo>
                    <a:pt x="67702" y="78729"/>
                  </a:lnTo>
                  <a:lnTo>
                    <a:pt x="67634" y="78683"/>
                  </a:lnTo>
                  <a:lnTo>
                    <a:pt x="67475" y="78638"/>
                  </a:lnTo>
                  <a:lnTo>
                    <a:pt x="67249" y="78638"/>
                  </a:lnTo>
                  <a:lnTo>
                    <a:pt x="67271" y="78593"/>
                  </a:lnTo>
                  <a:lnTo>
                    <a:pt x="67385" y="78593"/>
                  </a:lnTo>
                  <a:lnTo>
                    <a:pt x="67634" y="78525"/>
                  </a:lnTo>
                  <a:lnTo>
                    <a:pt x="67656" y="78502"/>
                  </a:lnTo>
                  <a:lnTo>
                    <a:pt x="67656" y="78457"/>
                  </a:lnTo>
                  <a:lnTo>
                    <a:pt x="67611" y="78389"/>
                  </a:lnTo>
                  <a:lnTo>
                    <a:pt x="67634" y="78276"/>
                  </a:lnTo>
                  <a:lnTo>
                    <a:pt x="67656" y="78208"/>
                  </a:lnTo>
                  <a:lnTo>
                    <a:pt x="67588" y="78049"/>
                  </a:lnTo>
                  <a:lnTo>
                    <a:pt x="67656" y="77868"/>
                  </a:lnTo>
                  <a:lnTo>
                    <a:pt x="67679" y="77755"/>
                  </a:lnTo>
                  <a:lnTo>
                    <a:pt x="67656" y="77710"/>
                  </a:lnTo>
                  <a:lnTo>
                    <a:pt x="67634" y="77665"/>
                  </a:lnTo>
                  <a:lnTo>
                    <a:pt x="67611" y="77619"/>
                  </a:lnTo>
                  <a:lnTo>
                    <a:pt x="67634" y="77597"/>
                  </a:lnTo>
                  <a:lnTo>
                    <a:pt x="67588" y="77529"/>
                  </a:lnTo>
                  <a:lnTo>
                    <a:pt x="67543" y="77415"/>
                  </a:lnTo>
                  <a:lnTo>
                    <a:pt x="67430" y="77257"/>
                  </a:lnTo>
                  <a:lnTo>
                    <a:pt x="67294" y="77234"/>
                  </a:lnTo>
                  <a:lnTo>
                    <a:pt x="67226" y="77212"/>
                  </a:lnTo>
                  <a:lnTo>
                    <a:pt x="67158" y="77098"/>
                  </a:lnTo>
                  <a:lnTo>
                    <a:pt x="67136" y="77031"/>
                  </a:lnTo>
                  <a:lnTo>
                    <a:pt x="66954" y="77031"/>
                  </a:lnTo>
                  <a:lnTo>
                    <a:pt x="66841" y="77053"/>
                  </a:lnTo>
                  <a:lnTo>
                    <a:pt x="66705" y="77144"/>
                  </a:lnTo>
                  <a:lnTo>
                    <a:pt x="66547" y="77348"/>
                  </a:lnTo>
                  <a:lnTo>
                    <a:pt x="66456" y="77415"/>
                  </a:lnTo>
                  <a:lnTo>
                    <a:pt x="66411" y="77302"/>
                  </a:lnTo>
                  <a:lnTo>
                    <a:pt x="66388" y="77257"/>
                  </a:lnTo>
                  <a:lnTo>
                    <a:pt x="66298" y="77257"/>
                  </a:lnTo>
                  <a:lnTo>
                    <a:pt x="66298" y="77234"/>
                  </a:lnTo>
                  <a:lnTo>
                    <a:pt x="66320" y="77212"/>
                  </a:lnTo>
                  <a:lnTo>
                    <a:pt x="66524" y="77098"/>
                  </a:lnTo>
                  <a:lnTo>
                    <a:pt x="66592" y="77031"/>
                  </a:lnTo>
                  <a:lnTo>
                    <a:pt x="66615" y="76985"/>
                  </a:lnTo>
                  <a:lnTo>
                    <a:pt x="66592" y="76917"/>
                  </a:lnTo>
                  <a:lnTo>
                    <a:pt x="66570" y="76804"/>
                  </a:lnTo>
                  <a:lnTo>
                    <a:pt x="66388" y="76487"/>
                  </a:lnTo>
                  <a:lnTo>
                    <a:pt x="66230" y="76442"/>
                  </a:lnTo>
                  <a:lnTo>
                    <a:pt x="65777" y="76397"/>
                  </a:lnTo>
                  <a:lnTo>
                    <a:pt x="65686" y="76442"/>
                  </a:lnTo>
                  <a:lnTo>
                    <a:pt x="65641" y="76487"/>
                  </a:lnTo>
                  <a:lnTo>
                    <a:pt x="65641" y="76510"/>
                  </a:lnTo>
                  <a:lnTo>
                    <a:pt x="65664" y="76555"/>
                  </a:lnTo>
                  <a:lnTo>
                    <a:pt x="65777" y="76532"/>
                  </a:lnTo>
                  <a:lnTo>
                    <a:pt x="65868" y="76532"/>
                  </a:lnTo>
                  <a:lnTo>
                    <a:pt x="65981" y="76578"/>
                  </a:lnTo>
                  <a:lnTo>
                    <a:pt x="65845" y="76578"/>
                  </a:lnTo>
                  <a:lnTo>
                    <a:pt x="65664" y="76646"/>
                  </a:lnTo>
                  <a:lnTo>
                    <a:pt x="65415" y="76736"/>
                  </a:lnTo>
                  <a:lnTo>
                    <a:pt x="65188" y="76872"/>
                  </a:lnTo>
                  <a:lnTo>
                    <a:pt x="65030" y="77053"/>
                  </a:lnTo>
                  <a:lnTo>
                    <a:pt x="64871" y="77189"/>
                  </a:lnTo>
                  <a:lnTo>
                    <a:pt x="64735" y="77280"/>
                  </a:lnTo>
                  <a:lnTo>
                    <a:pt x="64645" y="77325"/>
                  </a:lnTo>
                  <a:lnTo>
                    <a:pt x="64464" y="77370"/>
                  </a:lnTo>
                  <a:lnTo>
                    <a:pt x="64418" y="77415"/>
                  </a:lnTo>
                  <a:lnTo>
                    <a:pt x="64351" y="77529"/>
                  </a:lnTo>
                  <a:lnTo>
                    <a:pt x="64215" y="77642"/>
                  </a:lnTo>
                  <a:lnTo>
                    <a:pt x="64079" y="77687"/>
                  </a:lnTo>
                  <a:lnTo>
                    <a:pt x="64056" y="77665"/>
                  </a:lnTo>
                  <a:lnTo>
                    <a:pt x="64124" y="77619"/>
                  </a:lnTo>
                  <a:lnTo>
                    <a:pt x="64124" y="77597"/>
                  </a:lnTo>
                  <a:lnTo>
                    <a:pt x="64101" y="77574"/>
                  </a:lnTo>
                  <a:lnTo>
                    <a:pt x="64101" y="77529"/>
                  </a:lnTo>
                  <a:lnTo>
                    <a:pt x="64215" y="77438"/>
                  </a:lnTo>
                  <a:lnTo>
                    <a:pt x="64260" y="77393"/>
                  </a:lnTo>
                  <a:lnTo>
                    <a:pt x="64215" y="77348"/>
                  </a:lnTo>
                  <a:lnTo>
                    <a:pt x="64034" y="77234"/>
                  </a:lnTo>
                  <a:lnTo>
                    <a:pt x="64011" y="77166"/>
                  </a:lnTo>
                  <a:lnTo>
                    <a:pt x="64011" y="77166"/>
                  </a:lnTo>
                  <a:lnTo>
                    <a:pt x="64124" y="77234"/>
                  </a:lnTo>
                  <a:lnTo>
                    <a:pt x="64215" y="77257"/>
                  </a:lnTo>
                  <a:lnTo>
                    <a:pt x="64237" y="77234"/>
                  </a:lnTo>
                  <a:lnTo>
                    <a:pt x="64260" y="77189"/>
                  </a:lnTo>
                  <a:lnTo>
                    <a:pt x="64260" y="77098"/>
                  </a:lnTo>
                  <a:lnTo>
                    <a:pt x="64283" y="77076"/>
                  </a:lnTo>
                  <a:lnTo>
                    <a:pt x="64328" y="77031"/>
                  </a:lnTo>
                  <a:lnTo>
                    <a:pt x="64441" y="76963"/>
                  </a:lnTo>
                  <a:lnTo>
                    <a:pt x="64486" y="76940"/>
                  </a:lnTo>
                  <a:lnTo>
                    <a:pt x="64532" y="76917"/>
                  </a:lnTo>
                  <a:lnTo>
                    <a:pt x="64600" y="76940"/>
                  </a:lnTo>
                  <a:lnTo>
                    <a:pt x="64735" y="76940"/>
                  </a:lnTo>
                  <a:lnTo>
                    <a:pt x="64962" y="76804"/>
                  </a:lnTo>
                  <a:lnTo>
                    <a:pt x="65098" y="76759"/>
                  </a:lnTo>
                  <a:lnTo>
                    <a:pt x="65120" y="76736"/>
                  </a:lnTo>
                  <a:lnTo>
                    <a:pt x="65143" y="76691"/>
                  </a:lnTo>
                  <a:lnTo>
                    <a:pt x="65188" y="76668"/>
                  </a:lnTo>
                  <a:lnTo>
                    <a:pt x="65256" y="76646"/>
                  </a:lnTo>
                  <a:lnTo>
                    <a:pt x="65415" y="76646"/>
                  </a:lnTo>
                  <a:lnTo>
                    <a:pt x="65483" y="76578"/>
                  </a:lnTo>
                  <a:lnTo>
                    <a:pt x="65573" y="76397"/>
                  </a:lnTo>
                  <a:lnTo>
                    <a:pt x="65641" y="76374"/>
                  </a:lnTo>
                  <a:lnTo>
                    <a:pt x="65754" y="76329"/>
                  </a:lnTo>
                  <a:lnTo>
                    <a:pt x="65800" y="76283"/>
                  </a:lnTo>
                  <a:lnTo>
                    <a:pt x="65800" y="76238"/>
                  </a:lnTo>
                  <a:lnTo>
                    <a:pt x="66003" y="76193"/>
                  </a:lnTo>
                  <a:lnTo>
                    <a:pt x="66162" y="76193"/>
                  </a:lnTo>
                  <a:lnTo>
                    <a:pt x="66275" y="76102"/>
                  </a:lnTo>
                  <a:lnTo>
                    <a:pt x="66343" y="76012"/>
                  </a:lnTo>
                  <a:lnTo>
                    <a:pt x="66388" y="75944"/>
                  </a:lnTo>
                  <a:lnTo>
                    <a:pt x="66388" y="75898"/>
                  </a:lnTo>
                  <a:lnTo>
                    <a:pt x="66343" y="75830"/>
                  </a:lnTo>
                  <a:lnTo>
                    <a:pt x="66230" y="75830"/>
                  </a:lnTo>
                  <a:lnTo>
                    <a:pt x="66139" y="75785"/>
                  </a:lnTo>
                  <a:lnTo>
                    <a:pt x="66071" y="75740"/>
                  </a:lnTo>
                  <a:lnTo>
                    <a:pt x="65981" y="75649"/>
                  </a:lnTo>
                  <a:lnTo>
                    <a:pt x="65958" y="75513"/>
                  </a:lnTo>
                  <a:lnTo>
                    <a:pt x="65868" y="75513"/>
                  </a:lnTo>
                  <a:lnTo>
                    <a:pt x="65777" y="75536"/>
                  </a:lnTo>
                  <a:lnTo>
                    <a:pt x="65754" y="75604"/>
                  </a:lnTo>
                  <a:lnTo>
                    <a:pt x="65619" y="75649"/>
                  </a:lnTo>
                  <a:lnTo>
                    <a:pt x="65528" y="75649"/>
                  </a:lnTo>
                  <a:lnTo>
                    <a:pt x="65302" y="75559"/>
                  </a:lnTo>
                  <a:lnTo>
                    <a:pt x="65211" y="75400"/>
                  </a:lnTo>
                  <a:lnTo>
                    <a:pt x="65166" y="75264"/>
                  </a:lnTo>
                  <a:lnTo>
                    <a:pt x="65120" y="75129"/>
                  </a:lnTo>
                  <a:lnTo>
                    <a:pt x="65052" y="75083"/>
                  </a:lnTo>
                  <a:lnTo>
                    <a:pt x="64917" y="75061"/>
                  </a:lnTo>
                  <a:lnTo>
                    <a:pt x="64871" y="75129"/>
                  </a:lnTo>
                  <a:lnTo>
                    <a:pt x="64826" y="75242"/>
                  </a:lnTo>
                  <a:lnTo>
                    <a:pt x="64781" y="75264"/>
                  </a:lnTo>
                  <a:lnTo>
                    <a:pt x="64532" y="75491"/>
                  </a:lnTo>
                  <a:lnTo>
                    <a:pt x="64464" y="75604"/>
                  </a:lnTo>
                  <a:lnTo>
                    <a:pt x="64486" y="75536"/>
                  </a:lnTo>
                  <a:lnTo>
                    <a:pt x="64532" y="75423"/>
                  </a:lnTo>
                  <a:lnTo>
                    <a:pt x="64735" y="75174"/>
                  </a:lnTo>
                  <a:lnTo>
                    <a:pt x="64781" y="75106"/>
                  </a:lnTo>
                  <a:lnTo>
                    <a:pt x="64713" y="75061"/>
                  </a:lnTo>
                  <a:lnTo>
                    <a:pt x="64645" y="75106"/>
                  </a:lnTo>
                  <a:lnTo>
                    <a:pt x="64577" y="75061"/>
                  </a:lnTo>
                  <a:lnTo>
                    <a:pt x="64577" y="74970"/>
                  </a:lnTo>
                  <a:lnTo>
                    <a:pt x="64532" y="74925"/>
                  </a:lnTo>
                  <a:lnTo>
                    <a:pt x="64441" y="74925"/>
                  </a:lnTo>
                  <a:lnTo>
                    <a:pt x="64396" y="74993"/>
                  </a:lnTo>
                  <a:lnTo>
                    <a:pt x="64169" y="75015"/>
                  </a:lnTo>
                  <a:lnTo>
                    <a:pt x="64056" y="75083"/>
                  </a:lnTo>
                  <a:lnTo>
                    <a:pt x="63898" y="75242"/>
                  </a:lnTo>
                  <a:lnTo>
                    <a:pt x="63852" y="75264"/>
                  </a:lnTo>
                  <a:lnTo>
                    <a:pt x="63920" y="75174"/>
                  </a:lnTo>
                  <a:lnTo>
                    <a:pt x="63966" y="75061"/>
                  </a:lnTo>
                  <a:lnTo>
                    <a:pt x="63988" y="75015"/>
                  </a:lnTo>
                  <a:lnTo>
                    <a:pt x="64056" y="74834"/>
                  </a:lnTo>
                  <a:lnTo>
                    <a:pt x="64147" y="74721"/>
                  </a:lnTo>
                  <a:lnTo>
                    <a:pt x="64192" y="74676"/>
                  </a:lnTo>
                  <a:lnTo>
                    <a:pt x="64079" y="74562"/>
                  </a:lnTo>
                  <a:lnTo>
                    <a:pt x="64056" y="74495"/>
                  </a:lnTo>
                  <a:lnTo>
                    <a:pt x="64011" y="74449"/>
                  </a:lnTo>
                  <a:lnTo>
                    <a:pt x="64034" y="74359"/>
                  </a:lnTo>
                  <a:lnTo>
                    <a:pt x="64056" y="74245"/>
                  </a:lnTo>
                  <a:lnTo>
                    <a:pt x="64011" y="74245"/>
                  </a:lnTo>
                  <a:lnTo>
                    <a:pt x="63966" y="74223"/>
                  </a:lnTo>
                  <a:lnTo>
                    <a:pt x="63898" y="74336"/>
                  </a:lnTo>
                  <a:lnTo>
                    <a:pt x="63875" y="74200"/>
                  </a:lnTo>
                  <a:lnTo>
                    <a:pt x="63830" y="74200"/>
                  </a:lnTo>
                  <a:lnTo>
                    <a:pt x="63739" y="74110"/>
                  </a:lnTo>
                  <a:lnTo>
                    <a:pt x="63739" y="74019"/>
                  </a:lnTo>
                  <a:lnTo>
                    <a:pt x="63671" y="73996"/>
                  </a:lnTo>
                  <a:lnTo>
                    <a:pt x="63626" y="74064"/>
                  </a:lnTo>
                  <a:lnTo>
                    <a:pt x="63535" y="74132"/>
                  </a:lnTo>
                  <a:lnTo>
                    <a:pt x="63468" y="74132"/>
                  </a:lnTo>
                  <a:lnTo>
                    <a:pt x="63445" y="74110"/>
                  </a:lnTo>
                  <a:lnTo>
                    <a:pt x="63445" y="74042"/>
                  </a:lnTo>
                  <a:lnTo>
                    <a:pt x="63400" y="73996"/>
                  </a:lnTo>
                  <a:lnTo>
                    <a:pt x="63264" y="73974"/>
                  </a:lnTo>
                  <a:lnTo>
                    <a:pt x="63173" y="73951"/>
                  </a:lnTo>
                  <a:lnTo>
                    <a:pt x="63173" y="73906"/>
                  </a:lnTo>
                  <a:lnTo>
                    <a:pt x="63309" y="73883"/>
                  </a:lnTo>
                  <a:lnTo>
                    <a:pt x="63286" y="73838"/>
                  </a:lnTo>
                  <a:lnTo>
                    <a:pt x="63241" y="73634"/>
                  </a:lnTo>
                  <a:lnTo>
                    <a:pt x="63196" y="73634"/>
                  </a:lnTo>
                  <a:lnTo>
                    <a:pt x="63105" y="73657"/>
                  </a:lnTo>
                  <a:lnTo>
                    <a:pt x="62969" y="73611"/>
                  </a:lnTo>
                  <a:lnTo>
                    <a:pt x="62969" y="73544"/>
                  </a:lnTo>
                  <a:lnTo>
                    <a:pt x="63151" y="73476"/>
                  </a:lnTo>
                  <a:lnTo>
                    <a:pt x="63196" y="73430"/>
                  </a:lnTo>
                  <a:lnTo>
                    <a:pt x="63128" y="73385"/>
                  </a:lnTo>
                  <a:lnTo>
                    <a:pt x="62992" y="73385"/>
                  </a:lnTo>
                  <a:lnTo>
                    <a:pt x="62788" y="73340"/>
                  </a:lnTo>
                  <a:lnTo>
                    <a:pt x="62743" y="73294"/>
                  </a:lnTo>
                  <a:lnTo>
                    <a:pt x="62834" y="73227"/>
                  </a:lnTo>
                  <a:lnTo>
                    <a:pt x="62947" y="73204"/>
                  </a:lnTo>
                  <a:lnTo>
                    <a:pt x="62901" y="73136"/>
                  </a:lnTo>
                  <a:lnTo>
                    <a:pt x="62856" y="73113"/>
                  </a:lnTo>
                  <a:lnTo>
                    <a:pt x="62743" y="73091"/>
                  </a:lnTo>
                  <a:lnTo>
                    <a:pt x="62652" y="73000"/>
                  </a:lnTo>
                  <a:lnTo>
                    <a:pt x="62426" y="72910"/>
                  </a:lnTo>
                  <a:lnTo>
                    <a:pt x="62358" y="72796"/>
                  </a:lnTo>
                  <a:lnTo>
                    <a:pt x="62381" y="72774"/>
                  </a:lnTo>
                  <a:lnTo>
                    <a:pt x="62449" y="72751"/>
                  </a:lnTo>
                  <a:lnTo>
                    <a:pt x="62517" y="72751"/>
                  </a:lnTo>
                  <a:lnTo>
                    <a:pt x="62449" y="72819"/>
                  </a:lnTo>
                  <a:lnTo>
                    <a:pt x="62449" y="72842"/>
                  </a:lnTo>
                  <a:lnTo>
                    <a:pt x="62698" y="72955"/>
                  </a:lnTo>
                  <a:lnTo>
                    <a:pt x="63128" y="73000"/>
                  </a:lnTo>
                  <a:lnTo>
                    <a:pt x="63241" y="72977"/>
                  </a:lnTo>
                  <a:lnTo>
                    <a:pt x="63241" y="72842"/>
                  </a:lnTo>
                  <a:lnTo>
                    <a:pt x="63241" y="72728"/>
                  </a:lnTo>
                  <a:lnTo>
                    <a:pt x="63264" y="72615"/>
                  </a:lnTo>
                  <a:lnTo>
                    <a:pt x="63286" y="72502"/>
                  </a:lnTo>
                  <a:lnTo>
                    <a:pt x="63037" y="72230"/>
                  </a:lnTo>
                  <a:lnTo>
                    <a:pt x="62856" y="72230"/>
                  </a:lnTo>
                  <a:lnTo>
                    <a:pt x="62788" y="72185"/>
                  </a:lnTo>
                  <a:lnTo>
                    <a:pt x="62766" y="72140"/>
                  </a:lnTo>
                  <a:lnTo>
                    <a:pt x="62788" y="72117"/>
                  </a:lnTo>
                  <a:lnTo>
                    <a:pt x="62834" y="72004"/>
                  </a:lnTo>
                  <a:lnTo>
                    <a:pt x="62856" y="71959"/>
                  </a:lnTo>
                  <a:lnTo>
                    <a:pt x="62811" y="71891"/>
                  </a:lnTo>
                  <a:lnTo>
                    <a:pt x="62675" y="71845"/>
                  </a:lnTo>
                  <a:lnTo>
                    <a:pt x="62584" y="71845"/>
                  </a:lnTo>
                  <a:lnTo>
                    <a:pt x="62517" y="71868"/>
                  </a:lnTo>
                  <a:lnTo>
                    <a:pt x="62426" y="71845"/>
                  </a:lnTo>
                  <a:lnTo>
                    <a:pt x="62381" y="71823"/>
                  </a:lnTo>
                  <a:lnTo>
                    <a:pt x="62358" y="71800"/>
                  </a:lnTo>
                  <a:lnTo>
                    <a:pt x="62471" y="71800"/>
                  </a:lnTo>
                  <a:lnTo>
                    <a:pt x="62539" y="71732"/>
                  </a:lnTo>
                  <a:lnTo>
                    <a:pt x="62607" y="71710"/>
                  </a:lnTo>
                  <a:lnTo>
                    <a:pt x="62675" y="71687"/>
                  </a:lnTo>
                  <a:lnTo>
                    <a:pt x="62766" y="71619"/>
                  </a:lnTo>
                  <a:lnTo>
                    <a:pt x="62811" y="71528"/>
                  </a:lnTo>
                  <a:lnTo>
                    <a:pt x="62743" y="71370"/>
                  </a:lnTo>
                  <a:lnTo>
                    <a:pt x="62766" y="71325"/>
                  </a:lnTo>
                  <a:lnTo>
                    <a:pt x="62811" y="71302"/>
                  </a:lnTo>
                  <a:lnTo>
                    <a:pt x="62834" y="71234"/>
                  </a:lnTo>
                  <a:lnTo>
                    <a:pt x="62788" y="71166"/>
                  </a:lnTo>
                  <a:lnTo>
                    <a:pt x="62652" y="71076"/>
                  </a:lnTo>
                  <a:lnTo>
                    <a:pt x="62584" y="71098"/>
                  </a:lnTo>
                  <a:lnTo>
                    <a:pt x="62494" y="71076"/>
                  </a:lnTo>
                  <a:lnTo>
                    <a:pt x="62358" y="70804"/>
                  </a:lnTo>
                  <a:lnTo>
                    <a:pt x="62290" y="70804"/>
                  </a:lnTo>
                  <a:lnTo>
                    <a:pt x="62086" y="70849"/>
                  </a:lnTo>
                  <a:lnTo>
                    <a:pt x="61973" y="70894"/>
                  </a:lnTo>
                  <a:lnTo>
                    <a:pt x="61769" y="71030"/>
                  </a:lnTo>
                  <a:lnTo>
                    <a:pt x="61747" y="71008"/>
                  </a:lnTo>
                  <a:lnTo>
                    <a:pt x="61837" y="70917"/>
                  </a:lnTo>
                  <a:lnTo>
                    <a:pt x="61905" y="70849"/>
                  </a:lnTo>
                  <a:lnTo>
                    <a:pt x="62109" y="70736"/>
                  </a:lnTo>
                  <a:lnTo>
                    <a:pt x="62222" y="70555"/>
                  </a:lnTo>
                  <a:lnTo>
                    <a:pt x="62267" y="70328"/>
                  </a:lnTo>
                  <a:lnTo>
                    <a:pt x="62267" y="70283"/>
                  </a:lnTo>
                  <a:lnTo>
                    <a:pt x="62154" y="70283"/>
                  </a:lnTo>
                  <a:lnTo>
                    <a:pt x="62086" y="70306"/>
                  </a:lnTo>
                  <a:lnTo>
                    <a:pt x="61883" y="70419"/>
                  </a:lnTo>
                  <a:lnTo>
                    <a:pt x="61837" y="70419"/>
                  </a:lnTo>
                  <a:lnTo>
                    <a:pt x="61860" y="70374"/>
                  </a:lnTo>
                  <a:lnTo>
                    <a:pt x="61837" y="70328"/>
                  </a:lnTo>
                  <a:lnTo>
                    <a:pt x="61792" y="70328"/>
                  </a:lnTo>
                  <a:lnTo>
                    <a:pt x="61724" y="70374"/>
                  </a:lnTo>
                  <a:lnTo>
                    <a:pt x="61566" y="70532"/>
                  </a:lnTo>
                  <a:lnTo>
                    <a:pt x="61520" y="70532"/>
                  </a:lnTo>
                  <a:lnTo>
                    <a:pt x="61611" y="70442"/>
                  </a:lnTo>
                  <a:lnTo>
                    <a:pt x="61633" y="70351"/>
                  </a:lnTo>
                  <a:lnTo>
                    <a:pt x="61769" y="70260"/>
                  </a:lnTo>
                  <a:lnTo>
                    <a:pt x="61860" y="70215"/>
                  </a:lnTo>
                  <a:lnTo>
                    <a:pt x="62064" y="70011"/>
                  </a:lnTo>
                  <a:lnTo>
                    <a:pt x="62018" y="69875"/>
                  </a:lnTo>
                  <a:lnTo>
                    <a:pt x="61950" y="69740"/>
                  </a:lnTo>
                  <a:lnTo>
                    <a:pt x="61905" y="69694"/>
                  </a:lnTo>
                  <a:lnTo>
                    <a:pt x="61815" y="69740"/>
                  </a:lnTo>
                  <a:lnTo>
                    <a:pt x="61724" y="69717"/>
                  </a:lnTo>
                  <a:lnTo>
                    <a:pt x="61769" y="69649"/>
                  </a:lnTo>
                  <a:lnTo>
                    <a:pt x="61792" y="69626"/>
                  </a:lnTo>
                  <a:lnTo>
                    <a:pt x="61724" y="69513"/>
                  </a:lnTo>
                  <a:lnTo>
                    <a:pt x="61701" y="69468"/>
                  </a:lnTo>
                  <a:lnTo>
                    <a:pt x="61769" y="69423"/>
                  </a:lnTo>
                  <a:lnTo>
                    <a:pt x="61747" y="69400"/>
                  </a:lnTo>
                  <a:lnTo>
                    <a:pt x="61701" y="69377"/>
                  </a:lnTo>
                  <a:lnTo>
                    <a:pt x="61633" y="69400"/>
                  </a:lnTo>
                  <a:lnTo>
                    <a:pt x="61498" y="69445"/>
                  </a:lnTo>
                  <a:lnTo>
                    <a:pt x="61316" y="69468"/>
                  </a:lnTo>
                  <a:lnTo>
                    <a:pt x="61203" y="69468"/>
                  </a:lnTo>
                  <a:lnTo>
                    <a:pt x="61181" y="69423"/>
                  </a:lnTo>
                  <a:lnTo>
                    <a:pt x="61362" y="69423"/>
                  </a:lnTo>
                  <a:lnTo>
                    <a:pt x="61430" y="69400"/>
                  </a:lnTo>
                  <a:lnTo>
                    <a:pt x="61543" y="69332"/>
                  </a:lnTo>
                  <a:lnTo>
                    <a:pt x="61633" y="69219"/>
                  </a:lnTo>
                  <a:lnTo>
                    <a:pt x="61520" y="68992"/>
                  </a:lnTo>
                  <a:lnTo>
                    <a:pt x="61452" y="68992"/>
                  </a:lnTo>
                  <a:lnTo>
                    <a:pt x="61362" y="69083"/>
                  </a:lnTo>
                  <a:lnTo>
                    <a:pt x="61339" y="69083"/>
                  </a:lnTo>
                  <a:lnTo>
                    <a:pt x="61339" y="69015"/>
                  </a:lnTo>
                  <a:lnTo>
                    <a:pt x="61339" y="68970"/>
                  </a:lnTo>
                  <a:lnTo>
                    <a:pt x="61203" y="68924"/>
                  </a:lnTo>
                  <a:lnTo>
                    <a:pt x="61181" y="68879"/>
                  </a:lnTo>
                  <a:lnTo>
                    <a:pt x="61271" y="68811"/>
                  </a:lnTo>
                  <a:lnTo>
                    <a:pt x="61362" y="68721"/>
                  </a:lnTo>
                  <a:lnTo>
                    <a:pt x="61294" y="68630"/>
                  </a:lnTo>
                  <a:lnTo>
                    <a:pt x="61226" y="68517"/>
                  </a:lnTo>
                  <a:lnTo>
                    <a:pt x="61181" y="68426"/>
                  </a:lnTo>
                  <a:lnTo>
                    <a:pt x="61181" y="68336"/>
                  </a:lnTo>
                  <a:lnTo>
                    <a:pt x="61113" y="68223"/>
                  </a:lnTo>
                  <a:lnTo>
                    <a:pt x="61045" y="68268"/>
                  </a:lnTo>
                  <a:lnTo>
                    <a:pt x="60977" y="68358"/>
                  </a:lnTo>
                  <a:lnTo>
                    <a:pt x="61022" y="68200"/>
                  </a:lnTo>
                  <a:lnTo>
                    <a:pt x="61022" y="67996"/>
                  </a:lnTo>
                  <a:lnTo>
                    <a:pt x="60932" y="67860"/>
                  </a:lnTo>
                  <a:lnTo>
                    <a:pt x="60841" y="67860"/>
                  </a:lnTo>
                  <a:lnTo>
                    <a:pt x="60705" y="67883"/>
                  </a:lnTo>
                  <a:lnTo>
                    <a:pt x="60569" y="67951"/>
                  </a:lnTo>
                  <a:lnTo>
                    <a:pt x="60547" y="67928"/>
                  </a:lnTo>
                  <a:lnTo>
                    <a:pt x="60592" y="67883"/>
                  </a:lnTo>
                  <a:lnTo>
                    <a:pt x="60728" y="67792"/>
                  </a:lnTo>
                  <a:lnTo>
                    <a:pt x="60818" y="67679"/>
                  </a:lnTo>
                  <a:lnTo>
                    <a:pt x="60818" y="67589"/>
                  </a:lnTo>
                  <a:lnTo>
                    <a:pt x="60750" y="67521"/>
                  </a:lnTo>
                  <a:lnTo>
                    <a:pt x="60592" y="67407"/>
                  </a:lnTo>
                  <a:lnTo>
                    <a:pt x="60501" y="67430"/>
                  </a:lnTo>
                  <a:lnTo>
                    <a:pt x="60479" y="67453"/>
                  </a:lnTo>
                  <a:lnTo>
                    <a:pt x="60456" y="67498"/>
                  </a:lnTo>
                  <a:lnTo>
                    <a:pt x="60411" y="67543"/>
                  </a:lnTo>
                  <a:lnTo>
                    <a:pt x="60298" y="67860"/>
                  </a:lnTo>
                  <a:lnTo>
                    <a:pt x="60275" y="67973"/>
                  </a:lnTo>
                  <a:lnTo>
                    <a:pt x="60230" y="68087"/>
                  </a:lnTo>
                  <a:lnTo>
                    <a:pt x="60230" y="68155"/>
                  </a:lnTo>
                  <a:lnTo>
                    <a:pt x="60230" y="68223"/>
                  </a:lnTo>
                  <a:lnTo>
                    <a:pt x="60275" y="68268"/>
                  </a:lnTo>
                  <a:lnTo>
                    <a:pt x="60343" y="68313"/>
                  </a:lnTo>
                  <a:lnTo>
                    <a:pt x="60320" y="68336"/>
                  </a:lnTo>
                  <a:lnTo>
                    <a:pt x="60184" y="68245"/>
                  </a:lnTo>
                  <a:lnTo>
                    <a:pt x="60071" y="68245"/>
                  </a:lnTo>
                  <a:lnTo>
                    <a:pt x="60048" y="68268"/>
                  </a:lnTo>
                  <a:lnTo>
                    <a:pt x="60026" y="68313"/>
                  </a:lnTo>
                  <a:lnTo>
                    <a:pt x="59981" y="68449"/>
                  </a:lnTo>
                  <a:lnTo>
                    <a:pt x="59981" y="68517"/>
                  </a:lnTo>
                  <a:lnTo>
                    <a:pt x="59981" y="68562"/>
                  </a:lnTo>
                  <a:lnTo>
                    <a:pt x="60048" y="68675"/>
                  </a:lnTo>
                  <a:lnTo>
                    <a:pt x="60094" y="68721"/>
                  </a:lnTo>
                  <a:lnTo>
                    <a:pt x="60162" y="68743"/>
                  </a:lnTo>
                  <a:lnTo>
                    <a:pt x="60230" y="68789"/>
                  </a:lnTo>
                  <a:lnTo>
                    <a:pt x="60298" y="68879"/>
                  </a:lnTo>
                  <a:lnTo>
                    <a:pt x="60343" y="68924"/>
                  </a:lnTo>
                  <a:lnTo>
                    <a:pt x="60298" y="68924"/>
                  </a:lnTo>
                  <a:lnTo>
                    <a:pt x="60139" y="68789"/>
                  </a:lnTo>
                  <a:lnTo>
                    <a:pt x="60094" y="68766"/>
                  </a:lnTo>
                  <a:lnTo>
                    <a:pt x="59981" y="68789"/>
                  </a:lnTo>
                  <a:lnTo>
                    <a:pt x="59981" y="68811"/>
                  </a:lnTo>
                  <a:lnTo>
                    <a:pt x="60048" y="68992"/>
                  </a:lnTo>
                  <a:lnTo>
                    <a:pt x="60026" y="69038"/>
                  </a:lnTo>
                  <a:lnTo>
                    <a:pt x="59958" y="68970"/>
                  </a:lnTo>
                  <a:lnTo>
                    <a:pt x="59935" y="69015"/>
                  </a:lnTo>
                  <a:lnTo>
                    <a:pt x="59913" y="69128"/>
                  </a:lnTo>
                  <a:lnTo>
                    <a:pt x="59890" y="69196"/>
                  </a:lnTo>
                  <a:lnTo>
                    <a:pt x="59845" y="69151"/>
                  </a:lnTo>
                  <a:lnTo>
                    <a:pt x="59822" y="69151"/>
                  </a:lnTo>
                  <a:lnTo>
                    <a:pt x="59799" y="69174"/>
                  </a:lnTo>
                  <a:lnTo>
                    <a:pt x="59845" y="69287"/>
                  </a:lnTo>
                  <a:lnTo>
                    <a:pt x="59845" y="69309"/>
                  </a:lnTo>
                  <a:lnTo>
                    <a:pt x="59890" y="69332"/>
                  </a:lnTo>
                  <a:lnTo>
                    <a:pt x="59958" y="69377"/>
                  </a:lnTo>
                  <a:lnTo>
                    <a:pt x="60048" y="69423"/>
                  </a:lnTo>
                  <a:lnTo>
                    <a:pt x="60048" y="69445"/>
                  </a:lnTo>
                  <a:lnTo>
                    <a:pt x="59935" y="69468"/>
                  </a:lnTo>
                  <a:lnTo>
                    <a:pt x="59935" y="69491"/>
                  </a:lnTo>
                  <a:lnTo>
                    <a:pt x="59799" y="69468"/>
                  </a:lnTo>
                  <a:lnTo>
                    <a:pt x="59799" y="69513"/>
                  </a:lnTo>
                  <a:lnTo>
                    <a:pt x="59799" y="69558"/>
                  </a:lnTo>
                  <a:lnTo>
                    <a:pt x="59731" y="69536"/>
                  </a:lnTo>
                  <a:lnTo>
                    <a:pt x="59686" y="69558"/>
                  </a:lnTo>
                  <a:lnTo>
                    <a:pt x="59641" y="69649"/>
                  </a:lnTo>
                  <a:lnTo>
                    <a:pt x="59641" y="69672"/>
                  </a:lnTo>
                  <a:lnTo>
                    <a:pt x="59709" y="69740"/>
                  </a:lnTo>
                  <a:lnTo>
                    <a:pt x="59686" y="69740"/>
                  </a:lnTo>
                  <a:lnTo>
                    <a:pt x="59596" y="69762"/>
                  </a:lnTo>
                  <a:lnTo>
                    <a:pt x="59528" y="69785"/>
                  </a:lnTo>
                  <a:lnTo>
                    <a:pt x="59528" y="69830"/>
                  </a:lnTo>
                  <a:lnTo>
                    <a:pt x="59550" y="69921"/>
                  </a:lnTo>
                  <a:lnTo>
                    <a:pt x="59618" y="70057"/>
                  </a:lnTo>
                  <a:lnTo>
                    <a:pt x="59618" y="70102"/>
                  </a:lnTo>
                  <a:lnTo>
                    <a:pt x="59618" y="70170"/>
                  </a:lnTo>
                  <a:lnTo>
                    <a:pt x="59618" y="70215"/>
                  </a:lnTo>
                  <a:lnTo>
                    <a:pt x="59573" y="70374"/>
                  </a:lnTo>
                  <a:lnTo>
                    <a:pt x="59550" y="70374"/>
                  </a:lnTo>
                  <a:lnTo>
                    <a:pt x="59550" y="70170"/>
                  </a:lnTo>
                  <a:lnTo>
                    <a:pt x="59528" y="70125"/>
                  </a:lnTo>
                  <a:lnTo>
                    <a:pt x="59505" y="70034"/>
                  </a:lnTo>
                  <a:lnTo>
                    <a:pt x="59437" y="69943"/>
                  </a:lnTo>
                  <a:lnTo>
                    <a:pt x="59369" y="69853"/>
                  </a:lnTo>
                  <a:lnTo>
                    <a:pt x="59324" y="69830"/>
                  </a:lnTo>
                  <a:lnTo>
                    <a:pt x="59279" y="69830"/>
                  </a:lnTo>
                  <a:lnTo>
                    <a:pt x="59188" y="69921"/>
                  </a:lnTo>
                  <a:lnTo>
                    <a:pt x="59165" y="69989"/>
                  </a:lnTo>
                  <a:lnTo>
                    <a:pt x="59120" y="70079"/>
                  </a:lnTo>
                  <a:lnTo>
                    <a:pt x="59075" y="70215"/>
                  </a:lnTo>
                  <a:lnTo>
                    <a:pt x="58984" y="70283"/>
                  </a:lnTo>
                  <a:lnTo>
                    <a:pt x="58848" y="70328"/>
                  </a:lnTo>
                  <a:lnTo>
                    <a:pt x="58758" y="70374"/>
                  </a:lnTo>
                  <a:lnTo>
                    <a:pt x="58645" y="70464"/>
                  </a:lnTo>
                  <a:lnTo>
                    <a:pt x="58463" y="70577"/>
                  </a:lnTo>
                  <a:lnTo>
                    <a:pt x="58328" y="70713"/>
                  </a:lnTo>
                  <a:lnTo>
                    <a:pt x="58305" y="70759"/>
                  </a:lnTo>
                  <a:lnTo>
                    <a:pt x="58282" y="70826"/>
                  </a:lnTo>
                  <a:lnTo>
                    <a:pt x="58282" y="70917"/>
                  </a:lnTo>
                  <a:lnTo>
                    <a:pt x="58237" y="71053"/>
                  </a:lnTo>
                  <a:lnTo>
                    <a:pt x="58214" y="71008"/>
                  </a:lnTo>
                  <a:lnTo>
                    <a:pt x="58237" y="70872"/>
                  </a:lnTo>
                  <a:lnTo>
                    <a:pt x="58237" y="70826"/>
                  </a:lnTo>
                  <a:lnTo>
                    <a:pt x="58237" y="70668"/>
                  </a:lnTo>
                  <a:lnTo>
                    <a:pt x="58192" y="70442"/>
                  </a:lnTo>
                  <a:lnTo>
                    <a:pt x="58169" y="70419"/>
                  </a:lnTo>
                  <a:lnTo>
                    <a:pt x="58124" y="70487"/>
                  </a:lnTo>
                  <a:lnTo>
                    <a:pt x="58124" y="70555"/>
                  </a:lnTo>
                  <a:lnTo>
                    <a:pt x="58101" y="70623"/>
                  </a:lnTo>
                  <a:lnTo>
                    <a:pt x="57965" y="70804"/>
                  </a:lnTo>
                  <a:lnTo>
                    <a:pt x="57920" y="70826"/>
                  </a:lnTo>
                  <a:lnTo>
                    <a:pt x="58056" y="70623"/>
                  </a:lnTo>
                  <a:lnTo>
                    <a:pt x="58079" y="70577"/>
                  </a:lnTo>
                  <a:lnTo>
                    <a:pt x="58079" y="70532"/>
                  </a:lnTo>
                  <a:lnTo>
                    <a:pt x="57988" y="70328"/>
                  </a:lnTo>
                  <a:lnTo>
                    <a:pt x="57965" y="70306"/>
                  </a:lnTo>
                  <a:lnTo>
                    <a:pt x="57897" y="70328"/>
                  </a:lnTo>
                  <a:lnTo>
                    <a:pt x="57829" y="70419"/>
                  </a:lnTo>
                  <a:lnTo>
                    <a:pt x="57739" y="70759"/>
                  </a:lnTo>
                  <a:lnTo>
                    <a:pt x="57694" y="70894"/>
                  </a:lnTo>
                  <a:lnTo>
                    <a:pt x="57648" y="70962"/>
                  </a:lnTo>
                  <a:lnTo>
                    <a:pt x="57580" y="71008"/>
                  </a:lnTo>
                  <a:lnTo>
                    <a:pt x="57354" y="71076"/>
                  </a:lnTo>
                  <a:lnTo>
                    <a:pt x="57150" y="71166"/>
                  </a:lnTo>
                  <a:lnTo>
                    <a:pt x="57150" y="71143"/>
                  </a:lnTo>
                  <a:lnTo>
                    <a:pt x="57218" y="71076"/>
                  </a:lnTo>
                  <a:lnTo>
                    <a:pt x="57331" y="71030"/>
                  </a:lnTo>
                  <a:lnTo>
                    <a:pt x="57512" y="70985"/>
                  </a:lnTo>
                  <a:lnTo>
                    <a:pt x="57603" y="70917"/>
                  </a:lnTo>
                  <a:lnTo>
                    <a:pt x="57694" y="70781"/>
                  </a:lnTo>
                  <a:lnTo>
                    <a:pt x="57739" y="70691"/>
                  </a:lnTo>
                  <a:lnTo>
                    <a:pt x="57784" y="70442"/>
                  </a:lnTo>
                  <a:lnTo>
                    <a:pt x="57807" y="70306"/>
                  </a:lnTo>
                  <a:lnTo>
                    <a:pt x="57784" y="70238"/>
                  </a:lnTo>
                  <a:lnTo>
                    <a:pt x="57784" y="70192"/>
                  </a:lnTo>
                  <a:lnTo>
                    <a:pt x="57716" y="70125"/>
                  </a:lnTo>
                  <a:lnTo>
                    <a:pt x="57671" y="69898"/>
                  </a:lnTo>
                  <a:lnTo>
                    <a:pt x="57648" y="69853"/>
                  </a:lnTo>
                  <a:lnTo>
                    <a:pt x="57603" y="69785"/>
                  </a:lnTo>
                  <a:lnTo>
                    <a:pt x="57535" y="69717"/>
                  </a:lnTo>
                  <a:lnTo>
                    <a:pt x="57467" y="69672"/>
                  </a:lnTo>
                  <a:lnTo>
                    <a:pt x="57422" y="69672"/>
                  </a:lnTo>
                  <a:lnTo>
                    <a:pt x="57241" y="69694"/>
                  </a:lnTo>
                  <a:lnTo>
                    <a:pt x="57128" y="69672"/>
                  </a:lnTo>
                  <a:lnTo>
                    <a:pt x="57037" y="69672"/>
                  </a:lnTo>
                  <a:lnTo>
                    <a:pt x="56969" y="69694"/>
                  </a:lnTo>
                  <a:lnTo>
                    <a:pt x="56878" y="69740"/>
                  </a:lnTo>
                  <a:lnTo>
                    <a:pt x="56675" y="69921"/>
                  </a:lnTo>
                  <a:lnTo>
                    <a:pt x="56561" y="69989"/>
                  </a:lnTo>
                  <a:lnTo>
                    <a:pt x="56494" y="69989"/>
                  </a:lnTo>
                  <a:lnTo>
                    <a:pt x="56358" y="69898"/>
                  </a:lnTo>
                  <a:lnTo>
                    <a:pt x="56267" y="69875"/>
                  </a:lnTo>
                  <a:lnTo>
                    <a:pt x="56267" y="69830"/>
                  </a:lnTo>
                  <a:lnTo>
                    <a:pt x="56403" y="69785"/>
                  </a:lnTo>
                  <a:lnTo>
                    <a:pt x="56494" y="69740"/>
                  </a:lnTo>
                  <a:lnTo>
                    <a:pt x="56516" y="69694"/>
                  </a:lnTo>
                  <a:lnTo>
                    <a:pt x="56516" y="69649"/>
                  </a:lnTo>
                  <a:lnTo>
                    <a:pt x="56516" y="69626"/>
                  </a:lnTo>
                  <a:lnTo>
                    <a:pt x="56539" y="69604"/>
                  </a:lnTo>
                  <a:lnTo>
                    <a:pt x="56561" y="69581"/>
                  </a:lnTo>
                  <a:lnTo>
                    <a:pt x="56584" y="69604"/>
                  </a:lnTo>
                  <a:lnTo>
                    <a:pt x="56652" y="69762"/>
                  </a:lnTo>
                  <a:lnTo>
                    <a:pt x="56675" y="69785"/>
                  </a:lnTo>
                  <a:lnTo>
                    <a:pt x="56697" y="69785"/>
                  </a:lnTo>
                  <a:lnTo>
                    <a:pt x="56765" y="69717"/>
                  </a:lnTo>
                  <a:lnTo>
                    <a:pt x="56788" y="69626"/>
                  </a:lnTo>
                  <a:lnTo>
                    <a:pt x="56811" y="69513"/>
                  </a:lnTo>
                  <a:lnTo>
                    <a:pt x="56833" y="69445"/>
                  </a:lnTo>
                  <a:lnTo>
                    <a:pt x="56856" y="69400"/>
                  </a:lnTo>
                  <a:lnTo>
                    <a:pt x="56856" y="69377"/>
                  </a:lnTo>
                  <a:lnTo>
                    <a:pt x="56811" y="69287"/>
                  </a:lnTo>
                  <a:lnTo>
                    <a:pt x="56833" y="69241"/>
                  </a:lnTo>
                  <a:lnTo>
                    <a:pt x="56901" y="69083"/>
                  </a:lnTo>
                  <a:lnTo>
                    <a:pt x="56901" y="69038"/>
                  </a:lnTo>
                  <a:lnTo>
                    <a:pt x="56878" y="68992"/>
                  </a:lnTo>
                  <a:lnTo>
                    <a:pt x="56652" y="68992"/>
                  </a:lnTo>
                  <a:lnTo>
                    <a:pt x="56629" y="68902"/>
                  </a:lnTo>
                  <a:lnTo>
                    <a:pt x="56629" y="68766"/>
                  </a:lnTo>
                  <a:lnTo>
                    <a:pt x="56675" y="68630"/>
                  </a:lnTo>
                  <a:lnTo>
                    <a:pt x="56697" y="68540"/>
                  </a:lnTo>
                  <a:lnTo>
                    <a:pt x="56720" y="68472"/>
                  </a:lnTo>
                  <a:lnTo>
                    <a:pt x="56720" y="68381"/>
                  </a:lnTo>
                  <a:lnTo>
                    <a:pt x="56675" y="68223"/>
                  </a:lnTo>
                  <a:lnTo>
                    <a:pt x="56652" y="68155"/>
                  </a:lnTo>
                  <a:lnTo>
                    <a:pt x="56607" y="68087"/>
                  </a:lnTo>
                  <a:lnTo>
                    <a:pt x="56539" y="68041"/>
                  </a:lnTo>
                  <a:lnTo>
                    <a:pt x="56131" y="67996"/>
                  </a:lnTo>
                  <a:lnTo>
                    <a:pt x="56018" y="67996"/>
                  </a:lnTo>
                  <a:lnTo>
                    <a:pt x="55905" y="67973"/>
                  </a:lnTo>
                  <a:lnTo>
                    <a:pt x="55860" y="67906"/>
                  </a:lnTo>
                  <a:lnTo>
                    <a:pt x="55860" y="67906"/>
                  </a:lnTo>
                  <a:lnTo>
                    <a:pt x="55995" y="67928"/>
                  </a:lnTo>
                  <a:lnTo>
                    <a:pt x="56426" y="67928"/>
                  </a:lnTo>
                  <a:lnTo>
                    <a:pt x="56561" y="67906"/>
                  </a:lnTo>
                  <a:lnTo>
                    <a:pt x="56652" y="67838"/>
                  </a:lnTo>
                  <a:lnTo>
                    <a:pt x="56675" y="67747"/>
                  </a:lnTo>
                  <a:lnTo>
                    <a:pt x="56697" y="67724"/>
                  </a:lnTo>
                  <a:lnTo>
                    <a:pt x="56675" y="67634"/>
                  </a:lnTo>
                  <a:lnTo>
                    <a:pt x="56675" y="67611"/>
                  </a:lnTo>
                  <a:lnTo>
                    <a:pt x="56629" y="67498"/>
                  </a:lnTo>
                  <a:lnTo>
                    <a:pt x="56607" y="67430"/>
                  </a:lnTo>
                  <a:lnTo>
                    <a:pt x="56584" y="67339"/>
                  </a:lnTo>
                  <a:lnTo>
                    <a:pt x="56584" y="67249"/>
                  </a:lnTo>
                  <a:lnTo>
                    <a:pt x="56584" y="67181"/>
                  </a:lnTo>
                  <a:lnTo>
                    <a:pt x="56607" y="67045"/>
                  </a:lnTo>
                  <a:lnTo>
                    <a:pt x="56675" y="66841"/>
                  </a:lnTo>
                  <a:lnTo>
                    <a:pt x="56720" y="66751"/>
                  </a:lnTo>
                  <a:lnTo>
                    <a:pt x="56788" y="66705"/>
                  </a:lnTo>
                  <a:lnTo>
                    <a:pt x="56833" y="66638"/>
                  </a:lnTo>
                  <a:lnTo>
                    <a:pt x="56856" y="66592"/>
                  </a:lnTo>
                  <a:lnTo>
                    <a:pt x="56878" y="66524"/>
                  </a:lnTo>
                  <a:lnTo>
                    <a:pt x="56856" y="66479"/>
                  </a:lnTo>
                  <a:lnTo>
                    <a:pt x="56811" y="66321"/>
                  </a:lnTo>
                  <a:lnTo>
                    <a:pt x="56788" y="66275"/>
                  </a:lnTo>
                  <a:lnTo>
                    <a:pt x="56743" y="66253"/>
                  </a:lnTo>
                  <a:lnTo>
                    <a:pt x="56697" y="66253"/>
                  </a:lnTo>
                  <a:lnTo>
                    <a:pt x="56675" y="66321"/>
                  </a:lnTo>
                  <a:lnTo>
                    <a:pt x="56652" y="66434"/>
                  </a:lnTo>
                  <a:lnTo>
                    <a:pt x="56629" y="66479"/>
                  </a:lnTo>
                  <a:lnTo>
                    <a:pt x="56539" y="66502"/>
                  </a:lnTo>
                  <a:lnTo>
                    <a:pt x="56471" y="66570"/>
                  </a:lnTo>
                  <a:lnTo>
                    <a:pt x="56403" y="66570"/>
                  </a:lnTo>
                  <a:lnTo>
                    <a:pt x="56312" y="66547"/>
                  </a:lnTo>
                  <a:lnTo>
                    <a:pt x="56267" y="66479"/>
                  </a:lnTo>
                  <a:lnTo>
                    <a:pt x="56267" y="66366"/>
                  </a:lnTo>
                  <a:lnTo>
                    <a:pt x="56267" y="66298"/>
                  </a:lnTo>
                  <a:lnTo>
                    <a:pt x="56245" y="66275"/>
                  </a:lnTo>
                  <a:lnTo>
                    <a:pt x="56177" y="66230"/>
                  </a:lnTo>
                  <a:lnTo>
                    <a:pt x="56086" y="66230"/>
                  </a:lnTo>
                  <a:lnTo>
                    <a:pt x="55950" y="66275"/>
                  </a:lnTo>
                  <a:lnTo>
                    <a:pt x="55814" y="66253"/>
                  </a:lnTo>
                  <a:lnTo>
                    <a:pt x="55565" y="66139"/>
                  </a:lnTo>
                  <a:lnTo>
                    <a:pt x="55452" y="66094"/>
                  </a:lnTo>
                  <a:lnTo>
                    <a:pt x="55316" y="66094"/>
                  </a:lnTo>
                  <a:lnTo>
                    <a:pt x="55271" y="66071"/>
                  </a:lnTo>
                  <a:lnTo>
                    <a:pt x="55158" y="65981"/>
                  </a:lnTo>
                  <a:lnTo>
                    <a:pt x="54999" y="65777"/>
                  </a:lnTo>
                  <a:lnTo>
                    <a:pt x="55022" y="65732"/>
                  </a:lnTo>
                  <a:lnTo>
                    <a:pt x="55090" y="65687"/>
                  </a:lnTo>
                  <a:lnTo>
                    <a:pt x="55090" y="65664"/>
                  </a:lnTo>
                  <a:lnTo>
                    <a:pt x="54977" y="65641"/>
                  </a:lnTo>
                  <a:lnTo>
                    <a:pt x="54909" y="65619"/>
                  </a:lnTo>
                  <a:lnTo>
                    <a:pt x="54931" y="65573"/>
                  </a:lnTo>
                  <a:lnTo>
                    <a:pt x="54999" y="65483"/>
                  </a:lnTo>
                  <a:lnTo>
                    <a:pt x="55067" y="65438"/>
                  </a:lnTo>
                  <a:lnTo>
                    <a:pt x="55112" y="65392"/>
                  </a:lnTo>
                  <a:lnTo>
                    <a:pt x="55112" y="65370"/>
                  </a:lnTo>
                  <a:lnTo>
                    <a:pt x="55090" y="65324"/>
                  </a:lnTo>
                  <a:lnTo>
                    <a:pt x="54909" y="65211"/>
                  </a:lnTo>
                  <a:lnTo>
                    <a:pt x="54863" y="65211"/>
                  </a:lnTo>
                  <a:lnTo>
                    <a:pt x="54841" y="65279"/>
                  </a:lnTo>
                  <a:lnTo>
                    <a:pt x="54773" y="65324"/>
                  </a:lnTo>
                  <a:lnTo>
                    <a:pt x="54637" y="65370"/>
                  </a:lnTo>
                  <a:lnTo>
                    <a:pt x="54614" y="65347"/>
                  </a:lnTo>
                  <a:lnTo>
                    <a:pt x="54727" y="65279"/>
                  </a:lnTo>
                  <a:lnTo>
                    <a:pt x="54773" y="65234"/>
                  </a:lnTo>
                  <a:lnTo>
                    <a:pt x="54773" y="65211"/>
                  </a:lnTo>
                  <a:lnTo>
                    <a:pt x="54727" y="65143"/>
                  </a:lnTo>
                  <a:lnTo>
                    <a:pt x="54705" y="65098"/>
                  </a:lnTo>
                  <a:lnTo>
                    <a:pt x="54660" y="65007"/>
                  </a:lnTo>
                  <a:lnTo>
                    <a:pt x="54614" y="64962"/>
                  </a:lnTo>
                  <a:lnTo>
                    <a:pt x="54524" y="64871"/>
                  </a:lnTo>
                  <a:lnTo>
                    <a:pt x="54410" y="64804"/>
                  </a:lnTo>
                  <a:lnTo>
                    <a:pt x="54343" y="64826"/>
                  </a:lnTo>
                  <a:lnTo>
                    <a:pt x="54275" y="64917"/>
                  </a:lnTo>
                  <a:lnTo>
                    <a:pt x="54229" y="64962"/>
                  </a:lnTo>
                  <a:lnTo>
                    <a:pt x="54184" y="64939"/>
                  </a:lnTo>
                  <a:lnTo>
                    <a:pt x="54275" y="64758"/>
                  </a:lnTo>
                  <a:lnTo>
                    <a:pt x="54297" y="64622"/>
                  </a:lnTo>
                  <a:lnTo>
                    <a:pt x="54297" y="64600"/>
                  </a:lnTo>
                  <a:lnTo>
                    <a:pt x="54297" y="64554"/>
                  </a:lnTo>
                  <a:lnTo>
                    <a:pt x="54275" y="64487"/>
                  </a:lnTo>
                  <a:lnTo>
                    <a:pt x="54252" y="64464"/>
                  </a:lnTo>
                  <a:lnTo>
                    <a:pt x="54093" y="64464"/>
                  </a:lnTo>
                  <a:lnTo>
                    <a:pt x="54003" y="64373"/>
                  </a:lnTo>
                  <a:lnTo>
                    <a:pt x="53958" y="64351"/>
                  </a:lnTo>
                  <a:lnTo>
                    <a:pt x="53844" y="64215"/>
                  </a:lnTo>
                  <a:lnTo>
                    <a:pt x="53776" y="64124"/>
                  </a:lnTo>
                  <a:lnTo>
                    <a:pt x="53663" y="64056"/>
                  </a:lnTo>
                  <a:lnTo>
                    <a:pt x="53505" y="63898"/>
                  </a:lnTo>
                  <a:lnTo>
                    <a:pt x="53437" y="63875"/>
                  </a:lnTo>
                  <a:lnTo>
                    <a:pt x="53392" y="63875"/>
                  </a:lnTo>
                  <a:lnTo>
                    <a:pt x="53301" y="63943"/>
                  </a:lnTo>
                  <a:lnTo>
                    <a:pt x="53188" y="64056"/>
                  </a:lnTo>
                  <a:lnTo>
                    <a:pt x="53052" y="64124"/>
                  </a:lnTo>
                  <a:lnTo>
                    <a:pt x="52871" y="64215"/>
                  </a:lnTo>
                  <a:lnTo>
                    <a:pt x="52690" y="64328"/>
                  </a:lnTo>
                  <a:lnTo>
                    <a:pt x="52667" y="64373"/>
                  </a:lnTo>
                  <a:lnTo>
                    <a:pt x="52735" y="64464"/>
                  </a:lnTo>
                  <a:lnTo>
                    <a:pt x="52712" y="64487"/>
                  </a:lnTo>
                  <a:lnTo>
                    <a:pt x="52486" y="64283"/>
                  </a:lnTo>
                  <a:lnTo>
                    <a:pt x="52395" y="64237"/>
                  </a:lnTo>
                  <a:lnTo>
                    <a:pt x="52327" y="64215"/>
                  </a:lnTo>
                  <a:lnTo>
                    <a:pt x="52146" y="64147"/>
                  </a:lnTo>
                  <a:lnTo>
                    <a:pt x="52101" y="64147"/>
                  </a:lnTo>
                  <a:lnTo>
                    <a:pt x="52033" y="64192"/>
                  </a:lnTo>
                  <a:lnTo>
                    <a:pt x="51784" y="64373"/>
                  </a:lnTo>
                  <a:lnTo>
                    <a:pt x="51784" y="64351"/>
                  </a:lnTo>
                  <a:lnTo>
                    <a:pt x="51874" y="64260"/>
                  </a:lnTo>
                  <a:lnTo>
                    <a:pt x="51761" y="64147"/>
                  </a:lnTo>
                  <a:lnTo>
                    <a:pt x="51127" y="63875"/>
                  </a:lnTo>
                  <a:lnTo>
                    <a:pt x="50923" y="63785"/>
                  </a:lnTo>
                  <a:lnTo>
                    <a:pt x="50674" y="63739"/>
                  </a:lnTo>
                  <a:lnTo>
                    <a:pt x="50539" y="63694"/>
                  </a:lnTo>
                  <a:lnTo>
                    <a:pt x="50357" y="63762"/>
                  </a:lnTo>
                  <a:lnTo>
                    <a:pt x="50108" y="63943"/>
                  </a:lnTo>
                  <a:lnTo>
                    <a:pt x="49972" y="64079"/>
                  </a:lnTo>
                  <a:lnTo>
                    <a:pt x="49950" y="64147"/>
                  </a:lnTo>
                  <a:lnTo>
                    <a:pt x="49927" y="64192"/>
                  </a:lnTo>
                  <a:lnTo>
                    <a:pt x="49927" y="64328"/>
                  </a:lnTo>
                  <a:lnTo>
                    <a:pt x="49927" y="64487"/>
                  </a:lnTo>
                  <a:lnTo>
                    <a:pt x="49972" y="64804"/>
                  </a:lnTo>
                  <a:lnTo>
                    <a:pt x="50018" y="64962"/>
                  </a:lnTo>
                  <a:lnTo>
                    <a:pt x="50086" y="65075"/>
                  </a:lnTo>
                  <a:lnTo>
                    <a:pt x="50131" y="65143"/>
                  </a:lnTo>
                  <a:lnTo>
                    <a:pt x="50176" y="65188"/>
                  </a:lnTo>
                  <a:lnTo>
                    <a:pt x="50267" y="65302"/>
                  </a:lnTo>
                  <a:lnTo>
                    <a:pt x="50425" y="65415"/>
                  </a:lnTo>
                  <a:lnTo>
                    <a:pt x="50312" y="65551"/>
                  </a:lnTo>
                  <a:lnTo>
                    <a:pt x="50244" y="65619"/>
                  </a:lnTo>
                  <a:lnTo>
                    <a:pt x="50244" y="65687"/>
                  </a:lnTo>
                  <a:lnTo>
                    <a:pt x="50244" y="65958"/>
                  </a:lnTo>
                  <a:lnTo>
                    <a:pt x="50244" y="66004"/>
                  </a:lnTo>
                  <a:lnTo>
                    <a:pt x="50222" y="66071"/>
                  </a:lnTo>
                  <a:lnTo>
                    <a:pt x="50176" y="66207"/>
                  </a:lnTo>
                  <a:lnTo>
                    <a:pt x="50086" y="66343"/>
                  </a:lnTo>
                  <a:lnTo>
                    <a:pt x="49905" y="66592"/>
                  </a:lnTo>
                  <a:lnTo>
                    <a:pt x="49882" y="66638"/>
                  </a:lnTo>
                  <a:lnTo>
                    <a:pt x="49950" y="66660"/>
                  </a:lnTo>
                  <a:lnTo>
                    <a:pt x="50040" y="66638"/>
                  </a:lnTo>
                  <a:lnTo>
                    <a:pt x="50131" y="66683"/>
                  </a:lnTo>
                  <a:lnTo>
                    <a:pt x="50357" y="66615"/>
                  </a:lnTo>
                  <a:lnTo>
                    <a:pt x="50357" y="66660"/>
                  </a:lnTo>
                  <a:lnTo>
                    <a:pt x="50312" y="66683"/>
                  </a:lnTo>
                  <a:lnTo>
                    <a:pt x="50244" y="66841"/>
                  </a:lnTo>
                  <a:lnTo>
                    <a:pt x="50222" y="66864"/>
                  </a:lnTo>
                  <a:lnTo>
                    <a:pt x="50199" y="66932"/>
                  </a:lnTo>
                  <a:lnTo>
                    <a:pt x="50267" y="67022"/>
                  </a:lnTo>
                  <a:lnTo>
                    <a:pt x="50312" y="67045"/>
                  </a:lnTo>
                  <a:lnTo>
                    <a:pt x="50425" y="67045"/>
                  </a:lnTo>
                  <a:lnTo>
                    <a:pt x="50425" y="67090"/>
                  </a:lnTo>
                  <a:lnTo>
                    <a:pt x="50357" y="67136"/>
                  </a:lnTo>
                  <a:lnTo>
                    <a:pt x="50289" y="67272"/>
                  </a:lnTo>
                  <a:lnTo>
                    <a:pt x="50312" y="67362"/>
                  </a:lnTo>
                  <a:lnTo>
                    <a:pt x="50471" y="67724"/>
                  </a:lnTo>
                  <a:lnTo>
                    <a:pt x="50471" y="67747"/>
                  </a:lnTo>
                  <a:lnTo>
                    <a:pt x="50380" y="67792"/>
                  </a:lnTo>
                  <a:lnTo>
                    <a:pt x="50357" y="67815"/>
                  </a:lnTo>
                  <a:lnTo>
                    <a:pt x="50403" y="67860"/>
                  </a:lnTo>
                  <a:lnTo>
                    <a:pt x="50584" y="67883"/>
                  </a:lnTo>
                  <a:lnTo>
                    <a:pt x="50606" y="67906"/>
                  </a:lnTo>
                  <a:lnTo>
                    <a:pt x="50539" y="68064"/>
                  </a:lnTo>
                  <a:lnTo>
                    <a:pt x="50539" y="68132"/>
                  </a:lnTo>
                  <a:lnTo>
                    <a:pt x="50561" y="68223"/>
                  </a:lnTo>
                  <a:lnTo>
                    <a:pt x="50561" y="68268"/>
                  </a:lnTo>
                  <a:lnTo>
                    <a:pt x="50448" y="68404"/>
                  </a:lnTo>
                  <a:lnTo>
                    <a:pt x="50448" y="68449"/>
                  </a:lnTo>
                  <a:lnTo>
                    <a:pt x="50493" y="68562"/>
                  </a:lnTo>
                  <a:lnTo>
                    <a:pt x="50561" y="68607"/>
                  </a:lnTo>
                  <a:lnTo>
                    <a:pt x="50516" y="68630"/>
                  </a:lnTo>
                  <a:lnTo>
                    <a:pt x="50357" y="68449"/>
                  </a:lnTo>
                  <a:lnTo>
                    <a:pt x="50244" y="68472"/>
                  </a:lnTo>
                  <a:lnTo>
                    <a:pt x="50244" y="68494"/>
                  </a:lnTo>
                  <a:lnTo>
                    <a:pt x="50244" y="68607"/>
                  </a:lnTo>
                  <a:lnTo>
                    <a:pt x="50244" y="68653"/>
                  </a:lnTo>
                  <a:lnTo>
                    <a:pt x="50154" y="68766"/>
                  </a:lnTo>
                  <a:lnTo>
                    <a:pt x="50154" y="68834"/>
                  </a:lnTo>
                  <a:lnTo>
                    <a:pt x="50222" y="68879"/>
                  </a:lnTo>
                  <a:lnTo>
                    <a:pt x="50222" y="68924"/>
                  </a:lnTo>
                  <a:lnTo>
                    <a:pt x="50154" y="69038"/>
                  </a:lnTo>
                  <a:lnTo>
                    <a:pt x="50040" y="69128"/>
                  </a:lnTo>
                  <a:lnTo>
                    <a:pt x="49972" y="69196"/>
                  </a:lnTo>
                  <a:lnTo>
                    <a:pt x="49927" y="69287"/>
                  </a:lnTo>
                  <a:lnTo>
                    <a:pt x="49837" y="69468"/>
                  </a:lnTo>
                  <a:lnTo>
                    <a:pt x="49701" y="69672"/>
                  </a:lnTo>
                  <a:lnTo>
                    <a:pt x="49678" y="69717"/>
                  </a:lnTo>
                  <a:lnTo>
                    <a:pt x="49655" y="69785"/>
                  </a:lnTo>
                  <a:lnTo>
                    <a:pt x="49633" y="69875"/>
                  </a:lnTo>
                  <a:lnTo>
                    <a:pt x="49633" y="70011"/>
                  </a:lnTo>
                  <a:lnTo>
                    <a:pt x="49633" y="70057"/>
                  </a:lnTo>
                  <a:lnTo>
                    <a:pt x="49678" y="70125"/>
                  </a:lnTo>
                  <a:lnTo>
                    <a:pt x="49746" y="70147"/>
                  </a:lnTo>
                  <a:lnTo>
                    <a:pt x="50018" y="70442"/>
                  </a:lnTo>
                  <a:lnTo>
                    <a:pt x="50131" y="70509"/>
                  </a:lnTo>
                  <a:lnTo>
                    <a:pt x="50289" y="70600"/>
                  </a:lnTo>
                  <a:lnTo>
                    <a:pt x="50403" y="70668"/>
                  </a:lnTo>
                  <a:lnTo>
                    <a:pt x="50448" y="70736"/>
                  </a:lnTo>
                  <a:lnTo>
                    <a:pt x="50697" y="71008"/>
                  </a:lnTo>
                  <a:lnTo>
                    <a:pt x="50923" y="71393"/>
                  </a:lnTo>
                  <a:lnTo>
                    <a:pt x="50991" y="71551"/>
                  </a:lnTo>
                  <a:lnTo>
                    <a:pt x="50991" y="71619"/>
                  </a:lnTo>
                  <a:lnTo>
                    <a:pt x="51105" y="71959"/>
                  </a:lnTo>
                  <a:lnTo>
                    <a:pt x="51150" y="72117"/>
                  </a:lnTo>
                  <a:lnTo>
                    <a:pt x="51173" y="72253"/>
                  </a:lnTo>
                  <a:lnTo>
                    <a:pt x="51218" y="72660"/>
                  </a:lnTo>
                  <a:lnTo>
                    <a:pt x="51218" y="72932"/>
                  </a:lnTo>
                  <a:lnTo>
                    <a:pt x="51195" y="73227"/>
                  </a:lnTo>
                  <a:lnTo>
                    <a:pt x="51195" y="73430"/>
                  </a:lnTo>
                  <a:lnTo>
                    <a:pt x="51150" y="73657"/>
                  </a:lnTo>
                  <a:lnTo>
                    <a:pt x="51105" y="73793"/>
                  </a:lnTo>
                  <a:lnTo>
                    <a:pt x="51014" y="73951"/>
                  </a:lnTo>
                  <a:lnTo>
                    <a:pt x="50878" y="74132"/>
                  </a:lnTo>
                  <a:lnTo>
                    <a:pt x="50765" y="74291"/>
                  </a:lnTo>
                  <a:lnTo>
                    <a:pt x="50697" y="74427"/>
                  </a:lnTo>
                  <a:lnTo>
                    <a:pt x="50584" y="74562"/>
                  </a:lnTo>
                  <a:lnTo>
                    <a:pt x="50267" y="74857"/>
                  </a:lnTo>
                  <a:lnTo>
                    <a:pt x="50222" y="74947"/>
                  </a:lnTo>
                  <a:lnTo>
                    <a:pt x="50131" y="75015"/>
                  </a:lnTo>
                  <a:lnTo>
                    <a:pt x="49927" y="75129"/>
                  </a:lnTo>
                  <a:lnTo>
                    <a:pt x="49791" y="75242"/>
                  </a:lnTo>
                  <a:lnTo>
                    <a:pt x="49655" y="75332"/>
                  </a:lnTo>
                  <a:lnTo>
                    <a:pt x="49361" y="75468"/>
                  </a:lnTo>
                  <a:lnTo>
                    <a:pt x="49316" y="75513"/>
                  </a:lnTo>
                  <a:lnTo>
                    <a:pt x="48705" y="75763"/>
                  </a:lnTo>
                  <a:lnTo>
                    <a:pt x="48682" y="75785"/>
                  </a:lnTo>
                  <a:lnTo>
                    <a:pt x="48682" y="75808"/>
                  </a:lnTo>
                  <a:lnTo>
                    <a:pt x="48705" y="75830"/>
                  </a:lnTo>
                  <a:lnTo>
                    <a:pt x="48750" y="75853"/>
                  </a:lnTo>
                  <a:lnTo>
                    <a:pt x="48772" y="75898"/>
                  </a:lnTo>
                  <a:lnTo>
                    <a:pt x="48840" y="76034"/>
                  </a:lnTo>
                  <a:lnTo>
                    <a:pt x="48863" y="76170"/>
                  </a:lnTo>
                  <a:lnTo>
                    <a:pt x="48908" y="76261"/>
                  </a:lnTo>
                  <a:lnTo>
                    <a:pt x="48954" y="76351"/>
                  </a:lnTo>
                  <a:lnTo>
                    <a:pt x="48999" y="76419"/>
                  </a:lnTo>
                  <a:lnTo>
                    <a:pt x="49067" y="76464"/>
                  </a:lnTo>
                  <a:lnTo>
                    <a:pt x="49135" y="76487"/>
                  </a:lnTo>
                  <a:lnTo>
                    <a:pt x="49089" y="76555"/>
                  </a:lnTo>
                  <a:lnTo>
                    <a:pt x="49044" y="76578"/>
                  </a:lnTo>
                  <a:lnTo>
                    <a:pt x="49180" y="76646"/>
                  </a:lnTo>
                  <a:lnTo>
                    <a:pt x="49225" y="76668"/>
                  </a:lnTo>
                  <a:lnTo>
                    <a:pt x="49248" y="76714"/>
                  </a:lnTo>
                  <a:lnTo>
                    <a:pt x="49180" y="76781"/>
                  </a:lnTo>
                  <a:lnTo>
                    <a:pt x="49180" y="76804"/>
                  </a:lnTo>
                  <a:lnTo>
                    <a:pt x="49225" y="76872"/>
                  </a:lnTo>
                  <a:lnTo>
                    <a:pt x="49293" y="76917"/>
                  </a:lnTo>
                  <a:lnTo>
                    <a:pt x="49293" y="76940"/>
                  </a:lnTo>
                  <a:lnTo>
                    <a:pt x="49248" y="76917"/>
                  </a:lnTo>
                  <a:lnTo>
                    <a:pt x="49203" y="76963"/>
                  </a:lnTo>
                  <a:lnTo>
                    <a:pt x="49180" y="77053"/>
                  </a:lnTo>
                  <a:lnTo>
                    <a:pt x="49157" y="77098"/>
                  </a:lnTo>
                  <a:lnTo>
                    <a:pt x="49157" y="77166"/>
                  </a:lnTo>
                  <a:lnTo>
                    <a:pt x="49203" y="77302"/>
                  </a:lnTo>
                  <a:lnTo>
                    <a:pt x="49248" y="77506"/>
                  </a:lnTo>
                  <a:lnTo>
                    <a:pt x="49293" y="77778"/>
                  </a:lnTo>
                  <a:lnTo>
                    <a:pt x="49316" y="77982"/>
                  </a:lnTo>
                  <a:lnTo>
                    <a:pt x="49361" y="78072"/>
                  </a:lnTo>
                  <a:lnTo>
                    <a:pt x="49452" y="78185"/>
                  </a:lnTo>
                  <a:lnTo>
                    <a:pt x="49474" y="78231"/>
                  </a:lnTo>
                  <a:lnTo>
                    <a:pt x="49429" y="78299"/>
                  </a:lnTo>
                  <a:lnTo>
                    <a:pt x="49429" y="78366"/>
                  </a:lnTo>
                  <a:lnTo>
                    <a:pt x="49452" y="78502"/>
                  </a:lnTo>
                  <a:lnTo>
                    <a:pt x="49452" y="78525"/>
                  </a:lnTo>
                  <a:lnTo>
                    <a:pt x="49565" y="78661"/>
                  </a:lnTo>
                  <a:lnTo>
                    <a:pt x="49588" y="78706"/>
                  </a:lnTo>
                  <a:lnTo>
                    <a:pt x="49610" y="78819"/>
                  </a:lnTo>
                  <a:lnTo>
                    <a:pt x="49610" y="78932"/>
                  </a:lnTo>
                  <a:lnTo>
                    <a:pt x="49633" y="78978"/>
                  </a:lnTo>
                  <a:lnTo>
                    <a:pt x="49678" y="79000"/>
                  </a:lnTo>
                  <a:lnTo>
                    <a:pt x="49655" y="79023"/>
                  </a:lnTo>
                  <a:lnTo>
                    <a:pt x="49610" y="79068"/>
                  </a:lnTo>
                  <a:lnTo>
                    <a:pt x="49565" y="79159"/>
                  </a:lnTo>
                  <a:lnTo>
                    <a:pt x="49474" y="79295"/>
                  </a:lnTo>
                  <a:lnTo>
                    <a:pt x="49384" y="79385"/>
                  </a:lnTo>
                  <a:lnTo>
                    <a:pt x="49339" y="79453"/>
                  </a:lnTo>
                  <a:lnTo>
                    <a:pt x="49339" y="79544"/>
                  </a:lnTo>
                  <a:lnTo>
                    <a:pt x="49293" y="79612"/>
                  </a:lnTo>
                  <a:lnTo>
                    <a:pt x="49248" y="79634"/>
                  </a:lnTo>
                  <a:lnTo>
                    <a:pt x="49271" y="79680"/>
                  </a:lnTo>
                  <a:lnTo>
                    <a:pt x="49429" y="79906"/>
                  </a:lnTo>
                  <a:lnTo>
                    <a:pt x="49452" y="79951"/>
                  </a:lnTo>
                  <a:lnTo>
                    <a:pt x="49452" y="79997"/>
                  </a:lnTo>
                  <a:lnTo>
                    <a:pt x="49384" y="80065"/>
                  </a:lnTo>
                  <a:lnTo>
                    <a:pt x="49361" y="80133"/>
                  </a:lnTo>
                  <a:lnTo>
                    <a:pt x="49316" y="80268"/>
                  </a:lnTo>
                  <a:lnTo>
                    <a:pt x="49316" y="80359"/>
                  </a:lnTo>
                  <a:lnTo>
                    <a:pt x="49293" y="80291"/>
                  </a:lnTo>
                  <a:lnTo>
                    <a:pt x="49248" y="80133"/>
                  </a:lnTo>
                  <a:lnTo>
                    <a:pt x="49248" y="80087"/>
                  </a:lnTo>
                  <a:lnTo>
                    <a:pt x="49203" y="80019"/>
                  </a:lnTo>
                  <a:lnTo>
                    <a:pt x="49180" y="79974"/>
                  </a:lnTo>
                  <a:lnTo>
                    <a:pt x="49112" y="79951"/>
                  </a:lnTo>
                  <a:lnTo>
                    <a:pt x="49067" y="79929"/>
                  </a:lnTo>
                  <a:lnTo>
                    <a:pt x="49044" y="79906"/>
                  </a:lnTo>
                  <a:lnTo>
                    <a:pt x="48999" y="79816"/>
                  </a:lnTo>
                  <a:lnTo>
                    <a:pt x="48976" y="79816"/>
                  </a:lnTo>
                  <a:lnTo>
                    <a:pt x="48840" y="79883"/>
                  </a:lnTo>
                  <a:lnTo>
                    <a:pt x="48818" y="79929"/>
                  </a:lnTo>
                  <a:lnTo>
                    <a:pt x="48818" y="79997"/>
                  </a:lnTo>
                  <a:lnTo>
                    <a:pt x="48772" y="80042"/>
                  </a:lnTo>
                  <a:lnTo>
                    <a:pt x="48727" y="80087"/>
                  </a:lnTo>
                  <a:lnTo>
                    <a:pt x="48705" y="80178"/>
                  </a:lnTo>
                  <a:lnTo>
                    <a:pt x="48659" y="80291"/>
                  </a:lnTo>
                  <a:lnTo>
                    <a:pt x="48659" y="80382"/>
                  </a:lnTo>
                  <a:lnTo>
                    <a:pt x="48659" y="80427"/>
                  </a:lnTo>
                  <a:lnTo>
                    <a:pt x="48682" y="80472"/>
                  </a:lnTo>
                  <a:lnTo>
                    <a:pt x="48727" y="80563"/>
                  </a:lnTo>
                  <a:lnTo>
                    <a:pt x="48886" y="80721"/>
                  </a:lnTo>
                  <a:lnTo>
                    <a:pt x="48931" y="80834"/>
                  </a:lnTo>
                  <a:lnTo>
                    <a:pt x="48976" y="80925"/>
                  </a:lnTo>
                  <a:lnTo>
                    <a:pt x="48976" y="80925"/>
                  </a:lnTo>
                  <a:lnTo>
                    <a:pt x="48886" y="80767"/>
                  </a:lnTo>
                  <a:lnTo>
                    <a:pt x="48727" y="80608"/>
                  </a:lnTo>
                  <a:lnTo>
                    <a:pt x="48569" y="80404"/>
                  </a:lnTo>
                  <a:lnTo>
                    <a:pt x="48478" y="80314"/>
                  </a:lnTo>
                  <a:lnTo>
                    <a:pt x="48365" y="80268"/>
                  </a:lnTo>
                  <a:lnTo>
                    <a:pt x="48229" y="80223"/>
                  </a:lnTo>
                  <a:lnTo>
                    <a:pt x="48161" y="80200"/>
                  </a:lnTo>
                  <a:lnTo>
                    <a:pt x="48071" y="80223"/>
                  </a:lnTo>
                  <a:lnTo>
                    <a:pt x="47912" y="80382"/>
                  </a:lnTo>
                  <a:lnTo>
                    <a:pt x="47821" y="80450"/>
                  </a:lnTo>
                  <a:lnTo>
                    <a:pt x="47776" y="80450"/>
                  </a:lnTo>
                  <a:lnTo>
                    <a:pt x="47912" y="80291"/>
                  </a:lnTo>
                  <a:lnTo>
                    <a:pt x="48048" y="80178"/>
                  </a:lnTo>
                  <a:lnTo>
                    <a:pt x="48093" y="80133"/>
                  </a:lnTo>
                  <a:lnTo>
                    <a:pt x="48093" y="80065"/>
                  </a:lnTo>
                  <a:lnTo>
                    <a:pt x="48048" y="79951"/>
                  </a:lnTo>
                  <a:lnTo>
                    <a:pt x="47980" y="79770"/>
                  </a:lnTo>
                  <a:lnTo>
                    <a:pt x="47935" y="79657"/>
                  </a:lnTo>
                  <a:lnTo>
                    <a:pt x="47889" y="79612"/>
                  </a:lnTo>
                  <a:lnTo>
                    <a:pt x="47686" y="79385"/>
                  </a:lnTo>
                  <a:lnTo>
                    <a:pt x="47550" y="79295"/>
                  </a:lnTo>
                  <a:lnTo>
                    <a:pt x="47437" y="79227"/>
                  </a:lnTo>
                  <a:lnTo>
                    <a:pt x="47346" y="79159"/>
                  </a:lnTo>
                  <a:lnTo>
                    <a:pt x="47278" y="79068"/>
                  </a:lnTo>
                  <a:lnTo>
                    <a:pt x="47210" y="79046"/>
                  </a:lnTo>
                  <a:lnTo>
                    <a:pt x="47142" y="79046"/>
                  </a:lnTo>
                  <a:lnTo>
                    <a:pt x="47006" y="79068"/>
                  </a:lnTo>
                  <a:lnTo>
                    <a:pt x="47006" y="79046"/>
                  </a:lnTo>
                  <a:lnTo>
                    <a:pt x="47029" y="79023"/>
                  </a:lnTo>
                  <a:lnTo>
                    <a:pt x="47120" y="78955"/>
                  </a:lnTo>
                  <a:lnTo>
                    <a:pt x="47165" y="78932"/>
                  </a:lnTo>
                  <a:lnTo>
                    <a:pt x="47210" y="78865"/>
                  </a:lnTo>
                  <a:lnTo>
                    <a:pt x="47187" y="78774"/>
                  </a:lnTo>
                  <a:lnTo>
                    <a:pt x="47074" y="78616"/>
                  </a:lnTo>
                  <a:lnTo>
                    <a:pt x="46961" y="78502"/>
                  </a:lnTo>
                  <a:lnTo>
                    <a:pt x="46848" y="78299"/>
                  </a:lnTo>
                  <a:lnTo>
                    <a:pt x="46780" y="78208"/>
                  </a:lnTo>
                  <a:lnTo>
                    <a:pt x="46689" y="78140"/>
                  </a:lnTo>
                  <a:lnTo>
                    <a:pt x="46644" y="78095"/>
                  </a:lnTo>
                  <a:lnTo>
                    <a:pt x="46621" y="78004"/>
                  </a:lnTo>
                  <a:lnTo>
                    <a:pt x="46621" y="77959"/>
                  </a:lnTo>
                  <a:lnTo>
                    <a:pt x="46644" y="77823"/>
                  </a:lnTo>
                  <a:lnTo>
                    <a:pt x="46689" y="77755"/>
                  </a:lnTo>
                  <a:lnTo>
                    <a:pt x="46735" y="77687"/>
                  </a:lnTo>
                  <a:lnTo>
                    <a:pt x="46735" y="77551"/>
                  </a:lnTo>
                  <a:lnTo>
                    <a:pt x="46712" y="77370"/>
                  </a:lnTo>
                  <a:lnTo>
                    <a:pt x="46712" y="77234"/>
                  </a:lnTo>
                  <a:lnTo>
                    <a:pt x="46735" y="77053"/>
                  </a:lnTo>
                  <a:lnTo>
                    <a:pt x="46757" y="76963"/>
                  </a:lnTo>
                  <a:lnTo>
                    <a:pt x="46735" y="76872"/>
                  </a:lnTo>
                  <a:lnTo>
                    <a:pt x="46667" y="76646"/>
                  </a:lnTo>
                  <a:lnTo>
                    <a:pt x="46644" y="76600"/>
                  </a:lnTo>
                  <a:lnTo>
                    <a:pt x="46553" y="76464"/>
                  </a:lnTo>
                  <a:lnTo>
                    <a:pt x="46531" y="76374"/>
                  </a:lnTo>
                  <a:lnTo>
                    <a:pt x="46531" y="76238"/>
                  </a:lnTo>
                  <a:lnTo>
                    <a:pt x="46576" y="76057"/>
                  </a:lnTo>
                  <a:lnTo>
                    <a:pt x="46689" y="75604"/>
                  </a:lnTo>
                  <a:lnTo>
                    <a:pt x="46689" y="75536"/>
                  </a:lnTo>
                  <a:lnTo>
                    <a:pt x="46621" y="75355"/>
                  </a:lnTo>
                  <a:lnTo>
                    <a:pt x="46553" y="75242"/>
                  </a:lnTo>
                  <a:lnTo>
                    <a:pt x="46395" y="75129"/>
                  </a:lnTo>
                  <a:lnTo>
                    <a:pt x="46304" y="75106"/>
                  </a:lnTo>
                  <a:lnTo>
                    <a:pt x="46214" y="75129"/>
                  </a:lnTo>
                  <a:lnTo>
                    <a:pt x="46169" y="75129"/>
                  </a:lnTo>
                  <a:lnTo>
                    <a:pt x="46101" y="75038"/>
                  </a:lnTo>
                  <a:lnTo>
                    <a:pt x="46078" y="75015"/>
                  </a:lnTo>
                  <a:lnTo>
                    <a:pt x="45897" y="75038"/>
                  </a:lnTo>
                  <a:lnTo>
                    <a:pt x="45602" y="74970"/>
                  </a:lnTo>
                  <a:lnTo>
                    <a:pt x="45535" y="74970"/>
                  </a:lnTo>
                  <a:lnTo>
                    <a:pt x="45331" y="74902"/>
                  </a:lnTo>
                  <a:lnTo>
                    <a:pt x="45285" y="74902"/>
                  </a:lnTo>
                  <a:lnTo>
                    <a:pt x="45263" y="74925"/>
                  </a:lnTo>
                  <a:lnTo>
                    <a:pt x="45195" y="74947"/>
                  </a:lnTo>
                  <a:lnTo>
                    <a:pt x="44991" y="74947"/>
                  </a:lnTo>
                  <a:lnTo>
                    <a:pt x="44855" y="74993"/>
                  </a:lnTo>
                  <a:lnTo>
                    <a:pt x="44719" y="74993"/>
                  </a:lnTo>
                  <a:lnTo>
                    <a:pt x="44538" y="74947"/>
                  </a:lnTo>
                  <a:lnTo>
                    <a:pt x="44425" y="74947"/>
                  </a:lnTo>
                  <a:lnTo>
                    <a:pt x="44380" y="74970"/>
                  </a:lnTo>
                  <a:lnTo>
                    <a:pt x="44312" y="75038"/>
                  </a:lnTo>
                  <a:lnTo>
                    <a:pt x="44209" y="75192"/>
                  </a:lnTo>
                  <a:lnTo>
                    <a:pt x="44209" y="75192"/>
                  </a:lnTo>
                  <a:lnTo>
                    <a:pt x="44312" y="74925"/>
                  </a:lnTo>
                  <a:lnTo>
                    <a:pt x="44312" y="74857"/>
                  </a:lnTo>
                  <a:lnTo>
                    <a:pt x="44244" y="74812"/>
                  </a:lnTo>
                  <a:lnTo>
                    <a:pt x="44153" y="74744"/>
                  </a:lnTo>
                  <a:lnTo>
                    <a:pt x="44085" y="74676"/>
                  </a:lnTo>
                  <a:lnTo>
                    <a:pt x="44040" y="74585"/>
                  </a:lnTo>
                  <a:lnTo>
                    <a:pt x="43950" y="74517"/>
                  </a:lnTo>
                  <a:lnTo>
                    <a:pt x="43814" y="74427"/>
                  </a:lnTo>
                  <a:lnTo>
                    <a:pt x="43700" y="74381"/>
                  </a:lnTo>
                  <a:lnTo>
                    <a:pt x="43565" y="74336"/>
                  </a:lnTo>
                  <a:lnTo>
                    <a:pt x="43383" y="74268"/>
                  </a:lnTo>
                  <a:lnTo>
                    <a:pt x="42953" y="74064"/>
                  </a:lnTo>
                  <a:lnTo>
                    <a:pt x="42659" y="73974"/>
                  </a:lnTo>
                  <a:lnTo>
                    <a:pt x="42500" y="73906"/>
                  </a:lnTo>
                  <a:lnTo>
                    <a:pt x="42432" y="73861"/>
                  </a:lnTo>
                  <a:lnTo>
                    <a:pt x="42183" y="73453"/>
                  </a:lnTo>
                  <a:lnTo>
                    <a:pt x="42025" y="73272"/>
                  </a:lnTo>
                  <a:lnTo>
                    <a:pt x="41866" y="73181"/>
                  </a:lnTo>
                  <a:lnTo>
                    <a:pt x="41731" y="73068"/>
                  </a:lnTo>
                  <a:lnTo>
                    <a:pt x="41549" y="72910"/>
                  </a:lnTo>
                  <a:lnTo>
                    <a:pt x="41436" y="72774"/>
                  </a:lnTo>
                  <a:lnTo>
                    <a:pt x="41346" y="72728"/>
                  </a:lnTo>
                  <a:lnTo>
                    <a:pt x="41142" y="72683"/>
                  </a:lnTo>
                  <a:lnTo>
                    <a:pt x="41029" y="72638"/>
                  </a:lnTo>
                  <a:lnTo>
                    <a:pt x="40666" y="72547"/>
                  </a:lnTo>
                  <a:lnTo>
                    <a:pt x="40440" y="72434"/>
                  </a:lnTo>
                  <a:lnTo>
                    <a:pt x="40236" y="72298"/>
                  </a:lnTo>
                  <a:lnTo>
                    <a:pt x="40032" y="72185"/>
                  </a:lnTo>
                  <a:lnTo>
                    <a:pt x="39783" y="72140"/>
                  </a:lnTo>
                  <a:lnTo>
                    <a:pt x="39625" y="72162"/>
                  </a:lnTo>
                  <a:lnTo>
                    <a:pt x="38900" y="72411"/>
                  </a:lnTo>
                  <a:lnTo>
                    <a:pt x="38719" y="72502"/>
                  </a:lnTo>
                  <a:lnTo>
                    <a:pt x="38629" y="72547"/>
                  </a:lnTo>
                  <a:lnTo>
                    <a:pt x="38674" y="72479"/>
                  </a:lnTo>
                  <a:lnTo>
                    <a:pt x="38674" y="72434"/>
                  </a:lnTo>
                  <a:lnTo>
                    <a:pt x="38561" y="72457"/>
                  </a:lnTo>
                  <a:lnTo>
                    <a:pt x="38515" y="72479"/>
                  </a:lnTo>
                  <a:lnTo>
                    <a:pt x="38402" y="72570"/>
                  </a:lnTo>
                  <a:lnTo>
                    <a:pt x="38334" y="72615"/>
                  </a:lnTo>
                  <a:lnTo>
                    <a:pt x="38289" y="72615"/>
                  </a:lnTo>
                  <a:lnTo>
                    <a:pt x="38334" y="72570"/>
                  </a:lnTo>
                  <a:lnTo>
                    <a:pt x="38379" y="72525"/>
                  </a:lnTo>
                  <a:lnTo>
                    <a:pt x="38425" y="72457"/>
                  </a:lnTo>
                  <a:lnTo>
                    <a:pt x="38470" y="72343"/>
                  </a:lnTo>
                  <a:lnTo>
                    <a:pt x="38538" y="72208"/>
                  </a:lnTo>
                  <a:lnTo>
                    <a:pt x="38561" y="72117"/>
                  </a:lnTo>
                  <a:lnTo>
                    <a:pt x="38583" y="72049"/>
                  </a:lnTo>
                  <a:lnTo>
                    <a:pt x="38561" y="71936"/>
                  </a:lnTo>
                  <a:lnTo>
                    <a:pt x="38538" y="71823"/>
                  </a:lnTo>
                  <a:lnTo>
                    <a:pt x="38357" y="71370"/>
                  </a:lnTo>
                  <a:lnTo>
                    <a:pt x="38334" y="71257"/>
                  </a:lnTo>
                  <a:lnTo>
                    <a:pt x="38244" y="70917"/>
                  </a:lnTo>
                  <a:lnTo>
                    <a:pt x="38176" y="70691"/>
                  </a:lnTo>
                  <a:lnTo>
                    <a:pt x="38040" y="70306"/>
                  </a:lnTo>
                  <a:lnTo>
                    <a:pt x="38017" y="70192"/>
                  </a:lnTo>
                  <a:lnTo>
                    <a:pt x="37995" y="69989"/>
                  </a:lnTo>
                  <a:lnTo>
                    <a:pt x="37972" y="69943"/>
                  </a:lnTo>
                  <a:lnTo>
                    <a:pt x="37904" y="69898"/>
                  </a:lnTo>
                  <a:lnTo>
                    <a:pt x="37813" y="69921"/>
                  </a:lnTo>
                  <a:lnTo>
                    <a:pt x="37745" y="69898"/>
                  </a:lnTo>
                  <a:lnTo>
                    <a:pt x="37496" y="69875"/>
                  </a:lnTo>
                  <a:lnTo>
                    <a:pt x="37293" y="69875"/>
                  </a:lnTo>
                  <a:lnTo>
                    <a:pt x="37225" y="69921"/>
                  </a:lnTo>
                  <a:lnTo>
                    <a:pt x="37157" y="70079"/>
                  </a:lnTo>
                  <a:lnTo>
                    <a:pt x="37111" y="70464"/>
                  </a:lnTo>
                  <a:lnTo>
                    <a:pt x="37066" y="70577"/>
                  </a:lnTo>
                  <a:lnTo>
                    <a:pt x="37066" y="70532"/>
                  </a:lnTo>
                  <a:lnTo>
                    <a:pt x="37111" y="70034"/>
                  </a:lnTo>
                  <a:lnTo>
                    <a:pt x="37089" y="69943"/>
                  </a:lnTo>
                  <a:lnTo>
                    <a:pt x="36998" y="69898"/>
                  </a:lnTo>
                  <a:lnTo>
                    <a:pt x="36908" y="69740"/>
                  </a:lnTo>
                  <a:lnTo>
                    <a:pt x="36862" y="69717"/>
                  </a:lnTo>
                  <a:lnTo>
                    <a:pt x="36794" y="69717"/>
                  </a:lnTo>
                  <a:lnTo>
                    <a:pt x="36772" y="69672"/>
                  </a:lnTo>
                  <a:lnTo>
                    <a:pt x="36727" y="69558"/>
                  </a:lnTo>
                  <a:lnTo>
                    <a:pt x="36704" y="69491"/>
                  </a:lnTo>
                  <a:lnTo>
                    <a:pt x="36659" y="69445"/>
                  </a:lnTo>
                  <a:lnTo>
                    <a:pt x="36568" y="69400"/>
                  </a:lnTo>
                  <a:lnTo>
                    <a:pt x="36636" y="69377"/>
                  </a:lnTo>
                  <a:lnTo>
                    <a:pt x="36681" y="69287"/>
                  </a:lnTo>
                  <a:lnTo>
                    <a:pt x="36704" y="69106"/>
                  </a:lnTo>
                  <a:lnTo>
                    <a:pt x="36704" y="68766"/>
                  </a:lnTo>
                  <a:lnTo>
                    <a:pt x="36704" y="68019"/>
                  </a:lnTo>
                  <a:lnTo>
                    <a:pt x="36749" y="67792"/>
                  </a:lnTo>
                  <a:lnTo>
                    <a:pt x="36794" y="67475"/>
                  </a:lnTo>
                  <a:lnTo>
                    <a:pt x="36817" y="67294"/>
                  </a:lnTo>
                  <a:lnTo>
                    <a:pt x="36794" y="67226"/>
                  </a:lnTo>
                  <a:lnTo>
                    <a:pt x="36772" y="67181"/>
                  </a:lnTo>
                  <a:lnTo>
                    <a:pt x="36727" y="67158"/>
                  </a:lnTo>
                  <a:lnTo>
                    <a:pt x="36794" y="67090"/>
                  </a:lnTo>
                  <a:lnTo>
                    <a:pt x="36885" y="67090"/>
                  </a:lnTo>
                  <a:lnTo>
                    <a:pt x="36930" y="66977"/>
                  </a:lnTo>
                  <a:lnTo>
                    <a:pt x="36998" y="66773"/>
                  </a:lnTo>
                  <a:lnTo>
                    <a:pt x="37089" y="66547"/>
                  </a:lnTo>
                  <a:lnTo>
                    <a:pt x="37202" y="66298"/>
                  </a:lnTo>
                  <a:lnTo>
                    <a:pt x="37270" y="66117"/>
                  </a:lnTo>
                  <a:lnTo>
                    <a:pt x="37293" y="66004"/>
                  </a:lnTo>
                  <a:lnTo>
                    <a:pt x="37293" y="65913"/>
                  </a:lnTo>
                  <a:lnTo>
                    <a:pt x="37270" y="65845"/>
                  </a:lnTo>
                  <a:lnTo>
                    <a:pt x="37270" y="65822"/>
                  </a:lnTo>
                  <a:lnTo>
                    <a:pt x="37383" y="65845"/>
                  </a:lnTo>
                  <a:lnTo>
                    <a:pt x="37428" y="65777"/>
                  </a:lnTo>
                  <a:lnTo>
                    <a:pt x="37406" y="65732"/>
                  </a:lnTo>
                  <a:lnTo>
                    <a:pt x="37383" y="65619"/>
                  </a:lnTo>
                  <a:lnTo>
                    <a:pt x="37406" y="65551"/>
                  </a:lnTo>
                  <a:lnTo>
                    <a:pt x="37564" y="65347"/>
                  </a:lnTo>
                  <a:lnTo>
                    <a:pt x="37791" y="65166"/>
                  </a:lnTo>
                  <a:lnTo>
                    <a:pt x="37836" y="65121"/>
                  </a:lnTo>
                  <a:lnTo>
                    <a:pt x="37881" y="65075"/>
                  </a:lnTo>
                  <a:lnTo>
                    <a:pt x="37881" y="65053"/>
                  </a:lnTo>
                  <a:lnTo>
                    <a:pt x="37791" y="64985"/>
                  </a:lnTo>
                  <a:lnTo>
                    <a:pt x="37723" y="64939"/>
                  </a:lnTo>
                  <a:lnTo>
                    <a:pt x="37700" y="64894"/>
                  </a:lnTo>
                  <a:lnTo>
                    <a:pt x="37655" y="64781"/>
                  </a:lnTo>
                  <a:lnTo>
                    <a:pt x="37836" y="64804"/>
                  </a:lnTo>
                  <a:lnTo>
                    <a:pt x="37859" y="64804"/>
                  </a:lnTo>
                  <a:lnTo>
                    <a:pt x="37904" y="64736"/>
                  </a:lnTo>
                  <a:lnTo>
                    <a:pt x="37881" y="64713"/>
                  </a:lnTo>
                  <a:lnTo>
                    <a:pt x="37836" y="64645"/>
                  </a:lnTo>
                  <a:lnTo>
                    <a:pt x="37836" y="64622"/>
                  </a:lnTo>
                  <a:lnTo>
                    <a:pt x="37995" y="64622"/>
                  </a:lnTo>
                  <a:lnTo>
                    <a:pt x="38062" y="64577"/>
                  </a:lnTo>
                  <a:lnTo>
                    <a:pt x="38108" y="64532"/>
                  </a:lnTo>
                  <a:lnTo>
                    <a:pt x="38108" y="64487"/>
                  </a:lnTo>
                  <a:lnTo>
                    <a:pt x="38062" y="64464"/>
                  </a:lnTo>
                  <a:lnTo>
                    <a:pt x="38062" y="64419"/>
                  </a:lnTo>
                  <a:lnTo>
                    <a:pt x="38198" y="64305"/>
                  </a:lnTo>
                  <a:lnTo>
                    <a:pt x="38198" y="64260"/>
                  </a:lnTo>
                  <a:lnTo>
                    <a:pt x="38130" y="64192"/>
                  </a:lnTo>
                  <a:lnTo>
                    <a:pt x="37972" y="64079"/>
                  </a:lnTo>
                  <a:lnTo>
                    <a:pt x="37949" y="64056"/>
                  </a:lnTo>
                  <a:lnTo>
                    <a:pt x="37995" y="64056"/>
                  </a:lnTo>
                  <a:lnTo>
                    <a:pt x="38221" y="64170"/>
                  </a:lnTo>
                  <a:lnTo>
                    <a:pt x="38334" y="64237"/>
                  </a:lnTo>
                  <a:lnTo>
                    <a:pt x="38402" y="64328"/>
                  </a:lnTo>
                  <a:lnTo>
                    <a:pt x="38447" y="64373"/>
                  </a:lnTo>
                  <a:lnTo>
                    <a:pt x="38493" y="64396"/>
                  </a:lnTo>
                  <a:lnTo>
                    <a:pt x="38493" y="64328"/>
                  </a:lnTo>
                  <a:lnTo>
                    <a:pt x="38425" y="64215"/>
                  </a:lnTo>
                  <a:lnTo>
                    <a:pt x="38357" y="64124"/>
                  </a:lnTo>
                  <a:lnTo>
                    <a:pt x="38312" y="64079"/>
                  </a:lnTo>
                  <a:lnTo>
                    <a:pt x="38312" y="64034"/>
                  </a:lnTo>
                  <a:lnTo>
                    <a:pt x="38357" y="63966"/>
                  </a:lnTo>
                  <a:lnTo>
                    <a:pt x="38447" y="63875"/>
                  </a:lnTo>
                  <a:lnTo>
                    <a:pt x="38470" y="63830"/>
                  </a:lnTo>
                  <a:lnTo>
                    <a:pt x="38470" y="63739"/>
                  </a:lnTo>
                  <a:lnTo>
                    <a:pt x="38515" y="63717"/>
                  </a:lnTo>
                  <a:lnTo>
                    <a:pt x="38606" y="63739"/>
                  </a:lnTo>
                  <a:lnTo>
                    <a:pt x="38651" y="63717"/>
                  </a:lnTo>
                  <a:lnTo>
                    <a:pt x="38696" y="63671"/>
                  </a:lnTo>
                  <a:lnTo>
                    <a:pt x="38764" y="63671"/>
                  </a:lnTo>
                  <a:lnTo>
                    <a:pt x="38855" y="63762"/>
                  </a:lnTo>
                  <a:lnTo>
                    <a:pt x="38923" y="63762"/>
                  </a:lnTo>
                  <a:lnTo>
                    <a:pt x="38968" y="63694"/>
                  </a:lnTo>
                  <a:lnTo>
                    <a:pt x="38968" y="63671"/>
                  </a:lnTo>
                  <a:lnTo>
                    <a:pt x="38946" y="63581"/>
                  </a:lnTo>
                  <a:lnTo>
                    <a:pt x="38810" y="63536"/>
                  </a:lnTo>
                  <a:lnTo>
                    <a:pt x="38719" y="63513"/>
                  </a:lnTo>
                  <a:lnTo>
                    <a:pt x="38674" y="63468"/>
                  </a:lnTo>
                  <a:lnTo>
                    <a:pt x="38651" y="63422"/>
                  </a:lnTo>
                  <a:lnTo>
                    <a:pt x="38629" y="63354"/>
                  </a:lnTo>
                  <a:lnTo>
                    <a:pt x="38606" y="63309"/>
                  </a:lnTo>
                  <a:lnTo>
                    <a:pt x="38629" y="63286"/>
                  </a:lnTo>
                  <a:lnTo>
                    <a:pt x="38764" y="63264"/>
                  </a:lnTo>
                  <a:lnTo>
                    <a:pt x="38787" y="63241"/>
                  </a:lnTo>
                  <a:lnTo>
                    <a:pt x="38832" y="63196"/>
                  </a:lnTo>
                  <a:lnTo>
                    <a:pt x="38900" y="63196"/>
                  </a:lnTo>
                  <a:lnTo>
                    <a:pt x="39013" y="63241"/>
                  </a:lnTo>
                  <a:lnTo>
                    <a:pt x="39353" y="63309"/>
                  </a:lnTo>
                  <a:lnTo>
                    <a:pt x="39444" y="63286"/>
                  </a:lnTo>
                  <a:lnTo>
                    <a:pt x="39625" y="63105"/>
                  </a:lnTo>
                  <a:lnTo>
                    <a:pt x="39715" y="63060"/>
                  </a:lnTo>
                  <a:lnTo>
                    <a:pt x="39806" y="63060"/>
                  </a:lnTo>
                  <a:lnTo>
                    <a:pt x="39897" y="63015"/>
                  </a:lnTo>
                  <a:lnTo>
                    <a:pt x="39919" y="62924"/>
                  </a:lnTo>
                  <a:lnTo>
                    <a:pt x="39942" y="62856"/>
                  </a:lnTo>
                  <a:lnTo>
                    <a:pt x="39964" y="62766"/>
                  </a:lnTo>
                  <a:lnTo>
                    <a:pt x="39942" y="62426"/>
                  </a:lnTo>
                  <a:lnTo>
                    <a:pt x="39919" y="62335"/>
                  </a:lnTo>
                  <a:lnTo>
                    <a:pt x="39738" y="62177"/>
                  </a:lnTo>
                  <a:lnTo>
                    <a:pt x="39625" y="62132"/>
                  </a:lnTo>
                  <a:lnTo>
                    <a:pt x="39444" y="62064"/>
                  </a:lnTo>
                  <a:lnTo>
                    <a:pt x="39330" y="61973"/>
                  </a:lnTo>
                  <a:lnTo>
                    <a:pt x="39172" y="61792"/>
                  </a:lnTo>
                  <a:lnTo>
                    <a:pt x="39036" y="61724"/>
                  </a:lnTo>
                  <a:lnTo>
                    <a:pt x="38946" y="61769"/>
                  </a:lnTo>
                  <a:lnTo>
                    <a:pt x="38855" y="61837"/>
                  </a:lnTo>
                  <a:lnTo>
                    <a:pt x="38696" y="61973"/>
                  </a:lnTo>
                  <a:lnTo>
                    <a:pt x="38538" y="61973"/>
                  </a:lnTo>
                  <a:lnTo>
                    <a:pt x="38561" y="61951"/>
                  </a:lnTo>
                  <a:lnTo>
                    <a:pt x="38764" y="61792"/>
                  </a:lnTo>
                  <a:lnTo>
                    <a:pt x="38787" y="61747"/>
                  </a:lnTo>
                  <a:lnTo>
                    <a:pt x="38764" y="61701"/>
                  </a:lnTo>
                  <a:lnTo>
                    <a:pt x="38651" y="61656"/>
                  </a:lnTo>
                  <a:lnTo>
                    <a:pt x="38493" y="61611"/>
                  </a:lnTo>
                  <a:lnTo>
                    <a:pt x="37995" y="61362"/>
                  </a:lnTo>
                  <a:lnTo>
                    <a:pt x="37927" y="61317"/>
                  </a:lnTo>
                  <a:lnTo>
                    <a:pt x="37813" y="61271"/>
                  </a:lnTo>
                  <a:lnTo>
                    <a:pt x="37791" y="61294"/>
                  </a:lnTo>
                  <a:lnTo>
                    <a:pt x="37813" y="61362"/>
                  </a:lnTo>
                  <a:lnTo>
                    <a:pt x="37859" y="61407"/>
                  </a:lnTo>
                  <a:lnTo>
                    <a:pt x="37904" y="61452"/>
                  </a:lnTo>
                  <a:lnTo>
                    <a:pt x="37904" y="61475"/>
                  </a:lnTo>
                  <a:lnTo>
                    <a:pt x="37791" y="61475"/>
                  </a:lnTo>
                  <a:lnTo>
                    <a:pt x="37678" y="61430"/>
                  </a:lnTo>
                  <a:lnTo>
                    <a:pt x="37587" y="61294"/>
                  </a:lnTo>
                  <a:lnTo>
                    <a:pt x="37610" y="61226"/>
                  </a:lnTo>
                  <a:lnTo>
                    <a:pt x="37632" y="61181"/>
                  </a:lnTo>
                  <a:lnTo>
                    <a:pt x="37655" y="61113"/>
                  </a:lnTo>
                  <a:lnTo>
                    <a:pt x="37564" y="60909"/>
                  </a:lnTo>
                  <a:lnTo>
                    <a:pt x="37791" y="61135"/>
                  </a:lnTo>
                  <a:lnTo>
                    <a:pt x="38153" y="61294"/>
                  </a:lnTo>
                  <a:lnTo>
                    <a:pt x="38493" y="61498"/>
                  </a:lnTo>
                  <a:lnTo>
                    <a:pt x="38651" y="61566"/>
                  </a:lnTo>
                  <a:lnTo>
                    <a:pt x="38764" y="61588"/>
                  </a:lnTo>
                  <a:lnTo>
                    <a:pt x="38832" y="61566"/>
                  </a:lnTo>
                  <a:lnTo>
                    <a:pt x="38878" y="61520"/>
                  </a:lnTo>
                  <a:lnTo>
                    <a:pt x="38923" y="61498"/>
                  </a:lnTo>
                  <a:lnTo>
                    <a:pt x="38968" y="61520"/>
                  </a:lnTo>
                  <a:lnTo>
                    <a:pt x="38991" y="61543"/>
                  </a:lnTo>
                  <a:lnTo>
                    <a:pt x="38946" y="61566"/>
                  </a:lnTo>
                  <a:lnTo>
                    <a:pt x="38946" y="61588"/>
                  </a:lnTo>
                  <a:lnTo>
                    <a:pt x="38968" y="61611"/>
                  </a:lnTo>
                  <a:lnTo>
                    <a:pt x="39172" y="61656"/>
                  </a:lnTo>
                  <a:lnTo>
                    <a:pt x="39285" y="61679"/>
                  </a:lnTo>
                  <a:lnTo>
                    <a:pt x="39625" y="61860"/>
                  </a:lnTo>
                  <a:lnTo>
                    <a:pt x="39761" y="61928"/>
                  </a:lnTo>
                  <a:lnTo>
                    <a:pt x="39851" y="61928"/>
                  </a:lnTo>
                  <a:lnTo>
                    <a:pt x="39942" y="61905"/>
                  </a:lnTo>
                  <a:lnTo>
                    <a:pt x="40010" y="61860"/>
                  </a:lnTo>
                  <a:lnTo>
                    <a:pt x="40032" y="61792"/>
                  </a:lnTo>
                  <a:lnTo>
                    <a:pt x="40078" y="61792"/>
                  </a:lnTo>
                  <a:lnTo>
                    <a:pt x="40146" y="61837"/>
                  </a:lnTo>
                  <a:lnTo>
                    <a:pt x="40214" y="61860"/>
                  </a:lnTo>
                  <a:lnTo>
                    <a:pt x="40304" y="61837"/>
                  </a:lnTo>
                  <a:lnTo>
                    <a:pt x="40395" y="61747"/>
                  </a:lnTo>
                  <a:lnTo>
                    <a:pt x="40485" y="61543"/>
                  </a:lnTo>
                  <a:lnTo>
                    <a:pt x="40485" y="61498"/>
                  </a:lnTo>
                  <a:lnTo>
                    <a:pt x="40463" y="61407"/>
                  </a:lnTo>
                  <a:lnTo>
                    <a:pt x="40372" y="61226"/>
                  </a:lnTo>
                  <a:lnTo>
                    <a:pt x="40395" y="61226"/>
                  </a:lnTo>
                  <a:lnTo>
                    <a:pt x="40576" y="61294"/>
                  </a:lnTo>
                  <a:lnTo>
                    <a:pt x="40621" y="61271"/>
                  </a:lnTo>
                  <a:lnTo>
                    <a:pt x="40621" y="61226"/>
                  </a:lnTo>
                  <a:lnTo>
                    <a:pt x="40553" y="61045"/>
                  </a:lnTo>
                  <a:lnTo>
                    <a:pt x="40508" y="61000"/>
                  </a:lnTo>
                  <a:lnTo>
                    <a:pt x="40440" y="60954"/>
                  </a:lnTo>
                  <a:lnTo>
                    <a:pt x="40463" y="60932"/>
                  </a:lnTo>
                  <a:lnTo>
                    <a:pt x="40666" y="60864"/>
                  </a:lnTo>
                  <a:lnTo>
                    <a:pt x="40666" y="60886"/>
                  </a:lnTo>
                  <a:lnTo>
                    <a:pt x="40689" y="61000"/>
                  </a:lnTo>
                  <a:lnTo>
                    <a:pt x="40712" y="61045"/>
                  </a:lnTo>
                  <a:lnTo>
                    <a:pt x="40802" y="61135"/>
                  </a:lnTo>
                  <a:lnTo>
                    <a:pt x="40870" y="61158"/>
                  </a:lnTo>
                  <a:lnTo>
                    <a:pt x="40893" y="61158"/>
                  </a:lnTo>
                  <a:lnTo>
                    <a:pt x="40938" y="61135"/>
                  </a:lnTo>
                  <a:lnTo>
                    <a:pt x="40983" y="61113"/>
                  </a:lnTo>
                  <a:lnTo>
                    <a:pt x="41142" y="61203"/>
                  </a:lnTo>
                  <a:lnTo>
                    <a:pt x="41187" y="61249"/>
                  </a:lnTo>
                  <a:lnTo>
                    <a:pt x="41210" y="61226"/>
                  </a:lnTo>
                  <a:lnTo>
                    <a:pt x="41142" y="61000"/>
                  </a:lnTo>
                  <a:lnTo>
                    <a:pt x="41142" y="60977"/>
                  </a:lnTo>
                  <a:lnTo>
                    <a:pt x="41255" y="61113"/>
                  </a:lnTo>
                  <a:lnTo>
                    <a:pt x="41323" y="61158"/>
                  </a:lnTo>
                  <a:lnTo>
                    <a:pt x="41436" y="61203"/>
                  </a:lnTo>
                  <a:lnTo>
                    <a:pt x="41572" y="61158"/>
                  </a:lnTo>
                  <a:lnTo>
                    <a:pt x="41799" y="61022"/>
                  </a:lnTo>
                  <a:lnTo>
                    <a:pt x="42002" y="60841"/>
                  </a:lnTo>
                  <a:lnTo>
                    <a:pt x="42093" y="60750"/>
                  </a:lnTo>
                  <a:lnTo>
                    <a:pt x="42116" y="60637"/>
                  </a:lnTo>
                  <a:lnTo>
                    <a:pt x="42183" y="60456"/>
                  </a:lnTo>
                  <a:lnTo>
                    <a:pt x="42659" y="59664"/>
                  </a:lnTo>
                  <a:lnTo>
                    <a:pt x="42749" y="59483"/>
                  </a:lnTo>
                  <a:lnTo>
                    <a:pt x="42863" y="59211"/>
                  </a:lnTo>
                  <a:lnTo>
                    <a:pt x="42885" y="59143"/>
                  </a:lnTo>
                  <a:lnTo>
                    <a:pt x="42863" y="58962"/>
                  </a:lnTo>
                  <a:lnTo>
                    <a:pt x="42795" y="58916"/>
                  </a:lnTo>
                  <a:lnTo>
                    <a:pt x="42568" y="58849"/>
                  </a:lnTo>
                  <a:lnTo>
                    <a:pt x="42161" y="58803"/>
                  </a:lnTo>
                  <a:lnTo>
                    <a:pt x="41934" y="58803"/>
                  </a:lnTo>
                  <a:lnTo>
                    <a:pt x="41323" y="58690"/>
                  </a:lnTo>
                  <a:lnTo>
                    <a:pt x="41210" y="58599"/>
                  </a:lnTo>
                  <a:lnTo>
                    <a:pt x="41119" y="58486"/>
                  </a:lnTo>
                  <a:lnTo>
                    <a:pt x="40825" y="58101"/>
                  </a:lnTo>
                  <a:lnTo>
                    <a:pt x="40666" y="57943"/>
                  </a:lnTo>
                  <a:lnTo>
                    <a:pt x="40576" y="57852"/>
                  </a:lnTo>
                  <a:lnTo>
                    <a:pt x="40463" y="57807"/>
                  </a:lnTo>
                  <a:lnTo>
                    <a:pt x="40372" y="57784"/>
                  </a:lnTo>
                  <a:lnTo>
                    <a:pt x="40032" y="57648"/>
                  </a:lnTo>
                  <a:lnTo>
                    <a:pt x="39715" y="57581"/>
                  </a:lnTo>
                  <a:lnTo>
                    <a:pt x="39670" y="57626"/>
                  </a:lnTo>
                  <a:lnTo>
                    <a:pt x="39647" y="57648"/>
                  </a:lnTo>
                  <a:lnTo>
                    <a:pt x="39670" y="57762"/>
                  </a:lnTo>
                  <a:lnTo>
                    <a:pt x="39489" y="57626"/>
                  </a:lnTo>
                  <a:lnTo>
                    <a:pt x="39376" y="57535"/>
                  </a:lnTo>
                  <a:lnTo>
                    <a:pt x="39376" y="57513"/>
                  </a:lnTo>
                  <a:lnTo>
                    <a:pt x="39466" y="57490"/>
                  </a:lnTo>
                  <a:lnTo>
                    <a:pt x="39715" y="57490"/>
                  </a:lnTo>
                  <a:lnTo>
                    <a:pt x="39851" y="57513"/>
                  </a:lnTo>
                  <a:lnTo>
                    <a:pt x="39987" y="57558"/>
                  </a:lnTo>
                  <a:lnTo>
                    <a:pt x="40100" y="57581"/>
                  </a:lnTo>
                  <a:lnTo>
                    <a:pt x="40259" y="57581"/>
                  </a:lnTo>
                  <a:lnTo>
                    <a:pt x="40417" y="57648"/>
                  </a:lnTo>
                  <a:lnTo>
                    <a:pt x="40508" y="57648"/>
                  </a:lnTo>
                  <a:lnTo>
                    <a:pt x="40598" y="57694"/>
                  </a:lnTo>
                  <a:lnTo>
                    <a:pt x="40621" y="57671"/>
                  </a:lnTo>
                  <a:lnTo>
                    <a:pt x="40553" y="57558"/>
                  </a:lnTo>
                  <a:lnTo>
                    <a:pt x="40598" y="57535"/>
                  </a:lnTo>
                  <a:lnTo>
                    <a:pt x="40712" y="57558"/>
                  </a:lnTo>
                  <a:lnTo>
                    <a:pt x="40825" y="57603"/>
                  </a:lnTo>
                  <a:lnTo>
                    <a:pt x="40961" y="57694"/>
                  </a:lnTo>
                  <a:lnTo>
                    <a:pt x="41232" y="57943"/>
                  </a:lnTo>
                  <a:lnTo>
                    <a:pt x="41346" y="58011"/>
                  </a:lnTo>
                  <a:lnTo>
                    <a:pt x="41459" y="58033"/>
                  </a:lnTo>
                  <a:lnTo>
                    <a:pt x="41504" y="58056"/>
                  </a:lnTo>
                  <a:lnTo>
                    <a:pt x="41572" y="58169"/>
                  </a:lnTo>
                  <a:lnTo>
                    <a:pt x="41640" y="58215"/>
                  </a:lnTo>
                  <a:lnTo>
                    <a:pt x="41776" y="58350"/>
                  </a:lnTo>
                  <a:lnTo>
                    <a:pt x="42002" y="58599"/>
                  </a:lnTo>
                  <a:lnTo>
                    <a:pt x="42116" y="58690"/>
                  </a:lnTo>
                  <a:lnTo>
                    <a:pt x="42342" y="58713"/>
                  </a:lnTo>
                  <a:lnTo>
                    <a:pt x="42523" y="58690"/>
                  </a:lnTo>
                  <a:lnTo>
                    <a:pt x="42659" y="58667"/>
                  </a:lnTo>
                  <a:lnTo>
                    <a:pt x="42727" y="58622"/>
                  </a:lnTo>
                  <a:lnTo>
                    <a:pt x="42817" y="58509"/>
                  </a:lnTo>
                  <a:lnTo>
                    <a:pt x="42931" y="58328"/>
                  </a:lnTo>
                  <a:lnTo>
                    <a:pt x="43134" y="58056"/>
                  </a:lnTo>
                  <a:lnTo>
                    <a:pt x="43655" y="57377"/>
                  </a:lnTo>
                  <a:lnTo>
                    <a:pt x="43678" y="57331"/>
                  </a:lnTo>
                  <a:lnTo>
                    <a:pt x="43723" y="57196"/>
                  </a:lnTo>
                  <a:lnTo>
                    <a:pt x="43723" y="57128"/>
                  </a:lnTo>
                  <a:lnTo>
                    <a:pt x="43678" y="57060"/>
                  </a:lnTo>
                  <a:lnTo>
                    <a:pt x="43587" y="56992"/>
                  </a:lnTo>
                  <a:lnTo>
                    <a:pt x="43451" y="56901"/>
                  </a:lnTo>
                  <a:lnTo>
                    <a:pt x="43225" y="56788"/>
                  </a:lnTo>
                  <a:lnTo>
                    <a:pt x="43134" y="56720"/>
                  </a:lnTo>
                  <a:lnTo>
                    <a:pt x="43089" y="56607"/>
                  </a:lnTo>
                  <a:lnTo>
                    <a:pt x="43089" y="56584"/>
                  </a:lnTo>
                  <a:lnTo>
                    <a:pt x="43134" y="56562"/>
                  </a:lnTo>
                  <a:lnTo>
                    <a:pt x="43134" y="56516"/>
                  </a:lnTo>
                  <a:lnTo>
                    <a:pt x="43089" y="56426"/>
                  </a:lnTo>
                  <a:lnTo>
                    <a:pt x="43112" y="56403"/>
                  </a:lnTo>
                  <a:lnTo>
                    <a:pt x="43180" y="56380"/>
                  </a:lnTo>
                  <a:lnTo>
                    <a:pt x="43633" y="56403"/>
                  </a:lnTo>
                  <a:lnTo>
                    <a:pt x="43859" y="56380"/>
                  </a:lnTo>
                  <a:lnTo>
                    <a:pt x="43995" y="56313"/>
                  </a:lnTo>
                  <a:lnTo>
                    <a:pt x="44131" y="56358"/>
                  </a:lnTo>
                  <a:lnTo>
                    <a:pt x="44244" y="56562"/>
                  </a:lnTo>
                  <a:lnTo>
                    <a:pt x="44334" y="56697"/>
                  </a:lnTo>
                  <a:lnTo>
                    <a:pt x="44402" y="56788"/>
                  </a:lnTo>
                  <a:lnTo>
                    <a:pt x="44561" y="56901"/>
                  </a:lnTo>
                  <a:lnTo>
                    <a:pt x="44765" y="57014"/>
                  </a:lnTo>
                  <a:lnTo>
                    <a:pt x="44901" y="57082"/>
                  </a:lnTo>
                  <a:lnTo>
                    <a:pt x="44901" y="57060"/>
                  </a:lnTo>
                  <a:lnTo>
                    <a:pt x="44946" y="56924"/>
                  </a:lnTo>
                  <a:lnTo>
                    <a:pt x="45014" y="56856"/>
                  </a:lnTo>
                  <a:lnTo>
                    <a:pt x="45036" y="56856"/>
                  </a:lnTo>
                  <a:lnTo>
                    <a:pt x="45263" y="56969"/>
                  </a:lnTo>
                  <a:lnTo>
                    <a:pt x="45353" y="57014"/>
                  </a:lnTo>
                  <a:lnTo>
                    <a:pt x="45376" y="57014"/>
                  </a:lnTo>
                  <a:lnTo>
                    <a:pt x="45444" y="56969"/>
                  </a:lnTo>
                  <a:lnTo>
                    <a:pt x="45421" y="56856"/>
                  </a:lnTo>
                  <a:lnTo>
                    <a:pt x="45308" y="56607"/>
                  </a:lnTo>
                  <a:lnTo>
                    <a:pt x="45195" y="56380"/>
                  </a:lnTo>
                  <a:lnTo>
                    <a:pt x="45150" y="56267"/>
                  </a:lnTo>
                  <a:lnTo>
                    <a:pt x="45127" y="56154"/>
                  </a:lnTo>
                  <a:lnTo>
                    <a:pt x="45104" y="56086"/>
                  </a:lnTo>
                  <a:lnTo>
                    <a:pt x="45014" y="56018"/>
                  </a:lnTo>
                  <a:lnTo>
                    <a:pt x="44810" y="55724"/>
                  </a:lnTo>
                  <a:lnTo>
                    <a:pt x="44787" y="55679"/>
                  </a:lnTo>
                  <a:lnTo>
                    <a:pt x="44765" y="55633"/>
                  </a:lnTo>
                  <a:lnTo>
                    <a:pt x="44697" y="55565"/>
                  </a:lnTo>
                  <a:lnTo>
                    <a:pt x="44584" y="55565"/>
                  </a:lnTo>
                  <a:lnTo>
                    <a:pt x="44561" y="55588"/>
                  </a:lnTo>
                  <a:lnTo>
                    <a:pt x="44493" y="55679"/>
                  </a:lnTo>
                  <a:lnTo>
                    <a:pt x="44470" y="55701"/>
                  </a:lnTo>
                  <a:lnTo>
                    <a:pt x="44380" y="55656"/>
                  </a:lnTo>
                  <a:lnTo>
                    <a:pt x="44380" y="55633"/>
                  </a:lnTo>
                  <a:lnTo>
                    <a:pt x="44448" y="55520"/>
                  </a:lnTo>
                  <a:lnTo>
                    <a:pt x="44606" y="55384"/>
                  </a:lnTo>
                  <a:lnTo>
                    <a:pt x="44719" y="55407"/>
                  </a:lnTo>
                  <a:lnTo>
                    <a:pt x="44855" y="55497"/>
                  </a:lnTo>
                  <a:lnTo>
                    <a:pt x="44855" y="55520"/>
                  </a:lnTo>
                  <a:lnTo>
                    <a:pt x="44901" y="55588"/>
                  </a:lnTo>
                  <a:lnTo>
                    <a:pt x="45036" y="55724"/>
                  </a:lnTo>
                  <a:lnTo>
                    <a:pt x="45059" y="55769"/>
                  </a:lnTo>
                  <a:lnTo>
                    <a:pt x="44991" y="55792"/>
                  </a:lnTo>
                  <a:lnTo>
                    <a:pt x="44991" y="55814"/>
                  </a:lnTo>
                  <a:lnTo>
                    <a:pt x="45014" y="55882"/>
                  </a:lnTo>
                  <a:lnTo>
                    <a:pt x="45104" y="55973"/>
                  </a:lnTo>
                  <a:lnTo>
                    <a:pt x="45240" y="55973"/>
                  </a:lnTo>
                  <a:lnTo>
                    <a:pt x="45263" y="55996"/>
                  </a:lnTo>
                  <a:lnTo>
                    <a:pt x="45331" y="56086"/>
                  </a:lnTo>
                  <a:lnTo>
                    <a:pt x="45489" y="56380"/>
                  </a:lnTo>
                  <a:lnTo>
                    <a:pt x="45557" y="56471"/>
                  </a:lnTo>
                  <a:lnTo>
                    <a:pt x="45557" y="56516"/>
                  </a:lnTo>
                  <a:lnTo>
                    <a:pt x="45602" y="56675"/>
                  </a:lnTo>
                  <a:lnTo>
                    <a:pt x="45648" y="56697"/>
                  </a:lnTo>
                  <a:lnTo>
                    <a:pt x="45738" y="56697"/>
                  </a:lnTo>
                  <a:lnTo>
                    <a:pt x="45829" y="56652"/>
                  </a:lnTo>
                  <a:lnTo>
                    <a:pt x="45919" y="56584"/>
                  </a:lnTo>
                  <a:lnTo>
                    <a:pt x="46101" y="56335"/>
                  </a:lnTo>
                  <a:lnTo>
                    <a:pt x="46350" y="56267"/>
                  </a:lnTo>
                  <a:lnTo>
                    <a:pt x="46418" y="56199"/>
                  </a:lnTo>
                  <a:lnTo>
                    <a:pt x="46553" y="56018"/>
                  </a:lnTo>
                  <a:lnTo>
                    <a:pt x="46644" y="55973"/>
                  </a:lnTo>
                  <a:lnTo>
                    <a:pt x="46712" y="55905"/>
                  </a:lnTo>
                  <a:lnTo>
                    <a:pt x="46780" y="55792"/>
                  </a:lnTo>
                  <a:lnTo>
                    <a:pt x="46848" y="55588"/>
                  </a:lnTo>
                  <a:lnTo>
                    <a:pt x="46916" y="55497"/>
                  </a:lnTo>
                  <a:lnTo>
                    <a:pt x="46961" y="55452"/>
                  </a:lnTo>
                  <a:lnTo>
                    <a:pt x="47074" y="55475"/>
                  </a:lnTo>
                  <a:lnTo>
                    <a:pt x="47165" y="55429"/>
                  </a:lnTo>
                  <a:lnTo>
                    <a:pt x="47278" y="55294"/>
                  </a:lnTo>
                  <a:lnTo>
                    <a:pt x="47301" y="55248"/>
                  </a:lnTo>
                  <a:lnTo>
                    <a:pt x="47346" y="55045"/>
                  </a:lnTo>
                  <a:lnTo>
                    <a:pt x="47414" y="54705"/>
                  </a:lnTo>
                  <a:lnTo>
                    <a:pt x="47437" y="54501"/>
                  </a:lnTo>
                  <a:lnTo>
                    <a:pt x="47414" y="54411"/>
                  </a:lnTo>
                  <a:lnTo>
                    <a:pt x="47323" y="54207"/>
                  </a:lnTo>
                  <a:lnTo>
                    <a:pt x="47255" y="54116"/>
                  </a:lnTo>
                  <a:lnTo>
                    <a:pt x="47097" y="53958"/>
                  </a:lnTo>
                  <a:lnTo>
                    <a:pt x="46961" y="53777"/>
                  </a:lnTo>
                  <a:lnTo>
                    <a:pt x="46870" y="53663"/>
                  </a:lnTo>
                  <a:lnTo>
                    <a:pt x="46803" y="53505"/>
                  </a:lnTo>
                  <a:lnTo>
                    <a:pt x="46780" y="53392"/>
                  </a:lnTo>
                  <a:lnTo>
                    <a:pt x="46780" y="53324"/>
                  </a:lnTo>
                  <a:lnTo>
                    <a:pt x="46780" y="53256"/>
                  </a:lnTo>
                  <a:lnTo>
                    <a:pt x="46848" y="52984"/>
                  </a:lnTo>
                  <a:lnTo>
                    <a:pt x="46848" y="52961"/>
                  </a:lnTo>
                  <a:lnTo>
                    <a:pt x="46825" y="52939"/>
                  </a:lnTo>
                  <a:lnTo>
                    <a:pt x="46803" y="52984"/>
                  </a:lnTo>
                  <a:lnTo>
                    <a:pt x="46735" y="53075"/>
                  </a:lnTo>
                  <a:lnTo>
                    <a:pt x="46712" y="53075"/>
                  </a:lnTo>
                  <a:lnTo>
                    <a:pt x="46689" y="53052"/>
                  </a:lnTo>
                  <a:lnTo>
                    <a:pt x="46553" y="52758"/>
                  </a:lnTo>
                  <a:lnTo>
                    <a:pt x="46531" y="52735"/>
                  </a:lnTo>
                  <a:lnTo>
                    <a:pt x="46531" y="52712"/>
                  </a:lnTo>
                  <a:lnTo>
                    <a:pt x="46553" y="52644"/>
                  </a:lnTo>
                  <a:lnTo>
                    <a:pt x="46531" y="52599"/>
                  </a:lnTo>
                  <a:lnTo>
                    <a:pt x="46486" y="52554"/>
                  </a:lnTo>
                  <a:lnTo>
                    <a:pt x="46418" y="52418"/>
                  </a:lnTo>
                  <a:lnTo>
                    <a:pt x="46418" y="52350"/>
                  </a:lnTo>
                  <a:lnTo>
                    <a:pt x="46463" y="52327"/>
                  </a:lnTo>
                  <a:lnTo>
                    <a:pt x="46553" y="52350"/>
                  </a:lnTo>
                  <a:lnTo>
                    <a:pt x="46689" y="52282"/>
                  </a:lnTo>
                  <a:lnTo>
                    <a:pt x="46780" y="52305"/>
                  </a:lnTo>
                  <a:lnTo>
                    <a:pt x="46848" y="52373"/>
                  </a:lnTo>
                  <a:lnTo>
                    <a:pt x="46938" y="52373"/>
                  </a:lnTo>
                  <a:lnTo>
                    <a:pt x="47006" y="52327"/>
                  </a:lnTo>
                  <a:lnTo>
                    <a:pt x="47142" y="52237"/>
                  </a:lnTo>
                  <a:lnTo>
                    <a:pt x="47233" y="52169"/>
                  </a:lnTo>
                  <a:lnTo>
                    <a:pt x="47437" y="51943"/>
                  </a:lnTo>
                  <a:lnTo>
                    <a:pt x="47459" y="51875"/>
                  </a:lnTo>
                  <a:lnTo>
                    <a:pt x="47459" y="51761"/>
                  </a:lnTo>
                  <a:lnTo>
                    <a:pt x="47437" y="51671"/>
                  </a:lnTo>
                  <a:lnTo>
                    <a:pt x="47391" y="51580"/>
                  </a:lnTo>
                  <a:lnTo>
                    <a:pt x="47346" y="51535"/>
                  </a:lnTo>
                  <a:lnTo>
                    <a:pt x="47278" y="51490"/>
                  </a:lnTo>
                  <a:lnTo>
                    <a:pt x="47120" y="51467"/>
                  </a:lnTo>
                  <a:lnTo>
                    <a:pt x="46893" y="51444"/>
                  </a:lnTo>
                  <a:lnTo>
                    <a:pt x="46893" y="51399"/>
                  </a:lnTo>
                  <a:lnTo>
                    <a:pt x="47052" y="51286"/>
                  </a:lnTo>
                  <a:lnTo>
                    <a:pt x="47165" y="51195"/>
                  </a:lnTo>
                  <a:lnTo>
                    <a:pt x="47391" y="50924"/>
                  </a:lnTo>
                  <a:lnTo>
                    <a:pt x="47391" y="50878"/>
                  </a:lnTo>
                  <a:lnTo>
                    <a:pt x="47346" y="50788"/>
                  </a:lnTo>
                  <a:lnTo>
                    <a:pt x="47323" y="50765"/>
                  </a:lnTo>
                  <a:lnTo>
                    <a:pt x="47074" y="50629"/>
                  </a:lnTo>
                  <a:lnTo>
                    <a:pt x="46893" y="50584"/>
                  </a:lnTo>
                  <a:lnTo>
                    <a:pt x="46735" y="50652"/>
                  </a:lnTo>
                  <a:lnTo>
                    <a:pt x="46689" y="50652"/>
                  </a:lnTo>
                  <a:lnTo>
                    <a:pt x="46667" y="50607"/>
                  </a:lnTo>
                  <a:lnTo>
                    <a:pt x="46689" y="50539"/>
                  </a:lnTo>
                  <a:lnTo>
                    <a:pt x="46667" y="50448"/>
                  </a:lnTo>
                  <a:lnTo>
                    <a:pt x="46621" y="50290"/>
                  </a:lnTo>
                  <a:lnTo>
                    <a:pt x="46350" y="50176"/>
                  </a:lnTo>
                  <a:lnTo>
                    <a:pt x="46259" y="50086"/>
                  </a:lnTo>
                  <a:lnTo>
                    <a:pt x="46350" y="50041"/>
                  </a:lnTo>
                  <a:lnTo>
                    <a:pt x="46463" y="49995"/>
                  </a:lnTo>
                  <a:lnTo>
                    <a:pt x="46553" y="49837"/>
                  </a:lnTo>
                  <a:lnTo>
                    <a:pt x="46553" y="49746"/>
                  </a:lnTo>
                  <a:lnTo>
                    <a:pt x="46372" y="49633"/>
                  </a:lnTo>
                  <a:lnTo>
                    <a:pt x="46259" y="49633"/>
                  </a:lnTo>
                  <a:lnTo>
                    <a:pt x="46078" y="49656"/>
                  </a:lnTo>
                  <a:lnTo>
                    <a:pt x="45625" y="49610"/>
                  </a:lnTo>
                  <a:lnTo>
                    <a:pt x="45535" y="49610"/>
                  </a:lnTo>
                  <a:lnTo>
                    <a:pt x="45331" y="49520"/>
                  </a:lnTo>
                  <a:lnTo>
                    <a:pt x="45082" y="49316"/>
                  </a:lnTo>
                  <a:lnTo>
                    <a:pt x="45014" y="49293"/>
                  </a:lnTo>
                  <a:lnTo>
                    <a:pt x="44765" y="49271"/>
                  </a:lnTo>
                  <a:lnTo>
                    <a:pt x="44606" y="49316"/>
                  </a:lnTo>
                  <a:lnTo>
                    <a:pt x="44470" y="49384"/>
                  </a:lnTo>
                  <a:lnTo>
                    <a:pt x="44334" y="49384"/>
                  </a:lnTo>
                  <a:lnTo>
                    <a:pt x="44244" y="49316"/>
                  </a:lnTo>
                  <a:lnTo>
                    <a:pt x="44153" y="49271"/>
                  </a:lnTo>
                  <a:lnTo>
                    <a:pt x="44085" y="49293"/>
                  </a:lnTo>
                  <a:lnTo>
                    <a:pt x="44063" y="49316"/>
                  </a:lnTo>
                  <a:lnTo>
                    <a:pt x="44085" y="49339"/>
                  </a:lnTo>
                  <a:lnTo>
                    <a:pt x="44131" y="49452"/>
                  </a:lnTo>
                  <a:lnTo>
                    <a:pt x="44131" y="49520"/>
                  </a:lnTo>
                  <a:lnTo>
                    <a:pt x="44085" y="49724"/>
                  </a:lnTo>
                  <a:lnTo>
                    <a:pt x="44085" y="49814"/>
                  </a:lnTo>
                  <a:lnTo>
                    <a:pt x="44131" y="49882"/>
                  </a:lnTo>
                  <a:lnTo>
                    <a:pt x="44153" y="49973"/>
                  </a:lnTo>
                  <a:lnTo>
                    <a:pt x="44131" y="50041"/>
                  </a:lnTo>
                  <a:lnTo>
                    <a:pt x="44131" y="50108"/>
                  </a:lnTo>
                  <a:lnTo>
                    <a:pt x="44153" y="50176"/>
                  </a:lnTo>
                  <a:lnTo>
                    <a:pt x="44153" y="50244"/>
                  </a:lnTo>
                  <a:lnTo>
                    <a:pt x="44153" y="50267"/>
                  </a:lnTo>
                  <a:lnTo>
                    <a:pt x="44131" y="50403"/>
                  </a:lnTo>
                  <a:lnTo>
                    <a:pt x="44131" y="50493"/>
                  </a:lnTo>
                  <a:lnTo>
                    <a:pt x="44176" y="50675"/>
                  </a:lnTo>
                  <a:lnTo>
                    <a:pt x="44267" y="50810"/>
                  </a:lnTo>
                  <a:lnTo>
                    <a:pt x="44289" y="50833"/>
                  </a:lnTo>
                  <a:lnTo>
                    <a:pt x="44380" y="50833"/>
                  </a:lnTo>
                  <a:lnTo>
                    <a:pt x="44561" y="50992"/>
                  </a:lnTo>
                  <a:lnTo>
                    <a:pt x="44584" y="51037"/>
                  </a:lnTo>
                  <a:lnTo>
                    <a:pt x="44561" y="51150"/>
                  </a:lnTo>
                  <a:lnTo>
                    <a:pt x="44561" y="51218"/>
                  </a:lnTo>
                  <a:lnTo>
                    <a:pt x="44538" y="51286"/>
                  </a:lnTo>
                  <a:lnTo>
                    <a:pt x="44470" y="51309"/>
                  </a:lnTo>
                  <a:lnTo>
                    <a:pt x="44402" y="51399"/>
                  </a:lnTo>
                  <a:lnTo>
                    <a:pt x="44402" y="51490"/>
                  </a:lnTo>
                  <a:lnTo>
                    <a:pt x="44402" y="51535"/>
                  </a:lnTo>
                  <a:lnTo>
                    <a:pt x="44584" y="51648"/>
                  </a:lnTo>
                  <a:lnTo>
                    <a:pt x="44584" y="51693"/>
                  </a:lnTo>
                  <a:lnTo>
                    <a:pt x="44267" y="51761"/>
                  </a:lnTo>
                  <a:lnTo>
                    <a:pt x="44199" y="51761"/>
                  </a:lnTo>
                  <a:lnTo>
                    <a:pt x="44131" y="51693"/>
                  </a:lnTo>
                  <a:lnTo>
                    <a:pt x="44063" y="51693"/>
                  </a:lnTo>
                  <a:lnTo>
                    <a:pt x="44040" y="51784"/>
                  </a:lnTo>
                  <a:lnTo>
                    <a:pt x="43972" y="51852"/>
                  </a:lnTo>
                  <a:lnTo>
                    <a:pt x="43927" y="51920"/>
                  </a:lnTo>
                  <a:lnTo>
                    <a:pt x="43904" y="52010"/>
                  </a:lnTo>
                  <a:lnTo>
                    <a:pt x="43882" y="52124"/>
                  </a:lnTo>
                  <a:lnTo>
                    <a:pt x="43904" y="52260"/>
                  </a:lnTo>
                  <a:lnTo>
                    <a:pt x="43904" y="52418"/>
                  </a:lnTo>
                  <a:lnTo>
                    <a:pt x="43859" y="52667"/>
                  </a:lnTo>
                  <a:lnTo>
                    <a:pt x="43723" y="53211"/>
                  </a:lnTo>
                  <a:lnTo>
                    <a:pt x="43700" y="53256"/>
                  </a:lnTo>
                  <a:lnTo>
                    <a:pt x="43383" y="53731"/>
                  </a:lnTo>
                  <a:lnTo>
                    <a:pt x="43361" y="53777"/>
                  </a:lnTo>
                  <a:lnTo>
                    <a:pt x="43316" y="53958"/>
                  </a:lnTo>
                  <a:lnTo>
                    <a:pt x="43293" y="54094"/>
                  </a:lnTo>
                  <a:lnTo>
                    <a:pt x="43248" y="54365"/>
                  </a:lnTo>
                  <a:lnTo>
                    <a:pt x="43248" y="54456"/>
                  </a:lnTo>
                  <a:lnTo>
                    <a:pt x="43202" y="54501"/>
                  </a:lnTo>
                  <a:lnTo>
                    <a:pt x="43134" y="54569"/>
                  </a:lnTo>
                  <a:lnTo>
                    <a:pt x="43089" y="54614"/>
                  </a:lnTo>
                  <a:lnTo>
                    <a:pt x="43044" y="54614"/>
                  </a:lnTo>
                  <a:lnTo>
                    <a:pt x="42953" y="54705"/>
                  </a:lnTo>
                  <a:lnTo>
                    <a:pt x="42817" y="54886"/>
                  </a:lnTo>
                  <a:lnTo>
                    <a:pt x="42682" y="55067"/>
                  </a:lnTo>
                  <a:lnTo>
                    <a:pt x="42636" y="55090"/>
                  </a:lnTo>
                  <a:lnTo>
                    <a:pt x="42614" y="55067"/>
                  </a:lnTo>
                  <a:lnTo>
                    <a:pt x="42568" y="55045"/>
                  </a:lnTo>
                  <a:lnTo>
                    <a:pt x="42568" y="54999"/>
                  </a:lnTo>
                  <a:lnTo>
                    <a:pt x="42523" y="54773"/>
                  </a:lnTo>
                  <a:lnTo>
                    <a:pt x="42500" y="54705"/>
                  </a:lnTo>
                  <a:lnTo>
                    <a:pt x="42093" y="54139"/>
                  </a:lnTo>
                  <a:lnTo>
                    <a:pt x="41934" y="53844"/>
                  </a:lnTo>
                  <a:lnTo>
                    <a:pt x="41844" y="53460"/>
                  </a:lnTo>
                  <a:lnTo>
                    <a:pt x="41844" y="53392"/>
                  </a:lnTo>
                  <a:lnTo>
                    <a:pt x="41844" y="53007"/>
                  </a:lnTo>
                  <a:lnTo>
                    <a:pt x="41799" y="52803"/>
                  </a:lnTo>
                  <a:lnTo>
                    <a:pt x="41821" y="52758"/>
                  </a:lnTo>
                  <a:lnTo>
                    <a:pt x="41912" y="52644"/>
                  </a:lnTo>
                  <a:lnTo>
                    <a:pt x="41934" y="52644"/>
                  </a:lnTo>
                  <a:lnTo>
                    <a:pt x="41980" y="52803"/>
                  </a:lnTo>
                  <a:lnTo>
                    <a:pt x="42002" y="52826"/>
                  </a:lnTo>
                  <a:lnTo>
                    <a:pt x="42093" y="52848"/>
                  </a:lnTo>
                  <a:lnTo>
                    <a:pt x="42183" y="52826"/>
                  </a:lnTo>
                  <a:lnTo>
                    <a:pt x="42206" y="52803"/>
                  </a:lnTo>
                  <a:lnTo>
                    <a:pt x="42229" y="52712"/>
                  </a:lnTo>
                  <a:lnTo>
                    <a:pt x="42251" y="52622"/>
                  </a:lnTo>
                  <a:lnTo>
                    <a:pt x="42251" y="52509"/>
                  </a:lnTo>
                  <a:lnTo>
                    <a:pt x="42229" y="52395"/>
                  </a:lnTo>
                  <a:lnTo>
                    <a:pt x="42206" y="52350"/>
                  </a:lnTo>
                  <a:lnTo>
                    <a:pt x="42161" y="52146"/>
                  </a:lnTo>
                  <a:lnTo>
                    <a:pt x="42116" y="51829"/>
                  </a:lnTo>
                  <a:lnTo>
                    <a:pt x="42070" y="51603"/>
                  </a:lnTo>
                  <a:lnTo>
                    <a:pt x="41912" y="51376"/>
                  </a:lnTo>
                  <a:lnTo>
                    <a:pt x="41844" y="51286"/>
                  </a:lnTo>
                  <a:lnTo>
                    <a:pt x="41595" y="51059"/>
                  </a:lnTo>
                  <a:lnTo>
                    <a:pt x="41459" y="50901"/>
                  </a:lnTo>
                  <a:lnTo>
                    <a:pt x="41346" y="50697"/>
                  </a:lnTo>
                  <a:lnTo>
                    <a:pt x="41255" y="50607"/>
                  </a:lnTo>
                  <a:lnTo>
                    <a:pt x="41142" y="50584"/>
                  </a:lnTo>
                  <a:lnTo>
                    <a:pt x="41074" y="50629"/>
                  </a:lnTo>
                  <a:lnTo>
                    <a:pt x="41029" y="50697"/>
                  </a:lnTo>
                  <a:lnTo>
                    <a:pt x="40870" y="51014"/>
                  </a:lnTo>
                  <a:lnTo>
                    <a:pt x="40780" y="51173"/>
                  </a:lnTo>
                  <a:lnTo>
                    <a:pt x="40734" y="51354"/>
                  </a:lnTo>
                  <a:lnTo>
                    <a:pt x="40712" y="51603"/>
                  </a:lnTo>
                  <a:lnTo>
                    <a:pt x="40689" y="51784"/>
                  </a:lnTo>
                  <a:lnTo>
                    <a:pt x="40598" y="52010"/>
                  </a:lnTo>
                  <a:lnTo>
                    <a:pt x="40598" y="52078"/>
                  </a:lnTo>
                  <a:lnTo>
                    <a:pt x="40598" y="52237"/>
                  </a:lnTo>
                  <a:lnTo>
                    <a:pt x="40598" y="52305"/>
                  </a:lnTo>
                  <a:lnTo>
                    <a:pt x="40508" y="52509"/>
                  </a:lnTo>
                  <a:lnTo>
                    <a:pt x="40417" y="52644"/>
                  </a:lnTo>
                  <a:lnTo>
                    <a:pt x="40372" y="52712"/>
                  </a:lnTo>
                  <a:lnTo>
                    <a:pt x="40372" y="52780"/>
                  </a:lnTo>
                  <a:lnTo>
                    <a:pt x="40349" y="52803"/>
                  </a:lnTo>
                  <a:lnTo>
                    <a:pt x="40304" y="52780"/>
                  </a:lnTo>
                  <a:lnTo>
                    <a:pt x="40281" y="52735"/>
                  </a:lnTo>
                  <a:lnTo>
                    <a:pt x="40259" y="52667"/>
                  </a:lnTo>
                  <a:lnTo>
                    <a:pt x="40214" y="52622"/>
                  </a:lnTo>
                  <a:lnTo>
                    <a:pt x="40168" y="52509"/>
                  </a:lnTo>
                  <a:lnTo>
                    <a:pt x="40078" y="52441"/>
                  </a:lnTo>
                  <a:lnTo>
                    <a:pt x="40055" y="52350"/>
                  </a:lnTo>
                  <a:lnTo>
                    <a:pt x="40078" y="52056"/>
                  </a:lnTo>
                  <a:lnTo>
                    <a:pt x="40100" y="51875"/>
                  </a:lnTo>
                  <a:lnTo>
                    <a:pt x="40078" y="51671"/>
                  </a:lnTo>
                  <a:lnTo>
                    <a:pt x="40078" y="51603"/>
                  </a:lnTo>
                  <a:lnTo>
                    <a:pt x="40123" y="51490"/>
                  </a:lnTo>
                  <a:lnTo>
                    <a:pt x="40123" y="51467"/>
                  </a:lnTo>
                  <a:lnTo>
                    <a:pt x="40032" y="51309"/>
                  </a:lnTo>
                  <a:lnTo>
                    <a:pt x="39919" y="50969"/>
                  </a:lnTo>
                  <a:lnTo>
                    <a:pt x="39534" y="50561"/>
                  </a:lnTo>
                  <a:lnTo>
                    <a:pt x="39534" y="50516"/>
                  </a:lnTo>
                  <a:lnTo>
                    <a:pt x="39602" y="50516"/>
                  </a:lnTo>
                  <a:lnTo>
                    <a:pt x="39670" y="50493"/>
                  </a:lnTo>
                  <a:lnTo>
                    <a:pt x="39693" y="50493"/>
                  </a:lnTo>
                  <a:lnTo>
                    <a:pt x="39670" y="50539"/>
                  </a:lnTo>
                  <a:lnTo>
                    <a:pt x="39715" y="50584"/>
                  </a:lnTo>
                  <a:lnTo>
                    <a:pt x="39806" y="50607"/>
                  </a:lnTo>
                  <a:lnTo>
                    <a:pt x="39851" y="50539"/>
                  </a:lnTo>
                  <a:lnTo>
                    <a:pt x="39874" y="50425"/>
                  </a:lnTo>
                  <a:lnTo>
                    <a:pt x="39919" y="50312"/>
                  </a:lnTo>
                  <a:lnTo>
                    <a:pt x="39964" y="50244"/>
                  </a:lnTo>
                  <a:lnTo>
                    <a:pt x="40032" y="50199"/>
                  </a:lnTo>
                  <a:lnTo>
                    <a:pt x="40100" y="50199"/>
                  </a:lnTo>
                  <a:lnTo>
                    <a:pt x="40168" y="50176"/>
                  </a:lnTo>
                  <a:lnTo>
                    <a:pt x="40146" y="50131"/>
                  </a:lnTo>
                  <a:lnTo>
                    <a:pt x="40055" y="50063"/>
                  </a:lnTo>
                  <a:lnTo>
                    <a:pt x="39987" y="50041"/>
                  </a:lnTo>
                  <a:lnTo>
                    <a:pt x="39874" y="50063"/>
                  </a:lnTo>
                  <a:lnTo>
                    <a:pt x="39761" y="50041"/>
                  </a:lnTo>
                  <a:lnTo>
                    <a:pt x="39489" y="49973"/>
                  </a:lnTo>
                  <a:lnTo>
                    <a:pt x="39353" y="50018"/>
                  </a:lnTo>
                  <a:lnTo>
                    <a:pt x="39376" y="49995"/>
                  </a:lnTo>
                  <a:lnTo>
                    <a:pt x="39466" y="49882"/>
                  </a:lnTo>
                  <a:lnTo>
                    <a:pt x="39580" y="49814"/>
                  </a:lnTo>
                  <a:lnTo>
                    <a:pt x="39602" y="49769"/>
                  </a:lnTo>
                  <a:lnTo>
                    <a:pt x="39557" y="49746"/>
                  </a:lnTo>
                  <a:lnTo>
                    <a:pt x="39398" y="49746"/>
                  </a:lnTo>
                  <a:lnTo>
                    <a:pt x="39285" y="49814"/>
                  </a:lnTo>
                  <a:lnTo>
                    <a:pt x="39127" y="49973"/>
                  </a:lnTo>
                  <a:lnTo>
                    <a:pt x="38991" y="49995"/>
                  </a:lnTo>
                  <a:lnTo>
                    <a:pt x="38742" y="49837"/>
                  </a:lnTo>
                  <a:lnTo>
                    <a:pt x="38719" y="49769"/>
                  </a:lnTo>
                  <a:lnTo>
                    <a:pt x="38742" y="49724"/>
                  </a:lnTo>
                  <a:lnTo>
                    <a:pt x="38674" y="49678"/>
                  </a:lnTo>
                  <a:lnTo>
                    <a:pt x="38515" y="49656"/>
                  </a:lnTo>
                  <a:lnTo>
                    <a:pt x="38402" y="49724"/>
                  </a:lnTo>
                  <a:lnTo>
                    <a:pt x="38244" y="49724"/>
                  </a:lnTo>
                  <a:lnTo>
                    <a:pt x="38221" y="49701"/>
                  </a:lnTo>
                  <a:lnTo>
                    <a:pt x="38312" y="49588"/>
                  </a:lnTo>
                  <a:lnTo>
                    <a:pt x="38696" y="49180"/>
                  </a:lnTo>
                  <a:lnTo>
                    <a:pt x="38855" y="48976"/>
                  </a:lnTo>
                  <a:lnTo>
                    <a:pt x="38946" y="48840"/>
                  </a:lnTo>
                  <a:lnTo>
                    <a:pt x="38878" y="48773"/>
                  </a:lnTo>
                  <a:lnTo>
                    <a:pt x="38810" y="48727"/>
                  </a:lnTo>
                  <a:lnTo>
                    <a:pt x="38561" y="48727"/>
                  </a:lnTo>
                  <a:lnTo>
                    <a:pt x="38515" y="48682"/>
                  </a:lnTo>
                  <a:lnTo>
                    <a:pt x="38561" y="48569"/>
                  </a:lnTo>
                  <a:lnTo>
                    <a:pt x="38629" y="48456"/>
                  </a:lnTo>
                  <a:lnTo>
                    <a:pt x="38651" y="48388"/>
                  </a:lnTo>
                  <a:lnTo>
                    <a:pt x="38696" y="48365"/>
                  </a:lnTo>
                  <a:lnTo>
                    <a:pt x="38742" y="48478"/>
                  </a:lnTo>
                  <a:lnTo>
                    <a:pt x="38810" y="48523"/>
                  </a:lnTo>
                  <a:lnTo>
                    <a:pt x="38923" y="48591"/>
                  </a:lnTo>
                  <a:lnTo>
                    <a:pt x="39036" y="48614"/>
                  </a:lnTo>
                  <a:lnTo>
                    <a:pt x="39217" y="48591"/>
                  </a:lnTo>
                  <a:lnTo>
                    <a:pt x="39263" y="48546"/>
                  </a:lnTo>
                  <a:lnTo>
                    <a:pt x="39263" y="48523"/>
                  </a:lnTo>
                  <a:lnTo>
                    <a:pt x="39195" y="48388"/>
                  </a:lnTo>
                  <a:lnTo>
                    <a:pt x="39149" y="48229"/>
                  </a:lnTo>
                  <a:lnTo>
                    <a:pt x="39104" y="48161"/>
                  </a:lnTo>
                  <a:lnTo>
                    <a:pt x="39059" y="48139"/>
                  </a:lnTo>
                  <a:lnTo>
                    <a:pt x="39013" y="48161"/>
                  </a:lnTo>
                  <a:lnTo>
                    <a:pt x="38968" y="48252"/>
                  </a:lnTo>
                  <a:lnTo>
                    <a:pt x="38923" y="48274"/>
                  </a:lnTo>
                  <a:lnTo>
                    <a:pt x="38878" y="48229"/>
                  </a:lnTo>
                  <a:lnTo>
                    <a:pt x="38855" y="48184"/>
                  </a:lnTo>
                  <a:lnTo>
                    <a:pt x="38878" y="48071"/>
                  </a:lnTo>
                  <a:lnTo>
                    <a:pt x="38878" y="48025"/>
                  </a:lnTo>
                  <a:lnTo>
                    <a:pt x="38742" y="47776"/>
                  </a:lnTo>
                  <a:lnTo>
                    <a:pt x="38674" y="47505"/>
                  </a:lnTo>
                  <a:lnTo>
                    <a:pt x="38629" y="47437"/>
                  </a:lnTo>
                  <a:lnTo>
                    <a:pt x="38606" y="47391"/>
                  </a:lnTo>
                  <a:lnTo>
                    <a:pt x="38470" y="47301"/>
                  </a:lnTo>
                  <a:lnTo>
                    <a:pt x="38402" y="47233"/>
                  </a:lnTo>
                  <a:lnTo>
                    <a:pt x="38289" y="47052"/>
                  </a:lnTo>
                  <a:lnTo>
                    <a:pt x="38153" y="46939"/>
                  </a:lnTo>
                  <a:lnTo>
                    <a:pt x="38130" y="46916"/>
                  </a:lnTo>
                  <a:lnTo>
                    <a:pt x="38176" y="46825"/>
                  </a:lnTo>
                  <a:lnTo>
                    <a:pt x="38198" y="46757"/>
                  </a:lnTo>
                  <a:lnTo>
                    <a:pt x="38221" y="46372"/>
                  </a:lnTo>
                  <a:lnTo>
                    <a:pt x="38221" y="46259"/>
                  </a:lnTo>
                  <a:lnTo>
                    <a:pt x="38153" y="45920"/>
                  </a:lnTo>
                  <a:lnTo>
                    <a:pt x="38130" y="45806"/>
                  </a:lnTo>
                  <a:lnTo>
                    <a:pt x="38108" y="45716"/>
                  </a:lnTo>
                  <a:lnTo>
                    <a:pt x="37927" y="45421"/>
                  </a:lnTo>
                  <a:lnTo>
                    <a:pt x="37791" y="45263"/>
                  </a:lnTo>
                  <a:lnTo>
                    <a:pt x="37655" y="45150"/>
                  </a:lnTo>
                  <a:lnTo>
                    <a:pt x="37519" y="44969"/>
                  </a:lnTo>
                  <a:lnTo>
                    <a:pt x="37496" y="44878"/>
                  </a:lnTo>
                  <a:lnTo>
                    <a:pt x="37519" y="44765"/>
                  </a:lnTo>
                  <a:lnTo>
                    <a:pt x="37519" y="44697"/>
                  </a:lnTo>
                  <a:lnTo>
                    <a:pt x="37474" y="44652"/>
                  </a:lnTo>
                  <a:lnTo>
                    <a:pt x="37270" y="44629"/>
                  </a:lnTo>
                  <a:lnTo>
                    <a:pt x="37202" y="44674"/>
                  </a:lnTo>
                  <a:lnTo>
                    <a:pt x="37089" y="44652"/>
                  </a:lnTo>
                  <a:lnTo>
                    <a:pt x="36953" y="44448"/>
                  </a:lnTo>
                  <a:lnTo>
                    <a:pt x="36930" y="44267"/>
                  </a:lnTo>
                  <a:lnTo>
                    <a:pt x="36885" y="44108"/>
                  </a:lnTo>
                  <a:lnTo>
                    <a:pt x="36840" y="44086"/>
                  </a:lnTo>
                  <a:close/>
                  <a:moveTo>
                    <a:pt x="46350" y="91182"/>
                  </a:moveTo>
                  <a:lnTo>
                    <a:pt x="46327" y="91205"/>
                  </a:lnTo>
                  <a:lnTo>
                    <a:pt x="46304" y="91273"/>
                  </a:lnTo>
                  <a:lnTo>
                    <a:pt x="46327" y="91295"/>
                  </a:lnTo>
                  <a:lnTo>
                    <a:pt x="46350" y="91273"/>
                  </a:lnTo>
                  <a:lnTo>
                    <a:pt x="46372" y="91250"/>
                  </a:lnTo>
                  <a:lnTo>
                    <a:pt x="46350" y="91205"/>
                  </a:lnTo>
                  <a:lnTo>
                    <a:pt x="46350" y="9118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521200" y="4019050"/>
              <a:ext cx="1725" cy="575"/>
            </a:xfrm>
            <a:custGeom>
              <a:rect b="b" l="l" r="r" t="t"/>
              <a:pathLst>
                <a:path extrusionOk="0" h="23" w="69">
                  <a:moveTo>
                    <a:pt x="1" y="0"/>
                  </a:moveTo>
                  <a:lnTo>
                    <a:pt x="23" y="23"/>
                  </a:lnTo>
                  <a:lnTo>
                    <a:pt x="46" y="23"/>
                  </a:lnTo>
                  <a:lnTo>
                    <a:pt x="23" y="0"/>
                  </a:lnTo>
                  <a:close/>
                  <a:moveTo>
                    <a:pt x="46" y="0"/>
                  </a:moveTo>
                  <a:lnTo>
                    <a:pt x="46" y="23"/>
                  </a:lnTo>
                  <a:lnTo>
                    <a:pt x="69" y="2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3841125" y="3672050"/>
              <a:ext cx="378150" cy="373050"/>
            </a:xfrm>
            <a:custGeom>
              <a:rect b="b" l="l" r="r" t="t"/>
              <a:pathLst>
                <a:path extrusionOk="0" h="14922" w="15126">
                  <a:moveTo>
                    <a:pt x="10574" y="0"/>
                  </a:moveTo>
                  <a:lnTo>
                    <a:pt x="10461" y="45"/>
                  </a:lnTo>
                  <a:lnTo>
                    <a:pt x="10371" y="204"/>
                  </a:lnTo>
                  <a:lnTo>
                    <a:pt x="10348" y="227"/>
                  </a:lnTo>
                  <a:lnTo>
                    <a:pt x="10212" y="272"/>
                  </a:lnTo>
                  <a:lnTo>
                    <a:pt x="10122" y="272"/>
                  </a:lnTo>
                  <a:lnTo>
                    <a:pt x="9963" y="317"/>
                  </a:lnTo>
                  <a:lnTo>
                    <a:pt x="9691" y="249"/>
                  </a:lnTo>
                  <a:lnTo>
                    <a:pt x="9601" y="249"/>
                  </a:lnTo>
                  <a:lnTo>
                    <a:pt x="9533" y="295"/>
                  </a:lnTo>
                  <a:lnTo>
                    <a:pt x="9352" y="362"/>
                  </a:lnTo>
                  <a:lnTo>
                    <a:pt x="9239" y="385"/>
                  </a:lnTo>
                  <a:lnTo>
                    <a:pt x="9103" y="430"/>
                  </a:lnTo>
                  <a:lnTo>
                    <a:pt x="8967" y="498"/>
                  </a:lnTo>
                  <a:lnTo>
                    <a:pt x="8899" y="521"/>
                  </a:lnTo>
                  <a:lnTo>
                    <a:pt x="8808" y="521"/>
                  </a:lnTo>
                  <a:lnTo>
                    <a:pt x="8740" y="476"/>
                  </a:lnTo>
                  <a:lnTo>
                    <a:pt x="8650" y="453"/>
                  </a:lnTo>
                  <a:lnTo>
                    <a:pt x="8559" y="453"/>
                  </a:lnTo>
                  <a:lnTo>
                    <a:pt x="8446" y="476"/>
                  </a:lnTo>
                  <a:lnTo>
                    <a:pt x="8355" y="521"/>
                  </a:lnTo>
                  <a:lnTo>
                    <a:pt x="8333" y="566"/>
                  </a:lnTo>
                  <a:lnTo>
                    <a:pt x="8265" y="679"/>
                  </a:lnTo>
                  <a:lnTo>
                    <a:pt x="8174" y="883"/>
                  </a:lnTo>
                  <a:lnTo>
                    <a:pt x="8129" y="906"/>
                  </a:lnTo>
                  <a:lnTo>
                    <a:pt x="8129" y="929"/>
                  </a:lnTo>
                  <a:lnTo>
                    <a:pt x="8106" y="929"/>
                  </a:lnTo>
                  <a:lnTo>
                    <a:pt x="7699" y="838"/>
                  </a:lnTo>
                  <a:lnTo>
                    <a:pt x="7518" y="815"/>
                  </a:lnTo>
                  <a:lnTo>
                    <a:pt x="7404" y="838"/>
                  </a:lnTo>
                  <a:lnTo>
                    <a:pt x="7246" y="793"/>
                  </a:lnTo>
                  <a:lnTo>
                    <a:pt x="7155" y="793"/>
                  </a:lnTo>
                  <a:lnTo>
                    <a:pt x="7065" y="770"/>
                  </a:lnTo>
                  <a:lnTo>
                    <a:pt x="6929" y="725"/>
                  </a:lnTo>
                  <a:lnTo>
                    <a:pt x="6816" y="679"/>
                  </a:lnTo>
                  <a:lnTo>
                    <a:pt x="6703" y="702"/>
                  </a:lnTo>
                  <a:lnTo>
                    <a:pt x="6612" y="679"/>
                  </a:lnTo>
                  <a:lnTo>
                    <a:pt x="6567" y="612"/>
                  </a:lnTo>
                  <a:lnTo>
                    <a:pt x="6499" y="498"/>
                  </a:lnTo>
                  <a:lnTo>
                    <a:pt x="6363" y="385"/>
                  </a:lnTo>
                  <a:lnTo>
                    <a:pt x="6182" y="295"/>
                  </a:lnTo>
                  <a:lnTo>
                    <a:pt x="6069" y="227"/>
                  </a:lnTo>
                  <a:lnTo>
                    <a:pt x="6023" y="181"/>
                  </a:lnTo>
                  <a:lnTo>
                    <a:pt x="5933" y="159"/>
                  </a:lnTo>
                  <a:lnTo>
                    <a:pt x="5774" y="159"/>
                  </a:lnTo>
                  <a:lnTo>
                    <a:pt x="5638" y="204"/>
                  </a:lnTo>
                  <a:lnTo>
                    <a:pt x="5435" y="340"/>
                  </a:lnTo>
                  <a:lnTo>
                    <a:pt x="5253" y="634"/>
                  </a:lnTo>
                  <a:lnTo>
                    <a:pt x="5140" y="747"/>
                  </a:lnTo>
                  <a:lnTo>
                    <a:pt x="5050" y="770"/>
                  </a:lnTo>
                  <a:lnTo>
                    <a:pt x="5050" y="838"/>
                  </a:lnTo>
                  <a:lnTo>
                    <a:pt x="5072" y="951"/>
                  </a:lnTo>
                  <a:lnTo>
                    <a:pt x="5095" y="1087"/>
                  </a:lnTo>
                  <a:lnTo>
                    <a:pt x="5072" y="1291"/>
                  </a:lnTo>
                  <a:lnTo>
                    <a:pt x="5072" y="1449"/>
                  </a:lnTo>
                  <a:lnTo>
                    <a:pt x="5072" y="1585"/>
                  </a:lnTo>
                  <a:lnTo>
                    <a:pt x="5027" y="1766"/>
                  </a:lnTo>
                  <a:lnTo>
                    <a:pt x="4982" y="1902"/>
                  </a:lnTo>
                  <a:lnTo>
                    <a:pt x="4869" y="2106"/>
                  </a:lnTo>
                  <a:lnTo>
                    <a:pt x="4755" y="2287"/>
                  </a:lnTo>
                  <a:lnTo>
                    <a:pt x="4642" y="2604"/>
                  </a:lnTo>
                  <a:lnTo>
                    <a:pt x="4642" y="2853"/>
                  </a:lnTo>
                  <a:lnTo>
                    <a:pt x="4642" y="2989"/>
                  </a:lnTo>
                  <a:lnTo>
                    <a:pt x="4597" y="3080"/>
                  </a:lnTo>
                  <a:lnTo>
                    <a:pt x="4506" y="3329"/>
                  </a:lnTo>
                  <a:lnTo>
                    <a:pt x="4506" y="3532"/>
                  </a:lnTo>
                  <a:lnTo>
                    <a:pt x="4529" y="3782"/>
                  </a:lnTo>
                  <a:lnTo>
                    <a:pt x="4506" y="4008"/>
                  </a:lnTo>
                  <a:lnTo>
                    <a:pt x="4416" y="4234"/>
                  </a:lnTo>
                  <a:lnTo>
                    <a:pt x="4370" y="4416"/>
                  </a:lnTo>
                  <a:lnTo>
                    <a:pt x="4393" y="4642"/>
                  </a:lnTo>
                  <a:lnTo>
                    <a:pt x="4235" y="4823"/>
                  </a:lnTo>
                  <a:lnTo>
                    <a:pt x="4008" y="4982"/>
                  </a:lnTo>
                  <a:lnTo>
                    <a:pt x="3872" y="5050"/>
                  </a:lnTo>
                  <a:lnTo>
                    <a:pt x="3782" y="5095"/>
                  </a:lnTo>
                  <a:lnTo>
                    <a:pt x="3691" y="5163"/>
                  </a:lnTo>
                  <a:lnTo>
                    <a:pt x="3668" y="5208"/>
                  </a:lnTo>
                  <a:lnTo>
                    <a:pt x="3623" y="5276"/>
                  </a:lnTo>
                  <a:lnTo>
                    <a:pt x="3487" y="5548"/>
                  </a:lnTo>
                  <a:lnTo>
                    <a:pt x="3419" y="5661"/>
                  </a:lnTo>
                  <a:lnTo>
                    <a:pt x="3351" y="5751"/>
                  </a:lnTo>
                  <a:lnTo>
                    <a:pt x="3216" y="5865"/>
                  </a:lnTo>
                  <a:lnTo>
                    <a:pt x="3170" y="5910"/>
                  </a:lnTo>
                  <a:lnTo>
                    <a:pt x="3148" y="6000"/>
                  </a:lnTo>
                  <a:lnTo>
                    <a:pt x="3170" y="6136"/>
                  </a:lnTo>
                  <a:lnTo>
                    <a:pt x="3170" y="6589"/>
                  </a:lnTo>
                  <a:lnTo>
                    <a:pt x="3148" y="6725"/>
                  </a:lnTo>
                  <a:lnTo>
                    <a:pt x="3125" y="6929"/>
                  </a:lnTo>
                  <a:lnTo>
                    <a:pt x="2989" y="7178"/>
                  </a:lnTo>
                  <a:lnTo>
                    <a:pt x="2899" y="7314"/>
                  </a:lnTo>
                  <a:lnTo>
                    <a:pt x="2808" y="7359"/>
                  </a:lnTo>
                  <a:lnTo>
                    <a:pt x="2672" y="7382"/>
                  </a:lnTo>
                  <a:lnTo>
                    <a:pt x="2627" y="7427"/>
                  </a:lnTo>
                  <a:lnTo>
                    <a:pt x="2582" y="7495"/>
                  </a:lnTo>
                  <a:lnTo>
                    <a:pt x="2514" y="7563"/>
                  </a:lnTo>
                  <a:lnTo>
                    <a:pt x="2423" y="7608"/>
                  </a:lnTo>
                  <a:lnTo>
                    <a:pt x="2287" y="7721"/>
                  </a:lnTo>
                  <a:lnTo>
                    <a:pt x="2129" y="7925"/>
                  </a:lnTo>
                  <a:lnTo>
                    <a:pt x="2038" y="8038"/>
                  </a:lnTo>
                  <a:lnTo>
                    <a:pt x="1970" y="8061"/>
                  </a:lnTo>
                  <a:lnTo>
                    <a:pt x="1925" y="8061"/>
                  </a:lnTo>
                  <a:lnTo>
                    <a:pt x="1857" y="8038"/>
                  </a:lnTo>
                  <a:lnTo>
                    <a:pt x="1766" y="8038"/>
                  </a:lnTo>
                  <a:lnTo>
                    <a:pt x="1744" y="8016"/>
                  </a:lnTo>
                  <a:lnTo>
                    <a:pt x="1744" y="7970"/>
                  </a:lnTo>
                  <a:lnTo>
                    <a:pt x="1721" y="7902"/>
                  </a:lnTo>
                  <a:lnTo>
                    <a:pt x="1699" y="7812"/>
                  </a:lnTo>
                  <a:lnTo>
                    <a:pt x="1744" y="7767"/>
                  </a:lnTo>
                  <a:lnTo>
                    <a:pt x="1766" y="7721"/>
                  </a:lnTo>
                  <a:lnTo>
                    <a:pt x="1766" y="7699"/>
                  </a:lnTo>
                  <a:lnTo>
                    <a:pt x="1721" y="7653"/>
                  </a:lnTo>
                  <a:lnTo>
                    <a:pt x="1699" y="7585"/>
                  </a:lnTo>
                  <a:lnTo>
                    <a:pt x="1653" y="7608"/>
                  </a:lnTo>
                  <a:lnTo>
                    <a:pt x="1585" y="7653"/>
                  </a:lnTo>
                  <a:lnTo>
                    <a:pt x="1517" y="7676"/>
                  </a:lnTo>
                  <a:lnTo>
                    <a:pt x="1449" y="7699"/>
                  </a:lnTo>
                  <a:lnTo>
                    <a:pt x="1404" y="7721"/>
                  </a:lnTo>
                  <a:lnTo>
                    <a:pt x="1359" y="7744"/>
                  </a:lnTo>
                  <a:lnTo>
                    <a:pt x="1314" y="7744"/>
                  </a:lnTo>
                  <a:lnTo>
                    <a:pt x="1291" y="7721"/>
                  </a:lnTo>
                  <a:lnTo>
                    <a:pt x="1246" y="7699"/>
                  </a:lnTo>
                  <a:lnTo>
                    <a:pt x="1200" y="7699"/>
                  </a:lnTo>
                  <a:lnTo>
                    <a:pt x="1178" y="7721"/>
                  </a:lnTo>
                  <a:lnTo>
                    <a:pt x="1178" y="7789"/>
                  </a:lnTo>
                  <a:lnTo>
                    <a:pt x="1178" y="7857"/>
                  </a:lnTo>
                  <a:lnTo>
                    <a:pt x="1155" y="7902"/>
                  </a:lnTo>
                  <a:lnTo>
                    <a:pt x="1132" y="7925"/>
                  </a:lnTo>
                  <a:lnTo>
                    <a:pt x="1065" y="7948"/>
                  </a:lnTo>
                  <a:lnTo>
                    <a:pt x="997" y="7993"/>
                  </a:lnTo>
                  <a:lnTo>
                    <a:pt x="951" y="8016"/>
                  </a:lnTo>
                  <a:lnTo>
                    <a:pt x="906" y="8016"/>
                  </a:lnTo>
                  <a:lnTo>
                    <a:pt x="861" y="7970"/>
                  </a:lnTo>
                  <a:lnTo>
                    <a:pt x="793" y="7925"/>
                  </a:lnTo>
                  <a:lnTo>
                    <a:pt x="748" y="7880"/>
                  </a:lnTo>
                  <a:lnTo>
                    <a:pt x="748" y="7857"/>
                  </a:lnTo>
                  <a:lnTo>
                    <a:pt x="725" y="7835"/>
                  </a:lnTo>
                  <a:lnTo>
                    <a:pt x="680" y="7835"/>
                  </a:lnTo>
                  <a:lnTo>
                    <a:pt x="680" y="7857"/>
                  </a:lnTo>
                  <a:lnTo>
                    <a:pt x="657" y="7880"/>
                  </a:lnTo>
                  <a:lnTo>
                    <a:pt x="566" y="7902"/>
                  </a:lnTo>
                  <a:lnTo>
                    <a:pt x="476" y="7948"/>
                  </a:lnTo>
                  <a:lnTo>
                    <a:pt x="363" y="8084"/>
                  </a:lnTo>
                  <a:lnTo>
                    <a:pt x="295" y="8129"/>
                  </a:lnTo>
                  <a:lnTo>
                    <a:pt x="272" y="8152"/>
                  </a:lnTo>
                  <a:lnTo>
                    <a:pt x="227" y="8174"/>
                  </a:lnTo>
                  <a:lnTo>
                    <a:pt x="181" y="8197"/>
                  </a:lnTo>
                  <a:lnTo>
                    <a:pt x="181" y="8219"/>
                  </a:lnTo>
                  <a:lnTo>
                    <a:pt x="204" y="8242"/>
                  </a:lnTo>
                  <a:lnTo>
                    <a:pt x="227" y="8265"/>
                  </a:lnTo>
                  <a:lnTo>
                    <a:pt x="227" y="8491"/>
                  </a:lnTo>
                  <a:lnTo>
                    <a:pt x="227" y="8695"/>
                  </a:lnTo>
                  <a:lnTo>
                    <a:pt x="204" y="8718"/>
                  </a:lnTo>
                  <a:lnTo>
                    <a:pt x="136" y="8718"/>
                  </a:lnTo>
                  <a:lnTo>
                    <a:pt x="23" y="8740"/>
                  </a:lnTo>
                  <a:lnTo>
                    <a:pt x="0" y="8763"/>
                  </a:lnTo>
                  <a:lnTo>
                    <a:pt x="23" y="8786"/>
                  </a:lnTo>
                  <a:lnTo>
                    <a:pt x="68" y="8853"/>
                  </a:lnTo>
                  <a:lnTo>
                    <a:pt x="159" y="8944"/>
                  </a:lnTo>
                  <a:lnTo>
                    <a:pt x="227" y="8944"/>
                  </a:lnTo>
                  <a:lnTo>
                    <a:pt x="363" y="8921"/>
                  </a:lnTo>
                  <a:lnTo>
                    <a:pt x="453" y="8853"/>
                  </a:lnTo>
                  <a:lnTo>
                    <a:pt x="498" y="8831"/>
                  </a:lnTo>
                  <a:lnTo>
                    <a:pt x="612" y="8808"/>
                  </a:lnTo>
                  <a:lnTo>
                    <a:pt x="680" y="8831"/>
                  </a:lnTo>
                  <a:lnTo>
                    <a:pt x="770" y="8831"/>
                  </a:lnTo>
                  <a:lnTo>
                    <a:pt x="861" y="8853"/>
                  </a:lnTo>
                  <a:lnTo>
                    <a:pt x="883" y="8831"/>
                  </a:lnTo>
                  <a:lnTo>
                    <a:pt x="1495" y="8831"/>
                  </a:lnTo>
                  <a:lnTo>
                    <a:pt x="1563" y="8853"/>
                  </a:lnTo>
                  <a:lnTo>
                    <a:pt x="2287" y="8853"/>
                  </a:lnTo>
                  <a:lnTo>
                    <a:pt x="2536" y="8831"/>
                  </a:lnTo>
                  <a:lnTo>
                    <a:pt x="3261" y="8831"/>
                  </a:lnTo>
                  <a:lnTo>
                    <a:pt x="3351" y="8853"/>
                  </a:lnTo>
                  <a:lnTo>
                    <a:pt x="3419" y="8921"/>
                  </a:lnTo>
                  <a:lnTo>
                    <a:pt x="3465" y="8967"/>
                  </a:lnTo>
                  <a:lnTo>
                    <a:pt x="3487" y="8989"/>
                  </a:lnTo>
                  <a:lnTo>
                    <a:pt x="3510" y="9035"/>
                  </a:lnTo>
                  <a:lnTo>
                    <a:pt x="3555" y="9080"/>
                  </a:lnTo>
                  <a:lnTo>
                    <a:pt x="3578" y="9125"/>
                  </a:lnTo>
                  <a:lnTo>
                    <a:pt x="3555" y="9216"/>
                  </a:lnTo>
                  <a:lnTo>
                    <a:pt x="3555" y="9329"/>
                  </a:lnTo>
                  <a:lnTo>
                    <a:pt x="3601" y="9442"/>
                  </a:lnTo>
                  <a:lnTo>
                    <a:pt x="3646" y="9555"/>
                  </a:lnTo>
                  <a:lnTo>
                    <a:pt x="3736" y="9691"/>
                  </a:lnTo>
                  <a:lnTo>
                    <a:pt x="3759" y="9782"/>
                  </a:lnTo>
                  <a:lnTo>
                    <a:pt x="3759" y="9872"/>
                  </a:lnTo>
                  <a:lnTo>
                    <a:pt x="3782" y="9940"/>
                  </a:lnTo>
                  <a:lnTo>
                    <a:pt x="3850" y="10031"/>
                  </a:lnTo>
                  <a:lnTo>
                    <a:pt x="3895" y="10076"/>
                  </a:lnTo>
                  <a:lnTo>
                    <a:pt x="3918" y="10099"/>
                  </a:lnTo>
                  <a:lnTo>
                    <a:pt x="3985" y="10235"/>
                  </a:lnTo>
                  <a:lnTo>
                    <a:pt x="4121" y="10438"/>
                  </a:lnTo>
                  <a:lnTo>
                    <a:pt x="4212" y="10597"/>
                  </a:lnTo>
                  <a:lnTo>
                    <a:pt x="4257" y="10620"/>
                  </a:lnTo>
                  <a:lnTo>
                    <a:pt x="4302" y="10597"/>
                  </a:lnTo>
                  <a:lnTo>
                    <a:pt x="4529" y="10597"/>
                  </a:lnTo>
                  <a:lnTo>
                    <a:pt x="4597" y="10620"/>
                  </a:lnTo>
                  <a:lnTo>
                    <a:pt x="4619" y="10620"/>
                  </a:lnTo>
                  <a:lnTo>
                    <a:pt x="4733" y="10552"/>
                  </a:lnTo>
                  <a:lnTo>
                    <a:pt x="4846" y="10529"/>
                  </a:lnTo>
                  <a:lnTo>
                    <a:pt x="4982" y="10506"/>
                  </a:lnTo>
                  <a:lnTo>
                    <a:pt x="5027" y="10484"/>
                  </a:lnTo>
                  <a:lnTo>
                    <a:pt x="5118" y="10484"/>
                  </a:lnTo>
                  <a:lnTo>
                    <a:pt x="5299" y="10529"/>
                  </a:lnTo>
                  <a:lnTo>
                    <a:pt x="5503" y="10529"/>
                  </a:lnTo>
                  <a:lnTo>
                    <a:pt x="5661" y="10506"/>
                  </a:lnTo>
                  <a:lnTo>
                    <a:pt x="5684" y="10303"/>
                  </a:lnTo>
                  <a:lnTo>
                    <a:pt x="5684" y="10257"/>
                  </a:lnTo>
                  <a:lnTo>
                    <a:pt x="5706" y="10189"/>
                  </a:lnTo>
                  <a:lnTo>
                    <a:pt x="5774" y="10121"/>
                  </a:lnTo>
                  <a:lnTo>
                    <a:pt x="5774" y="10054"/>
                  </a:lnTo>
                  <a:lnTo>
                    <a:pt x="5774" y="9963"/>
                  </a:lnTo>
                  <a:lnTo>
                    <a:pt x="5797" y="9850"/>
                  </a:lnTo>
                  <a:lnTo>
                    <a:pt x="5910" y="9759"/>
                  </a:lnTo>
                  <a:lnTo>
                    <a:pt x="6069" y="9737"/>
                  </a:lnTo>
                  <a:lnTo>
                    <a:pt x="6182" y="9714"/>
                  </a:lnTo>
                  <a:lnTo>
                    <a:pt x="6318" y="9691"/>
                  </a:lnTo>
                  <a:lnTo>
                    <a:pt x="6567" y="9669"/>
                  </a:lnTo>
                  <a:lnTo>
                    <a:pt x="6657" y="9669"/>
                  </a:lnTo>
                  <a:lnTo>
                    <a:pt x="6657" y="9691"/>
                  </a:lnTo>
                  <a:lnTo>
                    <a:pt x="6612" y="9827"/>
                  </a:lnTo>
                  <a:lnTo>
                    <a:pt x="6612" y="9872"/>
                  </a:lnTo>
                  <a:lnTo>
                    <a:pt x="6612" y="9940"/>
                  </a:lnTo>
                  <a:lnTo>
                    <a:pt x="6657" y="9963"/>
                  </a:lnTo>
                  <a:lnTo>
                    <a:pt x="7382" y="9963"/>
                  </a:lnTo>
                  <a:lnTo>
                    <a:pt x="7563" y="9986"/>
                  </a:lnTo>
                  <a:lnTo>
                    <a:pt x="7586" y="9986"/>
                  </a:lnTo>
                  <a:lnTo>
                    <a:pt x="7608" y="10008"/>
                  </a:lnTo>
                  <a:lnTo>
                    <a:pt x="7631" y="10076"/>
                  </a:lnTo>
                  <a:lnTo>
                    <a:pt x="7631" y="10212"/>
                  </a:lnTo>
                  <a:lnTo>
                    <a:pt x="7586" y="10416"/>
                  </a:lnTo>
                  <a:lnTo>
                    <a:pt x="7608" y="10620"/>
                  </a:lnTo>
                  <a:lnTo>
                    <a:pt x="7676" y="10801"/>
                  </a:lnTo>
                  <a:lnTo>
                    <a:pt x="7699" y="11095"/>
                  </a:lnTo>
                  <a:lnTo>
                    <a:pt x="7654" y="11254"/>
                  </a:lnTo>
                  <a:lnTo>
                    <a:pt x="7631" y="11457"/>
                  </a:lnTo>
                  <a:lnTo>
                    <a:pt x="7608" y="11706"/>
                  </a:lnTo>
                  <a:lnTo>
                    <a:pt x="7654" y="11797"/>
                  </a:lnTo>
                  <a:lnTo>
                    <a:pt x="7721" y="11910"/>
                  </a:lnTo>
                  <a:lnTo>
                    <a:pt x="7835" y="12023"/>
                  </a:lnTo>
                  <a:lnTo>
                    <a:pt x="7925" y="12159"/>
                  </a:lnTo>
                  <a:lnTo>
                    <a:pt x="7993" y="12340"/>
                  </a:lnTo>
                  <a:lnTo>
                    <a:pt x="8016" y="12454"/>
                  </a:lnTo>
                  <a:lnTo>
                    <a:pt x="7993" y="12499"/>
                  </a:lnTo>
                  <a:lnTo>
                    <a:pt x="7993" y="12567"/>
                  </a:lnTo>
                  <a:lnTo>
                    <a:pt x="8016" y="12680"/>
                  </a:lnTo>
                  <a:lnTo>
                    <a:pt x="7993" y="12771"/>
                  </a:lnTo>
                  <a:lnTo>
                    <a:pt x="7925" y="12793"/>
                  </a:lnTo>
                  <a:lnTo>
                    <a:pt x="7903" y="12839"/>
                  </a:lnTo>
                  <a:lnTo>
                    <a:pt x="7948" y="12952"/>
                  </a:lnTo>
                  <a:lnTo>
                    <a:pt x="7948" y="13042"/>
                  </a:lnTo>
                  <a:lnTo>
                    <a:pt x="7971" y="13065"/>
                  </a:lnTo>
                  <a:lnTo>
                    <a:pt x="7993" y="13088"/>
                  </a:lnTo>
                  <a:lnTo>
                    <a:pt x="8016" y="13088"/>
                  </a:lnTo>
                  <a:lnTo>
                    <a:pt x="8084" y="13065"/>
                  </a:lnTo>
                  <a:lnTo>
                    <a:pt x="8152" y="12997"/>
                  </a:lnTo>
                  <a:lnTo>
                    <a:pt x="8220" y="12974"/>
                  </a:lnTo>
                  <a:lnTo>
                    <a:pt x="8288" y="12974"/>
                  </a:lnTo>
                  <a:lnTo>
                    <a:pt x="8423" y="12997"/>
                  </a:lnTo>
                  <a:lnTo>
                    <a:pt x="8695" y="12997"/>
                  </a:lnTo>
                  <a:lnTo>
                    <a:pt x="8876" y="12906"/>
                  </a:lnTo>
                  <a:lnTo>
                    <a:pt x="9012" y="12906"/>
                  </a:lnTo>
                  <a:lnTo>
                    <a:pt x="9103" y="12952"/>
                  </a:lnTo>
                  <a:lnTo>
                    <a:pt x="9216" y="12952"/>
                  </a:lnTo>
                  <a:lnTo>
                    <a:pt x="9284" y="12929"/>
                  </a:lnTo>
                  <a:lnTo>
                    <a:pt x="9284" y="12884"/>
                  </a:lnTo>
                  <a:lnTo>
                    <a:pt x="9306" y="12839"/>
                  </a:lnTo>
                  <a:lnTo>
                    <a:pt x="9420" y="12839"/>
                  </a:lnTo>
                  <a:lnTo>
                    <a:pt x="9442" y="12906"/>
                  </a:lnTo>
                  <a:lnTo>
                    <a:pt x="9465" y="12952"/>
                  </a:lnTo>
                  <a:lnTo>
                    <a:pt x="9510" y="12952"/>
                  </a:lnTo>
                  <a:lnTo>
                    <a:pt x="9601" y="12997"/>
                  </a:lnTo>
                  <a:lnTo>
                    <a:pt x="9646" y="13042"/>
                  </a:lnTo>
                  <a:lnTo>
                    <a:pt x="9669" y="13133"/>
                  </a:lnTo>
                  <a:lnTo>
                    <a:pt x="9646" y="13201"/>
                  </a:lnTo>
                  <a:lnTo>
                    <a:pt x="9623" y="13223"/>
                  </a:lnTo>
                  <a:lnTo>
                    <a:pt x="9646" y="13269"/>
                  </a:lnTo>
                  <a:lnTo>
                    <a:pt x="9737" y="13291"/>
                  </a:lnTo>
                  <a:lnTo>
                    <a:pt x="9759" y="13291"/>
                  </a:lnTo>
                  <a:lnTo>
                    <a:pt x="9895" y="13223"/>
                  </a:lnTo>
                  <a:lnTo>
                    <a:pt x="9940" y="13201"/>
                  </a:lnTo>
                  <a:lnTo>
                    <a:pt x="9986" y="13201"/>
                  </a:lnTo>
                  <a:lnTo>
                    <a:pt x="10054" y="13178"/>
                  </a:lnTo>
                  <a:lnTo>
                    <a:pt x="10212" y="13133"/>
                  </a:lnTo>
                  <a:lnTo>
                    <a:pt x="10303" y="13133"/>
                  </a:lnTo>
                  <a:lnTo>
                    <a:pt x="10348" y="13110"/>
                  </a:lnTo>
                  <a:lnTo>
                    <a:pt x="10371" y="13110"/>
                  </a:lnTo>
                  <a:lnTo>
                    <a:pt x="10393" y="13133"/>
                  </a:lnTo>
                  <a:lnTo>
                    <a:pt x="10371" y="13201"/>
                  </a:lnTo>
                  <a:lnTo>
                    <a:pt x="10371" y="13269"/>
                  </a:lnTo>
                  <a:lnTo>
                    <a:pt x="10393" y="13382"/>
                  </a:lnTo>
                  <a:lnTo>
                    <a:pt x="10416" y="13427"/>
                  </a:lnTo>
                  <a:lnTo>
                    <a:pt x="10484" y="13473"/>
                  </a:lnTo>
                  <a:lnTo>
                    <a:pt x="10507" y="13495"/>
                  </a:lnTo>
                  <a:lnTo>
                    <a:pt x="10552" y="13540"/>
                  </a:lnTo>
                  <a:lnTo>
                    <a:pt x="10642" y="13540"/>
                  </a:lnTo>
                  <a:lnTo>
                    <a:pt x="10824" y="13586"/>
                  </a:lnTo>
                  <a:lnTo>
                    <a:pt x="10891" y="13631"/>
                  </a:lnTo>
                  <a:lnTo>
                    <a:pt x="10959" y="13654"/>
                  </a:lnTo>
                  <a:lnTo>
                    <a:pt x="11027" y="13654"/>
                  </a:lnTo>
                  <a:lnTo>
                    <a:pt x="11208" y="13676"/>
                  </a:lnTo>
                  <a:lnTo>
                    <a:pt x="11276" y="13699"/>
                  </a:lnTo>
                  <a:lnTo>
                    <a:pt x="11412" y="13722"/>
                  </a:lnTo>
                  <a:lnTo>
                    <a:pt x="11593" y="13722"/>
                  </a:lnTo>
                  <a:lnTo>
                    <a:pt x="11661" y="13699"/>
                  </a:lnTo>
                  <a:lnTo>
                    <a:pt x="11684" y="13676"/>
                  </a:lnTo>
                  <a:lnTo>
                    <a:pt x="11707" y="13654"/>
                  </a:lnTo>
                  <a:lnTo>
                    <a:pt x="11729" y="13608"/>
                  </a:lnTo>
                  <a:lnTo>
                    <a:pt x="11752" y="13473"/>
                  </a:lnTo>
                  <a:lnTo>
                    <a:pt x="11775" y="13427"/>
                  </a:lnTo>
                  <a:lnTo>
                    <a:pt x="11820" y="13405"/>
                  </a:lnTo>
                  <a:lnTo>
                    <a:pt x="11865" y="13405"/>
                  </a:lnTo>
                  <a:lnTo>
                    <a:pt x="11888" y="13427"/>
                  </a:lnTo>
                  <a:lnTo>
                    <a:pt x="11933" y="13563"/>
                  </a:lnTo>
                  <a:lnTo>
                    <a:pt x="12069" y="13699"/>
                  </a:lnTo>
                  <a:lnTo>
                    <a:pt x="12114" y="13812"/>
                  </a:lnTo>
                  <a:lnTo>
                    <a:pt x="12159" y="13903"/>
                  </a:lnTo>
                  <a:lnTo>
                    <a:pt x="12205" y="13925"/>
                  </a:lnTo>
                  <a:lnTo>
                    <a:pt x="12250" y="13948"/>
                  </a:lnTo>
                  <a:lnTo>
                    <a:pt x="12341" y="13971"/>
                  </a:lnTo>
                  <a:lnTo>
                    <a:pt x="12409" y="13971"/>
                  </a:lnTo>
                  <a:lnTo>
                    <a:pt x="12590" y="14039"/>
                  </a:lnTo>
                  <a:lnTo>
                    <a:pt x="12726" y="14084"/>
                  </a:lnTo>
                  <a:lnTo>
                    <a:pt x="12816" y="14129"/>
                  </a:lnTo>
                  <a:lnTo>
                    <a:pt x="12861" y="14152"/>
                  </a:lnTo>
                  <a:lnTo>
                    <a:pt x="12884" y="14197"/>
                  </a:lnTo>
                  <a:lnTo>
                    <a:pt x="12907" y="14242"/>
                  </a:lnTo>
                  <a:lnTo>
                    <a:pt x="12929" y="14333"/>
                  </a:lnTo>
                  <a:lnTo>
                    <a:pt x="12975" y="14424"/>
                  </a:lnTo>
                  <a:lnTo>
                    <a:pt x="13020" y="14424"/>
                  </a:lnTo>
                  <a:lnTo>
                    <a:pt x="13065" y="14446"/>
                  </a:lnTo>
                  <a:lnTo>
                    <a:pt x="13110" y="14491"/>
                  </a:lnTo>
                  <a:lnTo>
                    <a:pt x="13156" y="14537"/>
                  </a:lnTo>
                  <a:lnTo>
                    <a:pt x="13224" y="14650"/>
                  </a:lnTo>
                  <a:lnTo>
                    <a:pt x="13269" y="14718"/>
                  </a:lnTo>
                  <a:lnTo>
                    <a:pt x="13292" y="14808"/>
                  </a:lnTo>
                  <a:lnTo>
                    <a:pt x="13337" y="14854"/>
                  </a:lnTo>
                  <a:lnTo>
                    <a:pt x="13405" y="14876"/>
                  </a:lnTo>
                  <a:lnTo>
                    <a:pt x="13495" y="14876"/>
                  </a:lnTo>
                  <a:lnTo>
                    <a:pt x="13518" y="14854"/>
                  </a:lnTo>
                  <a:lnTo>
                    <a:pt x="13631" y="14808"/>
                  </a:lnTo>
                  <a:lnTo>
                    <a:pt x="13699" y="14763"/>
                  </a:lnTo>
                  <a:lnTo>
                    <a:pt x="13767" y="14741"/>
                  </a:lnTo>
                  <a:lnTo>
                    <a:pt x="13790" y="14763"/>
                  </a:lnTo>
                  <a:lnTo>
                    <a:pt x="13835" y="14786"/>
                  </a:lnTo>
                  <a:lnTo>
                    <a:pt x="13835" y="14854"/>
                  </a:lnTo>
                  <a:lnTo>
                    <a:pt x="13835" y="14876"/>
                  </a:lnTo>
                  <a:lnTo>
                    <a:pt x="13903" y="14922"/>
                  </a:lnTo>
                  <a:lnTo>
                    <a:pt x="13948" y="14899"/>
                  </a:lnTo>
                  <a:lnTo>
                    <a:pt x="13948" y="14876"/>
                  </a:lnTo>
                  <a:lnTo>
                    <a:pt x="13948" y="14854"/>
                  </a:lnTo>
                  <a:lnTo>
                    <a:pt x="13948" y="14695"/>
                  </a:lnTo>
                  <a:lnTo>
                    <a:pt x="13948" y="14537"/>
                  </a:lnTo>
                  <a:lnTo>
                    <a:pt x="13948" y="14401"/>
                  </a:lnTo>
                  <a:lnTo>
                    <a:pt x="13948" y="14242"/>
                  </a:lnTo>
                  <a:lnTo>
                    <a:pt x="13948" y="14107"/>
                  </a:lnTo>
                  <a:lnTo>
                    <a:pt x="13948" y="13993"/>
                  </a:lnTo>
                  <a:lnTo>
                    <a:pt x="13948" y="13857"/>
                  </a:lnTo>
                  <a:lnTo>
                    <a:pt x="13926" y="13880"/>
                  </a:lnTo>
                  <a:lnTo>
                    <a:pt x="13880" y="13903"/>
                  </a:lnTo>
                  <a:lnTo>
                    <a:pt x="13767" y="13903"/>
                  </a:lnTo>
                  <a:lnTo>
                    <a:pt x="13722" y="13925"/>
                  </a:lnTo>
                  <a:lnTo>
                    <a:pt x="13722" y="13948"/>
                  </a:lnTo>
                  <a:lnTo>
                    <a:pt x="13722" y="13993"/>
                  </a:lnTo>
                  <a:lnTo>
                    <a:pt x="13722" y="14061"/>
                  </a:lnTo>
                  <a:lnTo>
                    <a:pt x="13722" y="14084"/>
                  </a:lnTo>
                  <a:lnTo>
                    <a:pt x="13677" y="14084"/>
                  </a:lnTo>
                  <a:lnTo>
                    <a:pt x="13609" y="14061"/>
                  </a:lnTo>
                  <a:lnTo>
                    <a:pt x="13473" y="14039"/>
                  </a:lnTo>
                  <a:lnTo>
                    <a:pt x="13382" y="14016"/>
                  </a:lnTo>
                  <a:lnTo>
                    <a:pt x="13314" y="13948"/>
                  </a:lnTo>
                  <a:lnTo>
                    <a:pt x="13201" y="13835"/>
                  </a:lnTo>
                  <a:lnTo>
                    <a:pt x="13133" y="13790"/>
                  </a:lnTo>
                  <a:lnTo>
                    <a:pt x="12997" y="13676"/>
                  </a:lnTo>
                  <a:lnTo>
                    <a:pt x="12952" y="13654"/>
                  </a:lnTo>
                  <a:lnTo>
                    <a:pt x="12907" y="13586"/>
                  </a:lnTo>
                  <a:lnTo>
                    <a:pt x="12884" y="13495"/>
                  </a:lnTo>
                  <a:lnTo>
                    <a:pt x="12861" y="13427"/>
                  </a:lnTo>
                  <a:lnTo>
                    <a:pt x="12839" y="13382"/>
                  </a:lnTo>
                  <a:lnTo>
                    <a:pt x="12816" y="13314"/>
                  </a:lnTo>
                  <a:lnTo>
                    <a:pt x="12861" y="13223"/>
                  </a:lnTo>
                  <a:lnTo>
                    <a:pt x="12907" y="13020"/>
                  </a:lnTo>
                  <a:lnTo>
                    <a:pt x="12952" y="12884"/>
                  </a:lnTo>
                  <a:lnTo>
                    <a:pt x="12975" y="12771"/>
                  </a:lnTo>
                  <a:lnTo>
                    <a:pt x="13043" y="12680"/>
                  </a:lnTo>
                  <a:lnTo>
                    <a:pt x="13043" y="12567"/>
                  </a:lnTo>
                  <a:lnTo>
                    <a:pt x="13020" y="12454"/>
                  </a:lnTo>
                  <a:lnTo>
                    <a:pt x="13020" y="12386"/>
                  </a:lnTo>
                  <a:lnTo>
                    <a:pt x="13020" y="12205"/>
                  </a:lnTo>
                  <a:lnTo>
                    <a:pt x="13043" y="12069"/>
                  </a:lnTo>
                  <a:lnTo>
                    <a:pt x="13043" y="12001"/>
                  </a:lnTo>
                  <a:lnTo>
                    <a:pt x="13020" y="11865"/>
                  </a:lnTo>
                  <a:lnTo>
                    <a:pt x="12952" y="11729"/>
                  </a:lnTo>
                  <a:lnTo>
                    <a:pt x="12839" y="11548"/>
                  </a:lnTo>
                  <a:lnTo>
                    <a:pt x="12861" y="11503"/>
                  </a:lnTo>
                  <a:lnTo>
                    <a:pt x="12907" y="11457"/>
                  </a:lnTo>
                  <a:lnTo>
                    <a:pt x="13020" y="11389"/>
                  </a:lnTo>
                  <a:lnTo>
                    <a:pt x="13065" y="11344"/>
                  </a:lnTo>
                  <a:lnTo>
                    <a:pt x="13133" y="11276"/>
                  </a:lnTo>
                  <a:lnTo>
                    <a:pt x="13156" y="11254"/>
                  </a:lnTo>
                  <a:lnTo>
                    <a:pt x="13224" y="11163"/>
                  </a:lnTo>
                  <a:lnTo>
                    <a:pt x="13269" y="11095"/>
                  </a:lnTo>
                  <a:lnTo>
                    <a:pt x="13269" y="11005"/>
                  </a:lnTo>
                  <a:lnTo>
                    <a:pt x="13246" y="10914"/>
                  </a:lnTo>
                  <a:lnTo>
                    <a:pt x="13314" y="10914"/>
                  </a:lnTo>
                  <a:lnTo>
                    <a:pt x="13495" y="10869"/>
                  </a:lnTo>
                  <a:lnTo>
                    <a:pt x="13722" y="10846"/>
                  </a:lnTo>
                  <a:lnTo>
                    <a:pt x="13926" y="10801"/>
                  </a:lnTo>
                  <a:lnTo>
                    <a:pt x="14152" y="10778"/>
                  </a:lnTo>
                  <a:lnTo>
                    <a:pt x="14378" y="10733"/>
                  </a:lnTo>
                  <a:lnTo>
                    <a:pt x="14582" y="10710"/>
                  </a:lnTo>
                  <a:lnTo>
                    <a:pt x="14718" y="10688"/>
                  </a:lnTo>
                  <a:lnTo>
                    <a:pt x="14695" y="10620"/>
                  </a:lnTo>
                  <a:lnTo>
                    <a:pt x="14650" y="10506"/>
                  </a:lnTo>
                  <a:lnTo>
                    <a:pt x="14560" y="10371"/>
                  </a:lnTo>
                  <a:lnTo>
                    <a:pt x="14514" y="10235"/>
                  </a:lnTo>
                  <a:lnTo>
                    <a:pt x="14446" y="10099"/>
                  </a:lnTo>
                  <a:lnTo>
                    <a:pt x="14424" y="10008"/>
                  </a:lnTo>
                  <a:lnTo>
                    <a:pt x="14378" y="9895"/>
                  </a:lnTo>
                  <a:lnTo>
                    <a:pt x="14288" y="9759"/>
                  </a:lnTo>
                  <a:lnTo>
                    <a:pt x="14243" y="9714"/>
                  </a:lnTo>
                  <a:lnTo>
                    <a:pt x="14197" y="9669"/>
                  </a:lnTo>
                  <a:lnTo>
                    <a:pt x="14084" y="9578"/>
                  </a:lnTo>
                  <a:lnTo>
                    <a:pt x="13971" y="9487"/>
                  </a:lnTo>
                  <a:lnTo>
                    <a:pt x="13880" y="9442"/>
                  </a:lnTo>
                  <a:lnTo>
                    <a:pt x="13790" y="9261"/>
                  </a:lnTo>
                  <a:lnTo>
                    <a:pt x="13767" y="9193"/>
                  </a:lnTo>
                  <a:lnTo>
                    <a:pt x="13722" y="9080"/>
                  </a:lnTo>
                  <a:lnTo>
                    <a:pt x="13699" y="8967"/>
                  </a:lnTo>
                  <a:lnTo>
                    <a:pt x="13722" y="8921"/>
                  </a:lnTo>
                  <a:lnTo>
                    <a:pt x="13790" y="8763"/>
                  </a:lnTo>
                  <a:lnTo>
                    <a:pt x="13812" y="8718"/>
                  </a:lnTo>
                  <a:lnTo>
                    <a:pt x="13790" y="8672"/>
                  </a:lnTo>
                  <a:lnTo>
                    <a:pt x="13767" y="8536"/>
                  </a:lnTo>
                  <a:lnTo>
                    <a:pt x="13722" y="8469"/>
                  </a:lnTo>
                  <a:lnTo>
                    <a:pt x="13699" y="8401"/>
                  </a:lnTo>
                  <a:lnTo>
                    <a:pt x="13654" y="8287"/>
                  </a:lnTo>
                  <a:lnTo>
                    <a:pt x="13609" y="8129"/>
                  </a:lnTo>
                  <a:lnTo>
                    <a:pt x="13586" y="8061"/>
                  </a:lnTo>
                  <a:lnTo>
                    <a:pt x="13586" y="8016"/>
                  </a:lnTo>
                  <a:lnTo>
                    <a:pt x="13609" y="7880"/>
                  </a:lnTo>
                  <a:lnTo>
                    <a:pt x="13654" y="7744"/>
                  </a:lnTo>
                  <a:lnTo>
                    <a:pt x="13654" y="7721"/>
                  </a:lnTo>
                  <a:lnTo>
                    <a:pt x="13631" y="7585"/>
                  </a:lnTo>
                  <a:lnTo>
                    <a:pt x="13586" y="7427"/>
                  </a:lnTo>
                  <a:lnTo>
                    <a:pt x="13495" y="7291"/>
                  </a:lnTo>
                  <a:lnTo>
                    <a:pt x="13495" y="7223"/>
                  </a:lnTo>
                  <a:lnTo>
                    <a:pt x="13495" y="7110"/>
                  </a:lnTo>
                  <a:lnTo>
                    <a:pt x="13495" y="6951"/>
                  </a:lnTo>
                  <a:lnTo>
                    <a:pt x="13495" y="6861"/>
                  </a:lnTo>
                  <a:lnTo>
                    <a:pt x="13495" y="6793"/>
                  </a:lnTo>
                  <a:lnTo>
                    <a:pt x="13495" y="6680"/>
                  </a:lnTo>
                  <a:lnTo>
                    <a:pt x="13495" y="6612"/>
                  </a:lnTo>
                  <a:lnTo>
                    <a:pt x="13450" y="6544"/>
                  </a:lnTo>
                  <a:lnTo>
                    <a:pt x="13382" y="6453"/>
                  </a:lnTo>
                  <a:lnTo>
                    <a:pt x="13337" y="6408"/>
                  </a:lnTo>
                  <a:lnTo>
                    <a:pt x="13337" y="6385"/>
                  </a:lnTo>
                  <a:lnTo>
                    <a:pt x="13337" y="6340"/>
                  </a:lnTo>
                  <a:lnTo>
                    <a:pt x="13269" y="6317"/>
                  </a:lnTo>
                  <a:lnTo>
                    <a:pt x="13246" y="6272"/>
                  </a:lnTo>
                  <a:lnTo>
                    <a:pt x="13246" y="6227"/>
                  </a:lnTo>
                  <a:lnTo>
                    <a:pt x="13224" y="6136"/>
                  </a:lnTo>
                  <a:lnTo>
                    <a:pt x="13224" y="6091"/>
                  </a:lnTo>
                  <a:lnTo>
                    <a:pt x="13246" y="6068"/>
                  </a:lnTo>
                  <a:lnTo>
                    <a:pt x="13314" y="6023"/>
                  </a:lnTo>
                  <a:lnTo>
                    <a:pt x="13405" y="5955"/>
                  </a:lnTo>
                  <a:lnTo>
                    <a:pt x="13427" y="5933"/>
                  </a:lnTo>
                  <a:lnTo>
                    <a:pt x="13450" y="5887"/>
                  </a:lnTo>
                  <a:lnTo>
                    <a:pt x="13427" y="5774"/>
                  </a:lnTo>
                  <a:lnTo>
                    <a:pt x="13427" y="5661"/>
                  </a:lnTo>
                  <a:lnTo>
                    <a:pt x="13450" y="5638"/>
                  </a:lnTo>
                  <a:lnTo>
                    <a:pt x="13473" y="5548"/>
                  </a:lnTo>
                  <a:lnTo>
                    <a:pt x="13541" y="5480"/>
                  </a:lnTo>
                  <a:lnTo>
                    <a:pt x="13609" y="5389"/>
                  </a:lnTo>
                  <a:lnTo>
                    <a:pt x="13654" y="5389"/>
                  </a:lnTo>
                  <a:lnTo>
                    <a:pt x="13699" y="5367"/>
                  </a:lnTo>
                  <a:lnTo>
                    <a:pt x="13744" y="5321"/>
                  </a:lnTo>
                  <a:lnTo>
                    <a:pt x="13790" y="5299"/>
                  </a:lnTo>
                  <a:lnTo>
                    <a:pt x="13790" y="5276"/>
                  </a:lnTo>
                  <a:lnTo>
                    <a:pt x="13767" y="5095"/>
                  </a:lnTo>
                  <a:lnTo>
                    <a:pt x="13767" y="4982"/>
                  </a:lnTo>
                  <a:lnTo>
                    <a:pt x="13790" y="4891"/>
                  </a:lnTo>
                  <a:lnTo>
                    <a:pt x="13812" y="4823"/>
                  </a:lnTo>
                  <a:lnTo>
                    <a:pt x="13812" y="4755"/>
                  </a:lnTo>
                  <a:lnTo>
                    <a:pt x="13835" y="4619"/>
                  </a:lnTo>
                  <a:lnTo>
                    <a:pt x="13835" y="4551"/>
                  </a:lnTo>
                  <a:lnTo>
                    <a:pt x="13880" y="4280"/>
                  </a:lnTo>
                  <a:lnTo>
                    <a:pt x="13880" y="4257"/>
                  </a:lnTo>
                  <a:lnTo>
                    <a:pt x="13903" y="4121"/>
                  </a:lnTo>
                  <a:lnTo>
                    <a:pt x="13926" y="4076"/>
                  </a:lnTo>
                  <a:lnTo>
                    <a:pt x="13948" y="4076"/>
                  </a:lnTo>
                  <a:lnTo>
                    <a:pt x="13971" y="3985"/>
                  </a:lnTo>
                  <a:lnTo>
                    <a:pt x="14039" y="3872"/>
                  </a:lnTo>
                  <a:lnTo>
                    <a:pt x="14061" y="3804"/>
                  </a:lnTo>
                  <a:lnTo>
                    <a:pt x="14061" y="3668"/>
                  </a:lnTo>
                  <a:lnTo>
                    <a:pt x="14061" y="3578"/>
                  </a:lnTo>
                  <a:lnTo>
                    <a:pt x="14084" y="3555"/>
                  </a:lnTo>
                  <a:lnTo>
                    <a:pt x="14152" y="3510"/>
                  </a:lnTo>
                  <a:lnTo>
                    <a:pt x="14265" y="3442"/>
                  </a:lnTo>
                  <a:lnTo>
                    <a:pt x="14310" y="3329"/>
                  </a:lnTo>
                  <a:lnTo>
                    <a:pt x="14378" y="3261"/>
                  </a:lnTo>
                  <a:lnTo>
                    <a:pt x="14492" y="3215"/>
                  </a:lnTo>
                  <a:lnTo>
                    <a:pt x="14877" y="2876"/>
                  </a:lnTo>
                  <a:lnTo>
                    <a:pt x="15035" y="2695"/>
                  </a:lnTo>
                  <a:lnTo>
                    <a:pt x="15126" y="2581"/>
                  </a:lnTo>
                  <a:lnTo>
                    <a:pt x="15126" y="2559"/>
                  </a:lnTo>
                  <a:lnTo>
                    <a:pt x="15126" y="2514"/>
                  </a:lnTo>
                  <a:lnTo>
                    <a:pt x="15103" y="2468"/>
                  </a:lnTo>
                  <a:lnTo>
                    <a:pt x="15058" y="2446"/>
                  </a:lnTo>
                  <a:lnTo>
                    <a:pt x="15058" y="2400"/>
                  </a:lnTo>
                  <a:lnTo>
                    <a:pt x="14990" y="2400"/>
                  </a:lnTo>
                  <a:lnTo>
                    <a:pt x="14944" y="2378"/>
                  </a:lnTo>
                  <a:lnTo>
                    <a:pt x="14922" y="2332"/>
                  </a:lnTo>
                  <a:lnTo>
                    <a:pt x="14877" y="2310"/>
                  </a:lnTo>
                  <a:lnTo>
                    <a:pt x="14786" y="2310"/>
                  </a:lnTo>
                  <a:lnTo>
                    <a:pt x="14695" y="2264"/>
                  </a:lnTo>
                  <a:lnTo>
                    <a:pt x="14695" y="2197"/>
                  </a:lnTo>
                  <a:lnTo>
                    <a:pt x="14741" y="2083"/>
                  </a:lnTo>
                  <a:lnTo>
                    <a:pt x="14786" y="1947"/>
                  </a:lnTo>
                  <a:lnTo>
                    <a:pt x="14786" y="1925"/>
                  </a:lnTo>
                  <a:lnTo>
                    <a:pt x="14786" y="1880"/>
                  </a:lnTo>
                  <a:lnTo>
                    <a:pt x="14763" y="1857"/>
                  </a:lnTo>
                  <a:lnTo>
                    <a:pt x="14741" y="1834"/>
                  </a:lnTo>
                  <a:lnTo>
                    <a:pt x="14718" y="1789"/>
                  </a:lnTo>
                  <a:lnTo>
                    <a:pt x="14741" y="1698"/>
                  </a:lnTo>
                  <a:lnTo>
                    <a:pt x="14786" y="1608"/>
                  </a:lnTo>
                  <a:lnTo>
                    <a:pt x="14809" y="1563"/>
                  </a:lnTo>
                  <a:lnTo>
                    <a:pt x="14831" y="1517"/>
                  </a:lnTo>
                  <a:lnTo>
                    <a:pt x="14831" y="1472"/>
                  </a:lnTo>
                  <a:lnTo>
                    <a:pt x="14786" y="1449"/>
                  </a:lnTo>
                  <a:lnTo>
                    <a:pt x="14763" y="1404"/>
                  </a:lnTo>
                  <a:lnTo>
                    <a:pt x="14763" y="1381"/>
                  </a:lnTo>
                  <a:lnTo>
                    <a:pt x="14718" y="1336"/>
                  </a:lnTo>
                  <a:lnTo>
                    <a:pt x="14673" y="1313"/>
                  </a:lnTo>
                  <a:lnTo>
                    <a:pt x="14627" y="1336"/>
                  </a:lnTo>
                  <a:lnTo>
                    <a:pt x="14582" y="1336"/>
                  </a:lnTo>
                  <a:lnTo>
                    <a:pt x="14560" y="1313"/>
                  </a:lnTo>
                  <a:lnTo>
                    <a:pt x="14560" y="1268"/>
                  </a:lnTo>
                  <a:lnTo>
                    <a:pt x="14537" y="1200"/>
                  </a:lnTo>
                  <a:lnTo>
                    <a:pt x="14514" y="1178"/>
                  </a:lnTo>
                  <a:lnTo>
                    <a:pt x="14446" y="1132"/>
                  </a:lnTo>
                  <a:lnTo>
                    <a:pt x="14265" y="1064"/>
                  </a:lnTo>
                  <a:lnTo>
                    <a:pt x="14129" y="906"/>
                  </a:lnTo>
                  <a:lnTo>
                    <a:pt x="14061" y="838"/>
                  </a:lnTo>
                  <a:lnTo>
                    <a:pt x="14016" y="793"/>
                  </a:lnTo>
                  <a:lnTo>
                    <a:pt x="13948" y="657"/>
                  </a:lnTo>
                  <a:lnTo>
                    <a:pt x="13858" y="589"/>
                  </a:lnTo>
                  <a:lnTo>
                    <a:pt x="13767" y="544"/>
                  </a:lnTo>
                  <a:lnTo>
                    <a:pt x="13699" y="566"/>
                  </a:lnTo>
                  <a:lnTo>
                    <a:pt x="13631" y="657"/>
                  </a:lnTo>
                  <a:lnTo>
                    <a:pt x="13495" y="725"/>
                  </a:lnTo>
                  <a:lnTo>
                    <a:pt x="13450" y="725"/>
                  </a:lnTo>
                  <a:lnTo>
                    <a:pt x="13382" y="679"/>
                  </a:lnTo>
                  <a:lnTo>
                    <a:pt x="13269" y="657"/>
                  </a:lnTo>
                  <a:lnTo>
                    <a:pt x="13110" y="634"/>
                  </a:lnTo>
                  <a:lnTo>
                    <a:pt x="13043" y="679"/>
                  </a:lnTo>
                  <a:lnTo>
                    <a:pt x="12952" y="747"/>
                  </a:lnTo>
                  <a:lnTo>
                    <a:pt x="12861" y="793"/>
                  </a:lnTo>
                  <a:lnTo>
                    <a:pt x="12816" y="793"/>
                  </a:lnTo>
                  <a:lnTo>
                    <a:pt x="12771" y="770"/>
                  </a:lnTo>
                  <a:lnTo>
                    <a:pt x="12680" y="770"/>
                  </a:lnTo>
                  <a:lnTo>
                    <a:pt x="12590" y="702"/>
                  </a:lnTo>
                  <a:lnTo>
                    <a:pt x="12544" y="657"/>
                  </a:lnTo>
                  <a:lnTo>
                    <a:pt x="12522" y="612"/>
                  </a:lnTo>
                  <a:lnTo>
                    <a:pt x="12476" y="589"/>
                  </a:lnTo>
                  <a:lnTo>
                    <a:pt x="12409" y="566"/>
                  </a:lnTo>
                  <a:lnTo>
                    <a:pt x="12363" y="521"/>
                  </a:lnTo>
                  <a:lnTo>
                    <a:pt x="12341" y="476"/>
                  </a:lnTo>
                  <a:lnTo>
                    <a:pt x="12318" y="430"/>
                  </a:lnTo>
                  <a:lnTo>
                    <a:pt x="12273" y="362"/>
                  </a:lnTo>
                  <a:lnTo>
                    <a:pt x="12137" y="272"/>
                  </a:lnTo>
                  <a:lnTo>
                    <a:pt x="12092" y="227"/>
                  </a:lnTo>
                  <a:lnTo>
                    <a:pt x="12069" y="159"/>
                  </a:lnTo>
                  <a:lnTo>
                    <a:pt x="11820" y="91"/>
                  </a:lnTo>
                  <a:lnTo>
                    <a:pt x="11797" y="91"/>
                  </a:lnTo>
                  <a:lnTo>
                    <a:pt x="11752" y="113"/>
                  </a:lnTo>
                  <a:lnTo>
                    <a:pt x="11639" y="181"/>
                  </a:lnTo>
                  <a:lnTo>
                    <a:pt x="11593" y="204"/>
                  </a:lnTo>
                  <a:lnTo>
                    <a:pt x="11548" y="204"/>
                  </a:lnTo>
                  <a:lnTo>
                    <a:pt x="11435" y="181"/>
                  </a:lnTo>
                  <a:lnTo>
                    <a:pt x="11073" y="113"/>
                  </a:lnTo>
                  <a:lnTo>
                    <a:pt x="10801" y="45"/>
                  </a:lnTo>
                  <a:lnTo>
                    <a:pt x="10710" y="23"/>
                  </a:lnTo>
                  <a:lnTo>
                    <a:pt x="1057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3884700" y="3558825"/>
              <a:ext cx="258150" cy="173250"/>
            </a:xfrm>
            <a:custGeom>
              <a:rect b="b" l="l" r="r" t="t"/>
              <a:pathLst>
                <a:path extrusionOk="0" h="6930" w="10326">
                  <a:moveTo>
                    <a:pt x="6409" y="1"/>
                  </a:moveTo>
                  <a:lnTo>
                    <a:pt x="6318" y="46"/>
                  </a:lnTo>
                  <a:lnTo>
                    <a:pt x="6205" y="91"/>
                  </a:lnTo>
                  <a:lnTo>
                    <a:pt x="6182" y="114"/>
                  </a:lnTo>
                  <a:lnTo>
                    <a:pt x="6137" y="137"/>
                  </a:lnTo>
                  <a:lnTo>
                    <a:pt x="6046" y="137"/>
                  </a:lnTo>
                  <a:lnTo>
                    <a:pt x="6024" y="182"/>
                  </a:lnTo>
                  <a:lnTo>
                    <a:pt x="6001" y="204"/>
                  </a:lnTo>
                  <a:lnTo>
                    <a:pt x="5843" y="272"/>
                  </a:lnTo>
                  <a:lnTo>
                    <a:pt x="5820" y="318"/>
                  </a:lnTo>
                  <a:lnTo>
                    <a:pt x="5797" y="340"/>
                  </a:lnTo>
                  <a:lnTo>
                    <a:pt x="5797" y="363"/>
                  </a:lnTo>
                  <a:lnTo>
                    <a:pt x="5797" y="431"/>
                  </a:lnTo>
                  <a:lnTo>
                    <a:pt x="5797" y="499"/>
                  </a:lnTo>
                  <a:lnTo>
                    <a:pt x="5775" y="567"/>
                  </a:lnTo>
                  <a:lnTo>
                    <a:pt x="5729" y="612"/>
                  </a:lnTo>
                  <a:lnTo>
                    <a:pt x="5684" y="635"/>
                  </a:lnTo>
                  <a:lnTo>
                    <a:pt x="5639" y="635"/>
                  </a:lnTo>
                  <a:lnTo>
                    <a:pt x="5616" y="657"/>
                  </a:lnTo>
                  <a:lnTo>
                    <a:pt x="5548" y="793"/>
                  </a:lnTo>
                  <a:lnTo>
                    <a:pt x="5503" y="816"/>
                  </a:lnTo>
                  <a:lnTo>
                    <a:pt x="5435" y="816"/>
                  </a:lnTo>
                  <a:lnTo>
                    <a:pt x="5231" y="1020"/>
                  </a:lnTo>
                  <a:lnTo>
                    <a:pt x="5209" y="1088"/>
                  </a:lnTo>
                  <a:lnTo>
                    <a:pt x="5141" y="1178"/>
                  </a:lnTo>
                  <a:lnTo>
                    <a:pt x="5050" y="1269"/>
                  </a:lnTo>
                  <a:lnTo>
                    <a:pt x="4960" y="1314"/>
                  </a:lnTo>
                  <a:lnTo>
                    <a:pt x="4960" y="1337"/>
                  </a:lnTo>
                  <a:lnTo>
                    <a:pt x="4937" y="1359"/>
                  </a:lnTo>
                  <a:lnTo>
                    <a:pt x="4892" y="1382"/>
                  </a:lnTo>
                  <a:lnTo>
                    <a:pt x="4711" y="1495"/>
                  </a:lnTo>
                  <a:lnTo>
                    <a:pt x="4484" y="1495"/>
                  </a:lnTo>
                  <a:lnTo>
                    <a:pt x="4394" y="1540"/>
                  </a:lnTo>
                  <a:lnTo>
                    <a:pt x="4303" y="1563"/>
                  </a:lnTo>
                  <a:lnTo>
                    <a:pt x="4167" y="1586"/>
                  </a:lnTo>
                  <a:lnTo>
                    <a:pt x="3760" y="1586"/>
                  </a:lnTo>
                  <a:lnTo>
                    <a:pt x="3669" y="1608"/>
                  </a:lnTo>
                  <a:lnTo>
                    <a:pt x="3601" y="1654"/>
                  </a:lnTo>
                  <a:lnTo>
                    <a:pt x="3556" y="1676"/>
                  </a:lnTo>
                  <a:lnTo>
                    <a:pt x="3533" y="1699"/>
                  </a:lnTo>
                  <a:lnTo>
                    <a:pt x="3556" y="1722"/>
                  </a:lnTo>
                  <a:lnTo>
                    <a:pt x="3692" y="1835"/>
                  </a:lnTo>
                  <a:lnTo>
                    <a:pt x="3737" y="1880"/>
                  </a:lnTo>
                  <a:lnTo>
                    <a:pt x="3692" y="1925"/>
                  </a:lnTo>
                  <a:lnTo>
                    <a:pt x="3669" y="1925"/>
                  </a:lnTo>
                  <a:lnTo>
                    <a:pt x="3646" y="1971"/>
                  </a:lnTo>
                  <a:lnTo>
                    <a:pt x="3556" y="2084"/>
                  </a:lnTo>
                  <a:lnTo>
                    <a:pt x="3443" y="2197"/>
                  </a:lnTo>
                  <a:lnTo>
                    <a:pt x="3375" y="2242"/>
                  </a:lnTo>
                  <a:lnTo>
                    <a:pt x="3352" y="2265"/>
                  </a:lnTo>
                  <a:lnTo>
                    <a:pt x="3307" y="2356"/>
                  </a:lnTo>
                  <a:lnTo>
                    <a:pt x="3284" y="2356"/>
                  </a:lnTo>
                  <a:lnTo>
                    <a:pt x="3216" y="2378"/>
                  </a:lnTo>
                  <a:lnTo>
                    <a:pt x="3035" y="2378"/>
                  </a:lnTo>
                  <a:lnTo>
                    <a:pt x="2809" y="2401"/>
                  </a:lnTo>
                  <a:lnTo>
                    <a:pt x="2650" y="2423"/>
                  </a:lnTo>
                  <a:lnTo>
                    <a:pt x="2559" y="2401"/>
                  </a:lnTo>
                  <a:lnTo>
                    <a:pt x="2446" y="2469"/>
                  </a:lnTo>
                  <a:lnTo>
                    <a:pt x="2401" y="2491"/>
                  </a:lnTo>
                  <a:lnTo>
                    <a:pt x="2378" y="2491"/>
                  </a:lnTo>
                  <a:lnTo>
                    <a:pt x="2242" y="2537"/>
                  </a:lnTo>
                  <a:lnTo>
                    <a:pt x="2152" y="2627"/>
                  </a:lnTo>
                  <a:lnTo>
                    <a:pt x="2107" y="2650"/>
                  </a:lnTo>
                  <a:lnTo>
                    <a:pt x="1971" y="2695"/>
                  </a:lnTo>
                  <a:lnTo>
                    <a:pt x="1903" y="2740"/>
                  </a:lnTo>
                  <a:lnTo>
                    <a:pt x="1880" y="2763"/>
                  </a:lnTo>
                  <a:lnTo>
                    <a:pt x="1790" y="2673"/>
                  </a:lnTo>
                  <a:lnTo>
                    <a:pt x="1722" y="2605"/>
                  </a:lnTo>
                  <a:lnTo>
                    <a:pt x="1699" y="2537"/>
                  </a:lnTo>
                  <a:lnTo>
                    <a:pt x="1699" y="2514"/>
                  </a:lnTo>
                  <a:lnTo>
                    <a:pt x="1676" y="2514"/>
                  </a:lnTo>
                  <a:lnTo>
                    <a:pt x="1631" y="2537"/>
                  </a:lnTo>
                  <a:lnTo>
                    <a:pt x="1586" y="2582"/>
                  </a:lnTo>
                  <a:lnTo>
                    <a:pt x="1563" y="2650"/>
                  </a:lnTo>
                  <a:lnTo>
                    <a:pt x="1405" y="2695"/>
                  </a:lnTo>
                  <a:lnTo>
                    <a:pt x="1291" y="2740"/>
                  </a:lnTo>
                  <a:lnTo>
                    <a:pt x="1224" y="2786"/>
                  </a:lnTo>
                  <a:lnTo>
                    <a:pt x="1133" y="2808"/>
                  </a:lnTo>
                  <a:lnTo>
                    <a:pt x="1020" y="2808"/>
                  </a:lnTo>
                  <a:lnTo>
                    <a:pt x="929" y="2786"/>
                  </a:lnTo>
                  <a:lnTo>
                    <a:pt x="839" y="2786"/>
                  </a:lnTo>
                  <a:lnTo>
                    <a:pt x="771" y="2899"/>
                  </a:lnTo>
                  <a:lnTo>
                    <a:pt x="657" y="2990"/>
                  </a:lnTo>
                  <a:lnTo>
                    <a:pt x="635" y="3035"/>
                  </a:lnTo>
                  <a:lnTo>
                    <a:pt x="612" y="3080"/>
                  </a:lnTo>
                  <a:lnTo>
                    <a:pt x="590" y="3148"/>
                  </a:lnTo>
                  <a:lnTo>
                    <a:pt x="522" y="3261"/>
                  </a:lnTo>
                  <a:lnTo>
                    <a:pt x="499" y="3374"/>
                  </a:lnTo>
                  <a:lnTo>
                    <a:pt x="454" y="3397"/>
                  </a:lnTo>
                  <a:lnTo>
                    <a:pt x="363" y="3556"/>
                  </a:lnTo>
                  <a:lnTo>
                    <a:pt x="295" y="3691"/>
                  </a:lnTo>
                  <a:lnTo>
                    <a:pt x="273" y="3737"/>
                  </a:lnTo>
                  <a:lnTo>
                    <a:pt x="250" y="3759"/>
                  </a:lnTo>
                  <a:lnTo>
                    <a:pt x="227" y="3782"/>
                  </a:lnTo>
                  <a:lnTo>
                    <a:pt x="114" y="3827"/>
                  </a:lnTo>
                  <a:lnTo>
                    <a:pt x="69" y="3850"/>
                  </a:lnTo>
                  <a:lnTo>
                    <a:pt x="46" y="3895"/>
                  </a:lnTo>
                  <a:lnTo>
                    <a:pt x="23" y="3918"/>
                  </a:lnTo>
                  <a:lnTo>
                    <a:pt x="1" y="3963"/>
                  </a:lnTo>
                  <a:lnTo>
                    <a:pt x="46" y="4008"/>
                  </a:lnTo>
                  <a:lnTo>
                    <a:pt x="69" y="4054"/>
                  </a:lnTo>
                  <a:lnTo>
                    <a:pt x="137" y="4054"/>
                  </a:lnTo>
                  <a:lnTo>
                    <a:pt x="137" y="4076"/>
                  </a:lnTo>
                  <a:lnTo>
                    <a:pt x="159" y="4099"/>
                  </a:lnTo>
                  <a:lnTo>
                    <a:pt x="159" y="4393"/>
                  </a:lnTo>
                  <a:lnTo>
                    <a:pt x="137" y="4439"/>
                  </a:lnTo>
                  <a:lnTo>
                    <a:pt x="137" y="4461"/>
                  </a:lnTo>
                  <a:lnTo>
                    <a:pt x="114" y="4507"/>
                  </a:lnTo>
                  <a:lnTo>
                    <a:pt x="114" y="4552"/>
                  </a:lnTo>
                  <a:lnTo>
                    <a:pt x="114" y="4574"/>
                  </a:lnTo>
                  <a:lnTo>
                    <a:pt x="137" y="4597"/>
                  </a:lnTo>
                  <a:lnTo>
                    <a:pt x="182" y="4642"/>
                  </a:lnTo>
                  <a:lnTo>
                    <a:pt x="205" y="4733"/>
                  </a:lnTo>
                  <a:lnTo>
                    <a:pt x="227" y="5050"/>
                  </a:lnTo>
                  <a:lnTo>
                    <a:pt x="250" y="5095"/>
                  </a:lnTo>
                  <a:lnTo>
                    <a:pt x="273" y="5141"/>
                  </a:lnTo>
                  <a:lnTo>
                    <a:pt x="386" y="5208"/>
                  </a:lnTo>
                  <a:lnTo>
                    <a:pt x="476" y="5276"/>
                  </a:lnTo>
                  <a:lnTo>
                    <a:pt x="522" y="5344"/>
                  </a:lnTo>
                  <a:lnTo>
                    <a:pt x="522" y="5435"/>
                  </a:lnTo>
                  <a:lnTo>
                    <a:pt x="567" y="5525"/>
                  </a:lnTo>
                  <a:lnTo>
                    <a:pt x="567" y="5548"/>
                  </a:lnTo>
                  <a:lnTo>
                    <a:pt x="499" y="5548"/>
                  </a:lnTo>
                  <a:lnTo>
                    <a:pt x="522" y="5616"/>
                  </a:lnTo>
                  <a:lnTo>
                    <a:pt x="567" y="5707"/>
                  </a:lnTo>
                  <a:lnTo>
                    <a:pt x="657" y="5797"/>
                  </a:lnTo>
                  <a:lnTo>
                    <a:pt x="748" y="5910"/>
                  </a:lnTo>
                  <a:lnTo>
                    <a:pt x="816" y="6001"/>
                  </a:lnTo>
                  <a:lnTo>
                    <a:pt x="929" y="6092"/>
                  </a:lnTo>
                  <a:lnTo>
                    <a:pt x="997" y="6182"/>
                  </a:lnTo>
                  <a:lnTo>
                    <a:pt x="1088" y="6250"/>
                  </a:lnTo>
                  <a:lnTo>
                    <a:pt x="1133" y="6273"/>
                  </a:lnTo>
                  <a:lnTo>
                    <a:pt x="1178" y="6295"/>
                  </a:lnTo>
                  <a:lnTo>
                    <a:pt x="1201" y="6295"/>
                  </a:lnTo>
                  <a:lnTo>
                    <a:pt x="1224" y="6341"/>
                  </a:lnTo>
                  <a:lnTo>
                    <a:pt x="1269" y="6386"/>
                  </a:lnTo>
                  <a:lnTo>
                    <a:pt x="1314" y="6431"/>
                  </a:lnTo>
                  <a:lnTo>
                    <a:pt x="1314" y="6499"/>
                  </a:lnTo>
                  <a:lnTo>
                    <a:pt x="1314" y="6544"/>
                  </a:lnTo>
                  <a:lnTo>
                    <a:pt x="1314" y="6612"/>
                  </a:lnTo>
                  <a:lnTo>
                    <a:pt x="1337" y="6658"/>
                  </a:lnTo>
                  <a:lnTo>
                    <a:pt x="1337" y="6680"/>
                  </a:lnTo>
                  <a:lnTo>
                    <a:pt x="1337" y="6771"/>
                  </a:lnTo>
                  <a:lnTo>
                    <a:pt x="1359" y="6861"/>
                  </a:lnTo>
                  <a:lnTo>
                    <a:pt x="1405" y="6929"/>
                  </a:lnTo>
                  <a:lnTo>
                    <a:pt x="1450" y="6839"/>
                  </a:lnTo>
                  <a:lnTo>
                    <a:pt x="1518" y="6726"/>
                  </a:lnTo>
                  <a:lnTo>
                    <a:pt x="1586" y="6590"/>
                  </a:lnTo>
                  <a:lnTo>
                    <a:pt x="1631" y="6499"/>
                  </a:lnTo>
                  <a:lnTo>
                    <a:pt x="1631" y="6454"/>
                  </a:lnTo>
                  <a:lnTo>
                    <a:pt x="1631" y="6363"/>
                  </a:lnTo>
                  <a:lnTo>
                    <a:pt x="1631" y="6273"/>
                  </a:lnTo>
                  <a:lnTo>
                    <a:pt x="1631" y="6227"/>
                  </a:lnTo>
                  <a:lnTo>
                    <a:pt x="1654" y="6205"/>
                  </a:lnTo>
                  <a:lnTo>
                    <a:pt x="1699" y="6069"/>
                  </a:lnTo>
                  <a:lnTo>
                    <a:pt x="1699" y="6001"/>
                  </a:lnTo>
                  <a:lnTo>
                    <a:pt x="1744" y="5956"/>
                  </a:lnTo>
                  <a:lnTo>
                    <a:pt x="1790" y="5933"/>
                  </a:lnTo>
                  <a:lnTo>
                    <a:pt x="2061" y="5933"/>
                  </a:lnTo>
                  <a:lnTo>
                    <a:pt x="2220" y="5888"/>
                  </a:lnTo>
                  <a:lnTo>
                    <a:pt x="2288" y="5865"/>
                  </a:lnTo>
                  <a:lnTo>
                    <a:pt x="2401" y="5820"/>
                  </a:lnTo>
                  <a:lnTo>
                    <a:pt x="2446" y="5820"/>
                  </a:lnTo>
                  <a:lnTo>
                    <a:pt x="2469" y="5842"/>
                  </a:lnTo>
                  <a:lnTo>
                    <a:pt x="2695" y="5910"/>
                  </a:lnTo>
                  <a:lnTo>
                    <a:pt x="2741" y="5933"/>
                  </a:lnTo>
                  <a:lnTo>
                    <a:pt x="2763" y="5910"/>
                  </a:lnTo>
                  <a:lnTo>
                    <a:pt x="2809" y="5933"/>
                  </a:lnTo>
                  <a:lnTo>
                    <a:pt x="2854" y="5933"/>
                  </a:lnTo>
                  <a:lnTo>
                    <a:pt x="2899" y="5910"/>
                  </a:lnTo>
                  <a:lnTo>
                    <a:pt x="2944" y="5933"/>
                  </a:lnTo>
                  <a:lnTo>
                    <a:pt x="2967" y="5956"/>
                  </a:lnTo>
                  <a:lnTo>
                    <a:pt x="2990" y="5956"/>
                  </a:lnTo>
                  <a:lnTo>
                    <a:pt x="3035" y="5933"/>
                  </a:lnTo>
                  <a:lnTo>
                    <a:pt x="3103" y="5910"/>
                  </a:lnTo>
                  <a:lnTo>
                    <a:pt x="3216" y="5865"/>
                  </a:lnTo>
                  <a:lnTo>
                    <a:pt x="3239" y="5888"/>
                  </a:lnTo>
                  <a:lnTo>
                    <a:pt x="3284" y="5956"/>
                  </a:lnTo>
                  <a:lnTo>
                    <a:pt x="3329" y="5978"/>
                  </a:lnTo>
                  <a:lnTo>
                    <a:pt x="3329" y="5820"/>
                  </a:lnTo>
                  <a:lnTo>
                    <a:pt x="3352" y="5616"/>
                  </a:lnTo>
                  <a:lnTo>
                    <a:pt x="3329" y="5480"/>
                  </a:lnTo>
                  <a:lnTo>
                    <a:pt x="3307" y="5367"/>
                  </a:lnTo>
                  <a:lnTo>
                    <a:pt x="3307" y="5299"/>
                  </a:lnTo>
                  <a:lnTo>
                    <a:pt x="3397" y="5276"/>
                  </a:lnTo>
                  <a:lnTo>
                    <a:pt x="3510" y="5163"/>
                  </a:lnTo>
                  <a:lnTo>
                    <a:pt x="3692" y="4869"/>
                  </a:lnTo>
                  <a:lnTo>
                    <a:pt x="3895" y="4733"/>
                  </a:lnTo>
                  <a:lnTo>
                    <a:pt x="4031" y="4688"/>
                  </a:lnTo>
                  <a:lnTo>
                    <a:pt x="4190" y="4688"/>
                  </a:lnTo>
                  <a:lnTo>
                    <a:pt x="4280" y="4710"/>
                  </a:lnTo>
                  <a:lnTo>
                    <a:pt x="4326" y="4756"/>
                  </a:lnTo>
                  <a:lnTo>
                    <a:pt x="4439" y="4824"/>
                  </a:lnTo>
                  <a:lnTo>
                    <a:pt x="4620" y="4914"/>
                  </a:lnTo>
                  <a:lnTo>
                    <a:pt x="4756" y="5027"/>
                  </a:lnTo>
                  <a:lnTo>
                    <a:pt x="4824" y="5141"/>
                  </a:lnTo>
                  <a:lnTo>
                    <a:pt x="4869" y="5208"/>
                  </a:lnTo>
                  <a:lnTo>
                    <a:pt x="4960" y="5231"/>
                  </a:lnTo>
                  <a:lnTo>
                    <a:pt x="5073" y="5208"/>
                  </a:lnTo>
                  <a:lnTo>
                    <a:pt x="5186" y="5254"/>
                  </a:lnTo>
                  <a:lnTo>
                    <a:pt x="5322" y="5299"/>
                  </a:lnTo>
                  <a:lnTo>
                    <a:pt x="5412" y="5322"/>
                  </a:lnTo>
                  <a:lnTo>
                    <a:pt x="5503" y="5322"/>
                  </a:lnTo>
                  <a:lnTo>
                    <a:pt x="5661" y="5367"/>
                  </a:lnTo>
                  <a:lnTo>
                    <a:pt x="5775" y="5344"/>
                  </a:lnTo>
                  <a:lnTo>
                    <a:pt x="5956" y="5367"/>
                  </a:lnTo>
                  <a:lnTo>
                    <a:pt x="6363" y="5458"/>
                  </a:lnTo>
                  <a:lnTo>
                    <a:pt x="6386" y="5458"/>
                  </a:lnTo>
                  <a:lnTo>
                    <a:pt x="6386" y="5435"/>
                  </a:lnTo>
                  <a:lnTo>
                    <a:pt x="6431" y="5412"/>
                  </a:lnTo>
                  <a:lnTo>
                    <a:pt x="6522" y="5208"/>
                  </a:lnTo>
                  <a:lnTo>
                    <a:pt x="6590" y="5095"/>
                  </a:lnTo>
                  <a:lnTo>
                    <a:pt x="6612" y="5050"/>
                  </a:lnTo>
                  <a:lnTo>
                    <a:pt x="6703" y="5005"/>
                  </a:lnTo>
                  <a:lnTo>
                    <a:pt x="6816" y="4982"/>
                  </a:lnTo>
                  <a:lnTo>
                    <a:pt x="6907" y="4982"/>
                  </a:lnTo>
                  <a:lnTo>
                    <a:pt x="6997" y="5005"/>
                  </a:lnTo>
                  <a:lnTo>
                    <a:pt x="7065" y="5050"/>
                  </a:lnTo>
                  <a:lnTo>
                    <a:pt x="7156" y="5050"/>
                  </a:lnTo>
                  <a:lnTo>
                    <a:pt x="7224" y="5027"/>
                  </a:lnTo>
                  <a:lnTo>
                    <a:pt x="7360" y="4959"/>
                  </a:lnTo>
                  <a:lnTo>
                    <a:pt x="7496" y="4914"/>
                  </a:lnTo>
                  <a:lnTo>
                    <a:pt x="7609" y="4891"/>
                  </a:lnTo>
                  <a:lnTo>
                    <a:pt x="7790" y="4824"/>
                  </a:lnTo>
                  <a:lnTo>
                    <a:pt x="7858" y="4778"/>
                  </a:lnTo>
                  <a:lnTo>
                    <a:pt x="7948" y="4778"/>
                  </a:lnTo>
                  <a:lnTo>
                    <a:pt x="8220" y="4846"/>
                  </a:lnTo>
                  <a:lnTo>
                    <a:pt x="8379" y="4801"/>
                  </a:lnTo>
                  <a:lnTo>
                    <a:pt x="8469" y="4801"/>
                  </a:lnTo>
                  <a:lnTo>
                    <a:pt x="8605" y="4756"/>
                  </a:lnTo>
                  <a:lnTo>
                    <a:pt x="8628" y="4733"/>
                  </a:lnTo>
                  <a:lnTo>
                    <a:pt x="8718" y="4574"/>
                  </a:lnTo>
                  <a:lnTo>
                    <a:pt x="8831" y="4529"/>
                  </a:lnTo>
                  <a:lnTo>
                    <a:pt x="8967" y="4552"/>
                  </a:lnTo>
                  <a:lnTo>
                    <a:pt x="9058" y="4574"/>
                  </a:lnTo>
                  <a:lnTo>
                    <a:pt x="9330" y="4642"/>
                  </a:lnTo>
                  <a:lnTo>
                    <a:pt x="9692" y="4710"/>
                  </a:lnTo>
                  <a:lnTo>
                    <a:pt x="9805" y="4733"/>
                  </a:lnTo>
                  <a:lnTo>
                    <a:pt x="9850" y="4733"/>
                  </a:lnTo>
                  <a:lnTo>
                    <a:pt x="9896" y="4710"/>
                  </a:lnTo>
                  <a:lnTo>
                    <a:pt x="10009" y="4642"/>
                  </a:lnTo>
                  <a:lnTo>
                    <a:pt x="10054" y="4620"/>
                  </a:lnTo>
                  <a:lnTo>
                    <a:pt x="10077" y="4620"/>
                  </a:lnTo>
                  <a:lnTo>
                    <a:pt x="10326" y="4688"/>
                  </a:lnTo>
                  <a:lnTo>
                    <a:pt x="10326" y="4688"/>
                  </a:lnTo>
                  <a:lnTo>
                    <a:pt x="10258" y="4642"/>
                  </a:lnTo>
                  <a:lnTo>
                    <a:pt x="10190" y="4552"/>
                  </a:lnTo>
                  <a:lnTo>
                    <a:pt x="10190" y="4439"/>
                  </a:lnTo>
                  <a:lnTo>
                    <a:pt x="10167" y="4325"/>
                  </a:lnTo>
                  <a:lnTo>
                    <a:pt x="10167" y="4280"/>
                  </a:lnTo>
                  <a:lnTo>
                    <a:pt x="10145" y="4235"/>
                  </a:lnTo>
                  <a:lnTo>
                    <a:pt x="10099" y="4212"/>
                  </a:lnTo>
                  <a:lnTo>
                    <a:pt x="10054" y="4167"/>
                  </a:lnTo>
                  <a:lnTo>
                    <a:pt x="9941" y="4099"/>
                  </a:lnTo>
                  <a:lnTo>
                    <a:pt x="9828" y="4031"/>
                  </a:lnTo>
                  <a:lnTo>
                    <a:pt x="9782" y="3986"/>
                  </a:lnTo>
                  <a:lnTo>
                    <a:pt x="9669" y="3963"/>
                  </a:lnTo>
                  <a:lnTo>
                    <a:pt x="9601" y="3941"/>
                  </a:lnTo>
                  <a:lnTo>
                    <a:pt x="9556" y="3850"/>
                  </a:lnTo>
                  <a:lnTo>
                    <a:pt x="9533" y="3759"/>
                  </a:lnTo>
                  <a:lnTo>
                    <a:pt x="9488" y="3714"/>
                  </a:lnTo>
                  <a:lnTo>
                    <a:pt x="9465" y="3669"/>
                  </a:lnTo>
                  <a:lnTo>
                    <a:pt x="9443" y="3624"/>
                  </a:lnTo>
                  <a:lnTo>
                    <a:pt x="9488" y="3488"/>
                  </a:lnTo>
                  <a:lnTo>
                    <a:pt x="9420" y="3442"/>
                  </a:lnTo>
                  <a:lnTo>
                    <a:pt x="9330" y="3374"/>
                  </a:lnTo>
                  <a:lnTo>
                    <a:pt x="9262" y="3284"/>
                  </a:lnTo>
                  <a:lnTo>
                    <a:pt x="9239" y="3239"/>
                  </a:lnTo>
                  <a:lnTo>
                    <a:pt x="9103" y="3148"/>
                  </a:lnTo>
                  <a:lnTo>
                    <a:pt x="8854" y="3012"/>
                  </a:lnTo>
                  <a:lnTo>
                    <a:pt x="8718" y="2922"/>
                  </a:lnTo>
                  <a:lnTo>
                    <a:pt x="8628" y="2854"/>
                  </a:lnTo>
                  <a:lnTo>
                    <a:pt x="8560" y="2786"/>
                  </a:lnTo>
                  <a:lnTo>
                    <a:pt x="8560" y="2740"/>
                  </a:lnTo>
                  <a:lnTo>
                    <a:pt x="8605" y="2673"/>
                  </a:lnTo>
                  <a:lnTo>
                    <a:pt x="8605" y="2627"/>
                  </a:lnTo>
                  <a:lnTo>
                    <a:pt x="8560" y="2559"/>
                  </a:lnTo>
                  <a:lnTo>
                    <a:pt x="8401" y="2423"/>
                  </a:lnTo>
                  <a:lnTo>
                    <a:pt x="8288" y="2288"/>
                  </a:lnTo>
                  <a:lnTo>
                    <a:pt x="8197" y="2242"/>
                  </a:lnTo>
                  <a:lnTo>
                    <a:pt x="7971" y="2197"/>
                  </a:lnTo>
                  <a:lnTo>
                    <a:pt x="7903" y="2197"/>
                  </a:lnTo>
                  <a:lnTo>
                    <a:pt x="7835" y="2174"/>
                  </a:lnTo>
                  <a:lnTo>
                    <a:pt x="7767" y="2106"/>
                  </a:lnTo>
                  <a:lnTo>
                    <a:pt x="7745" y="2039"/>
                  </a:lnTo>
                  <a:lnTo>
                    <a:pt x="7790" y="1903"/>
                  </a:lnTo>
                  <a:lnTo>
                    <a:pt x="7767" y="1880"/>
                  </a:lnTo>
                  <a:lnTo>
                    <a:pt x="7722" y="1857"/>
                  </a:lnTo>
                  <a:lnTo>
                    <a:pt x="7654" y="1835"/>
                  </a:lnTo>
                  <a:lnTo>
                    <a:pt x="7541" y="1835"/>
                  </a:lnTo>
                  <a:lnTo>
                    <a:pt x="7360" y="1812"/>
                  </a:lnTo>
                  <a:lnTo>
                    <a:pt x="7292" y="1789"/>
                  </a:lnTo>
                  <a:lnTo>
                    <a:pt x="7246" y="1744"/>
                  </a:lnTo>
                  <a:lnTo>
                    <a:pt x="7246" y="1654"/>
                  </a:lnTo>
                  <a:lnTo>
                    <a:pt x="7246" y="1631"/>
                  </a:lnTo>
                  <a:lnTo>
                    <a:pt x="7201" y="1608"/>
                  </a:lnTo>
                  <a:lnTo>
                    <a:pt x="7179" y="1563"/>
                  </a:lnTo>
                  <a:lnTo>
                    <a:pt x="7179" y="1518"/>
                  </a:lnTo>
                  <a:lnTo>
                    <a:pt x="7292" y="1382"/>
                  </a:lnTo>
                  <a:lnTo>
                    <a:pt x="7314" y="1337"/>
                  </a:lnTo>
                  <a:lnTo>
                    <a:pt x="7337" y="1110"/>
                  </a:lnTo>
                  <a:lnTo>
                    <a:pt x="7337" y="1042"/>
                  </a:lnTo>
                  <a:lnTo>
                    <a:pt x="7337" y="952"/>
                  </a:lnTo>
                  <a:lnTo>
                    <a:pt x="7246" y="771"/>
                  </a:lnTo>
                  <a:lnTo>
                    <a:pt x="7179" y="657"/>
                  </a:lnTo>
                  <a:lnTo>
                    <a:pt x="7065" y="499"/>
                  </a:lnTo>
                  <a:lnTo>
                    <a:pt x="7020" y="431"/>
                  </a:lnTo>
                  <a:lnTo>
                    <a:pt x="6794" y="204"/>
                  </a:lnTo>
                  <a:lnTo>
                    <a:pt x="6771" y="159"/>
                  </a:lnTo>
                  <a:lnTo>
                    <a:pt x="6703" y="69"/>
                  </a:lnTo>
                  <a:lnTo>
                    <a:pt x="6680" y="46"/>
                  </a:lnTo>
                  <a:lnTo>
                    <a:pt x="6612" y="23"/>
                  </a:lnTo>
                  <a:lnTo>
                    <a:pt x="6522" y="23"/>
                  </a:lnTo>
                  <a:lnTo>
                    <a:pt x="640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3819600" y="3704300"/>
              <a:ext cx="148350" cy="171550"/>
            </a:xfrm>
            <a:custGeom>
              <a:rect b="b" l="l" r="r" t="t"/>
              <a:pathLst>
                <a:path extrusionOk="0" h="6862" w="5934">
                  <a:moveTo>
                    <a:pt x="5005" y="1"/>
                  </a:moveTo>
                  <a:lnTo>
                    <a:pt x="4892" y="46"/>
                  </a:lnTo>
                  <a:lnTo>
                    <a:pt x="4824" y="69"/>
                  </a:lnTo>
                  <a:lnTo>
                    <a:pt x="4665" y="114"/>
                  </a:lnTo>
                  <a:lnTo>
                    <a:pt x="4394" y="114"/>
                  </a:lnTo>
                  <a:lnTo>
                    <a:pt x="4348" y="137"/>
                  </a:lnTo>
                  <a:lnTo>
                    <a:pt x="4303" y="182"/>
                  </a:lnTo>
                  <a:lnTo>
                    <a:pt x="4303" y="250"/>
                  </a:lnTo>
                  <a:lnTo>
                    <a:pt x="4258" y="386"/>
                  </a:lnTo>
                  <a:lnTo>
                    <a:pt x="4235" y="408"/>
                  </a:lnTo>
                  <a:lnTo>
                    <a:pt x="4235" y="454"/>
                  </a:lnTo>
                  <a:lnTo>
                    <a:pt x="4235" y="544"/>
                  </a:lnTo>
                  <a:lnTo>
                    <a:pt x="4235" y="635"/>
                  </a:lnTo>
                  <a:lnTo>
                    <a:pt x="4235" y="680"/>
                  </a:lnTo>
                  <a:lnTo>
                    <a:pt x="4190" y="771"/>
                  </a:lnTo>
                  <a:lnTo>
                    <a:pt x="4122" y="907"/>
                  </a:lnTo>
                  <a:lnTo>
                    <a:pt x="4054" y="1020"/>
                  </a:lnTo>
                  <a:lnTo>
                    <a:pt x="4009" y="1110"/>
                  </a:lnTo>
                  <a:lnTo>
                    <a:pt x="4009" y="1133"/>
                  </a:lnTo>
                  <a:lnTo>
                    <a:pt x="4009" y="1178"/>
                  </a:lnTo>
                  <a:lnTo>
                    <a:pt x="3963" y="1201"/>
                  </a:lnTo>
                  <a:lnTo>
                    <a:pt x="3918" y="1246"/>
                  </a:lnTo>
                  <a:lnTo>
                    <a:pt x="3918" y="1314"/>
                  </a:lnTo>
                  <a:lnTo>
                    <a:pt x="3941" y="1405"/>
                  </a:lnTo>
                  <a:lnTo>
                    <a:pt x="3963" y="1495"/>
                  </a:lnTo>
                  <a:lnTo>
                    <a:pt x="3963" y="1541"/>
                  </a:lnTo>
                  <a:lnTo>
                    <a:pt x="3963" y="1563"/>
                  </a:lnTo>
                  <a:lnTo>
                    <a:pt x="3941" y="1586"/>
                  </a:lnTo>
                  <a:lnTo>
                    <a:pt x="3918" y="1586"/>
                  </a:lnTo>
                  <a:lnTo>
                    <a:pt x="3850" y="1518"/>
                  </a:lnTo>
                  <a:lnTo>
                    <a:pt x="3760" y="1473"/>
                  </a:lnTo>
                  <a:lnTo>
                    <a:pt x="3646" y="1405"/>
                  </a:lnTo>
                  <a:lnTo>
                    <a:pt x="3533" y="1382"/>
                  </a:lnTo>
                  <a:lnTo>
                    <a:pt x="3397" y="1359"/>
                  </a:lnTo>
                  <a:lnTo>
                    <a:pt x="3329" y="1382"/>
                  </a:lnTo>
                  <a:lnTo>
                    <a:pt x="3284" y="1337"/>
                  </a:lnTo>
                  <a:lnTo>
                    <a:pt x="3239" y="1314"/>
                  </a:lnTo>
                  <a:lnTo>
                    <a:pt x="3194" y="1314"/>
                  </a:lnTo>
                  <a:lnTo>
                    <a:pt x="3148" y="1337"/>
                  </a:lnTo>
                  <a:lnTo>
                    <a:pt x="3103" y="1337"/>
                  </a:lnTo>
                  <a:lnTo>
                    <a:pt x="3080" y="1314"/>
                  </a:lnTo>
                  <a:lnTo>
                    <a:pt x="2990" y="1314"/>
                  </a:lnTo>
                  <a:lnTo>
                    <a:pt x="2990" y="1269"/>
                  </a:lnTo>
                  <a:lnTo>
                    <a:pt x="2877" y="1269"/>
                  </a:lnTo>
                  <a:lnTo>
                    <a:pt x="2854" y="1246"/>
                  </a:lnTo>
                  <a:lnTo>
                    <a:pt x="2831" y="1246"/>
                  </a:lnTo>
                  <a:lnTo>
                    <a:pt x="2809" y="1224"/>
                  </a:lnTo>
                  <a:lnTo>
                    <a:pt x="2741" y="1178"/>
                  </a:lnTo>
                  <a:lnTo>
                    <a:pt x="2650" y="1201"/>
                  </a:lnTo>
                  <a:lnTo>
                    <a:pt x="1722" y="1201"/>
                  </a:lnTo>
                  <a:lnTo>
                    <a:pt x="1699" y="1269"/>
                  </a:lnTo>
                  <a:lnTo>
                    <a:pt x="1654" y="1405"/>
                  </a:lnTo>
                  <a:lnTo>
                    <a:pt x="1609" y="1495"/>
                  </a:lnTo>
                  <a:lnTo>
                    <a:pt x="1609" y="1608"/>
                  </a:lnTo>
                  <a:lnTo>
                    <a:pt x="1631" y="1699"/>
                  </a:lnTo>
                  <a:lnTo>
                    <a:pt x="1654" y="1767"/>
                  </a:lnTo>
                  <a:lnTo>
                    <a:pt x="1676" y="1835"/>
                  </a:lnTo>
                  <a:lnTo>
                    <a:pt x="1654" y="1880"/>
                  </a:lnTo>
                  <a:lnTo>
                    <a:pt x="1631" y="1903"/>
                  </a:lnTo>
                  <a:lnTo>
                    <a:pt x="1654" y="1925"/>
                  </a:lnTo>
                  <a:lnTo>
                    <a:pt x="1699" y="1925"/>
                  </a:lnTo>
                  <a:lnTo>
                    <a:pt x="1767" y="1903"/>
                  </a:lnTo>
                  <a:lnTo>
                    <a:pt x="1903" y="1880"/>
                  </a:lnTo>
                  <a:lnTo>
                    <a:pt x="2061" y="1812"/>
                  </a:lnTo>
                  <a:lnTo>
                    <a:pt x="2152" y="1790"/>
                  </a:lnTo>
                  <a:lnTo>
                    <a:pt x="2333" y="1812"/>
                  </a:lnTo>
                  <a:lnTo>
                    <a:pt x="2424" y="1835"/>
                  </a:lnTo>
                  <a:lnTo>
                    <a:pt x="2469" y="1858"/>
                  </a:lnTo>
                  <a:lnTo>
                    <a:pt x="2514" y="2016"/>
                  </a:lnTo>
                  <a:lnTo>
                    <a:pt x="2537" y="2061"/>
                  </a:lnTo>
                  <a:lnTo>
                    <a:pt x="2582" y="2129"/>
                  </a:lnTo>
                  <a:lnTo>
                    <a:pt x="2605" y="2197"/>
                  </a:lnTo>
                  <a:lnTo>
                    <a:pt x="2627" y="2242"/>
                  </a:lnTo>
                  <a:lnTo>
                    <a:pt x="2627" y="2265"/>
                  </a:lnTo>
                  <a:lnTo>
                    <a:pt x="2582" y="2310"/>
                  </a:lnTo>
                  <a:lnTo>
                    <a:pt x="2537" y="2378"/>
                  </a:lnTo>
                  <a:lnTo>
                    <a:pt x="2537" y="2424"/>
                  </a:lnTo>
                  <a:lnTo>
                    <a:pt x="2492" y="2446"/>
                  </a:lnTo>
                  <a:lnTo>
                    <a:pt x="2446" y="2469"/>
                  </a:lnTo>
                  <a:lnTo>
                    <a:pt x="2333" y="2492"/>
                  </a:lnTo>
                  <a:lnTo>
                    <a:pt x="2333" y="2514"/>
                  </a:lnTo>
                  <a:lnTo>
                    <a:pt x="2288" y="2582"/>
                  </a:lnTo>
                  <a:lnTo>
                    <a:pt x="2243" y="2627"/>
                  </a:lnTo>
                  <a:lnTo>
                    <a:pt x="2197" y="2695"/>
                  </a:lnTo>
                  <a:lnTo>
                    <a:pt x="2175" y="2763"/>
                  </a:lnTo>
                  <a:lnTo>
                    <a:pt x="2175" y="2854"/>
                  </a:lnTo>
                  <a:lnTo>
                    <a:pt x="2175" y="2990"/>
                  </a:lnTo>
                  <a:lnTo>
                    <a:pt x="2152" y="3080"/>
                  </a:lnTo>
                  <a:lnTo>
                    <a:pt x="2197" y="3103"/>
                  </a:lnTo>
                  <a:lnTo>
                    <a:pt x="2333" y="3126"/>
                  </a:lnTo>
                  <a:lnTo>
                    <a:pt x="2356" y="3148"/>
                  </a:lnTo>
                  <a:lnTo>
                    <a:pt x="2401" y="3193"/>
                  </a:lnTo>
                  <a:lnTo>
                    <a:pt x="2446" y="3239"/>
                  </a:lnTo>
                  <a:lnTo>
                    <a:pt x="2560" y="3284"/>
                  </a:lnTo>
                  <a:lnTo>
                    <a:pt x="2605" y="3329"/>
                  </a:lnTo>
                  <a:lnTo>
                    <a:pt x="2650" y="3375"/>
                  </a:lnTo>
                  <a:lnTo>
                    <a:pt x="2650" y="3397"/>
                  </a:lnTo>
                  <a:lnTo>
                    <a:pt x="2627" y="3533"/>
                  </a:lnTo>
                  <a:lnTo>
                    <a:pt x="2605" y="3669"/>
                  </a:lnTo>
                  <a:lnTo>
                    <a:pt x="2605" y="3782"/>
                  </a:lnTo>
                  <a:lnTo>
                    <a:pt x="2627" y="3873"/>
                  </a:lnTo>
                  <a:lnTo>
                    <a:pt x="2627" y="4031"/>
                  </a:lnTo>
                  <a:lnTo>
                    <a:pt x="2627" y="4122"/>
                  </a:lnTo>
                  <a:lnTo>
                    <a:pt x="2582" y="4167"/>
                  </a:lnTo>
                  <a:lnTo>
                    <a:pt x="2582" y="4212"/>
                  </a:lnTo>
                  <a:lnTo>
                    <a:pt x="2605" y="4258"/>
                  </a:lnTo>
                  <a:lnTo>
                    <a:pt x="2582" y="4394"/>
                  </a:lnTo>
                  <a:lnTo>
                    <a:pt x="2560" y="4416"/>
                  </a:lnTo>
                  <a:lnTo>
                    <a:pt x="2492" y="4461"/>
                  </a:lnTo>
                  <a:lnTo>
                    <a:pt x="2469" y="4484"/>
                  </a:lnTo>
                  <a:lnTo>
                    <a:pt x="2469" y="4552"/>
                  </a:lnTo>
                  <a:lnTo>
                    <a:pt x="2424" y="4643"/>
                  </a:lnTo>
                  <a:lnTo>
                    <a:pt x="2401" y="4665"/>
                  </a:lnTo>
                  <a:lnTo>
                    <a:pt x="2401" y="4688"/>
                  </a:lnTo>
                  <a:lnTo>
                    <a:pt x="2424" y="4733"/>
                  </a:lnTo>
                  <a:lnTo>
                    <a:pt x="2424" y="4778"/>
                  </a:lnTo>
                  <a:lnTo>
                    <a:pt x="2378" y="4824"/>
                  </a:lnTo>
                  <a:lnTo>
                    <a:pt x="2333" y="4869"/>
                  </a:lnTo>
                  <a:lnTo>
                    <a:pt x="2265" y="4869"/>
                  </a:lnTo>
                  <a:lnTo>
                    <a:pt x="2175" y="4846"/>
                  </a:lnTo>
                  <a:lnTo>
                    <a:pt x="2152" y="4824"/>
                  </a:lnTo>
                  <a:lnTo>
                    <a:pt x="2175" y="4778"/>
                  </a:lnTo>
                  <a:lnTo>
                    <a:pt x="2175" y="4756"/>
                  </a:lnTo>
                  <a:lnTo>
                    <a:pt x="2152" y="4710"/>
                  </a:lnTo>
                  <a:lnTo>
                    <a:pt x="2107" y="4620"/>
                  </a:lnTo>
                  <a:lnTo>
                    <a:pt x="2061" y="4597"/>
                  </a:lnTo>
                  <a:lnTo>
                    <a:pt x="2039" y="4643"/>
                  </a:lnTo>
                  <a:lnTo>
                    <a:pt x="1971" y="4710"/>
                  </a:lnTo>
                  <a:lnTo>
                    <a:pt x="1858" y="4801"/>
                  </a:lnTo>
                  <a:lnTo>
                    <a:pt x="1767" y="4801"/>
                  </a:lnTo>
                  <a:lnTo>
                    <a:pt x="1609" y="4778"/>
                  </a:lnTo>
                  <a:lnTo>
                    <a:pt x="1473" y="4733"/>
                  </a:lnTo>
                  <a:lnTo>
                    <a:pt x="1405" y="4620"/>
                  </a:lnTo>
                  <a:lnTo>
                    <a:pt x="1359" y="4529"/>
                  </a:lnTo>
                  <a:lnTo>
                    <a:pt x="1314" y="4439"/>
                  </a:lnTo>
                  <a:lnTo>
                    <a:pt x="1246" y="4394"/>
                  </a:lnTo>
                  <a:lnTo>
                    <a:pt x="1178" y="4348"/>
                  </a:lnTo>
                  <a:lnTo>
                    <a:pt x="1156" y="4348"/>
                  </a:lnTo>
                  <a:lnTo>
                    <a:pt x="1065" y="4416"/>
                  </a:lnTo>
                  <a:lnTo>
                    <a:pt x="1020" y="4439"/>
                  </a:lnTo>
                  <a:lnTo>
                    <a:pt x="1020" y="4484"/>
                  </a:lnTo>
                  <a:lnTo>
                    <a:pt x="1042" y="4529"/>
                  </a:lnTo>
                  <a:lnTo>
                    <a:pt x="1042" y="4552"/>
                  </a:lnTo>
                  <a:lnTo>
                    <a:pt x="1065" y="4575"/>
                  </a:lnTo>
                  <a:lnTo>
                    <a:pt x="1065" y="4620"/>
                  </a:lnTo>
                  <a:lnTo>
                    <a:pt x="1042" y="4688"/>
                  </a:lnTo>
                  <a:lnTo>
                    <a:pt x="1042" y="4756"/>
                  </a:lnTo>
                  <a:lnTo>
                    <a:pt x="725" y="4824"/>
                  </a:lnTo>
                  <a:lnTo>
                    <a:pt x="680" y="4801"/>
                  </a:lnTo>
                  <a:lnTo>
                    <a:pt x="635" y="4756"/>
                  </a:lnTo>
                  <a:lnTo>
                    <a:pt x="590" y="4756"/>
                  </a:lnTo>
                  <a:lnTo>
                    <a:pt x="476" y="4801"/>
                  </a:lnTo>
                  <a:lnTo>
                    <a:pt x="408" y="4778"/>
                  </a:lnTo>
                  <a:lnTo>
                    <a:pt x="363" y="4756"/>
                  </a:lnTo>
                  <a:lnTo>
                    <a:pt x="341" y="4778"/>
                  </a:lnTo>
                  <a:lnTo>
                    <a:pt x="341" y="4801"/>
                  </a:lnTo>
                  <a:lnTo>
                    <a:pt x="363" y="4960"/>
                  </a:lnTo>
                  <a:lnTo>
                    <a:pt x="363" y="5027"/>
                  </a:lnTo>
                  <a:lnTo>
                    <a:pt x="341" y="5095"/>
                  </a:lnTo>
                  <a:lnTo>
                    <a:pt x="318" y="5141"/>
                  </a:lnTo>
                  <a:lnTo>
                    <a:pt x="408" y="5163"/>
                  </a:lnTo>
                  <a:lnTo>
                    <a:pt x="431" y="5186"/>
                  </a:lnTo>
                  <a:lnTo>
                    <a:pt x="454" y="5231"/>
                  </a:lnTo>
                  <a:lnTo>
                    <a:pt x="499" y="5277"/>
                  </a:lnTo>
                  <a:lnTo>
                    <a:pt x="499" y="5299"/>
                  </a:lnTo>
                  <a:lnTo>
                    <a:pt x="454" y="5322"/>
                  </a:lnTo>
                  <a:lnTo>
                    <a:pt x="431" y="5390"/>
                  </a:lnTo>
                  <a:lnTo>
                    <a:pt x="454" y="5412"/>
                  </a:lnTo>
                  <a:lnTo>
                    <a:pt x="522" y="5458"/>
                  </a:lnTo>
                  <a:lnTo>
                    <a:pt x="590" y="5503"/>
                  </a:lnTo>
                  <a:lnTo>
                    <a:pt x="635" y="5526"/>
                  </a:lnTo>
                  <a:lnTo>
                    <a:pt x="635" y="5548"/>
                  </a:lnTo>
                  <a:lnTo>
                    <a:pt x="590" y="5616"/>
                  </a:lnTo>
                  <a:lnTo>
                    <a:pt x="567" y="5661"/>
                  </a:lnTo>
                  <a:lnTo>
                    <a:pt x="544" y="5707"/>
                  </a:lnTo>
                  <a:lnTo>
                    <a:pt x="567" y="5729"/>
                  </a:lnTo>
                  <a:lnTo>
                    <a:pt x="590" y="5775"/>
                  </a:lnTo>
                  <a:lnTo>
                    <a:pt x="590" y="5797"/>
                  </a:lnTo>
                  <a:lnTo>
                    <a:pt x="567" y="5820"/>
                  </a:lnTo>
                  <a:lnTo>
                    <a:pt x="431" y="5820"/>
                  </a:lnTo>
                  <a:lnTo>
                    <a:pt x="318" y="5684"/>
                  </a:lnTo>
                  <a:lnTo>
                    <a:pt x="295" y="5684"/>
                  </a:lnTo>
                  <a:lnTo>
                    <a:pt x="114" y="5775"/>
                  </a:lnTo>
                  <a:lnTo>
                    <a:pt x="69" y="5820"/>
                  </a:lnTo>
                  <a:lnTo>
                    <a:pt x="46" y="5888"/>
                  </a:lnTo>
                  <a:lnTo>
                    <a:pt x="1" y="6001"/>
                  </a:lnTo>
                  <a:lnTo>
                    <a:pt x="182" y="6182"/>
                  </a:lnTo>
                  <a:lnTo>
                    <a:pt x="205" y="6228"/>
                  </a:lnTo>
                  <a:lnTo>
                    <a:pt x="431" y="6409"/>
                  </a:lnTo>
                  <a:lnTo>
                    <a:pt x="499" y="6522"/>
                  </a:lnTo>
                  <a:lnTo>
                    <a:pt x="499" y="6612"/>
                  </a:lnTo>
                  <a:lnTo>
                    <a:pt x="522" y="6635"/>
                  </a:lnTo>
                  <a:lnTo>
                    <a:pt x="544" y="6658"/>
                  </a:lnTo>
                  <a:lnTo>
                    <a:pt x="590" y="6748"/>
                  </a:lnTo>
                  <a:lnTo>
                    <a:pt x="658" y="6816"/>
                  </a:lnTo>
                  <a:lnTo>
                    <a:pt x="680" y="6839"/>
                  </a:lnTo>
                  <a:lnTo>
                    <a:pt x="703" y="6862"/>
                  </a:lnTo>
                  <a:lnTo>
                    <a:pt x="748" y="6816"/>
                  </a:lnTo>
                  <a:lnTo>
                    <a:pt x="816" y="6726"/>
                  </a:lnTo>
                  <a:lnTo>
                    <a:pt x="839" y="6680"/>
                  </a:lnTo>
                  <a:lnTo>
                    <a:pt x="929" y="6680"/>
                  </a:lnTo>
                  <a:lnTo>
                    <a:pt x="952" y="6635"/>
                  </a:lnTo>
                  <a:lnTo>
                    <a:pt x="975" y="6590"/>
                  </a:lnTo>
                  <a:lnTo>
                    <a:pt x="997" y="6567"/>
                  </a:lnTo>
                  <a:lnTo>
                    <a:pt x="1088" y="6545"/>
                  </a:lnTo>
                  <a:lnTo>
                    <a:pt x="1201" y="6499"/>
                  </a:lnTo>
                  <a:lnTo>
                    <a:pt x="1246" y="6431"/>
                  </a:lnTo>
                  <a:lnTo>
                    <a:pt x="1314" y="6409"/>
                  </a:lnTo>
                  <a:lnTo>
                    <a:pt x="1359" y="6409"/>
                  </a:lnTo>
                  <a:lnTo>
                    <a:pt x="1382" y="6431"/>
                  </a:lnTo>
                  <a:lnTo>
                    <a:pt x="1450" y="6499"/>
                  </a:lnTo>
                  <a:lnTo>
                    <a:pt x="1518" y="6567"/>
                  </a:lnTo>
                  <a:lnTo>
                    <a:pt x="1541" y="6567"/>
                  </a:lnTo>
                  <a:lnTo>
                    <a:pt x="1541" y="6545"/>
                  </a:lnTo>
                  <a:lnTo>
                    <a:pt x="1586" y="6545"/>
                  </a:lnTo>
                  <a:lnTo>
                    <a:pt x="1609" y="6567"/>
                  </a:lnTo>
                  <a:lnTo>
                    <a:pt x="1609" y="6590"/>
                  </a:lnTo>
                  <a:lnTo>
                    <a:pt x="1654" y="6635"/>
                  </a:lnTo>
                  <a:lnTo>
                    <a:pt x="1722" y="6680"/>
                  </a:lnTo>
                  <a:lnTo>
                    <a:pt x="1767" y="6726"/>
                  </a:lnTo>
                  <a:lnTo>
                    <a:pt x="1812" y="6726"/>
                  </a:lnTo>
                  <a:lnTo>
                    <a:pt x="1858" y="6703"/>
                  </a:lnTo>
                  <a:lnTo>
                    <a:pt x="1926" y="6658"/>
                  </a:lnTo>
                  <a:lnTo>
                    <a:pt x="1993" y="6635"/>
                  </a:lnTo>
                  <a:lnTo>
                    <a:pt x="2016" y="6612"/>
                  </a:lnTo>
                  <a:lnTo>
                    <a:pt x="2039" y="6567"/>
                  </a:lnTo>
                  <a:lnTo>
                    <a:pt x="2039" y="6499"/>
                  </a:lnTo>
                  <a:lnTo>
                    <a:pt x="2039" y="6431"/>
                  </a:lnTo>
                  <a:lnTo>
                    <a:pt x="2061" y="6409"/>
                  </a:lnTo>
                  <a:lnTo>
                    <a:pt x="2107" y="6409"/>
                  </a:lnTo>
                  <a:lnTo>
                    <a:pt x="2152" y="6431"/>
                  </a:lnTo>
                  <a:lnTo>
                    <a:pt x="2175" y="6454"/>
                  </a:lnTo>
                  <a:lnTo>
                    <a:pt x="2220" y="6454"/>
                  </a:lnTo>
                  <a:lnTo>
                    <a:pt x="2265" y="6431"/>
                  </a:lnTo>
                  <a:lnTo>
                    <a:pt x="2310" y="6409"/>
                  </a:lnTo>
                  <a:lnTo>
                    <a:pt x="2378" y="6386"/>
                  </a:lnTo>
                  <a:lnTo>
                    <a:pt x="2446" y="6363"/>
                  </a:lnTo>
                  <a:lnTo>
                    <a:pt x="2514" y="6318"/>
                  </a:lnTo>
                  <a:lnTo>
                    <a:pt x="2560" y="6295"/>
                  </a:lnTo>
                  <a:lnTo>
                    <a:pt x="2582" y="6363"/>
                  </a:lnTo>
                  <a:lnTo>
                    <a:pt x="2627" y="6409"/>
                  </a:lnTo>
                  <a:lnTo>
                    <a:pt x="2627" y="6431"/>
                  </a:lnTo>
                  <a:lnTo>
                    <a:pt x="2605" y="6477"/>
                  </a:lnTo>
                  <a:lnTo>
                    <a:pt x="2560" y="6522"/>
                  </a:lnTo>
                  <a:lnTo>
                    <a:pt x="2582" y="6612"/>
                  </a:lnTo>
                  <a:lnTo>
                    <a:pt x="2605" y="6680"/>
                  </a:lnTo>
                  <a:lnTo>
                    <a:pt x="2605" y="6726"/>
                  </a:lnTo>
                  <a:lnTo>
                    <a:pt x="2627" y="6748"/>
                  </a:lnTo>
                  <a:lnTo>
                    <a:pt x="2718" y="6748"/>
                  </a:lnTo>
                  <a:lnTo>
                    <a:pt x="2786" y="6771"/>
                  </a:lnTo>
                  <a:lnTo>
                    <a:pt x="2831" y="6771"/>
                  </a:lnTo>
                  <a:lnTo>
                    <a:pt x="2899" y="6748"/>
                  </a:lnTo>
                  <a:lnTo>
                    <a:pt x="2990" y="6635"/>
                  </a:lnTo>
                  <a:lnTo>
                    <a:pt x="3148" y="6431"/>
                  </a:lnTo>
                  <a:lnTo>
                    <a:pt x="3284" y="6318"/>
                  </a:lnTo>
                  <a:lnTo>
                    <a:pt x="3375" y="6273"/>
                  </a:lnTo>
                  <a:lnTo>
                    <a:pt x="3443" y="6205"/>
                  </a:lnTo>
                  <a:lnTo>
                    <a:pt x="3488" y="6137"/>
                  </a:lnTo>
                  <a:lnTo>
                    <a:pt x="3533" y="6092"/>
                  </a:lnTo>
                  <a:lnTo>
                    <a:pt x="3669" y="6069"/>
                  </a:lnTo>
                  <a:lnTo>
                    <a:pt x="3760" y="6024"/>
                  </a:lnTo>
                  <a:lnTo>
                    <a:pt x="3850" y="5888"/>
                  </a:lnTo>
                  <a:lnTo>
                    <a:pt x="3986" y="5639"/>
                  </a:lnTo>
                  <a:lnTo>
                    <a:pt x="4009" y="5435"/>
                  </a:lnTo>
                  <a:lnTo>
                    <a:pt x="4031" y="5299"/>
                  </a:lnTo>
                  <a:lnTo>
                    <a:pt x="4031" y="4846"/>
                  </a:lnTo>
                  <a:lnTo>
                    <a:pt x="4009" y="4710"/>
                  </a:lnTo>
                  <a:lnTo>
                    <a:pt x="4031" y="4620"/>
                  </a:lnTo>
                  <a:lnTo>
                    <a:pt x="4077" y="4575"/>
                  </a:lnTo>
                  <a:lnTo>
                    <a:pt x="4212" y="4461"/>
                  </a:lnTo>
                  <a:lnTo>
                    <a:pt x="4280" y="4371"/>
                  </a:lnTo>
                  <a:lnTo>
                    <a:pt x="4348" y="4258"/>
                  </a:lnTo>
                  <a:lnTo>
                    <a:pt x="4484" y="3986"/>
                  </a:lnTo>
                  <a:lnTo>
                    <a:pt x="4529" y="3918"/>
                  </a:lnTo>
                  <a:lnTo>
                    <a:pt x="4552" y="3873"/>
                  </a:lnTo>
                  <a:lnTo>
                    <a:pt x="4643" y="3805"/>
                  </a:lnTo>
                  <a:lnTo>
                    <a:pt x="4733" y="3760"/>
                  </a:lnTo>
                  <a:lnTo>
                    <a:pt x="4869" y="3692"/>
                  </a:lnTo>
                  <a:lnTo>
                    <a:pt x="5096" y="3533"/>
                  </a:lnTo>
                  <a:lnTo>
                    <a:pt x="5254" y="3352"/>
                  </a:lnTo>
                  <a:lnTo>
                    <a:pt x="5231" y="3126"/>
                  </a:lnTo>
                  <a:lnTo>
                    <a:pt x="5277" y="2944"/>
                  </a:lnTo>
                  <a:lnTo>
                    <a:pt x="5367" y="2718"/>
                  </a:lnTo>
                  <a:lnTo>
                    <a:pt x="5390" y="2492"/>
                  </a:lnTo>
                  <a:lnTo>
                    <a:pt x="5367" y="2242"/>
                  </a:lnTo>
                  <a:lnTo>
                    <a:pt x="5367" y="2039"/>
                  </a:lnTo>
                  <a:lnTo>
                    <a:pt x="5458" y="1790"/>
                  </a:lnTo>
                  <a:lnTo>
                    <a:pt x="5503" y="1699"/>
                  </a:lnTo>
                  <a:lnTo>
                    <a:pt x="5503" y="1563"/>
                  </a:lnTo>
                  <a:lnTo>
                    <a:pt x="5503" y="1314"/>
                  </a:lnTo>
                  <a:lnTo>
                    <a:pt x="5616" y="997"/>
                  </a:lnTo>
                  <a:lnTo>
                    <a:pt x="5730" y="816"/>
                  </a:lnTo>
                  <a:lnTo>
                    <a:pt x="5843" y="612"/>
                  </a:lnTo>
                  <a:lnTo>
                    <a:pt x="5888" y="476"/>
                  </a:lnTo>
                  <a:lnTo>
                    <a:pt x="5933" y="295"/>
                  </a:lnTo>
                  <a:lnTo>
                    <a:pt x="5933" y="159"/>
                  </a:lnTo>
                  <a:lnTo>
                    <a:pt x="5888" y="137"/>
                  </a:lnTo>
                  <a:lnTo>
                    <a:pt x="5843" y="69"/>
                  </a:lnTo>
                  <a:lnTo>
                    <a:pt x="5820" y="46"/>
                  </a:lnTo>
                  <a:lnTo>
                    <a:pt x="5707" y="91"/>
                  </a:lnTo>
                  <a:lnTo>
                    <a:pt x="5639" y="114"/>
                  </a:lnTo>
                  <a:lnTo>
                    <a:pt x="5594" y="137"/>
                  </a:lnTo>
                  <a:lnTo>
                    <a:pt x="5571" y="137"/>
                  </a:lnTo>
                  <a:lnTo>
                    <a:pt x="5548" y="114"/>
                  </a:lnTo>
                  <a:lnTo>
                    <a:pt x="5503" y="91"/>
                  </a:lnTo>
                  <a:lnTo>
                    <a:pt x="5458" y="114"/>
                  </a:lnTo>
                  <a:lnTo>
                    <a:pt x="5413" y="114"/>
                  </a:lnTo>
                  <a:lnTo>
                    <a:pt x="5367" y="91"/>
                  </a:lnTo>
                  <a:lnTo>
                    <a:pt x="5345" y="114"/>
                  </a:lnTo>
                  <a:lnTo>
                    <a:pt x="5299" y="91"/>
                  </a:lnTo>
                  <a:lnTo>
                    <a:pt x="5073" y="23"/>
                  </a:lnTo>
                  <a:lnTo>
                    <a:pt x="505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717150" y="2700100"/>
              <a:ext cx="88900" cy="56075"/>
            </a:xfrm>
            <a:custGeom>
              <a:rect b="b" l="l" r="r" t="t"/>
              <a:pathLst>
                <a:path extrusionOk="0" h="2243" w="3556">
                  <a:moveTo>
                    <a:pt x="2016" y="1"/>
                  </a:moveTo>
                  <a:lnTo>
                    <a:pt x="1948" y="46"/>
                  </a:lnTo>
                  <a:lnTo>
                    <a:pt x="1925" y="91"/>
                  </a:lnTo>
                  <a:lnTo>
                    <a:pt x="1925" y="137"/>
                  </a:lnTo>
                  <a:lnTo>
                    <a:pt x="2061" y="137"/>
                  </a:lnTo>
                  <a:lnTo>
                    <a:pt x="2061" y="159"/>
                  </a:lnTo>
                  <a:lnTo>
                    <a:pt x="2038" y="182"/>
                  </a:lnTo>
                  <a:lnTo>
                    <a:pt x="1993" y="182"/>
                  </a:lnTo>
                  <a:lnTo>
                    <a:pt x="1971" y="205"/>
                  </a:lnTo>
                  <a:lnTo>
                    <a:pt x="1925" y="205"/>
                  </a:lnTo>
                  <a:lnTo>
                    <a:pt x="1857" y="182"/>
                  </a:lnTo>
                  <a:lnTo>
                    <a:pt x="1767" y="182"/>
                  </a:lnTo>
                  <a:lnTo>
                    <a:pt x="1676" y="227"/>
                  </a:lnTo>
                  <a:lnTo>
                    <a:pt x="1540" y="250"/>
                  </a:lnTo>
                  <a:lnTo>
                    <a:pt x="1359" y="227"/>
                  </a:lnTo>
                  <a:lnTo>
                    <a:pt x="1291" y="205"/>
                  </a:lnTo>
                  <a:lnTo>
                    <a:pt x="1201" y="273"/>
                  </a:lnTo>
                  <a:lnTo>
                    <a:pt x="1178" y="318"/>
                  </a:lnTo>
                  <a:lnTo>
                    <a:pt x="1133" y="363"/>
                  </a:lnTo>
                  <a:lnTo>
                    <a:pt x="1087" y="386"/>
                  </a:lnTo>
                  <a:lnTo>
                    <a:pt x="1020" y="408"/>
                  </a:lnTo>
                  <a:lnTo>
                    <a:pt x="974" y="408"/>
                  </a:lnTo>
                  <a:lnTo>
                    <a:pt x="952" y="363"/>
                  </a:lnTo>
                  <a:lnTo>
                    <a:pt x="952" y="341"/>
                  </a:lnTo>
                  <a:lnTo>
                    <a:pt x="861" y="341"/>
                  </a:lnTo>
                  <a:lnTo>
                    <a:pt x="793" y="363"/>
                  </a:lnTo>
                  <a:lnTo>
                    <a:pt x="725" y="454"/>
                  </a:lnTo>
                  <a:lnTo>
                    <a:pt x="748" y="476"/>
                  </a:lnTo>
                  <a:lnTo>
                    <a:pt x="793" y="499"/>
                  </a:lnTo>
                  <a:lnTo>
                    <a:pt x="816" y="499"/>
                  </a:lnTo>
                  <a:lnTo>
                    <a:pt x="816" y="522"/>
                  </a:lnTo>
                  <a:lnTo>
                    <a:pt x="793" y="544"/>
                  </a:lnTo>
                  <a:lnTo>
                    <a:pt x="770" y="590"/>
                  </a:lnTo>
                  <a:lnTo>
                    <a:pt x="657" y="703"/>
                  </a:lnTo>
                  <a:lnTo>
                    <a:pt x="567" y="839"/>
                  </a:lnTo>
                  <a:lnTo>
                    <a:pt x="544" y="861"/>
                  </a:lnTo>
                  <a:lnTo>
                    <a:pt x="521" y="907"/>
                  </a:lnTo>
                  <a:lnTo>
                    <a:pt x="386" y="952"/>
                  </a:lnTo>
                  <a:lnTo>
                    <a:pt x="363" y="997"/>
                  </a:lnTo>
                  <a:lnTo>
                    <a:pt x="363" y="1088"/>
                  </a:lnTo>
                  <a:lnTo>
                    <a:pt x="340" y="1178"/>
                  </a:lnTo>
                  <a:lnTo>
                    <a:pt x="250" y="1269"/>
                  </a:lnTo>
                  <a:lnTo>
                    <a:pt x="136" y="1359"/>
                  </a:lnTo>
                  <a:lnTo>
                    <a:pt x="114" y="1405"/>
                  </a:lnTo>
                  <a:lnTo>
                    <a:pt x="91" y="1450"/>
                  </a:lnTo>
                  <a:lnTo>
                    <a:pt x="69" y="1518"/>
                  </a:lnTo>
                  <a:lnTo>
                    <a:pt x="69" y="1563"/>
                  </a:lnTo>
                  <a:lnTo>
                    <a:pt x="114" y="1608"/>
                  </a:lnTo>
                  <a:lnTo>
                    <a:pt x="114" y="1676"/>
                  </a:lnTo>
                  <a:lnTo>
                    <a:pt x="91" y="1744"/>
                  </a:lnTo>
                  <a:lnTo>
                    <a:pt x="46" y="1790"/>
                  </a:lnTo>
                  <a:lnTo>
                    <a:pt x="1" y="1812"/>
                  </a:lnTo>
                  <a:lnTo>
                    <a:pt x="1" y="1880"/>
                  </a:lnTo>
                  <a:lnTo>
                    <a:pt x="91" y="1880"/>
                  </a:lnTo>
                  <a:lnTo>
                    <a:pt x="182" y="1835"/>
                  </a:lnTo>
                  <a:lnTo>
                    <a:pt x="227" y="1767"/>
                  </a:lnTo>
                  <a:lnTo>
                    <a:pt x="204" y="1699"/>
                  </a:lnTo>
                  <a:lnTo>
                    <a:pt x="204" y="1676"/>
                  </a:lnTo>
                  <a:lnTo>
                    <a:pt x="272" y="1608"/>
                  </a:lnTo>
                  <a:lnTo>
                    <a:pt x="363" y="1563"/>
                  </a:lnTo>
                  <a:lnTo>
                    <a:pt x="476" y="1541"/>
                  </a:lnTo>
                  <a:lnTo>
                    <a:pt x="612" y="1586"/>
                  </a:lnTo>
                  <a:lnTo>
                    <a:pt x="635" y="1586"/>
                  </a:lnTo>
                  <a:lnTo>
                    <a:pt x="635" y="1631"/>
                  </a:lnTo>
                  <a:lnTo>
                    <a:pt x="635" y="1699"/>
                  </a:lnTo>
                  <a:lnTo>
                    <a:pt x="657" y="1744"/>
                  </a:lnTo>
                  <a:lnTo>
                    <a:pt x="635" y="1858"/>
                  </a:lnTo>
                  <a:lnTo>
                    <a:pt x="657" y="1903"/>
                  </a:lnTo>
                  <a:lnTo>
                    <a:pt x="703" y="1948"/>
                  </a:lnTo>
                  <a:lnTo>
                    <a:pt x="725" y="1993"/>
                  </a:lnTo>
                  <a:lnTo>
                    <a:pt x="770" y="2039"/>
                  </a:lnTo>
                  <a:lnTo>
                    <a:pt x="816" y="2107"/>
                  </a:lnTo>
                  <a:lnTo>
                    <a:pt x="816" y="2129"/>
                  </a:lnTo>
                  <a:lnTo>
                    <a:pt x="861" y="2152"/>
                  </a:lnTo>
                  <a:lnTo>
                    <a:pt x="906" y="2197"/>
                  </a:lnTo>
                  <a:lnTo>
                    <a:pt x="1065" y="2152"/>
                  </a:lnTo>
                  <a:lnTo>
                    <a:pt x="1178" y="2107"/>
                  </a:lnTo>
                  <a:lnTo>
                    <a:pt x="1246" y="2084"/>
                  </a:lnTo>
                  <a:lnTo>
                    <a:pt x="1291" y="2084"/>
                  </a:lnTo>
                  <a:lnTo>
                    <a:pt x="1427" y="2152"/>
                  </a:lnTo>
                  <a:lnTo>
                    <a:pt x="1495" y="2107"/>
                  </a:lnTo>
                  <a:lnTo>
                    <a:pt x="1608" y="2039"/>
                  </a:lnTo>
                  <a:lnTo>
                    <a:pt x="1608" y="1993"/>
                  </a:lnTo>
                  <a:lnTo>
                    <a:pt x="1699" y="1858"/>
                  </a:lnTo>
                  <a:lnTo>
                    <a:pt x="1699" y="1835"/>
                  </a:lnTo>
                  <a:lnTo>
                    <a:pt x="1676" y="1767"/>
                  </a:lnTo>
                  <a:lnTo>
                    <a:pt x="1676" y="1744"/>
                  </a:lnTo>
                  <a:lnTo>
                    <a:pt x="1789" y="1654"/>
                  </a:lnTo>
                  <a:lnTo>
                    <a:pt x="1835" y="1586"/>
                  </a:lnTo>
                  <a:lnTo>
                    <a:pt x="1903" y="1541"/>
                  </a:lnTo>
                  <a:lnTo>
                    <a:pt x="1948" y="1541"/>
                  </a:lnTo>
                  <a:lnTo>
                    <a:pt x="1948" y="1563"/>
                  </a:lnTo>
                  <a:lnTo>
                    <a:pt x="1948" y="1586"/>
                  </a:lnTo>
                  <a:lnTo>
                    <a:pt x="1948" y="1722"/>
                  </a:lnTo>
                  <a:lnTo>
                    <a:pt x="1971" y="1767"/>
                  </a:lnTo>
                  <a:lnTo>
                    <a:pt x="2061" y="1880"/>
                  </a:lnTo>
                  <a:lnTo>
                    <a:pt x="2106" y="1925"/>
                  </a:lnTo>
                  <a:lnTo>
                    <a:pt x="2265" y="1971"/>
                  </a:lnTo>
                  <a:lnTo>
                    <a:pt x="2265" y="1993"/>
                  </a:lnTo>
                  <a:lnTo>
                    <a:pt x="2220" y="2061"/>
                  </a:lnTo>
                  <a:lnTo>
                    <a:pt x="2310" y="2152"/>
                  </a:lnTo>
                  <a:lnTo>
                    <a:pt x="2333" y="2220"/>
                  </a:lnTo>
                  <a:lnTo>
                    <a:pt x="2355" y="2242"/>
                  </a:lnTo>
                  <a:lnTo>
                    <a:pt x="2423" y="2220"/>
                  </a:lnTo>
                  <a:lnTo>
                    <a:pt x="2446" y="2197"/>
                  </a:lnTo>
                  <a:lnTo>
                    <a:pt x="2423" y="2129"/>
                  </a:lnTo>
                  <a:lnTo>
                    <a:pt x="2401" y="2061"/>
                  </a:lnTo>
                  <a:lnTo>
                    <a:pt x="2401" y="2039"/>
                  </a:lnTo>
                  <a:lnTo>
                    <a:pt x="2423" y="1993"/>
                  </a:lnTo>
                  <a:lnTo>
                    <a:pt x="2446" y="1925"/>
                  </a:lnTo>
                  <a:lnTo>
                    <a:pt x="2559" y="1812"/>
                  </a:lnTo>
                  <a:lnTo>
                    <a:pt x="2605" y="1722"/>
                  </a:lnTo>
                  <a:lnTo>
                    <a:pt x="2605" y="1608"/>
                  </a:lnTo>
                  <a:lnTo>
                    <a:pt x="2605" y="1518"/>
                  </a:lnTo>
                  <a:lnTo>
                    <a:pt x="2650" y="1495"/>
                  </a:lnTo>
                  <a:lnTo>
                    <a:pt x="2740" y="1495"/>
                  </a:lnTo>
                  <a:lnTo>
                    <a:pt x="2740" y="1563"/>
                  </a:lnTo>
                  <a:lnTo>
                    <a:pt x="2786" y="1654"/>
                  </a:lnTo>
                  <a:lnTo>
                    <a:pt x="2808" y="1699"/>
                  </a:lnTo>
                  <a:lnTo>
                    <a:pt x="2854" y="1722"/>
                  </a:lnTo>
                  <a:lnTo>
                    <a:pt x="2899" y="1722"/>
                  </a:lnTo>
                  <a:lnTo>
                    <a:pt x="3035" y="1654"/>
                  </a:lnTo>
                  <a:lnTo>
                    <a:pt x="3103" y="1631"/>
                  </a:lnTo>
                  <a:lnTo>
                    <a:pt x="3148" y="1631"/>
                  </a:lnTo>
                  <a:lnTo>
                    <a:pt x="3171" y="1676"/>
                  </a:lnTo>
                  <a:lnTo>
                    <a:pt x="3216" y="1790"/>
                  </a:lnTo>
                  <a:lnTo>
                    <a:pt x="3306" y="1790"/>
                  </a:lnTo>
                  <a:lnTo>
                    <a:pt x="3306" y="1767"/>
                  </a:lnTo>
                  <a:lnTo>
                    <a:pt x="3306" y="1722"/>
                  </a:lnTo>
                  <a:lnTo>
                    <a:pt x="3284" y="1631"/>
                  </a:lnTo>
                  <a:lnTo>
                    <a:pt x="3261" y="1563"/>
                  </a:lnTo>
                  <a:lnTo>
                    <a:pt x="3239" y="1541"/>
                  </a:lnTo>
                  <a:lnTo>
                    <a:pt x="3216" y="1495"/>
                  </a:lnTo>
                  <a:lnTo>
                    <a:pt x="3239" y="1427"/>
                  </a:lnTo>
                  <a:lnTo>
                    <a:pt x="3261" y="1359"/>
                  </a:lnTo>
                  <a:lnTo>
                    <a:pt x="3306" y="1359"/>
                  </a:lnTo>
                  <a:lnTo>
                    <a:pt x="3352" y="1337"/>
                  </a:lnTo>
                  <a:lnTo>
                    <a:pt x="3420" y="1405"/>
                  </a:lnTo>
                  <a:lnTo>
                    <a:pt x="3488" y="1427"/>
                  </a:lnTo>
                  <a:lnTo>
                    <a:pt x="3533" y="1427"/>
                  </a:lnTo>
                  <a:lnTo>
                    <a:pt x="3556" y="1382"/>
                  </a:lnTo>
                  <a:lnTo>
                    <a:pt x="3533" y="1337"/>
                  </a:lnTo>
                  <a:lnTo>
                    <a:pt x="3510" y="1291"/>
                  </a:lnTo>
                  <a:lnTo>
                    <a:pt x="3510" y="1201"/>
                  </a:lnTo>
                  <a:lnTo>
                    <a:pt x="3556" y="1065"/>
                  </a:lnTo>
                  <a:lnTo>
                    <a:pt x="3556" y="1020"/>
                  </a:lnTo>
                  <a:lnTo>
                    <a:pt x="3533" y="952"/>
                  </a:lnTo>
                  <a:lnTo>
                    <a:pt x="3465" y="929"/>
                  </a:lnTo>
                  <a:lnTo>
                    <a:pt x="3329" y="1065"/>
                  </a:lnTo>
                  <a:lnTo>
                    <a:pt x="3306" y="1065"/>
                  </a:lnTo>
                  <a:lnTo>
                    <a:pt x="3193" y="1042"/>
                  </a:lnTo>
                  <a:lnTo>
                    <a:pt x="3103" y="974"/>
                  </a:lnTo>
                  <a:lnTo>
                    <a:pt x="3080" y="929"/>
                  </a:lnTo>
                  <a:lnTo>
                    <a:pt x="3080" y="884"/>
                  </a:lnTo>
                  <a:lnTo>
                    <a:pt x="2989" y="861"/>
                  </a:lnTo>
                  <a:lnTo>
                    <a:pt x="2899" y="839"/>
                  </a:lnTo>
                  <a:lnTo>
                    <a:pt x="2786" y="839"/>
                  </a:lnTo>
                  <a:lnTo>
                    <a:pt x="2786" y="793"/>
                  </a:lnTo>
                  <a:lnTo>
                    <a:pt x="2786" y="703"/>
                  </a:lnTo>
                  <a:lnTo>
                    <a:pt x="2808" y="590"/>
                  </a:lnTo>
                  <a:lnTo>
                    <a:pt x="2876" y="454"/>
                  </a:lnTo>
                  <a:lnTo>
                    <a:pt x="2899" y="363"/>
                  </a:lnTo>
                  <a:lnTo>
                    <a:pt x="2831" y="295"/>
                  </a:lnTo>
                  <a:lnTo>
                    <a:pt x="2808" y="295"/>
                  </a:lnTo>
                  <a:lnTo>
                    <a:pt x="2672" y="205"/>
                  </a:lnTo>
                  <a:lnTo>
                    <a:pt x="2537" y="114"/>
                  </a:lnTo>
                  <a:lnTo>
                    <a:pt x="2491" y="114"/>
                  </a:lnTo>
                  <a:lnTo>
                    <a:pt x="2310" y="137"/>
                  </a:lnTo>
                  <a:lnTo>
                    <a:pt x="2288" y="137"/>
                  </a:lnTo>
                  <a:lnTo>
                    <a:pt x="2265" y="69"/>
                  </a:lnTo>
                  <a:lnTo>
                    <a:pt x="2220" y="69"/>
                  </a:lnTo>
                  <a:lnTo>
                    <a:pt x="2197" y="91"/>
                  </a:lnTo>
                  <a:lnTo>
                    <a:pt x="2174" y="91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427325" y="3564500"/>
              <a:ext cx="121175" cy="126825"/>
            </a:xfrm>
            <a:custGeom>
              <a:rect b="b" l="l" r="r" t="t"/>
              <a:pathLst>
                <a:path extrusionOk="0" h="5073" w="4847">
                  <a:moveTo>
                    <a:pt x="4280" y="4438"/>
                  </a:moveTo>
                  <a:lnTo>
                    <a:pt x="4257" y="4461"/>
                  </a:lnTo>
                  <a:lnTo>
                    <a:pt x="4371" y="4483"/>
                  </a:lnTo>
                  <a:lnTo>
                    <a:pt x="4393" y="4461"/>
                  </a:lnTo>
                  <a:lnTo>
                    <a:pt x="4280" y="4438"/>
                  </a:lnTo>
                  <a:close/>
                  <a:moveTo>
                    <a:pt x="1880" y="0"/>
                  </a:moveTo>
                  <a:lnTo>
                    <a:pt x="1789" y="23"/>
                  </a:lnTo>
                  <a:lnTo>
                    <a:pt x="1744" y="23"/>
                  </a:lnTo>
                  <a:lnTo>
                    <a:pt x="1721" y="45"/>
                  </a:lnTo>
                  <a:lnTo>
                    <a:pt x="1744" y="113"/>
                  </a:lnTo>
                  <a:lnTo>
                    <a:pt x="1699" y="113"/>
                  </a:lnTo>
                  <a:lnTo>
                    <a:pt x="1631" y="91"/>
                  </a:lnTo>
                  <a:lnTo>
                    <a:pt x="1563" y="45"/>
                  </a:lnTo>
                  <a:lnTo>
                    <a:pt x="1540" y="68"/>
                  </a:lnTo>
                  <a:lnTo>
                    <a:pt x="1540" y="113"/>
                  </a:lnTo>
                  <a:lnTo>
                    <a:pt x="1518" y="159"/>
                  </a:lnTo>
                  <a:lnTo>
                    <a:pt x="1540" y="249"/>
                  </a:lnTo>
                  <a:lnTo>
                    <a:pt x="1518" y="294"/>
                  </a:lnTo>
                  <a:lnTo>
                    <a:pt x="1314" y="294"/>
                  </a:lnTo>
                  <a:lnTo>
                    <a:pt x="1291" y="340"/>
                  </a:lnTo>
                  <a:lnTo>
                    <a:pt x="1291" y="362"/>
                  </a:lnTo>
                  <a:lnTo>
                    <a:pt x="1314" y="408"/>
                  </a:lnTo>
                  <a:lnTo>
                    <a:pt x="1314" y="430"/>
                  </a:lnTo>
                  <a:lnTo>
                    <a:pt x="1291" y="453"/>
                  </a:lnTo>
                  <a:lnTo>
                    <a:pt x="1246" y="453"/>
                  </a:lnTo>
                  <a:lnTo>
                    <a:pt x="1201" y="408"/>
                  </a:lnTo>
                  <a:lnTo>
                    <a:pt x="1133" y="385"/>
                  </a:lnTo>
                  <a:lnTo>
                    <a:pt x="997" y="362"/>
                  </a:lnTo>
                  <a:lnTo>
                    <a:pt x="974" y="294"/>
                  </a:lnTo>
                  <a:lnTo>
                    <a:pt x="952" y="294"/>
                  </a:lnTo>
                  <a:lnTo>
                    <a:pt x="929" y="272"/>
                  </a:lnTo>
                  <a:lnTo>
                    <a:pt x="884" y="227"/>
                  </a:lnTo>
                  <a:lnTo>
                    <a:pt x="748" y="227"/>
                  </a:lnTo>
                  <a:lnTo>
                    <a:pt x="680" y="294"/>
                  </a:lnTo>
                  <a:lnTo>
                    <a:pt x="635" y="385"/>
                  </a:lnTo>
                  <a:lnTo>
                    <a:pt x="589" y="430"/>
                  </a:lnTo>
                  <a:lnTo>
                    <a:pt x="499" y="430"/>
                  </a:lnTo>
                  <a:lnTo>
                    <a:pt x="476" y="476"/>
                  </a:lnTo>
                  <a:lnTo>
                    <a:pt x="431" y="521"/>
                  </a:lnTo>
                  <a:lnTo>
                    <a:pt x="386" y="544"/>
                  </a:lnTo>
                  <a:lnTo>
                    <a:pt x="363" y="589"/>
                  </a:lnTo>
                  <a:lnTo>
                    <a:pt x="363" y="657"/>
                  </a:lnTo>
                  <a:lnTo>
                    <a:pt x="363" y="838"/>
                  </a:lnTo>
                  <a:lnTo>
                    <a:pt x="386" y="974"/>
                  </a:lnTo>
                  <a:lnTo>
                    <a:pt x="408" y="1019"/>
                  </a:lnTo>
                  <a:lnTo>
                    <a:pt x="453" y="1042"/>
                  </a:lnTo>
                  <a:lnTo>
                    <a:pt x="567" y="1042"/>
                  </a:lnTo>
                  <a:lnTo>
                    <a:pt x="567" y="1132"/>
                  </a:lnTo>
                  <a:lnTo>
                    <a:pt x="544" y="1223"/>
                  </a:lnTo>
                  <a:lnTo>
                    <a:pt x="612" y="1245"/>
                  </a:lnTo>
                  <a:lnTo>
                    <a:pt x="657" y="1268"/>
                  </a:lnTo>
                  <a:lnTo>
                    <a:pt x="657" y="1313"/>
                  </a:lnTo>
                  <a:lnTo>
                    <a:pt x="567" y="1359"/>
                  </a:lnTo>
                  <a:lnTo>
                    <a:pt x="544" y="1381"/>
                  </a:lnTo>
                  <a:lnTo>
                    <a:pt x="521" y="1472"/>
                  </a:lnTo>
                  <a:lnTo>
                    <a:pt x="521" y="1540"/>
                  </a:lnTo>
                  <a:lnTo>
                    <a:pt x="657" y="1585"/>
                  </a:lnTo>
                  <a:lnTo>
                    <a:pt x="703" y="1653"/>
                  </a:lnTo>
                  <a:lnTo>
                    <a:pt x="725" y="1721"/>
                  </a:lnTo>
                  <a:lnTo>
                    <a:pt x="748" y="1834"/>
                  </a:lnTo>
                  <a:lnTo>
                    <a:pt x="725" y="1879"/>
                  </a:lnTo>
                  <a:lnTo>
                    <a:pt x="703" y="1879"/>
                  </a:lnTo>
                  <a:lnTo>
                    <a:pt x="657" y="1834"/>
                  </a:lnTo>
                  <a:lnTo>
                    <a:pt x="635" y="1789"/>
                  </a:lnTo>
                  <a:lnTo>
                    <a:pt x="521" y="1789"/>
                  </a:lnTo>
                  <a:lnTo>
                    <a:pt x="453" y="1766"/>
                  </a:lnTo>
                  <a:lnTo>
                    <a:pt x="363" y="1766"/>
                  </a:lnTo>
                  <a:lnTo>
                    <a:pt x="318" y="1789"/>
                  </a:lnTo>
                  <a:lnTo>
                    <a:pt x="295" y="1812"/>
                  </a:lnTo>
                  <a:lnTo>
                    <a:pt x="295" y="1834"/>
                  </a:lnTo>
                  <a:lnTo>
                    <a:pt x="295" y="1970"/>
                  </a:lnTo>
                  <a:lnTo>
                    <a:pt x="318" y="1993"/>
                  </a:lnTo>
                  <a:lnTo>
                    <a:pt x="386" y="2015"/>
                  </a:lnTo>
                  <a:lnTo>
                    <a:pt x="408" y="2038"/>
                  </a:lnTo>
                  <a:lnTo>
                    <a:pt x="453" y="2038"/>
                  </a:lnTo>
                  <a:lnTo>
                    <a:pt x="476" y="2061"/>
                  </a:lnTo>
                  <a:lnTo>
                    <a:pt x="476" y="2106"/>
                  </a:lnTo>
                  <a:lnTo>
                    <a:pt x="453" y="2151"/>
                  </a:lnTo>
                  <a:lnTo>
                    <a:pt x="431" y="2174"/>
                  </a:lnTo>
                  <a:lnTo>
                    <a:pt x="386" y="2264"/>
                  </a:lnTo>
                  <a:lnTo>
                    <a:pt x="386" y="2310"/>
                  </a:lnTo>
                  <a:lnTo>
                    <a:pt x="386" y="2355"/>
                  </a:lnTo>
                  <a:lnTo>
                    <a:pt x="318" y="2491"/>
                  </a:lnTo>
                  <a:lnTo>
                    <a:pt x="295" y="2513"/>
                  </a:lnTo>
                  <a:lnTo>
                    <a:pt x="204" y="2491"/>
                  </a:lnTo>
                  <a:lnTo>
                    <a:pt x="136" y="2491"/>
                  </a:lnTo>
                  <a:lnTo>
                    <a:pt x="91" y="2513"/>
                  </a:lnTo>
                  <a:lnTo>
                    <a:pt x="114" y="2536"/>
                  </a:lnTo>
                  <a:lnTo>
                    <a:pt x="136" y="2559"/>
                  </a:lnTo>
                  <a:lnTo>
                    <a:pt x="159" y="2627"/>
                  </a:lnTo>
                  <a:lnTo>
                    <a:pt x="250" y="2898"/>
                  </a:lnTo>
                  <a:lnTo>
                    <a:pt x="250" y="2989"/>
                  </a:lnTo>
                  <a:lnTo>
                    <a:pt x="227" y="3034"/>
                  </a:lnTo>
                  <a:lnTo>
                    <a:pt x="227" y="3080"/>
                  </a:lnTo>
                  <a:lnTo>
                    <a:pt x="227" y="3125"/>
                  </a:lnTo>
                  <a:lnTo>
                    <a:pt x="159" y="3193"/>
                  </a:lnTo>
                  <a:lnTo>
                    <a:pt x="1" y="3351"/>
                  </a:lnTo>
                  <a:lnTo>
                    <a:pt x="23" y="3374"/>
                  </a:lnTo>
                  <a:lnTo>
                    <a:pt x="69" y="3397"/>
                  </a:lnTo>
                  <a:lnTo>
                    <a:pt x="136" y="3397"/>
                  </a:lnTo>
                  <a:lnTo>
                    <a:pt x="159" y="3442"/>
                  </a:lnTo>
                  <a:lnTo>
                    <a:pt x="204" y="3487"/>
                  </a:lnTo>
                  <a:lnTo>
                    <a:pt x="250" y="3510"/>
                  </a:lnTo>
                  <a:lnTo>
                    <a:pt x="318" y="3532"/>
                  </a:lnTo>
                  <a:lnTo>
                    <a:pt x="499" y="3532"/>
                  </a:lnTo>
                  <a:lnTo>
                    <a:pt x="567" y="3578"/>
                  </a:lnTo>
                  <a:lnTo>
                    <a:pt x="612" y="3646"/>
                  </a:lnTo>
                  <a:lnTo>
                    <a:pt x="612" y="3691"/>
                  </a:lnTo>
                  <a:lnTo>
                    <a:pt x="635" y="3736"/>
                  </a:lnTo>
                  <a:lnTo>
                    <a:pt x="657" y="3781"/>
                  </a:lnTo>
                  <a:lnTo>
                    <a:pt x="703" y="3827"/>
                  </a:lnTo>
                  <a:lnTo>
                    <a:pt x="770" y="3827"/>
                  </a:lnTo>
                  <a:lnTo>
                    <a:pt x="884" y="3895"/>
                  </a:lnTo>
                  <a:lnTo>
                    <a:pt x="906" y="3872"/>
                  </a:lnTo>
                  <a:lnTo>
                    <a:pt x="929" y="3895"/>
                  </a:lnTo>
                  <a:lnTo>
                    <a:pt x="952" y="4030"/>
                  </a:lnTo>
                  <a:lnTo>
                    <a:pt x="974" y="4121"/>
                  </a:lnTo>
                  <a:lnTo>
                    <a:pt x="952" y="4144"/>
                  </a:lnTo>
                  <a:lnTo>
                    <a:pt x="952" y="4166"/>
                  </a:lnTo>
                  <a:lnTo>
                    <a:pt x="952" y="4302"/>
                  </a:lnTo>
                  <a:lnTo>
                    <a:pt x="906" y="4370"/>
                  </a:lnTo>
                  <a:lnTo>
                    <a:pt x="884" y="4438"/>
                  </a:lnTo>
                  <a:lnTo>
                    <a:pt x="884" y="4461"/>
                  </a:lnTo>
                  <a:lnTo>
                    <a:pt x="838" y="4483"/>
                  </a:lnTo>
                  <a:lnTo>
                    <a:pt x="838" y="4551"/>
                  </a:lnTo>
                  <a:lnTo>
                    <a:pt x="816" y="4619"/>
                  </a:lnTo>
                  <a:lnTo>
                    <a:pt x="816" y="4687"/>
                  </a:lnTo>
                  <a:lnTo>
                    <a:pt x="816" y="4891"/>
                  </a:lnTo>
                  <a:lnTo>
                    <a:pt x="838" y="5027"/>
                  </a:lnTo>
                  <a:lnTo>
                    <a:pt x="838" y="5072"/>
                  </a:lnTo>
                  <a:lnTo>
                    <a:pt x="952" y="5049"/>
                  </a:lnTo>
                  <a:lnTo>
                    <a:pt x="1087" y="4959"/>
                  </a:lnTo>
                  <a:lnTo>
                    <a:pt x="1246" y="4914"/>
                  </a:lnTo>
                  <a:lnTo>
                    <a:pt x="1337" y="4846"/>
                  </a:lnTo>
                  <a:lnTo>
                    <a:pt x="1404" y="4800"/>
                  </a:lnTo>
                  <a:lnTo>
                    <a:pt x="1631" y="4732"/>
                  </a:lnTo>
                  <a:lnTo>
                    <a:pt x="2038" y="4597"/>
                  </a:lnTo>
                  <a:lnTo>
                    <a:pt x="2152" y="4551"/>
                  </a:lnTo>
                  <a:lnTo>
                    <a:pt x="2423" y="4483"/>
                  </a:lnTo>
                  <a:lnTo>
                    <a:pt x="2831" y="4438"/>
                  </a:lnTo>
                  <a:lnTo>
                    <a:pt x="2786" y="4415"/>
                  </a:lnTo>
                  <a:lnTo>
                    <a:pt x="2650" y="4415"/>
                  </a:lnTo>
                  <a:lnTo>
                    <a:pt x="2582" y="4438"/>
                  </a:lnTo>
                  <a:lnTo>
                    <a:pt x="2604" y="4393"/>
                  </a:lnTo>
                  <a:lnTo>
                    <a:pt x="2854" y="4393"/>
                  </a:lnTo>
                  <a:lnTo>
                    <a:pt x="2899" y="4438"/>
                  </a:lnTo>
                  <a:lnTo>
                    <a:pt x="2944" y="4438"/>
                  </a:lnTo>
                  <a:lnTo>
                    <a:pt x="3148" y="4415"/>
                  </a:lnTo>
                  <a:lnTo>
                    <a:pt x="3646" y="4370"/>
                  </a:lnTo>
                  <a:lnTo>
                    <a:pt x="3623" y="4347"/>
                  </a:lnTo>
                  <a:lnTo>
                    <a:pt x="3578" y="4347"/>
                  </a:lnTo>
                  <a:lnTo>
                    <a:pt x="3171" y="4370"/>
                  </a:lnTo>
                  <a:lnTo>
                    <a:pt x="3216" y="4325"/>
                  </a:lnTo>
                  <a:lnTo>
                    <a:pt x="3374" y="4302"/>
                  </a:lnTo>
                  <a:lnTo>
                    <a:pt x="3578" y="4302"/>
                  </a:lnTo>
                  <a:lnTo>
                    <a:pt x="3669" y="4325"/>
                  </a:lnTo>
                  <a:lnTo>
                    <a:pt x="3759" y="4370"/>
                  </a:lnTo>
                  <a:lnTo>
                    <a:pt x="4189" y="4438"/>
                  </a:lnTo>
                  <a:lnTo>
                    <a:pt x="4212" y="4415"/>
                  </a:lnTo>
                  <a:lnTo>
                    <a:pt x="4280" y="4280"/>
                  </a:lnTo>
                  <a:lnTo>
                    <a:pt x="4348" y="4280"/>
                  </a:lnTo>
                  <a:lnTo>
                    <a:pt x="4325" y="4393"/>
                  </a:lnTo>
                  <a:lnTo>
                    <a:pt x="4416" y="4415"/>
                  </a:lnTo>
                  <a:lnTo>
                    <a:pt x="4439" y="4438"/>
                  </a:lnTo>
                  <a:lnTo>
                    <a:pt x="4506" y="4461"/>
                  </a:lnTo>
                  <a:lnTo>
                    <a:pt x="4552" y="4438"/>
                  </a:lnTo>
                  <a:lnTo>
                    <a:pt x="4597" y="4438"/>
                  </a:lnTo>
                  <a:lnTo>
                    <a:pt x="4620" y="4415"/>
                  </a:lnTo>
                  <a:lnTo>
                    <a:pt x="4620" y="4347"/>
                  </a:lnTo>
                  <a:lnTo>
                    <a:pt x="4620" y="4302"/>
                  </a:lnTo>
                  <a:lnTo>
                    <a:pt x="4642" y="4280"/>
                  </a:lnTo>
                  <a:lnTo>
                    <a:pt x="4665" y="4212"/>
                  </a:lnTo>
                  <a:lnTo>
                    <a:pt x="4620" y="4076"/>
                  </a:lnTo>
                  <a:lnTo>
                    <a:pt x="4597" y="4053"/>
                  </a:lnTo>
                  <a:lnTo>
                    <a:pt x="4484" y="4053"/>
                  </a:lnTo>
                  <a:lnTo>
                    <a:pt x="4484" y="4008"/>
                  </a:lnTo>
                  <a:lnTo>
                    <a:pt x="4461" y="3985"/>
                  </a:lnTo>
                  <a:lnTo>
                    <a:pt x="4439" y="3917"/>
                  </a:lnTo>
                  <a:lnTo>
                    <a:pt x="4416" y="3827"/>
                  </a:lnTo>
                  <a:lnTo>
                    <a:pt x="4371" y="3691"/>
                  </a:lnTo>
                  <a:lnTo>
                    <a:pt x="4303" y="3487"/>
                  </a:lnTo>
                  <a:lnTo>
                    <a:pt x="4280" y="3419"/>
                  </a:lnTo>
                  <a:lnTo>
                    <a:pt x="4280" y="3329"/>
                  </a:lnTo>
                  <a:lnTo>
                    <a:pt x="4257" y="3238"/>
                  </a:lnTo>
                  <a:lnTo>
                    <a:pt x="4280" y="3215"/>
                  </a:lnTo>
                  <a:lnTo>
                    <a:pt x="4280" y="3170"/>
                  </a:lnTo>
                  <a:lnTo>
                    <a:pt x="4280" y="3125"/>
                  </a:lnTo>
                  <a:lnTo>
                    <a:pt x="4325" y="3012"/>
                  </a:lnTo>
                  <a:lnTo>
                    <a:pt x="4439" y="2876"/>
                  </a:lnTo>
                  <a:lnTo>
                    <a:pt x="4461" y="2830"/>
                  </a:lnTo>
                  <a:lnTo>
                    <a:pt x="4461" y="2808"/>
                  </a:lnTo>
                  <a:lnTo>
                    <a:pt x="4484" y="2763"/>
                  </a:lnTo>
                  <a:lnTo>
                    <a:pt x="4484" y="2604"/>
                  </a:lnTo>
                  <a:lnTo>
                    <a:pt x="4552" y="2423"/>
                  </a:lnTo>
                  <a:lnTo>
                    <a:pt x="4574" y="2355"/>
                  </a:lnTo>
                  <a:lnTo>
                    <a:pt x="4597" y="2310"/>
                  </a:lnTo>
                  <a:lnTo>
                    <a:pt x="4620" y="2242"/>
                  </a:lnTo>
                  <a:lnTo>
                    <a:pt x="4620" y="2219"/>
                  </a:lnTo>
                  <a:lnTo>
                    <a:pt x="4733" y="2151"/>
                  </a:lnTo>
                  <a:lnTo>
                    <a:pt x="4778" y="2129"/>
                  </a:lnTo>
                  <a:lnTo>
                    <a:pt x="4778" y="2106"/>
                  </a:lnTo>
                  <a:lnTo>
                    <a:pt x="4756" y="2083"/>
                  </a:lnTo>
                  <a:lnTo>
                    <a:pt x="4778" y="2061"/>
                  </a:lnTo>
                  <a:lnTo>
                    <a:pt x="4801" y="2038"/>
                  </a:lnTo>
                  <a:lnTo>
                    <a:pt x="4823" y="2038"/>
                  </a:lnTo>
                  <a:lnTo>
                    <a:pt x="4846" y="1993"/>
                  </a:lnTo>
                  <a:lnTo>
                    <a:pt x="4801" y="1766"/>
                  </a:lnTo>
                  <a:lnTo>
                    <a:pt x="4778" y="1540"/>
                  </a:lnTo>
                  <a:lnTo>
                    <a:pt x="4756" y="1495"/>
                  </a:lnTo>
                  <a:lnTo>
                    <a:pt x="4733" y="1404"/>
                  </a:lnTo>
                  <a:lnTo>
                    <a:pt x="4710" y="1359"/>
                  </a:lnTo>
                  <a:lnTo>
                    <a:pt x="4665" y="1336"/>
                  </a:lnTo>
                  <a:lnTo>
                    <a:pt x="4665" y="1291"/>
                  </a:lnTo>
                  <a:lnTo>
                    <a:pt x="4710" y="1200"/>
                  </a:lnTo>
                  <a:lnTo>
                    <a:pt x="4710" y="1155"/>
                  </a:lnTo>
                  <a:lnTo>
                    <a:pt x="4688" y="1132"/>
                  </a:lnTo>
                  <a:lnTo>
                    <a:pt x="4688" y="1087"/>
                  </a:lnTo>
                  <a:lnTo>
                    <a:pt x="4710" y="1019"/>
                  </a:lnTo>
                  <a:lnTo>
                    <a:pt x="4710" y="996"/>
                  </a:lnTo>
                  <a:lnTo>
                    <a:pt x="4688" y="996"/>
                  </a:lnTo>
                  <a:lnTo>
                    <a:pt x="4642" y="1042"/>
                  </a:lnTo>
                  <a:lnTo>
                    <a:pt x="4597" y="1042"/>
                  </a:lnTo>
                  <a:lnTo>
                    <a:pt x="4552" y="974"/>
                  </a:lnTo>
                  <a:lnTo>
                    <a:pt x="4529" y="951"/>
                  </a:lnTo>
                  <a:lnTo>
                    <a:pt x="4506" y="883"/>
                  </a:lnTo>
                  <a:lnTo>
                    <a:pt x="4461" y="815"/>
                  </a:lnTo>
                  <a:lnTo>
                    <a:pt x="4416" y="793"/>
                  </a:lnTo>
                  <a:lnTo>
                    <a:pt x="4393" y="770"/>
                  </a:lnTo>
                  <a:lnTo>
                    <a:pt x="4325" y="702"/>
                  </a:lnTo>
                  <a:lnTo>
                    <a:pt x="4280" y="657"/>
                  </a:lnTo>
                  <a:lnTo>
                    <a:pt x="4144" y="657"/>
                  </a:lnTo>
                  <a:lnTo>
                    <a:pt x="4008" y="634"/>
                  </a:lnTo>
                  <a:lnTo>
                    <a:pt x="3827" y="634"/>
                  </a:lnTo>
                  <a:lnTo>
                    <a:pt x="3759" y="657"/>
                  </a:lnTo>
                  <a:lnTo>
                    <a:pt x="3691" y="679"/>
                  </a:lnTo>
                  <a:lnTo>
                    <a:pt x="3533" y="747"/>
                  </a:lnTo>
                  <a:lnTo>
                    <a:pt x="3442" y="770"/>
                  </a:lnTo>
                  <a:lnTo>
                    <a:pt x="3397" y="861"/>
                  </a:lnTo>
                  <a:lnTo>
                    <a:pt x="3352" y="861"/>
                  </a:lnTo>
                  <a:lnTo>
                    <a:pt x="3284" y="838"/>
                  </a:lnTo>
                  <a:lnTo>
                    <a:pt x="3238" y="793"/>
                  </a:lnTo>
                  <a:lnTo>
                    <a:pt x="3171" y="793"/>
                  </a:lnTo>
                  <a:lnTo>
                    <a:pt x="3103" y="770"/>
                  </a:lnTo>
                  <a:lnTo>
                    <a:pt x="3012" y="702"/>
                  </a:lnTo>
                  <a:lnTo>
                    <a:pt x="2967" y="679"/>
                  </a:lnTo>
                  <a:lnTo>
                    <a:pt x="2899" y="634"/>
                  </a:lnTo>
                  <a:lnTo>
                    <a:pt x="2876" y="544"/>
                  </a:lnTo>
                  <a:lnTo>
                    <a:pt x="2831" y="476"/>
                  </a:lnTo>
                  <a:lnTo>
                    <a:pt x="2786" y="385"/>
                  </a:lnTo>
                  <a:lnTo>
                    <a:pt x="2740" y="340"/>
                  </a:lnTo>
                  <a:lnTo>
                    <a:pt x="2672" y="317"/>
                  </a:lnTo>
                  <a:lnTo>
                    <a:pt x="2559" y="317"/>
                  </a:lnTo>
                  <a:lnTo>
                    <a:pt x="2514" y="294"/>
                  </a:lnTo>
                  <a:lnTo>
                    <a:pt x="2446" y="227"/>
                  </a:lnTo>
                  <a:lnTo>
                    <a:pt x="2310" y="227"/>
                  </a:lnTo>
                  <a:lnTo>
                    <a:pt x="2197" y="249"/>
                  </a:lnTo>
                  <a:lnTo>
                    <a:pt x="2152" y="294"/>
                  </a:lnTo>
                  <a:lnTo>
                    <a:pt x="2152" y="317"/>
                  </a:lnTo>
                  <a:lnTo>
                    <a:pt x="2129" y="362"/>
                  </a:lnTo>
                  <a:lnTo>
                    <a:pt x="2084" y="385"/>
                  </a:lnTo>
                  <a:lnTo>
                    <a:pt x="2038" y="408"/>
                  </a:lnTo>
                  <a:lnTo>
                    <a:pt x="1993" y="408"/>
                  </a:lnTo>
                  <a:lnTo>
                    <a:pt x="1925" y="385"/>
                  </a:lnTo>
                  <a:lnTo>
                    <a:pt x="1880" y="362"/>
                  </a:lnTo>
                  <a:lnTo>
                    <a:pt x="1880" y="340"/>
                  </a:lnTo>
                  <a:lnTo>
                    <a:pt x="1903" y="317"/>
                  </a:lnTo>
                  <a:lnTo>
                    <a:pt x="1925" y="272"/>
                  </a:lnTo>
                  <a:lnTo>
                    <a:pt x="1925" y="249"/>
                  </a:lnTo>
                  <a:lnTo>
                    <a:pt x="1903" y="181"/>
                  </a:lnTo>
                  <a:lnTo>
                    <a:pt x="1880" y="136"/>
                  </a:lnTo>
                  <a:lnTo>
                    <a:pt x="1903" y="91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424350" y="4204700"/>
              <a:ext cx="1725" cy="1725"/>
            </a:xfrm>
            <a:custGeom>
              <a:rect b="b" l="l" r="r" t="t"/>
              <a:pathLst>
                <a:path extrusionOk="0" h="69" w="69">
                  <a:moveTo>
                    <a:pt x="23" y="1"/>
                  </a:moveTo>
                  <a:lnTo>
                    <a:pt x="0" y="24"/>
                  </a:lnTo>
                  <a:lnTo>
                    <a:pt x="0" y="46"/>
                  </a:lnTo>
                  <a:lnTo>
                    <a:pt x="23" y="69"/>
                  </a:lnTo>
                  <a:lnTo>
                    <a:pt x="68" y="69"/>
                  </a:lnTo>
                  <a:lnTo>
                    <a:pt x="68" y="46"/>
                  </a:lnTo>
                  <a:lnTo>
                    <a:pt x="68" y="24"/>
                  </a:lnTo>
                  <a:lnTo>
                    <a:pt x="46" y="24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425150" y="4127725"/>
              <a:ext cx="854225" cy="987800"/>
            </a:xfrm>
            <a:custGeom>
              <a:rect b="b" l="l" r="r" t="t"/>
              <a:pathLst>
                <a:path extrusionOk="0" h="39512" w="34169">
                  <a:moveTo>
                    <a:pt x="46" y="8174"/>
                  </a:moveTo>
                  <a:lnTo>
                    <a:pt x="1" y="8220"/>
                  </a:lnTo>
                  <a:lnTo>
                    <a:pt x="1" y="8265"/>
                  </a:lnTo>
                  <a:lnTo>
                    <a:pt x="136" y="8242"/>
                  </a:lnTo>
                  <a:lnTo>
                    <a:pt x="182" y="8220"/>
                  </a:lnTo>
                  <a:lnTo>
                    <a:pt x="136" y="8197"/>
                  </a:lnTo>
                  <a:lnTo>
                    <a:pt x="46" y="8174"/>
                  </a:lnTo>
                  <a:close/>
                  <a:moveTo>
                    <a:pt x="24274" y="14152"/>
                  </a:moveTo>
                  <a:lnTo>
                    <a:pt x="24228" y="14175"/>
                  </a:lnTo>
                  <a:lnTo>
                    <a:pt x="24206" y="14220"/>
                  </a:lnTo>
                  <a:lnTo>
                    <a:pt x="24183" y="14220"/>
                  </a:lnTo>
                  <a:lnTo>
                    <a:pt x="24183" y="14243"/>
                  </a:lnTo>
                  <a:lnTo>
                    <a:pt x="24341" y="14220"/>
                  </a:lnTo>
                  <a:lnTo>
                    <a:pt x="24364" y="14220"/>
                  </a:lnTo>
                  <a:lnTo>
                    <a:pt x="24364" y="14197"/>
                  </a:lnTo>
                  <a:lnTo>
                    <a:pt x="24341" y="14175"/>
                  </a:lnTo>
                  <a:lnTo>
                    <a:pt x="24296" y="14152"/>
                  </a:lnTo>
                  <a:close/>
                  <a:moveTo>
                    <a:pt x="28123" y="22371"/>
                  </a:moveTo>
                  <a:lnTo>
                    <a:pt x="28100" y="22417"/>
                  </a:lnTo>
                  <a:lnTo>
                    <a:pt x="28123" y="22439"/>
                  </a:lnTo>
                  <a:lnTo>
                    <a:pt x="28145" y="22485"/>
                  </a:lnTo>
                  <a:lnTo>
                    <a:pt x="28100" y="22598"/>
                  </a:lnTo>
                  <a:lnTo>
                    <a:pt x="28100" y="22666"/>
                  </a:lnTo>
                  <a:lnTo>
                    <a:pt x="28100" y="22711"/>
                  </a:lnTo>
                  <a:lnTo>
                    <a:pt x="28032" y="22824"/>
                  </a:lnTo>
                  <a:lnTo>
                    <a:pt x="28010" y="22892"/>
                  </a:lnTo>
                  <a:lnTo>
                    <a:pt x="28010" y="22937"/>
                  </a:lnTo>
                  <a:lnTo>
                    <a:pt x="28010" y="23005"/>
                  </a:lnTo>
                  <a:lnTo>
                    <a:pt x="27987" y="23073"/>
                  </a:lnTo>
                  <a:lnTo>
                    <a:pt x="27987" y="23119"/>
                  </a:lnTo>
                  <a:lnTo>
                    <a:pt x="28032" y="23232"/>
                  </a:lnTo>
                  <a:lnTo>
                    <a:pt x="27987" y="23549"/>
                  </a:lnTo>
                  <a:lnTo>
                    <a:pt x="27919" y="23753"/>
                  </a:lnTo>
                  <a:lnTo>
                    <a:pt x="27851" y="23866"/>
                  </a:lnTo>
                  <a:lnTo>
                    <a:pt x="27851" y="23911"/>
                  </a:lnTo>
                  <a:lnTo>
                    <a:pt x="27874" y="23956"/>
                  </a:lnTo>
                  <a:lnTo>
                    <a:pt x="27964" y="24024"/>
                  </a:lnTo>
                  <a:lnTo>
                    <a:pt x="28055" y="24070"/>
                  </a:lnTo>
                  <a:lnTo>
                    <a:pt x="28168" y="24047"/>
                  </a:lnTo>
                  <a:lnTo>
                    <a:pt x="28213" y="24070"/>
                  </a:lnTo>
                  <a:lnTo>
                    <a:pt x="28259" y="24070"/>
                  </a:lnTo>
                  <a:lnTo>
                    <a:pt x="28327" y="24047"/>
                  </a:lnTo>
                  <a:lnTo>
                    <a:pt x="28349" y="23979"/>
                  </a:lnTo>
                  <a:lnTo>
                    <a:pt x="28349" y="23843"/>
                  </a:lnTo>
                  <a:lnTo>
                    <a:pt x="28417" y="23798"/>
                  </a:lnTo>
                  <a:lnTo>
                    <a:pt x="28508" y="23753"/>
                  </a:lnTo>
                  <a:lnTo>
                    <a:pt x="28576" y="23662"/>
                  </a:lnTo>
                  <a:lnTo>
                    <a:pt x="28598" y="23594"/>
                  </a:lnTo>
                  <a:lnTo>
                    <a:pt x="28530" y="23504"/>
                  </a:lnTo>
                  <a:lnTo>
                    <a:pt x="28485" y="23413"/>
                  </a:lnTo>
                  <a:lnTo>
                    <a:pt x="28417" y="23345"/>
                  </a:lnTo>
                  <a:lnTo>
                    <a:pt x="28327" y="23254"/>
                  </a:lnTo>
                  <a:lnTo>
                    <a:pt x="28327" y="23232"/>
                  </a:lnTo>
                  <a:lnTo>
                    <a:pt x="28372" y="23187"/>
                  </a:lnTo>
                  <a:lnTo>
                    <a:pt x="28417" y="23164"/>
                  </a:lnTo>
                  <a:lnTo>
                    <a:pt x="28440" y="23141"/>
                  </a:lnTo>
                  <a:lnTo>
                    <a:pt x="28508" y="23119"/>
                  </a:lnTo>
                  <a:lnTo>
                    <a:pt x="28576" y="23096"/>
                  </a:lnTo>
                  <a:lnTo>
                    <a:pt x="28530" y="23005"/>
                  </a:lnTo>
                  <a:lnTo>
                    <a:pt x="28530" y="22937"/>
                  </a:lnTo>
                  <a:lnTo>
                    <a:pt x="28598" y="22892"/>
                  </a:lnTo>
                  <a:lnTo>
                    <a:pt x="28598" y="22802"/>
                  </a:lnTo>
                  <a:lnTo>
                    <a:pt x="28576" y="22779"/>
                  </a:lnTo>
                  <a:lnTo>
                    <a:pt x="28553" y="22643"/>
                  </a:lnTo>
                  <a:lnTo>
                    <a:pt x="28530" y="22575"/>
                  </a:lnTo>
                  <a:lnTo>
                    <a:pt x="28530" y="22485"/>
                  </a:lnTo>
                  <a:lnTo>
                    <a:pt x="28372" y="22462"/>
                  </a:lnTo>
                  <a:lnTo>
                    <a:pt x="28123" y="22371"/>
                  </a:lnTo>
                  <a:close/>
                  <a:moveTo>
                    <a:pt x="27557" y="24251"/>
                  </a:moveTo>
                  <a:lnTo>
                    <a:pt x="27511" y="24273"/>
                  </a:lnTo>
                  <a:lnTo>
                    <a:pt x="27489" y="24296"/>
                  </a:lnTo>
                  <a:lnTo>
                    <a:pt x="27489" y="24319"/>
                  </a:lnTo>
                  <a:lnTo>
                    <a:pt x="27511" y="24341"/>
                  </a:lnTo>
                  <a:lnTo>
                    <a:pt x="27625" y="24341"/>
                  </a:lnTo>
                  <a:lnTo>
                    <a:pt x="27625" y="24319"/>
                  </a:lnTo>
                  <a:lnTo>
                    <a:pt x="27625" y="24296"/>
                  </a:lnTo>
                  <a:lnTo>
                    <a:pt x="27602" y="24273"/>
                  </a:lnTo>
                  <a:lnTo>
                    <a:pt x="27557" y="24251"/>
                  </a:lnTo>
                  <a:close/>
                  <a:moveTo>
                    <a:pt x="28259" y="24522"/>
                  </a:moveTo>
                  <a:lnTo>
                    <a:pt x="28168" y="24568"/>
                  </a:lnTo>
                  <a:lnTo>
                    <a:pt x="28032" y="24568"/>
                  </a:lnTo>
                  <a:lnTo>
                    <a:pt x="28032" y="24613"/>
                  </a:lnTo>
                  <a:lnTo>
                    <a:pt x="28055" y="24636"/>
                  </a:lnTo>
                  <a:lnTo>
                    <a:pt x="28191" y="24681"/>
                  </a:lnTo>
                  <a:lnTo>
                    <a:pt x="28191" y="24658"/>
                  </a:lnTo>
                  <a:lnTo>
                    <a:pt x="28236" y="24613"/>
                  </a:lnTo>
                  <a:lnTo>
                    <a:pt x="28281" y="24636"/>
                  </a:lnTo>
                  <a:lnTo>
                    <a:pt x="28327" y="24636"/>
                  </a:lnTo>
                  <a:lnTo>
                    <a:pt x="28304" y="24568"/>
                  </a:lnTo>
                  <a:lnTo>
                    <a:pt x="28281" y="24522"/>
                  </a:lnTo>
                  <a:close/>
                  <a:moveTo>
                    <a:pt x="28372" y="25360"/>
                  </a:moveTo>
                  <a:lnTo>
                    <a:pt x="28327" y="25383"/>
                  </a:lnTo>
                  <a:lnTo>
                    <a:pt x="28304" y="25451"/>
                  </a:lnTo>
                  <a:lnTo>
                    <a:pt x="28304" y="25473"/>
                  </a:lnTo>
                  <a:lnTo>
                    <a:pt x="28304" y="25519"/>
                  </a:lnTo>
                  <a:lnTo>
                    <a:pt x="28349" y="25587"/>
                  </a:lnTo>
                  <a:lnTo>
                    <a:pt x="28372" y="25655"/>
                  </a:lnTo>
                  <a:lnTo>
                    <a:pt x="28394" y="25677"/>
                  </a:lnTo>
                  <a:lnTo>
                    <a:pt x="28440" y="25677"/>
                  </a:lnTo>
                  <a:lnTo>
                    <a:pt x="28462" y="25587"/>
                  </a:lnTo>
                  <a:lnTo>
                    <a:pt x="28440" y="25519"/>
                  </a:lnTo>
                  <a:lnTo>
                    <a:pt x="28440" y="25428"/>
                  </a:lnTo>
                  <a:lnTo>
                    <a:pt x="28394" y="25360"/>
                  </a:lnTo>
                  <a:close/>
                  <a:moveTo>
                    <a:pt x="28779" y="25134"/>
                  </a:moveTo>
                  <a:lnTo>
                    <a:pt x="28734" y="25156"/>
                  </a:lnTo>
                  <a:lnTo>
                    <a:pt x="28734" y="25202"/>
                  </a:lnTo>
                  <a:lnTo>
                    <a:pt x="28734" y="25247"/>
                  </a:lnTo>
                  <a:lnTo>
                    <a:pt x="28711" y="25292"/>
                  </a:lnTo>
                  <a:lnTo>
                    <a:pt x="28689" y="25338"/>
                  </a:lnTo>
                  <a:lnTo>
                    <a:pt x="28621" y="25428"/>
                  </a:lnTo>
                  <a:lnTo>
                    <a:pt x="28598" y="25473"/>
                  </a:lnTo>
                  <a:lnTo>
                    <a:pt x="28621" y="25564"/>
                  </a:lnTo>
                  <a:lnTo>
                    <a:pt x="28621" y="25609"/>
                  </a:lnTo>
                  <a:lnTo>
                    <a:pt x="28666" y="25677"/>
                  </a:lnTo>
                  <a:lnTo>
                    <a:pt x="28757" y="25722"/>
                  </a:lnTo>
                  <a:lnTo>
                    <a:pt x="28961" y="25632"/>
                  </a:lnTo>
                  <a:lnTo>
                    <a:pt x="29028" y="25541"/>
                  </a:lnTo>
                  <a:lnTo>
                    <a:pt x="29074" y="25473"/>
                  </a:lnTo>
                  <a:lnTo>
                    <a:pt x="29142" y="25360"/>
                  </a:lnTo>
                  <a:lnTo>
                    <a:pt x="29119" y="25315"/>
                  </a:lnTo>
                  <a:lnTo>
                    <a:pt x="29074" y="25270"/>
                  </a:lnTo>
                  <a:lnTo>
                    <a:pt x="28915" y="25179"/>
                  </a:lnTo>
                  <a:lnTo>
                    <a:pt x="28779" y="25134"/>
                  </a:lnTo>
                  <a:close/>
                  <a:moveTo>
                    <a:pt x="27262" y="25632"/>
                  </a:moveTo>
                  <a:lnTo>
                    <a:pt x="27240" y="25655"/>
                  </a:lnTo>
                  <a:lnTo>
                    <a:pt x="27262" y="25722"/>
                  </a:lnTo>
                  <a:lnTo>
                    <a:pt x="27285" y="25768"/>
                  </a:lnTo>
                  <a:lnTo>
                    <a:pt x="27308" y="25768"/>
                  </a:lnTo>
                  <a:lnTo>
                    <a:pt x="27330" y="25745"/>
                  </a:lnTo>
                  <a:lnTo>
                    <a:pt x="27330" y="25722"/>
                  </a:lnTo>
                  <a:lnTo>
                    <a:pt x="27308" y="25677"/>
                  </a:lnTo>
                  <a:lnTo>
                    <a:pt x="27285" y="25632"/>
                  </a:lnTo>
                  <a:close/>
                  <a:moveTo>
                    <a:pt x="28145" y="24907"/>
                  </a:moveTo>
                  <a:lnTo>
                    <a:pt x="28077" y="24975"/>
                  </a:lnTo>
                  <a:lnTo>
                    <a:pt x="28055" y="25066"/>
                  </a:lnTo>
                  <a:lnTo>
                    <a:pt x="28077" y="25202"/>
                  </a:lnTo>
                  <a:lnTo>
                    <a:pt x="28055" y="25224"/>
                  </a:lnTo>
                  <a:lnTo>
                    <a:pt x="27987" y="25224"/>
                  </a:lnTo>
                  <a:lnTo>
                    <a:pt x="27919" y="25202"/>
                  </a:lnTo>
                  <a:lnTo>
                    <a:pt x="27806" y="25247"/>
                  </a:lnTo>
                  <a:lnTo>
                    <a:pt x="27760" y="25292"/>
                  </a:lnTo>
                  <a:lnTo>
                    <a:pt x="27760" y="25405"/>
                  </a:lnTo>
                  <a:lnTo>
                    <a:pt x="27670" y="25473"/>
                  </a:lnTo>
                  <a:lnTo>
                    <a:pt x="27760" y="25587"/>
                  </a:lnTo>
                  <a:lnTo>
                    <a:pt x="27828" y="25722"/>
                  </a:lnTo>
                  <a:lnTo>
                    <a:pt x="27874" y="25768"/>
                  </a:lnTo>
                  <a:lnTo>
                    <a:pt x="27942" y="25926"/>
                  </a:lnTo>
                  <a:lnTo>
                    <a:pt x="27987" y="26039"/>
                  </a:lnTo>
                  <a:lnTo>
                    <a:pt x="28077" y="26085"/>
                  </a:lnTo>
                  <a:lnTo>
                    <a:pt x="28077" y="26243"/>
                  </a:lnTo>
                  <a:lnTo>
                    <a:pt x="28145" y="26266"/>
                  </a:lnTo>
                  <a:lnTo>
                    <a:pt x="28281" y="26243"/>
                  </a:lnTo>
                  <a:lnTo>
                    <a:pt x="28281" y="26198"/>
                  </a:lnTo>
                  <a:lnTo>
                    <a:pt x="28327" y="26175"/>
                  </a:lnTo>
                  <a:lnTo>
                    <a:pt x="28349" y="26175"/>
                  </a:lnTo>
                  <a:lnTo>
                    <a:pt x="28372" y="26085"/>
                  </a:lnTo>
                  <a:lnTo>
                    <a:pt x="28372" y="26039"/>
                  </a:lnTo>
                  <a:lnTo>
                    <a:pt x="28372" y="25994"/>
                  </a:lnTo>
                  <a:lnTo>
                    <a:pt x="28327" y="25904"/>
                  </a:lnTo>
                  <a:lnTo>
                    <a:pt x="28304" y="25858"/>
                  </a:lnTo>
                  <a:lnTo>
                    <a:pt x="28304" y="25813"/>
                  </a:lnTo>
                  <a:lnTo>
                    <a:pt x="28281" y="25700"/>
                  </a:lnTo>
                  <a:lnTo>
                    <a:pt x="28236" y="25564"/>
                  </a:lnTo>
                  <a:lnTo>
                    <a:pt x="28213" y="25496"/>
                  </a:lnTo>
                  <a:lnTo>
                    <a:pt x="28145" y="25405"/>
                  </a:lnTo>
                  <a:lnTo>
                    <a:pt x="28145" y="25360"/>
                  </a:lnTo>
                  <a:lnTo>
                    <a:pt x="28168" y="25315"/>
                  </a:lnTo>
                  <a:lnTo>
                    <a:pt x="28259" y="25247"/>
                  </a:lnTo>
                  <a:lnTo>
                    <a:pt x="28327" y="25247"/>
                  </a:lnTo>
                  <a:lnTo>
                    <a:pt x="28349" y="25202"/>
                  </a:lnTo>
                  <a:lnTo>
                    <a:pt x="28394" y="25111"/>
                  </a:lnTo>
                  <a:lnTo>
                    <a:pt x="28394" y="25066"/>
                  </a:lnTo>
                  <a:lnTo>
                    <a:pt x="28304" y="25021"/>
                  </a:lnTo>
                  <a:lnTo>
                    <a:pt x="28259" y="24975"/>
                  </a:lnTo>
                  <a:lnTo>
                    <a:pt x="28236" y="24907"/>
                  </a:lnTo>
                  <a:close/>
                  <a:moveTo>
                    <a:pt x="27896" y="26062"/>
                  </a:moveTo>
                  <a:lnTo>
                    <a:pt x="27806" y="26107"/>
                  </a:lnTo>
                  <a:lnTo>
                    <a:pt x="27783" y="26153"/>
                  </a:lnTo>
                  <a:lnTo>
                    <a:pt x="27760" y="26198"/>
                  </a:lnTo>
                  <a:lnTo>
                    <a:pt x="27760" y="26356"/>
                  </a:lnTo>
                  <a:lnTo>
                    <a:pt x="27715" y="26470"/>
                  </a:lnTo>
                  <a:lnTo>
                    <a:pt x="27647" y="26538"/>
                  </a:lnTo>
                  <a:lnTo>
                    <a:pt x="27602" y="26628"/>
                  </a:lnTo>
                  <a:lnTo>
                    <a:pt x="27602" y="26696"/>
                  </a:lnTo>
                  <a:lnTo>
                    <a:pt x="27693" y="26696"/>
                  </a:lnTo>
                  <a:lnTo>
                    <a:pt x="27783" y="26719"/>
                  </a:lnTo>
                  <a:lnTo>
                    <a:pt x="27851" y="26696"/>
                  </a:lnTo>
                  <a:lnTo>
                    <a:pt x="27896" y="26651"/>
                  </a:lnTo>
                  <a:lnTo>
                    <a:pt x="27964" y="26606"/>
                  </a:lnTo>
                  <a:lnTo>
                    <a:pt x="27964" y="26560"/>
                  </a:lnTo>
                  <a:lnTo>
                    <a:pt x="27964" y="26515"/>
                  </a:lnTo>
                  <a:lnTo>
                    <a:pt x="27896" y="26402"/>
                  </a:lnTo>
                  <a:lnTo>
                    <a:pt x="27919" y="26175"/>
                  </a:lnTo>
                  <a:lnTo>
                    <a:pt x="27896" y="26062"/>
                  </a:lnTo>
                  <a:close/>
                  <a:moveTo>
                    <a:pt x="27285" y="28960"/>
                  </a:moveTo>
                  <a:lnTo>
                    <a:pt x="27194" y="29006"/>
                  </a:lnTo>
                  <a:lnTo>
                    <a:pt x="27149" y="29051"/>
                  </a:lnTo>
                  <a:lnTo>
                    <a:pt x="27194" y="29119"/>
                  </a:lnTo>
                  <a:lnTo>
                    <a:pt x="27217" y="29142"/>
                  </a:lnTo>
                  <a:lnTo>
                    <a:pt x="27262" y="29142"/>
                  </a:lnTo>
                  <a:lnTo>
                    <a:pt x="27285" y="29119"/>
                  </a:lnTo>
                  <a:lnTo>
                    <a:pt x="27308" y="29096"/>
                  </a:lnTo>
                  <a:lnTo>
                    <a:pt x="27421" y="29028"/>
                  </a:lnTo>
                  <a:lnTo>
                    <a:pt x="27421" y="29006"/>
                  </a:lnTo>
                  <a:lnTo>
                    <a:pt x="27353" y="28960"/>
                  </a:lnTo>
                  <a:close/>
                  <a:moveTo>
                    <a:pt x="27443" y="29142"/>
                  </a:moveTo>
                  <a:lnTo>
                    <a:pt x="27376" y="29232"/>
                  </a:lnTo>
                  <a:lnTo>
                    <a:pt x="27194" y="29300"/>
                  </a:lnTo>
                  <a:lnTo>
                    <a:pt x="27149" y="29345"/>
                  </a:lnTo>
                  <a:lnTo>
                    <a:pt x="27172" y="29391"/>
                  </a:lnTo>
                  <a:lnTo>
                    <a:pt x="27194" y="29481"/>
                  </a:lnTo>
                  <a:lnTo>
                    <a:pt x="27240" y="29594"/>
                  </a:lnTo>
                  <a:lnTo>
                    <a:pt x="27240" y="29662"/>
                  </a:lnTo>
                  <a:lnTo>
                    <a:pt x="27285" y="29753"/>
                  </a:lnTo>
                  <a:lnTo>
                    <a:pt x="27308" y="29798"/>
                  </a:lnTo>
                  <a:lnTo>
                    <a:pt x="27353" y="29957"/>
                  </a:lnTo>
                  <a:lnTo>
                    <a:pt x="27421" y="30070"/>
                  </a:lnTo>
                  <a:lnTo>
                    <a:pt x="27579" y="30047"/>
                  </a:lnTo>
                  <a:lnTo>
                    <a:pt x="27693" y="30047"/>
                  </a:lnTo>
                  <a:lnTo>
                    <a:pt x="27693" y="30025"/>
                  </a:lnTo>
                  <a:lnTo>
                    <a:pt x="27670" y="29821"/>
                  </a:lnTo>
                  <a:lnTo>
                    <a:pt x="27670" y="29798"/>
                  </a:lnTo>
                  <a:lnTo>
                    <a:pt x="27670" y="29753"/>
                  </a:lnTo>
                  <a:lnTo>
                    <a:pt x="27670" y="29730"/>
                  </a:lnTo>
                  <a:lnTo>
                    <a:pt x="27625" y="29685"/>
                  </a:lnTo>
                  <a:lnTo>
                    <a:pt x="27602" y="29572"/>
                  </a:lnTo>
                  <a:lnTo>
                    <a:pt x="27579" y="29504"/>
                  </a:lnTo>
                  <a:lnTo>
                    <a:pt x="27579" y="29481"/>
                  </a:lnTo>
                  <a:lnTo>
                    <a:pt x="27511" y="29413"/>
                  </a:lnTo>
                  <a:lnTo>
                    <a:pt x="27466" y="29345"/>
                  </a:lnTo>
                  <a:lnTo>
                    <a:pt x="27489" y="29142"/>
                  </a:lnTo>
                  <a:close/>
                  <a:moveTo>
                    <a:pt x="27036" y="29345"/>
                  </a:moveTo>
                  <a:lnTo>
                    <a:pt x="26900" y="29413"/>
                  </a:lnTo>
                  <a:lnTo>
                    <a:pt x="26900" y="29436"/>
                  </a:lnTo>
                  <a:lnTo>
                    <a:pt x="26923" y="29504"/>
                  </a:lnTo>
                  <a:lnTo>
                    <a:pt x="26945" y="29594"/>
                  </a:lnTo>
                  <a:lnTo>
                    <a:pt x="26945" y="29708"/>
                  </a:lnTo>
                  <a:lnTo>
                    <a:pt x="26832" y="30025"/>
                  </a:lnTo>
                  <a:lnTo>
                    <a:pt x="26855" y="30228"/>
                  </a:lnTo>
                  <a:lnTo>
                    <a:pt x="26945" y="30228"/>
                  </a:lnTo>
                  <a:lnTo>
                    <a:pt x="27013" y="30183"/>
                  </a:lnTo>
                  <a:lnTo>
                    <a:pt x="27172" y="30115"/>
                  </a:lnTo>
                  <a:lnTo>
                    <a:pt x="27240" y="30070"/>
                  </a:lnTo>
                  <a:lnTo>
                    <a:pt x="27240" y="29821"/>
                  </a:lnTo>
                  <a:lnTo>
                    <a:pt x="27126" y="29572"/>
                  </a:lnTo>
                  <a:lnTo>
                    <a:pt x="27081" y="29413"/>
                  </a:lnTo>
                  <a:lnTo>
                    <a:pt x="27036" y="29345"/>
                  </a:lnTo>
                  <a:close/>
                  <a:moveTo>
                    <a:pt x="27172" y="30251"/>
                  </a:moveTo>
                  <a:lnTo>
                    <a:pt x="27126" y="30296"/>
                  </a:lnTo>
                  <a:lnTo>
                    <a:pt x="26968" y="30342"/>
                  </a:lnTo>
                  <a:lnTo>
                    <a:pt x="26923" y="30319"/>
                  </a:lnTo>
                  <a:lnTo>
                    <a:pt x="26900" y="30342"/>
                  </a:lnTo>
                  <a:lnTo>
                    <a:pt x="26855" y="30387"/>
                  </a:lnTo>
                  <a:lnTo>
                    <a:pt x="26855" y="30455"/>
                  </a:lnTo>
                  <a:lnTo>
                    <a:pt x="26900" y="30500"/>
                  </a:lnTo>
                  <a:lnTo>
                    <a:pt x="26923" y="30500"/>
                  </a:lnTo>
                  <a:lnTo>
                    <a:pt x="26945" y="30523"/>
                  </a:lnTo>
                  <a:lnTo>
                    <a:pt x="26968" y="30613"/>
                  </a:lnTo>
                  <a:lnTo>
                    <a:pt x="26900" y="30681"/>
                  </a:lnTo>
                  <a:lnTo>
                    <a:pt x="26855" y="30749"/>
                  </a:lnTo>
                  <a:lnTo>
                    <a:pt x="26900" y="30794"/>
                  </a:lnTo>
                  <a:lnTo>
                    <a:pt x="26945" y="30794"/>
                  </a:lnTo>
                  <a:lnTo>
                    <a:pt x="27036" y="30704"/>
                  </a:lnTo>
                  <a:lnTo>
                    <a:pt x="27149" y="30591"/>
                  </a:lnTo>
                  <a:lnTo>
                    <a:pt x="27262" y="30410"/>
                  </a:lnTo>
                  <a:lnTo>
                    <a:pt x="27262" y="30319"/>
                  </a:lnTo>
                  <a:lnTo>
                    <a:pt x="27262" y="30251"/>
                  </a:lnTo>
                  <a:close/>
                  <a:moveTo>
                    <a:pt x="27511" y="30160"/>
                  </a:moveTo>
                  <a:lnTo>
                    <a:pt x="27443" y="30206"/>
                  </a:lnTo>
                  <a:lnTo>
                    <a:pt x="27376" y="30274"/>
                  </a:lnTo>
                  <a:lnTo>
                    <a:pt x="27376" y="30296"/>
                  </a:lnTo>
                  <a:lnTo>
                    <a:pt x="27398" y="30387"/>
                  </a:lnTo>
                  <a:lnTo>
                    <a:pt x="27398" y="30477"/>
                  </a:lnTo>
                  <a:lnTo>
                    <a:pt x="27330" y="30545"/>
                  </a:lnTo>
                  <a:lnTo>
                    <a:pt x="27217" y="30613"/>
                  </a:lnTo>
                  <a:lnTo>
                    <a:pt x="27194" y="30704"/>
                  </a:lnTo>
                  <a:lnTo>
                    <a:pt x="27285" y="30749"/>
                  </a:lnTo>
                  <a:lnTo>
                    <a:pt x="27285" y="30840"/>
                  </a:lnTo>
                  <a:lnTo>
                    <a:pt x="27194" y="30885"/>
                  </a:lnTo>
                  <a:lnTo>
                    <a:pt x="27149" y="30840"/>
                  </a:lnTo>
                  <a:lnTo>
                    <a:pt x="27104" y="30840"/>
                  </a:lnTo>
                  <a:lnTo>
                    <a:pt x="27013" y="30908"/>
                  </a:lnTo>
                  <a:lnTo>
                    <a:pt x="26991" y="30953"/>
                  </a:lnTo>
                  <a:lnTo>
                    <a:pt x="27013" y="31021"/>
                  </a:lnTo>
                  <a:lnTo>
                    <a:pt x="27059" y="31089"/>
                  </a:lnTo>
                  <a:lnTo>
                    <a:pt x="27104" y="31111"/>
                  </a:lnTo>
                  <a:lnTo>
                    <a:pt x="27081" y="31293"/>
                  </a:lnTo>
                  <a:lnTo>
                    <a:pt x="26945" y="31270"/>
                  </a:lnTo>
                  <a:lnTo>
                    <a:pt x="26900" y="31361"/>
                  </a:lnTo>
                  <a:lnTo>
                    <a:pt x="26923" y="31474"/>
                  </a:lnTo>
                  <a:lnTo>
                    <a:pt x="26991" y="31451"/>
                  </a:lnTo>
                  <a:lnTo>
                    <a:pt x="27126" y="31542"/>
                  </a:lnTo>
                  <a:lnTo>
                    <a:pt x="27217" y="31564"/>
                  </a:lnTo>
                  <a:lnTo>
                    <a:pt x="27308" y="31564"/>
                  </a:lnTo>
                  <a:lnTo>
                    <a:pt x="27330" y="31542"/>
                  </a:lnTo>
                  <a:lnTo>
                    <a:pt x="27353" y="31428"/>
                  </a:lnTo>
                  <a:lnTo>
                    <a:pt x="27353" y="31247"/>
                  </a:lnTo>
                  <a:lnTo>
                    <a:pt x="27376" y="31202"/>
                  </a:lnTo>
                  <a:lnTo>
                    <a:pt x="27398" y="31157"/>
                  </a:lnTo>
                  <a:lnTo>
                    <a:pt x="27557" y="31021"/>
                  </a:lnTo>
                  <a:lnTo>
                    <a:pt x="27579" y="31044"/>
                  </a:lnTo>
                  <a:lnTo>
                    <a:pt x="27579" y="31066"/>
                  </a:lnTo>
                  <a:lnTo>
                    <a:pt x="27534" y="31111"/>
                  </a:lnTo>
                  <a:lnTo>
                    <a:pt x="27511" y="31134"/>
                  </a:lnTo>
                  <a:lnTo>
                    <a:pt x="27511" y="31247"/>
                  </a:lnTo>
                  <a:lnTo>
                    <a:pt x="27466" y="31293"/>
                  </a:lnTo>
                  <a:lnTo>
                    <a:pt x="27443" y="31361"/>
                  </a:lnTo>
                  <a:lnTo>
                    <a:pt x="27443" y="31406"/>
                  </a:lnTo>
                  <a:lnTo>
                    <a:pt x="27489" y="31519"/>
                  </a:lnTo>
                  <a:lnTo>
                    <a:pt x="27489" y="31587"/>
                  </a:lnTo>
                  <a:lnTo>
                    <a:pt x="27511" y="31655"/>
                  </a:lnTo>
                  <a:lnTo>
                    <a:pt x="27534" y="31745"/>
                  </a:lnTo>
                  <a:lnTo>
                    <a:pt x="27602" y="31768"/>
                  </a:lnTo>
                  <a:lnTo>
                    <a:pt x="27670" y="31745"/>
                  </a:lnTo>
                  <a:lnTo>
                    <a:pt x="27693" y="31723"/>
                  </a:lnTo>
                  <a:lnTo>
                    <a:pt x="27715" y="31632"/>
                  </a:lnTo>
                  <a:lnTo>
                    <a:pt x="27760" y="31564"/>
                  </a:lnTo>
                  <a:lnTo>
                    <a:pt x="27783" y="31474"/>
                  </a:lnTo>
                  <a:lnTo>
                    <a:pt x="27783" y="31361"/>
                  </a:lnTo>
                  <a:lnTo>
                    <a:pt x="27783" y="31338"/>
                  </a:lnTo>
                  <a:lnTo>
                    <a:pt x="27738" y="31315"/>
                  </a:lnTo>
                  <a:lnTo>
                    <a:pt x="27738" y="31270"/>
                  </a:lnTo>
                  <a:lnTo>
                    <a:pt x="27760" y="31044"/>
                  </a:lnTo>
                  <a:lnTo>
                    <a:pt x="27783" y="30885"/>
                  </a:lnTo>
                  <a:lnTo>
                    <a:pt x="27760" y="30704"/>
                  </a:lnTo>
                  <a:lnTo>
                    <a:pt x="27738" y="30296"/>
                  </a:lnTo>
                  <a:lnTo>
                    <a:pt x="27715" y="30228"/>
                  </a:lnTo>
                  <a:lnTo>
                    <a:pt x="27625" y="30228"/>
                  </a:lnTo>
                  <a:lnTo>
                    <a:pt x="27557" y="30160"/>
                  </a:lnTo>
                  <a:close/>
                  <a:moveTo>
                    <a:pt x="27104" y="31745"/>
                  </a:moveTo>
                  <a:lnTo>
                    <a:pt x="27059" y="31881"/>
                  </a:lnTo>
                  <a:lnTo>
                    <a:pt x="27059" y="31949"/>
                  </a:lnTo>
                  <a:lnTo>
                    <a:pt x="27036" y="31972"/>
                  </a:lnTo>
                  <a:lnTo>
                    <a:pt x="27036" y="32062"/>
                  </a:lnTo>
                  <a:lnTo>
                    <a:pt x="26991" y="32153"/>
                  </a:lnTo>
                  <a:lnTo>
                    <a:pt x="27104" y="32153"/>
                  </a:lnTo>
                  <a:lnTo>
                    <a:pt x="27149" y="32198"/>
                  </a:lnTo>
                  <a:lnTo>
                    <a:pt x="27308" y="32108"/>
                  </a:lnTo>
                  <a:lnTo>
                    <a:pt x="27376" y="32040"/>
                  </a:lnTo>
                  <a:lnTo>
                    <a:pt x="27489" y="31972"/>
                  </a:lnTo>
                  <a:lnTo>
                    <a:pt x="27443" y="31881"/>
                  </a:lnTo>
                  <a:lnTo>
                    <a:pt x="27353" y="31859"/>
                  </a:lnTo>
                  <a:lnTo>
                    <a:pt x="27262" y="31813"/>
                  </a:lnTo>
                  <a:lnTo>
                    <a:pt x="27194" y="31791"/>
                  </a:lnTo>
                  <a:lnTo>
                    <a:pt x="27104" y="31745"/>
                  </a:lnTo>
                  <a:close/>
                  <a:moveTo>
                    <a:pt x="27013" y="32334"/>
                  </a:moveTo>
                  <a:lnTo>
                    <a:pt x="27013" y="32402"/>
                  </a:lnTo>
                  <a:lnTo>
                    <a:pt x="27013" y="32470"/>
                  </a:lnTo>
                  <a:lnTo>
                    <a:pt x="26968" y="32561"/>
                  </a:lnTo>
                  <a:lnTo>
                    <a:pt x="26991" y="32583"/>
                  </a:lnTo>
                  <a:lnTo>
                    <a:pt x="27013" y="32651"/>
                  </a:lnTo>
                  <a:lnTo>
                    <a:pt x="27036" y="32696"/>
                  </a:lnTo>
                  <a:lnTo>
                    <a:pt x="27104" y="32696"/>
                  </a:lnTo>
                  <a:lnTo>
                    <a:pt x="27126" y="32583"/>
                  </a:lnTo>
                  <a:lnTo>
                    <a:pt x="27126" y="32470"/>
                  </a:lnTo>
                  <a:lnTo>
                    <a:pt x="27194" y="32447"/>
                  </a:lnTo>
                  <a:lnTo>
                    <a:pt x="27217" y="32425"/>
                  </a:lnTo>
                  <a:lnTo>
                    <a:pt x="27262" y="32379"/>
                  </a:lnTo>
                  <a:lnTo>
                    <a:pt x="27240" y="32357"/>
                  </a:lnTo>
                  <a:lnTo>
                    <a:pt x="27104" y="32334"/>
                  </a:lnTo>
                  <a:close/>
                  <a:moveTo>
                    <a:pt x="27557" y="33240"/>
                  </a:moveTo>
                  <a:lnTo>
                    <a:pt x="27443" y="33330"/>
                  </a:lnTo>
                  <a:lnTo>
                    <a:pt x="27330" y="33376"/>
                  </a:lnTo>
                  <a:lnTo>
                    <a:pt x="27240" y="33330"/>
                  </a:lnTo>
                  <a:lnTo>
                    <a:pt x="27194" y="33466"/>
                  </a:lnTo>
                  <a:lnTo>
                    <a:pt x="27172" y="33557"/>
                  </a:lnTo>
                  <a:lnTo>
                    <a:pt x="27126" y="33693"/>
                  </a:lnTo>
                  <a:lnTo>
                    <a:pt x="27126" y="33783"/>
                  </a:lnTo>
                  <a:lnTo>
                    <a:pt x="27194" y="33693"/>
                  </a:lnTo>
                  <a:lnTo>
                    <a:pt x="27240" y="33647"/>
                  </a:lnTo>
                  <a:lnTo>
                    <a:pt x="27308" y="33489"/>
                  </a:lnTo>
                  <a:lnTo>
                    <a:pt x="27398" y="33534"/>
                  </a:lnTo>
                  <a:lnTo>
                    <a:pt x="27466" y="33534"/>
                  </a:lnTo>
                  <a:lnTo>
                    <a:pt x="27511" y="33512"/>
                  </a:lnTo>
                  <a:lnTo>
                    <a:pt x="27579" y="33444"/>
                  </a:lnTo>
                  <a:lnTo>
                    <a:pt x="27602" y="33444"/>
                  </a:lnTo>
                  <a:lnTo>
                    <a:pt x="27647" y="33489"/>
                  </a:lnTo>
                  <a:lnTo>
                    <a:pt x="27670" y="33466"/>
                  </a:lnTo>
                  <a:lnTo>
                    <a:pt x="27715" y="33444"/>
                  </a:lnTo>
                  <a:lnTo>
                    <a:pt x="27715" y="33330"/>
                  </a:lnTo>
                  <a:lnTo>
                    <a:pt x="27693" y="33285"/>
                  </a:lnTo>
                  <a:lnTo>
                    <a:pt x="27670" y="33240"/>
                  </a:lnTo>
                  <a:close/>
                  <a:moveTo>
                    <a:pt x="27783" y="33896"/>
                  </a:moveTo>
                  <a:lnTo>
                    <a:pt x="27806" y="33987"/>
                  </a:lnTo>
                  <a:lnTo>
                    <a:pt x="27806" y="34055"/>
                  </a:lnTo>
                  <a:lnTo>
                    <a:pt x="27874" y="34123"/>
                  </a:lnTo>
                  <a:lnTo>
                    <a:pt x="27919" y="34146"/>
                  </a:lnTo>
                  <a:lnTo>
                    <a:pt x="28010" y="34191"/>
                  </a:lnTo>
                  <a:lnTo>
                    <a:pt x="28032" y="34168"/>
                  </a:lnTo>
                  <a:lnTo>
                    <a:pt x="28055" y="34146"/>
                  </a:lnTo>
                  <a:lnTo>
                    <a:pt x="28055" y="34123"/>
                  </a:lnTo>
                  <a:lnTo>
                    <a:pt x="28055" y="34100"/>
                  </a:lnTo>
                  <a:lnTo>
                    <a:pt x="27919" y="34010"/>
                  </a:lnTo>
                  <a:lnTo>
                    <a:pt x="27896" y="33964"/>
                  </a:lnTo>
                  <a:lnTo>
                    <a:pt x="27851" y="33942"/>
                  </a:lnTo>
                  <a:lnTo>
                    <a:pt x="27783" y="33896"/>
                  </a:lnTo>
                  <a:close/>
                  <a:moveTo>
                    <a:pt x="27489" y="33783"/>
                  </a:moveTo>
                  <a:lnTo>
                    <a:pt x="27421" y="33806"/>
                  </a:lnTo>
                  <a:lnTo>
                    <a:pt x="27421" y="33919"/>
                  </a:lnTo>
                  <a:lnTo>
                    <a:pt x="27353" y="33896"/>
                  </a:lnTo>
                  <a:lnTo>
                    <a:pt x="27262" y="33987"/>
                  </a:lnTo>
                  <a:lnTo>
                    <a:pt x="27308" y="34123"/>
                  </a:lnTo>
                  <a:lnTo>
                    <a:pt x="27353" y="34304"/>
                  </a:lnTo>
                  <a:lnTo>
                    <a:pt x="27421" y="34463"/>
                  </a:lnTo>
                  <a:lnTo>
                    <a:pt x="27466" y="34598"/>
                  </a:lnTo>
                  <a:lnTo>
                    <a:pt x="27602" y="34621"/>
                  </a:lnTo>
                  <a:lnTo>
                    <a:pt x="27625" y="34463"/>
                  </a:lnTo>
                  <a:lnTo>
                    <a:pt x="27738" y="34236"/>
                  </a:lnTo>
                  <a:lnTo>
                    <a:pt x="27715" y="34213"/>
                  </a:lnTo>
                  <a:lnTo>
                    <a:pt x="27625" y="34078"/>
                  </a:lnTo>
                  <a:lnTo>
                    <a:pt x="27557" y="34055"/>
                  </a:lnTo>
                  <a:lnTo>
                    <a:pt x="27534" y="34032"/>
                  </a:lnTo>
                  <a:lnTo>
                    <a:pt x="27489" y="33783"/>
                  </a:lnTo>
                  <a:close/>
                  <a:moveTo>
                    <a:pt x="27625" y="35210"/>
                  </a:moveTo>
                  <a:lnTo>
                    <a:pt x="27579" y="35232"/>
                  </a:lnTo>
                  <a:lnTo>
                    <a:pt x="27579" y="35255"/>
                  </a:lnTo>
                  <a:lnTo>
                    <a:pt x="27647" y="35346"/>
                  </a:lnTo>
                  <a:lnTo>
                    <a:pt x="27715" y="35459"/>
                  </a:lnTo>
                  <a:lnTo>
                    <a:pt x="27828" y="35549"/>
                  </a:lnTo>
                  <a:lnTo>
                    <a:pt x="27942" y="35663"/>
                  </a:lnTo>
                  <a:lnTo>
                    <a:pt x="27964" y="35663"/>
                  </a:lnTo>
                  <a:lnTo>
                    <a:pt x="28032" y="35685"/>
                  </a:lnTo>
                  <a:lnTo>
                    <a:pt x="28145" y="35663"/>
                  </a:lnTo>
                  <a:lnTo>
                    <a:pt x="28259" y="35685"/>
                  </a:lnTo>
                  <a:lnTo>
                    <a:pt x="28304" y="35708"/>
                  </a:lnTo>
                  <a:lnTo>
                    <a:pt x="28462" y="35866"/>
                  </a:lnTo>
                  <a:lnTo>
                    <a:pt x="28462" y="35889"/>
                  </a:lnTo>
                  <a:lnTo>
                    <a:pt x="28485" y="35957"/>
                  </a:lnTo>
                  <a:lnTo>
                    <a:pt x="28553" y="35980"/>
                  </a:lnTo>
                  <a:lnTo>
                    <a:pt x="28621" y="35980"/>
                  </a:lnTo>
                  <a:lnTo>
                    <a:pt x="28757" y="36025"/>
                  </a:lnTo>
                  <a:lnTo>
                    <a:pt x="28847" y="36025"/>
                  </a:lnTo>
                  <a:lnTo>
                    <a:pt x="28825" y="36002"/>
                  </a:lnTo>
                  <a:lnTo>
                    <a:pt x="28711" y="35912"/>
                  </a:lnTo>
                  <a:lnTo>
                    <a:pt x="28689" y="35889"/>
                  </a:lnTo>
                  <a:lnTo>
                    <a:pt x="28576" y="35753"/>
                  </a:lnTo>
                  <a:lnTo>
                    <a:pt x="28553" y="35753"/>
                  </a:lnTo>
                  <a:lnTo>
                    <a:pt x="28508" y="35731"/>
                  </a:lnTo>
                  <a:lnTo>
                    <a:pt x="28417" y="35640"/>
                  </a:lnTo>
                  <a:lnTo>
                    <a:pt x="28327" y="35640"/>
                  </a:lnTo>
                  <a:lnTo>
                    <a:pt x="28236" y="35572"/>
                  </a:lnTo>
                  <a:lnTo>
                    <a:pt x="28100" y="35504"/>
                  </a:lnTo>
                  <a:lnTo>
                    <a:pt x="27942" y="35481"/>
                  </a:lnTo>
                  <a:lnTo>
                    <a:pt x="27896" y="35459"/>
                  </a:lnTo>
                  <a:lnTo>
                    <a:pt x="27851" y="35459"/>
                  </a:lnTo>
                  <a:lnTo>
                    <a:pt x="27806" y="35368"/>
                  </a:lnTo>
                  <a:lnTo>
                    <a:pt x="27783" y="35346"/>
                  </a:lnTo>
                  <a:lnTo>
                    <a:pt x="27693" y="35255"/>
                  </a:lnTo>
                  <a:lnTo>
                    <a:pt x="27625" y="35210"/>
                  </a:lnTo>
                  <a:close/>
                  <a:moveTo>
                    <a:pt x="31723" y="1"/>
                  </a:moveTo>
                  <a:lnTo>
                    <a:pt x="31655" y="68"/>
                  </a:lnTo>
                  <a:lnTo>
                    <a:pt x="31587" y="136"/>
                  </a:lnTo>
                  <a:lnTo>
                    <a:pt x="31474" y="136"/>
                  </a:lnTo>
                  <a:lnTo>
                    <a:pt x="31451" y="182"/>
                  </a:lnTo>
                  <a:lnTo>
                    <a:pt x="31451" y="250"/>
                  </a:lnTo>
                  <a:lnTo>
                    <a:pt x="31474" y="340"/>
                  </a:lnTo>
                  <a:lnTo>
                    <a:pt x="31474" y="408"/>
                  </a:lnTo>
                  <a:lnTo>
                    <a:pt x="31451" y="499"/>
                  </a:lnTo>
                  <a:lnTo>
                    <a:pt x="31383" y="589"/>
                  </a:lnTo>
                  <a:lnTo>
                    <a:pt x="31270" y="657"/>
                  </a:lnTo>
                  <a:lnTo>
                    <a:pt x="31180" y="680"/>
                  </a:lnTo>
                  <a:lnTo>
                    <a:pt x="31112" y="680"/>
                  </a:lnTo>
                  <a:lnTo>
                    <a:pt x="31021" y="702"/>
                  </a:lnTo>
                  <a:lnTo>
                    <a:pt x="30998" y="702"/>
                  </a:lnTo>
                  <a:lnTo>
                    <a:pt x="31044" y="748"/>
                  </a:lnTo>
                  <a:lnTo>
                    <a:pt x="31066" y="906"/>
                  </a:lnTo>
                  <a:lnTo>
                    <a:pt x="31066" y="1110"/>
                  </a:lnTo>
                  <a:lnTo>
                    <a:pt x="31112" y="1472"/>
                  </a:lnTo>
                  <a:lnTo>
                    <a:pt x="31157" y="1653"/>
                  </a:lnTo>
                  <a:lnTo>
                    <a:pt x="31180" y="1767"/>
                  </a:lnTo>
                  <a:lnTo>
                    <a:pt x="31202" y="1835"/>
                  </a:lnTo>
                  <a:lnTo>
                    <a:pt x="31202" y="1925"/>
                  </a:lnTo>
                  <a:lnTo>
                    <a:pt x="31202" y="2287"/>
                  </a:lnTo>
                  <a:lnTo>
                    <a:pt x="31180" y="2536"/>
                  </a:lnTo>
                  <a:lnTo>
                    <a:pt x="31180" y="2695"/>
                  </a:lnTo>
                  <a:lnTo>
                    <a:pt x="31247" y="3148"/>
                  </a:lnTo>
                  <a:lnTo>
                    <a:pt x="31270" y="3238"/>
                  </a:lnTo>
                  <a:lnTo>
                    <a:pt x="31247" y="3352"/>
                  </a:lnTo>
                  <a:lnTo>
                    <a:pt x="31225" y="3465"/>
                  </a:lnTo>
                  <a:lnTo>
                    <a:pt x="31202" y="3669"/>
                  </a:lnTo>
                  <a:lnTo>
                    <a:pt x="31180" y="3759"/>
                  </a:lnTo>
                  <a:lnTo>
                    <a:pt x="31134" y="3940"/>
                  </a:lnTo>
                  <a:lnTo>
                    <a:pt x="31112" y="4257"/>
                  </a:lnTo>
                  <a:lnTo>
                    <a:pt x="31066" y="4506"/>
                  </a:lnTo>
                  <a:lnTo>
                    <a:pt x="31021" y="4620"/>
                  </a:lnTo>
                  <a:lnTo>
                    <a:pt x="30976" y="4665"/>
                  </a:lnTo>
                  <a:lnTo>
                    <a:pt x="30885" y="4688"/>
                  </a:lnTo>
                  <a:lnTo>
                    <a:pt x="30885" y="4778"/>
                  </a:lnTo>
                  <a:lnTo>
                    <a:pt x="30863" y="4846"/>
                  </a:lnTo>
                  <a:lnTo>
                    <a:pt x="30863" y="4959"/>
                  </a:lnTo>
                  <a:lnTo>
                    <a:pt x="30930" y="5050"/>
                  </a:lnTo>
                  <a:lnTo>
                    <a:pt x="30998" y="5095"/>
                  </a:lnTo>
                  <a:lnTo>
                    <a:pt x="31021" y="5118"/>
                  </a:lnTo>
                  <a:lnTo>
                    <a:pt x="30998" y="5208"/>
                  </a:lnTo>
                  <a:lnTo>
                    <a:pt x="30930" y="5299"/>
                  </a:lnTo>
                  <a:lnTo>
                    <a:pt x="30930" y="5389"/>
                  </a:lnTo>
                  <a:lnTo>
                    <a:pt x="30908" y="5457"/>
                  </a:lnTo>
                  <a:lnTo>
                    <a:pt x="30930" y="5616"/>
                  </a:lnTo>
                  <a:lnTo>
                    <a:pt x="30885" y="5774"/>
                  </a:lnTo>
                  <a:lnTo>
                    <a:pt x="30863" y="6046"/>
                  </a:lnTo>
                  <a:lnTo>
                    <a:pt x="30885" y="6182"/>
                  </a:lnTo>
                  <a:lnTo>
                    <a:pt x="30976" y="6522"/>
                  </a:lnTo>
                  <a:lnTo>
                    <a:pt x="30976" y="6589"/>
                  </a:lnTo>
                  <a:lnTo>
                    <a:pt x="30930" y="6703"/>
                  </a:lnTo>
                  <a:lnTo>
                    <a:pt x="30863" y="6793"/>
                  </a:lnTo>
                  <a:lnTo>
                    <a:pt x="30817" y="6839"/>
                  </a:lnTo>
                  <a:lnTo>
                    <a:pt x="30749" y="7042"/>
                  </a:lnTo>
                  <a:lnTo>
                    <a:pt x="30772" y="7110"/>
                  </a:lnTo>
                  <a:lnTo>
                    <a:pt x="30817" y="7223"/>
                  </a:lnTo>
                  <a:lnTo>
                    <a:pt x="30795" y="7427"/>
                  </a:lnTo>
                  <a:lnTo>
                    <a:pt x="30817" y="7518"/>
                  </a:lnTo>
                  <a:lnTo>
                    <a:pt x="30772" y="7608"/>
                  </a:lnTo>
                  <a:lnTo>
                    <a:pt x="30772" y="7767"/>
                  </a:lnTo>
                  <a:lnTo>
                    <a:pt x="30681" y="7971"/>
                  </a:lnTo>
                  <a:lnTo>
                    <a:pt x="30681" y="8084"/>
                  </a:lnTo>
                  <a:lnTo>
                    <a:pt x="30613" y="8288"/>
                  </a:lnTo>
                  <a:lnTo>
                    <a:pt x="30591" y="8401"/>
                  </a:lnTo>
                  <a:lnTo>
                    <a:pt x="30613" y="8582"/>
                  </a:lnTo>
                  <a:lnTo>
                    <a:pt x="30591" y="8650"/>
                  </a:lnTo>
                  <a:lnTo>
                    <a:pt x="30568" y="8673"/>
                  </a:lnTo>
                  <a:lnTo>
                    <a:pt x="30500" y="8763"/>
                  </a:lnTo>
                  <a:lnTo>
                    <a:pt x="30455" y="8854"/>
                  </a:lnTo>
                  <a:lnTo>
                    <a:pt x="30410" y="9080"/>
                  </a:lnTo>
                  <a:lnTo>
                    <a:pt x="30387" y="9352"/>
                  </a:lnTo>
                  <a:lnTo>
                    <a:pt x="30319" y="9465"/>
                  </a:lnTo>
                  <a:lnTo>
                    <a:pt x="30296" y="9624"/>
                  </a:lnTo>
                  <a:lnTo>
                    <a:pt x="30229" y="9714"/>
                  </a:lnTo>
                  <a:lnTo>
                    <a:pt x="30138" y="9782"/>
                  </a:lnTo>
                  <a:lnTo>
                    <a:pt x="30115" y="9850"/>
                  </a:lnTo>
                  <a:lnTo>
                    <a:pt x="30138" y="10099"/>
                  </a:lnTo>
                  <a:lnTo>
                    <a:pt x="30251" y="10235"/>
                  </a:lnTo>
                  <a:lnTo>
                    <a:pt x="30274" y="10303"/>
                  </a:lnTo>
                  <a:lnTo>
                    <a:pt x="30274" y="10507"/>
                  </a:lnTo>
                  <a:lnTo>
                    <a:pt x="30251" y="10756"/>
                  </a:lnTo>
                  <a:lnTo>
                    <a:pt x="30206" y="10960"/>
                  </a:lnTo>
                  <a:lnTo>
                    <a:pt x="30002" y="11118"/>
                  </a:lnTo>
                  <a:lnTo>
                    <a:pt x="29979" y="11390"/>
                  </a:lnTo>
                  <a:lnTo>
                    <a:pt x="29979" y="11526"/>
                  </a:lnTo>
                  <a:lnTo>
                    <a:pt x="30002" y="11729"/>
                  </a:lnTo>
                  <a:lnTo>
                    <a:pt x="30002" y="11888"/>
                  </a:lnTo>
                  <a:lnTo>
                    <a:pt x="30070" y="12205"/>
                  </a:lnTo>
                  <a:lnTo>
                    <a:pt x="30115" y="12477"/>
                  </a:lnTo>
                  <a:lnTo>
                    <a:pt x="30115" y="12861"/>
                  </a:lnTo>
                  <a:lnTo>
                    <a:pt x="30206" y="13020"/>
                  </a:lnTo>
                  <a:lnTo>
                    <a:pt x="30161" y="13156"/>
                  </a:lnTo>
                  <a:lnTo>
                    <a:pt x="30183" y="13292"/>
                  </a:lnTo>
                  <a:lnTo>
                    <a:pt x="30070" y="13563"/>
                  </a:lnTo>
                  <a:lnTo>
                    <a:pt x="30025" y="13631"/>
                  </a:lnTo>
                  <a:lnTo>
                    <a:pt x="29934" y="13699"/>
                  </a:lnTo>
                  <a:lnTo>
                    <a:pt x="29979" y="13880"/>
                  </a:lnTo>
                  <a:lnTo>
                    <a:pt x="29979" y="14016"/>
                  </a:lnTo>
                  <a:lnTo>
                    <a:pt x="30025" y="14084"/>
                  </a:lnTo>
                  <a:lnTo>
                    <a:pt x="30002" y="14220"/>
                  </a:lnTo>
                  <a:lnTo>
                    <a:pt x="29866" y="14379"/>
                  </a:lnTo>
                  <a:lnTo>
                    <a:pt x="29844" y="14446"/>
                  </a:lnTo>
                  <a:lnTo>
                    <a:pt x="29798" y="14560"/>
                  </a:lnTo>
                  <a:lnTo>
                    <a:pt x="29730" y="14718"/>
                  </a:lnTo>
                  <a:lnTo>
                    <a:pt x="29753" y="14831"/>
                  </a:lnTo>
                  <a:lnTo>
                    <a:pt x="29708" y="14945"/>
                  </a:lnTo>
                  <a:lnTo>
                    <a:pt x="29685" y="15148"/>
                  </a:lnTo>
                  <a:lnTo>
                    <a:pt x="29595" y="15443"/>
                  </a:lnTo>
                  <a:lnTo>
                    <a:pt x="29549" y="15601"/>
                  </a:lnTo>
                  <a:lnTo>
                    <a:pt x="29436" y="15737"/>
                  </a:lnTo>
                  <a:lnTo>
                    <a:pt x="29368" y="15828"/>
                  </a:lnTo>
                  <a:lnTo>
                    <a:pt x="29345" y="15941"/>
                  </a:lnTo>
                  <a:lnTo>
                    <a:pt x="29300" y="16009"/>
                  </a:lnTo>
                  <a:lnTo>
                    <a:pt x="29232" y="16077"/>
                  </a:lnTo>
                  <a:lnTo>
                    <a:pt x="29278" y="16235"/>
                  </a:lnTo>
                  <a:lnTo>
                    <a:pt x="29187" y="16371"/>
                  </a:lnTo>
                  <a:lnTo>
                    <a:pt x="29119" y="16462"/>
                  </a:lnTo>
                  <a:lnTo>
                    <a:pt x="29051" y="16869"/>
                  </a:lnTo>
                  <a:lnTo>
                    <a:pt x="28961" y="17005"/>
                  </a:lnTo>
                  <a:lnTo>
                    <a:pt x="28938" y="17118"/>
                  </a:lnTo>
                  <a:lnTo>
                    <a:pt x="28847" y="17164"/>
                  </a:lnTo>
                  <a:lnTo>
                    <a:pt x="28825" y="17277"/>
                  </a:lnTo>
                  <a:lnTo>
                    <a:pt x="28825" y="17345"/>
                  </a:lnTo>
                  <a:lnTo>
                    <a:pt x="28802" y="17526"/>
                  </a:lnTo>
                  <a:lnTo>
                    <a:pt x="28779" y="17639"/>
                  </a:lnTo>
                  <a:lnTo>
                    <a:pt x="28734" y="17662"/>
                  </a:lnTo>
                  <a:lnTo>
                    <a:pt x="28644" y="17684"/>
                  </a:lnTo>
                  <a:lnTo>
                    <a:pt x="28462" y="17662"/>
                  </a:lnTo>
                  <a:lnTo>
                    <a:pt x="28440" y="17707"/>
                  </a:lnTo>
                  <a:lnTo>
                    <a:pt x="28417" y="17798"/>
                  </a:lnTo>
                  <a:lnTo>
                    <a:pt x="28462" y="17933"/>
                  </a:lnTo>
                  <a:lnTo>
                    <a:pt x="28417" y="18047"/>
                  </a:lnTo>
                  <a:lnTo>
                    <a:pt x="28417" y="18160"/>
                  </a:lnTo>
                  <a:lnTo>
                    <a:pt x="28530" y="18364"/>
                  </a:lnTo>
                  <a:lnTo>
                    <a:pt x="28576" y="18500"/>
                  </a:lnTo>
                  <a:lnTo>
                    <a:pt x="28576" y="18590"/>
                  </a:lnTo>
                  <a:lnTo>
                    <a:pt x="28530" y="18839"/>
                  </a:lnTo>
                  <a:lnTo>
                    <a:pt x="28530" y="18975"/>
                  </a:lnTo>
                  <a:lnTo>
                    <a:pt x="28553" y="19088"/>
                  </a:lnTo>
                  <a:lnTo>
                    <a:pt x="28757" y="19700"/>
                  </a:lnTo>
                  <a:lnTo>
                    <a:pt x="28734" y="19903"/>
                  </a:lnTo>
                  <a:lnTo>
                    <a:pt x="28621" y="20288"/>
                  </a:lnTo>
                  <a:lnTo>
                    <a:pt x="28553" y="20356"/>
                  </a:lnTo>
                  <a:lnTo>
                    <a:pt x="28417" y="20469"/>
                  </a:lnTo>
                  <a:lnTo>
                    <a:pt x="28417" y="20583"/>
                  </a:lnTo>
                  <a:lnTo>
                    <a:pt x="28349" y="20764"/>
                  </a:lnTo>
                  <a:lnTo>
                    <a:pt x="28327" y="20990"/>
                  </a:lnTo>
                  <a:lnTo>
                    <a:pt x="28213" y="21398"/>
                  </a:lnTo>
                  <a:lnTo>
                    <a:pt x="28168" y="21511"/>
                  </a:lnTo>
                  <a:lnTo>
                    <a:pt x="28168" y="21669"/>
                  </a:lnTo>
                  <a:lnTo>
                    <a:pt x="28259" y="21873"/>
                  </a:lnTo>
                  <a:lnTo>
                    <a:pt x="28259" y="22009"/>
                  </a:lnTo>
                  <a:lnTo>
                    <a:pt x="28304" y="22077"/>
                  </a:lnTo>
                  <a:lnTo>
                    <a:pt x="28372" y="22145"/>
                  </a:lnTo>
                  <a:lnTo>
                    <a:pt x="28440" y="22145"/>
                  </a:lnTo>
                  <a:lnTo>
                    <a:pt x="28440" y="22190"/>
                  </a:lnTo>
                  <a:lnTo>
                    <a:pt x="28394" y="22213"/>
                  </a:lnTo>
                  <a:lnTo>
                    <a:pt x="28372" y="22258"/>
                  </a:lnTo>
                  <a:lnTo>
                    <a:pt x="28349" y="22326"/>
                  </a:lnTo>
                  <a:lnTo>
                    <a:pt x="28440" y="22349"/>
                  </a:lnTo>
                  <a:lnTo>
                    <a:pt x="28530" y="22371"/>
                  </a:lnTo>
                  <a:lnTo>
                    <a:pt x="28757" y="22371"/>
                  </a:lnTo>
                  <a:lnTo>
                    <a:pt x="28802" y="22326"/>
                  </a:lnTo>
                  <a:lnTo>
                    <a:pt x="28938" y="22122"/>
                  </a:lnTo>
                  <a:lnTo>
                    <a:pt x="28983" y="22077"/>
                  </a:lnTo>
                  <a:lnTo>
                    <a:pt x="29028" y="22077"/>
                  </a:lnTo>
                  <a:lnTo>
                    <a:pt x="29096" y="22122"/>
                  </a:lnTo>
                  <a:lnTo>
                    <a:pt x="29210" y="22236"/>
                  </a:lnTo>
                  <a:lnTo>
                    <a:pt x="29255" y="22258"/>
                  </a:lnTo>
                  <a:lnTo>
                    <a:pt x="29300" y="22258"/>
                  </a:lnTo>
                  <a:lnTo>
                    <a:pt x="29391" y="22213"/>
                  </a:lnTo>
                  <a:lnTo>
                    <a:pt x="29459" y="22077"/>
                  </a:lnTo>
                  <a:lnTo>
                    <a:pt x="29481" y="22054"/>
                  </a:lnTo>
                  <a:lnTo>
                    <a:pt x="29459" y="22213"/>
                  </a:lnTo>
                  <a:lnTo>
                    <a:pt x="29345" y="22303"/>
                  </a:lnTo>
                  <a:lnTo>
                    <a:pt x="29210" y="22326"/>
                  </a:lnTo>
                  <a:lnTo>
                    <a:pt x="29142" y="22394"/>
                  </a:lnTo>
                  <a:lnTo>
                    <a:pt x="29119" y="22439"/>
                  </a:lnTo>
                  <a:lnTo>
                    <a:pt x="29074" y="22507"/>
                  </a:lnTo>
                  <a:lnTo>
                    <a:pt x="29119" y="22553"/>
                  </a:lnTo>
                  <a:lnTo>
                    <a:pt x="29142" y="22598"/>
                  </a:lnTo>
                  <a:lnTo>
                    <a:pt x="29232" y="22598"/>
                  </a:lnTo>
                  <a:lnTo>
                    <a:pt x="29345" y="22575"/>
                  </a:lnTo>
                  <a:lnTo>
                    <a:pt x="29368" y="22824"/>
                  </a:lnTo>
                  <a:lnTo>
                    <a:pt x="29413" y="23005"/>
                  </a:lnTo>
                  <a:lnTo>
                    <a:pt x="29391" y="23051"/>
                  </a:lnTo>
                  <a:lnTo>
                    <a:pt x="29300" y="22870"/>
                  </a:lnTo>
                  <a:lnTo>
                    <a:pt x="29232" y="22802"/>
                  </a:lnTo>
                  <a:lnTo>
                    <a:pt x="29187" y="22824"/>
                  </a:lnTo>
                  <a:lnTo>
                    <a:pt x="29119" y="22870"/>
                  </a:lnTo>
                  <a:lnTo>
                    <a:pt x="29119" y="22915"/>
                  </a:lnTo>
                  <a:lnTo>
                    <a:pt x="29164" y="23028"/>
                  </a:lnTo>
                  <a:lnTo>
                    <a:pt x="29232" y="23141"/>
                  </a:lnTo>
                  <a:lnTo>
                    <a:pt x="29119" y="23141"/>
                  </a:lnTo>
                  <a:lnTo>
                    <a:pt x="29074" y="23322"/>
                  </a:lnTo>
                  <a:lnTo>
                    <a:pt x="29074" y="23458"/>
                  </a:lnTo>
                  <a:lnTo>
                    <a:pt x="29119" y="23571"/>
                  </a:lnTo>
                  <a:lnTo>
                    <a:pt x="29142" y="23662"/>
                  </a:lnTo>
                  <a:lnTo>
                    <a:pt x="29142" y="23707"/>
                  </a:lnTo>
                  <a:lnTo>
                    <a:pt x="29051" y="23730"/>
                  </a:lnTo>
                  <a:lnTo>
                    <a:pt x="29006" y="23821"/>
                  </a:lnTo>
                  <a:lnTo>
                    <a:pt x="28983" y="23888"/>
                  </a:lnTo>
                  <a:lnTo>
                    <a:pt x="28893" y="24024"/>
                  </a:lnTo>
                  <a:lnTo>
                    <a:pt x="28870" y="24160"/>
                  </a:lnTo>
                  <a:lnTo>
                    <a:pt x="28938" y="24364"/>
                  </a:lnTo>
                  <a:lnTo>
                    <a:pt x="28893" y="24613"/>
                  </a:lnTo>
                  <a:lnTo>
                    <a:pt x="28757" y="24658"/>
                  </a:lnTo>
                  <a:lnTo>
                    <a:pt x="28757" y="24839"/>
                  </a:lnTo>
                  <a:lnTo>
                    <a:pt x="28734" y="24953"/>
                  </a:lnTo>
                  <a:lnTo>
                    <a:pt x="28825" y="25021"/>
                  </a:lnTo>
                  <a:lnTo>
                    <a:pt x="28938" y="25089"/>
                  </a:lnTo>
                  <a:lnTo>
                    <a:pt x="29074" y="25202"/>
                  </a:lnTo>
                  <a:lnTo>
                    <a:pt x="29210" y="25247"/>
                  </a:lnTo>
                  <a:lnTo>
                    <a:pt x="29210" y="25428"/>
                  </a:lnTo>
                  <a:lnTo>
                    <a:pt x="29142" y="25564"/>
                  </a:lnTo>
                  <a:lnTo>
                    <a:pt x="28893" y="25790"/>
                  </a:lnTo>
                  <a:lnTo>
                    <a:pt x="28734" y="25836"/>
                  </a:lnTo>
                  <a:lnTo>
                    <a:pt x="28666" y="25836"/>
                  </a:lnTo>
                  <a:lnTo>
                    <a:pt x="28621" y="25994"/>
                  </a:lnTo>
                  <a:lnTo>
                    <a:pt x="28598" y="26130"/>
                  </a:lnTo>
                  <a:lnTo>
                    <a:pt x="28757" y="26153"/>
                  </a:lnTo>
                  <a:lnTo>
                    <a:pt x="28893" y="26266"/>
                  </a:lnTo>
                  <a:lnTo>
                    <a:pt x="28961" y="26311"/>
                  </a:lnTo>
                  <a:lnTo>
                    <a:pt x="28983" y="26334"/>
                  </a:lnTo>
                  <a:lnTo>
                    <a:pt x="29006" y="26379"/>
                  </a:lnTo>
                  <a:lnTo>
                    <a:pt x="28961" y="26379"/>
                  </a:lnTo>
                  <a:lnTo>
                    <a:pt x="28779" y="26266"/>
                  </a:lnTo>
                  <a:lnTo>
                    <a:pt x="28734" y="26266"/>
                  </a:lnTo>
                  <a:lnTo>
                    <a:pt x="28644" y="26311"/>
                  </a:lnTo>
                  <a:lnTo>
                    <a:pt x="28508" y="26424"/>
                  </a:lnTo>
                  <a:lnTo>
                    <a:pt x="28372" y="26402"/>
                  </a:lnTo>
                  <a:lnTo>
                    <a:pt x="28327" y="26583"/>
                  </a:lnTo>
                  <a:lnTo>
                    <a:pt x="28349" y="26673"/>
                  </a:lnTo>
                  <a:lnTo>
                    <a:pt x="28417" y="26696"/>
                  </a:lnTo>
                  <a:lnTo>
                    <a:pt x="28462" y="26741"/>
                  </a:lnTo>
                  <a:lnTo>
                    <a:pt x="28485" y="26877"/>
                  </a:lnTo>
                  <a:lnTo>
                    <a:pt x="28440" y="26990"/>
                  </a:lnTo>
                  <a:lnTo>
                    <a:pt x="28417" y="27172"/>
                  </a:lnTo>
                  <a:lnTo>
                    <a:pt x="28417" y="27240"/>
                  </a:lnTo>
                  <a:lnTo>
                    <a:pt x="28417" y="27330"/>
                  </a:lnTo>
                  <a:lnTo>
                    <a:pt x="28372" y="27466"/>
                  </a:lnTo>
                  <a:lnTo>
                    <a:pt x="28327" y="27579"/>
                  </a:lnTo>
                  <a:lnTo>
                    <a:pt x="28281" y="27647"/>
                  </a:lnTo>
                  <a:lnTo>
                    <a:pt x="28191" y="27647"/>
                  </a:lnTo>
                  <a:lnTo>
                    <a:pt x="28191" y="27602"/>
                  </a:lnTo>
                  <a:lnTo>
                    <a:pt x="28191" y="27579"/>
                  </a:lnTo>
                  <a:lnTo>
                    <a:pt x="28304" y="27443"/>
                  </a:lnTo>
                  <a:lnTo>
                    <a:pt x="28372" y="27081"/>
                  </a:lnTo>
                  <a:lnTo>
                    <a:pt x="28372" y="26968"/>
                  </a:lnTo>
                  <a:lnTo>
                    <a:pt x="28394" y="26832"/>
                  </a:lnTo>
                  <a:lnTo>
                    <a:pt x="28372" y="26787"/>
                  </a:lnTo>
                  <a:lnTo>
                    <a:pt x="28304" y="26787"/>
                  </a:lnTo>
                  <a:lnTo>
                    <a:pt x="28236" y="26832"/>
                  </a:lnTo>
                  <a:lnTo>
                    <a:pt x="28213" y="27058"/>
                  </a:lnTo>
                  <a:lnTo>
                    <a:pt x="28168" y="27172"/>
                  </a:lnTo>
                  <a:lnTo>
                    <a:pt x="28077" y="27262"/>
                  </a:lnTo>
                  <a:lnTo>
                    <a:pt x="27987" y="27285"/>
                  </a:lnTo>
                  <a:lnTo>
                    <a:pt x="27851" y="27285"/>
                  </a:lnTo>
                  <a:lnTo>
                    <a:pt x="27828" y="27240"/>
                  </a:lnTo>
                  <a:lnTo>
                    <a:pt x="27874" y="27240"/>
                  </a:lnTo>
                  <a:lnTo>
                    <a:pt x="28077" y="27149"/>
                  </a:lnTo>
                  <a:lnTo>
                    <a:pt x="28145" y="27058"/>
                  </a:lnTo>
                  <a:lnTo>
                    <a:pt x="28100" y="26945"/>
                  </a:lnTo>
                  <a:lnTo>
                    <a:pt x="28145" y="26877"/>
                  </a:lnTo>
                  <a:lnTo>
                    <a:pt x="28191" y="26809"/>
                  </a:lnTo>
                  <a:lnTo>
                    <a:pt x="28236" y="26515"/>
                  </a:lnTo>
                  <a:lnTo>
                    <a:pt x="28281" y="26447"/>
                  </a:lnTo>
                  <a:lnTo>
                    <a:pt x="28281" y="26379"/>
                  </a:lnTo>
                  <a:lnTo>
                    <a:pt x="28213" y="26334"/>
                  </a:lnTo>
                  <a:lnTo>
                    <a:pt x="28123" y="26334"/>
                  </a:lnTo>
                  <a:lnTo>
                    <a:pt x="28077" y="26379"/>
                  </a:lnTo>
                  <a:lnTo>
                    <a:pt x="28055" y="26424"/>
                  </a:lnTo>
                  <a:lnTo>
                    <a:pt x="28077" y="26560"/>
                  </a:lnTo>
                  <a:lnTo>
                    <a:pt x="28077" y="26606"/>
                  </a:lnTo>
                  <a:lnTo>
                    <a:pt x="28077" y="26628"/>
                  </a:lnTo>
                  <a:lnTo>
                    <a:pt x="28077" y="26673"/>
                  </a:lnTo>
                  <a:lnTo>
                    <a:pt x="28032" y="26741"/>
                  </a:lnTo>
                  <a:lnTo>
                    <a:pt x="27919" y="26787"/>
                  </a:lnTo>
                  <a:lnTo>
                    <a:pt x="27851" y="26787"/>
                  </a:lnTo>
                  <a:lnTo>
                    <a:pt x="27783" y="26809"/>
                  </a:lnTo>
                  <a:lnTo>
                    <a:pt x="27647" y="26832"/>
                  </a:lnTo>
                  <a:lnTo>
                    <a:pt x="27534" y="26787"/>
                  </a:lnTo>
                  <a:lnTo>
                    <a:pt x="27308" y="26855"/>
                  </a:lnTo>
                  <a:lnTo>
                    <a:pt x="27308" y="27013"/>
                  </a:lnTo>
                  <a:lnTo>
                    <a:pt x="27353" y="27104"/>
                  </a:lnTo>
                  <a:lnTo>
                    <a:pt x="27421" y="27172"/>
                  </a:lnTo>
                  <a:lnTo>
                    <a:pt x="27308" y="27262"/>
                  </a:lnTo>
                  <a:lnTo>
                    <a:pt x="27149" y="27421"/>
                  </a:lnTo>
                  <a:lnTo>
                    <a:pt x="27059" y="27489"/>
                  </a:lnTo>
                  <a:lnTo>
                    <a:pt x="27013" y="27557"/>
                  </a:lnTo>
                  <a:lnTo>
                    <a:pt x="26832" y="27692"/>
                  </a:lnTo>
                  <a:lnTo>
                    <a:pt x="26787" y="27806"/>
                  </a:lnTo>
                  <a:lnTo>
                    <a:pt x="26787" y="27896"/>
                  </a:lnTo>
                  <a:lnTo>
                    <a:pt x="26855" y="27987"/>
                  </a:lnTo>
                  <a:lnTo>
                    <a:pt x="26968" y="28077"/>
                  </a:lnTo>
                  <a:lnTo>
                    <a:pt x="27013" y="28077"/>
                  </a:lnTo>
                  <a:lnTo>
                    <a:pt x="27036" y="28032"/>
                  </a:lnTo>
                  <a:lnTo>
                    <a:pt x="27059" y="27987"/>
                  </a:lnTo>
                  <a:lnTo>
                    <a:pt x="27013" y="27851"/>
                  </a:lnTo>
                  <a:lnTo>
                    <a:pt x="26945" y="27851"/>
                  </a:lnTo>
                  <a:lnTo>
                    <a:pt x="26900" y="27828"/>
                  </a:lnTo>
                  <a:lnTo>
                    <a:pt x="26923" y="27806"/>
                  </a:lnTo>
                  <a:lnTo>
                    <a:pt x="26968" y="27760"/>
                  </a:lnTo>
                  <a:lnTo>
                    <a:pt x="27081" y="27738"/>
                  </a:lnTo>
                  <a:lnTo>
                    <a:pt x="27240" y="27692"/>
                  </a:lnTo>
                  <a:lnTo>
                    <a:pt x="27353" y="27579"/>
                  </a:lnTo>
                  <a:lnTo>
                    <a:pt x="27376" y="27579"/>
                  </a:lnTo>
                  <a:lnTo>
                    <a:pt x="27308" y="27715"/>
                  </a:lnTo>
                  <a:lnTo>
                    <a:pt x="27330" y="27806"/>
                  </a:lnTo>
                  <a:lnTo>
                    <a:pt x="27353" y="27851"/>
                  </a:lnTo>
                  <a:lnTo>
                    <a:pt x="27511" y="27919"/>
                  </a:lnTo>
                  <a:lnTo>
                    <a:pt x="27602" y="27987"/>
                  </a:lnTo>
                  <a:lnTo>
                    <a:pt x="27738" y="28009"/>
                  </a:lnTo>
                  <a:lnTo>
                    <a:pt x="27760" y="28009"/>
                  </a:lnTo>
                  <a:lnTo>
                    <a:pt x="27783" y="27987"/>
                  </a:lnTo>
                  <a:lnTo>
                    <a:pt x="27760" y="27964"/>
                  </a:lnTo>
                  <a:lnTo>
                    <a:pt x="27760" y="27919"/>
                  </a:lnTo>
                  <a:lnTo>
                    <a:pt x="27783" y="27874"/>
                  </a:lnTo>
                  <a:lnTo>
                    <a:pt x="27896" y="27896"/>
                  </a:lnTo>
                  <a:lnTo>
                    <a:pt x="27987" y="28009"/>
                  </a:lnTo>
                  <a:lnTo>
                    <a:pt x="28032" y="28123"/>
                  </a:lnTo>
                  <a:lnTo>
                    <a:pt x="27987" y="28236"/>
                  </a:lnTo>
                  <a:lnTo>
                    <a:pt x="28032" y="28372"/>
                  </a:lnTo>
                  <a:lnTo>
                    <a:pt x="27987" y="28394"/>
                  </a:lnTo>
                  <a:lnTo>
                    <a:pt x="27828" y="28530"/>
                  </a:lnTo>
                  <a:lnTo>
                    <a:pt x="27760" y="28643"/>
                  </a:lnTo>
                  <a:lnTo>
                    <a:pt x="27896" y="28779"/>
                  </a:lnTo>
                  <a:lnTo>
                    <a:pt x="27964" y="28802"/>
                  </a:lnTo>
                  <a:lnTo>
                    <a:pt x="28010" y="28802"/>
                  </a:lnTo>
                  <a:lnTo>
                    <a:pt x="28055" y="28847"/>
                  </a:lnTo>
                  <a:lnTo>
                    <a:pt x="28032" y="28870"/>
                  </a:lnTo>
                  <a:lnTo>
                    <a:pt x="27964" y="28938"/>
                  </a:lnTo>
                  <a:lnTo>
                    <a:pt x="27896" y="28938"/>
                  </a:lnTo>
                  <a:lnTo>
                    <a:pt x="27828" y="28847"/>
                  </a:lnTo>
                  <a:lnTo>
                    <a:pt x="27783" y="28825"/>
                  </a:lnTo>
                  <a:lnTo>
                    <a:pt x="27715" y="28802"/>
                  </a:lnTo>
                  <a:lnTo>
                    <a:pt x="27693" y="28870"/>
                  </a:lnTo>
                  <a:lnTo>
                    <a:pt x="27625" y="28960"/>
                  </a:lnTo>
                  <a:lnTo>
                    <a:pt x="27670" y="29028"/>
                  </a:lnTo>
                  <a:lnTo>
                    <a:pt x="27693" y="29051"/>
                  </a:lnTo>
                  <a:lnTo>
                    <a:pt x="27806" y="29074"/>
                  </a:lnTo>
                  <a:lnTo>
                    <a:pt x="27851" y="29119"/>
                  </a:lnTo>
                  <a:lnTo>
                    <a:pt x="27851" y="29187"/>
                  </a:lnTo>
                  <a:lnTo>
                    <a:pt x="27874" y="29255"/>
                  </a:lnTo>
                  <a:lnTo>
                    <a:pt x="27964" y="29277"/>
                  </a:lnTo>
                  <a:lnTo>
                    <a:pt x="28077" y="29277"/>
                  </a:lnTo>
                  <a:lnTo>
                    <a:pt x="28191" y="29232"/>
                  </a:lnTo>
                  <a:lnTo>
                    <a:pt x="28281" y="29164"/>
                  </a:lnTo>
                  <a:lnTo>
                    <a:pt x="28327" y="29006"/>
                  </a:lnTo>
                  <a:lnTo>
                    <a:pt x="28349" y="28915"/>
                  </a:lnTo>
                  <a:lnTo>
                    <a:pt x="28372" y="28915"/>
                  </a:lnTo>
                  <a:lnTo>
                    <a:pt x="28440" y="29187"/>
                  </a:lnTo>
                  <a:lnTo>
                    <a:pt x="28440" y="29255"/>
                  </a:lnTo>
                  <a:lnTo>
                    <a:pt x="28462" y="29323"/>
                  </a:lnTo>
                  <a:lnTo>
                    <a:pt x="28485" y="29345"/>
                  </a:lnTo>
                  <a:lnTo>
                    <a:pt x="28553" y="29436"/>
                  </a:lnTo>
                  <a:lnTo>
                    <a:pt x="28644" y="29504"/>
                  </a:lnTo>
                  <a:lnTo>
                    <a:pt x="28644" y="29526"/>
                  </a:lnTo>
                  <a:lnTo>
                    <a:pt x="28530" y="29549"/>
                  </a:lnTo>
                  <a:lnTo>
                    <a:pt x="28259" y="29368"/>
                  </a:lnTo>
                  <a:lnTo>
                    <a:pt x="27942" y="29368"/>
                  </a:lnTo>
                  <a:lnTo>
                    <a:pt x="27828" y="29345"/>
                  </a:lnTo>
                  <a:lnTo>
                    <a:pt x="27693" y="29323"/>
                  </a:lnTo>
                  <a:lnTo>
                    <a:pt x="27693" y="29504"/>
                  </a:lnTo>
                  <a:lnTo>
                    <a:pt x="27693" y="29640"/>
                  </a:lnTo>
                  <a:lnTo>
                    <a:pt x="27760" y="29753"/>
                  </a:lnTo>
                  <a:lnTo>
                    <a:pt x="27783" y="29866"/>
                  </a:lnTo>
                  <a:lnTo>
                    <a:pt x="27874" y="29911"/>
                  </a:lnTo>
                  <a:lnTo>
                    <a:pt x="27942" y="29866"/>
                  </a:lnTo>
                  <a:lnTo>
                    <a:pt x="28010" y="29821"/>
                  </a:lnTo>
                  <a:lnTo>
                    <a:pt x="28145" y="29889"/>
                  </a:lnTo>
                  <a:lnTo>
                    <a:pt x="28100" y="29911"/>
                  </a:lnTo>
                  <a:lnTo>
                    <a:pt x="28010" y="29911"/>
                  </a:lnTo>
                  <a:lnTo>
                    <a:pt x="27964" y="29934"/>
                  </a:lnTo>
                  <a:lnTo>
                    <a:pt x="27874" y="30025"/>
                  </a:lnTo>
                  <a:lnTo>
                    <a:pt x="27851" y="30274"/>
                  </a:lnTo>
                  <a:lnTo>
                    <a:pt x="27851" y="30568"/>
                  </a:lnTo>
                  <a:lnTo>
                    <a:pt x="27874" y="30953"/>
                  </a:lnTo>
                  <a:lnTo>
                    <a:pt x="27851" y="30998"/>
                  </a:lnTo>
                  <a:lnTo>
                    <a:pt x="27874" y="31044"/>
                  </a:lnTo>
                  <a:lnTo>
                    <a:pt x="27919" y="31089"/>
                  </a:lnTo>
                  <a:lnTo>
                    <a:pt x="27964" y="31134"/>
                  </a:lnTo>
                  <a:lnTo>
                    <a:pt x="28010" y="30998"/>
                  </a:lnTo>
                  <a:lnTo>
                    <a:pt x="28010" y="30908"/>
                  </a:lnTo>
                  <a:lnTo>
                    <a:pt x="28032" y="30817"/>
                  </a:lnTo>
                  <a:lnTo>
                    <a:pt x="28100" y="30749"/>
                  </a:lnTo>
                  <a:lnTo>
                    <a:pt x="28100" y="30659"/>
                  </a:lnTo>
                  <a:lnTo>
                    <a:pt x="28123" y="30545"/>
                  </a:lnTo>
                  <a:lnTo>
                    <a:pt x="28213" y="30545"/>
                  </a:lnTo>
                  <a:lnTo>
                    <a:pt x="28191" y="30568"/>
                  </a:lnTo>
                  <a:lnTo>
                    <a:pt x="28168" y="30591"/>
                  </a:lnTo>
                  <a:lnTo>
                    <a:pt x="28145" y="30636"/>
                  </a:lnTo>
                  <a:lnTo>
                    <a:pt x="28145" y="30704"/>
                  </a:lnTo>
                  <a:lnTo>
                    <a:pt x="28123" y="30817"/>
                  </a:lnTo>
                  <a:lnTo>
                    <a:pt x="28123" y="30885"/>
                  </a:lnTo>
                  <a:lnTo>
                    <a:pt x="28077" y="30953"/>
                  </a:lnTo>
                  <a:lnTo>
                    <a:pt x="28077" y="31044"/>
                  </a:lnTo>
                  <a:lnTo>
                    <a:pt x="28168" y="31111"/>
                  </a:lnTo>
                  <a:lnTo>
                    <a:pt x="28236" y="31157"/>
                  </a:lnTo>
                  <a:lnTo>
                    <a:pt x="28281" y="31247"/>
                  </a:lnTo>
                  <a:lnTo>
                    <a:pt x="28236" y="31270"/>
                  </a:lnTo>
                  <a:lnTo>
                    <a:pt x="28191" y="31247"/>
                  </a:lnTo>
                  <a:lnTo>
                    <a:pt x="28077" y="31202"/>
                  </a:lnTo>
                  <a:lnTo>
                    <a:pt x="27964" y="31225"/>
                  </a:lnTo>
                  <a:lnTo>
                    <a:pt x="27919" y="31247"/>
                  </a:lnTo>
                  <a:lnTo>
                    <a:pt x="27896" y="31383"/>
                  </a:lnTo>
                  <a:lnTo>
                    <a:pt x="27896" y="31474"/>
                  </a:lnTo>
                  <a:lnTo>
                    <a:pt x="28010" y="31632"/>
                  </a:lnTo>
                  <a:lnTo>
                    <a:pt x="28100" y="31677"/>
                  </a:lnTo>
                  <a:lnTo>
                    <a:pt x="28145" y="31655"/>
                  </a:lnTo>
                  <a:lnTo>
                    <a:pt x="28191" y="31723"/>
                  </a:lnTo>
                  <a:lnTo>
                    <a:pt x="28145" y="31768"/>
                  </a:lnTo>
                  <a:lnTo>
                    <a:pt x="27896" y="31700"/>
                  </a:lnTo>
                  <a:lnTo>
                    <a:pt x="27806" y="31813"/>
                  </a:lnTo>
                  <a:lnTo>
                    <a:pt x="27647" y="31972"/>
                  </a:lnTo>
                  <a:lnTo>
                    <a:pt x="27738" y="32062"/>
                  </a:lnTo>
                  <a:lnTo>
                    <a:pt x="27806" y="32176"/>
                  </a:lnTo>
                  <a:lnTo>
                    <a:pt x="27851" y="32176"/>
                  </a:lnTo>
                  <a:lnTo>
                    <a:pt x="27919" y="32221"/>
                  </a:lnTo>
                  <a:lnTo>
                    <a:pt x="28123" y="32311"/>
                  </a:lnTo>
                  <a:lnTo>
                    <a:pt x="28191" y="32379"/>
                  </a:lnTo>
                  <a:lnTo>
                    <a:pt x="28010" y="32334"/>
                  </a:lnTo>
                  <a:lnTo>
                    <a:pt x="27987" y="32493"/>
                  </a:lnTo>
                  <a:lnTo>
                    <a:pt x="28010" y="32538"/>
                  </a:lnTo>
                  <a:lnTo>
                    <a:pt x="28077" y="32628"/>
                  </a:lnTo>
                  <a:lnTo>
                    <a:pt x="28168" y="32764"/>
                  </a:lnTo>
                  <a:lnTo>
                    <a:pt x="28236" y="32719"/>
                  </a:lnTo>
                  <a:lnTo>
                    <a:pt x="28349" y="32402"/>
                  </a:lnTo>
                  <a:lnTo>
                    <a:pt x="28394" y="32334"/>
                  </a:lnTo>
                  <a:lnTo>
                    <a:pt x="28417" y="32357"/>
                  </a:lnTo>
                  <a:lnTo>
                    <a:pt x="28394" y="32447"/>
                  </a:lnTo>
                  <a:lnTo>
                    <a:pt x="28462" y="32515"/>
                  </a:lnTo>
                  <a:lnTo>
                    <a:pt x="28462" y="32538"/>
                  </a:lnTo>
                  <a:lnTo>
                    <a:pt x="28417" y="32538"/>
                  </a:lnTo>
                  <a:lnTo>
                    <a:pt x="28349" y="32606"/>
                  </a:lnTo>
                  <a:lnTo>
                    <a:pt x="28281" y="32787"/>
                  </a:lnTo>
                  <a:lnTo>
                    <a:pt x="28304" y="32900"/>
                  </a:lnTo>
                  <a:lnTo>
                    <a:pt x="28281" y="32900"/>
                  </a:lnTo>
                  <a:lnTo>
                    <a:pt x="28032" y="32764"/>
                  </a:lnTo>
                  <a:lnTo>
                    <a:pt x="28032" y="32719"/>
                  </a:lnTo>
                  <a:lnTo>
                    <a:pt x="28010" y="32696"/>
                  </a:lnTo>
                  <a:lnTo>
                    <a:pt x="27896" y="32425"/>
                  </a:lnTo>
                  <a:lnTo>
                    <a:pt x="27851" y="32334"/>
                  </a:lnTo>
                  <a:lnTo>
                    <a:pt x="27693" y="32198"/>
                  </a:lnTo>
                  <a:lnTo>
                    <a:pt x="27647" y="32176"/>
                  </a:lnTo>
                  <a:lnTo>
                    <a:pt x="27579" y="32244"/>
                  </a:lnTo>
                  <a:lnTo>
                    <a:pt x="27534" y="32311"/>
                  </a:lnTo>
                  <a:lnTo>
                    <a:pt x="27602" y="32402"/>
                  </a:lnTo>
                  <a:lnTo>
                    <a:pt x="27625" y="32515"/>
                  </a:lnTo>
                  <a:lnTo>
                    <a:pt x="27602" y="32561"/>
                  </a:lnTo>
                  <a:lnTo>
                    <a:pt x="27489" y="32583"/>
                  </a:lnTo>
                  <a:lnTo>
                    <a:pt x="27285" y="32583"/>
                  </a:lnTo>
                  <a:lnTo>
                    <a:pt x="27308" y="32719"/>
                  </a:lnTo>
                  <a:lnTo>
                    <a:pt x="27376" y="32832"/>
                  </a:lnTo>
                  <a:lnTo>
                    <a:pt x="27511" y="33059"/>
                  </a:lnTo>
                  <a:lnTo>
                    <a:pt x="27602" y="33081"/>
                  </a:lnTo>
                  <a:lnTo>
                    <a:pt x="27693" y="33149"/>
                  </a:lnTo>
                  <a:lnTo>
                    <a:pt x="27738" y="33172"/>
                  </a:lnTo>
                  <a:lnTo>
                    <a:pt x="27828" y="33195"/>
                  </a:lnTo>
                  <a:lnTo>
                    <a:pt x="27896" y="33217"/>
                  </a:lnTo>
                  <a:lnTo>
                    <a:pt x="27987" y="33240"/>
                  </a:lnTo>
                  <a:lnTo>
                    <a:pt x="28055" y="33240"/>
                  </a:lnTo>
                  <a:lnTo>
                    <a:pt x="28191" y="33308"/>
                  </a:lnTo>
                  <a:lnTo>
                    <a:pt x="28236" y="33398"/>
                  </a:lnTo>
                  <a:lnTo>
                    <a:pt x="28213" y="33761"/>
                  </a:lnTo>
                  <a:lnTo>
                    <a:pt x="28100" y="33715"/>
                  </a:lnTo>
                  <a:lnTo>
                    <a:pt x="27987" y="33851"/>
                  </a:lnTo>
                  <a:lnTo>
                    <a:pt x="28032" y="33896"/>
                  </a:lnTo>
                  <a:lnTo>
                    <a:pt x="28168" y="33987"/>
                  </a:lnTo>
                  <a:lnTo>
                    <a:pt x="28236" y="33942"/>
                  </a:lnTo>
                  <a:lnTo>
                    <a:pt x="28259" y="33987"/>
                  </a:lnTo>
                  <a:lnTo>
                    <a:pt x="28304" y="34010"/>
                  </a:lnTo>
                  <a:lnTo>
                    <a:pt x="28349" y="33987"/>
                  </a:lnTo>
                  <a:lnTo>
                    <a:pt x="28417" y="34078"/>
                  </a:lnTo>
                  <a:lnTo>
                    <a:pt x="28485" y="34213"/>
                  </a:lnTo>
                  <a:lnTo>
                    <a:pt x="28530" y="34304"/>
                  </a:lnTo>
                  <a:lnTo>
                    <a:pt x="28644" y="34349"/>
                  </a:lnTo>
                  <a:lnTo>
                    <a:pt x="28802" y="34236"/>
                  </a:lnTo>
                  <a:lnTo>
                    <a:pt x="29006" y="34078"/>
                  </a:lnTo>
                  <a:lnTo>
                    <a:pt x="29255" y="33987"/>
                  </a:lnTo>
                  <a:lnTo>
                    <a:pt x="29278" y="33919"/>
                  </a:lnTo>
                  <a:lnTo>
                    <a:pt x="29232" y="33874"/>
                  </a:lnTo>
                  <a:lnTo>
                    <a:pt x="29187" y="33851"/>
                  </a:lnTo>
                  <a:lnTo>
                    <a:pt x="29119" y="33761"/>
                  </a:lnTo>
                  <a:lnTo>
                    <a:pt x="28847" y="33625"/>
                  </a:lnTo>
                  <a:lnTo>
                    <a:pt x="28825" y="33602"/>
                  </a:lnTo>
                  <a:lnTo>
                    <a:pt x="28779" y="33579"/>
                  </a:lnTo>
                  <a:lnTo>
                    <a:pt x="28802" y="33557"/>
                  </a:lnTo>
                  <a:lnTo>
                    <a:pt x="28847" y="33534"/>
                  </a:lnTo>
                  <a:lnTo>
                    <a:pt x="29142" y="33715"/>
                  </a:lnTo>
                  <a:lnTo>
                    <a:pt x="29300" y="33874"/>
                  </a:lnTo>
                  <a:lnTo>
                    <a:pt x="29345" y="33942"/>
                  </a:lnTo>
                  <a:lnTo>
                    <a:pt x="29345" y="34055"/>
                  </a:lnTo>
                  <a:lnTo>
                    <a:pt x="29323" y="34123"/>
                  </a:lnTo>
                  <a:lnTo>
                    <a:pt x="29232" y="34191"/>
                  </a:lnTo>
                  <a:lnTo>
                    <a:pt x="29232" y="34259"/>
                  </a:lnTo>
                  <a:lnTo>
                    <a:pt x="29255" y="34304"/>
                  </a:lnTo>
                  <a:lnTo>
                    <a:pt x="29323" y="34485"/>
                  </a:lnTo>
                  <a:lnTo>
                    <a:pt x="29323" y="34530"/>
                  </a:lnTo>
                  <a:lnTo>
                    <a:pt x="29323" y="34576"/>
                  </a:lnTo>
                  <a:lnTo>
                    <a:pt x="29323" y="34621"/>
                  </a:lnTo>
                  <a:lnTo>
                    <a:pt x="29278" y="34689"/>
                  </a:lnTo>
                  <a:lnTo>
                    <a:pt x="29232" y="34734"/>
                  </a:lnTo>
                  <a:lnTo>
                    <a:pt x="29210" y="34757"/>
                  </a:lnTo>
                  <a:lnTo>
                    <a:pt x="29164" y="34712"/>
                  </a:lnTo>
                  <a:lnTo>
                    <a:pt x="29187" y="34689"/>
                  </a:lnTo>
                  <a:lnTo>
                    <a:pt x="29278" y="34576"/>
                  </a:lnTo>
                  <a:lnTo>
                    <a:pt x="29278" y="34508"/>
                  </a:lnTo>
                  <a:lnTo>
                    <a:pt x="29278" y="34440"/>
                  </a:lnTo>
                  <a:lnTo>
                    <a:pt x="29232" y="34395"/>
                  </a:lnTo>
                  <a:lnTo>
                    <a:pt x="29187" y="34304"/>
                  </a:lnTo>
                  <a:lnTo>
                    <a:pt x="29187" y="34236"/>
                  </a:lnTo>
                  <a:lnTo>
                    <a:pt x="29164" y="34213"/>
                  </a:lnTo>
                  <a:lnTo>
                    <a:pt x="29096" y="34191"/>
                  </a:lnTo>
                  <a:lnTo>
                    <a:pt x="29074" y="34213"/>
                  </a:lnTo>
                  <a:lnTo>
                    <a:pt x="28983" y="34327"/>
                  </a:lnTo>
                  <a:lnTo>
                    <a:pt x="28825" y="34417"/>
                  </a:lnTo>
                  <a:lnTo>
                    <a:pt x="28734" y="34463"/>
                  </a:lnTo>
                  <a:lnTo>
                    <a:pt x="28689" y="34463"/>
                  </a:lnTo>
                  <a:lnTo>
                    <a:pt x="28576" y="34440"/>
                  </a:lnTo>
                  <a:lnTo>
                    <a:pt x="28530" y="34463"/>
                  </a:lnTo>
                  <a:lnTo>
                    <a:pt x="28440" y="34349"/>
                  </a:lnTo>
                  <a:lnTo>
                    <a:pt x="28394" y="34349"/>
                  </a:lnTo>
                  <a:lnTo>
                    <a:pt x="28394" y="34440"/>
                  </a:lnTo>
                  <a:lnTo>
                    <a:pt x="28394" y="34508"/>
                  </a:lnTo>
                  <a:lnTo>
                    <a:pt x="28349" y="34530"/>
                  </a:lnTo>
                  <a:lnTo>
                    <a:pt x="28281" y="34553"/>
                  </a:lnTo>
                  <a:lnTo>
                    <a:pt x="28123" y="34463"/>
                  </a:lnTo>
                  <a:lnTo>
                    <a:pt x="28055" y="34463"/>
                  </a:lnTo>
                  <a:lnTo>
                    <a:pt x="27987" y="34417"/>
                  </a:lnTo>
                  <a:lnTo>
                    <a:pt x="27942" y="34395"/>
                  </a:lnTo>
                  <a:lnTo>
                    <a:pt x="27919" y="34417"/>
                  </a:lnTo>
                  <a:lnTo>
                    <a:pt x="27942" y="34485"/>
                  </a:lnTo>
                  <a:lnTo>
                    <a:pt x="27964" y="34508"/>
                  </a:lnTo>
                  <a:lnTo>
                    <a:pt x="28010" y="34666"/>
                  </a:lnTo>
                  <a:lnTo>
                    <a:pt x="28032" y="34757"/>
                  </a:lnTo>
                  <a:lnTo>
                    <a:pt x="28077" y="34734"/>
                  </a:lnTo>
                  <a:lnTo>
                    <a:pt x="28123" y="34780"/>
                  </a:lnTo>
                  <a:lnTo>
                    <a:pt x="28145" y="34915"/>
                  </a:lnTo>
                  <a:lnTo>
                    <a:pt x="28123" y="35006"/>
                  </a:lnTo>
                  <a:lnTo>
                    <a:pt x="28145" y="35074"/>
                  </a:lnTo>
                  <a:lnTo>
                    <a:pt x="28213" y="35142"/>
                  </a:lnTo>
                  <a:lnTo>
                    <a:pt x="28372" y="35119"/>
                  </a:lnTo>
                  <a:lnTo>
                    <a:pt x="28485" y="35142"/>
                  </a:lnTo>
                  <a:lnTo>
                    <a:pt x="28644" y="35029"/>
                  </a:lnTo>
                  <a:lnTo>
                    <a:pt x="28757" y="35074"/>
                  </a:lnTo>
                  <a:lnTo>
                    <a:pt x="28802" y="34983"/>
                  </a:lnTo>
                  <a:lnTo>
                    <a:pt x="28802" y="34893"/>
                  </a:lnTo>
                  <a:lnTo>
                    <a:pt x="28847" y="34893"/>
                  </a:lnTo>
                  <a:lnTo>
                    <a:pt x="28893" y="34938"/>
                  </a:lnTo>
                  <a:lnTo>
                    <a:pt x="28825" y="35029"/>
                  </a:lnTo>
                  <a:lnTo>
                    <a:pt x="28757" y="35164"/>
                  </a:lnTo>
                  <a:lnTo>
                    <a:pt x="28666" y="35232"/>
                  </a:lnTo>
                  <a:lnTo>
                    <a:pt x="28440" y="35346"/>
                  </a:lnTo>
                  <a:lnTo>
                    <a:pt x="28530" y="35436"/>
                  </a:lnTo>
                  <a:lnTo>
                    <a:pt x="28576" y="35504"/>
                  </a:lnTo>
                  <a:lnTo>
                    <a:pt x="28666" y="35640"/>
                  </a:lnTo>
                  <a:lnTo>
                    <a:pt x="28847" y="35663"/>
                  </a:lnTo>
                  <a:lnTo>
                    <a:pt x="28893" y="35617"/>
                  </a:lnTo>
                  <a:lnTo>
                    <a:pt x="28915" y="35595"/>
                  </a:lnTo>
                  <a:lnTo>
                    <a:pt x="28938" y="35527"/>
                  </a:lnTo>
                  <a:lnTo>
                    <a:pt x="28938" y="35414"/>
                  </a:lnTo>
                  <a:lnTo>
                    <a:pt x="29006" y="35278"/>
                  </a:lnTo>
                  <a:lnTo>
                    <a:pt x="29096" y="35187"/>
                  </a:lnTo>
                  <a:lnTo>
                    <a:pt x="29119" y="35097"/>
                  </a:lnTo>
                  <a:lnTo>
                    <a:pt x="29119" y="35006"/>
                  </a:lnTo>
                  <a:lnTo>
                    <a:pt x="29164" y="34961"/>
                  </a:lnTo>
                  <a:lnTo>
                    <a:pt x="29232" y="34938"/>
                  </a:lnTo>
                  <a:lnTo>
                    <a:pt x="29345" y="34983"/>
                  </a:lnTo>
                  <a:lnTo>
                    <a:pt x="29368" y="35029"/>
                  </a:lnTo>
                  <a:lnTo>
                    <a:pt x="29391" y="35074"/>
                  </a:lnTo>
                  <a:lnTo>
                    <a:pt x="29481" y="34961"/>
                  </a:lnTo>
                  <a:lnTo>
                    <a:pt x="29549" y="34938"/>
                  </a:lnTo>
                  <a:lnTo>
                    <a:pt x="29889" y="34961"/>
                  </a:lnTo>
                  <a:lnTo>
                    <a:pt x="30002" y="34983"/>
                  </a:lnTo>
                  <a:lnTo>
                    <a:pt x="30138" y="35051"/>
                  </a:lnTo>
                  <a:lnTo>
                    <a:pt x="30093" y="35097"/>
                  </a:lnTo>
                  <a:lnTo>
                    <a:pt x="30070" y="35119"/>
                  </a:lnTo>
                  <a:lnTo>
                    <a:pt x="29889" y="35142"/>
                  </a:lnTo>
                  <a:lnTo>
                    <a:pt x="29753" y="35097"/>
                  </a:lnTo>
                  <a:lnTo>
                    <a:pt x="29640" y="35097"/>
                  </a:lnTo>
                  <a:lnTo>
                    <a:pt x="29368" y="35323"/>
                  </a:lnTo>
                  <a:lnTo>
                    <a:pt x="29232" y="35323"/>
                  </a:lnTo>
                  <a:lnTo>
                    <a:pt x="29232" y="35255"/>
                  </a:lnTo>
                  <a:lnTo>
                    <a:pt x="29210" y="35232"/>
                  </a:lnTo>
                  <a:lnTo>
                    <a:pt x="29164" y="35255"/>
                  </a:lnTo>
                  <a:lnTo>
                    <a:pt x="29074" y="35323"/>
                  </a:lnTo>
                  <a:lnTo>
                    <a:pt x="29028" y="35391"/>
                  </a:lnTo>
                  <a:lnTo>
                    <a:pt x="29006" y="35481"/>
                  </a:lnTo>
                  <a:lnTo>
                    <a:pt x="29006" y="35731"/>
                  </a:lnTo>
                  <a:lnTo>
                    <a:pt x="28938" y="35798"/>
                  </a:lnTo>
                  <a:lnTo>
                    <a:pt x="28893" y="35889"/>
                  </a:lnTo>
                  <a:lnTo>
                    <a:pt x="28938" y="35934"/>
                  </a:lnTo>
                  <a:lnTo>
                    <a:pt x="29164" y="36115"/>
                  </a:lnTo>
                  <a:lnTo>
                    <a:pt x="29300" y="36161"/>
                  </a:lnTo>
                  <a:lnTo>
                    <a:pt x="29323" y="36048"/>
                  </a:lnTo>
                  <a:lnTo>
                    <a:pt x="29345" y="35934"/>
                  </a:lnTo>
                  <a:lnTo>
                    <a:pt x="29368" y="35889"/>
                  </a:lnTo>
                  <a:lnTo>
                    <a:pt x="29527" y="35731"/>
                  </a:lnTo>
                  <a:lnTo>
                    <a:pt x="29640" y="35640"/>
                  </a:lnTo>
                  <a:lnTo>
                    <a:pt x="29821" y="35572"/>
                  </a:lnTo>
                  <a:lnTo>
                    <a:pt x="30229" y="35255"/>
                  </a:lnTo>
                  <a:lnTo>
                    <a:pt x="30342" y="35300"/>
                  </a:lnTo>
                  <a:lnTo>
                    <a:pt x="30410" y="35346"/>
                  </a:lnTo>
                  <a:lnTo>
                    <a:pt x="30410" y="35414"/>
                  </a:lnTo>
                  <a:lnTo>
                    <a:pt x="30387" y="35459"/>
                  </a:lnTo>
                  <a:lnTo>
                    <a:pt x="30296" y="35595"/>
                  </a:lnTo>
                  <a:lnTo>
                    <a:pt x="30206" y="35708"/>
                  </a:lnTo>
                  <a:lnTo>
                    <a:pt x="29934" y="35866"/>
                  </a:lnTo>
                  <a:lnTo>
                    <a:pt x="29912" y="36206"/>
                  </a:lnTo>
                  <a:lnTo>
                    <a:pt x="29821" y="36251"/>
                  </a:lnTo>
                  <a:lnTo>
                    <a:pt x="29821" y="36206"/>
                  </a:lnTo>
                  <a:lnTo>
                    <a:pt x="29844" y="36161"/>
                  </a:lnTo>
                  <a:lnTo>
                    <a:pt x="29866" y="36093"/>
                  </a:lnTo>
                  <a:lnTo>
                    <a:pt x="29866" y="35934"/>
                  </a:lnTo>
                  <a:lnTo>
                    <a:pt x="29776" y="35866"/>
                  </a:lnTo>
                  <a:lnTo>
                    <a:pt x="29685" y="35889"/>
                  </a:lnTo>
                  <a:lnTo>
                    <a:pt x="29504" y="35889"/>
                  </a:lnTo>
                  <a:lnTo>
                    <a:pt x="29413" y="36025"/>
                  </a:lnTo>
                  <a:lnTo>
                    <a:pt x="29413" y="36115"/>
                  </a:lnTo>
                  <a:lnTo>
                    <a:pt x="29436" y="36183"/>
                  </a:lnTo>
                  <a:lnTo>
                    <a:pt x="29595" y="36387"/>
                  </a:lnTo>
                  <a:lnTo>
                    <a:pt x="29662" y="36432"/>
                  </a:lnTo>
                  <a:lnTo>
                    <a:pt x="29844" y="36523"/>
                  </a:lnTo>
                  <a:lnTo>
                    <a:pt x="29979" y="36636"/>
                  </a:lnTo>
                  <a:lnTo>
                    <a:pt x="30183" y="36682"/>
                  </a:lnTo>
                  <a:lnTo>
                    <a:pt x="30296" y="36727"/>
                  </a:lnTo>
                  <a:lnTo>
                    <a:pt x="30478" y="36659"/>
                  </a:lnTo>
                  <a:lnTo>
                    <a:pt x="30546" y="36591"/>
                  </a:lnTo>
                  <a:lnTo>
                    <a:pt x="30568" y="36319"/>
                  </a:lnTo>
                  <a:lnTo>
                    <a:pt x="30546" y="36161"/>
                  </a:lnTo>
                  <a:lnTo>
                    <a:pt x="30546" y="36048"/>
                  </a:lnTo>
                  <a:lnTo>
                    <a:pt x="30568" y="35866"/>
                  </a:lnTo>
                  <a:lnTo>
                    <a:pt x="30681" y="35504"/>
                  </a:lnTo>
                  <a:lnTo>
                    <a:pt x="30659" y="35414"/>
                  </a:lnTo>
                  <a:lnTo>
                    <a:pt x="30704" y="35255"/>
                  </a:lnTo>
                  <a:lnTo>
                    <a:pt x="30795" y="35187"/>
                  </a:lnTo>
                  <a:lnTo>
                    <a:pt x="30885" y="35142"/>
                  </a:lnTo>
                  <a:lnTo>
                    <a:pt x="31021" y="35119"/>
                  </a:lnTo>
                  <a:lnTo>
                    <a:pt x="31406" y="34915"/>
                  </a:lnTo>
                  <a:lnTo>
                    <a:pt x="31519" y="34915"/>
                  </a:lnTo>
                  <a:lnTo>
                    <a:pt x="31632" y="34847"/>
                  </a:lnTo>
                  <a:lnTo>
                    <a:pt x="31678" y="34802"/>
                  </a:lnTo>
                  <a:lnTo>
                    <a:pt x="31768" y="34598"/>
                  </a:lnTo>
                  <a:lnTo>
                    <a:pt x="31927" y="34530"/>
                  </a:lnTo>
                  <a:lnTo>
                    <a:pt x="32017" y="34530"/>
                  </a:lnTo>
                  <a:lnTo>
                    <a:pt x="32108" y="34598"/>
                  </a:lnTo>
                  <a:lnTo>
                    <a:pt x="32561" y="34712"/>
                  </a:lnTo>
                  <a:lnTo>
                    <a:pt x="32561" y="34621"/>
                  </a:lnTo>
                  <a:lnTo>
                    <a:pt x="32447" y="34621"/>
                  </a:lnTo>
                  <a:lnTo>
                    <a:pt x="32357" y="34576"/>
                  </a:lnTo>
                  <a:lnTo>
                    <a:pt x="32176" y="34530"/>
                  </a:lnTo>
                  <a:lnTo>
                    <a:pt x="31949" y="34440"/>
                  </a:lnTo>
                  <a:lnTo>
                    <a:pt x="31746" y="34440"/>
                  </a:lnTo>
                  <a:lnTo>
                    <a:pt x="31564" y="34349"/>
                  </a:lnTo>
                  <a:lnTo>
                    <a:pt x="31361" y="34259"/>
                  </a:lnTo>
                  <a:lnTo>
                    <a:pt x="30206" y="34259"/>
                  </a:lnTo>
                  <a:lnTo>
                    <a:pt x="29957" y="34236"/>
                  </a:lnTo>
                  <a:lnTo>
                    <a:pt x="29798" y="34236"/>
                  </a:lnTo>
                  <a:lnTo>
                    <a:pt x="29753" y="34213"/>
                  </a:lnTo>
                  <a:lnTo>
                    <a:pt x="29776" y="34100"/>
                  </a:lnTo>
                  <a:lnTo>
                    <a:pt x="29708" y="34032"/>
                  </a:lnTo>
                  <a:lnTo>
                    <a:pt x="29640" y="33919"/>
                  </a:lnTo>
                  <a:lnTo>
                    <a:pt x="29527" y="33851"/>
                  </a:lnTo>
                  <a:lnTo>
                    <a:pt x="29481" y="33761"/>
                  </a:lnTo>
                  <a:lnTo>
                    <a:pt x="29413" y="33670"/>
                  </a:lnTo>
                  <a:lnTo>
                    <a:pt x="29459" y="33579"/>
                  </a:lnTo>
                  <a:lnTo>
                    <a:pt x="29504" y="33353"/>
                  </a:lnTo>
                  <a:lnTo>
                    <a:pt x="29504" y="33262"/>
                  </a:lnTo>
                  <a:lnTo>
                    <a:pt x="29459" y="33195"/>
                  </a:lnTo>
                  <a:lnTo>
                    <a:pt x="29436" y="33104"/>
                  </a:lnTo>
                  <a:lnTo>
                    <a:pt x="29459" y="33059"/>
                  </a:lnTo>
                  <a:lnTo>
                    <a:pt x="29504" y="33036"/>
                  </a:lnTo>
                  <a:lnTo>
                    <a:pt x="29527" y="32878"/>
                  </a:lnTo>
                  <a:lnTo>
                    <a:pt x="29504" y="32719"/>
                  </a:lnTo>
                  <a:lnTo>
                    <a:pt x="29459" y="32583"/>
                  </a:lnTo>
                  <a:lnTo>
                    <a:pt x="29436" y="32515"/>
                  </a:lnTo>
                  <a:lnTo>
                    <a:pt x="29368" y="32493"/>
                  </a:lnTo>
                  <a:lnTo>
                    <a:pt x="29323" y="32493"/>
                  </a:lnTo>
                  <a:lnTo>
                    <a:pt x="29255" y="32538"/>
                  </a:lnTo>
                  <a:lnTo>
                    <a:pt x="29051" y="32538"/>
                  </a:lnTo>
                  <a:lnTo>
                    <a:pt x="28983" y="32606"/>
                  </a:lnTo>
                  <a:lnTo>
                    <a:pt x="28870" y="32674"/>
                  </a:lnTo>
                  <a:lnTo>
                    <a:pt x="28825" y="32651"/>
                  </a:lnTo>
                  <a:lnTo>
                    <a:pt x="28802" y="32561"/>
                  </a:lnTo>
                  <a:lnTo>
                    <a:pt x="28779" y="32493"/>
                  </a:lnTo>
                  <a:lnTo>
                    <a:pt x="28734" y="32425"/>
                  </a:lnTo>
                  <a:lnTo>
                    <a:pt x="28734" y="32334"/>
                  </a:lnTo>
                  <a:lnTo>
                    <a:pt x="28689" y="32176"/>
                  </a:lnTo>
                  <a:lnTo>
                    <a:pt x="28644" y="32017"/>
                  </a:lnTo>
                  <a:lnTo>
                    <a:pt x="28553" y="31904"/>
                  </a:lnTo>
                  <a:lnTo>
                    <a:pt x="28553" y="31768"/>
                  </a:lnTo>
                  <a:lnTo>
                    <a:pt x="28530" y="31632"/>
                  </a:lnTo>
                  <a:lnTo>
                    <a:pt x="28576" y="31496"/>
                  </a:lnTo>
                  <a:lnTo>
                    <a:pt x="28553" y="31361"/>
                  </a:lnTo>
                  <a:lnTo>
                    <a:pt x="28485" y="31225"/>
                  </a:lnTo>
                  <a:lnTo>
                    <a:pt x="28508" y="31089"/>
                  </a:lnTo>
                  <a:lnTo>
                    <a:pt x="28553" y="30998"/>
                  </a:lnTo>
                  <a:lnTo>
                    <a:pt x="28576" y="30908"/>
                  </a:lnTo>
                  <a:lnTo>
                    <a:pt x="28847" y="30885"/>
                  </a:lnTo>
                  <a:lnTo>
                    <a:pt x="28825" y="30749"/>
                  </a:lnTo>
                  <a:lnTo>
                    <a:pt x="28870" y="30636"/>
                  </a:lnTo>
                  <a:lnTo>
                    <a:pt x="28915" y="30545"/>
                  </a:lnTo>
                  <a:lnTo>
                    <a:pt x="28961" y="30500"/>
                  </a:lnTo>
                  <a:lnTo>
                    <a:pt x="29051" y="30455"/>
                  </a:lnTo>
                  <a:lnTo>
                    <a:pt x="29164" y="30387"/>
                  </a:lnTo>
                  <a:lnTo>
                    <a:pt x="29232" y="30319"/>
                  </a:lnTo>
                  <a:lnTo>
                    <a:pt x="29255" y="30274"/>
                  </a:lnTo>
                  <a:lnTo>
                    <a:pt x="29278" y="30183"/>
                  </a:lnTo>
                  <a:lnTo>
                    <a:pt x="29278" y="30115"/>
                  </a:lnTo>
                  <a:lnTo>
                    <a:pt x="29255" y="29934"/>
                  </a:lnTo>
                  <a:lnTo>
                    <a:pt x="29278" y="29889"/>
                  </a:lnTo>
                  <a:lnTo>
                    <a:pt x="29345" y="29821"/>
                  </a:lnTo>
                  <a:lnTo>
                    <a:pt x="29459" y="29753"/>
                  </a:lnTo>
                  <a:lnTo>
                    <a:pt x="29504" y="29594"/>
                  </a:lnTo>
                  <a:lnTo>
                    <a:pt x="29481" y="29459"/>
                  </a:lnTo>
                  <a:lnTo>
                    <a:pt x="29413" y="29345"/>
                  </a:lnTo>
                  <a:lnTo>
                    <a:pt x="29345" y="29300"/>
                  </a:lnTo>
                  <a:lnTo>
                    <a:pt x="29323" y="29187"/>
                  </a:lnTo>
                  <a:lnTo>
                    <a:pt x="29368" y="29074"/>
                  </a:lnTo>
                  <a:lnTo>
                    <a:pt x="29413" y="28960"/>
                  </a:lnTo>
                  <a:lnTo>
                    <a:pt x="29459" y="28825"/>
                  </a:lnTo>
                  <a:lnTo>
                    <a:pt x="29459" y="28734"/>
                  </a:lnTo>
                  <a:lnTo>
                    <a:pt x="29504" y="28666"/>
                  </a:lnTo>
                  <a:lnTo>
                    <a:pt x="29662" y="28553"/>
                  </a:lnTo>
                  <a:lnTo>
                    <a:pt x="29708" y="28440"/>
                  </a:lnTo>
                  <a:lnTo>
                    <a:pt x="29753" y="28394"/>
                  </a:lnTo>
                  <a:lnTo>
                    <a:pt x="29821" y="28394"/>
                  </a:lnTo>
                  <a:lnTo>
                    <a:pt x="29821" y="28326"/>
                  </a:lnTo>
                  <a:lnTo>
                    <a:pt x="29776" y="28258"/>
                  </a:lnTo>
                  <a:lnTo>
                    <a:pt x="29776" y="28168"/>
                  </a:lnTo>
                  <a:lnTo>
                    <a:pt x="29776" y="28077"/>
                  </a:lnTo>
                  <a:lnTo>
                    <a:pt x="29776" y="27964"/>
                  </a:lnTo>
                  <a:lnTo>
                    <a:pt x="29844" y="27919"/>
                  </a:lnTo>
                  <a:lnTo>
                    <a:pt x="29957" y="27806"/>
                  </a:lnTo>
                  <a:lnTo>
                    <a:pt x="29979" y="27738"/>
                  </a:lnTo>
                  <a:lnTo>
                    <a:pt x="29979" y="27670"/>
                  </a:lnTo>
                  <a:lnTo>
                    <a:pt x="29957" y="27489"/>
                  </a:lnTo>
                  <a:lnTo>
                    <a:pt x="29934" y="27375"/>
                  </a:lnTo>
                  <a:lnTo>
                    <a:pt x="29912" y="27330"/>
                  </a:lnTo>
                  <a:lnTo>
                    <a:pt x="29866" y="27240"/>
                  </a:lnTo>
                  <a:lnTo>
                    <a:pt x="29844" y="27194"/>
                  </a:lnTo>
                  <a:lnTo>
                    <a:pt x="29889" y="27126"/>
                  </a:lnTo>
                  <a:lnTo>
                    <a:pt x="29979" y="27058"/>
                  </a:lnTo>
                  <a:lnTo>
                    <a:pt x="30025" y="26945"/>
                  </a:lnTo>
                  <a:lnTo>
                    <a:pt x="30002" y="26855"/>
                  </a:lnTo>
                  <a:lnTo>
                    <a:pt x="29934" y="26809"/>
                  </a:lnTo>
                  <a:lnTo>
                    <a:pt x="29912" y="26696"/>
                  </a:lnTo>
                  <a:lnTo>
                    <a:pt x="29934" y="26515"/>
                  </a:lnTo>
                  <a:lnTo>
                    <a:pt x="29979" y="26470"/>
                  </a:lnTo>
                  <a:lnTo>
                    <a:pt x="30138" y="26447"/>
                  </a:lnTo>
                  <a:lnTo>
                    <a:pt x="30138" y="26356"/>
                  </a:lnTo>
                  <a:lnTo>
                    <a:pt x="30251" y="26243"/>
                  </a:lnTo>
                  <a:lnTo>
                    <a:pt x="30251" y="26130"/>
                  </a:lnTo>
                  <a:lnTo>
                    <a:pt x="30183" y="26062"/>
                  </a:lnTo>
                  <a:lnTo>
                    <a:pt x="30115" y="25949"/>
                  </a:lnTo>
                  <a:lnTo>
                    <a:pt x="30070" y="25858"/>
                  </a:lnTo>
                  <a:lnTo>
                    <a:pt x="29889" y="25790"/>
                  </a:lnTo>
                  <a:lnTo>
                    <a:pt x="29708" y="25768"/>
                  </a:lnTo>
                  <a:lnTo>
                    <a:pt x="29685" y="25677"/>
                  </a:lnTo>
                  <a:lnTo>
                    <a:pt x="29685" y="25609"/>
                  </a:lnTo>
                  <a:lnTo>
                    <a:pt x="29776" y="25632"/>
                  </a:lnTo>
                  <a:lnTo>
                    <a:pt x="29912" y="25609"/>
                  </a:lnTo>
                  <a:lnTo>
                    <a:pt x="30093" y="25609"/>
                  </a:lnTo>
                  <a:lnTo>
                    <a:pt x="30161" y="25587"/>
                  </a:lnTo>
                  <a:lnTo>
                    <a:pt x="30251" y="25632"/>
                  </a:lnTo>
                  <a:lnTo>
                    <a:pt x="30319" y="25609"/>
                  </a:lnTo>
                  <a:lnTo>
                    <a:pt x="30364" y="25451"/>
                  </a:lnTo>
                  <a:lnTo>
                    <a:pt x="30410" y="25383"/>
                  </a:lnTo>
                  <a:lnTo>
                    <a:pt x="30410" y="25315"/>
                  </a:lnTo>
                  <a:lnTo>
                    <a:pt x="30364" y="25247"/>
                  </a:lnTo>
                  <a:lnTo>
                    <a:pt x="30274" y="25224"/>
                  </a:lnTo>
                  <a:lnTo>
                    <a:pt x="29889" y="25179"/>
                  </a:lnTo>
                  <a:lnTo>
                    <a:pt x="29866" y="25134"/>
                  </a:lnTo>
                  <a:lnTo>
                    <a:pt x="29866" y="25021"/>
                  </a:lnTo>
                  <a:lnTo>
                    <a:pt x="29889" y="24930"/>
                  </a:lnTo>
                  <a:lnTo>
                    <a:pt x="29889" y="24885"/>
                  </a:lnTo>
                  <a:lnTo>
                    <a:pt x="29934" y="24839"/>
                  </a:lnTo>
                  <a:lnTo>
                    <a:pt x="29957" y="24749"/>
                  </a:lnTo>
                  <a:lnTo>
                    <a:pt x="30002" y="24681"/>
                  </a:lnTo>
                  <a:lnTo>
                    <a:pt x="29957" y="24613"/>
                  </a:lnTo>
                  <a:lnTo>
                    <a:pt x="29912" y="24500"/>
                  </a:lnTo>
                  <a:lnTo>
                    <a:pt x="29957" y="24432"/>
                  </a:lnTo>
                  <a:lnTo>
                    <a:pt x="29957" y="24364"/>
                  </a:lnTo>
                  <a:lnTo>
                    <a:pt x="29934" y="24319"/>
                  </a:lnTo>
                  <a:lnTo>
                    <a:pt x="29866" y="24251"/>
                  </a:lnTo>
                  <a:lnTo>
                    <a:pt x="29821" y="24138"/>
                  </a:lnTo>
                  <a:lnTo>
                    <a:pt x="29821" y="24047"/>
                  </a:lnTo>
                  <a:lnTo>
                    <a:pt x="29889" y="24024"/>
                  </a:lnTo>
                  <a:lnTo>
                    <a:pt x="29934" y="23979"/>
                  </a:lnTo>
                  <a:lnTo>
                    <a:pt x="29934" y="23934"/>
                  </a:lnTo>
                  <a:lnTo>
                    <a:pt x="29912" y="23843"/>
                  </a:lnTo>
                  <a:lnTo>
                    <a:pt x="29821" y="23821"/>
                  </a:lnTo>
                  <a:lnTo>
                    <a:pt x="29685" y="23775"/>
                  </a:lnTo>
                  <a:lnTo>
                    <a:pt x="29662" y="23730"/>
                  </a:lnTo>
                  <a:lnTo>
                    <a:pt x="29617" y="23662"/>
                  </a:lnTo>
                  <a:lnTo>
                    <a:pt x="29640" y="23436"/>
                  </a:lnTo>
                  <a:lnTo>
                    <a:pt x="29640" y="23300"/>
                  </a:lnTo>
                  <a:lnTo>
                    <a:pt x="29617" y="23209"/>
                  </a:lnTo>
                  <a:lnTo>
                    <a:pt x="29662" y="23164"/>
                  </a:lnTo>
                  <a:lnTo>
                    <a:pt x="29685" y="23096"/>
                  </a:lnTo>
                  <a:lnTo>
                    <a:pt x="29685" y="22983"/>
                  </a:lnTo>
                  <a:lnTo>
                    <a:pt x="29640" y="22915"/>
                  </a:lnTo>
                  <a:lnTo>
                    <a:pt x="29662" y="22870"/>
                  </a:lnTo>
                  <a:lnTo>
                    <a:pt x="29685" y="22824"/>
                  </a:lnTo>
                  <a:lnTo>
                    <a:pt x="29708" y="22756"/>
                  </a:lnTo>
                  <a:lnTo>
                    <a:pt x="29753" y="22734"/>
                  </a:lnTo>
                  <a:lnTo>
                    <a:pt x="29776" y="22779"/>
                  </a:lnTo>
                  <a:lnTo>
                    <a:pt x="29844" y="22756"/>
                  </a:lnTo>
                  <a:lnTo>
                    <a:pt x="29934" y="22711"/>
                  </a:lnTo>
                  <a:lnTo>
                    <a:pt x="29934" y="22643"/>
                  </a:lnTo>
                  <a:lnTo>
                    <a:pt x="29912" y="22553"/>
                  </a:lnTo>
                  <a:lnTo>
                    <a:pt x="29866" y="22349"/>
                  </a:lnTo>
                  <a:lnTo>
                    <a:pt x="29798" y="22236"/>
                  </a:lnTo>
                  <a:lnTo>
                    <a:pt x="29821" y="22168"/>
                  </a:lnTo>
                  <a:lnTo>
                    <a:pt x="29844" y="22122"/>
                  </a:lnTo>
                  <a:lnTo>
                    <a:pt x="29821" y="21964"/>
                  </a:lnTo>
                  <a:lnTo>
                    <a:pt x="29821" y="21851"/>
                  </a:lnTo>
                  <a:lnTo>
                    <a:pt x="29844" y="21534"/>
                  </a:lnTo>
                  <a:lnTo>
                    <a:pt x="29844" y="21420"/>
                  </a:lnTo>
                  <a:lnTo>
                    <a:pt x="29776" y="21330"/>
                  </a:lnTo>
                  <a:lnTo>
                    <a:pt x="29798" y="21217"/>
                  </a:lnTo>
                  <a:lnTo>
                    <a:pt x="29821" y="21149"/>
                  </a:lnTo>
                  <a:lnTo>
                    <a:pt x="29866" y="21035"/>
                  </a:lnTo>
                  <a:lnTo>
                    <a:pt x="29889" y="20945"/>
                  </a:lnTo>
                  <a:lnTo>
                    <a:pt x="29912" y="20922"/>
                  </a:lnTo>
                  <a:lnTo>
                    <a:pt x="29979" y="20900"/>
                  </a:lnTo>
                  <a:lnTo>
                    <a:pt x="29979" y="20854"/>
                  </a:lnTo>
                  <a:lnTo>
                    <a:pt x="29957" y="20809"/>
                  </a:lnTo>
                  <a:lnTo>
                    <a:pt x="29889" y="20741"/>
                  </a:lnTo>
                  <a:lnTo>
                    <a:pt x="29889" y="20673"/>
                  </a:lnTo>
                  <a:lnTo>
                    <a:pt x="29889" y="20628"/>
                  </a:lnTo>
                  <a:lnTo>
                    <a:pt x="29934" y="20605"/>
                  </a:lnTo>
                  <a:lnTo>
                    <a:pt x="29979" y="20605"/>
                  </a:lnTo>
                  <a:lnTo>
                    <a:pt x="30002" y="20515"/>
                  </a:lnTo>
                  <a:lnTo>
                    <a:pt x="30025" y="20424"/>
                  </a:lnTo>
                  <a:lnTo>
                    <a:pt x="30025" y="20379"/>
                  </a:lnTo>
                  <a:lnTo>
                    <a:pt x="30002" y="20334"/>
                  </a:lnTo>
                  <a:lnTo>
                    <a:pt x="29979" y="20198"/>
                  </a:lnTo>
                  <a:lnTo>
                    <a:pt x="29957" y="20130"/>
                  </a:lnTo>
                  <a:lnTo>
                    <a:pt x="29979" y="20084"/>
                  </a:lnTo>
                  <a:lnTo>
                    <a:pt x="30002" y="20084"/>
                  </a:lnTo>
                  <a:lnTo>
                    <a:pt x="30070" y="20107"/>
                  </a:lnTo>
                  <a:lnTo>
                    <a:pt x="30093" y="20084"/>
                  </a:lnTo>
                  <a:lnTo>
                    <a:pt x="30115" y="20062"/>
                  </a:lnTo>
                  <a:lnTo>
                    <a:pt x="30115" y="20017"/>
                  </a:lnTo>
                  <a:lnTo>
                    <a:pt x="30138" y="19971"/>
                  </a:lnTo>
                  <a:lnTo>
                    <a:pt x="30161" y="19881"/>
                  </a:lnTo>
                  <a:lnTo>
                    <a:pt x="30206" y="19767"/>
                  </a:lnTo>
                  <a:lnTo>
                    <a:pt x="30206" y="19677"/>
                  </a:lnTo>
                  <a:lnTo>
                    <a:pt x="30183" y="19450"/>
                  </a:lnTo>
                  <a:lnTo>
                    <a:pt x="30206" y="19405"/>
                  </a:lnTo>
                  <a:lnTo>
                    <a:pt x="30251" y="19360"/>
                  </a:lnTo>
                  <a:lnTo>
                    <a:pt x="30296" y="19315"/>
                  </a:lnTo>
                  <a:lnTo>
                    <a:pt x="30387" y="19292"/>
                  </a:lnTo>
                  <a:lnTo>
                    <a:pt x="30455" y="19224"/>
                  </a:lnTo>
                  <a:lnTo>
                    <a:pt x="30568" y="19201"/>
                  </a:lnTo>
                  <a:lnTo>
                    <a:pt x="30613" y="19156"/>
                  </a:lnTo>
                  <a:lnTo>
                    <a:pt x="30636" y="19066"/>
                  </a:lnTo>
                  <a:lnTo>
                    <a:pt x="30659" y="19020"/>
                  </a:lnTo>
                  <a:lnTo>
                    <a:pt x="30613" y="18975"/>
                  </a:lnTo>
                  <a:lnTo>
                    <a:pt x="30568" y="18907"/>
                  </a:lnTo>
                  <a:lnTo>
                    <a:pt x="30523" y="18771"/>
                  </a:lnTo>
                  <a:lnTo>
                    <a:pt x="30523" y="18658"/>
                  </a:lnTo>
                  <a:lnTo>
                    <a:pt x="30500" y="18500"/>
                  </a:lnTo>
                  <a:lnTo>
                    <a:pt x="30455" y="18364"/>
                  </a:lnTo>
                  <a:lnTo>
                    <a:pt x="30410" y="18228"/>
                  </a:lnTo>
                  <a:lnTo>
                    <a:pt x="30387" y="18092"/>
                  </a:lnTo>
                  <a:lnTo>
                    <a:pt x="30410" y="18024"/>
                  </a:lnTo>
                  <a:lnTo>
                    <a:pt x="30432" y="17911"/>
                  </a:lnTo>
                  <a:lnTo>
                    <a:pt x="30410" y="17866"/>
                  </a:lnTo>
                  <a:lnTo>
                    <a:pt x="30364" y="17775"/>
                  </a:lnTo>
                  <a:lnTo>
                    <a:pt x="30410" y="17684"/>
                  </a:lnTo>
                  <a:lnTo>
                    <a:pt x="30432" y="17571"/>
                  </a:lnTo>
                  <a:lnTo>
                    <a:pt x="30432" y="17526"/>
                  </a:lnTo>
                  <a:lnTo>
                    <a:pt x="30410" y="17390"/>
                  </a:lnTo>
                  <a:lnTo>
                    <a:pt x="30387" y="17322"/>
                  </a:lnTo>
                  <a:lnTo>
                    <a:pt x="30410" y="17232"/>
                  </a:lnTo>
                  <a:lnTo>
                    <a:pt x="30455" y="17164"/>
                  </a:lnTo>
                  <a:lnTo>
                    <a:pt x="30478" y="17118"/>
                  </a:lnTo>
                  <a:lnTo>
                    <a:pt x="30478" y="17050"/>
                  </a:lnTo>
                  <a:lnTo>
                    <a:pt x="30478" y="17005"/>
                  </a:lnTo>
                  <a:lnTo>
                    <a:pt x="30546" y="16960"/>
                  </a:lnTo>
                  <a:lnTo>
                    <a:pt x="30613" y="16892"/>
                  </a:lnTo>
                  <a:lnTo>
                    <a:pt x="30704" y="16892"/>
                  </a:lnTo>
                  <a:lnTo>
                    <a:pt x="30727" y="16869"/>
                  </a:lnTo>
                  <a:lnTo>
                    <a:pt x="30749" y="16824"/>
                  </a:lnTo>
                  <a:lnTo>
                    <a:pt x="30749" y="16756"/>
                  </a:lnTo>
                  <a:lnTo>
                    <a:pt x="30840" y="16688"/>
                  </a:lnTo>
                  <a:lnTo>
                    <a:pt x="30885" y="16620"/>
                  </a:lnTo>
                  <a:lnTo>
                    <a:pt x="30953" y="16620"/>
                  </a:lnTo>
                  <a:lnTo>
                    <a:pt x="30998" y="16552"/>
                  </a:lnTo>
                  <a:lnTo>
                    <a:pt x="30998" y="16462"/>
                  </a:lnTo>
                  <a:lnTo>
                    <a:pt x="30998" y="16371"/>
                  </a:lnTo>
                  <a:lnTo>
                    <a:pt x="31021" y="16258"/>
                  </a:lnTo>
                  <a:lnTo>
                    <a:pt x="30998" y="16099"/>
                  </a:lnTo>
                  <a:lnTo>
                    <a:pt x="30998" y="16009"/>
                  </a:lnTo>
                  <a:lnTo>
                    <a:pt x="30953" y="15941"/>
                  </a:lnTo>
                  <a:lnTo>
                    <a:pt x="30976" y="15873"/>
                  </a:lnTo>
                  <a:lnTo>
                    <a:pt x="30953" y="15828"/>
                  </a:lnTo>
                  <a:lnTo>
                    <a:pt x="30908" y="15805"/>
                  </a:lnTo>
                  <a:lnTo>
                    <a:pt x="30885" y="15760"/>
                  </a:lnTo>
                  <a:lnTo>
                    <a:pt x="30908" y="15714"/>
                  </a:lnTo>
                  <a:lnTo>
                    <a:pt x="30953" y="15692"/>
                  </a:lnTo>
                  <a:lnTo>
                    <a:pt x="31021" y="15647"/>
                  </a:lnTo>
                  <a:lnTo>
                    <a:pt x="31066" y="15443"/>
                  </a:lnTo>
                  <a:lnTo>
                    <a:pt x="31089" y="15375"/>
                  </a:lnTo>
                  <a:lnTo>
                    <a:pt x="31089" y="15284"/>
                  </a:lnTo>
                  <a:lnTo>
                    <a:pt x="31089" y="15262"/>
                  </a:lnTo>
                  <a:lnTo>
                    <a:pt x="31134" y="15194"/>
                  </a:lnTo>
                  <a:lnTo>
                    <a:pt x="31157" y="15103"/>
                  </a:lnTo>
                  <a:lnTo>
                    <a:pt x="31225" y="15013"/>
                  </a:lnTo>
                  <a:lnTo>
                    <a:pt x="31247" y="14967"/>
                  </a:lnTo>
                  <a:lnTo>
                    <a:pt x="31270" y="14877"/>
                  </a:lnTo>
                  <a:lnTo>
                    <a:pt x="31293" y="14831"/>
                  </a:lnTo>
                  <a:lnTo>
                    <a:pt x="31315" y="14809"/>
                  </a:lnTo>
                  <a:lnTo>
                    <a:pt x="31361" y="14809"/>
                  </a:lnTo>
                  <a:lnTo>
                    <a:pt x="31429" y="14786"/>
                  </a:lnTo>
                  <a:lnTo>
                    <a:pt x="31451" y="14763"/>
                  </a:lnTo>
                  <a:lnTo>
                    <a:pt x="31451" y="14718"/>
                  </a:lnTo>
                  <a:lnTo>
                    <a:pt x="31429" y="14628"/>
                  </a:lnTo>
                  <a:lnTo>
                    <a:pt x="31429" y="14492"/>
                  </a:lnTo>
                  <a:lnTo>
                    <a:pt x="31406" y="14288"/>
                  </a:lnTo>
                  <a:lnTo>
                    <a:pt x="31429" y="14175"/>
                  </a:lnTo>
                  <a:lnTo>
                    <a:pt x="31451" y="14039"/>
                  </a:lnTo>
                  <a:lnTo>
                    <a:pt x="31496" y="13971"/>
                  </a:lnTo>
                  <a:lnTo>
                    <a:pt x="31474" y="13926"/>
                  </a:lnTo>
                  <a:lnTo>
                    <a:pt x="31474" y="13880"/>
                  </a:lnTo>
                  <a:lnTo>
                    <a:pt x="31406" y="13835"/>
                  </a:lnTo>
                  <a:lnTo>
                    <a:pt x="31361" y="13858"/>
                  </a:lnTo>
                  <a:lnTo>
                    <a:pt x="31315" y="13858"/>
                  </a:lnTo>
                  <a:lnTo>
                    <a:pt x="31270" y="13790"/>
                  </a:lnTo>
                  <a:lnTo>
                    <a:pt x="31247" y="13722"/>
                  </a:lnTo>
                  <a:lnTo>
                    <a:pt x="31247" y="13631"/>
                  </a:lnTo>
                  <a:lnTo>
                    <a:pt x="31293" y="13563"/>
                  </a:lnTo>
                  <a:lnTo>
                    <a:pt x="31315" y="13495"/>
                  </a:lnTo>
                  <a:lnTo>
                    <a:pt x="31293" y="13473"/>
                  </a:lnTo>
                  <a:lnTo>
                    <a:pt x="31225" y="13428"/>
                  </a:lnTo>
                  <a:lnTo>
                    <a:pt x="31180" y="13246"/>
                  </a:lnTo>
                  <a:lnTo>
                    <a:pt x="31202" y="13111"/>
                  </a:lnTo>
                  <a:lnTo>
                    <a:pt x="31134" y="13065"/>
                  </a:lnTo>
                  <a:lnTo>
                    <a:pt x="31112" y="12952"/>
                  </a:lnTo>
                  <a:lnTo>
                    <a:pt x="31066" y="12907"/>
                  </a:lnTo>
                  <a:lnTo>
                    <a:pt x="31044" y="12839"/>
                  </a:lnTo>
                  <a:lnTo>
                    <a:pt x="31044" y="12748"/>
                  </a:lnTo>
                  <a:lnTo>
                    <a:pt x="31044" y="12703"/>
                  </a:lnTo>
                  <a:lnTo>
                    <a:pt x="31089" y="12703"/>
                  </a:lnTo>
                  <a:lnTo>
                    <a:pt x="31134" y="12635"/>
                  </a:lnTo>
                  <a:lnTo>
                    <a:pt x="31112" y="12590"/>
                  </a:lnTo>
                  <a:lnTo>
                    <a:pt x="31066" y="12545"/>
                  </a:lnTo>
                  <a:lnTo>
                    <a:pt x="31021" y="12567"/>
                  </a:lnTo>
                  <a:lnTo>
                    <a:pt x="30976" y="12522"/>
                  </a:lnTo>
                  <a:lnTo>
                    <a:pt x="30908" y="12363"/>
                  </a:lnTo>
                  <a:lnTo>
                    <a:pt x="30863" y="12273"/>
                  </a:lnTo>
                  <a:lnTo>
                    <a:pt x="30885" y="12137"/>
                  </a:lnTo>
                  <a:lnTo>
                    <a:pt x="30885" y="12024"/>
                  </a:lnTo>
                  <a:lnTo>
                    <a:pt x="30908" y="11956"/>
                  </a:lnTo>
                  <a:lnTo>
                    <a:pt x="30908" y="11865"/>
                  </a:lnTo>
                  <a:lnTo>
                    <a:pt x="30953" y="11843"/>
                  </a:lnTo>
                  <a:lnTo>
                    <a:pt x="30976" y="11865"/>
                  </a:lnTo>
                  <a:lnTo>
                    <a:pt x="31021" y="11843"/>
                  </a:lnTo>
                  <a:lnTo>
                    <a:pt x="31044" y="11797"/>
                  </a:lnTo>
                  <a:lnTo>
                    <a:pt x="31089" y="11752"/>
                  </a:lnTo>
                  <a:lnTo>
                    <a:pt x="31089" y="11729"/>
                  </a:lnTo>
                  <a:lnTo>
                    <a:pt x="31066" y="11707"/>
                  </a:lnTo>
                  <a:lnTo>
                    <a:pt x="31044" y="11639"/>
                  </a:lnTo>
                  <a:lnTo>
                    <a:pt x="31066" y="11594"/>
                  </a:lnTo>
                  <a:lnTo>
                    <a:pt x="31112" y="11435"/>
                  </a:lnTo>
                  <a:lnTo>
                    <a:pt x="31180" y="11277"/>
                  </a:lnTo>
                  <a:lnTo>
                    <a:pt x="31202" y="11231"/>
                  </a:lnTo>
                  <a:lnTo>
                    <a:pt x="31202" y="11163"/>
                  </a:lnTo>
                  <a:lnTo>
                    <a:pt x="31202" y="11141"/>
                  </a:lnTo>
                  <a:lnTo>
                    <a:pt x="31247" y="11186"/>
                  </a:lnTo>
                  <a:lnTo>
                    <a:pt x="31361" y="11141"/>
                  </a:lnTo>
                  <a:lnTo>
                    <a:pt x="31406" y="11073"/>
                  </a:lnTo>
                  <a:lnTo>
                    <a:pt x="31406" y="11005"/>
                  </a:lnTo>
                  <a:lnTo>
                    <a:pt x="31451" y="10982"/>
                  </a:lnTo>
                  <a:lnTo>
                    <a:pt x="31429" y="10937"/>
                  </a:lnTo>
                  <a:lnTo>
                    <a:pt x="31383" y="10914"/>
                  </a:lnTo>
                  <a:lnTo>
                    <a:pt x="31361" y="10892"/>
                  </a:lnTo>
                  <a:lnTo>
                    <a:pt x="31361" y="10846"/>
                  </a:lnTo>
                  <a:lnTo>
                    <a:pt x="31383" y="10710"/>
                  </a:lnTo>
                  <a:lnTo>
                    <a:pt x="31383" y="10620"/>
                  </a:lnTo>
                  <a:lnTo>
                    <a:pt x="31338" y="10416"/>
                  </a:lnTo>
                  <a:lnTo>
                    <a:pt x="31315" y="10212"/>
                  </a:lnTo>
                  <a:lnTo>
                    <a:pt x="31338" y="10144"/>
                  </a:lnTo>
                  <a:lnTo>
                    <a:pt x="31406" y="10054"/>
                  </a:lnTo>
                  <a:lnTo>
                    <a:pt x="31474" y="10009"/>
                  </a:lnTo>
                  <a:lnTo>
                    <a:pt x="31474" y="9963"/>
                  </a:lnTo>
                  <a:lnTo>
                    <a:pt x="31542" y="9714"/>
                  </a:lnTo>
                  <a:lnTo>
                    <a:pt x="31542" y="9578"/>
                  </a:lnTo>
                  <a:lnTo>
                    <a:pt x="31564" y="9510"/>
                  </a:lnTo>
                  <a:lnTo>
                    <a:pt x="31610" y="9375"/>
                  </a:lnTo>
                  <a:lnTo>
                    <a:pt x="31700" y="9261"/>
                  </a:lnTo>
                  <a:lnTo>
                    <a:pt x="31723" y="9193"/>
                  </a:lnTo>
                  <a:lnTo>
                    <a:pt x="31768" y="9193"/>
                  </a:lnTo>
                  <a:lnTo>
                    <a:pt x="31791" y="9171"/>
                  </a:lnTo>
                  <a:lnTo>
                    <a:pt x="31859" y="9080"/>
                  </a:lnTo>
                  <a:lnTo>
                    <a:pt x="31927" y="8990"/>
                  </a:lnTo>
                  <a:lnTo>
                    <a:pt x="31972" y="8944"/>
                  </a:lnTo>
                  <a:lnTo>
                    <a:pt x="31995" y="8876"/>
                  </a:lnTo>
                  <a:lnTo>
                    <a:pt x="32017" y="8786"/>
                  </a:lnTo>
                  <a:lnTo>
                    <a:pt x="32085" y="8627"/>
                  </a:lnTo>
                  <a:lnTo>
                    <a:pt x="32130" y="8514"/>
                  </a:lnTo>
                  <a:lnTo>
                    <a:pt x="32176" y="8491"/>
                  </a:lnTo>
                  <a:lnTo>
                    <a:pt x="32221" y="8333"/>
                  </a:lnTo>
                  <a:lnTo>
                    <a:pt x="32244" y="8265"/>
                  </a:lnTo>
                  <a:lnTo>
                    <a:pt x="32312" y="8220"/>
                  </a:lnTo>
                  <a:lnTo>
                    <a:pt x="32357" y="8220"/>
                  </a:lnTo>
                  <a:lnTo>
                    <a:pt x="32402" y="8265"/>
                  </a:lnTo>
                  <a:lnTo>
                    <a:pt x="32447" y="8242"/>
                  </a:lnTo>
                  <a:lnTo>
                    <a:pt x="32493" y="8197"/>
                  </a:lnTo>
                  <a:lnTo>
                    <a:pt x="32583" y="8174"/>
                  </a:lnTo>
                  <a:lnTo>
                    <a:pt x="32651" y="8152"/>
                  </a:lnTo>
                  <a:lnTo>
                    <a:pt x="32674" y="8107"/>
                  </a:lnTo>
                  <a:lnTo>
                    <a:pt x="32674" y="8016"/>
                  </a:lnTo>
                  <a:lnTo>
                    <a:pt x="32629" y="7948"/>
                  </a:lnTo>
                  <a:lnTo>
                    <a:pt x="32538" y="7835"/>
                  </a:lnTo>
                  <a:lnTo>
                    <a:pt x="32447" y="7699"/>
                  </a:lnTo>
                  <a:lnTo>
                    <a:pt x="32447" y="7654"/>
                  </a:lnTo>
                  <a:lnTo>
                    <a:pt x="32447" y="7608"/>
                  </a:lnTo>
                  <a:lnTo>
                    <a:pt x="32447" y="7540"/>
                  </a:lnTo>
                  <a:lnTo>
                    <a:pt x="32493" y="7495"/>
                  </a:lnTo>
                  <a:lnTo>
                    <a:pt x="32583" y="7382"/>
                  </a:lnTo>
                  <a:lnTo>
                    <a:pt x="32583" y="7291"/>
                  </a:lnTo>
                  <a:lnTo>
                    <a:pt x="32515" y="7020"/>
                  </a:lnTo>
                  <a:lnTo>
                    <a:pt x="32493" y="6929"/>
                  </a:lnTo>
                  <a:lnTo>
                    <a:pt x="32447" y="6793"/>
                  </a:lnTo>
                  <a:lnTo>
                    <a:pt x="32447" y="6725"/>
                  </a:lnTo>
                  <a:lnTo>
                    <a:pt x="32493" y="6567"/>
                  </a:lnTo>
                  <a:lnTo>
                    <a:pt x="32515" y="6499"/>
                  </a:lnTo>
                  <a:lnTo>
                    <a:pt x="32583" y="6499"/>
                  </a:lnTo>
                  <a:lnTo>
                    <a:pt x="32606" y="6476"/>
                  </a:lnTo>
                  <a:lnTo>
                    <a:pt x="32606" y="6454"/>
                  </a:lnTo>
                  <a:lnTo>
                    <a:pt x="32583" y="6408"/>
                  </a:lnTo>
                  <a:lnTo>
                    <a:pt x="32561" y="6363"/>
                  </a:lnTo>
                  <a:lnTo>
                    <a:pt x="32538" y="6295"/>
                  </a:lnTo>
                  <a:lnTo>
                    <a:pt x="32493" y="6273"/>
                  </a:lnTo>
                  <a:lnTo>
                    <a:pt x="32470" y="6227"/>
                  </a:lnTo>
                  <a:lnTo>
                    <a:pt x="32470" y="6137"/>
                  </a:lnTo>
                  <a:lnTo>
                    <a:pt x="32515" y="6046"/>
                  </a:lnTo>
                  <a:lnTo>
                    <a:pt x="32561" y="6023"/>
                  </a:lnTo>
                  <a:lnTo>
                    <a:pt x="32583" y="5978"/>
                  </a:lnTo>
                  <a:lnTo>
                    <a:pt x="32629" y="5933"/>
                  </a:lnTo>
                  <a:lnTo>
                    <a:pt x="32674" y="5888"/>
                  </a:lnTo>
                  <a:lnTo>
                    <a:pt x="32719" y="5842"/>
                  </a:lnTo>
                  <a:lnTo>
                    <a:pt x="32878" y="5774"/>
                  </a:lnTo>
                  <a:lnTo>
                    <a:pt x="33014" y="5706"/>
                  </a:lnTo>
                  <a:lnTo>
                    <a:pt x="33263" y="5593"/>
                  </a:lnTo>
                  <a:lnTo>
                    <a:pt x="33421" y="5525"/>
                  </a:lnTo>
                  <a:lnTo>
                    <a:pt x="33444" y="5480"/>
                  </a:lnTo>
                  <a:lnTo>
                    <a:pt x="33466" y="5435"/>
                  </a:lnTo>
                  <a:lnTo>
                    <a:pt x="33534" y="5186"/>
                  </a:lnTo>
                  <a:lnTo>
                    <a:pt x="33648" y="4846"/>
                  </a:lnTo>
                  <a:lnTo>
                    <a:pt x="33693" y="4642"/>
                  </a:lnTo>
                  <a:lnTo>
                    <a:pt x="33557" y="4484"/>
                  </a:lnTo>
                  <a:lnTo>
                    <a:pt x="33421" y="4506"/>
                  </a:lnTo>
                  <a:lnTo>
                    <a:pt x="33240" y="4552"/>
                  </a:lnTo>
                  <a:lnTo>
                    <a:pt x="33149" y="4529"/>
                  </a:lnTo>
                  <a:lnTo>
                    <a:pt x="33081" y="4529"/>
                  </a:lnTo>
                  <a:lnTo>
                    <a:pt x="33059" y="4506"/>
                  </a:lnTo>
                  <a:lnTo>
                    <a:pt x="33014" y="4484"/>
                  </a:lnTo>
                  <a:lnTo>
                    <a:pt x="32991" y="4438"/>
                  </a:lnTo>
                  <a:lnTo>
                    <a:pt x="32991" y="4393"/>
                  </a:lnTo>
                  <a:lnTo>
                    <a:pt x="33014" y="4325"/>
                  </a:lnTo>
                  <a:lnTo>
                    <a:pt x="33014" y="4189"/>
                  </a:lnTo>
                  <a:lnTo>
                    <a:pt x="32946" y="4054"/>
                  </a:lnTo>
                  <a:lnTo>
                    <a:pt x="32968" y="4031"/>
                  </a:lnTo>
                  <a:lnTo>
                    <a:pt x="32946" y="3963"/>
                  </a:lnTo>
                  <a:lnTo>
                    <a:pt x="32923" y="3827"/>
                  </a:lnTo>
                  <a:lnTo>
                    <a:pt x="32855" y="3759"/>
                  </a:lnTo>
                  <a:lnTo>
                    <a:pt x="32832" y="3669"/>
                  </a:lnTo>
                  <a:lnTo>
                    <a:pt x="32832" y="3578"/>
                  </a:lnTo>
                  <a:lnTo>
                    <a:pt x="32764" y="3465"/>
                  </a:lnTo>
                  <a:lnTo>
                    <a:pt x="32764" y="3306"/>
                  </a:lnTo>
                  <a:lnTo>
                    <a:pt x="32764" y="3193"/>
                  </a:lnTo>
                  <a:lnTo>
                    <a:pt x="32674" y="3035"/>
                  </a:lnTo>
                  <a:lnTo>
                    <a:pt x="32561" y="2876"/>
                  </a:lnTo>
                  <a:lnTo>
                    <a:pt x="32493" y="2876"/>
                  </a:lnTo>
                  <a:lnTo>
                    <a:pt x="32470" y="2853"/>
                  </a:lnTo>
                  <a:lnTo>
                    <a:pt x="32470" y="2808"/>
                  </a:lnTo>
                  <a:lnTo>
                    <a:pt x="32470" y="2740"/>
                  </a:lnTo>
                  <a:lnTo>
                    <a:pt x="32470" y="2695"/>
                  </a:lnTo>
                  <a:lnTo>
                    <a:pt x="32538" y="2627"/>
                  </a:lnTo>
                  <a:lnTo>
                    <a:pt x="32515" y="2604"/>
                  </a:lnTo>
                  <a:lnTo>
                    <a:pt x="32357" y="2491"/>
                  </a:lnTo>
                  <a:lnTo>
                    <a:pt x="32312" y="2469"/>
                  </a:lnTo>
                  <a:lnTo>
                    <a:pt x="32312" y="2446"/>
                  </a:lnTo>
                  <a:lnTo>
                    <a:pt x="32312" y="2401"/>
                  </a:lnTo>
                  <a:lnTo>
                    <a:pt x="32357" y="2378"/>
                  </a:lnTo>
                  <a:lnTo>
                    <a:pt x="32357" y="2355"/>
                  </a:lnTo>
                  <a:lnTo>
                    <a:pt x="32334" y="2287"/>
                  </a:lnTo>
                  <a:lnTo>
                    <a:pt x="32334" y="2219"/>
                  </a:lnTo>
                  <a:lnTo>
                    <a:pt x="32312" y="2174"/>
                  </a:lnTo>
                  <a:lnTo>
                    <a:pt x="32334" y="2152"/>
                  </a:lnTo>
                  <a:lnTo>
                    <a:pt x="32447" y="2129"/>
                  </a:lnTo>
                  <a:lnTo>
                    <a:pt x="32470" y="2061"/>
                  </a:lnTo>
                  <a:lnTo>
                    <a:pt x="32470" y="2016"/>
                  </a:lnTo>
                  <a:lnTo>
                    <a:pt x="32447" y="1970"/>
                  </a:lnTo>
                  <a:lnTo>
                    <a:pt x="32357" y="1880"/>
                  </a:lnTo>
                  <a:lnTo>
                    <a:pt x="32357" y="1857"/>
                  </a:lnTo>
                  <a:lnTo>
                    <a:pt x="32447" y="1721"/>
                  </a:lnTo>
                  <a:lnTo>
                    <a:pt x="32538" y="1631"/>
                  </a:lnTo>
                  <a:lnTo>
                    <a:pt x="32538" y="1608"/>
                  </a:lnTo>
                  <a:lnTo>
                    <a:pt x="32538" y="1585"/>
                  </a:lnTo>
                  <a:lnTo>
                    <a:pt x="32515" y="1563"/>
                  </a:lnTo>
                  <a:lnTo>
                    <a:pt x="32470" y="1540"/>
                  </a:lnTo>
                  <a:lnTo>
                    <a:pt x="32425" y="1495"/>
                  </a:lnTo>
                  <a:lnTo>
                    <a:pt x="32380" y="1450"/>
                  </a:lnTo>
                  <a:lnTo>
                    <a:pt x="32312" y="1382"/>
                  </a:lnTo>
                  <a:lnTo>
                    <a:pt x="32244" y="1336"/>
                  </a:lnTo>
                  <a:lnTo>
                    <a:pt x="32176" y="1268"/>
                  </a:lnTo>
                  <a:lnTo>
                    <a:pt x="32153" y="1223"/>
                  </a:lnTo>
                  <a:lnTo>
                    <a:pt x="32153" y="1178"/>
                  </a:lnTo>
                  <a:lnTo>
                    <a:pt x="32130" y="1087"/>
                  </a:lnTo>
                  <a:lnTo>
                    <a:pt x="32108" y="974"/>
                  </a:lnTo>
                  <a:lnTo>
                    <a:pt x="32085" y="884"/>
                  </a:lnTo>
                  <a:lnTo>
                    <a:pt x="32063" y="770"/>
                  </a:lnTo>
                  <a:lnTo>
                    <a:pt x="32063" y="702"/>
                  </a:lnTo>
                  <a:lnTo>
                    <a:pt x="32040" y="657"/>
                  </a:lnTo>
                  <a:lnTo>
                    <a:pt x="32017" y="589"/>
                  </a:lnTo>
                  <a:lnTo>
                    <a:pt x="31995" y="544"/>
                  </a:lnTo>
                  <a:lnTo>
                    <a:pt x="32017" y="499"/>
                  </a:lnTo>
                  <a:lnTo>
                    <a:pt x="32040" y="476"/>
                  </a:lnTo>
                  <a:lnTo>
                    <a:pt x="32040" y="453"/>
                  </a:lnTo>
                  <a:lnTo>
                    <a:pt x="31904" y="385"/>
                  </a:lnTo>
                  <a:lnTo>
                    <a:pt x="31881" y="363"/>
                  </a:lnTo>
                  <a:lnTo>
                    <a:pt x="31836" y="227"/>
                  </a:lnTo>
                  <a:lnTo>
                    <a:pt x="31723" y="91"/>
                  </a:lnTo>
                  <a:lnTo>
                    <a:pt x="31723" y="1"/>
                  </a:lnTo>
                  <a:close/>
                  <a:moveTo>
                    <a:pt x="28893" y="36070"/>
                  </a:moveTo>
                  <a:lnTo>
                    <a:pt x="28893" y="36093"/>
                  </a:lnTo>
                  <a:lnTo>
                    <a:pt x="28847" y="36115"/>
                  </a:lnTo>
                  <a:lnTo>
                    <a:pt x="28847" y="36161"/>
                  </a:lnTo>
                  <a:lnTo>
                    <a:pt x="28870" y="36229"/>
                  </a:lnTo>
                  <a:lnTo>
                    <a:pt x="28644" y="36183"/>
                  </a:lnTo>
                  <a:lnTo>
                    <a:pt x="28598" y="36093"/>
                  </a:lnTo>
                  <a:lnTo>
                    <a:pt x="28394" y="36115"/>
                  </a:lnTo>
                  <a:lnTo>
                    <a:pt x="28281" y="36274"/>
                  </a:lnTo>
                  <a:lnTo>
                    <a:pt x="28440" y="36319"/>
                  </a:lnTo>
                  <a:lnTo>
                    <a:pt x="28485" y="36432"/>
                  </a:lnTo>
                  <a:lnTo>
                    <a:pt x="28576" y="36546"/>
                  </a:lnTo>
                  <a:lnTo>
                    <a:pt x="28666" y="36523"/>
                  </a:lnTo>
                  <a:lnTo>
                    <a:pt x="28689" y="36523"/>
                  </a:lnTo>
                  <a:lnTo>
                    <a:pt x="28711" y="36614"/>
                  </a:lnTo>
                  <a:lnTo>
                    <a:pt x="28711" y="36659"/>
                  </a:lnTo>
                  <a:lnTo>
                    <a:pt x="28689" y="36772"/>
                  </a:lnTo>
                  <a:lnTo>
                    <a:pt x="28711" y="36817"/>
                  </a:lnTo>
                  <a:lnTo>
                    <a:pt x="28779" y="36863"/>
                  </a:lnTo>
                  <a:lnTo>
                    <a:pt x="28847" y="36908"/>
                  </a:lnTo>
                  <a:lnTo>
                    <a:pt x="28870" y="36885"/>
                  </a:lnTo>
                  <a:lnTo>
                    <a:pt x="28893" y="36863"/>
                  </a:lnTo>
                  <a:lnTo>
                    <a:pt x="28870" y="36772"/>
                  </a:lnTo>
                  <a:lnTo>
                    <a:pt x="28893" y="36727"/>
                  </a:lnTo>
                  <a:lnTo>
                    <a:pt x="28915" y="36659"/>
                  </a:lnTo>
                  <a:lnTo>
                    <a:pt x="28961" y="36704"/>
                  </a:lnTo>
                  <a:lnTo>
                    <a:pt x="29006" y="36704"/>
                  </a:lnTo>
                  <a:lnTo>
                    <a:pt x="29051" y="36682"/>
                  </a:lnTo>
                  <a:lnTo>
                    <a:pt x="29142" y="36704"/>
                  </a:lnTo>
                  <a:lnTo>
                    <a:pt x="29119" y="36840"/>
                  </a:lnTo>
                  <a:lnTo>
                    <a:pt x="29028" y="36953"/>
                  </a:lnTo>
                  <a:lnTo>
                    <a:pt x="28983" y="36976"/>
                  </a:lnTo>
                  <a:lnTo>
                    <a:pt x="28983" y="37021"/>
                  </a:lnTo>
                  <a:lnTo>
                    <a:pt x="29028" y="37044"/>
                  </a:lnTo>
                  <a:lnTo>
                    <a:pt x="29051" y="37066"/>
                  </a:lnTo>
                  <a:lnTo>
                    <a:pt x="29074" y="37066"/>
                  </a:lnTo>
                  <a:lnTo>
                    <a:pt x="29119" y="37021"/>
                  </a:lnTo>
                  <a:lnTo>
                    <a:pt x="29210" y="36999"/>
                  </a:lnTo>
                  <a:lnTo>
                    <a:pt x="29300" y="36999"/>
                  </a:lnTo>
                  <a:lnTo>
                    <a:pt x="29368" y="36931"/>
                  </a:lnTo>
                  <a:lnTo>
                    <a:pt x="29413" y="36885"/>
                  </a:lnTo>
                  <a:lnTo>
                    <a:pt x="29436" y="36863"/>
                  </a:lnTo>
                  <a:lnTo>
                    <a:pt x="29459" y="36817"/>
                  </a:lnTo>
                  <a:lnTo>
                    <a:pt x="29504" y="36704"/>
                  </a:lnTo>
                  <a:lnTo>
                    <a:pt x="29572" y="36636"/>
                  </a:lnTo>
                  <a:lnTo>
                    <a:pt x="29504" y="36523"/>
                  </a:lnTo>
                  <a:lnTo>
                    <a:pt x="29436" y="36478"/>
                  </a:lnTo>
                  <a:lnTo>
                    <a:pt x="29368" y="36342"/>
                  </a:lnTo>
                  <a:lnTo>
                    <a:pt x="29345" y="36342"/>
                  </a:lnTo>
                  <a:lnTo>
                    <a:pt x="29187" y="36297"/>
                  </a:lnTo>
                  <a:lnTo>
                    <a:pt x="29096" y="36297"/>
                  </a:lnTo>
                  <a:lnTo>
                    <a:pt x="29028" y="36319"/>
                  </a:lnTo>
                  <a:lnTo>
                    <a:pt x="29028" y="36297"/>
                  </a:lnTo>
                  <a:lnTo>
                    <a:pt x="29006" y="36206"/>
                  </a:lnTo>
                  <a:lnTo>
                    <a:pt x="28983" y="36138"/>
                  </a:lnTo>
                  <a:lnTo>
                    <a:pt x="28961" y="36115"/>
                  </a:lnTo>
                  <a:lnTo>
                    <a:pt x="28915" y="36115"/>
                  </a:lnTo>
                  <a:lnTo>
                    <a:pt x="28893" y="36070"/>
                  </a:lnTo>
                  <a:close/>
                  <a:moveTo>
                    <a:pt x="29753" y="36727"/>
                  </a:moveTo>
                  <a:lnTo>
                    <a:pt x="29685" y="36795"/>
                  </a:lnTo>
                  <a:lnTo>
                    <a:pt x="29617" y="36817"/>
                  </a:lnTo>
                  <a:lnTo>
                    <a:pt x="29572" y="36953"/>
                  </a:lnTo>
                  <a:lnTo>
                    <a:pt x="29662" y="37044"/>
                  </a:lnTo>
                  <a:lnTo>
                    <a:pt x="29753" y="37180"/>
                  </a:lnTo>
                  <a:lnTo>
                    <a:pt x="29776" y="37293"/>
                  </a:lnTo>
                  <a:lnTo>
                    <a:pt x="29889" y="37270"/>
                  </a:lnTo>
                  <a:lnTo>
                    <a:pt x="29934" y="37202"/>
                  </a:lnTo>
                  <a:lnTo>
                    <a:pt x="30002" y="37202"/>
                  </a:lnTo>
                  <a:lnTo>
                    <a:pt x="30093" y="37225"/>
                  </a:lnTo>
                  <a:lnTo>
                    <a:pt x="30161" y="37202"/>
                  </a:lnTo>
                  <a:lnTo>
                    <a:pt x="30296" y="37316"/>
                  </a:lnTo>
                  <a:lnTo>
                    <a:pt x="30410" y="37406"/>
                  </a:lnTo>
                  <a:lnTo>
                    <a:pt x="30432" y="37383"/>
                  </a:lnTo>
                  <a:lnTo>
                    <a:pt x="30478" y="37316"/>
                  </a:lnTo>
                  <a:lnTo>
                    <a:pt x="30500" y="37270"/>
                  </a:lnTo>
                  <a:lnTo>
                    <a:pt x="30523" y="37225"/>
                  </a:lnTo>
                  <a:lnTo>
                    <a:pt x="30523" y="37112"/>
                  </a:lnTo>
                  <a:lnTo>
                    <a:pt x="30523" y="37044"/>
                  </a:lnTo>
                  <a:lnTo>
                    <a:pt x="30410" y="37044"/>
                  </a:lnTo>
                  <a:lnTo>
                    <a:pt x="30229" y="36931"/>
                  </a:lnTo>
                  <a:lnTo>
                    <a:pt x="30093" y="36840"/>
                  </a:lnTo>
                  <a:lnTo>
                    <a:pt x="29979" y="36795"/>
                  </a:lnTo>
                  <a:lnTo>
                    <a:pt x="29753" y="36727"/>
                  </a:lnTo>
                  <a:close/>
                  <a:moveTo>
                    <a:pt x="31723" y="34893"/>
                  </a:moveTo>
                  <a:lnTo>
                    <a:pt x="31678" y="34961"/>
                  </a:lnTo>
                  <a:lnTo>
                    <a:pt x="31587" y="35097"/>
                  </a:lnTo>
                  <a:lnTo>
                    <a:pt x="31519" y="35210"/>
                  </a:lnTo>
                  <a:lnTo>
                    <a:pt x="31429" y="35300"/>
                  </a:lnTo>
                  <a:lnTo>
                    <a:pt x="31383" y="35323"/>
                  </a:lnTo>
                  <a:lnTo>
                    <a:pt x="31338" y="35323"/>
                  </a:lnTo>
                  <a:lnTo>
                    <a:pt x="31247" y="35255"/>
                  </a:lnTo>
                  <a:lnTo>
                    <a:pt x="31180" y="35187"/>
                  </a:lnTo>
                  <a:lnTo>
                    <a:pt x="31066" y="35210"/>
                  </a:lnTo>
                  <a:lnTo>
                    <a:pt x="31021" y="35232"/>
                  </a:lnTo>
                  <a:lnTo>
                    <a:pt x="31089" y="35323"/>
                  </a:lnTo>
                  <a:lnTo>
                    <a:pt x="31112" y="35368"/>
                  </a:lnTo>
                  <a:lnTo>
                    <a:pt x="31202" y="35436"/>
                  </a:lnTo>
                  <a:lnTo>
                    <a:pt x="31225" y="35459"/>
                  </a:lnTo>
                  <a:lnTo>
                    <a:pt x="31225" y="35481"/>
                  </a:lnTo>
                  <a:lnTo>
                    <a:pt x="31202" y="35527"/>
                  </a:lnTo>
                  <a:lnTo>
                    <a:pt x="31180" y="35549"/>
                  </a:lnTo>
                  <a:lnTo>
                    <a:pt x="31112" y="35572"/>
                  </a:lnTo>
                  <a:lnTo>
                    <a:pt x="31066" y="35549"/>
                  </a:lnTo>
                  <a:lnTo>
                    <a:pt x="31021" y="35595"/>
                  </a:lnTo>
                  <a:lnTo>
                    <a:pt x="30976" y="35663"/>
                  </a:lnTo>
                  <a:lnTo>
                    <a:pt x="30953" y="35753"/>
                  </a:lnTo>
                  <a:lnTo>
                    <a:pt x="30953" y="35821"/>
                  </a:lnTo>
                  <a:lnTo>
                    <a:pt x="30998" y="35957"/>
                  </a:lnTo>
                  <a:lnTo>
                    <a:pt x="31066" y="36048"/>
                  </a:lnTo>
                  <a:lnTo>
                    <a:pt x="31157" y="36115"/>
                  </a:lnTo>
                  <a:lnTo>
                    <a:pt x="31247" y="36115"/>
                  </a:lnTo>
                  <a:lnTo>
                    <a:pt x="31429" y="36025"/>
                  </a:lnTo>
                  <a:lnTo>
                    <a:pt x="31519" y="36002"/>
                  </a:lnTo>
                  <a:lnTo>
                    <a:pt x="31723" y="36002"/>
                  </a:lnTo>
                  <a:lnTo>
                    <a:pt x="31813" y="36048"/>
                  </a:lnTo>
                  <a:lnTo>
                    <a:pt x="31836" y="36115"/>
                  </a:lnTo>
                  <a:lnTo>
                    <a:pt x="31836" y="36183"/>
                  </a:lnTo>
                  <a:lnTo>
                    <a:pt x="31813" y="36229"/>
                  </a:lnTo>
                  <a:lnTo>
                    <a:pt x="31564" y="36365"/>
                  </a:lnTo>
                  <a:lnTo>
                    <a:pt x="31361" y="36455"/>
                  </a:lnTo>
                  <a:lnTo>
                    <a:pt x="31247" y="36523"/>
                  </a:lnTo>
                  <a:lnTo>
                    <a:pt x="31202" y="36568"/>
                  </a:lnTo>
                  <a:lnTo>
                    <a:pt x="31202" y="36749"/>
                  </a:lnTo>
                  <a:lnTo>
                    <a:pt x="31270" y="36908"/>
                  </a:lnTo>
                  <a:lnTo>
                    <a:pt x="31338" y="37044"/>
                  </a:lnTo>
                  <a:lnTo>
                    <a:pt x="31972" y="37361"/>
                  </a:lnTo>
                  <a:lnTo>
                    <a:pt x="32085" y="37451"/>
                  </a:lnTo>
                  <a:lnTo>
                    <a:pt x="32085" y="37474"/>
                  </a:lnTo>
                  <a:lnTo>
                    <a:pt x="32063" y="37497"/>
                  </a:lnTo>
                  <a:lnTo>
                    <a:pt x="32017" y="37519"/>
                  </a:lnTo>
                  <a:lnTo>
                    <a:pt x="31995" y="37542"/>
                  </a:lnTo>
                  <a:lnTo>
                    <a:pt x="31927" y="37655"/>
                  </a:lnTo>
                  <a:lnTo>
                    <a:pt x="31881" y="37655"/>
                  </a:lnTo>
                  <a:lnTo>
                    <a:pt x="31859" y="37633"/>
                  </a:lnTo>
                  <a:lnTo>
                    <a:pt x="31859" y="37542"/>
                  </a:lnTo>
                  <a:lnTo>
                    <a:pt x="31836" y="37474"/>
                  </a:lnTo>
                  <a:lnTo>
                    <a:pt x="31791" y="37451"/>
                  </a:lnTo>
                  <a:lnTo>
                    <a:pt x="31632" y="37383"/>
                  </a:lnTo>
                  <a:lnTo>
                    <a:pt x="31542" y="37316"/>
                  </a:lnTo>
                  <a:lnTo>
                    <a:pt x="31474" y="37316"/>
                  </a:lnTo>
                  <a:lnTo>
                    <a:pt x="31429" y="37383"/>
                  </a:lnTo>
                  <a:lnTo>
                    <a:pt x="31338" y="37406"/>
                  </a:lnTo>
                  <a:lnTo>
                    <a:pt x="31202" y="37406"/>
                  </a:lnTo>
                  <a:lnTo>
                    <a:pt x="31134" y="37361"/>
                  </a:lnTo>
                  <a:lnTo>
                    <a:pt x="31134" y="37270"/>
                  </a:lnTo>
                  <a:lnTo>
                    <a:pt x="31021" y="37134"/>
                  </a:lnTo>
                  <a:lnTo>
                    <a:pt x="30908" y="37066"/>
                  </a:lnTo>
                  <a:lnTo>
                    <a:pt x="30817" y="36908"/>
                  </a:lnTo>
                  <a:lnTo>
                    <a:pt x="30953" y="36908"/>
                  </a:lnTo>
                  <a:lnTo>
                    <a:pt x="31021" y="36863"/>
                  </a:lnTo>
                  <a:lnTo>
                    <a:pt x="30976" y="36749"/>
                  </a:lnTo>
                  <a:lnTo>
                    <a:pt x="30908" y="36387"/>
                  </a:lnTo>
                  <a:lnTo>
                    <a:pt x="30840" y="36432"/>
                  </a:lnTo>
                  <a:lnTo>
                    <a:pt x="30772" y="36523"/>
                  </a:lnTo>
                  <a:lnTo>
                    <a:pt x="30817" y="36659"/>
                  </a:lnTo>
                  <a:lnTo>
                    <a:pt x="30636" y="36727"/>
                  </a:lnTo>
                  <a:lnTo>
                    <a:pt x="30636" y="36885"/>
                  </a:lnTo>
                  <a:lnTo>
                    <a:pt x="30636" y="37044"/>
                  </a:lnTo>
                  <a:lnTo>
                    <a:pt x="30727" y="37225"/>
                  </a:lnTo>
                  <a:lnTo>
                    <a:pt x="30817" y="37248"/>
                  </a:lnTo>
                  <a:lnTo>
                    <a:pt x="30908" y="37293"/>
                  </a:lnTo>
                  <a:lnTo>
                    <a:pt x="30953" y="37406"/>
                  </a:lnTo>
                  <a:lnTo>
                    <a:pt x="31089" y="37542"/>
                  </a:lnTo>
                  <a:lnTo>
                    <a:pt x="31089" y="37610"/>
                  </a:lnTo>
                  <a:lnTo>
                    <a:pt x="30998" y="37565"/>
                  </a:lnTo>
                  <a:lnTo>
                    <a:pt x="30863" y="37565"/>
                  </a:lnTo>
                  <a:lnTo>
                    <a:pt x="30772" y="37542"/>
                  </a:lnTo>
                  <a:lnTo>
                    <a:pt x="30772" y="37451"/>
                  </a:lnTo>
                  <a:lnTo>
                    <a:pt x="30772" y="37361"/>
                  </a:lnTo>
                  <a:lnTo>
                    <a:pt x="30704" y="37338"/>
                  </a:lnTo>
                  <a:lnTo>
                    <a:pt x="30613" y="37338"/>
                  </a:lnTo>
                  <a:lnTo>
                    <a:pt x="30591" y="37383"/>
                  </a:lnTo>
                  <a:lnTo>
                    <a:pt x="30568" y="37429"/>
                  </a:lnTo>
                  <a:lnTo>
                    <a:pt x="30568" y="37451"/>
                  </a:lnTo>
                  <a:lnTo>
                    <a:pt x="30478" y="37497"/>
                  </a:lnTo>
                  <a:lnTo>
                    <a:pt x="30410" y="37497"/>
                  </a:lnTo>
                  <a:lnTo>
                    <a:pt x="30251" y="37429"/>
                  </a:lnTo>
                  <a:lnTo>
                    <a:pt x="30229" y="37429"/>
                  </a:lnTo>
                  <a:lnTo>
                    <a:pt x="30138" y="37497"/>
                  </a:lnTo>
                  <a:lnTo>
                    <a:pt x="30070" y="37565"/>
                  </a:lnTo>
                  <a:lnTo>
                    <a:pt x="30047" y="37565"/>
                  </a:lnTo>
                  <a:lnTo>
                    <a:pt x="29957" y="37497"/>
                  </a:lnTo>
                  <a:lnTo>
                    <a:pt x="29889" y="37474"/>
                  </a:lnTo>
                  <a:lnTo>
                    <a:pt x="29889" y="37542"/>
                  </a:lnTo>
                  <a:lnTo>
                    <a:pt x="29821" y="37565"/>
                  </a:lnTo>
                  <a:lnTo>
                    <a:pt x="29798" y="37610"/>
                  </a:lnTo>
                  <a:lnTo>
                    <a:pt x="29821" y="37700"/>
                  </a:lnTo>
                  <a:lnTo>
                    <a:pt x="29866" y="37746"/>
                  </a:lnTo>
                  <a:lnTo>
                    <a:pt x="30183" y="37723"/>
                  </a:lnTo>
                  <a:lnTo>
                    <a:pt x="30342" y="37836"/>
                  </a:lnTo>
                  <a:lnTo>
                    <a:pt x="30591" y="37859"/>
                  </a:lnTo>
                  <a:lnTo>
                    <a:pt x="30749" y="37904"/>
                  </a:lnTo>
                  <a:lnTo>
                    <a:pt x="30930" y="37995"/>
                  </a:lnTo>
                  <a:lnTo>
                    <a:pt x="31112" y="37904"/>
                  </a:lnTo>
                  <a:lnTo>
                    <a:pt x="31112" y="37927"/>
                  </a:lnTo>
                  <a:lnTo>
                    <a:pt x="31134" y="37949"/>
                  </a:lnTo>
                  <a:lnTo>
                    <a:pt x="31225" y="37995"/>
                  </a:lnTo>
                  <a:lnTo>
                    <a:pt x="31293" y="37995"/>
                  </a:lnTo>
                  <a:lnTo>
                    <a:pt x="31406" y="37949"/>
                  </a:lnTo>
                  <a:lnTo>
                    <a:pt x="31519" y="37904"/>
                  </a:lnTo>
                  <a:lnTo>
                    <a:pt x="31542" y="37859"/>
                  </a:lnTo>
                  <a:lnTo>
                    <a:pt x="31655" y="37995"/>
                  </a:lnTo>
                  <a:lnTo>
                    <a:pt x="31746" y="38063"/>
                  </a:lnTo>
                  <a:lnTo>
                    <a:pt x="32063" y="38131"/>
                  </a:lnTo>
                  <a:lnTo>
                    <a:pt x="32244" y="38085"/>
                  </a:lnTo>
                  <a:lnTo>
                    <a:pt x="32266" y="38063"/>
                  </a:lnTo>
                  <a:lnTo>
                    <a:pt x="32402" y="38063"/>
                  </a:lnTo>
                  <a:lnTo>
                    <a:pt x="32402" y="37746"/>
                  </a:lnTo>
                  <a:lnTo>
                    <a:pt x="32402" y="37338"/>
                  </a:lnTo>
                  <a:lnTo>
                    <a:pt x="32402" y="36953"/>
                  </a:lnTo>
                  <a:lnTo>
                    <a:pt x="32402" y="36614"/>
                  </a:lnTo>
                  <a:lnTo>
                    <a:pt x="32402" y="36251"/>
                  </a:lnTo>
                  <a:lnTo>
                    <a:pt x="32402" y="35866"/>
                  </a:lnTo>
                  <a:lnTo>
                    <a:pt x="32425" y="35481"/>
                  </a:lnTo>
                  <a:lnTo>
                    <a:pt x="32425" y="35097"/>
                  </a:lnTo>
                  <a:lnTo>
                    <a:pt x="32402" y="35074"/>
                  </a:lnTo>
                  <a:lnTo>
                    <a:pt x="32312" y="35006"/>
                  </a:lnTo>
                  <a:lnTo>
                    <a:pt x="32289" y="35006"/>
                  </a:lnTo>
                  <a:lnTo>
                    <a:pt x="32063" y="35142"/>
                  </a:lnTo>
                  <a:lnTo>
                    <a:pt x="31995" y="35119"/>
                  </a:lnTo>
                  <a:lnTo>
                    <a:pt x="31791" y="34893"/>
                  </a:lnTo>
                  <a:close/>
                  <a:moveTo>
                    <a:pt x="30229" y="38017"/>
                  </a:moveTo>
                  <a:lnTo>
                    <a:pt x="30206" y="38040"/>
                  </a:lnTo>
                  <a:lnTo>
                    <a:pt x="30183" y="38108"/>
                  </a:lnTo>
                  <a:lnTo>
                    <a:pt x="30183" y="38131"/>
                  </a:lnTo>
                  <a:lnTo>
                    <a:pt x="30206" y="38153"/>
                  </a:lnTo>
                  <a:lnTo>
                    <a:pt x="30229" y="38176"/>
                  </a:lnTo>
                  <a:lnTo>
                    <a:pt x="30274" y="38131"/>
                  </a:lnTo>
                  <a:lnTo>
                    <a:pt x="30296" y="38108"/>
                  </a:lnTo>
                  <a:lnTo>
                    <a:pt x="30364" y="38108"/>
                  </a:lnTo>
                  <a:lnTo>
                    <a:pt x="30432" y="38176"/>
                  </a:lnTo>
                  <a:lnTo>
                    <a:pt x="30546" y="38244"/>
                  </a:lnTo>
                  <a:lnTo>
                    <a:pt x="30568" y="38266"/>
                  </a:lnTo>
                  <a:lnTo>
                    <a:pt x="30568" y="38312"/>
                  </a:lnTo>
                  <a:lnTo>
                    <a:pt x="30591" y="38334"/>
                  </a:lnTo>
                  <a:lnTo>
                    <a:pt x="30681" y="38357"/>
                  </a:lnTo>
                  <a:lnTo>
                    <a:pt x="30727" y="38402"/>
                  </a:lnTo>
                  <a:lnTo>
                    <a:pt x="30772" y="38402"/>
                  </a:lnTo>
                  <a:lnTo>
                    <a:pt x="30817" y="38380"/>
                  </a:lnTo>
                  <a:lnTo>
                    <a:pt x="30863" y="38380"/>
                  </a:lnTo>
                  <a:lnTo>
                    <a:pt x="30885" y="38402"/>
                  </a:lnTo>
                  <a:lnTo>
                    <a:pt x="30908" y="38448"/>
                  </a:lnTo>
                  <a:lnTo>
                    <a:pt x="30885" y="38470"/>
                  </a:lnTo>
                  <a:lnTo>
                    <a:pt x="30953" y="38493"/>
                  </a:lnTo>
                  <a:lnTo>
                    <a:pt x="30998" y="38493"/>
                  </a:lnTo>
                  <a:lnTo>
                    <a:pt x="31089" y="38402"/>
                  </a:lnTo>
                  <a:lnTo>
                    <a:pt x="31112" y="38357"/>
                  </a:lnTo>
                  <a:lnTo>
                    <a:pt x="30998" y="38131"/>
                  </a:lnTo>
                  <a:lnTo>
                    <a:pt x="30908" y="38153"/>
                  </a:lnTo>
                  <a:lnTo>
                    <a:pt x="30840" y="38176"/>
                  </a:lnTo>
                  <a:lnTo>
                    <a:pt x="30727" y="38199"/>
                  </a:lnTo>
                  <a:lnTo>
                    <a:pt x="30681" y="38221"/>
                  </a:lnTo>
                  <a:lnTo>
                    <a:pt x="30591" y="38176"/>
                  </a:lnTo>
                  <a:lnTo>
                    <a:pt x="30568" y="38153"/>
                  </a:lnTo>
                  <a:lnTo>
                    <a:pt x="30546" y="38063"/>
                  </a:lnTo>
                  <a:lnTo>
                    <a:pt x="30455" y="38063"/>
                  </a:lnTo>
                  <a:lnTo>
                    <a:pt x="30364" y="38040"/>
                  </a:lnTo>
                  <a:lnTo>
                    <a:pt x="30229" y="38017"/>
                  </a:lnTo>
                  <a:close/>
                  <a:moveTo>
                    <a:pt x="34078" y="38493"/>
                  </a:moveTo>
                  <a:lnTo>
                    <a:pt x="34032" y="38516"/>
                  </a:lnTo>
                  <a:lnTo>
                    <a:pt x="34010" y="38561"/>
                  </a:lnTo>
                  <a:lnTo>
                    <a:pt x="33987" y="38583"/>
                  </a:lnTo>
                  <a:lnTo>
                    <a:pt x="34010" y="38606"/>
                  </a:lnTo>
                  <a:lnTo>
                    <a:pt x="34010" y="38629"/>
                  </a:lnTo>
                  <a:lnTo>
                    <a:pt x="34055" y="38629"/>
                  </a:lnTo>
                  <a:lnTo>
                    <a:pt x="34123" y="38583"/>
                  </a:lnTo>
                  <a:lnTo>
                    <a:pt x="34168" y="38516"/>
                  </a:lnTo>
                  <a:lnTo>
                    <a:pt x="34078" y="38493"/>
                  </a:lnTo>
                  <a:close/>
                  <a:moveTo>
                    <a:pt x="32832" y="38153"/>
                  </a:moveTo>
                  <a:lnTo>
                    <a:pt x="32674" y="38221"/>
                  </a:lnTo>
                  <a:lnTo>
                    <a:pt x="32787" y="38357"/>
                  </a:lnTo>
                  <a:lnTo>
                    <a:pt x="32810" y="38493"/>
                  </a:lnTo>
                  <a:lnTo>
                    <a:pt x="32832" y="38538"/>
                  </a:lnTo>
                  <a:lnTo>
                    <a:pt x="32855" y="38561"/>
                  </a:lnTo>
                  <a:lnTo>
                    <a:pt x="33104" y="38606"/>
                  </a:lnTo>
                  <a:lnTo>
                    <a:pt x="33127" y="38606"/>
                  </a:lnTo>
                  <a:lnTo>
                    <a:pt x="33149" y="38583"/>
                  </a:lnTo>
                  <a:lnTo>
                    <a:pt x="33240" y="38516"/>
                  </a:lnTo>
                  <a:lnTo>
                    <a:pt x="33285" y="38493"/>
                  </a:lnTo>
                  <a:lnTo>
                    <a:pt x="33308" y="38493"/>
                  </a:lnTo>
                  <a:lnTo>
                    <a:pt x="33331" y="38516"/>
                  </a:lnTo>
                  <a:lnTo>
                    <a:pt x="33353" y="38538"/>
                  </a:lnTo>
                  <a:lnTo>
                    <a:pt x="33376" y="38583"/>
                  </a:lnTo>
                  <a:lnTo>
                    <a:pt x="33398" y="38629"/>
                  </a:lnTo>
                  <a:lnTo>
                    <a:pt x="33444" y="38651"/>
                  </a:lnTo>
                  <a:lnTo>
                    <a:pt x="33512" y="38651"/>
                  </a:lnTo>
                  <a:lnTo>
                    <a:pt x="33580" y="38583"/>
                  </a:lnTo>
                  <a:lnTo>
                    <a:pt x="33625" y="38516"/>
                  </a:lnTo>
                  <a:lnTo>
                    <a:pt x="33648" y="38470"/>
                  </a:lnTo>
                  <a:lnTo>
                    <a:pt x="33648" y="38425"/>
                  </a:lnTo>
                  <a:lnTo>
                    <a:pt x="33625" y="38334"/>
                  </a:lnTo>
                  <a:lnTo>
                    <a:pt x="33512" y="38221"/>
                  </a:lnTo>
                  <a:lnTo>
                    <a:pt x="33376" y="38221"/>
                  </a:lnTo>
                  <a:lnTo>
                    <a:pt x="33014" y="38153"/>
                  </a:lnTo>
                  <a:close/>
                  <a:moveTo>
                    <a:pt x="31429" y="38085"/>
                  </a:moveTo>
                  <a:lnTo>
                    <a:pt x="31383" y="38334"/>
                  </a:lnTo>
                  <a:lnTo>
                    <a:pt x="31361" y="38402"/>
                  </a:lnTo>
                  <a:lnTo>
                    <a:pt x="31338" y="38425"/>
                  </a:lnTo>
                  <a:lnTo>
                    <a:pt x="31338" y="38448"/>
                  </a:lnTo>
                  <a:lnTo>
                    <a:pt x="31406" y="38493"/>
                  </a:lnTo>
                  <a:lnTo>
                    <a:pt x="31429" y="38516"/>
                  </a:lnTo>
                  <a:lnTo>
                    <a:pt x="31451" y="38561"/>
                  </a:lnTo>
                  <a:lnTo>
                    <a:pt x="31474" y="38583"/>
                  </a:lnTo>
                  <a:lnTo>
                    <a:pt x="31587" y="38561"/>
                  </a:lnTo>
                  <a:lnTo>
                    <a:pt x="31610" y="38583"/>
                  </a:lnTo>
                  <a:lnTo>
                    <a:pt x="31610" y="38674"/>
                  </a:lnTo>
                  <a:lnTo>
                    <a:pt x="31610" y="38697"/>
                  </a:lnTo>
                  <a:lnTo>
                    <a:pt x="31632" y="38719"/>
                  </a:lnTo>
                  <a:lnTo>
                    <a:pt x="31723" y="38765"/>
                  </a:lnTo>
                  <a:lnTo>
                    <a:pt x="31768" y="38855"/>
                  </a:lnTo>
                  <a:lnTo>
                    <a:pt x="31791" y="38878"/>
                  </a:lnTo>
                  <a:lnTo>
                    <a:pt x="31927" y="38923"/>
                  </a:lnTo>
                  <a:lnTo>
                    <a:pt x="31972" y="38923"/>
                  </a:lnTo>
                  <a:lnTo>
                    <a:pt x="31881" y="38765"/>
                  </a:lnTo>
                  <a:lnTo>
                    <a:pt x="31836" y="38674"/>
                  </a:lnTo>
                  <a:lnTo>
                    <a:pt x="31836" y="38629"/>
                  </a:lnTo>
                  <a:lnTo>
                    <a:pt x="31881" y="38493"/>
                  </a:lnTo>
                  <a:lnTo>
                    <a:pt x="31972" y="38493"/>
                  </a:lnTo>
                  <a:lnTo>
                    <a:pt x="31995" y="38516"/>
                  </a:lnTo>
                  <a:lnTo>
                    <a:pt x="32085" y="38583"/>
                  </a:lnTo>
                  <a:lnTo>
                    <a:pt x="32108" y="38606"/>
                  </a:lnTo>
                  <a:lnTo>
                    <a:pt x="32198" y="38583"/>
                  </a:lnTo>
                  <a:lnTo>
                    <a:pt x="32198" y="38629"/>
                  </a:lnTo>
                  <a:lnTo>
                    <a:pt x="32176" y="38742"/>
                  </a:lnTo>
                  <a:lnTo>
                    <a:pt x="32176" y="38765"/>
                  </a:lnTo>
                  <a:lnTo>
                    <a:pt x="32198" y="38833"/>
                  </a:lnTo>
                  <a:lnTo>
                    <a:pt x="32221" y="38878"/>
                  </a:lnTo>
                  <a:lnTo>
                    <a:pt x="32289" y="38855"/>
                  </a:lnTo>
                  <a:lnTo>
                    <a:pt x="32357" y="38878"/>
                  </a:lnTo>
                  <a:lnTo>
                    <a:pt x="32447" y="38878"/>
                  </a:lnTo>
                  <a:lnTo>
                    <a:pt x="32538" y="38946"/>
                  </a:lnTo>
                  <a:lnTo>
                    <a:pt x="32651" y="38968"/>
                  </a:lnTo>
                  <a:lnTo>
                    <a:pt x="32674" y="38991"/>
                  </a:lnTo>
                  <a:lnTo>
                    <a:pt x="32742" y="39082"/>
                  </a:lnTo>
                  <a:lnTo>
                    <a:pt x="32787" y="39127"/>
                  </a:lnTo>
                  <a:lnTo>
                    <a:pt x="32855" y="39172"/>
                  </a:lnTo>
                  <a:lnTo>
                    <a:pt x="32878" y="39150"/>
                  </a:lnTo>
                  <a:lnTo>
                    <a:pt x="32878" y="39082"/>
                  </a:lnTo>
                  <a:lnTo>
                    <a:pt x="32878" y="38968"/>
                  </a:lnTo>
                  <a:lnTo>
                    <a:pt x="32855" y="38923"/>
                  </a:lnTo>
                  <a:lnTo>
                    <a:pt x="32787" y="38855"/>
                  </a:lnTo>
                  <a:lnTo>
                    <a:pt x="32674" y="38742"/>
                  </a:lnTo>
                  <a:lnTo>
                    <a:pt x="32651" y="38719"/>
                  </a:lnTo>
                  <a:lnTo>
                    <a:pt x="32651" y="38674"/>
                  </a:lnTo>
                  <a:lnTo>
                    <a:pt x="32697" y="38606"/>
                  </a:lnTo>
                  <a:lnTo>
                    <a:pt x="32651" y="38561"/>
                  </a:lnTo>
                  <a:lnTo>
                    <a:pt x="32606" y="38516"/>
                  </a:lnTo>
                  <a:lnTo>
                    <a:pt x="32447" y="38493"/>
                  </a:lnTo>
                  <a:lnTo>
                    <a:pt x="32425" y="38470"/>
                  </a:lnTo>
                  <a:lnTo>
                    <a:pt x="32447" y="38425"/>
                  </a:lnTo>
                  <a:lnTo>
                    <a:pt x="32606" y="38312"/>
                  </a:lnTo>
                  <a:lnTo>
                    <a:pt x="32561" y="38199"/>
                  </a:lnTo>
                  <a:lnTo>
                    <a:pt x="32402" y="38199"/>
                  </a:lnTo>
                  <a:lnTo>
                    <a:pt x="32198" y="38289"/>
                  </a:lnTo>
                  <a:lnTo>
                    <a:pt x="31564" y="38153"/>
                  </a:lnTo>
                  <a:lnTo>
                    <a:pt x="31429" y="38085"/>
                  </a:lnTo>
                  <a:close/>
                  <a:moveTo>
                    <a:pt x="33398" y="39059"/>
                  </a:moveTo>
                  <a:lnTo>
                    <a:pt x="33353" y="39150"/>
                  </a:lnTo>
                  <a:lnTo>
                    <a:pt x="33308" y="39172"/>
                  </a:lnTo>
                  <a:lnTo>
                    <a:pt x="33285" y="39217"/>
                  </a:lnTo>
                  <a:lnTo>
                    <a:pt x="33263" y="39240"/>
                  </a:lnTo>
                  <a:lnTo>
                    <a:pt x="33263" y="39263"/>
                  </a:lnTo>
                  <a:lnTo>
                    <a:pt x="33398" y="39308"/>
                  </a:lnTo>
                  <a:lnTo>
                    <a:pt x="33421" y="39331"/>
                  </a:lnTo>
                  <a:lnTo>
                    <a:pt x="33444" y="39353"/>
                  </a:lnTo>
                  <a:lnTo>
                    <a:pt x="33489" y="39331"/>
                  </a:lnTo>
                  <a:lnTo>
                    <a:pt x="33512" y="39285"/>
                  </a:lnTo>
                  <a:lnTo>
                    <a:pt x="33466" y="39217"/>
                  </a:lnTo>
                  <a:lnTo>
                    <a:pt x="33421" y="39104"/>
                  </a:lnTo>
                  <a:lnTo>
                    <a:pt x="33421" y="39082"/>
                  </a:lnTo>
                  <a:lnTo>
                    <a:pt x="33398" y="39059"/>
                  </a:lnTo>
                  <a:close/>
                  <a:moveTo>
                    <a:pt x="33104" y="39399"/>
                  </a:moveTo>
                  <a:lnTo>
                    <a:pt x="33036" y="39421"/>
                  </a:lnTo>
                  <a:lnTo>
                    <a:pt x="33036" y="39444"/>
                  </a:lnTo>
                  <a:lnTo>
                    <a:pt x="33059" y="39467"/>
                  </a:lnTo>
                  <a:lnTo>
                    <a:pt x="33149" y="39467"/>
                  </a:lnTo>
                  <a:lnTo>
                    <a:pt x="33217" y="39512"/>
                  </a:lnTo>
                  <a:lnTo>
                    <a:pt x="33263" y="39489"/>
                  </a:lnTo>
                  <a:lnTo>
                    <a:pt x="33285" y="39489"/>
                  </a:lnTo>
                  <a:lnTo>
                    <a:pt x="33308" y="39444"/>
                  </a:lnTo>
                  <a:lnTo>
                    <a:pt x="33308" y="39421"/>
                  </a:lnTo>
                  <a:lnTo>
                    <a:pt x="33285" y="393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768100" y="3516950"/>
              <a:ext cx="151725" cy="227000"/>
            </a:xfrm>
            <a:custGeom>
              <a:rect b="b" l="l" r="r" t="t"/>
              <a:pathLst>
                <a:path extrusionOk="0" h="9080" w="6069">
                  <a:moveTo>
                    <a:pt x="4393" y="0"/>
                  </a:moveTo>
                  <a:lnTo>
                    <a:pt x="4461" y="362"/>
                  </a:lnTo>
                  <a:lnTo>
                    <a:pt x="4461" y="453"/>
                  </a:lnTo>
                  <a:lnTo>
                    <a:pt x="4484" y="476"/>
                  </a:lnTo>
                  <a:lnTo>
                    <a:pt x="4484" y="498"/>
                  </a:lnTo>
                  <a:lnTo>
                    <a:pt x="4484" y="566"/>
                  </a:lnTo>
                  <a:lnTo>
                    <a:pt x="4552" y="589"/>
                  </a:lnTo>
                  <a:lnTo>
                    <a:pt x="4665" y="589"/>
                  </a:lnTo>
                  <a:lnTo>
                    <a:pt x="4755" y="634"/>
                  </a:lnTo>
                  <a:lnTo>
                    <a:pt x="4801" y="679"/>
                  </a:lnTo>
                  <a:lnTo>
                    <a:pt x="4801" y="702"/>
                  </a:lnTo>
                  <a:lnTo>
                    <a:pt x="4823" y="747"/>
                  </a:lnTo>
                  <a:lnTo>
                    <a:pt x="4823" y="770"/>
                  </a:lnTo>
                  <a:lnTo>
                    <a:pt x="4823" y="883"/>
                  </a:lnTo>
                  <a:lnTo>
                    <a:pt x="4801" y="996"/>
                  </a:lnTo>
                  <a:lnTo>
                    <a:pt x="4778" y="1087"/>
                  </a:lnTo>
                  <a:lnTo>
                    <a:pt x="4801" y="1200"/>
                  </a:lnTo>
                  <a:lnTo>
                    <a:pt x="4801" y="1245"/>
                  </a:lnTo>
                  <a:lnTo>
                    <a:pt x="4778" y="1268"/>
                  </a:lnTo>
                  <a:lnTo>
                    <a:pt x="4733" y="1313"/>
                  </a:lnTo>
                  <a:lnTo>
                    <a:pt x="4665" y="1359"/>
                  </a:lnTo>
                  <a:lnTo>
                    <a:pt x="4484" y="1449"/>
                  </a:lnTo>
                  <a:lnTo>
                    <a:pt x="4438" y="1472"/>
                  </a:lnTo>
                  <a:lnTo>
                    <a:pt x="4370" y="1472"/>
                  </a:lnTo>
                  <a:lnTo>
                    <a:pt x="4325" y="1495"/>
                  </a:lnTo>
                  <a:lnTo>
                    <a:pt x="4257" y="1562"/>
                  </a:lnTo>
                  <a:lnTo>
                    <a:pt x="4099" y="1766"/>
                  </a:lnTo>
                  <a:lnTo>
                    <a:pt x="3963" y="1993"/>
                  </a:lnTo>
                  <a:lnTo>
                    <a:pt x="3918" y="2174"/>
                  </a:lnTo>
                  <a:lnTo>
                    <a:pt x="3872" y="2332"/>
                  </a:lnTo>
                  <a:lnTo>
                    <a:pt x="3759" y="2446"/>
                  </a:lnTo>
                  <a:lnTo>
                    <a:pt x="3736" y="2513"/>
                  </a:lnTo>
                  <a:lnTo>
                    <a:pt x="3736" y="2536"/>
                  </a:lnTo>
                  <a:lnTo>
                    <a:pt x="3736" y="2627"/>
                  </a:lnTo>
                  <a:lnTo>
                    <a:pt x="3714" y="2763"/>
                  </a:lnTo>
                  <a:lnTo>
                    <a:pt x="3691" y="2830"/>
                  </a:lnTo>
                  <a:lnTo>
                    <a:pt x="3669" y="2853"/>
                  </a:lnTo>
                  <a:lnTo>
                    <a:pt x="3555" y="2876"/>
                  </a:lnTo>
                  <a:lnTo>
                    <a:pt x="3487" y="2944"/>
                  </a:lnTo>
                  <a:lnTo>
                    <a:pt x="3442" y="3034"/>
                  </a:lnTo>
                  <a:lnTo>
                    <a:pt x="3419" y="3147"/>
                  </a:lnTo>
                  <a:lnTo>
                    <a:pt x="3397" y="3261"/>
                  </a:lnTo>
                  <a:lnTo>
                    <a:pt x="3374" y="3374"/>
                  </a:lnTo>
                  <a:lnTo>
                    <a:pt x="3374" y="3419"/>
                  </a:lnTo>
                  <a:lnTo>
                    <a:pt x="3329" y="3487"/>
                  </a:lnTo>
                  <a:lnTo>
                    <a:pt x="3261" y="3532"/>
                  </a:lnTo>
                  <a:lnTo>
                    <a:pt x="3216" y="3578"/>
                  </a:lnTo>
                  <a:lnTo>
                    <a:pt x="3057" y="3600"/>
                  </a:lnTo>
                  <a:lnTo>
                    <a:pt x="2989" y="3736"/>
                  </a:lnTo>
                  <a:lnTo>
                    <a:pt x="2921" y="3849"/>
                  </a:lnTo>
                  <a:lnTo>
                    <a:pt x="2921" y="3895"/>
                  </a:lnTo>
                  <a:lnTo>
                    <a:pt x="2876" y="4121"/>
                  </a:lnTo>
                  <a:lnTo>
                    <a:pt x="2763" y="4280"/>
                  </a:lnTo>
                  <a:lnTo>
                    <a:pt x="2763" y="4348"/>
                  </a:lnTo>
                  <a:lnTo>
                    <a:pt x="2763" y="4393"/>
                  </a:lnTo>
                  <a:lnTo>
                    <a:pt x="2627" y="4551"/>
                  </a:lnTo>
                  <a:lnTo>
                    <a:pt x="2582" y="4597"/>
                  </a:lnTo>
                  <a:lnTo>
                    <a:pt x="2559" y="4642"/>
                  </a:lnTo>
                  <a:lnTo>
                    <a:pt x="2582" y="4710"/>
                  </a:lnTo>
                  <a:lnTo>
                    <a:pt x="2627" y="4755"/>
                  </a:lnTo>
                  <a:lnTo>
                    <a:pt x="2627" y="4778"/>
                  </a:lnTo>
                  <a:lnTo>
                    <a:pt x="2582" y="4823"/>
                  </a:lnTo>
                  <a:lnTo>
                    <a:pt x="2468" y="4914"/>
                  </a:lnTo>
                  <a:lnTo>
                    <a:pt x="2401" y="4959"/>
                  </a:lnTo>
                  <a:lnTo>
                    <a:pt x="2401" y="4982"/>
                  </a:lnTo>
                  <a:lnTo>
                    <a:pt x="2378" y="5117"/>
                  </a:lnTo>
                  <a:lnTo>
                    <a:pt x="2378" y="5140"/>
                  </a:lnTo>
                  <a:lnTo>
                    <a:pt x="2333" y="5185"/>
                  </a:lnTo>
                  <a:lnTo>
                    <a:pt x="2265" y="5231"/>
                  </a:lnTo>
                  <a:lnTo>
                    <a:pt x="2197" y="5276"/>
                  </a:lnTo>
                  <a:lnTo>
                    <a:pt x="2129" y="5299"/>
                  </a:lnTo>
                  <a:lnTo>
                    <a:pt x="2061" y="5321"/>
                  </a:lnTo>
                  <a:lnTo>
                    <a:pt x="2038" y="5299"/>
                  </a:lnTo>
                  <a:lnTo>
                    <a:pt x="2016" y="5253"/>
                  </a:lnTo>
                  <a:lnTo>
                    <a:pt x="1970" y="5117"/>
                  </a:lnTo>
                  <a:lnTo>
                    <a:pt x="1948" y="5072"/>
                  </a:lnTo>
                  <a:lnTo>
                    <a:pt x="1902" y="5049"/>
                  </a:lnTo>
                  <a:lnTo>
                    <a:pt x="1835" y="4959"/>
                  </a:lnTo>
                  <a:lnTo>
                    <a:pt x="1744" y="4868"/>
                  </a:lnTo>
                  <a:lnTo>
                    <a:pt x="1631" y="4823"/>
                  </a:lnTo>
                  <a:lnTo>
                    <a:pt x="1608" y="4823"/>
                  </a:lnTo>
                  <a:lnTo>
                    <a:pt x="1608" y="4846"/>
                  </a:lnTo>
                  <a:lnTo>
                    <a:pt x="1563" y="4914"/>
                  </a:lnTo>
                  <a:lnTo>
                    <a:pt x="1540" y="4959"/>
                  </a:lnTo>
                  <a:lnTo>
                    <a:pt x="1314" y="4959"/>
                  </a:lnTo>
                  <a:lnTo>
                    <a:pt x="1314" y="4936"/>
                  </a:lnTo>
                  <a:lnTo>
                    <a:pt x="1291" y="4891"/>
                  </a:lnTo>
                  <a:lnTo>
                    <a:pt x="1268" y="4868"/>
                  </a:lnTo>
                  <a:lnTo>
                    <a:pt x="1178" y="4936"/>
                  </a:lnTo>
                  <a:lnTo>
                    <a:pt x="1065" y="5027"/>
                  </a:lnTo>
                  <a:lnTo>
                    <a:pt x="1019" y="5049"/>
                  </a:lnTo>
                  <a:lnTo>
                    <a:pt x="974" y="5049"/>
                  </a:lnTo>
                  <a:lnTo>
                    <a:pt x="929" y="5140"/>
                  </a:lnTo>
                  <a:lnTo>
                    <a:pt x="884" y="5231"/>
                  </a:lnTo>
                  <a:lnTo>
                    <a:pt x="816" y="5299"/>
                  </a:lnTo>
                  <a:lnTo>
                    <a:pt x="748" y="5321"/>
                  </a:lnTo>
                  <a:lnTo>
                    <a:pt x="702" y="5366"/>
                  </a:lnTo>
                  <a:lnTo>
                    <a:pt x="657" y="5412"/>
                  </a:lnTo>
                  <a:lnTo>
                    <a:pt x="544" y="5525"/>
                  </a:lnTo>
                  <a:lnTo>
                    <a:pt x="408" y="5661"/>
                  </a:lnTo>
                  <a:lnTo>
                    <a:pt x="363" y="5729"/>
                  </a:lnTo>
                  <a:lnTo>
                    <a:pt x="317" y="5842"/>
                  </a:lnTo>
                  <a:lnTo>
                    <a:pt x="272" y="5955"/>
                  </a:lnTo>
                  <a:lnTo>
                    <a:pt x="250" y="6091"/>
                  </a:lnTo>
                  <a:lnTo>
                    <a:pt x="204" y="6295"/>
                  </a:lnTo>
                  <a:lnTo>
                    <a:pt x="136" y="6408"/>
                  </a:lnTo>
                  <a:lnTo>
                    <a:pt x="68" y="6521"/>
                  </a:lnTo>
                  <a:lnTo>
                    <a:pt x="23" y="6589"/>
                  </a:lnTo>
                  <a:lnTo>
                    <a:pt x="0" y="6657"/>
                  </a:lnTo>
                  <a:lnTo>
                    <a:pt x="23" y="6657"/>
                  </a:lnTo>
                  <a:lnTo>
                    <a:pt x="0" y="6770"/>
                  </a:lnTo>
                  <a:lnTo>
                    <a:pt x="0" y="6793"/>
                  </a:lnTo>
                  <a:lnTo>
                    <a:pt x="23" y="6838"/>
                  </a:lnTo>
                  <a:lnTo>
                    <a:pt x="91" y="6838"/>
                  </a:lnTo>
                  <a:lnTo>
                    <a:pt x="114" y="6816"/>
                  </a:lnTo>
                  <a:lnTo>
                    <a:pt x="91" y="6725"/>
                  </a:lnTo>
                  <a:lnTo>
                    <a:pt x="136" y="6725"/>
                  </a:lnTo>
                  <a:lnTo>
                    <a:pt x="182" y="6793"/>
                  </a:lnTo>
                  <a:lnTo>
                    <a:pt x="272" y="6793"/>
                  </a:lnTo>
                  <a:lnTo>
                    <a:pt x="295" y="6816"/>
                  </a:lnTo>
                  <a:lnTo>
                    <a:pt x="295" y="6906"/>
                  </a:lnTo>
                  <a:lnTo>
                    <a:pt x="295" y="6974"/>
                  </a:lnTo>
                  <a:lnTo>
                    <a:pt x="317" y="7019"/>
                  </a:lnTo>
                  <a:lnTo>
                    <a:pt x="340" y="7065"/>
                  </a:lnTo>
                  <a:lnTo>
                    <a:pt x="363" y="7178"/>
                  </a:lnTo>
                  <a:lnTo>
                    <a:pt x="453" y="7223"/>
                  </a:lnTo>
                  <a:lnTo>
                    <a:pt x="567" y="7246"/>
                  </a:lnTo>
                  <a:lnTo>
                    <a:pt x="589" y="7268"/>
                  </a:lnTo>
                  <a:lnTo>
                    <a:pt x="612" y="7291"/>
                  </a:lnTo>
                  <a:lnTo>
                    <a:pt x="657" y="7314"/>
                  </a:lnTo>
                  <a:lnTo>
                    <a:pt x="702" y="7314"/>
                  </a:lnTo>
                  <a:lnTo>
                    <a:pt x="725" y="7291"/>
                  </a:lnTo>
                  <a:lnTo>
                    <a:pt x="748" y="7246"/>
                  </a:lnTo>
                  <a:lnTo>
                    <a:pt x="748" y="7200"/>
                  </a:lnTo>
                  <a:lnTo>
                    <a:pt x="770" y="7200"/>
                  </a:lnTo>
                  <a:lnTo>
                    <a:pt x="793" y="7223"/>
                  </a:lnTo>
                  <a:lnTo>
                    <a:pt x="838" y="7223"/>
                  </a:lnTo>
                  <a:lnTo>
                    <a:pt x="884" y="7178"/>
                  </a:lnTo>
                  <a:lnTo>
                    <a:pt x="906" y="7200"/>
                  </a:lnTo>
                  <a:lnTo>
                    <a:pt x="884" y="7246"/>
                  </a:lnTo>
                  <a:lnTo>
                    <a:pt x="861" y="7268"/>
                  </a:lnTo>
                  <a:lnTo>
                    <a:pt x="951" y="7336"/>
                  </a:lnTo>
                  <a:lnTo>
                    <a:pt x="951" y="7359"/>
                  </a:lnTo>
                  <a:lnTo>
                    <a:pt x="861" y="7359"/>
                  </a:lnTo>
                  <a:lnTo>
                    <a:pt x="838" y="7404"/>
                  </a:lnTo>
                  <a:lnTo>
                    <a:pt x="793" y="7404"/>
                  </a:lnTo>
                  <a:lnTo>
                    <a:pt x="861" y="7495"/>
                  </a:lnTo>
                  <a:lnTo>
                    <a:pt x="861" y="7563"/>
                  </a:lnTo>
                  <a:lnTo>
                    <a:pt x="974" y="7540"/>
                  </a:lnTo>
                  <a:lnTo>
                    <a:pt x="884" y="7608"/>
                  </a:lnTo>
                  <a:lnTo>
                    <a:pt x="1065" y="7789"/>
                  </a:lnTo>
                  <a:lnTo>
                    <a:pt x="1087" y="7857"/>
                  </a:lnTo>
                  <a:lnTo>
                    <a:pt x="1110" y="7970"/>
                  </a:lnTo>
                  <a:lnTo>
                    <a:pt x="1065" y="8106"/>
                  </a:lnTo>
                  <a:lnTo>
                    <a:pt x="1042" y="8242"/>
                  </a:lnTo>
                  <a:lnTo>
                    <a:pt x="1019" y="8401"/>
                  </a:lnTo>
                  <a:lnTo>
                    <a:pt x="997" y="8582"/>
                  </a:lnTo>
                  <a:lnTo>
                    <a:pt x="1019" y="8582"/>
                  </a:lnTo>
                  <a:lnTo>
                    <a:pt x="1019" y="8604"/>
                  </a:lnTo>
                  <a:lnTo>
                    <a:pt x="1019" y="8627"/>
                  </a:lnTo>
                  <a:lnTo>
                    <a:pt x="1042" y="8650"/>
                  </a:lnTo>
                  <a:lnTo>
                    <a:pt x="1133" y="8695"/>
                  </a:lnTo>
                  <a:lnTo>
                    <a:pt x="2219" y="8695"/>
                  </a:lnTo>
                  <a:lnTo>
                    <a:pt x="2219" y="8650"/>
                  </a:lnTo>
                  <a:lnTo>
                    <a:pt x="2219" y="8627"/>
                  </a:lnTo>
                  <a:lnTo>
                    <a:pt x="2219" y="8582"/>
                  </a:lnTo>
                  <a:lnTo>
                    <a:pt x="2401" y="8582"/>
                  </a:lnTo>
                  <a:lnTo>
                    <a:pt x="2695" y="8604"/>
                  </a:lnTo>
                  <a:lnTo>
                    <a:pt x="2876" y="8604"/>
                  </a:lnTo>
                  <a:lnTo>
                    <a:pt x="3035" y="8582"/>
                  </a:lnTo>
                  <a:lnTo>
                    <a:pt x="3170" y="8604"/>
                  </a:lnTo>
                  <a:lnTo>
                    <a:pt x="3216" y="8627"/>
                  </a:lnTo>
                  <a:lnTo>
                    <a:pt x="3714" y="8627"/>
                  </a:lnTo>
                  <a:lnTo>
                    <a:pt x="3759" y="8650"/>
                  </a:lnTo>
                  <a:lnTo>
                    <a:pt x="3782" y="8695"/>
                  </a:lnTo>
                  <a:lnTo>
                    <a:pt x="4710" y="8695"/>
                  </a:lnTo>
                  <a:lnTo>
                    <a:pt x="4801" y="8672"/>
                  </a:lnTo>
                  <a:lnTo>
                    <a:pt x="4869" y="8718"/>
                  </a:lnTo>
                  <a:lnTo>
                    <a:pt x="4891" y="8740"/>
                  </a:lnTo>
                  <a:lnTo>
                    <a:pt x="4914" y="8740"/>
                  </a:lnTo>
                  <a:lnTo>
                    <a:pt x="4937" y="8763"/>
                  </a:lnTo>
                  <a:lnTo>
                    <a:pt x="5050" y="8763"/>
                  </a:lnTo>
                  <a:lnTo>
                    <a:pt x="5050" y="8808"/>
                  </a:lnTo>
                  <a:lnTo>
                    <a:pt x="5140" y="8808"/>
                  </a:lnTo>
                  <a:lnTo>
                    <a:pt x="5163" y="8831"/>
                  </a:lnTo>
                  <a:lnTo>
                    <a:pt x="5208" y="8831"/>
                  </a:lnTo>
                  <a:lnTo>
                    <a:pt x="5254" y="8808"/>
                  </a:lnTo>
                  <a:lnTo>
                    <a:pt x="5299" y="8808"/>
                  </a:lnTo>
                  <a:lnTo>
                    <a:pt x="5344" y="8831"/>
                  </a:lnTo>
                  <a:lnTo>
                    <a:pt x="5389" y="8876"/>
                  </a:lnTo>
                  <a:lnTo>
                    <a:pt x="5457" y="8853"/>
                  </a:lnTo>
                  <a:lnTo>
                    <a:pt x="5593" y="8876"/>
                  </a:lnTo>
                  <a:lnTo>
                    <a:pt x="5706" y="8899"/>
                  </a:lnTo>
                  <a:lnTo>
                    <a:pt x="5820" y="8967"/>
                  </a:lnTo>
                  <a:lnTo>
                    <a:pt x="5910" y="9012"/>
                  </a:lnTo>
                  <a:lnTo>
                    <a:pt x="5978" y="9080"/>
                  </a:lnTo>
                  <a:lnTo>
                    <a:pt x="6001" y="9080"/>
                  </a:lnTo>
                  <a:lnTo>
                    <a:pt x="6023" y="9057"/>
                  </a:lnTo>
                  <a:lnTo>
                    <a:pt x="6023" y="9035"/>
                  </a:lnTo>
                  <a:lnTo>
                    <a:pt x="6023" y="8989"/>
                  </a:lnTo>
                  <a:lnTo>
                    <a:pt x="6001" y="8899"/>
                  </a:lnTo>
                  <a:lnTo>
                    <a:pt x="5978" y="8808"/>
                  </a:lnTo>
                  <a:lnTo>
                    <a:pt x="5978" y="8740"/>
                  </a:lnTo>
                  <a:lnTo>
                    <a:pt x="6023" y="8695"/>
                  </a:lnTo>
                  <a:lnTo>
                    <a:pt x="6069" y="8672"/>
                  </a:lnTo>
                  <a:lnTo>
                    <a:pt x="6069" y="8627"/>
                  </a:lnTo>
                  <a:lnTo>
                    <a:pt x="6069" y="8604"/>
                  </a:lnTo>
                  <a:lnTo>
                    <a:pt x="6023" y="8536"/>
                  </a:lnTo>
                  <a:lnTo>
                    <a:pt x="6001" y="8446"/>
                  </a:lnTo>
                  <a:lnTo>
                    <a:pt x="6001" y="8355"/>
                  </a:lnTo>
                  <a:lnTo>
                    <a:pt x="6001" y="8333"/>
                  </a:lnTo>
                  <a:lnTo>
                    <a:pt x="5978" y="8287"/>
                  </a:lnTo>
                  <a:lnTo>
                    <a:pt x="5978" y="8219"/>
                  </a:lnTo>
                  <a:lnTo>
                    <a:pt x="5978" y="8174"/>
                  </a:lnTo>
                  <a:lnTo>
                    <a:pt x="5978" y="8106"/>
                  </a:lnTo>
                  <a:lnTo>
                    <a:pt x="5933" y="8061"/>
                  </a:lnTo>
                  <a:lnTo>
                    <a:pt x="5888" y="8016"/>
                  </a:lnTo>
                  <a:lnTo>
                    <a:pt x="5865" y="7970"/>
                  </a:lnTo>
                  <a:lnTo>
                    <a:pt x="5842" y="7970"/>
                  </a:lnTo>
                  <a:lnTo>
                    <a:pt x="5797" y="7948"/>
                  </a:lnTo>
                  <a:lnTo>
                    <a:pt x="5752" y="7925"/>
                  </a:lnTo>
                  <a:lnTo>
                    <a:pt x="5661" y="7857"/>
                  </a:lnTo>
                  <a:lnTo>
                    <a:pt x="5593" y="7767"/>
                  </a:lnTo>
                  <a:lnTo>
                    <a:pt x="5480" y="7676"/>
                  </a:lnTo>
                  <a:lnTo>
                    <a:pt x="5412" y="7585"/>
                  </a:lnTo>
                  <a:lnTo>
                    <a:pt x="5321" y="7472"/>
                  </a:lnTo>
                  <a:lnTo>
                    <a:pt x="5231" y="7382"/>
                  </a:lnTo>
                  <a:lnTo>
                    <a:pt x="5186" y="7291"/>
                  </a:lnTo>
                  <a:lnTo>
                    <a:pt x="5163" y="7223"/>
                  </a:lnTo>
                  <a:lnTo>
                    <a:pt x="5231" y="7223"/>
                  </a:lnTo>
                  <a:lnTo>
                    <a:pt x="5231" y="7200"/>
                  </a:lnTo>
                  <a:lnTo>
                    <a:pt x="5186" y="7110"/>
                  </a:lnTo>
                  <a:lnTo>
                    <a:pt x="5186" y="7019"/>
                  </a:lnTo>
                  <a:lnTo>
                    <a:pt x="5140" y="6951"/>
                  </a:lnTo>
                  <a:lnTo>
                    <a:pt x="5050" y="6883"/>
                  </a:lnTo>
                  <a:lnTo>
                    <a:pt x="4937" y="6816"/>
                  </a:lnTo>
                  <a:lnTo>
                    <a:pt x="4914" y="6770"/>
                  </a:lnTo>
                  <a:lnTo>
                    <a:pt x="4891" y="6725"/>
                  </a:lnTo>
                  <a:lnTo>
                    <a:pt x="4869" y="6408"/>
                  </a:lnTo>
                  <a:lnTo>
                    <a:pt x="4846" y="6317"/>
                  </a:lnTo>
                  <a:lnTo>
                    <a:pt x="4801" y="6272"/>
                  </a:lnTo>
                  <a:lnTo>
                    <a:pt x="4778" y="6249"/>
                  </a:lnTo>
                  <a:lnTo>
                    <a:pt x="4778" y="6227"/>
                  </a:lnTo>
                  <a:lnTo>
                    <a:pt x="4778" y="6182"/>
                  </a:lnTo>
                  <a:lnTo>
                    <a:pt x="4801" y="6136"/>
                  </a:lnTo>
                  <a:lnTo>
                    <a:pt x="4801" y="6114"/>
                  </a:lnTo>
                  <a:lnTo>
                    <a:pt x="4823" y="6068"/>
                  </a:lnTo>
                  <a:lnTo>
                    <a:pt x="4823" y="5774"/>
                  </a:lnTo>
                  <a:lnTo>
                    <a:pt x="4801" y="5751"/>
                  </a:lnTo>
                  <a:lnTo>
                    <a:pt x="4801" y="5729"/>
                  </a:lnTo>
                  <a:lnTo>
                    <a:pt x="4733" y="5729"/>
                  </a:lnTo>
                  <a:lnTo>
                    <a:pt x="4710" y="5683"/>
                  </a:lnTo>
                  <a:lnTo>
                    <a:pt x="4665" y="5638"/>
                  </a:lnTo>
                  <a:lnTo>
                    <a:pt x="4687" y="5593"/>
                  </a:lnTo>
                  <a:lnTo>
                    <a:pt x="4710" y="5570"/>
                  </a:lnTo>
                  <a:lnTo>
                    <a:pt x="4733" y="5525"/>
                  </a:lnTo>
                  <a:lnTo>
                    <a:pt x="4778" y="5502"/>
                  </a:lnTo>
                  <a:lnTo>
                    <a:pt x="4891" y="5457"/>
                  </a:lnTo>
                  <a:lnTo>
                    <a:pt x="4914" y="5434"/>
                  </a:lnTo>
                  <a:lnTo>
                    <a:pt x="4937" y="5412"/>
                  </a:lnTo>
                  <a:lnTo>
                    <a:pt x="4959" y="5366"/>
                  </a:lnTo>
                  <a:lnTo>
                    <a:pt x="5027" y="5231"/>
                  </a:lnTo>
                  <a:lnTo>
                    <a:pt x="5118" y="5072"/>
                  </a:lnTo>
                  <a:lnTo>
                    <a:pt x="5163" y="5049"/>
                  </a:lnTo>
                  <a:lnTo>
                    <a:pt x="5186" y="4936"/>
                  </a:lnTo>
                  <a:lnTo>
                    <a:pt x="5254" y="4823"/>
                  </a:lnTo>
                  <a:lnTo>
                    <a:pt x="5276" y="4755"/>
                  </a:lnTo>
                  <a:lnTo>
                    <a:pt x="5299" y="4710"/>
                  </a:lnTo>
                  <a:lnTo>
                    <a:pt x="5321" y="4665"/>
                  </a:lnTo>
                  <a:lnTo>
                    <a:pt x="5435" y="4574"/>
                  </a:lnTo>
                  <a:lnTo>
                    <a:pt x="5503" y="4461"/>
                  </a:lnTo>
                  <a:lnTo>
                    <a:pt x="5548" y="4393"/>
                  </a:lnTo>
                  <a:lnTo>
                    <a:pt x="5571" y="4348"/>
                  </a:lnTo>
                  <a:lnTo>
                    <a:pt x="5571" y="4280"/>
                  </a:lnTo>
                  <a:lnTo>
                    <a:pt x="5571" y="4234"/>
                  </a:lnTo>
                  <a:lnTo>
                    <a:pt x="5503" y="4212"/>
                  </a:lnTo>
                  <a:lnTo>
                    <a:pt x="5480" y="4189"/>
                  </a:lnTo>
                  <a:lnTo>
                    <a:pt x="5412" y="4008"/>
                  </a:lnTo>
                  <a:lnTo>
                    <a:pt x="5321" y="3804"/>
                  </a:lnTo>
                  <a:lnTo>
                    <a:pt x="5208" y="3623"/>
                  </a:lnTo>
                  <a:lnTo>
                    <a:pt x="5095" y="3510"/>
                  </a:lnTo>
                  <a:lnTo>
                    <a:pt x="5027" y="3442"/>
                  </a:lnTo>
                  <a:lnTo>
                    <a:pt x="4982" y="3419"/>
                  </a:lnTo>
                  <a:lnTo>
                    <a:pt x="4937" y="3397"/>
                  </a:lnTo>
                  <a:lnTo>
                    <a:pt x="4914" y="3374"/>
                  </a:lnTo>
                  <a:lnTo>
                    <a:pt x="4755" y="3261"/>
                  </a:lnTo>
                  <a:lnTo>
                    <a:pt x="4597" y="3102"/>
                  </a:lnTo>
                  <a:lnTo>
                    <a:pt x="4552" y="3057"/>
                  </a:lnTo>
                  <a:lnTo>
                    <a:pt x="4484" y="2944"/>
                  </a:lnTo>
                  <a:lnTo>
                    <a:pt x="4393" y="2853"/>
                  </a:lnTo>
                  <a:lnTo>
                    <a:pt x="4325" y="2808"/>
                  </a:lnTo>
                  <a:lnTo>
                    <a:pt x="4325" y="2717"/>
                  </a:lnTo>
                  <a:lnTo>
                    <a:pt x="4370" y="2649"/>
                  </a:lnTo>
                  <a:lnTo>
                    <a:pt x="4438" y="2559"/>
                  </a:lnTo>
                  <a:lnTo>
                    <a:pt x="4529" y="2491"/>
                  </a:lnTo>
                  <a:lnTo>
                    <a:pt x="4642" y="2491"/>
                  </a:lnTo>
                  <a:lnTo>
                    <a:pt x="4801" y="2513"/>
                  </a:lnTo>
                  <a:lnTo>
                    <a:pt x="5004" y="2513"/>
                  </a:lnTo>
                  <a:lnTo>
                    <a:pt x="5186" y="2491"/>
                  </a:lnTo>
                  <a:lnTo>
                    <a:pt x="5276" y="2491"/>
                  </a:lnTo>
                  <a:lnTo>
                    <a:pt x="5389" y="2513"/>
                  </a:lnTo>
                  <a:lnTo>
                    <a:pt x="5548" y="2513"/>
                  </a:lnTo>
                  <a:lnTo>
                    <a:pt x="5638" y="2468"/>
                  </a:lnTo>
                  <a:lnTo>
                    <a:pt x="5548" y="2400"/>
                  </a:lnTo>
                  <a:lnTo>
                    <a:pt x="5435" y="2310"/>
                  </a:lnTo>
                  <a:lnTo>
                    <a:pt x="5344" y="2196"/>
                  </a:lnTo>
                  <a:lnTo>
                    <a:pt x="5276" y="2083"/>
                  </a:lnTo>
                  <a:lnTo>
                    <a:pt x="5231" y="1947"/>
                  </a:lnTo>
                  <a:lnTo>
                    <a:pt x="5186" y="1789"/>
                  </a:lnTo>
                  <a:lnTo>
                    <a:pt x="5140" y="1585"/>
                  </a:lnTo>
                  <a:lnTo>
                    <a:pt x="5163" y="1449"/>
                  </a:lnTo>
                  <a:lnTo>
                    <a:pt x="5163" y="1381"/>
                  </a:lnTo>
                  <a:lnTo>
                    <a:pt x="5231" y="1245"/>
                  </a:lnTo>
                  <a:lnTo>
                    <a:pt x="5186" y="1155"/>
                  </a:lnTo>
                  <a:lnTo>
                    <a:pt x="5186" y="1087"/>
                  </a:lnTo>
                  <a:lnTo>
                    <a:pt x="5186" y="996"/>
                  </a:lnTo>
                  <a:lnTo>
                    <a:pt x="5186" y="951"/>
                  </a:lnTo>
                  <a:lnTo>
                    <a:pt x="5095" y="770"/>
                  </a:lnTo>
                  <a:lnTo>
                    <a:pt x="5027" y="657"/>
                  </a:lnTo>
                  <a:lnTo>
                    <a:pt x="5004" y="453"/>
                  </a:lnTo>
                  <a:lnTo>
                    <a:pt x="4937" y="340"/>
                  </a:lnTo>
                  <a:lnTo>
                    <a:pt x="4823" y="272"/>
                  </a:lnTo>
                  <a:lnTo>
                    <a:pt x="4755" y="204"/>
                  </a:lnTo>
                  <a:lnTo>
                    <a:pt x="4733" y="68"/>
                  </a:lnTo>
                  <a:lnTo>
                    <a:pt x="4710" y="45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5059850" y="2518975"/>
              <a:ext cx="1214250" cy="892700"/>
            </a:xfrm>
            <a:custGeom>
              <a:rect b="b" l="l" r="r" t="t"/>
              <a:pathLst>
                <a:path extrusionOk="0" h="35708" w="48570">
                  <a:moveTo>
                    <a:pt x="37814" y="23820"/>
                  </a:moveTo>
                  <a:lnTo>
                    <a:pt x="37837" y="23866"/>
                  </a:lnTo>
                  <a:lnTo>
                    <a:pt x="37927" y="23956"/>
                  </a:lnTo>
                  <a:lnTo>
                    <a:pt x="38063" y="24047"/>
                  </a:lnTo>
                  <a:lnTo>
                    <a:pt x="38267" y="24137"/>
                  </a:lnTo>
                  <a:lnTo>
                    <a:pt x="38335" y="24115"/>
                  </a:lnTo>
                  <a:lnTo>
                    <a:pt x="38335" y="24069"/>
                  </a:lnTo>
                  <a:lnTo>
                    <a:pt x="38290" y="24047"/>
                  </a:lnTo>
                  <a:lnTo>
                    <a:pt x="38108" y="23979"/>
                  </a:lnTo>
                  <a:lnTo>
                    <a:pt x="38086" y="23933"/>
                  </a:lnTo>
                  <a:lnTo>
                    <a:pt x="38041" y="23911"/>
                  </a:lnTo>
                  <a:lnTo>
                    <a:pt x="38018" y="23866"/>
                  </a:lnTo>
                  <a:lnTo>
                    <a:pt x="37927" y="23820"/>
                  </a:lnTo>
                  <a:close/>
                  <a:moveTo>
                    <a:pt x="38425" y="25337"/>
                  </a:moveTo>
                  <a:lnTo>
                    <a:pt x="38425" y="25428"/>
                  </a:lnTo>
                  <a:lnTo>
                    <a:pt x="38471" y="25473"/>
                  </a:lnTo>
                  <a:lnTo>
                    <a:pt x="38584" y="25473"/>
                  </a:lnTo>
                  <a:lnTo>
                    <a:pt x="38675" y="25518"/>
                  </a:lnTo>
                  <a:lnTo>
                    <a:pt x="38697" y="25451"/>
                  </a:lnTo>
                  <a:lnTo>
                    <a:pt x="38675" y="25405"/>
                  </a:lnTo>
                  <a:lnTo>
                    <a:pt x="38539" y="25360"/>
                  </a:lnTo>
                  <a:lnTo>
                    <a:pt x="38425" y="25337"/>
                  </a:lnTo>
                  <a:close/>
                  <a:moveTo>
                    <a:pt x="38720" y="25518"/>
                  </a:moveTo>
                  <a:lnTo>
                    <a:pt x="38720" y="25541"/>
                  </a:lnTo>
                  <a:lnTo>
                    <a:pt x="38742" y="25609"/>
                  </a:lnTo>
                  <a:lnTo>
                    <a:pt x="38765" y="25609"/>
                  </a:lnTo>
                  <a:lnTo>
                    <a:pt x="38765" y="25564"/>
                  </a:lnTo>
                  <a:lnTo>
                    <a:pt x="38765" y="25518"/>
                  </a:lnTo>
                  <a:close/>
                  <a:moveTo>
                    <a:pt x="38493" y="25677"/>
                  </a:moveTo>
                  <a:lnTo>
                    <a:pt x="38493" y="25722"/>
                  </a:lnTo>
                  <a:lnTo>
                    <a:pt x="38516" y="25722"/>
                  </a:lnTo>
                  <a:lnTo>
                    <a:pt x="38584" y="25790"/>
                  </a:lnTo>
                  <a:lnTo>
                    <a:pt x="38584" y="25768"/>
                  </a:lnTo>
                  <a:lnTo>
                    <a:pt x="38584" y="25745"/>
                  </a:lnTo>
                  <a:lnTo>
                    <a:pt x="38539" y="25677"/>
                  </a:lnTo>
                  <a:close/>
                  <a:moveTo>
                    <a:pt x="37814" y="27103"/>
                  </a:moveTo>
                  <a:lnTo>
                    <a:pt x="37769" y="27171"/>
                  </a:lnTo>
                  <a:lnTo>
                    <a:pt x="37769" y="27239"/>
                  </a:lnTo>
                  <a:lnTo>
                    <a:pt x="37791" y="27239"/>
                  </a:lnTo>
                  <a:lnTo>
                    <a:pt x="37859" y="27217"/>
                  </a:lnTo>
                  <a:lnTo>
                    <a:pt x="37859" y="27149"/>
                  </a:lnTo>
                  <a:lnTo>
                    <a:pt x="37837" y="27126"/>
                  </a:lnTo>
                  <a:lnTo>
                    <a:pt x="37814" y="27103"/>
                  </a:lnTo>
                  <a:close/>
                  <a:moveTo>
                    <a:pt x="36637" y="29368"/>
                  </a:moveTo>
                  <a:lnTo>
                    <a:pt x="36614" y="29413"/>
                  </a:lnTo>
                  <a:lnTo>
                    <a:pt x="36637" y="29458"/>
                  </a:lnTo>
                  <a:lnTo>
                    <a:pt x="36614" y="29504"/>
                  </a:lnTo>
                  <a:lnTo>
                    <a:pt x="36614" y="29549"/>
                  </a:lnTo>
                  <a:lnTo>
                    <a:pt x="36659" y="29571"/>
                  </a:lnTo>
                  <a:lnTo>
                    <a:pt x="36727" y="29526"/>
                  </a:lnTo>
                  <a:lnTo>
                    <a:pt x="36727" y="29504"/>
                  </a:lnTo>
                  <a:lnTo>
                    <a:pt x="36705" y="29481"/>
                  </a:lnTo>
                  <a:lnTo>
                    <a:pt x="36727" y="29436"/>
                  </a:lnTo>
                  <a:lnTo>
                    <a:pt x="36727" y="29413"/>
                  </a:lnTo>
                  <a:lnTo>
                    <a:pt x="36705" y="29390"/>
                  </a:lnTo>
                  <a:lnTo>
                    <a:pt x="36682" y="29368"/>
                  </a:lnTo>
                  <a:close/>
                  <a:moveTo>
                    <a:pt x="35346" y="30319"/>
                  </a:moveTo>
                  <a:lnTo>
                    <a:pt x="35346" y="30341"/>
                  </a:lnTo>
                  <a:lnTo>
                    <a:pt x="35323" y="30364"/>
                  </a:lnTo>
                  <a:lnTo>
                    <a:pt x="35346" y="30387"/>
                  </a:lnTo>
                  <a:lnTo>
                    <a:pt x="35346" y="30409"/>
                  </a:lnTo>
                  <a:lnTo>
                    <a:pt x="35391" y="30432"/>
                  </a:lnTo>
                  <a:lnTo>
                    <a:pt x="35414" y="30364"/>
                  </a:lnTo>
                  <a:lnTo>
                    <a:pt x="35414" y="30341"/>
                  </a:lnTo>
                  <a:lnTo>
                    <a:pt x="35346" y="30319"/>
                  </a:lnTo>
                  <a:close/>
                  <a:moveTo>
                    <a:pt x="31633" y="31745"/>
                  </a:moveTo>
                  <a:lnTo>
                    <a:pt x="31633" y="31790"/>
                  </a:lnTo>
                  <a:lnTo>
                    <a:pt x="31678" y="31813"/>
                  </a:lnTo>
                  <a:lnTo>
                    <a:pt x="31746" y="31858"/>
                  </a:lnTo>
                  <a:lnTo>
                    <a:pt x="31746" y="31836"/>
                  </a:lnTo>
                  <a:lnTo>
                    <a:pt x="31723" y="31790"/>
                  </a:lnTo>
                  <a:lnTo>
                    <a:pt x="31678" y="31745"/>
                  </a:lnTo>
                  <a:close/>
                  <a:moveTo>
                    <a:pt x="31021" y="32764"/>
                  </a:moveTo>
                  <a:lnTo>
                    <a:pt x="30953" y="32787"/>
                  </a:lnTo>
                  <a:lnTo>
                    <a:pt x="30931" y="32832"/>
                  </a:lnTo>
                  <a:lnTo>
                    <a:pt x="31021" y="32832"/>
                  </a:lnTo>
                  <a:lnTo>
                    <a:pt x="31021" y="32764"/>
                  </a:lnTo>
                  <a:close/>
                  <a:moveTo>
                    <a:pt x="31135" y="32719"/>
                  </a:moveTo>
                  <a:lnTo>
                    <a:pt x="31112" y="32741"/>
                  </a:lnTo>
                  <a:lnTo>
                    <a:pt x="31067" y="32764"/>
                  </a:lnTo>
                  <a:lnTo>
                    <a:pt x="31089" y="32787"/>
                  </a:lnTo>
                  <a:lnTo>
                    <a:pt x="31089" y="32832"/>
                  </a:lnTo>
                  <a:lnTo>
                    <a:pt x="31112" y="32877"/>
                  </a:lnTo>
                  <a:lnTo>
                    <a:pt x="31135" y="32855"/>
                  </a:lnTo>
                  <a:lnTo>
                    <a:pt x="31135" y="32787"/>
                  </a:lnTo>
                  <a:lnTo>
                    <a:pt x="31157" y="32764"/>
                  </a:lnTo>
                  <a:lnTo>
                    <a:pt x="31202" y="32719"/>
                  </a:lnTo>
                  <a:close/>
                  <a:moveTo>
                    <a:pt x="29233" y="33285"/>
                  </a:moveTo>
                  <a:lnTo>
                    <a:pt x="29165" y="33307"/>
                  </a:lnTo>
                  <a:lnTo>
                    <a:pt x="29119" y="33353"/>
                  </a:lnTo>
                  <a:lnTo>
                    <a:pt x="29142" y="33375"/>
                  </a:lnTo>
                  <a:lnTo>
                    <a:pt x="29187" y="33375"/>
                  </a:lnTo>
                  <a:lnTo>
                    <a:pt x="29255" y="33353"/>
                  </a:lnTo>
                  <a:lnTo>
                    <a:pt x="29323" y="33398"/>
                  </a:lnTo>
                  <a:lnTo>
                    <a:pt x="29346" y="33353"/>
                  </a:lnTo>
                  <a:lnTo>
                    <a:pt x="29346" y="33330"/>
                  </a:lnTo>
                  <a:lnTo>
                    <a:pt x="29323" y="33285"/>
                  </a:lnTo>
                  <a:lnTo>
                    <a:pt x="29255" y="33307"/>
                  </a:lnTo>
                  <a:lnTo>
                    <a:pt x="29233" y="33285"/>
                  </a:lnTo>
                  <a:close/>
                  <a:moveTo>
                    <a:pt x="39490" y="0"/>
                  </a:moveTo>
                  <a:lnTo>
                    <a:pt x="39354" y="23"/>
                  </a:lnTo>
                  <a:lnTo>
                    <a:pt x="39218" y="68"/>
                  </a:lnTo>
                  <a:lnTo>
                    <a:pt x="39037" y="113"/>
                  </a:lnTo>
                  <a:lnTo>
                    <a:pt x="38856" y="136"/>
                  </a:lnTo>
                  <a:lnTo>
                    <a:pt x="38742" y="136"/>
                  </a:lnTo>
                  <a:lnTo>
                    <a:pt x="38720" y="91"/>
                  </a:lnTo>
                  <a:lnTo>
                    <a:pt x="38516" y="136"/>
                  </a:lnTo>
                  <a:lnTo>
                    <a:pt x="38244" y="227"/>
                  </a:lnTo>
                  <a:lnTo>
                    <a:pt x="37973" y="317"/>
                  </a:lnTo>
                  <a:lnTo>
                    <a:pt x="37633" y="363"/>
                  </a:lnTo>
                  <a:lnTo>
                    <a:pt x="37429" y="521"/>
                  </a:lnTo>
                  <a:lnTo>
                    <a:pt x="37203" y="770"/>
                  </a:lnTo>
                  <a:lnTo>
                    <a:pt x="37022" y="951"/>
                  </a:lnTo>
                  <a:lnTo>
                    <a:pt x="36931" y="1019"/>
                  </a:lnTo>
                  <a:lnTo>
                    <a:pt x="36886" y="1110"/>
                  </a:lnTo>
                  <a:lnTo>
                    <a:pt x="36908" y="1223"/>
                  </a:lnTo>
                  <a:lnTo>
                    <a:pt x="36999" y="1268"/>
                  </a:lnTo>
                  <a:lnTo>
                    <a:pt x="37135" y="1223"/>
                  </a:lnTo>
                  <a:lnTo>
                    <a:pt x="37271" y="1246"/>
                  </a:lnTo>
                  <a:lnTo>
                    <a:pt x="37384" y="1314"/>
                  </a:lnTo>
                  <a:lnTo>
                    <a:pt x="37407" y="1404"/>
                  </a:lnTo>
                  <a:lnTo>
                    <a:pt x="37384" y="1517"/>
                  </a:lnTo>
                  <a:lnTo>
                    <a:pt x="37384" y="1653"/>
                  </a:lnTo>
                  <a:lnTo>
                    <a:pt x="37452" y="1766"/>
                  </a:lnTo>
                  <a:lnTo>
                    <a:pt x="37452" y="1925"/>
                  </a:lnTo>
                  <a:lnTo>
                    <a:pt x="37407" y="2083"/>
                  </a:lnTo>
                  <a:lnTo>
                    <a:pt x="37271" y="2242"/>
                  </a:lnTo>
                  <a:lnTo>
                    <a:pt x="37044" y="2400"/>
                  </a:lnTo>
                  <a:lnTo>
                    <a:pt x="36908" y="2559"/>
                  </a:lnTo>
                  <a:lnTo>
                    <a:pt x="36840" y="2785"/>
                  </a:lnTo>
                  <a:lnTo>
                    <a:pt x="36705" y="2966"/>
                  </a:lnTo>
                  <a:lnTo>
                    <a:pt x="36659" y="3080"/>
                  </a:lnTo>
                  <a:lnTo>
                    <a:pt x="36659" y="3170"/>
                  </a:lnTo>
                  <a:lnTo>
                    <a:pt x="36614" y="3283"/>
                  </a:lnTo>
                  <a:lnTo>
                    <a:pt x="36523" y="3374"/>
                  </a:lnTo>
                  <a:lnTo>
                    <a:pt x="36478" y="3487"/>
                  </a:lnTo>
                  <a:lnTo>
                    <a:pt x="36456" y="3600"/>
                  </a:lnTo>
                  <a:lnTo>
                    <a:pt x="36410" y="3691"/>
                  </a:lnTo>
                  <a:lnTo>
                    <a:pt x="36342" y="3782"/>
                  </a:lnTo>
                  <a:lnTo>
                    <a:pt x="36297" y="3872"/>
                  </a:lnTo>
                  <a:lnTo>
                    <a:pt x="36274" y="3963"/>
                  </a:lnTo>
                  <a:lnTo>
                    <a:pt x="36229" y="4031"/>
                  </a:lnTo>
                  <a:lnTo>
                    <a:pt x="36184" y="4053"/>
                  </a:lnTo>
                  <a:lnTo>
                    <a:pt x="36207" y="4099"/>
                  </a:lnTo>
                  <a:lnTo>
                    <a:pt x="36297" y="4121"/>
                  </a:lnTo>
                  <a:lnTo>
                    <a:pt x="36342" y="4212"/>
                  </a:lnTo>
                  <a:lnTo>
                    <a:pt x="36320" y="4370"/>
                  </a:lnTo>
                  <a:lnTo>
                    <a:pt x="36274" y="4483"/>
                  </a:lnTo>
                  <a:lnTo>
                    <a:pt x="36184" y="4551"/>
                  </a:lnTo>
                  <a:lnTo>
                    <a:pt x="36048" y="4574"/>
                  </a:lnTo>
                  <a:lnTo>
                    <a:pt x="35867" y="4597"/>
                  </a:lnTo>
                  <a:lnTo>
                    <a:pt x="35640" y="4755"/>
                  </a:lnTo>
                  <a:lnTo>
                    <a:pt x="35414" y="4936"/>
                  </a:lnTo>
                  <a:lnTo>
                    <a:pt x="35165" y="5163"/>
                  </a:lnTo>
                  <a:lnTo>
                    <a:pt x="35120" y="5163"/>
                  </a:lnTo>
                  <a:lnTo>
                    <a:pt x="35029" y="5117"/>
                  </a:lnTo>
                  <a:lnTo>
                    <a:pt x="34848" y="5027"/>
                  </a:lnTo>
                  <a:lnTo>
                    <a:pt x="34667" y="5027"/>
                  </a:lnTo>
                  <a:lnTo>
                    <a:pt x="34486" y="4936"/>
                  </a:lnTo>
                  <a:lnTo>
                    <a:pt x="34395" y="4891"/>
                  </a:lnTo>
                  <a:lnTo>
                    <a:pt x="34214" y="4778"/>
                  </a:lnTo>
                  <a:lnTo>
                    <a:pt x="34146" y="4936"/>
                  </a:lnTo>
                  <a:lnTo>
                    <a:pt x="34010" y="5276"/>
                  </a:lnTo>
                  <a:lnTo>
                    <a:pt x="33874" y="5570"/>
                  </a:lnTo>
                  <a:lnTo>
                    <a:pt x="33806" y="5729"/>
                  </a:lnTo>
                  <a:lnTo>
                    <a:pt x="33761" y="5865"/>
                  </a:lnTo>
                  <a:lnTo>
                    <a:pt x="33716" y="5978"/>
                  </a:lnTo>
                  <a:lnTo>
                    <a:pt x="33693" y="6046"/>
                  </a:lnTo>
                  <a:lnTo>
                    <a:pt x="33648" y="6159"/>
                  </a:lnTo>
                  <a:lnTo>
                    <a:pt x="33535" y="6295"/>
                  </a:lnTo>
                  <a:lnTo>
                    <a:pt x="33512" y="6431"/>
                  </a:lnTo>
                  <a:lnTo>
                    <a:pt x="33512" y="6567"/>
                  </a:lnTo>
                  <a:lnTo>
                    <a:pt x="33512" y="6680"/>
                  </a:lnTo>
                  <a:lnTo>
                    <a:pt x="33399" y="6748"/>
                  </a:lnTo>
                  <a:lnTo>
                    <a:pt x="33308" y="6816"/>
                  </a:lnTo>
                  <a:lnTo>
                    <a:pt x="33331" y="7042"/>
                  </a:lnTo>
                  <a:lnTo>
                    <a:pt x="33376" y="7133"/>
                  </a:lnTo>
                  <a:lnTo>
                    <a:pt x="33444" y="7223"/>
                  </a:lnTo>
                  <a:lnTo>
                    <a:pt x="33535" y="7291"/>
                  </a:lnTo>
                  <a:lnTo>
                    <a:pt x="33603" y="7336"/>
                  </a:lnTo>
                  <a:lnTo>
                    <a:pt x="33671" y="7314"/>
                  </a:lnTo>
                  <a:lnTo>
                    <a:pt x="33738" y="7223"/>
                  </a:lnTo>
                  <a:lnTo>
                    <a:pt x="33874" y="7133"/>
                  </a:lnTo>
                  <a:lnTo>
                    <a:pt x="33942" y="7133"/>
                  </a:lnTo>
                  <a:lnTo>
                    <a:pt x="33988" y="7155"/>
                  </a:lnTo>
                  <a:lnTo>
                    <a:pt x="34101" y="7155"/>
                  </a:lnTo>
                  <a:lnTo>
                    <a:pt x="34191" y="7133"/>
                  </a:lnTo>
                  <a:lnTo>
                    <a:pt x="34282" y="7133"/>
                  </a:lnTo>
                  <a:lnTo>
                    <a:pt x="34395" y="7155"/>
                  </a:lnTo>
                  <a:lnTo>
                    <a:pt x="34440" y="7178"/>
                  </a:lnTo>
                  <a:lnTo>
                    <a:pt x="34531" y="7201"/>
                  </a:lnTo>
                  <a:lnTo>
                    <a:pt x="34644" y="7291"/>
                  </a:lnTo>
                  <a:lnTo>
                    <a:pt x="34712" y="7359"/>
                  </a:lnTo>
                  <a:lnTo>
                    <a:pt x="34757" y="7382"/>
                  </a:lnTo>
                  <a:lnTo>
                    <a:pt x="34780" y="7359"/>
                  </a:lnTo>
                  <a:lnTo>
                    <a:pt x="34848" y="7269"/>
                  </a:lnTo>
                  <a:lnTo>
                    <a:pt x="34916" y="7201"/>
                  </a:lnTo>
                  <a:lnTo>
                    <a:pt x="35006" y="7087"/>
                  </a:lnTo>
                  <a:lnTo>
                    <a:pt x="35097" y="6997"/>
                  </a:lnTo>
                  <a:lnTo>
                    <a:pt x="35142" y="6974"/>
                  </a:lnTo>
                  <a:lnTo>
                    <a:pt x="35256" y="6974"/>
                  </a:lnTo>
                  <a:lnTo>
                    <a:pt x="35301" y="6952"/>
                  </a:lnTo>
                  <a:lnTo>
                    <a:pt x="35391" y="6929"/>
                  </a:lnTo>
                  <a:lnTo>
                    <a:pt x="35459" y="6974"/>
                  </a:lnTo>
                  <a:lnTo>
                    <a:pt x="35663" y="6997"/>
                  </a:lnTo>
                  <a:lnTo>
                    <a:pt x="35731" y="7042"/>
                  </a:lnTo>
                  <a:lnTo>
                    <a:pt x="35822" y="7178"/>
                  </a:lnTo>
                  <a:lnTo>
                    <a:pt x="35867" y="7269"/>
                  </a:lnTo>
                  <a:lnTo>
                    <a:pt x="35980" y="7291"/>
                  </a:lnTo>
                  <a:lnTo>
                    <a:pt x="36025" y="7314"/>
                  </a:lnTo>
                  <a:lnTo>
                    <a:pt x="36071" y="7336"/>
                  </a:lnTo>
                  <a:lnTo>
                    <a:pt x="36139" y="7382"/>
                  </a:lnTo>
                  <a:lnTo>
                    <a:pt x="36139" y="7427"/>
                  </a:lnTo>
                  <a:lnTo>
                    <a:pt x="36161" y="7495"/>
                  </a:lnTo>
                  <a:lnTo>
                    <a:pt x="36207" y="7540"/>
                  </a:lnTo>
                  <a:lnTo>
                    <a:pt x="36252" y="7563"/>
                  </a:lnTo>
                  <a:lnTo>
                    <a:pt x="36297" y="7586"/>
                  </a:lnTo>
                  <a:lnTo>
                    <a:pt x="36320" y="7653"/>
                  </a:lnTo>
                  <a:lnTo>
                    <a:pt x="36320" y="7676"/>
                  </a:lnTo>
                  <a:lnTo>
                    <a:pt x="36365" y="7699"/>
                  </a:lnTo>
                  <a:lnTo>
                    <a:pt x="36478" y="7857"/>
                  </a:lnTo>
                  <a:lnTo>
                    <a:pt x="36546" y="7880"/>
                  </a:lnTo>
                  <a:lnTo>
                    <a:pt x="36637" y="7970"/>
                  </a:lnTo>
                  <a:lnTo>
                    <a:pt x="36659" y="8038"/>
                  </a:lnTo>
                  <a:lnTo>
                    <a:pt x="36659" y="8106"/>
                  </a:lnTo>
                  <a:lnTo>
                    <a:pt x="36705" y="8174"/>
                  </a:lnTo>
                  <a:lnTo>
                    <a:pt x="36750" y="8265"/>
                  </a:lnTo>
                  <a:lnTo>
                    <a:pt x="36773" y="8310"/>
                  </a:lnTo>
                  <a:lnTo>
                    <a:pt x="36773" y="8378"/>
                  </a:lnTo>
                  <a:lnTo>
                    <a:pt x="36773" y="8446"/>
                  </a:lnTo>
                  <a:lnTo>
                    <a:pt x="36750" y="8536"/>
                  </a:lnTo>
                  <a:lnTo>
                    <a:pt x="36659" y="8582"/>
                  </a:lnTo>
                  <a:lnTo>
                    <a:pt x="36637" y="8604"/>
                  </a:lnTo>
                  <a:lnTo>
                    <a:pt x="36569" y="8604"/>
                  </a:lnTo>
                  <a:lnTo>
                    <a:pt x="36433" y="8582"/>
                  </a:lnTo>
                  <a:lnTo>
                    <a:pt x="36320" y="8582"/>
                  </a:lnTo>
                  <a:lnTo>
                    <a:pt x="36207" y="8559"/>
                  </a:lnTo>
                  <a:lnTo>
                    <a:pt x="36093" y="8491"/>
                  </a:lnTo>
                  <a:lnTo>
                    <a:pt x="36025" y="8446"/>
                  </a:lnTo>
                  <a:lnTo>
                    <a:pt x="35935" y="8423"/>
                  </a:lnTo>
                  <a:lnTo>
                    <a:pt x="35912" y="8446"/>
                  </a:lnTo>
                  <a:lnTo>
                    <a:pt x="35844" y="8514"/>
                  </a:lnTo>
                  <a:lnTo>
                    <a:pt x="35799" y="8491"/>
                  </a:lnTo>
                  <a:lnTo>
                    <a:pt x="35731" y="8514"/>
                  </a:lnTo>
                  <a:lnTo>
                    <a:pt x="35595" y="8491"/>
                  </a:lnTo>
                  <a:lnTo>
                    <a:pt x="35527" y="8469"/>
                  </a:lnTo>
                  <a:lnTo>
                    <a:pt x="35391" y="8514"/>
                  </a:lnTo>
                  <a:lnTo>
                    <a:pt x="35323" y="8536"/>
                  </a:lnTo>
                  <a:lnTo>
                    <a:pt x="35210" y="8582"/>
                  </a:lnTo>
                  <a:lnTo>
                    <a:pt x="35120" y="8672"/>
                  </a:lnTo>
                  <a:lnTo>
                    <a:pt x="35074" y="8695"/>
                  </a:lnTo>
                  <a:lnTo>
                    <a:pt x="35006" y="8695"/>
                  </a:lnTo>
                  <a:lnTo>
                    <a:pt x="34961" y="8672"/>
                  </a:lnTo>
                  <a:lnTo>
                    <a:pt x="34916" y="8627"/>
                  </a:lnTo>
                  <a:lnTo>
                    <a:pt x="34825" y="8627"/>
                  </a:lnTo>
                  <a:lnTo>
                    <a:pt x="34803" y="8650"/>
                  </a:lnTo>
                  <a:lnTo>
                    <a:pt x="34780" y="8672"/>
                  </a:lnTo>
                  <a:lnTo>
                    <a:pt x="34757" y="8786"/>
                  </a:lnTo>
                  <a:lnTo>
                    <a:pt x="34757" y="8853"/>
                  </a:lnTo>
                  <a:lnTo>
                    <a:pt x="34735" y="8876"/>
                  </a:lnTo>
                  <a:lnTo>
                    <a:pt x="34689" y="8899"/>
                  </a:lnTo>
                  <a:lnTo>
                    <a:pt x="34599" y="8899"/>
                  </a:lnTo>
                  <a:lnTo>
                    <a:pt x="34463" y="8876"/>
                  </a:lnTo>
                  <a:lnTo>
                    <a:pt x="34372" y="8853"/>
                  </a:lnTo>
                  <a:lnTo>
                    <a:pt x="34305" y="8876"/>
                  </a:lnTo>
                  <a:lnTo>
                    <a:pt x="34237" y="8921"/>
                  </a:lnTo>
                  <a:lnTo>
                    <a:pt x="34169" y="8944"/>
                  </a:lnTo>
                  <a:lnTo>
                    <a:pt x="34123" y="8967"/>
                  </a:lnTo>
                  <a:lnTo>
                    <a:pt x="34101" y="9057"/>
                  </a:lnTo>
                  <a:lnTo>
                    <a:pt x="34033" y="9125"/>
                  </a:lnTo>
                  <a:lnTo>
                    <a:pt x="33965" y="9193"/>
                  </a:lnTo>
                  <a:lnTo>
                    <a:pt x="33897" y="9329"/>
                  </a:lnTo>
                  <a:lnTo>
                    <a:pt x="33852" y="9420"/>
                  </a:lnTo>
                  <a:lnTo>
                    <a:pt x="33874" y="9465"/>
                  </a:lnTo>
                  <a:lnTo>
                    <a:pt x="33874" y="9533"/>
                  </a:lnTo>
                  <a:lnTo>
                    <a:pt x="33852" y="9601"/>
                  </a:lnTo>
                  <a:lnTo>
                    <a:pt x="33761" y="9646"/>
                  </a:lnTo>
                  <a:lnTo>
                    <a:pt x="33716" y="9669"/>
                  </a:lnTo>
                  <a:lnTo>
                    <a:pt x="33625" y="9714"/>
                  </a:lnTo>
                  <a:lnTo>
                    <a:pt x="33512" y="9827"/>
                  </a:lnTo>
                  <a:lnTo>
                    <a:pt x="33421" y="9918"/>
                  </a:lnTo>
                  <a:lnTo>
                    <a:pt x="33308" y="9940"/>
                  </a:lnTo>
                  <a:lnTo>
                    <a:pt x="33240" y="9963"/>
                  </a:lnTo>
                  <a:lnTo>
                    <a:pt x="33059" y="9986"/>
                  </a:lnTo>
                  <a:lnTo>
                    <a:pt x="33014" y="9986"/>
                  </a:lnTo>
                  <a:lnTo>
                    <a:pt x="32833" y="10008"/>
                  </a:lnTo>
                  <a:lnTo>
                    <a:pt x="32674" y="9963"/>
                  </a:lnTo>
                  <a:lnTo>
                    <a:pt x="32606" y="9963"/>
                  </a:lnTo>
                  <a:lnTo>
                    <a:pt x="32538" y="9986"/>
                  </a:lnTo>
                  <a:lnTo>
                    <a:pt x="32516" y="10008"/>
                  </a:lnTo>
                  <a:lnTo>
                    <a:pt x="32493" y="10076"/>
                  </a:lnTo>
                  <a:lnTo>
                    <a:pt x="32493" y="10121"/>
                  </a:lnTo>
                  <a:lnTo>
                    <a:pt x="32425" y="10189"/>
                  </a:lnTo>
                  <a:lnTo>
                    <a:pt x="32312" y="10303"/>
                  </a:lnTo>
                  <a:lnTo>
                    <a:pt x="32221" y="10371"/>
                  </a:lnTo>
                  <a:lnTo>
                    <a:pt x="32153" y="10461"/>
                  </a:lnTo>
                  <a:lnTo>
                    <a:pt x="32131" y="10484"/>
                  </a:lnTo>
                  <a:lnTo>
                    <a:pt x="32040" y="10529"/>
                  </a:lnTo>
                  <a:lnTo>
                    <a:pt x="31995" y="10552"/>
                  </a:lnTo>
                  <a:lnTo>
                    <a:pt x="31904" y="10620"/>
                  </a:lnTo>
                  <a:lnTo>
                    <a:pt x="31814" y="10688"/>
                  </a:lnTo>
                  <a:lnTo>
                    <a:pt x="31769" y="10710"/>
                  </a:lnTo>
                  <a:lnTo>
                    <a:pt x="31701" y="10688"/>
                  </a:lnTo>
                  <a:lnTo>
                    <a:pt x="31655" y="10688"/>
                  </a:lnTo>
                  <a:lnTo>
                    <a:pt x="31542" y="10665"/>
                  </a:lnTo>
                  <a:lnTo>
                    <a:pt x="31452" y="10665"/>
                  </a:lnTo>
                  <a:lnTo>
                    <a:pt x="31338" y="10642"/>
                  </a:lnTo>
                  <a:lnTo>
                    <a:pt x="31067" y="10552"/>
                  </a:lnTo>
                  <a:lnTo>
                    <a:pt x="30976" y="10529"/>
                  </a:lnTo>
                  <a:lnTo>
                    <a:pt x="30908" y="10416"/>
                  </a:lnTo>
                  <a:lnTo>
                    <a:pt x="30840" y="10371"/>
                  </a:lnTo>
                  <a:lnTo>
                    <a:pt x="30750" y="10348"/>
                  </a:lnTo>
                  <a:lnTo>
                    <a:pt x="30591" y="10348"/>
                  </a:lnTo>
                  <a:lnTo>
                    <a:pt x="30523" y="10325"/>
                  </a:lnTo>
                  <a:lnTo>
                    <a:pt x="30433" y="10348"/>
                  </a:lnTo>
                  <a:lnTo>
                    <a:pt x="30319" y="10461"/>
                  </a:lnTo>
                  <a:lnTo>
                    <a:pt x="30251" y="10529"/>
                  </a:lnTo>
                  <a:lnTo>
                    <a:pt x="30206" y="10620"/>
                  </a:lnTo>
                  <a:lnTo>
                    <a:pt x="30138" y="10801"/>
                  </a:lnTo>
                  <a:lnTo>
                    <a:pt x="30116" y="10914"/>
                  </a:lnTo>
                  <a:lnTo>
                    <a:pt x="30093" y="10982"/>
                  </a:lnTo>
                  <a:lnTo>
                    <a:pt x="30048" y="11072"/>
                  </a:lnTo>
                  <a:lnTo>
                    <a:pt x="30025" y="11140"/>
                  </a:lnTo>
                  <a:lnTo>
                    <a:pt x="30048" y="11186"/>
                  </a:lnTo>
                  <a:lnTo>
                    <a:pt x="30093" y="11231"/>
                  </a:lnTo>
                  <a:lnTo>
                    <a:pt x="30116" y="11322"/>
                  </a:lnTo>
                  <a:lnTo>
                    <a:pt x="30184" y="11412"/>
                  </a:lnTo>
                  <a:lnTo>
                    <a:pt x="30251" y="11480"/>
                  </a:lnTo>
                  <a:lnTo>
                    <a:pt x="30387" y="11616"/>
                  </a:lnTo>
                  <a:lnTo>
                    <a:pt x="30410" y="11661"/>
                  </a:lnTo>
                  <a:lnTo>
                    <a:pt x="30455" y="11729"/>
                  </a:lnTo>
                  <a:lnTo>
                    <a:pt x="30455" y="11797"/>
                  </a:lnTo>
                  <a:lnTo>
                    <a:pt x="30455" y="11842"/>
                  </a:lnTo>
                  <a:lnTo>
                    <a:pt x="30410" y="11888"/>
                  </a:lnTo>
                  <a:lnTo>
                    <a:pt x="30319" y="11910"/>
                  </a:lnTo>
                  <a:lnTo>
                    <a:pt x="30274" y="11956"/>
                  </a:lnTo>
                  <a:lnTo>
                    <a:pt x="30229" y="12023"/>
                  </a:lnTo>
                  <a:lnTo>
                    <a:pt x="30138" y="12091"/>
                  </a:lnTo>
                  <a:lnTo>
                    <a:pt x="30116" y="12091"/>
                  </a:lnTo>
                  <a:lnTo>
                    <a:pt x="30070" y="12114"/>
                  </a:lnTo>
                  <a:lnTo>
                    <a:pt x="29867" y="12205"/>
                  </a:lnTo>
                  <a:lnTo>
                    <a:pt x="29776" y="12227"/>
                  </a:lnTo>
                  <a:lnTo>
                    <a:pt x="29731" y="12250"/>
                  </a:lnTo>
                  <a:lnTo>
                    <a:pt x="29640" y="12340"/>
                  </a:lnTo>
                  <a:lnTo>
                    <a:pt x="29595" y="12408"/>
                  </a:lnTo>
                  <a:lnTo>
                    <a:pt x="29504" y="12499"/>
                  </a:lnTo>
                  <a:lnTo>
                    <a:pt x="29482" y="12544"/>
                  </a:lnTo>
                  <a:lnTo>
                    <a:pt x="29414" y="12635"/>
                  </a:lnTo>
                  <a:lnTo>
                    <a:pt x="29323" y="12748"/>
                  </a:lnTo>
                  <a:lnTo>
                    <a:pt x="29278" y="12793"/>
                  </a:lnTo>
                  <a:lnTo>
                    <a:pt x="29255" y="12839"/>
                  </a:lnTo>
                  <a:lnTo>
                    <a:pt x="29233" y="12861"/>
                  </a:lnTo>
                  <a:lnTo>
                    <a:pt x="29142" y="12907"/>
                  </a:lnTo>
                  <a:lnTo>
                    <a:pt x="29074" y="12952"/>
                  </a:lnTo>
                  <a:lnTo>
                    <a:pt x="28961" y="12997"/>
                  </a:lnTo>
                  <a:lnTo>
                    <a:pt x="28802" y="13042"/>
                  </a:lnTo>
                  <a:lnTo>
                    <a:pt x="28689" y="13110"/>
                  </a:lnTo>
                  <a:lnTo>
                    <a:pt x="28599" y="13156"/>
                  </a:lnTo>
                  <a:lnTo>
                    <a:pt x="28485" y="13224"/>
                  </a:lnTo>
                  <a:lnTo>
                    <a:pt x="28236" y="13224"/>
                  </a:lnTo>
                  <a:lnTo>
                    <a:pt x="28033" y="13246"/>
                  </a:lnTo>
                  <a:lnTo>
                    <a:pt x="27761" y="13246"/>
                  </a:lnTo>
                  <a:lnTo>
                    <a:pt x="27602" y="13224"/>
                  </a:lnTo>
                  <a:lnTo>
                    <a:pt x="27466" y="13224"/>
                  </a:lnTo>
                  <a:lnTo>
                    <a:pt x="27376" y="13246"/>
                  </a:lnTo>
                  <a:lnTo>
                    <a:pt x="27172" y="13269"/>
                  </a:lnTo>
                  <a:lnTo>
                    <a:pt x="27127" y="13269"/>
                  </a:lnTo>
                  <a:lnTo>
                    <a:pt x="26765" y="13337"/>
                  </a:lnTo>
                  <a:lnTo>
                    <a:pt x="26606" y="13359"/>
                  </a:lnTo>
                  <a:lnTo>
                    <a:pt x="26470" y="13382"/>
                  </a:lnTo>
                  <a:lnTo>
                    <a:pt x="26357" y="13382"/>
                  </a:lnTo>
                  <a:lnTo>
                    <a:pt x="26289" y="13427"/>
                  </a:lnTo>
                  <a:lnTo>
                    <a:pt x="26198" y="13450"/>
                  </a:lnTo>
                  <a:lnTo>
                    <a:pt x="26153" y="13473"/>
                  </a:lnTo>
                  <a:lnTo>
                    <a:pt x="25995" y="13541"/>
                  </a:lnTo>
                  <a:lnTo>
                    <a:pt x="25632" y="13699"/>
                  </a:lnTo>
                  <a:lnTo>
                    <a:pt x="25406" y="13835"/>
                  </a:lnTo>
                  <a:lnTo>
                    <a:pt x="25361" y="13858"/>
                  </a:lnTo>
                  <a:lnTo>
                    <a:pt x="25202" y="13948"/>
                  </a:lnTo>
                  <a:lnTo>
                    <a:pt x="25112" y="13971"/>
                  </a:lnTo>
                  <a:lnTo>
                    <a:pt x="25044" y="14061"/>
                  </a:lnTo>
                  <a:lnTo>
                    <a:pt x="24976" y="14107"/>
                  </a:lnTo>
                  <a:lnTo>
                    <a:pt x="24930" y="14129"/>
                  </a:lnTo>
                  <a:lnTo>
                    <a:pt x="24840" y="14084"/>
                  </a:lnTo>
                  <a:lnTo>
                    <a:pt x="24772" y="14084"/>
                  </a:lnTo>
                  <a:lnTo>
                    <a:pt x="24546" y="14061"/>
                  </a:lnTo>
                  <a:lnTo>
                    <a:pt x="24546" y="13835"/>
                  </a:lnTo>
                  <a:lnTo>
                    <a:pt x="24387" y="13858"/>
                  </a:lnTo>
                  <a:lnTo>
                    <a:pt x="24161" y="13925"/>
                  </a:lnTo>
                  <a:lnTo>
                    <a:pt x="23934" y="13971"/>
                  </a:lnTo>
                  <a:lnTo>
                    <a:pt x="23708" y="13858"/>
                  </a:lnTo>
                  <a:lnTo>
                    <a:pt x="23549" y="13767"/>
                  </a:lnTo>
                  <a:lnTo>
                    <a:pt x="23413" y="13699"/>
                  </a:lnTo>
                  <a:lnTo>
                    <a:pt x="23210" y="13654"/>
                  </a:lnTo>
                  <a:lnTo>
                    <a:pt x="23028" y="13608"/>
                  </a:lnTo>
                  <a:lnTo>
                    <a:pt x="22689" y="13541"/>
                  </a:lnTo>
                  <a:lnTo>
                    <a:pt x="22553" y="13473"/>
                  </a:lnTo>
                  <a:lnTo>
                    <a:pt x="22462" y="13382"/>
                  </a:lnTo>
                  <a:lnTo>
                    <a:pt x="22327" y="13201"/>
                  </a:lnTo>
                  <a:lnTo>
                    <a:pt x="22304" y="13156"/>
                  </a:lnTo>
                  <a:lnTo>
                    <a:pt x="22236" y="13133"/>
                  </a:lnTo>
                  <a:lnTo>
                    <a:pt x="22010" y="13133"/>
                  </a:lnTo>
                  <a:lnTo>
                    <a:pt x="21851" y="13110"/>
                  </a:lnTo>
                  <a:lnTo>
                    <a:pt x="21579" y="13065"/>
                  </a:lnTo>
                  <a:lnTo>
                    <a:pt x="21398" y="13042"/>
                  </a:lnTo>
                  <a:lnTo>
                    <a:pt x="21036" y="12974"/>
                  </a:lnTo>
                  <a:lnTo>
                    <a:pt x="20968" y="12974"/>
                  </a:lnTo>
                  <a:lnTo>
                    <a:pt x="20787" y="13020"/>
                  </a:lnTo>
                  <a:lnTo>
                    <a:pt x="20560" y="13088"/>
                  </a:lnTo>
                  <a:lnTo>
                    <a:pt x="20130" y="13042"/>
                  </a:lnTo>
                  <a:lnTo>
                    <a:pt x="19949" y="13020"/>
                  </a:lnTo>
                  <a:lnTo>
                    <a:pt x="19587" y="12974"/>
                  </a:lnTo>
                  <a:lnTo>
                    <a:pt x="19157" y="12907"/>
                  </a:lnTo>
                  <a:lnTo>
                    <a:pt x="18749" y="12861"/>
                  </a:lnTo>
                  <a:lnTo>
                    <a:pt x="18455" y="12884"/>
                  </a:lnTo>
                  <a:lnTo>
                    <a:pt x="18296" y="12907"/>
                  </a:lnTo>
                  <a:lnTo>
                    <a:pt x="18115" y="12929"/>
                  </a:lnTo>
                  <a:lnTo>
                    <a:pt x="18070" y="12907"/>
                  </a:lnTo>
                  <a:lnTo>
                    <a:pt x="18070" y="12793"/>
                  </a:lnTo>
                  <a:lnTo>
                    <a:pt x="18047" y="12703"/>
                  </a:lnTo>
                  <a:lnTo>
                    <a:pt x="17934" y="12612"/>
                  </a:lnTo>
                  <a:lnTo>
                    <a:pt x="17866" y="12522"/>
                  </a:lnTo>
                  <a:lnTo>
                    <a:pt x="17730" y="12408"/>
                  </a:lnTo>
                  <a:lnTo>
                    <a:pt x="17685" y="12318"/>
                  </a:lnTo>
                  <a:lnTo>
                    <a:pt x="17662" y="12205"/>
                  </a:lnTo>
                  <a:lnTo>
                    <a:pt x="17549" y="11910"/>
                  </a:lnTo>
                  <a:lnTo>
                    <a:pt x="17481" y="11706"/>
                  </a:lnTo>
                  <a:lnTo>
                    <a:pt x="17458" y="11661"/>
                  </a:lnTo>
                  <a:lnTo>
                    <a:pt x="17413" y="11593"/>
                  </a:lnTo>
                  <a:lnTo>
                    <a:pt x="17368" y="11548"/>
                  </a:lnTo>
                  <a:lnTo>
                    <a:pt x="17277" y="11525"/>
                  </a:lnTo>
                  <a:lnTo>
                    <a:pt x="17255" y="11503"/>
                  </a:lnTo>
                  <a:lnTo>
                    <a:pt x="17255" y="11412"/>
                  </a:lnTo>
                  <a:lnTo>
                    <a:pt x="17277" y="11322"/>
                  </a:lnTo>
                  <a:lnTo>
                    <a:pt x="17300" y="11254"/>
                  </a:lnTo>
                  <a:lnTo>
                    <a:pt x="17277" y="11231"/>
                  </a:lnTo>
                  <a:lnTo>
                    <a:pt x="17051" y="11254"/>
                  </a:lnTo>
                  <a:lnTo>
                    <a:pt x="16892" y="11208"/>
                  </a:lnTo>
                  <a:lnTo>
                    <a:pt x="16779" y="11140"/>
                  </a:lnTo>
                  <a:lnTo>
                    <a:pt x="16598" y="11005"/>
                  </a:lnTo>
                  <a:lnTo>
                    <a:pt x="16507" y="10959"/>
                  </a:lnTo>
                  <a:lnTo>
                    <a:pt x="16372" y="10823"/>
                  </a:lnTo>
                  <a:lnTo>
                    <a:pt x="16168" y="10778"/>
                  </a:lnTo>
                  <a:lnTo>
                    <a:pt x="16100" y="10733"/>
                  </a:lnTo>
                  <a:lnTo>
                    <a:pt x="16009" y="10620"/>
                  </a:lnTo>
                  <a:lnTo>
                    <a:pt x="15941" y="10529"/>
                  </a:lnTo>
                  <a:lnTo>
                    <a:pt x="15828" y="10484"/>
                  </a:lnTo>
                  <a:lnTo>
                    <a:pt x="15647" y="10438"/>
                  </a:lnTo>
                  <a:lnTo>
                    <a:pt x="15353" y="10393"/>
                  </a:lnTo>
                  <a:lnTo>
                    <a:pt x="15239" y="10393"/>
                  </a:lnTo>
                  <a:lnTo>
                    <a:pt x="15081" y="10416"/>
                  </a:lnTo>
                  <a:lnTo>
                    <a:pt x="14968" y="10416"/>
                  </a:lnTo>
                  <a:lnTo>
                    <a:pt x="14764" y="10393"/>
                  </a:lnTo>
                  <a:lnTo>
                    <a:pt x="14651" y="10348"/>
                  </a:lnTo>
                  <a:lnTo>
                    <a:pt x="14288" y="10348"/>
                  </a:lnTo>
                  <a:lnTo>
                    <a:pt x="14243" y="10325"/>
                  </a:lnTo>
                  <a:lnTo>
                    <a:pt x="14175" y="10280"/>
                  </a:lnTo>
                  <a:lnTo>
                    <a:pt x="14085" y="10303"/>
                  </a:lnTo>
                  <a:lnTo>
                    <a:pt x="13994" y="10257"/>
                  </a:lnTo>
                  <a:lnTo>
                    <a:pt x="13926" y="10212"/>
                  </a:lnTo>
                  <a:lnTo>
                    <a:pt x="13858" y="10189"/>
                  </a:lnTo>
                  <a:lnTo>
                    <a:pt x="13790" y="10189"/>
                  </a:lnTo>
                  <a:lnTo>
                    <a:pt x="13768" y="10212"/>
                  </a:lnTo>
                  <a:lnTo>
                    <a:pt x="13722" y="10212"/>
                  </a:lnTo>
                  <a:lnTo>
                    <a:pt x="13700" y="10121"/>
                  </a:lnTo>
                  <a:lnTo>
                    <a:pt x="13632" y="10008"/>
                  </a:lnTo>
                  <a:lnTo>
                    <a:pt x="13632" y="9963"/>
                  </a:lnTo>
                  <a:lnTo>
                    <a:pt x="13587" y="9895"/>
                  </a:lnTo>
                  <a:lnTo>
                    <a:pt x="13564" y="9827"/>
                  </a:lnTo>
                  <a:lnTo>
                    <a:pt x="13564" y="9759"/>
                  </a:lnTo>
                  <a:lnTo>
                    <a:pt x="13587" y="9601"/>
                  </a:lnTo>
                  <a:lnTo>
                    <a:pt x="13654" y="9465"/>
                  </a:lnTo>
                  <a:lnTo>
                    <a:pt x="13700" y="9420"/>
                  </a:lnTo>
                  <a:lnTo>
                    <a:pt x="13745" y="9397"/>
                  </a:lnTo>
                  <a:lnTo>
                    <a:pt x="13790" y="9306"/>
                  </a:lnTo>
                  <a:lnTo>
                    <a:pt x="13836" y="9261"/>
                  </a:lnTo>
                  <a:lnTo>
                    <a:pt x="13836" y="9170"/>
                  </a:lnTo>
                  <a:lnTo>
                    <a:pt x="13790" y="9103"/>
                  </a:lnTo>
                  <a:lnTo>
                    <a:pt x="13768" y="8989"/>
                  </a:lnTo>
                  <a:lnTo>
                    <a:pt x="13768" y="8921"/>
                  </a:lnTo>
                  <a:lnTo>
                    <a:pt x="13813" y="8853"/>
                  </a:lnTo>
                  <a:lnTo>
                    <a:pt x="13858" y="8695"/>
                  </a:lnTo>
                  <a:lnTo>
                    <a:pt x="13858" y="8650"/>
                  </a:lnTo>
                  <a:lnTo>
                    <a:pt x="13836" y="8604"/>
                  </a:lnTo>
                  <a:lnTo>
                    <a:pt x="13836" y="8536"/>
                  </a:lnTo>
                  <a:lnTo>
                    <a:pt x="13813" y="8446"/>
                  </a:lnTo>
                  <a:lnTo>
                    <a:pt x="13745" y="8287"/>
                  </a:lnTo>
                  <a:lnTo>
                    <a:pt x="13722" y="8197"/>
                  </a:lnTo>
                  <a:lnTo>
                    <a:pt x="13677" y="8174"/>
                  </a:lnTo>
                  <a:lnTo>
                    <a:pt x="13609" y="8152"/>
                  </a:lnTo>
                  <a:lnTo>
                    <a:pt x="13541" y="8038"/>
                  </a:lnTo>
                  <a:lnTo>
                    <a:pt x="13473" y="7902"/>
                  </a:lnTo>
                  <a:lnTo>
                    <a:pt x="13428" y="7812"/>
                  </a:lnTo>
                  <a:lnTo>
                    <a:pt x="13405" y="7767"/>
                  </a:lnTo>
                  <a:lnTo>
                    <a:pt x="13405" y="7676"/>
                  </a:lnTo>
                  <a:lnTo>
                    <a:pt x="13360" y="7563"/>
                  </a:lnTo>
                  <a:lnTo>
                    <a:pt x="13337" y="7495"/>
                  </a:lnTo>
                  <a:lnTo>
                    <a:pt x="13315" y="7450"/>
                  </a:lnTo>
                  <a:lnTo>
                    <a:pt x="13292" y="7382"/>
                  </a:lnTo>
                  <a:lnTo>
                    <a:pt x="13292" y="7359"/>
                  </a:lnTo>
                  <a:lnTo>
                    <a:pt x="13179" y="7336"/>
                  </a:lnTo>
                  <a:lnTo>
                    <a:pt x="13111" y="7269"/>
                  </a:lnTo>
                  <a:lnTo>
                    <a:pt x="13088" y="7201"/>
                  </a:lnTo>
                  <a:lnTo>
                    <a:pt x="13066" y="7155"/>
                  </a:lnTo>
                  <a:lnTo>
                    <a:pt x="13066" y="7110"/>
                  </a:lnTo>
                  <a:lnTo>
                    <a:pt x="12998" y="7110"/>
                  </a:lnTo>
                  <a:lnTo>
                    <a:pt x="12953" y="7155"/>
                  </a:lnTo>
                  <a:lnTo>
                    <a:pt x="12907" y="7178"/>
                  </a:lnTo>
                  <a:lnTo>
                    <a:pt x="12862" y="7178"/>
                  </a:lnTo>
                  <a:lnTo>
                    <a:pt x="12817" y="7155"/>
                  </a:lnTo>
                  <a:lnTo>
                    <a:pt x="12794" y="7110"/>
                  </a:lnTo>
                  <a:lnTo>
                    <a:pt x="12749" y="7087"/>
                  </a:lnTo>
                  <a:lnTo>
                    <a:pt x="12681" y="6974"/>
                  </a:lnTo>
                  <a:lnTo>
                    <a:pt x="12613" y="6952"/>
                  </a:lnTo>
                  <a:lnTo>
                    <a:pt x="12500" y="6952"/>
                  </a:lnTo>
                  <a:lnTo>
                    <a:pt x="12386" y="6997"/>
                  </a:lnTo>
                  <a:lnTo>
                    <a:pt x="12341" y="6997"/>
                  </a:lnTo>
                  <a:lnTo>
                    <a:pt x="12273" y="6974"/>
                  </a:lnTo>
                  <a:lnTo>
                    <a:pt x="12205" y="6906"/>
                  </a:lnTo>
                  <a:lnTo>
                    <a:pt x="12183" y="6861"/>
                  </a:lnTo>
                  <a:lnTo>
                    <a:pt x="12115" y="6861"/>
                  </a:lnTo>
                  <a:lnTo>
                    <a:pt x="11979" y="6770"/>
                  </a:lnTo>
                  <a:lnTo>
                    <a:pt x="11911" y="6702"/>
                  </a:lnTo>
                  <a:lnTo>
                    <a:pt x="11888" y="6589"/>
                  </a:lnTo>
                  <a:lnTo>
                    <a:pt x="11866" y="6521"/>
                  </a:lnTo>
                  <a:lnTo>
                    <a:pt x="11775" y="6499"/>
                  </a:lnTo>
                  <a:lnTo>
                    <a:pt x="11685" y="6408"/>
                  </a:lnTo>
                  <a:lnTo>
                    <a:pt x="11571" y="6363"/>
                  </a:lnTo>
                  <a:lnTo>
                    <a:pt x="11503" y="6340"/>
                  </a:lnTo>
                  <a:lnTo>
                    <a:pt x="11435" y="6318"/>
                  </a:lnTo>
                  <a:lnTo>
                    <a:pt x="11413" y="6272"/>
                  </a:lnTo>
                  <a:lnTo>
                    <a:pt x="11413" y="6250"/>
                  </a:lnTo>
                  <a:lnTo>
                    <a:pt x="11458" y="6204"/>
                  </a:lnTo>
                  <a:lnTo>
                    <a:pt x="11481" y="6182"/>
                  </a:lnTo>
                  <a:lnTo>
                    <a:pt x="11481" y="6136"/>
                  </a:lnTo>
                  <a:lnTo>
                    <a:pt x="11458" y="6091"/>
                  </a:lnTo>
                  <a:lnTo>
                    <a:pt x="11390" y="6068"/>
                  </a:lnTo>
                  <a:lnTo>
                    <a:pt x="11300" y="6023"/>
                  </a:lnTo>
                  <a:lnTo>
                    <a:pt x="11300" y="5978"/>
                  </a:lnTo>
                  <a:lnTo>
                    <a:pt x="11232" y="5933"/>
                  </a:lnTo>
                  <a:lnTo>
                    <a:pt x="11254" y="5887"/>
                  </a:lnTo>
                  <a:lnTo>
                    <a:pt x="11300" y="5842"/>
                  </a:lnTo>
                  <a:lnTo>
                    <a:pt x="11322" y="5819"/>
                  </a:lnTo>
                  <a:lnTo>
                    <a:pt x="11345" y="5774"/>
                  </a:lnTo>
                  <a:lnTo>
                    <a:pt x="11322" y="5751"/>
                  </a:lnTo>
                  <a:lnTo>
                    <a:pt x="11300" y="5684"/>
                  </a:lnTo>
                  <a:lnTo>
                    <a:pt x="11300" y="5638"/>
                  </a:lnTo>
                  <a:lnTo>
                    <a:pt x="11300" y="5593"/>
                  </a:lnTo>
                  <a:lnTo>
                    <a:pt x="11254" y="5570"/>
                  </a:lnTo>
                  <a:lnTo>
                    <a:pt x="11186" y="5593"/>
                  </a:lnTo>
                  <a:lnTo>
                    <a:pt x="11096" y="5616"/>
                  </a:lnTo>
                  <a:lnTo>
                    <a:pt x="11051" y="5638"/>
                  </a:lnTo>
                  <a:lnTo>
                    <a:pt x="11028" y="5661"/>
                  </a:lnTo>
                  <a:lnTo>
                    <a:pt x="10983" y="5684"/>
                  </a:lnTo>
                  <a:lnTo>
                    <a:pt x="10915" y="5684"/>
                  </a:lnTo>
                  <a:lnTo>
                    <a:pt x="10824" y="5661"/>
                  </a:lnTo>
                  <a:lnTo>
                    <a:pt x="10688" y="5638"/>
                  </a:lnTo>
                  <a:lnTo>
                    <a:pt x="10598" y="5661"/>
                  </a:lnTo>
                  <a:lnTo>
                    <a:pt x="10552" y="5661"/>
                  </a:lnTo>
                  <a:lnTo>
                    <a:pt x="10507" y="5729"/>
                  </a:lnTo>
                  <a:lnTo>
                    <a:pt x="10462" y="5774"/>
                  </a:lnTo>
                  <a:lnTo>
                    <a:pt x="10439" y="5842"/>
                  </a:lnTo>
                  <a:lnTo>
                    <a:pt x="10462" y="5955"/>
                  </a:lnTo>
                  <a:lnTo>
                    <a:pt x="10417" y="6136"/>
                  </a:lnTo>
                  <a:lnTo>
                    <a:pt x="10371" y="6227"/>
                  </a:lnTo>
                  <a:lnTo>
                    <a:pt x="10281" y="6340"/>
                  </a:lnTo>
                  <a:lnTo>
                    <a:pt x="10235" y="6363"/>
                  </a:lnTo>
                  <a:lnTo>
                    <a:pt x="10145" y="6408"/>
                  </a:lnTo>
                  <a:lnTo>
                    <a:pt x="10054" y="6431"/>
                  </a:lnTo>
                  <a:lnTo>
                    <a:pt x="9896" y="6476"/>
                  </a:lnTo>
                  <a:lnTo>
                    <a:pt x="9715" y="6499"/>
                  </a:lnTo>
                  <a:lnTo>
                    <a:pt x="9647" y="6521"/>
                  </a:lnTo>
                  <a:lnTo>
                    <a:pt x="9601" y="6612"/>
                  </a:lnTo>
                  <a:lnTo>
                    <a:pt x="9579" y="6680"/>
                  </a:lnTo>
                  <a:lnTo>
                    <a:pt x="9556" y="6725"/>
                  </a:lnTo>
                  <a:lnTo>
                    <a:pt x="9511" y="6906"/>
                  </a:lnTo>
                  <a:lnTo>
                    <a:pt x="9488" y="7065"/>
                  </a:lnTo>
                  <a:lnTo>
                    <a:pt x="9511" y="7269"/>
                  </a:lnTo>
                  <a:lnTo>
                    <a:pt x="9533" y="7495"/>
                  </a:lnTo>
                  <a:lnTo>
                    <a:pt x="9533" y="7563"/>
                  </a:lnTo>
                  <a:lnTo>
                    <a:pt x="9579" y="7676"/>
                  </a:lnTo>
                  <a:lnTo>
                    <a:pt x="9601" y="7744"/>
                  </a:lnTo>
                  <a:lnTo>
                    <a:pt x="9579" y="7857"/>
                  </a:lnTo>
                  <a:lnTo>
                    <a:pt x="9511" y="7925"/>
                  </a:lnTo>
                  <a:lnTo>
                    <a:pt x="9488" y="8038"/>
                  </a:lnTo>
                  <a:lnTo>
                    <a:pt x="9443" y="8084"/>
                  </a:lnTo>
                  <a:lnTo>
                    <a:pt x="9352" y="8084"/>
                  </a:lnTo>
                  <a:lnTo>
                    <a:pt x="9239" y="8106"/>
                  </a:lnTo>
                  <a:lnTo>
                    <a:pt x="9149" y="8197"/>
                  </a:lnTo>
                  <a:lnTo>
                    <a:pt x="9058" y="8242"/>
                  </a:lnTo>
                  <a:lnTo>
                    <a:pt x="8945" y="8333"/>
                  </a:lnTo>
                  <a:lnTo>
                    <a:pt x="8899" y="8333"/>
                  </a:lnTo>
                  <a:lnTo>
                    <a:pt x="8854" y="8310"/>
                  </a:lnTo>
                  <a:lnTo>
                    <a:pt x="8832" y="8219"/>
                  </a:lnTo>
                  <a:lnTo>
                    <a:pt x="8786" y="8174"/>
                  </a:lnTo>
                  <a:lnTo>
                    <a:pt x="8696" y="8174"/>
                  </a:lnTo>
                  <a:lnTo>
                    <a:pt x="8537" y="8152"/>
                  </a:lnTo>
                  <a:lnTo>
                    <a:pt x="8447" y="8152"/>
                  </a:lnTo>
                  <a:lnTo>
                    <a:pt x="8356" y="8174"/>
                  </a:lnTo>
                  <a:lnTo>
                    <a:pt x="8288" y="8174"/>
                  </a:lnTo>
                  <a:lnTo>
                    <a:pt x="8130" y="8152"/>
                  </a:lnTo>
                  <a:lnTo>
                    <a:pt x="8039" y="8129"/>
                  </a:lnTo>
                  <a:lnTo>
                    <a:pt x="7971" y="8106"/>
                  </a:lnTo>
                  <a:lnTo>
                    <a:pt x="7813" y="8016"/>
                  </a:lnTo>
                  <a:lnTo>
                    <a:pt x="7632" y="7925"/>
                  </a:lnTo>
                  <a:lnTo>
                    <a:pt x="7541" y="7902"/>
                  </a:lnTo>
                  <a:lnTo>
                    <a:pt x="7496" y="7925"/>
                  </a:lnTo>
                  <a:lnTo>
                    <a:pt x="7496" y="7993"/>
                  </a:lnTo>
                  <a:lnTo>
                    <a:pt x="7473" y="8106"/>
                  </a:lnTo>
                  <a:lnTo>
                    <a:pt x="7450" y="8197"/>
                  </a:lnTo>
                  <a:lnTo>
                    <a:pt x="7315" y="8582"/>
                  </a:lnTo>
                  <a:lnTo>
                    <a:pt x="7224" y="8853"/>
                  </a:lnTo>
                  <a:lnTo>
                    <a:pt x="7111" y="9125"/>
                  </a:lnTo>
                  <a:lnTo>
                    <a:pt x="7088" y="9284"/>
                  </a:lnTo>
                  <a:lnTo>
                    <a:pt x="7020" y="9510"/>
                  </a:lnTo>
                  <a:lnTo>
                    <a:pt x="6952" y="9669"/>
                  </a:lnTo>
                  <a:lnTo>
                    <a:pt x="6930" y="9759"/>
                  </a:lnTo>
                  <a:lnTo>
                    <a:pt x="6930" y="9782"/>
                  </a:lnTo>
                  <a:lnTo>
                    <a:pt x="6930" y="9850"/>
                  </a:lnTo>
                  <a:lnTo>
                    <a:pt x="7043" y="9895"/>
                  </a:lnTo>
                  <a:lnTo>
                    <a:pt x="7133" y="9940"/>
                  </a:lnTo>
                  <a:lnTo>
                    <a:pt x="7156" y="9940"/>
                  </a:lnTo>
                  <a:lnTo>
                    <a:pt x="7179" y="10008"/>
                  </a:lnTo>
                  <a:lnTo>
                    <a:pt x="7179" y="10099"/>
                  </a:lnTo>
                  <a:lnTo>
                    <a:pt x="7156" y="10189"/>
                  </a:lnTo>
                  <a:lnTo>
                    <a:pt x="7111" y="10257"/>
                  </a:lnTo>
                  <a:lnTo>
                    <a:pt x="7088" y="10280"/>
                  </a:lnTo>
                  <a:lnTo>
                    <a:pt x="7065" y="10280"/>
                  </a:lnTo>
                  <a:lnTo>
                    <a:pt x="6998" y="10235"/>
                  </a:lnTo>
                  <a:lnTo>
                    <a:pt x="6930" y="10189"/>
                  </a:lnTo>
                  <a:lnTo>
                    <a:pt x="6884" y="10189"/>
                  </a:lnTo>
                  <a:lnTo>
                    <a:pt x="6771" y="10212"/>
                  </a:lnTo>
                  <a:lnTo>
                    <a:pt x="6658" y="10235"/>
                  </a:lnTo>
                  <a:lnTo>
                    <a:pt x="6635" y="10257"/>
                  </a:lnTo>
                  <a:lnTo>
                    <a:pt x="6567" y="10212"/>
                  </a:lnTo>
                  <a:lnTo>
                    <a:pt x="6499" y="10167"/>
                  </a:lnTo>
                  <a:lnTo>
                    <a:pt x="6477" y="10076"/>
                  </a:lnTo>
                  <a:lnTo>
                    <a:pt x="6431" y="10031"/>
                  </a:lnTo>
                  <a:lnTo>
                    <a:pt x="6364" y="10076"/>
                  </a:lnTo>
                  <a:lnTo>
                    <a:pt x="6137" y="10144"/>
                  </a:lnTo>
                  <a:lnTo>
                    <a:pt x="5911" y="10235"/>
                  </a:lnTo>
                  <a:lnTo>
                    <a:pt x="5775" y="10280"/>
                  </a:lnTo>
                  <a:lnTo>
                    <a:pt x="5594" y="10280"/>
                  </a:lnTo>
                  <a:lnTo>
                    <a:pt x="5503" y="10303"/>
                  </a:lnTo>
                  <a:lnTo>
                    <a:pt x="5413" y="10348"/>
                  </a:lnTo>
                  <a:lnTo>
                    <a:pt x="5277" y="10393"/>
                  </a:lnTo>
                  <a:lnTo>
                    <a:pt x="5141" y="10416"/>
                  </a:lnTo>
                  <a:lnTo>
                    <a:pt x="5050" y="10484"/>
                  </a:lnTo>
                  <a:lnTo>
                    <a:pt x="4982" y="10552"/>
                  </a:lnTo>
                  <a:lnTo>
                    <a:pt x="4982" y="10574"/>
                  </a:lnTo>
                  <a:lnTo>
                    <a:pt x="5028" y="10620"/>
                  </a:lnTo>
                  <a:lnTo>
                    <a:pt x="5096" y="10665"/>
                  </a:lnTo>
                  <a:lnTo>
                    <a:pt x="5186" y="10642"/>
                  </a:lnTo>
                  <a:lnTo>
                    <a:pt x="5299" y="10642"/>
                  </a:lnTo>
                  <a:lnTo>
                    <a:pt x="5367" y="10688"/>
                  </a:lnTo>
                  <a:lnTo>
                    <a:pt x="5458" y="10710"/>
                  </a:lnTo>
                  <a:lnTo>
                    <a:pt x="5480" y="10755"/>
                  </a:lnTo>
                  <a:lnTo>
                    <a:pt x="5458" y="10778"/>
                  </a:lnTo>
                  <a:lnTo>
                    <a:pt x="5413" y="10778"/>
                  </a:lnTo>
                  <a:lnTo>
                    <a:pt x="5390" y="10823"/>
                  </a:lnTo>
                  <a:lnTo>
                    <a:pt x="5390" y="10846"/>
                  </a:lnTo>
                  <a:lnTo>
                    <a:pt x="5367" y="10937"/>
                  </a:lnTo>
                  <a:lnTo>
                    <a:pt x="5345" y="11050"/>
                  </a:lnTo>
                  <a:lnTo>
                    <a:pt x="5367" y="11186"/>
                  </a:lnTo>
                  <a:lnTo>
                    <a:pt x="5367" y="11299"/>
                  </a:lnTo>
                  <a:lnTo>
                    <a:pt x="5367" y="11344"/>
                  </a:lnTo>
                  <a:lnTo>
                    <a:pt x="5367" y="11435"/>
                  </a:lnTo>
                  <a:lnTo>
                    <a:pt x="5413" y="11480"/>
                  </a:lnTo>
                  <a:lnTo>
                    <a:pt x="5435" y="11593"/>
                  </a:lnTo>
                  <a:lnTo>
                    <a:pt x="5480" y="11661"/>
                  </a:lnTo>
                  <a:lnTo>
                    <a:pt x="5548" y="11888"/>
                  </a:lnTo>
                  <a:lnTo>
                    <a:pt x="5594" y="12023"/>
                  </a:lnTo>
                  <a:lnTo>
                    <a:pt x="5639" y="12159"/>
                  </a:lnTo>
                  <a:lnTo>
                    <a:pt x="5616" y="12250"/>
                  </a:lnTo>
                  <a:lnTo>
                    <a:pt x="5616" y="12295"/>
                  </a:lnTo>
                  <a:lnTo>
                    <a:pt x="5662" y="12340"/>
                  </a:lnTo>
                  <a:lnTo>
                    <a:pt x="5684" y="12408"/>
                  </a:lnTo>
                  <a:lnTo>
                    <a:pt x="5707" y="12454"/>
                  </a:lnTo>
                  <a:lnTo>
                    <a:pt x="5707" y="12499"/>
                  </a:lnTo>
                  <a:lnTo>
                    <a:pt x="5684" y="12522"/>
                  </a:lnTo>
                  <a:lnTo>
                    <a:pt x="5571" y="12499"/>
                  </a:lnTo>
                  <a:lnTo>
                    <a:pt x="5480" y="12544"/>
                  </a:lnTo>
                  <a:lnTo>
                    <a:pt x="5390" y="12590"/>
                  </a:lnTo>
                  <a:lnTo>
                    <a:pt x="5390" y="12612"/>
                  </a:lnTo>
                  <a:lnTo>
                    <a:pt x="5390" y="12635"/>
                  </a:lnTo>
                  <a:lnTo>
                    <a:pt x="5390" y="12657"/>
                  </a:lnTo>
                  <a:lnTo>
                    <a:pt x="5435" y="12703"/>
                  </a:lnTo>
                  <a:lnTo>
                    <a:pt x="5526" y="12725"/>
                  </a:lnTo>
                  <a:lnTo>
                    <a:pt x="5526" y="12771"/>
                  </a:lnTo>
                  <a:lnTo>
                    <a:pt x="5413" y="12793"/>
                  </a:lnTo>
                  <a:lnTo>
                    <a:pt x="5277" y="12839"/>
                  </a:lnTo>
                  <a:lnTo>
                    <a:pt x="5254" y="12907"/>
                  </a:lnTo>
                  <a:lnTo>
                    <a:pt x="5209" y="12997"/>
                  </a:lnTo>
                  <a:lnTo>
                    <a:pt x="5209" y="13042"/>
                  </a:lnTo>
                  <a:lnTo>
                    <a:pt x="5231" y="13156"/>
                  </a:lnTo>
                  <a:lnTo>
                    <a:pt x="5254" y="13269"/>
                  </a:lnTo>
                  <a:lnTo>
                    <a:pt x="5299" y="13405"/>
                  </a:lnTo>
                  <a:lnTo>
                    <a:pt x="5299" y="13450"/>
                  </a:lnTo>
                  <a:lnTo>
                    <a:pt x="5277" y="13473"/>
                  </a:lnTo>
                  <a:lnTo>
                    <a:pt x="5254" y="13495"/>
                  </a:lnTo>
                  <a:lnTo>
                    <a:pt x="5277" y="13563"/>
                  </a:lnTo>
                  <a:lnTo>
                    <a:pt x="5277" y="13631"/>
                  </a:lnTo>
                  <a:lnTo>
                    <a:pt x="5277" y="13654"/>
                  </a:lnTo>
                  <a:lnTo>
                    <a:pt x="5254" y="13676"/>
                  </a:lnTo>
                  <a:lnTo>
                    <a:pt x="5005" y="13676"/>
                  </a:lnTo>
                  <a:lnTo>
                    <a:pt x="4960" y="13699"/>
                  </a:lnTo>
                  <a:lnTo>
                    <a:pt x="4892" y="13812"/>
                  </a:lnTo>
                  <a:lnTo>
                    <a:pt x="4688" y="13903"/>
                  </a:lnTo>
                  <a:lnTo>
                    <a:pt x="4575" y="13925"/>
                  </a:lnTo>
                  <a:lnTo>
                    <a:pt x="4529" y="13925"/>
                  </a:lnTo>
                  <a:lnTo>
                    <a:pt x="4416" y="13993"/>
                  </a:lnTo>
                  <a:lnTo>
                    <a:pt x="4099" y="14174"/>
                  </a:lnTo>
                  <a:lnTo>
                    <a:pt x="3941" y="14265"/>
                  </a:lnTo>
                  <a:lnTo>
                    <a:pt x="3850" y="14310"/>
                  </a:lnTo>
                  <a:lnTo>
                    <a:pt x="3782" y="14378"/>
                  </a:lnTo>
                  <a:lnTo>
                    <a:pt x="3782" y="14424"/>
                  </a:lnTo>
                  <a:lnTo>
                    <a:pt x="3782" y="14469"/>
                  </a:lnTo>
                  <a:lnTo>
                    <a:pt x="3601" y="14673"/>
                  </a:lnTo>
                  <a:lnTo>
                    <a:pt x="3465" y="14695"/>
                  </a:lnTo>
                  <a:lnTo>
                    <a:pt x="3352" y="14695"/>
                  </a:lnTo>
                  <a:lnTo>
                    <a:pt x="3284" y="14741"/>
                  </a:lnTo>
                  <a:lnTo>
                    <a:pt x="3171" y="14763"/>
                  </a:lnTo>
                  <a:lnTo>
                    <a:pt x="2922" y="14741"/>
                  </a:lnTo>
                  <a:lnTo>
                    <a:pt x="2854" y="14741"/>
                  </a:lnTo>
                  <a:lnTo>
                    <a:pt x="2695" y="14718"/>
                  </a:lnTo>
                  <a:lnTo>
                    <a:pt x="2627" y="14741"/>
                  </a:lnTo>
                  <a:lnTo>
                    <a:pt x="2560" y="14786"/>
                  </a:lnTo>
                  <a:lnTo>
                    <a:pt x="2469" y="14944"/>
                  </a:lnTo>
                  <a:lnTo>
                    <a:pt x="2446" y="14990"/>
                  </a:lnTo>
                  <a:lnTo>
                    <a:pt x="2424" y="15035"/>
                  </a:lnTo>
                  <a:lnTo>
                    <a:pt x="2401" y="15103"/>
                  </a:lnTo>
                  <a:lnTo>
                    <a:pt x="2378" y="15193"/>
                  </a:lnTo>
                  <a:lnTo>
                    <a:pt x="2333" y="15261"/>
                  </a:lnTo>
                  <a:lnTo>
                    <a:pt x="2288" y="15329"/>
                  </a:lnTo>
                  <a:lnTo>
                    <a:pt x="2220" y="15397"/>
                  </a:lnTo>
                  <a:lnTo>
                    <a:pt x="2152" y="15442"/>
                  </a:lnTo>
                  <a:lnTo>
                    <a:pt x="2107" y="15352"/>
                  </a:lnTo>
                  <a:lnTo>
                    <a:pt x="2084" y="15375"/>
                  </a:lnTo>
                  <a:lnTo>
                    <a:pt x="2039" y="15420"/>
                  </a:lnTo>
                  <a:lnTo>
                    <a:pt x="1971" y="15397"/>
                  </a:lnTo>
                  <a:lnTo>
                    <a:pt x="1903" y="15420"/>
                  </a:lnTo>
                  <a:lnTo>
                    <a:pt x="1812" y="15488"/>
                  </a:lnTo>
                  <a:lnTo>
                    <a:pt x="1654" y="15488"/>
                  </a:lnTo>
                  <a:lnTo>
                    <a:pt x="1631" y="15465"/>
                  </a:lnTo>
                  <a:lnTo>
                    <a:pt x="1609" y="15261"/>
                  </a:lnTo>
                  <a:lnTo>
                    <a:pt x="1586" y="15171"/>
                  </a:lnTo>
                  <a:lnTo>
                    <a:pt x="1563" y="15148"/>
                  </a:lnTo>
                  <a:lnTo>
                    <a:pt x="1518" y="15148"/>
                  </a:lnTo>
                  <a:lnTo>
                    <a:pt x="1314" y="15307"/>
                  </a:lnTo>
                  <a:lnTo>
                    <a:pt x="1201" y="15329"/>
                  </a:lnTo>
                  <a:lnTo>
                    <a:pt x="1110" y="15329"/>
                  </a:lnTo>
                  <a:lnTo>
                    <a:pt x="1020" y="15284"/>
                  </a:lnTo>
                  <a:lnTo>
                    <a:pt x="975" y="15307"/>
                  </a:lnTo>
                  <a:lnTo>
                    <a:pt x="975" y="15329"/>
                  </a:lnTo>
                  <a:lnTo>
                    <a:pt x="952" y="15352"/>
                  </a:lnTo>
                  <a:lnTo>
                    <a:pt x="997" y="15442"/>
                  </a:lnTo>
                  <a:lnTo>
                    <a:pt x="975" y="15465"/>
                  </a:lnTo>
                  <a:lnTo>
                    <a:pt x="929" y="15465"/>
                  </a:lnTo>
                  <a:lnTo>
                    <a:pt x="861" y="15488"/>
                  </a:lnTo>
                  <a:lnTo>
                    <a:pt x="816" y="15510"/>
                  </a:lnTo>
                  <a:lnTo>
                    <a:pt x="658" y="15646"/>
                  </a:lnTo>
                  <a:lnTo>
                    <a:pt x="522" y="15714"/>
                  </a:lnTo>
                  <a:lnTo>
                    <a:pt x="386" y="15714"/>
                  </a:lnTo>
                  <a:lnTo>
                    <a:pt x="341" y="15737"/>
                  </a:lnTo>
                  <a:lnTo>
                    <a:pt x="318" y="15759"/>
                  </a:lnTo>
                  <a:lnTo>
                    <a:pt x="273" y="15827"/>
                  </a:lnTo>
                  <a:lnTo>
                    <a:pt x="227" y="15918"/>
                  </a:lnTo>
                  <a:lnTo>
                    <a:pt x="205" y="15986"/>
                  </a:lnTo>
                  <a:lnTo>
                    <a:pt x="182" y="16009"/>
                  </a:lnTo>
                  <a:lnTo>
                    <a:pt x="205" y="16054"/>
                  </a:lnTo>
                  <a:lnTo>
                    <a:pt x="227" y="16099"/>
                  </a:lnTo>
                  <a:lnTo>
                    <a:pt x="250" y="16212"/>
                  </a:lnTo>
                  <a:lnTo>
                    <a:pt x="250" y="16235"/>
                  </a:lnTo>
                  <a:lnTo>
                    <a:pt x="227" y="16280"/>
                  </a:lnTo>
                  <a:lnTo>
                    <a:pt x="182" y="16326"/>
                  </a:lnTo>
                  <a:lnTo>
                    <a:pt x="92" y="16348"/>
                  </a:lnTo>
                  <a:lnTo>
                    <a:pt x="24" y="16371"/>
                  </a:lnTo>
                  <a:lnTo>
                    <a:pt x="24" y="16416"/>
                  </a:lnTo>
                  <a:lnTo>
                    <a:pt x="24" y="16529"/>
                  </a:lnTo>
                  <a:lnTo>
                    <a:pt x="1" y="16597"/>
                  </a:lnTo>
                  <a:lnTo>
                    <a:pt x="69" y="16710"/>
                  </a:lnTo>
                  <a:lnTo>
                    <a:pt x="114" y="16778"/>
                  </a:lnTo>
                  <a:lnTo>
                    <a:pt x="159" y="16824"/>
                  </a:lnTo>
                  <a:lnTo>
                    <a:pt x="159" y="16846"/>
                  </a:lnTo>
                  <a:lnTo>
                    <a:pt x="159" y="16892"/>
                  </a:lnTo>
                  <a:lnTo>
                    <a:pt x="114" y="16914"/>
                  </a:lnTo>
                  <a:lnTo>
                    <a:pt x="92" y="16937"/>
                  </a:lnTo>
                  <a:lnTo>
                    <a:pt x="92" y="16982"/>
                  </a:lnTo>
                  <a:lnTo>
                    <a:pt x="92" y="17005"/>
                  </a:lnTo>
                  <a:lnTo>
                    <a:pt x="137" y="17141"/>
                  </a:lnTo>
                  <a:lnTo>
                    <a:pt x="159" y="17231"/>
                  </a:lnTo>
                  <a:lnTo>
                    <a:pt x="227" y="17277"/>
                  </a:lnTo>
                  <a:lnTo>
                    <a:pt x="295" y="17299"/>
                  </a:lnTo>
                  <a:lnTo>
                    <a:pt x="341" y="17299"/>
                  </a:lnTo>
                  <a:lnTo>
                    <a:pt x="363" y="17231"/>
                  </a:lnTo>
                  <a:lnTo>
                    <a:pt x="431" y="17163"/>
                  </a:lnTo>
                  <a:lnTo>
                    <a:pt x="544" y="17163"/>
                  </a:lnTo>
                  <a:lnTo>
                    <a:pt x="726" y="17231"/>
                  </a:lnTo>
                  <a:lnTo>
                    <a:pt x="907" y="17322"/>
                  </a:lnTo>
                  <a:lnTo>
                    <a:pt x="975" y="17367"/>
                  </a:lnTo>
                  <a:lnTo>
                    <a:pt x="975" y="17435"/>
                  </a:lnTo>
                  <a:lnTo>
                    <a:pt x="929" y="17571"/>
                  </a:lnTo>
                  <a:lnTo>
                    <a:pt x="929" y="17639"/>
                  </a:lnTo>
                  <a:lnTo>
                    <a:pt x="952" y="17729"/>
                  </a:lnTo>
                  <a:lnTo>
                    <a:pt x="997" y="17797"/>
                  </a:lnTo>
                  <a:lnTo>
                    <a:pt x="1020" y="17911"/>
                  </a:lnTo>
                  <a:lnTo>
                    <a:pt x="1042" y="18001"/>
                  </a:lnTo>
                  <a:lnTo>
                    <a:pt x="1042" y="18024"/>
                  </a:lnTo>
                  <a:lnTo>
                    <a:pt x="1065" y="18069"/>
                  </a:lnTo>
                  <a:lnTo>
                    <a:pt x="1042" y="18160"/>
                  </a:lnTo>
                  <a:lnTo>
                    <a:pt x="1042" y="18228"/>
                  </a:lnTo>
                  <a:lnTo>
                    <a:pt x="1042" y="18273"/>
                  </a:lnTo>
                  <a:lnTo>
                    <a:pt x="1110" y="18295"/>
                  </a:lnTo>
                  <a:lnTo>
                    <a:pt x="1201" y="18386"/>
                  </a:lnTo>
                  <a:lnTo>
                    <a:pt x="1201" y="18454"/>
                  </a:lnTo>
                  <a:lnTo>
                    <a:pt x="1178" y="18499"/>
                  </a:lnTo>
                  <a:lnTo>
                    <a:pt x="1133" y="18545"/>
                  </a:lnTo>
                  <a:lnTo>
                    <a:pt x="1042" y="18590"/>
                  </a:lnTo>
                  <a:lnTo>
                    <a:pt x="1020" y="18612"/>
                  </a:lnTo>
                  <a:lnTo>
                    <a:pt x="997" y="18612"/>
                  </a:lnTo>
                  <a:lnTo>
                    <a:pt x="929" y="18590"/>
                  </a:lnTo>
                  <a:lnTo>
                    <a:pt x="907" y="18545"/>
                  </a:lnTo>
                  <a:lnTo>
                    <a:pt x="861" y="18567"/>
                  </a:lnTo>
                  <a:lnTo>
                    <a:pt x="771" y="18590"/>
                  </a:lnTo>
                  <a:lnTo>
                    <a:pt x="612" y="18680"/>
                  </a:lnTo>
                  <a:lnTo>
                    <a:pt x="612" y="18703"/>
                  </a:lnTo>
                  <a:lnTo>
                    <a:pt x="726" y="18771"/>
                  </a:lnTo>
                  <a:lnTo>
                    <a:pt x="748" y="18794"/>
                  </a:lnTo>
                  <a:lnTo>
                    <a:pt x="748" y="18816"/>
                  </a:lnTo>
                  <a:lnTo>
                    <a:pt x="793" y="18794"/>
                  </a:lnTo>
                  <a:lnTo>
                    <a:pt x="861" y="18794"/>
                  </a:lnTo>
                  <a:lnTo>
                    <a:pt x="929" y="18816"/>
                  </a:lnTo>
                  <a:lnTo>
                    <a:pt x="997" y="18862"/>
                  </a:lnTo>
                  <a:lnTo>
                    <a:pt x="1020" y="18884"/>
                  </a:lnTo>
                  <a:lnTo>
                    <a:pt x="1065" y="18862"/>
                  </a:lnTo>
                  <a:lnTo>
                    <a:pt x="1156" y="18839"/>
                  </a:lnTo>
                  <a:lnTo>
                    <a:pt x="1224" y="18862"/>
                  </a:lnTo>
                  <a:lnTo>
                    <a:pt x="1382" y="18907"/>
                  </a:lnTo>
                  <a:lnTo>
                    <a:pt x="1405" y="18952"/>
                  </a:lnTo>
                  <a:lnTo>
                    <a:pt x="1450" y="19088"/>
                  </a:lnTo>
                  <a:lnTo>
                    <a:pt x="1473" y="19111"/>
                  </a:lnTo>
                  <a:lnTo>
                    <a:pt x="1563" y="19065"/>
                  </a:lnTo>
                  <a:lnTo>
                    <a:pt x="1654" y="19088"/>
                  </a:lnTo>
                  <a:lnTo>
                    <a:pt x="1722" y="19133"/>
                  </a:lnTo>
                  <a:lnTo>
                    <a:pt x="1790" y="19179"/>
                  </a:lnTo>
                  <a:lnTo>
                    <a:pt x="1812" y="19224"/>
                  </a:lnTo>
                  <a:lnTo>
                    <a:pt x="1858" y="19314"/>
                  </a:lnTo>
                  <a:lnTo>
                    <a:pt x="1880" y="19360"/>
                  </a:lnTo>
                  <a:lnTo>
                    <a:pt x="1880" y="19450"/>
                  </a:lnTo>
                  <a:lnTo>
                    <a:pt x="1880" y="19654"/>
                  </a:lnTo>
                  <a:lnTo>
                    <a:pt x="1858" y="19677"/>
                  </a:lnTo>
                  <a:lnTo>
                    <a:pt x="1835" y="19722"/>
                  </a:lnTo>
                  <a:lnTo>
                    <a:pt x="1835" y="19767"/>
                  </a:lnTo>
                  <a:lnTo>
                    <a:pt x="1858" y="19790"/>
                  </a:lnTo>
                  <a:lnTo>
                    <a:pt x="1926" y="19813"/>
                  </a:lnTo>
                  <a:lnTo>
                    <a:pt x="1971" y="19835"/>
                  </a:lnTo>
                  <a:lnTo>
                    <a:pt x="1993" y="19858"/>
                  </a:lnTo>
                  <a:lnTo>
                    <a:pt x="2039" y="19994"/>
                  </a:lnTo>
                  <a:lnTo>
                    <a:pt x="2107" y="19994"/>
                  </a:lnTo>
                  <a:lnTo>
                    <a:pt x="2220" y="19971"/>
                  </a:lnTo>
                  <a:lnTo>
                    <a:pt x="2310" y="19926"/>
                  </a:lnTo>
                  <a:lnTo>
                    <a:pt x="2356" y="19926"/>
                  </a:lnTo>
                  <a:lnTo>
                    <a:pt x="2356" y="20039"/>
                  </a:lnTo>
                  <a:lnTo>
                    <a:pt x="2424" y="20084"/>
                  </a:lnTo>
                  <a:lnTo>
                    <a:pt x="2492" y="20130"/>
                  </a:lnTo>
                  <a:lnTo>
                    <a:pt x="2514" y="20152"/>
                  </a:lnTo>
                  <a:lnTo>
                    <a:pt x="2605" y="20197"/>
                  </a:lnTo>
                  <a:lnTo>
                    <a:pt x="2786" y="20243"/>
                  </a:lnTo>
                  <a:lnTo>
                    <a:pt x="2944" y="20288"/>
                  </a:lnTo>
                  <a:lnTo>
                    <a:pt x="3058" y="20333"/>
                  </a:lnTo>
                  <a:lnTo>
                    <a:pt x="3284" y="20333"/>
                  </a:lnTo>
                  <a:lnTo>
                    <a:pt x="3329" y="20311"/>
                  </a:lnTo>
                  <a:lnTo>
                    <a:pt x="3352" y="20311"/>
                  </a:lnTo>
                  <a:lnTo>
                    <a:pt x="3375" y="20333"/>
                  </a:lnTo>
                  <a:lnTo>
                    <a:pt x="3420" y="20356"/>
                  </a:lnTo>
                  <a:lnTo>
                    <a:pt x="3465" y="20333"/>
                  </a:lnTo>
                  <a:lnTo>
                    <a:pt x="3511" y="20311"/>
                  </a:lnTo>
                  <a:lnTo>
                    <a:pt x="3533" y="20333"/>
                  </a:lnTo>
                  <a:lnTo>
                    <a:pt x="3533" y="20356"/>
                  </a:lnTo>
                  <a:lnTo>
                    <a:pt x="3511" y="20492"/>
                  </a:lnTo>
                  <a:lnTo>
                    <a:pt x="3511" y="20537"/>
                  </a:lnTo>
                  <a:lnTo>
                    <a:pt x="3556" y="20650"/>
                  </a:lnTo>
                  <a:lnTo>
                    <a:pt x="3624" y="20831"/>
                  </a:lnTo>
                  <a:lnTo>
                    <a:pt x="3692" y="21013"/>
                  </a:lnTo>
                  <a:lnTo>
                    <a:pt x="3714" y="21126"/>
                  </a:lnTo>
                  <a:lnTo>
                    <a:pt x="3760" y="21171"/>
                  </a:lnTo>
                  <a:lnTo>
                    <a:pt x="3918" y="21216"/>
                  </a:lnTo>
                  <a:lnTo>
                    <a:pt x="4031" y="21262"/>
                  </a:lnTo>
                  <a:lnTo>
                    <a:pt x="4099" y="21307"/>
                  </a:lnTo>
                  <a:lnTo>
                    <a:pt x="4190" y="21375"/>
                  </a:lnTo>
                  <a:lnTo>
                    <a:pt x="4235" y="21420"/>
                  </a:lnTo>
                  <a:lnTo>
                    <a:pt x="4280" y="21465"/>
                  </a:lnTo>
                  <a:lnTo>
                    <a:pt x="4280" y="21511"/>
                  </a:lnTo>
                  <a:lnTo>
                    <a:pt x="4280" y="21533"/>
                  </a:lnTo>
                  <a:lnTo>
                    <a:pt x="4235" y="21556"/>
                  </a:lnTo>
                  <a:lnTo>
                    <a:pt x="4099" y="21669"/>
                  </a:lnTo>
                  <a:lnTo>
                    <a:pt x="4077" y="21692"/>
                  </a:lnTo>
                  <a:lnTo>
                    <a:pt x="4077" y="21737"/>
                  </a:lnTo>
                  <a:lnTo>
                    <a:pt x="4099" y="21850"/>
                  </a:lnTo>
                  <a:lnTo>
                    <a:pt x="4122" y="21918"/>
                  </a:lnTo>
                  <a:lnTo>
                    <a:pt x="4122" y="22077"/>
                  </a:lnTo>
                  <a:lnTo>
                    <a:pt x="4145" y="22213"/>
                  </a:lnTo>
                  <a:lnTo>
                    <a:pt x="4190" y="22281"/>
                  </a:lnTo>
                  <a:lnTo>
                    <a:pt x="4235" y="22326"/>
                  </a:lnTo>
                  <a:lnTo>
                    <a:pt x="4258" y="22371"/>
                  </a:lnTo>
                  <a:lnTo>
                    <a:pt x="4303" y="22416"/>
                  </a:lnTo>
                  <a:lnTo>
                    <a:pt x="4348" y="22462"/>
                  </a:lnTo>
                  <a:lnTo>
                    <a:pt x="4394" y="22484"/>
                  </a:lnTo>
                  <a:lnTo>
                    <a:pt x="4394" y="22530"/>
                  </a:lnTo>
                  <a:lnTo>
                    <a:pt x="4394" y="22598"/>
                  </a:lnTo>
                  <a:lnTo>
                    <a:pt x="4371" y="22643"/>
                  </a:lnTo>
                  <a:lnTo>
                    <a:pt x="4371" y="22665"/>
                  </a:lnTo>
                  <a:lnTo>
                    <a:pt x="4416" y="22688"/>
                  </a:lnTo>
                  <a:lnTo>
                    <a:pt x="4462" y="22756"/>
                  </a:lnTo>
                  <a:lnTo>
                    <a:pt x="4462" y="22824"/>
                  </a:lnTo>
                  <a:lnTo>
                    <a:pt x="4462" y="22869"/>
                  </a:lnTo>
                  <a:lnTo>
                    <a:pt x="4484" y="22915"/>
                  </a:lnTo>
                  <a:lnTo>
                    <a:pt x="4484" y="22982"/>
                  </a:lnTo>
                  <a:lnTo>
                    <a:pt x="4462" y="23096"/>
                  </a:lnTo>
                  <a:lnTo>
                    <a:pt x="4462" y="23164"/>
                  </a:lnTo>
                  <a:lnTo>
                    <a:pt x="4439" y="23164"/>
                  </a:lnTo>
                  <a:lnTo>
                    <a:pt x="4394" y="23186"/>
                  </a:lnTo>
                  <a:lnTo>
                    <a:pt x="4348" y="23277"/>
                  </a:lnTo>
                  <a:lnTo>
                    <a:pt x="4303" y="23299"/>
                  </a:lnTo>
                  <a:lnTo>
                    <a:pt x="4235" y="23299"/>
                  </a:lnTo>
                  <a:lnTo>
                    <a:pt x="4167" y="23254"/>
                  </a:lnTo>
                  <a:lnTo>
                    <a:pt x="4122" y="23186"/>
                  </a:lnTo>
                  <a:lnTo>
                    <a:pt x="4099" y="23164"/>
                  </a:lnTo>
                  <a:lnTo>
                    <a:pt x="4077" y="23118"/>
                  </a:lnTo>
                  <a:lnTo>
                    <a:pt x="4054" y="23073"/>
                  </a:lnTo>
                  <a:lnTo>
                    <a:pt x="4009" y="23096"/>
                  </a:lnTo>
                  <a:lnTo>
                    <a:pt x="3918" y="23096"/>
                  </a:lnTo>
                  <a:lnTo>
                    <a:pt x="3828" y="23118"/>
                  </a:lnTo>
                  <a:lnTo>
                    <a:pt x="3805" y="23118"/>
                  </a:lnTo>
                  <a:lnTo>
                    <a:pt x="3805" y="23141"/>
                  </a:lnTo>
                  <a:lnTo>
                    <a:pt x="3828" y="23186"/>
                  </a:lnTo>
                  <a:lnTo>
                    <a:pt x="3850" y="23254"/>
                  </a:lnTo>
                  <a:lnTo>
                    <a:pt x="3873" y="23345"/>
                  </a:lnTo>
                  <a:lnTo>
                    <a:pt x="3895" y="23413"/>
                  </a:lnTo>
                  <a:lnTo>
                    <a:pt x="3895" y="23435"/>
                  </a:lnTo>
                  <a:lnTo>
                    <a:pt x="4031" y="23616"/>
                  </a:lnTo>
                  <a:lnTo>
                    <a:pt x="4077" y="23639"/>
                  </a:lnTo>
                  <a:lnTo>
                    <a:pt x="4077" y="23662"/>
                  </a:lnTo>
                  <a:lnTo>
                    <a:pt x="4077" y="23730"/>
                  </a:lnTo>
                  <a:lnTo>
                    <a:pt x="4054" y="23820"/>
                  </a:lnTo>
                  <a:lnTo>
                    <a:pt x="4054" y="23866"/>
                  </a:lnTo>
                  <a:lnTo>
                    <a:pt x="4099" y="23933"/>
                  </a:lnTo>
                  <a:lnTo>
                    <a:pt x="4145" y="23979"/>
                  </a:lnTo>
                  <a:lnTo>
                    <a:pt x="4099" y="24047"/>
                  </a:lnTo>
                  <a:lnTo>
                    <a:pt x="4077" y="24115"/>
                  </a:lnTo>
                  <a:lnTo>
                    <a:pt x="4099" y="24160"/>
                  </a:lnTo>
                  <a:lnTo>
                    <a:pt x="4099" y="24250"/>
                  </a:lnTo>
                  <a:lnTo>
                    <a:pt x="4099" y="24273"/>
                  </a:lnTo>
                  <a:lnTo>
                    <a:pt x="4122" y="24296"/>
                  </a:lnTo>
                  <a:lnTo>
                    <a:pt x="4167" y="24273"/>
                  </a:lnTo>
                  <a:lnTo>
                    <a:pt x="4212" y="24250"/>
                  </a:lnTo>
                  <a:lnTo>
                    <a:pt x="4280" y="24250"/>
                  </a:lnTo>
                  <a:lnTo>
                    <a:pt x="4303" y="24183"/>
                  </a:lnTo>
                  <a:lnTo>
                    <a:pt x="4326" y="24160"/>
                  </a:lnTo>
                  <a:lnTo>
                    <a:pt x="4371" y="24183"/>
                  </a:lnTo>
                  <a:lnTo>
                    <a:pt x="4484" y="24341"/>
                  </a:lnTo>
                  <a:lnTo>
                    <a:pt x="4575" y="24454"/>
                  </a:lnTo>
                  <a:lnTo>
                    <a:pt x="4597" y="24477"/>
                  </a:lnTo>
                  <a:lnTo>
                    <a:pt x="4597" y="24500"/>
                  </a:lnTo>
                  <a:lnTo>
                    <a:pt x="4688" y="24567"/>
                  </a:lnTo>
                  <a:lnTo>
                    <a:pt x="4733" y="24613"/>
                  </a:lnTo>
                  <a:lnTo>
                    <a:pt x="4824" y="24590"/>
                  </a:lnTo>
                  <a:lnTo>
                    <a:pt x="4937" y="24590"/>
                  </a:lnTo>
                  <a:lnTo>
                    <a:pt x="4982" y="24635"/>
                  </a:lnTo>
                  <a:lnTo>
                    <a:pt x="5028" y="24658"/>
                  </a:lnTo>
                  <a:lnTo>
                    <a:pt x="5163" y="24749"/>
                  </a:lnTo>
                  <a:lnTo>
                    <a:pt x="5209" y="24749"/>
                  </a:lnTo>
                  <a:lnTo>
                    <a:pt x="5254" y="24771"/>
                  </a:lnTo>
                  <a:lnTo>
                    <a:pt x="5254" y="24839"/>
                  </a:lnTo>
                  <a:lnTo>
                    <a:pt x="5231" y="24930"/>
                  </a:lnTo>
                  <a:lnTo>
                    <a:pt x="5231" y="24952"/>
                  </a:lnTo>
                  <a:lnTo>
                    <a:pt x="5299" y="24952"/>
                  </a:lnTo>
                  <a:lnTo>
                    <a:pt x="5413" y="25020"/>
                  </a:lnTo>
                  <a:lnTo>
                    <a:pt x="5526" y="25043"/>
                  </a:lnTo>
                  <a:lnTo>
                    <a:pt x="5571" y="25066"/>
                  </a:lnTo>
                  <a:lnTo>
                    <a:pt x="5639" y="25088"/>
                  </a:lnTo>
                  <a:lnTo>
                    <a:pt x="5684" y="25156"/>
                  </a:lnTo>
                  <a:lnTo>
                    <a:pt x="5775" y="25201"/>
                  </a:lnTo>
                  <a:lnTo>
                    <a:pt x="5865" y="25269"/>
                  </a:lnTo>
                  <a:lnTo>
                    <a:pt x="5888" y="25315"/>
                  </a:lnTo>
                  <a:lnTo>
                    <a:pt x="5933" y="25383"/>
                  </a:lnTo>
                  <a:lnTo>
                    <a:pt x="5979" y="25451"/>
                  </a:lnTo>
                  <a:lnTo>
                    <a:pt x="6024" y="25451"/>
                  </a:lnTo>
                  <a:lnTo>
                    <a:pt x="6092" y="25383"/>
                  </a:lnTo>
                  <a:lnTo>
                    <a:pt x="6205" y="25156"/>
                  </a:lnTo>
                  <a:lnTo>
                    <a:pt x="6386" y="25111"/>
                  </a:lnTo>
                  <a:lnTo>
                    <a:pt x="6567" y="25134"/>
                  </a:lnTo>
                  <a:lnTo>
                    <a:pt x="6703" y="25179"/>
                  </a:lnTo>
                  <a:lnTo>
                    <a:pt x="6748" y="25247"/>
                  </a:lnTo>
                  <a:lnTo>
                    <a:pt x="6794" y="25337"/>
                  </a:lnTo>
                  <a:lnTo>
                    <a:pt x="6794" y="25360"/>
                  </a:lnTo>
                  <a:lnTo>
                    <a:pt x="6862" y="25428"/>
                  </a:lnTo>
                  <a:lnTo>
                    <a:pt x="7065" y="25518"/>
                  </a:lnTo>
                  <a:lnTo>
                    <a:pt x="7179" y="25632"/>
                  </a:lnTo>
                  <a:lnTo>
                    <a:pt x="7360" y="25768"/>
                  </a:lnTo>
                  <a:lnTo>
                    <a:pt x="7473" y="25813"/>
                  </a:lnTo>
                  <a:lnTo>
                    <a:pt x="7586" y="25835"/>
                  </a:lnTo>
                  <a:lnTo>
                    <a:pt x="7654" y="25881"/>
                  </a:lnTo>
                  <a:lnTo>
                    <a:pt x="7745" y="25994"/>
                  </a:lnTo>
                  <a:lnTo>
                    <a:pt x="7835" y="26107"/>
                  </a:lnTo>
                  <a:lnTo>
                    <a:pt x="7926" y="26220"/>
                  </a:lnTo>
                  <a:lnTo>
                    <a:pt x="7994" y="26220"/>
                  </a:lnTo>
                  <a:lnTo>
                    <a:pt x="8107" y="26175"/>
                  </a:lnTo>
                  <a:lnTo>
                    <a:pt x="8220" y="26130"/>
                  </a:lnTo>
                  <a:lnTo>
                    <a:pt x="8288" y="26152"/>
                  </a:lnTo>
                  <a:lnTo>
                    <a:pt x="8356" y="26175"/>
                  </a:lnTo>
                  <a:lnTo>
                    <a:pt x="8356" y="26243"/>
                  </a:lnTo>
                  <a:lnTo>
                    <a:pt x="8401" y="26356"/>
                  </a:lnTo>
                  <a:lnTo>
                    <a:pt x="8447" y="26469"/>
                  </a:lnTo>
                  <a:lnTo>
                    <a:pt x="8515" y="26492"/>
                  </a:lnTo>
                  <a:lnTo>
                    <a:pt x="8582" y="26560"/>
                  </a:lnTo>
                  <a:lnTo>
                    <a:pt x="8628" y="26605"/>
                  </a:lnTo>
                  <a:lnTo>
                    <a:pt x="8786" y="26696"/>
                  </a:lnTo>
                  <a:lnTo>
                    <a:pt x="8809" y="26718"/>
                  </a:lnTo>
                  <a:lnTo>
                    <a:pt x="8832" y="26741"/>
                  </a:lnTo>
                  <a:lnTo>
                    <a:pt x="8877" y="26764"/>
                  </a:lnTo>
                  <a:lnTo>
                    <a:pt x="8899" y="26786"/>
                  </a:lnTo>
                  <a:lnTo>
                    <a:pt x="8945" y="26786"/>
                  </a:lnTo>
                  <a:lnTo>
                    <a:pt x="9103" y="26741"/>
                  </a:lnTo>
                  <a:lnTo>
                    <a:pt x="9194" y="26741"/>
                  </a:lnTo>
                  <a:lnTo>
                    <a:pt x="9194" y="26764"/>
                  </a:lnTo>
                  <a:lnTo>
                    <a:pt x="9149" y="26854"/>
                  </a:lnTo>
                  <a:lnTo>
                    <a:pt x="9126" y="26945"/>
                  </a:lnTo>
                  <a:lnTo>
                    <a:pt x="9149" y="26990"/>
                  </a:lnTo>
                  <a:lnTo>
                    <a:pt x="9239" y="27013"/>
                  </a:lnTo>
                  <a:lnTo>
                    <a:pt x="9375" y="27035"/>
                  </a:lnTo>
                  <a:lnTo>
                    <a:pt x="9601" y="27035"/>
                  </a:lnTo>
                  <a:lnTo>
                    <a:pt x="9669" y="27081"/>
                  </a:lnTo>
                  <a:lnTo>
                    <a:pt x="9737" y="27171"/>
                  </a:lnTo>
                  <a:lnTo>
                    <a:pt x="9783" y="27285"/>
                  </a:lnTo>
                  <a:lnTo>
                    <a:pt x="9828" y="27352"/>
                  </a:lnTo>
                  <a:lnTo>
                    <a:pt x="9896" y="27352"/>
                  </a:lnTo>
                  <a:lnTo>
                    <a:pt x="9918" y="27285"/>
                  </a:lnTo>
                  <a:lnTo>
                    <a:pt x="9918" y="27217"/>
                  </a:lnTo>
                  <a:lnTo>
                    <a:pt x="9964" y="27171"/>
                  </a:lnTo>
                  <a:lnTo>
                    <a:pt x="9986" y="27194"/>
                  </a:lnTo>
                  <a:lnTo>
                    <a:pt x="10032" y="27262"/>
                  </a:lnTo>
                  <a:lnTo>
                    <a:pt x="10122" y="27330"/>
                  </a:lnTo>
                  <a:lnTo>
                    <a:pt x="10167" y="27352"/>
                  </a:lnTo>
                  <a:lnTo>
                    <a:pt x="10235" y="27330"/>
                  </a:lnTo>
                  <a:lnTo>
                    <a:pt x="10258" y="27307"/>
                  </a:lnTo>
                  <a:lnTo>
                    <a:pt x="10303" y="27217"/>
                  </a:lnTo>
                  <a:lnTo>
                    <a:pt x="10349" y="27194"/>
                  </a:lnTo>
                  <a:lnTo>
                    <a:pt x="10394" y="27194"/>
                  </a:lnTo>
                  <a:lnTo>
                    <a:pt x="10417" y="27217"/>
                  </a:lnTo>
                  <a:lnTo>
                    <a:pt x="10439" y="27262"/>
                  </a:lnTo>
                  <a:lnTo>
                    <a:pt x="10530" y="27285"/>
                  </a:lnTo>
                  <a:lnTo>
                    <a:pt x="10598" y="27307"/>
                  </a:lnTo>
                  <a:lnTo>
                    <a:pt x="10666" y="27352"/>
                  </a:lnTo>
                  <a:lnTo>
                    <a:pt x="10756" y="27420"/>
                  </a:lnTo>
                  <a:lnTo>
                    <a:pt x="10869" y="27443"/>
                  </a:lnTo>
                  <a:lnTo>
                    <a:pt x="11186" y="27443"/>
                  </a:lnTo>
                  <a:lnTo>
                    <a:pt x="11322" y="27375"/>
                  </a:lnTo>
                  <a:lnTo>
                    <a:pt x="11390" y="27375"/>
                  </a:lnTo>
                  <a:lnTo>
                    <a:pt x="11458" y="27398"/>
                  </a:lnTo>
                  <a:lnTo>
                    <a:pt x="11526" y="27398"/>
                  </a:lnTo>
                  <a:lnTo>
                    <a:pt x="11526" y="27375"/>
                  </a:lnTo>
                  <a:lnTo>
                    <a:pt x="11526" y="27352"/>
                  </a:lnTo>
                  <a:lnTo>
                    <a:pt x="11549" y="27330"/>
                  </a:lnTo>
                  <a:lnTo>
                    <a:pt x="11662" y="27307"/>
                  </a:lnTo>
                  <a:lnTo>
                    <a:pt x="11775" y="27262"/>
                  </a:lnTo>
                  <a:lnTo>
                    <a:pt x="11820" y="27262"/>
                  </a:lnTo>
                  <a:lnTo>
                    <a:pt x="11866" y="27239"/>
                  </a:lnTo>
                  <a:lnTo>
                    <a:pt x="11911" y="27194"/>
                  </a:lnTo>
                  <a:lnTo>
                    <a:pt x="11934" y="27194"/>
                  </a:lnTo>
                  <a:lnTo>
                    <a:pt x="12047" y="27239"/>
                  </a:lnTo>
                  <a:lnTo>
                    <a:pt x="12092" y="27285"/>
                  </a:lnTo>
                  <a:lnTo>
                    <a:pt x="12092" y="27375"/>
                  </a:lnTo>
                  <a:lnTo>
                    <a:pt x="12115" y="27398"/>
                  </a:lnTo>
                  <a:lnTo>
                    <a:pt x="12092" y="27488"/>
                  </a:lnTo>
                  <a:lnTo>
                    <a:pt x="12047" y="27715"/>
                  </a:lnTo>
                  <a:lnTo>
                    <a:pt x="12047" y="27783"/>
                  </a:lnTo>
                  <a:lnTo>
                    <a:pt x="12115" y="27851"/>
                  </a:lnTo>
                  <a:lnTo>
                    <a:pt x="12160" y="27896"/>
                  </a:lnTo>
                  <a:lnTo>
                    <a:pt x="12205" y="27760"/>
                  </a:lnTo>
                  <a:lnTo>
                    <a:pt x="12251" y="27715"/>
                  </a:lnTo>
                  <a:lnTo>
                    <a:pt x="12319" y="27647"/>
                  </a:lnTo>
                  <a:lnTo>
                    <a:pt x="12364" y="27534"/>
                  </a:lnTo>
                  <a:lnTo>
                    <a:pt x="12454" y="27420"/>
                  </a:lnTo>
                  <a:lnTo>
                    <a:pt x="12545" y="27330"/>
                  </a:lnTo>
                  <a:lnTo>
                    <a:pt x="12613" y="27239"/>
                  </a:lnTo>
                  <a:lnTo>
                    <a:pt x="12658" y="27194"/>
                  </a:lnTo>
                  <a:lnTo>
                    <a:pt x="12749" y="27149"/>
                  </a:lnTo>
                  <a:lnTo>
                    <a:pt x="12839" y="27103"/>
                  </a:lnTo>
                  <a:lnTo>
                    <a:pt x="12885" y="27058"/>
                  </a:lnTo>
                  <a:lnTo>
                    <a:pt x="12953" y="27013"/>
                  </a:lnTo>
                  <a:lnTo>
                    <a:pt x="13111" y="27013"/>
                  </a:lnTo>
                  <a:lnTo>
                    <a:pt x="13202" y="27035"/>
                  </a:lnTo>
                  <a:lnTo>
                    <a:pt x="13315" y="27058"/>
                  </a:lnTo>
                  <a:lnTo>
                    <a:pt x="13315" y="27081"/>
                  </a:lnTo>
                  <a:lnTo>
                    <a:pt x="13315" y="27126"/>
                  </a:lnTo>
                  <a:lnTo>
                    <a:pt x="13292" y="27171"/>
                  </a:lnTo>
                  <a:lnTo>
                    <a:pt x="13292" y="27194"/>
                  </a:lnTo>
                  <a:lnTo>
                    <a:pt x="13315" y="27217"/>
                  </a:lnTo>
                  <a:lnTo>
                    <a:pt x="13609" y="27217"/>
                  </a:lnTo>
                  <a:lnTo>
                    <a:pt x="13745" y="27262"/>
                  </a:lnTo>
                  <a:lnTo>
                    <a:pt x="13790" y="27285"/>
                  </a:lnTo>
                  <a:lnTo>
                    <a:pt x="13836" y="27307"/>
                  </a:lnTo>
                  <a:lnTo>
                    <a:pt x="13881" y="27307"/>
                  </a:lnTo>
                  <a:lnTo>
                    <a:pt x="13949" y="27262"/>
                  </a:lnTo>
                  <a:lnTo>
                    <a:pt x="14017" y="27217"/>
                  </a:lnTo>
                  <a:lnTo>
                    <a:pt x="14062" y="27217"/>
                  </a:lnTo>
                  <a:lnTo>
                    <a:pt x="14107" y="27262"/>
                  </a:lnTo>
                  <a:lnTo>
                    <a:pt x="14221" y="27307"/>
                  </a:lnTo>
                  <a:lnTo>
                    <a:pt x="14311" y="27330"/>
                  </a:lnTo>
                  <a:lnTo>
                    <a:pt x="14334" y="27352"/>
                  </a:lnTo>
                  <a:lnTo>
                    <a:pt x="14334" y="27466"/>
                  </a:lnTo>
                  <a:lnTo>
                    <a:pt x="14334" y="27488"/>
                  </a:lnTo>
                  <a:lnTo>
                    <a:pt x="14402" y="27488"/>
                  </a:lnTo>
                  <a:lnTo>
                    <a:pt x="14492" y="27511"/>
                  </a:lnTo>
                  <a:lnTo>
                    <a:pt x="14560" y="27534"/>
                  </a:lnTo>
                  <a:lnTo>
                    <a:pt x="14605" y="27534"/>
                  </a:lnTo>
                  <a:lnTo>
                    <a:pt x="14696" y="27443"/>
                  </a:lnTo>
                  <a:lnTo>
                    <a:pt x="14787" y="27443"/>
                  </a:lnTo>
                  <a:lnTo>
                    <a:pt x="14809" y="27420"/>
                  </a:lnTo>
                  <a:lnTo>
                    <a:pt x="14832" y="27443"/>
                  </a:lnTo>
                  <a:lnTo>
                    <a:pt x="14945" y="27443"/>
                  </a:lnTo>
                  <a:lnTo>
                    <a:pt x="15013" y="27420"/>
                  </a:lnTo>
                  <a:lnTo>
                    <a:pt x="15058" y="27398"/>
                  </a:lnTo>
                  <a:lnTo>
                    <a:pt x="15149" y="27330"/>
                  </a:lnTo>
                  <a:lnTo>
                    <a:pt x="15171" y="27285"/>
                  </a:lnTo>
                  <a:lnTo>
                    <a:pt x="15171" y="27262"/>
                  </a:lnTo>
                  <a:lnTo>
                    <a:pt x="15149" y="27239"/>
                  </a:lnTo>
                  <a:lnTo>
                    <a:pt x="15126" y="27217"/>
                  </a:lnTo>
                  <a:lnTo>
                    <a:pt x="15149" y="27194"/>
                  </a:lnTo>
                  <a:lnTo>
                    <a:pt x="15171" y="27149"/>
                  </a:lnTo>
                  <a:lnTo>
                    <a:pt x="15330" y="27081"/>
                  </a:lnTo>
                  <a:lnTo>
                    <a:pt x="15443" y="26990"/>
                  </a:lnTo>
                  <a:lnTo>
                    <a:pt x="15511" y="26922"/>
                  </a:lnTo>
                  <a:lnTo>
                    <a:pt x="15534" y="26832"/>
                  </a:lnTo>
                  <a:lnTo>
                    <a:pt x="15579" y="26741"/>
                  </a:lnTo>
                  <a:lnTo>
                    <a:pt x="15624" y="26718"/>
                  </a:lnTo>
                  <a:lnTo>
                    <a:pt x="15692" y="26696"/>
                  </a:lnTo>
                  <a:lnTo>
                    <a:pt x="15941" y="26673"/>
                  </a:lnTo>
                  <a:lnTo>
                    <a:pt x="16009" y="26628"/>
                  </a:lnTo>
                  <a:lnTo>
                    <a:pt x="16122" y="26560"/>
                  </a:lnTo>
                  <a:lnTo>
                    <a:pt x="16190" y="26515"/>
                  </a:lnTo>
                  <a:lnTo>
                    <a:pt x="16213" y="26469"/>
                  </a:lnTo>
                  <a:lnTo>
                    <a:pt x="16213" y="26424"/>
                  </a:lnTo>
                  <a:lnTo>
                    <a:pt x="16304" y="26402"/>
                  </a:lnTo>
                  <a:lnTo>
                    <a:pt x="16372" y="26334"/>
                  </a:lnTo>
                  <a:lnTo>
                    <a:pt x="16439" y="26243"/>
                  </a:lnTo>
                  <a:lnTo>
                    <a:pt x="16575" y="26198"/>
                  </a:lnTo>
                  <a:lnTo>
                    <a:pt x="16711" y="26107"/>
                  </a:lnTo>
                  <a:lnTo>
                    <a:pt x="16756" y="26107"/>
                  </a:lnTo>
                  <a:lnTo>
                    <a:pt x="16802" y="26152"/>
                  </a:lnTo>
                  <a:lnTo>
                    <a:pt x="16824" y="26198"/>
                  </a:lnTo>
                  <a:lnTo>
                    <a:pt x="16824" y="26220"/>
                  </a:lnTo>
                  <a:lnTo>
                    <a:pt x="16983" y="26243"/>
                  </a:lnTo>
                  <a:lnTo>
                    <a:pt x="17006" y="26243"/>
                  </a:lnTo>
                  <a:lnTo>
                    <a:pt x="17119" y="26288"/>
                  </a:lnTo>
                  <a:lnTo>
                    <a:pt x="17232" y="26334"/>
                  </a:lnTo>
                  <a:lnTo>
                    <a:pt x="17277" y="26356"/>
                  </a:lnTo>
                  <a:lnTo>
                    <a:pt x="17323" y="26356"/>
                  </a:lnTo>
                  <a:lnTo>
                    <a:pt x="17345" y="26334"/>
                  </a:lnTo>
                  <a:lnTo>
                    <a:pt x="17368" y="26288"/>
                  </a:lnTo>
                  <a:lnTo>
                    <a:pt x="17390" y="26266"/>
                  </a:lnTo>
                  <a:lnTo>
                    <a:pt x="17413" y="26243"/>
                  </a:lnTo>
                  <a:lnTo>
                    <a:pt x="17413" y="26198"/>
                  </a:lnTo>
                  <a:lnTo>
                    <a:pt x="17572" y="26107"/>
                  </a:lnTo>
                  <a:lnTo>
                    <a:pt x="17707" y="26039"/>
                  </a:lnTo>
                  <a:lnTo>
                    <a:pt x="17821" y="25971"/>
                  </a:lnTo>
                  <a:lnTo>
                    <a:pt x="17866" y="25994"/>
                  </a:lnTo>
                  <a:lnTo>
                    <a:pt x="17889" y="26039"/>
                  </a:lnTo>
                  <a:lnTo>
                    <a:pt x="17957" y="26130"/>
                  </a:lnTo>
                  <a:lnTo>
                    <a:pt x="17979" y="26152"/>
                  </a:lnTo>
                  <a:lnTo>
                    <a:pt x="18070" y="26152"/>
                  </a:lnTo>
                  <a:lnTo>
                    <a:pt x="18070" y="26198"/>
                  </a:lnTo>
                  <a:lnTo>
                    <a:pt x="18002" y="26243"/>
                  </a:lnTo>
                  <a:lnTo>
                    <a:pt x="17934" y="26266"/>
                  </a:lnTo>
                  <a:lnTo>
                    <a:pt x="17889" y="26311"/>
                  </a:lnTo>
                  <a:lnTo>
                    <a:pt x="17911" y="26424"/>
                  </a:lnTo>
                  <a:lnTo>
                    <a:pt x="17911" y="26447"/>
                  </a:lnTo>
                  <a:lnTo>
                    <a:pt x="17934" y="26469"/>
                  </a:lnTo>
                  <a:lnTo>
                    <a:pt x="18070" y="26356"/>
                  </a:lnTo>
                  <a:lnTo>
                    <a:pt x="18138" y="26334"/>
                  </a:lnTo>
                  <a:lnTo>
                    <a:pt x="18160" y="26356"/>
                  </a:lnTo>
                  <a:lnTo>
                    <a:pt x="18183" y="26424"/>
                  </a:lnTo>
                  <a:lnTo>
                    <a:pt x="18228" y="26537"/>
                  </a:lnTo>
                  <a:lnTo>
                    <a:pt x="18251" y="26605"/>
                  </a:lnTo>
                  <a:lnTo>
                    <a:pt x="18115" y="26741"/>
                  </a:lnTo>
                  <a:lnTo>
                    <a:pt x="18047" y="26809"/>
                  </a:lnTo>
                  <a:lnTo>
                    <a:pt x="18070" y="26832"/>
                  </a:lnTo>
                  <a:lnTo>
                    <a:pt x="18047" y="26854"/>
                  </a:lnTo>
                  <a:lnTo>
                    <a:pt x="18024" y="26900"/>
                  </a:lnTo>
                  <a:lnTo>
                    <a:pt x="18024" y="26922"/>
                  </a:lnTo>
                  <a:lnTo>
                    <a:pt x="18047" y="26945"/>
                  </a:lnTo>
                  <a:lnTo>
                    <a:pt x="18115" y="26945"/>
                  </a:lnTo>
                  <a:lnTo>
                    <a:pt x="18138" y="26922"/>
                  </a:lnTo>
                  <a:lnTo>
                    <a:pt x="18274" y="26877"/>
                  </a:lnTo>
                  <a:lnTo>
                    <a:pt x="18319" y="26877"/>
                  </a:lnTo>
                  <a:lnTo>
                    <a:pt x="18409" y="26945"/>
                  </a:lnTo>
                  <a:lnTo>
                    <a:pt x="18455" y="26968"/>
                  </a:lnTo>
                  <a:lnTo>
                    <a:pt x="18568" y="26990"/>
                  </a:lnTo>
                  <a:lnTo>
                    <a:pt x="18658" y="26945"/>
                  </a:lnTo>
                  <a:lnTo>
                    <a:pt x="18704" y="26968"/>
                  </a:lnTo>
                  <a:lnTo>
                    <a:pt x="18817" y="27081"/>
                  </a:lnTo>
                  <a:lnTo>
                    <a:pt x="18840" y="27081"/>
                  </a:lnTo>
                  <a:lnTo>
                    <a:pt x="18885" y="27058"/>
                  </a:lnTo>
                  <a:lnTo>
                    <a:pt x="18930" y="26968"/>
                  </a:lnTo>
                  <a:lnTo>
                    <a:pt x="18975" y="26900"/>
                  </a:lnTo>
                  <a:lnTo>
                    <a:pt x="18998" y="26877"/>
                  </a:lnTo>
                  <a:lnTo>
                    <a:pt x="19021" y="26832"/>
                  </a:lnTo>
                  <a:lnTo>
                    <a:pt x="19066" y="26809"/>
                  </a:lnTo>
                  <a:lnTo>
                    <a:pt x="19111" y="26832"/>
                  </a:lnTo>
                  <a:lnTo>
                    <a:pt x="19134" y="26854"/>
                  </a:lnTo>
                  <a:lnTo>
                    <a:pt x="19179" y="26922"/>
                  </a:lnTo>
                  <a:lnTo>
                    <a:pt x="19202" y="26968"/>
                  </a:lnTo>
                  <a:lnTo>
                    <a:pt x="19292" y="26968"/>
                  </a:lnTo>
                  <a:lnTo>
                    <a:pt x="19338" y="26990"/>
                  </a:lnTo>
                  <a:lnTo>
                    <a:pt x="19406" y="27103"/>
                  </a:lnTo>
                  <a:lnTo>
                    <a:pt x="19428" y="27126"/>
                  </a:lnTo>
                  <a:lnTo>
                    <a:pt x="19474" y="27149"/>
                  </a:lnTo>
                  <a:lnTo>
                    <a:pt x="19474" y="27239"/>
                  </a:lnTo>
                  <a:lnTo>
                    <a:pt x="19496" y="27307"/>
                  </a:lnTo>
                  <a:lnTo>
                    <a:pt x="19587" y="27579"/>
                  </a:lnTo>
                  <a:lnTo>
                    <a:pt x="19609" y="27647"/>
                  </a:lnTo>
                  <a:lnTo>
                    <a:pt x="19632" y="27692"/>
                  </a:lnTo>
                  <a:lnTo>
                    <a:pt x="19655" y="27692"/>
                  </a:lnTo>
                  <a:lnTo>
                    <a:pt x="19700" y="27647"/>
                  </a:lnTo>
                  <a:lnTo>
                    <a:pt x="19723" y="27602"/>
                  </a:lnTo>
                  <a:lnTo>
                    <a:pt x="19745" y="27579"/>
                  </a:lnTo>
                  <a:lnTo>
                    <a:pt x="19791" y="27602"/>
                  </a:lnTo>
                  <a:lnTo>
                    <a:pt x="19859" y="27647"/>
                  </a:lnTo>
                  <a:lnTo>
                    <a:pt x="19904" y="27669"/>
                  </a:lnTo>
                  <a:lnTo>
                    <a:pt x="19926" y="27805"/>
                  </a:lnTo>
                  <a:lnTo>
                    <a:pt x="19926" y="27964"/>
                  </a:lnTo>
                  <a:lnTo>
                    <a:pt x="19926" y="28009"/>
                  </a:lnTo>
                  <a:lnTo>
                    <a:pt x="19949" y="28145"/>
                  </a:lnTo>
                  <a:lnTo>
                    <a:pt x="19972" y="28281"/>
                  </a:lnTo>
                  <a:lnTo>
                    <a:pt x="19972" y="28371"/>
                  </a:lnTo>
                  <a:lnTo>
                    <a:pt x="19972" y="28439"/>
                  </a:lnTo>
                  <a:lnTo>
                    <a:pt x="19972" y="28553"/>
                  </a:lnTo>
                  <a:lnTo>
                    <a:pt x="19949" y="28688"/>
                  </a:lnTo>
                  <a:lnTo>
                    <a:pt x="19926" y="28802"/>
                  </a:lnTo>
                  <a:lnTo>
                    <a:pt x="19926" y="28892"/>
                  </a:lnTo>
                  <a:lnTo>
                    <a:pt x="19904" y="28937"/>
                  </a:lnTo>
                  <a:lnTo>
                    <a:pt x="19836" y="28960"/>
                  </a:lnTo>
                  <a:lnTo>
                    <a:pt x="19836" y="28983"/>
                  </a:lnTo>
                  <a:lnTo>
                    <a:pt x="19859" y="29051"/>
                  </a:lnTo>
                  <a:lnTo>
                    <a:pt x="19904" y="29119"/>
                  </a:lnTo>
                  <a:lnTo>
                    <a:pt x="19904" y="29187"/>
                  </a:lnTo>
                  <a:lnTo>
                    <a:pt x="19881" y="29209"/>
                  </a:lnTo>
                  <a:lnTo>
                    <a:pt x="19836" y="29209"/>
                  </a:lnTo>
                  <a:lnTo>
                    <a:pt x="19745" y="29232"/>
                  </a:lnTo>
                  <a:lnTo>
                    <a:pt x="19700" y="29345"/>
                  </a:lnTo>
                  <a:lnTo>
                    <a:pt x="19655" y="29413"/>
                  </a:lnTo>
                  <a:lnTo>
                    <a:pt x="19632" y="29436"/>
                  </a:lnTo>
                  <a:lnTo>
                    <a:pt x="19519" y="29413"/>
                  </a:lnTo>
                  <a:lnTo>
                    <a:pt x="19496" y="29436"/>
                  </a:lnTo>
                  <a:lnTo>
                    <a:pt x="19474" y="29571"/>
                  </a:lnTo>
                  <a:lnTo>
                    <a:pt x="19428" y="29617"/>
                  </a:lnTo>
                  <a:lnTo>
                    <a:pt x="19406" y="29685"/>
                  </a:lnTo>
                  <a:lnTo>
                    <a:pt x="19360" y="29707"/>
                  </a:lnTo>
                  <a:lnTo>
                    <a:pt x="19315" y="29730"/>
                  </a:lnTo>
                  <a:lnTo>
                    <a:pt x="19247" y="29707"/>
                  </a:lnTo>
                  <a:lnTo>
                    <a:pt x="19202" y="29798"/>
                  </a:lnTo>
                  <a:lnTo>
                    <a:pt x="19157" y="29911"/>
                  </a:lnTo>
                  <a:lnTo>
                    <a:pt x="19157" y="29956"/>
                  </a:lnTo>
                  <a:lnTo>
                    <a:pt x="19179" y="30047"/>
                  </a:lnTo>
                  <a:lnTo>
                    <a:pt x="19157" y="30070"/>
                  </a:lnTo>
                  <a:lnTo>
                    <a:pt x="19134" y="30092"/>
                  </a:lnTo>
                  <a:lnTo>
                    <a:pt x="19066" y="30138"/>
                  </a:lnTo>
                  <a:lnTo>
                    <a:pt x="19021" y="30251"/>
                  </a:lnTo>
                  <a:lnTo>
                    <a:pt x="19021" y="30364"/>
                  </a:lnTo>
                  <a:lnTo>
                    <a:pt x="19043" y="30409"/>
                  </a:lnTo>
                  <a:lnTo>
                    <a:pt x="19089" y="30432"/>
                  </a:lnTo>
                  <a:lnTo>
                    <a:pt x="19111" y="30477"/>
                  </a:lnTo>
                  <a:lnTo>
                    <a:pt x="19134" y="30522"/>
                  </a:lnTo>
                  <a:lnTo>
                    <a:pt x="19157" y="30590"/>
                  </a:lnTo>
                  <a:lnTo>
                    <a:pt x="19134" y="30681"/>
                  </a:lnTo>
                  <a:lnTo>
                    <a:pt x="19043" y="30817"/>
                  </a:lnTo>
                  <a:lnTo>
                    <a:pt x="19043" y="30885"/>
                  </a:lnTo>
                  <a:lnTo>
                    <a:pt x="19089" y="30907"/>
                  </a:lnTo>
                  <a:lnTo>
                    <a:pt x="19134" y="30885"/>
                  </a:lnTo>
                  <a:lnTo>
                    <a:pt x="19202" y="30862"/>
                  </a:lnTo>
                  <a:lnTo>
                    <a:pt x="19247" y="30817"/>
                  </a:lnTo>
                  <a:lnTo>
                    <a:pt x="19406" y="30749"/>
                  </a:lnTo>
                  <a:lnTo>
                    <a:pt x="19564" y="30704"/>
                  </a:lnTo>
                  <a:lnTo>
                    <a:pt x="19836" y="30704"/>
                  </a:lnTo>
                  <a:lnTo>
                    <a:pt x="19859" y="30749"/>
                  </a:lnTo>
                  <a:lnTo>
                    <a:pt x="19994" y="30704"/>
                  </a:lnTo>
                  <a:lnTo>
                    <a:pt x="20040" y="30704"/>
                  </a:lnTo>
                  <a:lnTo>
                    <a:pt x="20040" y="30726"/>
                  </a:lnTo>
                  <a:lnTo>
                    <a:pt x="19949" y="30839"/>
                  </a:lnTo>
                  <a:lnTo>
                    <a:pt x="19926" y="30885"/>
                  </a:lnTo>
                  <a:lnTo>
                    <a:pt x="19926" y="30930"/>
                  </a:lnTo>
                  <a:lnTo>
                    <a:pt x="19972" y="30975"/>
                  </a:lnTo>
                  <a:lnTo>
                    <a:pt x="20017" y="31021"/>
                  </a:lnTo>
                  <a:lnTo>
                    <a:pt x="20040" y="31134"/>
                  </a:lnTo>
                  <a:lnTo>
                    <a:pt x="20017" y="31202"/>
                  </a:lnTo>
                  <a:lnTo>
                    <a:pt x="20040" y="31247"/>
                  </a:lnTo>
                  <a:lnTo>
                    <a:pt x="20062" y="31292"/>
                  </a:lnTo>
                  <a:lnTo>
                    <a:pt x="20085" y="31338"/>
                  </a:lnTo>
                  <a:lnTo>
                    <a:pt x="20085" y="31406"/>
                  </a:lnTo>
                  <a:lnTo>
                    <a:pt x="20062" y="31496"/>
                  </a:lnTo>
                  <a:lnTo>
                    <a:pt x="20221" y="31541"/>
                  </a:lnTo>
                  <a:lnTo>
                    <a:pt x="20357" y="31564"/>
                  </a:lnTo>
                  <a:lnTo>
                    <a:pt x="20447" y="31587"/>
                  </a:lnTo>
                  <a:lnTo>
                    <a:pt x="20515" y="31609"/>
                  </a:lnTo>
                  <a:lnTo>
                    <a:pt x="20560" y="31609"/>
                  </a:lnTo>
                  <a:lnTo>
                    <a:pt x="20583" y="31655"/>
                  </a:lnTo>
                  <a:lnTo>
                    <a:pt x="20583" y="31700"/>
                  </a:lnTo>
                  <a:lnTo>
                    <a:pt x="20560" y="31723"/>
                  </a:lnTo>
                  <a:lnTo>
                    <a:pt x="20493" y="31813"/>
                  </a:lnTo>
                  <a:lnTo>
                    <a:pt x="20447" y="31926"/>
                  </a:lnTo>
                  <a:lnTo>
                    <a:pt x="20447" y="32017"/>
                  </a:lnTo>
                  <a:lnTo>
                    <a:pt x="20447" y="32085"/>
                  </a:lnTo>
                  <a:lnTo>
                    <a:pt x="20379" y="32198"/>
                  </a:lnTo>
                  <a:lnTo>
                    <a:pt x="20334" y="32266"/>
                  </a:lnTo>
                  <a:lnTo>
                    <a:pt x="20311" y="32357"/>
                  </a:lnTo>
                  <a:lnTo>
                    <a:pt x="20311" y="32379"/>
                  </a:lnTo>
                  <a:lnTo>
                    <a:pt x="20334" y="32402"/>
                  </a:lnTo>
                  <a:lnTo>
                    <a:pt x="20357" y="32424"/>
                  </a:lnTo>
                  <a:lnTo>
                    <a:pt x="20493" y="32424"/>
                  </a:lnTo>
                  <a:lnTo>
                    <a:pt x="20651" y="32447"/>
                  </a:lnTo>
                  <a:lnTo>
                    <a:pt x="20832" y="32470"/>
                  </a:lnTo>
                  <a:lnTo>
                    <a:pt x="20900" y="32492"/>
                  </a:lnTo>
                  <a:lnTo>
                    <a:pt x="20923" y="32515"/>
                  </a:lnTo>
                  <a:lnTo>
                    <a:pt x="20923" y="32606"/>
                  </a:lnTo>
                  <a:lnTo>
                    <a:pt x="20923" y="32674"/>
                  </a:lnTo>
                  <a:lnTo>
                    <a:pt x="20923" y="32719"/>
                  </a:lnTo>
                  <a:lnTo>
                    <a:pt x="20968" y="32764"/>
                  </a:lnTo>
                  <a:lnTo>
                    <a:pt x="21013" y="32787"/>
                  </a:lnTo>
                  <a:lnTo>
                    <a:pt x="21059" y="32809"/>
                  </a:lnTo>
                  <a:lnTo>
                    <a:pt x="21059" y="32832"/>
                  </a:lnTo>
                  <a:lnTo>
                    <a:pt x="21036" y="32900"/>
                  </a:lnTo>
                  <a:lnTo>
                    <a:pt x="21059" y="32923"/>
                  </a:lnTo>
                  <a:lnTo>
                    <a:pt x="21081" y="32968"/>
                  </a:lnTo>
                  <a:lnTo>
                    <a:pt x="21149" y="32968"/>
                  </a:lnTo>
                  <a:lnTo>
                    <a:pt x="21262" y="32945"/>
                  </a:lnTo>
                  <a:lnTo>
                    <a:pt x="21330" y="32945"/>
                  </a:lnTo>
                  <a:lnTo>
                    <a:pt x="21398" y="32968"/>
                  </a:lnTo>
                  <a:lnTo>
                    <a:pt x="21466" y="32968"/>
                  </a:lnTo>
                  <a:lnTo>
                    <a:pt x="21511" y="32945"/>
                  </a:lnTo>
                  <a:lnTo>
                    <a:pt x="21647" y="32809"/>
                  </a:lnTo>
                  <a:lnTo>
                    <a:pt x="21783" y="32741"/>
                  </a:lnTo>
                  <a:lnTo>
                    <a:pt x="21828" y="32719"/>
                  </a:lnTo>
                  <a:lnTo>
                    <a:pt x="21874" y="32741"/>
                  </a:lnTo>
                  <a:lnTo>
                    <a:pt x="21874" y="32764"/>
                  </a:lnTo>
                  <a:lnTo>
                    <a:pt x="21896" y="32877"/>
                  </a:lnTo>
                  <a:lnTo>
                    <a:pt x="21874" y="32877"/>
                  </a:lnTo>
                  <a:lnTo>
                    <a:pt x="21919" y="32923"/>
                  </a:lnTo>
                  <a:lnTo>
                    <a:pt x="21919" y="33013"/>
                  </a:lnTo>
                  <a:lnTo>
                    <a:pt x="21942" y="33036"/>
                  </a:lnTo>
                  <a:lnTo>
                    <a:pt x="21942" y="33081"/>
                  </a:lnTo>
                  <a:lnTo>
                    <a:pt x="21942" y="33126"/>
                  </a:lnTo>
                  <a:lnTo>
                    <a:pt x="21942" y="33172"/>
                  </a:lnTo>
                  <a:lnTo>
                    <a:pt x="21964" y="33194"/>
                  </a:lnTo>
                  <a:lnTo>
                    <a:pt x="21987" y="33217"/>
                  </a:lnTo>
                  <a:lnTo>
                    <a:pt x="22123" y="33172"/>
                  </a:lnTo>
                  <a:lnTo>
                    <a:pt x="22191" y="33172"/>
                  </a:lnTo>
                  <a:lnTo>
                    <a:pt x="22236" y="33194"/>
                  </a:lnTo>
                  <a:lnTo>
                    <a:pt x="22259" y="33217"/>
                  </a:lnTo>
                  <a:lnTo>
                    <a:pt x="22304" y="33217"/>
                  </a:lnTo>
                  <a:lnTo>
                    <a:pt x="22327" y="33240"/>
                  </a:lnTo>
                  <a:lnTo>
                    <a:pt x="22349" y="33240"/>
                  </a:lnTo>
                  <a:lnTo>
                    <a:pt x="22394" y="33194"/>
                  </a:lnTo>
                  <a:lnTo>
                    <a:pt x="22417" y="33172"/>
                  </a:lnTo>
                  <a:lnTo>
                    <a:pt x="22372" y="33126"/>
                  </a:lnTo>
                  <a:lnTo>
                    <a:pt x="22349" y="33104"/>
                  </a:lnTo>
                  <a:lnTo>
                    <a:pt x="22349" y="33036"/>
                  </a:lnTo>
                  <a:lnTo>
                    <a:pt x="22349" y="32923"/>
                  </a:lnTo>
                  <a:lnTo>
                    <a:pt x="22372" y="32855"/>
                  </a:lnTo>
                  <a:lnTo>
                    <a:pt x="22349" y="32696"/>
                  </a:lnTo>
                  <a:lnTo>
                    <a:pt x="22349" y="32674"/>
                  </a:lnTo>
                  <a:lnTo>
                    <a:pt x="22327" y="32606"/>
                  </a:lnTo>
                  <a:lnTo>
                    <a:pt x="22259" y="32515"/>
                  </a:lnTo>
                  <a:lnTo>
                    <a:pt x="22236" y="32470"/>
                  </a:lnTo>
                  <a:lnTo>
                    <a:pt x="22213" y="32402"/>
                  </a:lnTo>
                  <a:lnTo>
                    <a:pt x="22213" y="32379"/>
                  </a:lnTo>
                  <a:lnTo>
                    <a:pt x="22191" y="32334"/>
                  </a:lnTo>
                  <a:lnTo>
                    <a:pt x="22191" y="32289"/>
                  </a:lnTo>
                  <a:lnTo>
                    <a:pt x="22213" y="32289"/>
                  </a:lnTo>
                  <a:lnTo>
                    <a:pt x="22259" y="32243"/>
                  </a:lnTo>
                  <a:lnTo>
                    <a:pt x="22281" y="32175"/>
                  </a:lnTo>
                  <a:lnTo>
                    <a:pt x="22304" y="32130"/>
                  </a:lnTo>
                  <a:lnTo>
                    <a:pt x="22327" y="32107"/>
                  </a:lnTo>
                  <a:lnTo>
                    <a:pt x="22349" y="32085"/>
                  </a:lnTo>
                  <a:lnTo>
                    <a:pt x="22372" y="32107"/>
                  </a:lnTo>
                  <a:lnTo>
                    <a:pt x="22440" y="32175"/>
                  </a:lnTo>
                  <a:lnTo>
                    <a:pt x="22530" y="32130"/>
                  </a:lnTo>
                  <a:lnTo>
                    <a:pt x="22576" y="32130"/>
                  </a:lnTo>
                  <a:lnTo>
                    <a:pt x="22644" y="32175"/>
                  </a:lnTo>
                  <a:lnTo>
                    <a:pt x="22666" y="32198"/>
                  </a:lnTo>
                  <a:lnTo>
                    <a:pt x="22711" y="32153"/>
                  </a:lnTo>
                  <a:lnTo>
                    <a:pt x="22757" y="32107"/>
                  </a:lnTo>
                  <a:lnTo>
                    <a:pt x="22802" y="32040"/>
                  </a:lnTo>
                  <a:lnTo>
                    <a:pt x="22870" y="31972"/>
                  </a:lnTo>
                  <a:lnTo>
                    <a:pt x="22893" y="31904"/>
                  </a:lnTo>
                  <a:lnTo>
                    <a:pt x="22893" y="31881"/>
                  </a:lnTo>
                  <a:lnTo>
                    <a:pt x="22983" y="31881"/>
                  </a:lnTo>
                  <a:lnTo>
                    <a:pt x="23028" y="31926"/>
                  </a:lnTo>
                  <a:lnTo>
                    <a:pt x="23142" y="31972"/>
                  </a:lnTo>
                  <a:lnTo>
                    <a:pt x="23232" y="32017"/>
                  </a:lnTo>
                  <a:lnTo>
                    <a:pt x="23255" y="32062"/>
                  </a:lnTo>
                  <a:lnTo>
                    <a:pt x="23300" y="32107"/>
                  </a:lnTo>
                  <a:lnTo>
                    <a:pt x="23345" y="32130"/>
                  </a:lnTo>
                  <a:lnTo>
                    <a:pt x="23368" y="32130"/>
                  </a:lnTo>
                  <a:lnTo>
                    <a:pt x="23413" y="32085"/>
                  </a:lnTo>
                  <a:lnTo>
                    <a:pt x="23459" y="32062"/>
                  </a:lnTo>
                  <a:lnTo>
                    <a:pt x="23459" y="32017"/>
                  </a:lnTo>
                  <a:lnTo>
                    <a:pt x="23504" y="31972"/>
                  </a:lnTo>
                  <a:lnTo>
                    <a:pt x="23572" y="31904"/>
                  </a:lnTo>
                  <a:lnTo>
                    <a:pt x="23595" y="31858"/>
                  </a:lnTo>
                  <a:lnTo>
                    <a:pt x="23617" y="31858"/>
                  </a:lnTo>
                  <a:lnTo>
                    <a:pt x="23640" y="31881"/>
                  </a:lnTo>
                  <a:lnTo>
                    <a:pt x="23730" y="32017"/>
                  </a:lnTo>
                  <a:lnTo>
                    <a:pt x="23753" y="32017"/>
                  </a:lnTo>
                  <a:lnTo>
                    <a:pt x="23776" y="31994"/>
                  </a:lnTo>
                  <a:lnTo>
                    <a:pt x="23821" y="31881"/>
                  </a:lnTo>
                  <a:lnTo>
                    <a:pt x="23844" y="31858"/>
                  </a:lnTo>
                  <a:lnTo>
                    <a:pt x="23866" y="31858"/>
                  </a:lnTo>
                  <a:lnTo>
                    <a:pt x="24093" y="32062"/>
                  </a:lnTo>
                  <a:lnTo>
                    <a:pt x="24115" y="32062"/>
                  </a:lnTo>
                  <a:lnTo>
                    <a:pt x="24138" y="32040"/>
                  </a:lnTo>
                  <a:lnTo>
                    <a:pt x="24138" y="32017"/>
                  </a:lnTo>
                  <a:lnTo>
                    <a:pt x="24161" y="31949"/>
                  </a:lnTo>
                  <a:lnTo>
                    <a:pt x="24206" y="31881"/>
                  </a:lnTo>
                  <a:lnTo>
                    <a:pt x="24274" y="31836"/>
                  </a:lnTo>
                  <a:lnTo>
                    <a:pt x="24319" y="31836"/>
                  </a:lnTo>
                  <a:lnTo>
                    <a:pt x="24342" y="31858"/>
                  </a:lnTo>
                  <a:lnTo>
                    <a:pt x="24387" y="31904"/>
                  </a:lnTo>
                  <a:lnTo>
                    <a:pt x="24455" y="31926"/>
                  </a:lnTo>
                  <a:lnTo>
                    <a:pt x="24568" y="31836"/>
                  </a:lnTo>
                  <a:lnTo>
                    <a:pt x="24613" y="31813"/>
                  </a:lnTo>
                  <a:lnTo>
                    <a:pt x="24704" y="31813"/>
                  </a:lnTo>
                  <a:lnTo>
                    <a:pt x="24749" y="31790"/>
                  </a:lnTo>
                  <a:lnTo>
                    <a:pt x="24795" y="31745"/>
                  </a:lnTo>
                  <a:lnTo>
                    <a:pt x="24795" y="31655"/>
                  </a:lnTo>
                  <a:lnTo>
                    <a:pt x="24817" y="31587"/>
                  </a:lnTo>
                  <a:lnTo>
                    <a:pt x="24840" y="31541"/>
                  </a:lnTo>
                  <a:lnTo>
                    <a:pt x="24885" y="31519"/>
                  </a:lnTo>
                  <a:lnTo>
                    <a:pt x="24953" y="31496"/>
                  </a:lnTo>
                  <a:lnTo>
                    <a:pt x="25089" y="31428"/>
                  </a:lnTo>
                  <a:lnTo>
                    <a:pt x="25134" y="31383"/>
                  </a:lnTo>
                  <a:lnTo>
                    <a:pt x="25157" y="31360"/>
                  </a:lnTo>
                  <a:lnTo>
                    <a:pt x="25225" y="31406"/>
                  </a:lnTo>
                  <a:lnTo>
                    <a:pt x="25293" y="31451"/>
                  </a:lnTo>
                  <a:lnTo>
                    <a:pt x="25338" y="31496"/>
                  </a:lnTo>
                  <a:lnTo>
                    <a:pt x="25361" y="31564"/>
                  </a:lnTo>
                  <a:lnTo>
                    <a:pt x="25383" y="31609"/>
                  </a:lnTo>
                  <a:lnTo>
                    <a:pt x="25497" y="31632"/>
                  </a:lnTo>
                  <a:lnTo>
                    <a:pt x="25564" y="31677"/>
                  </a:lnTo>
                  <a:lnTo>
                    <a:pt x="25610" y="31723"/>
                  </a:lnTo>
                  <a:lnTo>
                    <a:pt x="25723" y="31723"/>
                  </a:lnTo>
                  <a:lnTo>
                    <a:pt x="25746" y="31677"/>
                  </a:lnTo>
                  <a:lnTo>
                    <a:pt x="25859" y="31677"/>
                  </a:lnTo>
                  <a:lnTo>
                    <a:pt x="25881" y="31700"/>
                  </a:lnTo>
                  <a:lnTo>
                    <a:pt x="25949" y="31768"/>
                  </a:lnTo>
                  <a:lnTo>
                    <a:pt x="25972" y="31790"/>
                  </a:lnTo>
                  <a:lnTo>
                    <a:pt x="26017" y="31790"/>
                  </a:lnTo>
                  <a:lnTo>
                    <a:pt x="26108" y="31745"/>
                  </a:lnTo>
                  <a:lnTo>
                    <a:pt x="26176" y="31745"/>
                  </a:lnTo>
                  <a:lnTo>
                    <a:pt x="26244" y="31768"/>
                  </a:lnTo>
                  <a:lnTo>
                    <a:pt x="26357" y="31858"/>
                  </a:lnTo>
                  <a:lnTo>
                    <a:pt x="26334" y="31904"/>
                  </a:lnTo>
                  <a:lnTo>
                    <a:pt x="26289" y="31972"/>
                  </a:lnTo>
                  <a:lnTo>
                    <a:pt x="26244" y="32017"/>
                  </a:lnTo>
                  <a:lnTo>
                    <a:pt x="26198" y="32040"/>
                  </a:lnTo>
                  <a:lnTo>
                    <a:pt x="26176" y="32085"/>
                  </a:lnTo>
                  <a:lnTo>
                    <a:pt x="26176" y="32175"/>
                  </a:lnTo>
                  <a:lnTo>
                    <a:pt x="26176" y="32221"/>
                  </a:lnTo>
                  <a:lnTo>
                    <a:pt x="26221" y="32243"/>
                  </a:lnTo>
                  <a:lnTo>
                    <a:pt x="26244" y="32266"/>
                  </a:lnTo>
                  <a:lnTo>
                    <a:pt x="26266" y="32311"/>
                  </a:lnTo>
                  <a:lnTo>
                    <a:pt x="26266" y="32402"/>
                  </a:lnTo>
                  <a:lnTo>
                    <a:pt x="26266" y="32492"/>
                  </a:lnTo>
                  <a:lnTo>
                    <a:pt x="26266" y="32538"/>
                  </a:lnTo>
                  <a:lnTo>
                    <a:pt x="26289" y="32538"/>
                  </a:lnTo>
                  <a:lnTo>
                    <a:pt x="26312" y="32515"/>
                  </a:lnTo>
                  <a:lnTo>
                    <a:pt x="26380" y="32538"/>
                  </a:lnTo>
                  <a:lnTo>
                    <a:pt x="26448" y="32560"/>
                  </a:lnTo>
                  <a:lnTo>
                    <a:pt x="26470" y="32583"/>
                  </a:lnTo>
                  <a:lnTo>
                    <a:pt x="26515" y="32583"/>
                  </a:lnTo>
                  <a:lnTo>
                    <a:pt x="26538" y="32606"/>
                  </a:lnTo>
                  <a:lnTo>
                    <a:pt x="26561" y="32651"/>
                  </a:lnTo>
                  <a:lnTo>
                    <a:pt x="26583" y="32696"/>
                  </a:lnTo>
                  <a:lnTo>
                    <a:pt x="26674" y="32764"/>
                  </a:lnTo>
                  <a:lnTo>
                    <a:pt x="26742" y="32764"/>
                  </a:lnTo>
                  <a:lnTo>
                    <a:pt x="26810" y="32855"/>
                  </a:lnTo>
                  <a:lnTo>
                    <a:pt x="26878" y="32832"/>
                  </a:lnTo>
                  <a:lnTo>
                    <a:pt x="26900" y="32855"/>
                  </a:lnTo>
                  <a:lnTo>
                    <a:pt x="27036" y="32855"/>
                  </a:lnTo>
                  <a:lnTo>
                    <a:pt x="27149" y="32809"/>
                  </a:lnTo>
                  <a:lnTo>
                    <a:pt x="27172" y="32809"/>
                  </a:lnTo>
                  <a:lnTo>
                    <a:pt x="27263" y="32900"/>
                  </a:lnTo>
                  <a:lnTo>
                    <a:pt x="27308" y="32945"/>
                  </a:lnTo>
                  <a:lnTo>
                    <a:pt x="27376" y="32923"/>
                  </a:lnTo>
                  <a:lnTo>
                    <a:pt x="27444" y="32877"/>
                  </a:lnTo>
                  <a:lnTo>
                    <a:pt x="27534" y="32900"/>
                  </a:lnTo>
                  <a:lnTo>
                    <a:pt x="27580" y="32832"/>
                  </a:lnTo>
                  <a:lnTo>
                    <a:pt x="27580" y="32787"/>
                  </a:lnTo>
                  <a:lnTo>
                    <a:pt x="27625" y="32787"/>
                  </a:lnTo>
                  <a:lnTo>
                    <a:pt x="27693" y="32855"/>
                  </a:lnTo>
                  <a:lnTo>
                    <a:pt x="27738" y="32832"/>
                  </a:lnTo>
                  <a:lnTo>
                    <a:pt x="27738" y="32787"/>
                  </a:lnTo>
                  <a:lnTo>
                    <a:pt x="27716" y="32741"/>
                  </a:lnTo>
                  <a:lnTo>
                    <a:pt x="27716" y="32674"/>
                  </a:lnTo>
                  <a:lnTo>
                    <a:pt x="27716" y="32606"/>
                  </a:lnTo>
                  <a:lnTo>
                    <a:pt x="27806" y="32606"/>
                  </a:lnTo>
                  <a:lnTo>
                    <a:pt x="27829" y="32628"/>
                  </a:lnTo>
                  <a:lnTo>
                    <a:pt x="27806" y="32674"/>
                  </a:lnTo>
                  <a:lnTo>
                    <a:pt x="27829" y="32719"/>
                  </a:lnTo>
                  <a:lnTo>
                    <a:pt x="27874" y="32741"/>
                  </a:lnTo>
                  <a:lnTo>
                    <a:pt x="27919" y="32809"/>
                  </a:lnTo>
                  <a:lnTo>
                    <a:pt x="27942" y="32832"/>
                  </a:lnTo>
                  <a:lnTo>
                    <a:pt x="28146" y="32832"/>
                  </a:lnTo>
                  <a:lnTo>
                    <a:pt x="28214" y="32877"/>
                  </a:lnTo>
                  <a:lnTo>
                    <a:pt x="28236" y="32900"/>
                  </a:lnTo>
                  <a:lnTo>
                    <a:pt x="28214" y="32945"/>
                  </a:lnTo>
                  <a:lnTo>
                    <a:pt x="28191" y="32991"/>
                  </a:lnTo>
                  <a:lnTo>
                    <a:pt x="28236" y="33013"/>
                  </a:lnTo>
                  <a:lnTo>
                    <a:pt x="28304" y="32991"/>
                  </a:lnTo>
                  <a:lnTo>
                    <a:pt x="28395" y="32991"/>
                  </a:lnTo>
                  <a:lnTo>
                    <a:pt x="28463" y="32968"/>
                  </a:lnTo>
                  <a:lnTo>
                    <a:pt x="28553" y="32900"/>
                  </a:lnTo>
                  <a:lnTo>
                    <a:pt x="28531" y="32787"/>
                  </a:lnTo>
                  <a:lnTo>
                    <a:pt x="28599" y="32787"/>
                  </a:lnTo>
                  <a:lnTo>
                    <a:pt x="28667" y="32923"/>
                  </a:lnTo>
                  <a:lnTo>
                    <a:pt x="28712" y="32923"/>
                  </a:lnTo>
                  <a:lnTo>
                    <a:pt x="28734" y="32900"/>
                  </a:lnTo>
                  <a:lnTo>
                    <a:pt x="28780" y="32968"/>
                  </a:lnTo>
                  <a:lnTo>
                    <a:pt x="28870" y="32968"/>
                  </a:lnTo>
                  <a:lnTo>
                    <a:pt x="28848" y="33058"/>
                  </a:lnTo>
                  <a:lnTo>
                    <a:pt x="28734" y="33081"/>
                  </a:lnTo>
                  <a:lnTo>
                    <a:pt x="28734" y="33172"/>
                  </a:lnTo>
                  <a:lnTo>
                    <a:pt x="28667" y="33262"/>
                  </a:lnTo>
                  <a:lnTo>
                    <a:pt x="28689" y="33330"/>
                  </a:lnTo>
                  <a:lnTo>
                    <a:pt x="28644" y="33443"/>
                  </a:lnTo>
                  <a:lnTo>
                    <a:pt x="28667" y="33466"/>
                  </a:lnTo>
                  <a:lnTo>
                    <a:pt x="28712" y="33511"/>
                  </a:lnTo>
                  <a:lnTo>
                    <a:pt x="28734" y="33557"/>
                  </a:lnTo>
                  <a:lnTo>
                    <a:pt x="28757" y="33602"/>
                  </a:lnTo>
                  <a:lnTo>
                    <a:pt x="28757" y="33692"/>
                  </a:lnTo>
                  <a:lnTo>
                    <a:pt x="28802" y="33783"/>
                  </a:lnTo>
                  <a:lnTo>
                    <a:pt x="28870" y="33806"/>
                  </a:lnTo>
                  <a:lnTo>
                    <a:pt x="28893" y="33828"/>
                  </a:lnTo>
                  <a:lnTo>
                    <a:pt x="28916" y="33874"/>
                  </a:lnTo>
                  <a:lnTo>
                    <a:pt x="28825" y="33874"/>
                  </a:lnTo>
                  <a:lnTo>
                    <a:pt x="28825" y="33896"/>
                  </a:lnTo>
                  <a:lnTo>
                    <a:pt x="28870" y="33964"/>
                  </a:lnTo>
                  <a:lnTo>
                    <a:pt x="29006" y="33987"/>
                  </a:lnTo>
                  <a:lnTo>
                    <a:pt x="29187" y="33964"/>
                  </a:lnTo>
                  <a:lnTo>
                    <a:pt x="29278" y="33919"/>
                  </a:lnTo>
                  <a:lnTo>
                    <a:pt x="29301" y="33851"/>
                  </a:lnTo>
                  <a:lnTo>
                    <a:pt x="29323" y="33828"/>
                  </a:lnTo>
                  <a:lnTo>
                    <a:pt x="29323" y="33783"/>
                  </a:lnTo>
                  <a:lnTo>
                    <a:pt x="29165" y="33647"/>
                  </a:lnTo>
                  <a:lnTo>
                    <a:pt x="29187" y="33602"/>
                  </a:lnTo>
                  <a:lnTo>
                    <a:pt x="29210" y="33579"/>
                  </a:lnTo>
                  <a:lnTo>
                    <a:pt x="29233" y="33534"/>
                  </a:lnTo>
                  <a:lnTo>
                    <a:pt x="29210" y="33511"/>
                  </a:lnTo>
                  <a:lnTo>
                    <a:pt x="29051" y="33489"/>
                  </a:lnTo>
                  <a:lnTo>
                    <a:pt x="29051" y="33421"/>
                  </a:lnTo>
                  <a:lnTo>
                    <a:pt x="29074" y="33330"/>
                  </a:lnTo>
                  <a:lnTo>
                    <a:pt x="29187" y="33262"/>
                  </a:lnTo>
                  <a:lnTo>
                    <a:pt x="29210" y="33217"/>
                  </a:lnTo>
                  <a:lnTo>
                    <a:pt x="29233" y="33149"/>
                  </a:lnTo>
                  <a:lnTo>
                    <a:pt x="29255" y="33081"/>
                  </a:lnTo>
                  <a:lnTo>
                    <a:pt x="29278" y="33172"/>
                  </a:lnTo>
                  <a:lnTo>
                    <a:pt x="29323" y="33194"/>
                  </a:lnTo>
                  <a:lnTo>
                    <a:pt x="29368" y="33194"/>
                  </a:lnTo>
                  <a:lnTo>
                    <a:pt x="29436" y="33126"/>
                  </a:lnTo>
                  <a:lnTo>
                    <a:pt x="29527" y="33036"/>
                  </a:lnTo>
                  <a:lnTo>
                    <a:pt x="29617" y="33036"/>
                  </a:lnTo>
                  <a:lnTo>
                    <a:pt x="29708" y="33013"/>
                  </a:lnTo>
                  <a:lnTo>
                    <a:pt x="29731" y="32923"/>
                  </a:lnTo>
                  <a:lnTo>
                    <a:pt x="29753" y="32923"/>
                  </a:lnTo>
                  <a:lnTo>
                    <a:pt x="29799" y="32945"/>
                  </a:lnTo>
                  <a:lnTo>
                    <a:pt x="29821" y="32968"/>
                  </a:lnTo>
                  <a:lnTo>
                    <a:pt x="29889" y="32945"/>
                  </a:lnTo>
                  <a:lnTo>
                    <a:pt x="29957" y="32945"/>
                  </a:lnTo>
                  <a:lnTo>
                    <a:pt x="30025" y="32923"/>
                  </a:lnTo>
                  <a:lnTo>
                    <a:pt x="30184" y="32900"/>
                  </a:lnTo>
                  <a:lnTo>
                    <a:pt x="30251" y="32855"/>
                  </a:lnTo>
                  <a:lnTo>
                    <a:pt x="30274" y="32809"/>
                  </a:lnTo>
                  <a:lnTo>
                    <a:pt x="30319" y="32764"/>
                  </a:lnTo>
                  <a:lnTo>
                    <a:pt x="30410" y="32764"/>
                  </a:lnTo>
                  <a:lnTo>
                    <a:pt x="30455" y="32719"/>
                  </a:lnTo>
                  <a:lnTo>
                    <a:pt x="30455" y="32651"/>
                  </a:lnTo>
                  <a:lnTo>
                    <a:pt x="30523" y="32651"/>
                  </a:lnTo>
                  <a:lnTo>
                    <a:pt x="30591" y="32674"/>
                  </a:lnTo>
                  <a:lnTo>
                    <a:pt x="30659" y="32719"/>
                  </a:lnTo>
                  <a:lnTo>
                    <a:pt x="30750" y="32741"/>
                  </a:lnTo>
                  <a:lnTo>
                    <a:pt x="30795" y="32719"/>
                  </a:lnTo>
                  <a:lnTo>
                    <a:pt x="30818" y="32696"/>
                  </a:lnTo>
                  <a:lnTo>
                    <a:pt x="30818" y="32583"/>
                  </a:lnTo>
                  <a:lnTo>
                    <a:pt x="30795" y="32538"/>
                  </a:lnTo>
                  <a:lnTo>
                    <a:pt x="30818" y="32538"/>
                  </a:lnTo>
                  <a:lnTo>
                    <a:pt x="30840" y="32560"/>
                  </a:lnTo>
                  <a:lnTo>
                    <a:pt x="30863" y="32583"/>
                  </a:lnTo>
                  <a:lnTo>
                    <a:pt x="30840" y="32628"/>
                  </a:lnTo>
                  <a:lnTo>
                    <a:pt x="30908" y="32674"/>
                  </a:lnTo>
                  <a:lnTo>
                    <a:pt x="30976" y="32696"/>
                  </a:lnTo>
                  <a:lnTo>
                    <a:pt x="31021" y="32674"/>
                  </a:lnTo>
                  <a:lnTo>
                    <a:pt x="31044" y="32628"/>
                  </a:lnTo>
                  <a:lnTo>
                    <a:pt x="31089" y="32606"/>
                  </a:lnTo>
                  <a:lnTo>
                    <a:pt x="31157" y="32560"/>
                  </a:lnTo>
                  <a:lnTo>
                    <a:pt x="31225" y="32628"/>
                  </a:lnTo>
                  <a:lnTo>
                    <a:pt x="31270" y="32606"/>
                  </a:lnTo>
                  <a:lnTo>
                    <a:pt x="31293" y="32560"/>
                  </a:lnTo>
                  <a:lnTo>
                    <a:pt x="31316" y="32424"/>
                  </a:lnTo>
                  <a:lnTo>
                    <a:pt x="31384" y="32334"/>
                  </a:lnTo>
                  <a:lnTo>
                    <a:pt x="31429" y="32447"/>
                  </a:lnTo>
                  <a:lnTo>
                    <a:pt x="31519" y="32447"/>
                  </a:lnTo>
                  <a:lnTo>
                    <a:pt x="31565" y="32402"/>
                  </a:lnTo>
                  <a:lnTo>
                    <a:pt x="31587" y="32379"/>
                  </a:lnTo>
                  <a:lnTo>
                    <a:pt x="31633" y="32357"/>
                  </a:lnTo>
                  <a:lnTo>
                    <a:pt x="31678" y="32357"/>
                  </a:lnTo>
                  <a:lnTo>
                    <a:pt x="31678" y="32334"/>
                  </a:lnTo>
                  <a:lnTo>
                    <a:pt x="31701" y="32311"/>
                  </a:lnTo>
                  <a:lnTo>
                    <a:pt x="31723" y="32311"/>
                  </a:lnTo>
                  <a:lnTo>
                    <a:pt x="31746" y="32334"/>
                  </a:lnTo>
                  <a:lnTo>
                    <a:pt x="31769" y="32266"/>
                  </a:lnTo>
                  <a:lnTo>
                    <a:pt x="31769" y="32221"/>
                  </a:lnTo>
                  <a:lnTo>
                    <a:pt x="31746" y="32175"/>
                  </a:lnTo>
                  <a:lnTo>
                    <a:pt x="31746" y="32017"/>
                  </a:lnTo>
                  <a:lnTo>
                    <a:pt x="31678" y="31926"/>
                  </a:lnTo>
                  <a:lnTo>
                    <a:pt x="31655" y="31904"/>
                  </a:lnTo>
                  <a:lnTo>
                    <a:pt x="31655" y="31836"/>
                  </a:lnTo>
                  <a:lnTo>
                    <a:pt x="31587" y="31768"/>
                  </a:lnTo>
                  <a:lnTo>
                    <a:pt x="31565" y="31768"/>
                  </a:lnTo>
                  <a:lnTo>
                    <a:pt x="31565" y="31745"/>
                  </a:lnTo>
                  <a:lnTo>
                    <a:pt x="31655" y="31723"/>
                  </a:lnTo>
                  <a:lnTo>
                    <a:pt x="31678" y="31677"/>
                  </a:lnTo>
                  <a:lnTo>
                    <a:pt x="31655" y="31609"/>
                  </a:lnTo>
                  <a:lnTo>
                    <a:pt x="31723" y="31564"/>
                  </a:lnTo>
                  <a:lnTo>
                    <a:pt x="31791" y="31564"/>
                  </a:lnTo>
                  <a:lnTo>
                    <a:pt x="31769" y="31587"/>
                  </a:lnTo>
                  <a:lnTo>
                    <a:pt x="31769" y="31655"/>
                  </a:lnTo>
                  <a:lnTo>
                    <a:pt x="31791" y="31700"/>
                  </a:lnTo>
                  <a:lnTo>
                    <a:pt x="31791" y="31790"/>
                  </a:lnTo>
                  <a:lnTo>
                    <a:pt x="31836" y="31836"/>
                  </a:lnTo>
                  <a:lnTo>
                    <a:pt x="31904" y="31881"/>
                  </a:lnTo>
                  <a:lnTo>
                    <a:pt x="31950" y="31994"/>
                  </a:lnTo>
                  <a:lnTo>
                    <a:pt x="32040" y="32062"/>
                  </a:lnTo>
                  <a:lnTo>
                    <a:pt x="32108" y="32085"/>
                  </a:lnTo>
                  <a:lnTo>
                    <a:pt x="32131" y="32062"/>
                  </a:lnTo>
                  <a:lnTo>
                    <a:pt x="32176" y="32040"/>
                  </a:lnTo>
                  <a:lnTo>
                    <a:pt x="32289" y="32040"/>
                  </a:lnTo>
                  <a:lnTo>
                    <a:pt x="32312" y="32062"/>
                  </a:lnTo>
                  <a:lnTo>
                    <a:pt x="32357" y="32017"/>
                  </a:lnTo>
                  <a:lnTo>
                    <a:pt x="32425" y="32017"/>
                  </a:lnTo>
                  <a:lnTo>
                    <a:pt x="32493" y="32062"/>
                  </a:lnTo>
                  <a:lnTo>
                    <a:pt x="32538" y="32062"/>
                  </a:lnTo>
                  <a:lnTo>
                    <a:pt x="32538" y="31994"/>
                  </a:lnTo>
                  <a:lnTo>
                    <a:pt x="32561" y="31949"/>
                  </a:lnTo>
                  <a:lnTo>
                    <a:pt x="32561" y="31926"/>
                  </a:lnTo>
                  <a:lnTo>
                    <a:pt x="32606" y="31881"/>
                  </a:lnTo>
                  <a:lnTo>
                    <a:pt x="32652" y="31881"/>
                  </a:lnTo>
                  <a:lnTo>
                    <a:pt x="32697" y="31972"/>
                  </a:lnTo>
                  <a:lnTo>
                    <a:pt x="32765" y="31994"/>
                  </a:lnTo>
                  <a:lnTo>
                    <a:pt x="32810" y="31972"/>
                  </a:lnTo>
                  <a:lnTo>
                    <a:pt x="32833" y="31926"/>
                  </a:lnTo>
                  <a:lnTo>
                    <a:pt x="32901" y="31904"/>
                  </a:lnTo>
                  <a:lnTo>
                    <a:pt x="32969" y="31858"/>
                  </a:lnTo>
                  <a:lnTo>
                    <a:pt x="33037" y="31813"/>
                  </a:lnTo>
                  <a:lnTo>
                    <a:pt x="33127" y="31858"/>
                  </a:lnTo>
                  <a:lnTo>
                    <a:pt x="33195" y="31904"/>
                  </a:lnTo>
                  <a:lnTo>
                    <a:pt x="33286" y="31904"/>
                  </a:lnTo>
                  <a:lnTo>
                    <a:pt x="33308" y="31858"/>
                  </a:lnTo>
                  <a:lnTo>
                    <a:pt x="33331" y="31813"/>
                  </a:lnTo>
                  <a:lnTo>
                    <a:pt x="33399" y="31790"/>
                  </a:lnTo>
                  <a:lnTo>
                    <a:pt x="33489" y="31813"/>
                  </a:lnTo>
                  <a:lnTo>
                    <a:pt x="33557" y="31836"/>
                  </a:lnTo>
                  <a:lnTo>
                    <a:pt x="33738" y="31768"/>
                  </a:lnTo>
                  <a:lnTo>
                    <a:pt x="33806" y="31768"/>
                  </a:lnTo>
                  <a:lnTo>
                    <a:pt x="33852" y="31723"/>
                  </a:lnTo>
                  <a:lnTo>
                    <a:pt x="33852" y="31700"/>
                  </a:lnTo>
                  <a:lnTo>
                    <a:pt x="33897" y="31677"/>
                  </a:lnTo>
                  <a:lnTo>
                    <a:pt x="33965" y="31723"/>
                  </a:lnTo>
                  <a:lnTo>
                    <a:pt x="34055" y="31700"/>
                  </a:lnTo>
                  <a:lnTo>
                    <a:pt x="34101" y="31655"/>
                  </a:lnTo>
                  <a:lnTo>
                    <a:pt x="34123" y="31496"/>
                  </a:lnTo>
                  <a:lnTo>
                    <a:pt x="34146" y="31473"/>
                  </a:lnTo>
                  <a:lnTo>
                    <a:pt x="34214" y="31473"/>
                  </a:lnTo>
                  <a:lnTo>
                    <a:pt x="34237" y="31428"/>
                  </a:lnTo>
                  <a:lnTo>
                    <a:pt x="34237" y="31383"/>
                  </a:lnTo>
                  <a:lnTo>
                    <a:pt x="34191" y="31360"/>
                  </a:lnTo>
                  <a:lnTo>
                    <a:pt x="34259" y="31360"/>
                  </a:lnTo>
                  <a:lnTo>
                    <a:pt x="34282" y="31338"/>
                  </a:lnTo>
                  <a:lnTo>
                    <a:pt x="34372" y="31270"/>
                  </a:lnTo>
                  <a:lnTo>
                    <a:pt x="34418" y="31111"/>
                  </a:lnTo>
                  <a:lnTo>
                    <a:pt x="34508" y="31134"/>
                  </a:lnTo>
                  <a:lnTo>
                    <a:pt x="34554" y="31156"/>
                  </a:lnTo>
                  <a:lnTo>
                    <a:pt x="34599" y="31156"/>
                  </a:lnTo>
                  <a:lnTo>
                    <a:pt x="34667" y="31111"/>
                  </a:lnTo>
                  <a:lnTo>
                    <a:pt x="34712" y="31043"/>
                  </a:lnTo>
                  <a:lnTo>
                    <a:pt x="34735" y="31043"/>
                  </a:lnTo>
                  <a:lnTo>
                    <a:pt x="34757" y="31111"/>
                  </a:lnTo>
                  <a:lnTo>
                    <a:pt x="34780" y="31156"/>
                  </a:lnTo>
                  <a:lnTo>
                    <a:pt x="34803" y="31134"/>
                  </a:lnTo>
                  <a:lnTo>
                    <a:pt x="34848" y="31021"/>
                  </a:lnTo>
                  <a:lnTo>
                    <a:pt x="34848" y="30998"/>
                  </a:lnTo>
                  <a:lnTo>
                    <a:pt x="34825" y="30975"/>
                  </a:lnTo>
                  <a:lnTo>
                    <a:pt x="34848" y="30930"/>
                  </a:lnTo>
                  <a:lnTo>
                    <a:pt x="34939" y="30930"/>
                  </a:lnTo>
                  <a:lnTo>
                    <a:pt x="34984" y="30953"/>
                  </a:lnTo>
                  <a:lnTo>
                    <a:pt x="35006" y="30862"/>
                  </a:lnTo>
                  <a:lnTo>
                    <a:pt x="35074" y="30794"/>
                  </a:lnTo>
                  <a:lnTo>
                    <a:pt x="35142" y="30794"/>
                  </a:lnTo>
                  <a:lnTo>
                    <a:pt x="35210" y="30704"/>
                  </a:lnTo>
                  <a:lnTo>
                    <a:pt x="35323" y="30590"/>
                  </a:lnTo>
                  <a:lnTo>
                    <a:pt x="35323" y="30522"/>
                  </a:lnTo>
                  <a:lnTo>
                    <a:pt x="35301" y="30477"/>
                  </a:lnTo>
                  <a:lnTo>
                    <a:pt x="35188" y="30455"/>
                  </a:lnTo>
                  <a:lnTo>
                    <a:pt x="35165" y="30432"/>
                  </a:lnTo>
                  <a:lnTo>
                    <a:pt x="35142" y="30387"/>
                  </a:lnTo>
                  <a:lnTo>
                    <a:pt x="35278" y="30387"/>
                  </a:lnTo>
                  <a:lnTo>
                    <a:pt x="35278" y="30319"/>
                  </a:lnTo>
                  <a:lnTo>
                    <a:pt x="35346" y="30251"/>
                  </a:lnTo>
                  <a:lnTo>
                    <a:pt x="35437" y="30251"/>
                  </a:lnTo>
                  <a:lnTo>
                    <a:pt x="35505" y="30296"/>
                  </a:lnTo>
                  <a:lnTo>
                    <a:pt x="35595" y="30273"/>
                  </a:lnTo>
                  <a:lnTo>
                    <a:pt x="35731" y="30296"/>
                  </a:lnTo>
                  <a:lnTo>
                    <a:pt x="35799" y="30273"/>
                  </a:lnTo>
                  <a:lnTo>
                    <a:pt x="35844" y="30160"/>
                  </a:lnTo>
                  <a:lnTo>
                    <a:pt x="35822" y="30115"/>
                  </a:lnTo>
                  <a:lnTo>
                    <a:pt x="35776" y="30092"/>
                  </a:lnTo>
                  <a:lnTo>
                    <a:pt x="35776" y="30070"/>
                  </a:lnTo>
                  <a:lnTo>
                    <a:pt x="35844" y="30070"/>
                  </a:lnTo>
                  <a:lnTo>
                    <a:pt x="35935" y="30002"/>
                  </a:lnTo>
                  <a:lnTo>
                    <a:pt x="36003" y="30002"/>
                  </a:lnTo>
                  <a:lnTo>
                    <a:pt x="36025" y="29934"/>
                  </a:lnTo>
                  <a:lnTo>
                    <a:pt x="36003" y="29821"/>
                  </a:lnTo>
                  <a:lnTo>
                    <a:pt x="36048" y="29753"/>
                  </a:lnTo>
                  <a:lnTo>
                    <a:pt x="36093" y="29730"/>
                  </a:lnTo>
                  <a:lnTo>
                    <a:pt x="36252" y="29753"/>
                  </a:lnTo>
                  <a:lnTo>
                    <a:pt x="36297" y="29730"/>
                  </a:lnTo>
                  <a:lnTo>
                    <a:pt x="36274" y="29662"/>
                  </a:lnTo>
                  <a:lnTo>
                    <a:pt x="36207" y="29617"/>
                  </a:lnTo>
                  <a:lnTo>
                    <a:pt x="36184" y="29571"/>
                  </a:lnTo>
                  <a:lnTo>
                    <a:pt x="36207" y="29549"/>
                  </a:lnTo>
                  <a:lnTo>
                    <a:pt x="36274" y="29526"/>
                  </a:lnTo>
                  <a:lnTo>
                    <a:pt x="36342" y="29549"/>
                  </a:lnTo>
                  <a:lnTo>
                    <a:pt x="36410" y="29526"/>
                  </a:lnTo>
                  <a:lnTo>
                    <a:pt x="36456" y="29571"/>
                  </a:lnTo>
                  <a:lnTo>
                    <a:pt x="36546" y="29617"/>
                  </a:lnTo>
                  <a:lnTo>
                    <a:pt x="36569" y="29594"/>
                  </a:lnTo>
                  <a:lnTo>
                    <a:pt x="36569" y="29549"/>
                  </a:lnTo>
                  <a:lnTo>
                    <a:pt x="36501" y="29413"/>
                  </a:lnTo>
                  <a:lnTo>
                    <a:pt x="36501" y="29322"/>
                  </a:lnTo>
                  <a:lnTo>
                    <a:pt x="36569" y="29209"/>
                  </a:lnTo>
                  <a:lnTo>
                    <a:pt x="36591" y="29119"/>
                  </a:lnTo>
                  <a:lnTo>
                    <a:pt x="36569" y="29051"/>
                  </a:lnTo>
                  <a:lnTo>
                    <a:pt x="36478" y="29051"/>
                  </a:lnTo>
                  <a:lnTo>
                    <a:pt x="36410" y="29096"/>
                  </a:lnTo>
                  <a:lnTo>
                    <a:pt x="36342" y="29096"/>
                  </a:lnTo>
                  <a:lnTo>
                    <a:pt x="36274" y="29073"/>
                  </a:lnTo>
                  <a:lnTo>
                    <a:pt x="36184" y="28960"/>
                  </a:lnTo>
                  <a:lnTo>
                    <a:pt x="36252" y="28960"/>
                  </a:lnTo>
                  <a:lnTo>
                    <a:pt x="36320" y="29005"/>
                  </a:lnTo>
                  <a:lnTo>
                    <a:pt x="36433" y="29005"/>
                  </a:lnTo>
                  <a:lnTo>
                    <a:pt x="36523" y="28937"/>
                  </a:lnTo>
                  <a:lnTo>
                    <a:pt x="36614" y="28847"/>
                  </a:lnTo>
                  <a:lnTo>
                    <a:pt x="36705" y="28802"/>
                  </a:lnTo>
                  <a:lnTo>
                    <a:pt x="36773" y="28756"/>
                  </a:lnTo>
                  <a:lnTo>
                    <a:pt x="36773" y="28734"/>
                  </a:lnTo>
                  <a:lnTo>
                    <a:pt x="36727" y="28688"/>
                  </a:lnTo>
                  <a:lnTo>
                    <a:pt x="36727" y="28666"/>
                  </a:lnTo>
                  <a:lnTo>
                    <a:pt x="36705" y="28575"/>
                  </a:lnTo>
                  <a:lnTo>
                    <a:pt x="36637" y="28530"/>
                  </a:lnTo>
                  <a:lnTo>
                    <a:pt x="36569" y="28507"/>
                  </a:lnTo>
                  <a:lnTo>
                    <a:pt x="36569" y="28462"/>
                  </a:lnTo>
                  <a:lnTo>
                    <a:pt x="36546" y="28417"/>
                  </a:lnTo>
                  <a:lnTo>
                    <a:pt x="36546" y="28371"/>
                  </a:lnTo>
                  <a:lnTo>
                    <a:pt x="36591" y="28394"/>
                  </a:lnTo>
                  <a:lnTo>
                    <a:pt x="36637" y="28417"/>
                  </a:lnTo>
                  <a:lnTo>
                    <a:pt x="36682" y="28371"/>
                  </a:lnTo>
                  <a:lnTo>
                    <a:pt x="36705" y="28326"/>
                  </a:lnTo>
                  <a:lnTo>
                    <a:pt x="36727" y="28303"/>
                  </a:lnTo>
                  <a:lnTo>
                    <a:pt x="36727" y="28349"/>
                  </a:lnTo>
                  <a:lnTo>
                    <a:pt x="36727" y="28417"/>
                  </a:lnTo>
                  <a:lnTo>
                    <a:pt x="36750" y="28439"/>
                  </a:lnTo>
                  <a:lnTo>
                    <a:pt x="36773" y="28462"/>
                  </a:lnTo>
                  <a:lnTo>
                    <a:pt x="36773" y="28530"/>
                  </a:lnTo>
                  <a:lnTo>
                    <a:pt x="36840" y="28530"/>
                  </a:lnTo>
                  <a:lnTo>
                    <a:pt x="36908" y="28507"/>
                  </a:lnTo>
                  <a:lnTo>
                    <a:pt x="36931" y="28462"/>
                  </a:lnTo>
                  <a:lnTo>
                    <a:pt x="36931" y="28371"/>
                  </a:lnTo>
                  <a:lnTo>
                    <a:pt x="36976" y="28281"/>
                  </a:lnTo>
                  <a:lnTo>
                    <a:pt x="37090" y="28077"/>
                  </a:lnTo>
                  <a:lnTo>
                    <a:pt x="37180" y="28032"/>
                  </a:lnTo>
                  <a:lnTo>
                    <a:pt x="37248" y="27941"/>
                  </a:lnTo>
                  <a:lnTo>
                    <a:pt x="37293" y="27896"/>
                  </a:lnTo>
                  <a:lnTo>
                    <a:pt x="37339" y="27805"/>
                  </a:lnTo>
                  <a:lnTo>
                    <a:pt x="37361" y="27737"/>
                  </a:lnTo>
                  <a:lnTo>
                    <a:pt x="37339" y="27647"/>
                  </a:lnTo>
                  <a:lnTo>
                    <a:pt x="37384" y="27602"/>
                  </a:lnTo>
                  <a:lnTo>
                    <a:pt x="37384" y="27556"/>
                  </a:lnTo>
                  <a:lnTo>
                    <a:pt x="37407" y="27511"/>
                  </a:lnTo>
                  <a:lnTo>
                    <a:pt x="37520" y="27375"/>
                  </a:lnTo>
                  <a:lnTo>
                    <a:pt x="37520" y="27330"/>
                  </a:lnTo>
                  <a:lnTo>
                    <a:pt x="37474" y="27307"/>
                  </a:lnTo>
                  <a:lnTo>
                    <a:pt x="37452" y="27285"/>
                  </a:lnTo>
                  <a:lnTo>
                    <a:pt x="37520" y="27262"/>
                  </a:lnTo>
                  <a:lnTo>
                    <a:pt x="37565" y="27285"/>
                  </a:lnTo>
                  <a:lnTo>
                    <a:pt x="37633" y="27262"/>
                  </a:lnTo>
                  <a:lnTo>
                    <a:pt x="37678" y="27149"/>
                  </a:lnTo>
                  <a:lnTo>
                    <a:pt x="37746" y="27013"/>
                  </a:lnTo>
                  <a:lnTo>
                    <a:pt x="37769" y="26990"/>
                  </a:lnTo>
                  <a:lnTo>
                    <a:pt x="37837" y="26968"/>
                  </a:lnTo>
                  <a:lnTo>
                    <a:pt x="37882" y="27081"/>
                  </a:lnTo>
                  <a:lnTo>
                    <a:pt x="37950" y="27081"/>
                  </a:lnTo>
                  <a:lnTo>
                    <a:pt x="38063" y="26990"/>
                  </a:lnTo>
                  <a:lnTo>
                    <a:pt x="38154" y="27013"/>
                  </a:lnTo>
                  <a:lnTo>
                    <a:pt x="38154" y="27013"/>
                  </a:lnTo>
                  <a:lnTo>
                    <a:pt x="38131" y="26945"/>
                  </a:lnTo>
                  <a:lnTo>
                    <a:pt x="38086" y="26809"/>
                  </a:lnTo>
                  <a:lnTo>
                    <a:pt x="38041" y="26718"/>
                  </a:lnTo>
                  <a:lnTo>
                    <a:pt x="38063" y="26651"/>
                  </a:lnTo>
                  <a:lnTo>
                    <a:pt x="38131" y="26628"/>
                  </a:lnTo>
                  <a:lnTo>
                    <a:pt x="38154" y="26605"/>
                  </a:lnTo>
                  <a:lnTo>
                    <a:pt x="38176" y="26515"/>
                  </a:lnTo>
                  <a:lnTo>
                    <a:pt x="38086" y="26447"/>
                  </a:lnTo>
                  <a:lnTo>
                    <a:pt x="38086" y="26447"/>
                  </a:lnTo>
                  <a:lnTo>
                    <a:pt x="38176" y="26469"/>
                  </a:lnTo>
                  <a:lnTo>
                    <a:pt x="38199" y="26424"/>
                  </a:lnTo>
                  <a:lnTo>
                    <a:pt x="38176" y="26379"/>
                  </a:lnTo>
                  <a:lnTo>
                    <a:pt x="38063" y="26288"/>
                  </a:lnTo>
                  <a:lnTo>
                    <a:pt x="38018" y="26266"/>
                  </a:lnTo>
                  <a:lnTo>
                    <a:pt x="38041" y="26220"/>
                  </a:lnTo>
                  <a:lnTo>
                    <a:pt x="38086" y="26175"/>
                  </a:lnTo>
                  <a:lnTo>
                    <a:pt x="38176" y="26175"/>
                  </a:lnTo>
                  <a:lnTo>
                    <a:pt x="38222" y="26152"/>
                  </a:lnTo>
                  <a:lnTo>
                    <a:pt x="38290" y="26175"/>
                  </a:lnTo>
                  <a:lnTo>
                    <a:pt x="38335" y="26266"/>
                  </a:lnTo>
                  <a:lnTo>
                    <a:pt x="38380" y="26266"/>
                  </a:lnTo>
                  <a:lnTo>
                    <a:pt x="38425" y="25949"/>
                  </a:lnTo>
                  <a:lnTo>
                    <a:pt x="38403" y="25835"/>
                  </a:lnTo>
                  <a:lnTo>
                    <a:pt x="38358" y="25813"/>
                  </a:lnTo>
                  <a:lnTo>
                    <a:pt x="38312" y="25835"/>
                  </a:lnTo>
                  <a:lnTo>
                    <a:pt x="38199" y="25926"/>
                  </a:lnTo>
                  <a:lnTo>
                    <a:pt x="38063" y="25949"/>
                  </a:lnTo>
                  <a:lnTo>
                    <a:pt x="38063" y="25949"/>
                  </a:lnTo>
                  <a:lnTo>
                    <a:pt x="38108" y="25903"/>
                  </a:lnTo>
                  <a:lnTo>
                    <a:pt x="38199" y="25858"/>
                  </a:lnTo>
                  <a:lnTo>
                    <a:pt x="38380" y="25677"/>
                  </a:lnTo>
                  <a:lnTo>
                    <a:pt x="38516" y="25586"/>
                  </a:lnTo>
                  <a:lnTo>
                    <a:pt x="38471" y="25586"/>
                  </a:lnTo>
                  <a:lnTo>
                    <a:pt x="38403" y="25564"/>
                  </a:lnTo>
                  <a:lnTo>
                    <a:pt x="38312" y="25518"/>
                  </a:lnTo>
                  <a:lnTo>
                    <a:pt x="38199" y="25496"/>
                  </a:lnTo>
                  <a:lnTo>
                    <a:pt x="37995" y="25269"/>
                  </a:lnTo>
                  <a:lnTo>
                    <a:pt x="37927" y="25224"/>
                  </a:lnTo>
                  <a:lnTo>
                    <a:pt x="37859" y="25201"/>
                  </a:lnTo>
                  <a:lnTo>
                    <a:pt x="37791" y="25201"/>
                  </a:lnTo>
                  <a:lnTo>
                    <a:pt x="37588" y="25337"/>
                  </a:lnTo>
                  <a:lnTo>
                    <a:pt x="37361" y="25360"/>
                  </a:lnTo>
                  <a:lnTo>
                    <a:pt x="37248" y="25201"/>
                  </a:lnTo>
                  <a:lnTo>
                    <a:pt x="37135" y="25247"/>
                  </a:lnTo>
                  <a:lnTo>
                    <a:pt x="37022" y="25247"/>
                  </a:lnTo>
                  <a:lnTo>
                    <a:pt x="37067" y="25224"/>
                  </a:lnTo>
                  <a:lnTo>
                    <a:pt x="37225" y="25111"/>
                  </a:lnTo>
                  <a:lnTo>
                    <a:pt x="37361" y="25111"/>
                  </a:lnTo>
                  <a:lnTo>
                    <a:pt x="37520" y="25156"/>
                  </a:lnTo>
                  <a:lnTo>
                    <a:pt x="37588" y="25111"/>
                  </a:lnTo>
                  <a:lnTo>
                    <a:pt x="37610" y="25043"/>
                  </a:lnTo>
                  <a:lnTo>
                    <a:pt x="37656" y="24975"/>
                  </a:lnTo>
                  <a:lnTo>
                    <a:pt x="37905" y="24839"/>
                  </a:lnTo>
                  <a:lnTo>
                    <a:pt x="37995" y="24749"/>
                  </a:lnTo>
                  <a:lnTo>
                    <a:pt x="38086" y="24703"/>
                  </a:lnTo>
                  <a:lnTo>
                    <a:pt x="38199" y="24681"/>
                  </a:lnTo>
                  <a:lnTo>
                    <a:pt x="38267" y="24681"/>
                  </a:lnTo>
                  <a:lnTo>
                    <a:pt x="38358" y="24635"/>
                  </a:lnTo>
                  <a:lnTo>
                    <a:pt x="38312" y="24500"/>
                  </a:lnTo>
                  <a:lnTo>
                    <a:pt x="38290" y="24409"/>
                  </a:lnTo>
                  <a:lnTo>
                    <a:pt x="38176" y="24273"/>
                  </a:lnTo>
                  <a:lnTo>
                    <a:pt x="37927" y="24115"/>
                  </a:lnTo>
                  <a:lnTo>
                    <a:pt x="37814" y="23979"/>
                  </a:lnTo>
                  <a:lnTo>
                    <a:pt x="37701" y="23888"/>
                  </a:lnTo>
                  <a:lnTo>
                    <a:pt x="37610" y="23866"/>
                  </a:lnTo>
                  <a:lnTo>
                    <a:pt x="37497" y="23798"/>
                  </a:lnTo>
                  <a:lnTo>
                    <a:pt x="37452" y="23707"/>
                  </a:lnTo>
                  <a:lnTo>
                    <a:pt x="37429" y="23639"/>
                  </a:lnTo>
                  <a:lnTo>
                    <a:pt x="37271" y="23616"/>
                  </a:lnTo>
                  <a:lnTo>
                    <a:pt x="37135" y="23684"/>
                  </a:lnTo>
                  <a:lnTo>
                    <a:pt x="37022" y="23730"/>
                  </a:lnTo>
                  <a:lnTo>
                    <a:pt x="36886" y="23684"/>
                  </a:lnTo>
                  <a:lnTo>
                    <a:pt x="36931" y="23662"/>
                  </a:lnTo>
                  <a:lnTo>
                    <a:pt x="37022" y="23662"/>
                  </a:lnTo>
                  <a:lnTo>
                    <a:pt x="37271" y="23526"/>
                  </a:lnTo>
                  <a:lnTo>
                    <a:pt x="37384" y="23549"/>
                  </a:lnTo>
                  <a:lnTo>
                    <a:pt x="37497" y="23594"/>
                  </a:lnTo>
                  <a:lnTo>
                    <a:pt x="37633" y="23752"/>
                  </a:lnTo>
                  <a:lnTo>
                    <a:pt x="37769" y="23775"/>
                  </a:lnTo>
                  <a:lnTo>
                    <a:pt x="37859" y="23752"/>
                  </a:lnTo>
                  <a:lnTo>
                    <a:pt x="37927" y="23752"/>
                  </a:lnTo>
                  <a:lnTo>
                    <a:pt x="38199" y="23911"/>
                  </a:lnTo>
                  <a:lnTo>
                    <a:pt x="38358" y="23911"/>
                  </a:lnTo>
                  <a:lnTo>
                    <a:pt x="38335" y="23798"/>
                  </a:lnTo>
                  <a:lnTo>
                    <a:pt x="38312" y="23730"/>
                  </a:lnTo>
                  <a:lnTo>
                    <a:pt x="38244" y="23639"/>
                  </a:lnTo>
                  <a:lnTo>
                    <a:pt x="38199" y="23594"/>
                  </a:lnTo>
                  <a:lnTo>
                    <a:pt x="38041" y="23526"/>
                  </a:lnTo>
                  <a:lnTo>
                    <a:pt x="38018" y="23481"/>
                  </a:lnTo>
                  <a:lnTo>
                    <a:pt x="37973" y="23435"/>
                  </a:lnTo>
                  <a:lnTo>
                    <a:pt x="37973" y="23277"/>
                  </a:lnTo>
                  <a:lnTo>
                    <a:pt x="37927" y="23232"/>
                  </a:lnTo>
                  <a:lnTo>
                    <a:pt x="37882" y="23209"/>
                  </a:lnTo>
                  <a:lnTo>
                    <a:pt x="37656" y="23096"/>
                  </a:lnTo>
                  <a:lnTo>
                    <a:pt x="37542" y="23005"/>
                  </a:lnTo>
                  <a:lnTo>
                    <a:pt x="37542" y="22915"/>
                  </a:lnTo>
                  <a:lnTo>
                    <a:pt x="37588" y="22847"/>
                  </a:lnTo>
                  <a:lnTo>
                    <a:pt x="37565" y="22688"/>
                  </a:lnTo>
                  <a:lnTo>
                    <a:pt x="37452" y="22462"/>
                  </a:lnTo>
                  <a:lnTo>
                    <a:pt x="37361" y="22235"/>
                  </a:lnTo>
                  <a:lnTo>
                    <a:pt x="37271" y="22099"/>
                  </a:lnTo>
                  <a:lnTo>
                    <a:pt x="37271" y="22009"/>
                  </a:lnTo>
                  <a:lnTo>
                    <a:pt x="37203" y="21873"/>
                  </a:lnTo>
                  <a:lnTo>
                    <a:pt x="37112" y="21579"/>
                  </a:lnTo>
                  <a:lnTo>
                    <a:pt x="37067" y="21488"/>
                  </a:lnTo>
                  <a:lnTo>
                    <a:pt x="37022" y="21443"/>
                  </a:lnTo>
                  <a:lnTo>
                    <a:pt x="36840" y="21330"/>
                  </a:lnTo>
                  <a:lnTo>
                    <a:pt x="36682" y="21262"/>
                  </a:lnTo>
                  <a:lnTo>
                    <a:pt x="36523" y="21194"/>
                  </a:lnTo>
                  <a:lnTo>
                    <a:pt x="36410" y="21058"/>
                  </a:lnTo>
                  <a:lnTo>
                    <a:pt x="36342" y="21035"/>
                  </a:lnTo>
                  <a:lnTo>
                    <a:pt x="36229" y="21035"/>
                  </a:lnTo>
                  <a:lnTo>
                    <a:pt x="36207" y="20922"/>
                  </a:lnTo>
                  <a:lnTo>
                    <a:pt x="36252" y="20786"/>
                  </a:lnTo>
                  <a:lnTo>
                    <a:pt x="36342" y="20673"/>
                  </a:lnTo>
                  <a:lnTo>
                    <a:pt x="36410" y="20492"/>
                  </a:lnTo>
                  <a:lnTo>
                    <a:pt x="36478" y="20446"/>
                  </a:lnTo>
                  <a:lnTo>
                    <a:pt x="36546" y="20333"/>
                  </a:lnTo>
                  <a:lnTo>
                    <a:pt x="36637" y="20220"/>
                  </a:lnTo>
                  <a:lnTo>
                    <a:pt x="36705" y="20197"/>
                  </a:lnTo>
                  <a:lnTo>
                    <a:pt x="36750" y="20152"/>
                  </a:lnTo>
                  <a:lnTo>
                    <a:pt x="36795" y="20107"/>
                  </a:lnTo>
                  <a:lnTo>
                    <a:pt x="36840" y="20062"/>
                  </a:lnTo>
                  <a:lnTo>
                    <a:pt x="36886" y="20016"/>
                  </a:lnTo>
                  <a:lnTo>
                    <a:pt x="36908" y="19948"/>
                  </a:lnTo>
                  <a:lnTo>
                    <a:pt x="37044" y="19880"/>
                  </a:lnTo>
                  <a:lnTo>
                    <a:pt x="37090" y="19835"/>
                  </a:lnTo>
                  <a:lnTo>
                    <a:pt x="37067" y="19813"/>
                  </a:lnTo>
                  <a:lnTo>
                    <a:pt x="36999" y="19790"/>
                  </a:lnTo>
                  <a:lnTo>
                    <a:pt x="36931" y="19699"/>
                  </a:lnTo>
                  <a:lnTo>
                    <a:pt x="36954" y="19677"/>
                  </a:lnTo>
                  <a:lnTo>
                    <a:pt x="36999" y="19609"/>
                  </a:lnTo>
                  <a:lnTo>
                    <a:pt x="37090" y="19586"/>
                  </a:lnTo>
                  <a:lnTo>
                    <a:pt x="37135" y="19586"/>
                  </a:lnTo>
                  <a:lnTo>
                    <a:pt x="37135" y="19631"/>
                  </a:lnTo>
                  <a:lnTo>
                    <a:pt x="37135" y="19699"/>
                  </a:lnTo>
                  <a:lnTo>
                    <a:pt x="37135" y="19745"/>
                  </a:lnTo>
                  <a:lnTo>
                    <a:pt x="37180" y="19767"/>
                  </a:lnTo>
                  <a:lnTo>
                    <a:pt x="37271" y="19699"/>
                  </a:lnTo>
                  <a:lnTo>
                    <a:pt x="37361" y="19677"/>
                  </a:lnTo>
                  <a:lnTo>
                    <a:pt x="37407" y="19654"/>
                  </a:lnTo>
                  <a:lnTo>
                    <a:pt x="37407" y="19473"/>
                  </a:lnTo>
                  <a:lnTo>
                    <a:pt x="37429" y="19405"/>
                  </a:lnTo>
                  <a:lnTo>
                    <a:pt x="37474" y="19360"/>
                  </a:lnTo>
                  <a:lnTo>
                    <a:pt x="37542" y="19405"/>
                  </a:lnTo>
                  <a:lnTo>
                    <a:pt x="37565" y="19382"/>
                  </a:lnTo>
                  <a:lnTo>
                    <a:pt x="37588" y="19337"/>
                  </a:lnTo>
                  <a:lnTo>
                    <a:pt x="37565" y="19292"/>
                  </a:lnTo>
                  <a:lnTo>
                    <a:pt x="37497" y="19224"/>
                  </a:lnTo>
                  <a:lnTo>
                    <a:pt x="37497" y="19201"/>
                  </a:lnTo>
                  <a:lnTo>
                    <a:pt x="37565" y="19201"/>
                  </a:lnTo>
                  <a:lnTo>
                    <a:pt x="37656" y="19224"/>
                  </a:lnTo>
                  <a:lnTo>
                    <a:pt x="37701" y="19224"/>
                  </a:lnTo>
                  <a:lnTo>
                    <a:pt x="37769" y="19156"/>
                  </a:lnTo>
                  <a:lnTo>
                    <a:pt x="37995" y="19088"/>
                  </a:lnTo>
                  <a:lnTo>
                    <a:pt x="38199" y="18997"/>
                  </a:lnTo>
                  <a:lnTo>
                    <a:pt x="38403" y="18862"/>
                  </a:lnTo>
                  <a:lnTo>
                    <a:pt x="38584" y="18862"/>
                  </a:lnTo>
                  <a:lnTo>
                    <a:pt x="38607" y="18907"/>
                  </a:lnTo>
                  <a:lnTo>
                    <a:pt x="38629" y="18952"/>
                  </a:lnTo>
                  <a:lnTo>
                    <a:pt x="38652" y="18975"/>
                  </a:lnTo>
                  <a:lnTo>
                    <a:pt x="38675" y="18997"/>
                  </a:lnTo>
                  <a:lnTo>
                    <a:pt x="38720" y="18997"/>
                  </a:lnTo>
                  <a:lnTo>
                    <a:pt x="38810" y="18907"/>
                  </a:lnTo>
                  <a:lnTo>
                    <a:pt x="38856" y="18884"/>
                  </a:lnTo>
                  <a:lnTo>
                    <a:pt x="38878" y="18839"/>
                  </a:lnTo>
                  <a:lnTo>
                    <a:pt x="38833" y="18816"/>
                  </a:lnTo>
                  <a:lnTo>
                    <a:pt x="38810" y="18771"/>
                  </a:lnTo>
                  <a:lnTo>
                    <a:pt x="38856" y="18703"/>
                  </a:lnTo>
                  <a:lnTo>
                    <a:pt x="38924" y="18658"/>
                  </a:lnTo>
                  <a:lnTo>
                    <a:pt x="38901" y="18522"/>
                  </a:lnTo>
                  <a:lnTo>
                    <a:pt x="38992" y="18431"/>
                  </a:lnTo>
                  <a:lnTo>
                    <a:pt x="38924" y="18409"/>
                  </a:lnTo>
                  <a:lnTo>
                    <a:pt x="38833" y="18431"/>
                  </a:lnTo>
                  <a:lnTo>
                    <a:pt x="38720" y="18431"/>
                  </a:lnTo>
                  <a:lnTo>
                    <a:pt x="38584" y="18386"/>
                  </a:lnTo>
                  <a:lnTo>
                    <a:pt x="38539" y="18318"/>
                  </a:lnTo>
                  <a:lnTo>
                    <a:pt x="38493" y="18295"/>
                  </a:lnTo>
                  <a:lnTo>
                    <a:pt x="38471" y="18341"/>
                  </a:lnTo>
                  <a:lnTo>
                    <a:pt x="38425" y="18386"/>
                  </a:lnTo>
                  <a:lnTo>
                    <a:pt x="38312" y="18386"/>
                  </a:lnTo>
                  <a:lnTo>
                    <a:pt x="38176" y="18363"/>
                  </a:lnTo>
                  <a:lnTo>
                    <a:pt x="38063" y="18318"/>
                  </a:lnTo>
                  <a:lnTo>
                    <a:pt x="37973" y="18250"/>
                  </a:lnTo>
                  <a:lnTo>
                    <a:pt x="37837" y="18228"/>
                  </a:lnTo>
                  <a:lnTo>
                    <a:pt x="37701" y="18114"/>
                  </a:lnTo>
                  <a:lnTo>
                    <a:pt x="37452" y="18001"/>
                  </a:lnTo>
                  <a:lnTo>
                    <a:pt x="37157" y="18137"/>
                  </a:lnTo>
                  <a:lnTo>
                    <a:pt x="37090" y="18137"/>
                  </a:lnTo>
                  <a:lnTo>
                    <a:pt x="37067" y="18160"/>
                  </a:lnTo>
                  <a:lnTo>
                    <a:pt x="37090" y="18182"/>
                  </a:lnTo>
                  <a:lnTo>
                    <a:pt x="37112" y="18205"/>
                  </a:lnTo>
                  <a:lnTo>
                    <a:pt x="36976" y="18341"/>
                  </a:lnTo>
                  <a:lnTo>
                    <a:pt x="36773" y="18477"/>
                  </a:lnTo>
                  <a:lnTo>
                    <a:pt x="36773" y="18545"/>
                  </a:lnTo>
                  <a:lnTo>
                    <a:pt x="36773" y="18590"/>
                  </a:lnTo>
                  <a:lnTo>
                    <a:pt x="36682" y="18680"/>
                  </a:lnTo>
                  <a:lnTo>
                    <a:pt x="36433" y="18703"/>
                  </a:lnTo>
                  <a:lnTo>
                    <a:pt x="36297" y="18703"/>
                  </a:lnTo>
                  <a:lnTo>
                    <a:pt x="36161" y="18635"/>
                  </a:lnTo>
                  <a:lnTo>
                    <a:pt x="36071" y="18567"/>
                  </a:lnTo>
                  <a:lnTo>
                    <a:pt x="36025" y="18499"/>
                  </a:lnTo>
                  <a:lnTo>
                    <a:pt x="36025" y="18341"/>
                  </a:lnTo>
                  <a:lnTo>
                    <a:pt x="36071" y="18182"/>
                  </a:lnTo>
                  <a:lnTo>
                    <a:pt x="36093" y="18182"/>
                  </a:lnTo>
                  <a:lnTo>
                    <a:pt x="36139" y="18137"/>
                  </a:lnTo>
                  <a:lnTo>
                    <a:pt x="36116" y="18092"/>
                  </a:lnTo>
                  <a:lnTo>
                    <a:pt x="36093" y="18069"/>
                  </a:lnTo>
                  <a:lnTo>
                    <a:pt x="36093" y="18024"/>
                  </a:lnTo>
                  <a:lnTo>
                    <a:pt x="36093" y="17933"/>
                  </a:lnTo>
                  <a:lnTo>
                    <a:pt x="36025" y="17797"/>
                  </a:lnTo>
                  <a:lnTo>
                    <a:pt x="35912" y="17707"/>
                  </a:lnTo>
                  <a:lnTo>
                    <a:pt x="35799" y="17707"/>
                  </a:lnTo>
                  <a:lnTo>
                    <a:pt x="35708" y="17729"/>
                  </a:lnTo>
                  <a:lnTo>
                    <a:pt x="35278" y="17639"/>
                  </a:lnTo>
                  <a:lnTo>
                    <a:pt x="35097" y="17526"/>
                  </a:lnTo>
                  <a:lnTo>
                    <a:pt x="35006" y="17412"/>
                  </a:lnTo>
                  <a:lnTo>
                    <a:pt x="34916" y="17209"/>
                  </a:lnTo>
                  <a:lnTo>
                    <a:pt x="34916" y="17141"/>
                  </a:lnTo>
                  <a:lnTo>
                    <a:pt x="34961" y="16982"/>
                  </a:lnTo>
                  <a:lnTo>
                    <a:pt x="35097" y="16688"/>
                  </a:lnTo>
                  <a:lnTo>
                    <a:pt x="35165" y="16620"/>
                  </a:lnTo>
                  <a:lnTo>
                    <a:pt x="35301" y="16597"/>
                  </a:lnTo>
                  <a:lnTo>
                    <a:pt x="35391" y="16620"/>
                  </a:lnTo>
                  <a:lnTo>
                    <a:pt x="35505" y="16756"/>
                  </a:lnTo>
                  <a:lnTo>
                    <a:pt x="35640" y="16710"/>
                  </a:lnTo>
                  <a:lnTo>
                    <a:pt x="35776" y="16643"/>
                  </a:lnTo>
                  <a:lnTo>
                    <a:pt x="35867" y="16665"/>
                  </a:lnTo>
                  <a:lnTo>
                    <a:pt x="35935" y="16643"/>
                  </a:lnTo>
                  <a:lnTo>
                    <a:pt x="36048" y="16643"/>
                  </a:lnTo>
                  <a:lnTo>
                    <a:pt x="36093" y="16597"/>
                  </a:lnTo>
                  <a:lnTo>
                    <a:pt x="36252" y="16416"/>
                  </a:lnTo>
                  <a:lnTo>
                    <a:pt x="36274" y="16258"/>
                  </a:lnTo>
                  <a:lnTo>
                    <a:pt x="36320" y="16144"/>
                  </a:lnTo>
                  <a:lnTo>
                    <a:pt x="36388" y="16054"/>
                  </a:lnTo>
                  <a:lnTo>
                    <a:pt x="36546" y="15895"/>
                  </a:lnTo>
                  <a:lnTo>
                    <a:pt x="36750" y="15805"/>
                  </a:lnTo>
                  <a:lnTo>
                    <a:pt x="37157" y="15578"/>
                  </a:lnTo>
                  <a:lnTo>
                    <a:pt x="37248" y="15556"/>
                  </a:lnTo>
                  <a:lnTo>
                    <a:pt x="37474" y="15193"/>
                  </a:lnTo>
                  <a:lnTo>
                    <a:pt x="37542" y="15125"/>
                  </a:lnTo>
                  <a:lnTo>
                    <a:pt x="37588" y="15080"/>
                  </a:lnTo>
                  <a:lnTo>
                    <a:pt x="37656" y="15012"/>
                  </a:lnTo>
                  <a:lnTo>
                    <a:pt x="37724" y="14922"/>
                  </a:lnTo>
                  <a:lnTo>
                    <a:pt x="37791" y="14854"/>
                  </a:lnTo>
                  <a:lnTo>
                    <a:pt x="38086" y="14876"/>
                  </a:lnTo>
                  <a:lnTo>
                    <a:pt x="38131" y="14922"/>
                  </a:lnTo>
                  <a:lnTo>
                    <a:pt x="38244" y="14922"/>
                  </a:lnTo>
                  <a:lnTo>
                    <a:pt x="38267" y="14876"/>
                  </a:lnTo>
                  <a:lnTo>
                    <a:pt x="38312" y="14786"/>
                  </a:lnTo>
                  <a:lnTo>
                    <a:pt x="38335" y="14922"/>
                  </a:lnTo>
                  <a:lnTo>
                    <a:pt x="38561" y="15080"/>
                  </a:lnTo>
                  <a:lnTo>
                    <a:pt x="38584" y="15171"/>
                  </a:lnTo>
                  <a:lnTo>
                    <a:pt x="38675" y="15239"/>
                  </a:lnTo>
                  <a:lnTo>
                    <a:pt x="38652" y="15284"/>
                  </a:lnTo>
                  <a:lnTo>
                    <a:pt x="38607" y="15397"/>
                  </a:lnTo>
                  <a:lnTo>
                    <a:pt x="38607" y="15420"/>
                  </a:lnTo>
                  <a:lnTo>
                    <a:pt x="38448" y="15646"/>
                  </a:lnTo>
                  <a:lnTo>
                    <a:pt x="38358" y="15759"/>
                  </a:lnTo>
                  <a:lnTo>
                    <a:pt x="38290" y="15850"/>
                  </a:lnTo>
                  <a:lnTo>
                    <a:pt x="38063" y="15963"/>
                  </a:lnTo>
                  <a:lnTo>
                    <a:pt x="38041" y="16054"/>
                  </a:lnTo>
                  <a:lnTo>
                    <a:pt x="38063" y="16122"/>
                  </a:lnTo>
                  <a:lnTo>
                    <a:pt x="38063" y="16167"/>
                  </a:lnTo>
                  <a:lnTo>
                    <a:pt x="38041" y="16167"/>
                  </a:lnTo>
                  <a:lnTo>
                    <a:pt x="37973" y="16190"/>
                  </a:lnTo>
                  <a:lnTo>
                    <a:pt x="37882" y="16258"/>
                  </a:lnTo>
                  <a:lnTo>
                    <a:pt x="37882" y="16303"/>
                  </a:lnTo>
                  <a:lnTo>
                    <a:pt x="37905" y="16371"/>
                  </a:lnTo>
                  <a:lnTo>
                    <a:pt x="37882" y="16439"/>
                  </a:lnTo>
                  <a:lnTo>
                    <a:pt x="38063" y="16439"/>
                  </a:lnTo>
                  <a:lnTo>
                    <a:pt x="38290" y="16416"/>
                  </a:lnTo>
                  <a:lnTo>
                    <a:pt x="38312" y="16439"/>
                  </a:lnTo>
                  <a:lnTo>
                    <a:pt x="38267" y="16461"/>
                  </a:lnTo>
                  <a:lnTo>
                    <a:pt x="38176" y="16552"/>
                  </a:lnTo>
                  <a:lnTo>
                    <a:pt x="38154" y="16597"/>
                  </a:lnTo>
                  <a:lnTo>
                    <a:pt x="38199" y="16710"/>
                  </a:lnTo>
                  <a:lnTo>
                    <a:pt x="37859" y="16869"/>
                  </a:lnTo>
                  <a:lnTo>
                    <a:pt x="37814" y="16869"/>
                  </a:lnTo>
                  <a:lnTo>
                    <a:pt x="37746" y="16914"/>
                  </a:lnTo>
                  <a:lnTo>
                    <a:pt x="37746" y="17005"/>
                  </a:lnTo>
                  <a:lnTo>
                    <a:pt x="37791" y="17095"/>
                  </a:lnTo>
                  <a:lnTo>
                    <a:pt x="37814" y="17073"/>
                  </a:lnTo>
                  <a:lnTo>
                    <a:pt x="37837" y="17050"/>
                  </a:lnTo>
                  <a:lnTo>
                    <a:pt x="37905" y="17027"/>
                  </a:lnTo>
                  <a:lnTo>
                    <a:pt x="38063" y="17005"/>
                  </a:lnTo>
                  <a:lnTo>
                    <a:pt x="38176" y="16960"/>
                  </a:lnTo>
                  <a:lnTo>
                    <a:pt x="38199" y="16937"/>
                  </a:lnTo>
                  <a:lnTo>
                    <a:pt x="38154" y="16869"/>
                  </a:lnTo>
                  <a:lnTo>
                    <a:pt x="38199" y="16824"/>
                  </a:lnTo>
                  <a:lnTo>
                    <a:pt x="38335" y="16824"/>
                  </a:lnTo>
                  <a:lnTo>
                    <a:pt x="38380" y="16778"/>
                  </a:lnTo>
                  <a:lnTo>
                    <a:pt x="38448" y="16778"/>
                  </a:lnTo>
                  <a:lnTo>
                    <a:pt x="38493" y="16733"/>
                  </a:lnTo>
                  <a:lnTo>
                    <a:pt x="38539" y="16665"/>
                  </a:lnTo>
                  <a:lnTo>
                    <a:pt x="38629" y="16552"/>
                  </a:lnTo>
                  <a:lnTo>
                    <a:pt x="38720" y="16439"/>
                  </a:lnTo>
                  <a:lnTo>
                    <a:pt x="39127" y="16212"/>
                  </a:lnTo>
                  <a:lnTo>
                    <a:pt x="39218" y="16190"/>
                  </a:lnTo>
                  <a:lnTo>
                    <a:pt x="39263" y="16144"/>
                  </a:lnTo>
                  <a:lnTo>
                    <a:pt x="39422" y="16122"/>
                  </a:lnTo>
                  <a:lnTo>
                    <a:pt x="39467" y="16076"/>
                  </a:lnTo>
                  <a:lnTo>
                    <a:pt x="39535" y="16031"/>
                  </a:lnTo>
                  <a:lnTo>
                    <a:pt x="39626" y="16031"/>
                  </a:lnTo>
                  <a:lnTo>
                    <a:pt x="39716" y="16009"/>
                  </a:lnTo>
                  <a:lnTo>
                    <a:pt x="39739" y="15963"/>
                  </a:lnTo>
                  <a:lnTo>
                    <a:pt x="39761" y="15918"/>
                  </a:lnTo>
                  <a:lnTo>
                    <a:pt x="39852" y="15986"/>
                  </a:lnTo>
                  <a:lnTo>
                    <a:pt x="40124" y="15963"/>
                  </a:lnTo>
                  <a:lnTo>
                    <a:pt x="40260" y="15873"/>
                  </a:lnTo>
                  <a:lnTo>
                    <a:pt x="40327" y="15782"/>
                  </a:lnTo>
                  <a:lnTo>
                    <a:pt x="40350" y="15692"/>
                  </a:lnTo>
                  <a:lnTo>
                    <a:pt x="40418" y="15601"/>
                  </a:lnTo>
                  <a:lnTo>
                    <a:pt x="40599" y="15465"/>
                  </a:lnTo>
                  <a:lnTo>
                    <a:pt x="40644" y="15397"/>
                  </a:lnTo>
                  <a:lnTo>
                    <a:pt x="40758" y="15329"/>
                  </a:lnTo>
                  <a:lnTo>
                    <a:pt x="40780" y="15329"/>
                  </a:lnTo>
                  <a:lnTo>
                    <a:pt x="40826" y="15307"/>
                  </a:lnTo>
                  <a:lnTo>
                    <a:pt x="40848" y="15284"/>
                  </a:lnTo>
                  <a:lnTo>
                    <a:pt x="40848" y="15261"/>
                  </a:lnTo>
                  <a:lnTo>
                    <a:pt x="40894" y="15239"/>
                  </a:lnTo>
                  <a:lnTo>
                    <a:pt x="40984" y="15193"/>
                  </a:lnTo>
                  <a:lnTo>
                    <a:pt x="41075" y="15125"/>
                  </a:lnTo>
                  <a:lnTo>
                    <a:pt x="41165" y="15103"/>
                  </a:lnTo>
                  <a:lnTo>
                    <a:pt x="41256" y="15035"/>
                  </a:lnTo>
                  <a:lnTo>
                    <a:pt x="41301" y="14990"/>
                  </a:lnTo>
                  <a:lnTo>
                    <a:pt x="41346" y="14990"/>
                  </a:lnTo>
                  <a:lnTo>
                    <a:pt x="41369" y="14967"/>
                  </a:lnTo>
                  <a:lnTo>
                    <a:pt x="41392" y="14922"/>
                  </a:lnTo>
                  <a:lnTo>
                    <a:pt x="41414" y="14899"/>
                  </a:lnTo>
                  <a:lnTo>
                    <a:pt x="41460" y="14899"/>
                  </a:lnTo>
                  <a:lnTo>
                    <a:pt x="41528" y="14876"/>
                  </a:lnTo>
                  <a:lnTo>
                    <a:pt x="41618" y="14854"/>
                  </a:lnTo>
                  <a:lnTo>
                    <a:pt x="41686" y="14786"/>
                  </a:lnTo>
                  <a:lnTo>
                    <a:pt x="41709" y="14741"/>
                  </a:lnTo>
                  <a:lnTo>
                    <a:pt x="41754" y="14673"/>
                  </a:lnTo>
                  <a:lnTo>
                    <a:pt x="41822" y="14605"/>
                  </a:lnTo>
                  <a:lnTo>
                    <a:pt x="41890" y="14514"/>
                  </a:lnTo>
                  <a:lnTo>
                    <a:pt x="41958" y="14424"/>
                  </a:lnTo>
                  <a:lnTo>
                    <a:pt x="41980" y="14378"/>
                  </a:lnTo>
                  <a:lnTo>
                    <a:pt x="42026" y="14378"/>
                  </a:lnTo>
                  <a:lnTo>
                    <a:pt x="42048" y="14333"/>
                  </a:lnTo>
                  <a:lnTo>
                    <a:pt x="42048" y="14242"/>
                  </a:lnTo>
                  <a:lnTo>
                    <a:pt x="42094" y="14129"/>
                  </a:lnTo>
                  <a:lnTo>
                    <a:pt x="42116" y="14084"/>
                  </a:lnTo>
                  <a:lnTo>
                    <a:pt x="42184" y="14016"/>
                  </a:lnTo>
                  <a:lnTo>
                    <a:pt x="42207" y="13993"/>
                  </a:lnTo>
                  <a:lnTo>
                    <a:pt x="42252" y="13993"/>
                  </a:lnTo>
                  <a:lnTo>
                    <a:pt x="42297" y="13971"/>
                  </a:lnTo>
                  <a:lnTo>
                    <a:pt x="42343" y="13925"/>
                  </a:lnTo>
                  <a:lnTo>
                    <a:pt x="42388" y="13948"/>
                  </a:lnTo>
                  <a:lnTo>
                    <a:pt x="42433" y="13971"/>
                  </a:lnTo>
                  <a:lnTo>
                    <a:pt x="42479" y="14039"/>
                  </a:lnTo>
                  <a:lnTo>
                    <a:pt x="42501" y="14084"/>
                  </a:lnTo>
                  <a:lnTo>
                    <a:pt x="42524" y="14107"/>
                  </a:lnTo>
                  <a:lnTo>
                    <a:pt x="42524" y="14174"/>
                  </a:lnTo>
                  <a:lnTo>
                    <a:pt x="42569" y="14197"/>
                  </a:lnTo>
                  <a:lnTo>
                    <a:pt x="42637" y="14220"/>
                  </a:lnTo>
                  <a:lnTo>
                    <a:pt x="42750" y="14242"/>
                  </a:lnTo>
                  <a:lnTo>
                    <a:pt x="42841" y="14242"/>
                  </a:lnTo>
                  <a:lnTo>
                    <a:pt x="42886" y="14288"/>
                  </a:lnTo>
                  <a:lnTo>
                    <a:pt x="42977" y="14288"/>
                  </a:lnTo>
                  <a:lnTo>
                    <a:pt x="43158" y="14265"/>
                  </a:lnTo>
                  <a:lnTo>
                    <a:pt x="43226" y="14288"/>
                  </a:lnTo>
                  <a:lnTo>
                    <a:pt x="43248" y="14310"/>
                  </a:lnTo>
                  <a:lnTo>
                    <a:pt x="43316" y="14356"/>
                  </a:lnTo>
                  <a:lnTo>
                    <a:pt x="43339" y="14356"/>
                  </a:lnTo>
                  <a:lnTo>
                    <a:pt x="43384" y="14310"/>
                  </a:lnTo>
                  <a:lnTo>
                    <a:pt x="43430" y="14220"/>
                  </a:lnTo>
                  <a:lnTo>
                    <a:pt x="43452" y="14174"/>
                  </a:lnTo>
                  <a:lnTo>
                    <a:pt x="43452" y="14107"/>
                  </a:lnTo>
                  <a:lnTo>
                    <a:pt x="43430" y="14061"/>
                  </a:lnTo>
                  <a:lnTo>
                    <a:pt x="43362" y="14016"/>
                  </a:lnTo>
                  <a:lnTo>
                    <a:pt x="43316" y="13948"/>
                  </a:lnTo>
                  <a:lnTo>
                    <a:pt x="43294" y="13880"/>
                  </a:lnTo>
                  <a:lnTo>
                    <a:pt x="43271" y="13835"/>
                  </a:lnTo>
                  <a:lnTo>
                    <a:pt x="43248" y="13812"/>
                  </a:lnTo>
                  <a:lnTo>
                    <a:pt x="43248" y="13744"/>
                  </a:lnTo>
                  <a:lnTo>
                    <a:pt x="43248" y="13722"/>
                  </a:lnTo>
                  <a:lnTo>
                    <a:pt x="43339" y="13676"/>
                  </a:lnTo>
                  <a:lnTo>
                    <a:pt x="43452" y="13676"/>
                  </a:lnTo>
                  <a:lnTo>
                    <a:pt x="43565" y="13699"/>
                  </a:lnTo>
                  <a:lnTo>
                    <a:pt x="43724" y="13676"/>
                  </a:lnTo>
                  <a:lnTo>
                    <a:pt x="43814" y="13654"/>
                  </a:lnTo>
                  <a:lnTo>
                    <a:pt x="43950" y="13654"/>
                  </a:lnTo>
                  <a:lnTo>
                    <a:pt x="43973" y="13631"/>
                  </a:lnTo>
                  <a:lnTo>
                    <a:pt x="44063" y="13541"/>
                  </a:lnTo>
                  <a:lnTo>
                    <a:pt x="44109" y="13518"/>
                  </a:lnTo>
                  <a:lnTo>
                    <a:pt x="44177" y="13473"/>
                  </a:lnTo>
                  <a:lnTo>
                    <a:pt x="44177" y="13405"/>
                  </a:lnTo>
                  <a:lnTo>
                    <a:pt x="44177" y="13359"/>
                  </a:lnTo>
                  <a:lnTo>
                    <a:pt x="44222" y="13314"/>
                  </a:lnTo>
                  <a:lnTo>
                    <a:pt x="44267" y="13269"/>
                  </a:lnTo>
                  <a:lnTo>
                    <a:pt x="44313" y="13224"/>
                  </a:lnTo>
                  <a:lnTo>
                    <a:pt x="44358" y="13224"/>
                  </a:lnTo>
                  <a:lnTo>
                    <a:pt x="44403" y="13269"/>
                  </a:lnTo>
                  <a:lnTo>
                    <a:pt x="44426" y="13291"/>
                  </a:lnTo>
                  <a:lnTo>
                    <a:pt x="44471" y="13291"/>
                  </a:lnTo>
                  <a:lnTo>
                    <a:pt x="44494" y="13224"/>
                  </a:lnTo>
                  <a:lnTo>
                    <a:pt x="44562" y="13224"/>
                  </a:lnTo>
                  <a:lnTo>
                    <a:pt x="44584" y="13201"/>
                  </a:lnTo>
                  <a:lnTo>
                    <a:pt x="44607" y="13065"/>
                  </a:lnTo>
                  <a:lnTo>
                    <a:pt x="44630" y="12952"/>
                  </a:lnTo>
                  <a:lnTo>
                    <a:pt x="44630" y="12861"/>
                  </a:lnTo>
                  <a:lnTo>
                    <a:pt x="44675" y="12748"/>
                  </a:lnTo>
                  <a:lnTo>
                    <a:pt x="44697" y="12657"/>
                  </a:lnTo>
                  <a:lnTo>
                    <a:pt x="44720" y="12635"/>
                  </a:lnTo>
                  <a:lnTo>
                    <a:pt x="44765" y="12635"/>
                  </a:lnTo>
                  <a:lnTo>
                    <a:pt x="44788" y="12657"/>
                  </a:lnTo>
                  <a:lnTo>
                    <a:pt x="44879" y="12657"/>
                  </a:lnTo>
                  <a:lnTo>
                    <a:pt x="44901" y="12680"/>
                  </a:lnTo>
                  <a:lnTo>
                    <a:pt x="44924" y="12725"/>
                  </a:lnTo>
                  <a:lnTo>
                    <a:pt x="44992" y="12748"/>
                  </a:lnTo>
                  <a:lnTo>
                    <a:pt x="45014" y="12771"/>
                  </a:lnTo>
                  <a:lnTo>
                    <a:pt x="44992" y="12907"/>
                  </a:lnTo>
                  <a:lnTo>
                    <a:pt x="45037" y="12974"/>
                  </a:lnTo>
                  <a:lnTo>
                    <a:pt x="45082" y="13020"/>
                  </a:lnTo>
                  <a:lnTo>
                    <a:pt x="45173" y="13088"/>
                  </a:lnTo>
                  <a:lnTo>
                    <a:pt x="45196" y="13088"/>
                  </a:lnTo>
                  <a:lnTo>
                    <a:pt x="45218" y="13133"/>
                  </a:lnTo>
                  <a:lnTo>
                    <a:pt x="45264" y="13088"/>
                  </a:lnTo>
                  <a:lnTo>
                    <a:pt x="45264" y="13042"/>
                  </a:lnTo>
                  <a:lnTo>
                    <a:pt x="45218" y="12974"/>
                  </a:lnTo>
                  <a:lnTo>
                    <a:pt x="45150" y="12974"/>
                  </a:lnTo>
                  <a:lnTo>
                    <a:pt x="45150" y="12952"/>
                  </a:lnTo>
                  <a:lnTo>
                    <a:pt x="45150" y="12929"/>
                  </a:lnTo>
                  <a:lnTo>
                    <a:pt x="45173" y="12884"/>
                  </a:lnTo>
                  <a:lnTo>
                    <a:pt x="45196" y="12861"/>
                  </a:lnTo>
                  <a:lnTo>
                    <a:pt x="45264" y="12839"/>
                  </a:lnTo>
                  <a:lnTo>
                    <a:pt x="45377" y="12793"/>
                  </a:lnTo>
                  <a:lnTo>
                    <a:pt x="45445" y="12771"/>
                  </a:lnTo>
                  <a:lnTo>
                    <a:pt x="45490" y="12771"/>
                  </a:lnTo>
                  <a:lnTo>
                    <a:pt x="45558" y="12793"/>
                  </a:lnTo>
                  <a:lnTo>
                    <a:pt x="45603" y="12748"/>
                  </a:lnTo>
                  <a:lnTo>
                    <a:pt x="45648" y="12725"/>
                  </a:lnTo>
                  <a:lnTo>
                    <a:pt x="45671" y="12680"/>
                  </a:lnTo>
                  <a:lnTo>
                    <a:pt x="45671" y="12590"/>
                  </a:lnTo>
                  <a:lnTo>
                    <a:pt x="45694" y="12567"/>
                  </a:lnTo>
                  <a:lnTo>
                    <a:pt x="45716" y="12522"/>
                  </a:lnTo>
                  <a:lnTo>
                    <a:pt x="45739" y="12476"/>
                  </a:lnTo>
                  <a:lnTo>
                    <a:pt x="45762" y="12340"/>
                  </a:lnTo>
                  <a:lnTo>
                    <a:pt x="45784" y="12250"/>
                  </a:lnTo>
                  <a:lnTo>
                    <a:pt x="45807" y="12227"/>
                  </a:lnTo>
                  <a:lnTo>
                    <a:pt x="45807" y="12159"/>
                  </a:lnTo>
                  <a:lnTo>
                    <a:pt x="45784" y="12114"/>
                  </a:lnTo>
                  <a:lnTo>
                    <a:pt x="45762" y="12091"/>
                  </a:lnTo>
                  <a:lnTo>
                    <a:pt x="45739" y="12069"/>
                  </a:lnTo>
                  <a:lnTo>
                    <a:pt x="45739" y="12001"/>
                  </a:lnTo>
                  <a:lnTo>
                    <a:pt x="45739" y="11910"/>
                  </a:lnTo>
                  <a:lnTo>
                    <a:pt x="45739" y="11865"/>
                  </a:lnTo>
                  <a:lnTo>
                    <a:pt x="45762" y="11525"/>
                  </a:lnTo>
                  <a:lnTo>
                    <a:pt x="45807" y="11457"/>
                  </a:lnTo>
                  <a:lnTo>
                    <a:pt x="45694" y="11027"/>
                  </a:lnTo>
                  <a:lnTo>
                    <a:pt x="45671" y="10869"/>
                  </a:lnTo>
                  <a:lnTo>
                    <a:pt x="45648" y="10801"/>
                  </a:lnTo>
                  <a:lnTo>
                    <a:pt x="45603" y="10710"/>
                  </a:lnTo>
                  <a:lnTo>
                    <a:pt x="45581" y="10642"/>
                  </a:lnTo>
                  <a:lnTo>
                    <a:pt x="45581" y="10597"/>
                  </a:lnTo>
                  <a:lnTo>
                    <a:pt x="45626" y="10552"/>
                  </a:lnTo>
                  <a:lnTo>
                    <a:pt x="45671" y="10529"/>
                  </a:lnTo>
                  <a:lnTo>
                    <a:pt x="45784" y="10506"/>
                  </a:lnTo>
                  <a:lnTo>
                    <a:pt x="45807" y="10506"/>
                  </a:lnTo>
                  <a:lnTo>
                    <a:pt x="45965" y="10438"/>
                  </a:lnTo>
                  <a:lnTo>
                    <a:pt x="45988" y="10416"/>
                  </a:lnTo>
                  <a:lnTo>
                    <a:pt x="46056" y="10325"/>
                  </a:lnTo>
                  <a:lnTo>
                    <a:pt x="46079" y="10280"/>
                  </a:lnTo>
                  <a:lnTo>
                    <a:pt x="46124" y="10189"/>
                  </a:lnTo>
                  <a:lnTo>
                    <a:pt x="46192" y="10144"/>
                  </a:lnTo>
                  <a:lnTo>
                    <a:pt x="46237" y="10076"/>
                  </a:lnTo>
                  <a:lnTo>
                    <a:pt x="46282" y="10054"/>
                  </a:lnTo>
                  <a:lnTo>
                    <a:pt x="46328" y="10121"/>
                  </a:lnTo>
                  <a:lnTo>
                    <a:pt x="46373" y="10144"/>
                  </a:lnTo>
                  <a:lnTo>
                    <a:pt x="46441" y="10167"/>
                  </a:lnTo>
                  <a:lnTo>
                    <a:pt x="46532" y="10189"/>
                  </a:lnTo>
                  <a:lnTo>
                    <a:pt x="46690" y="10257"/>
                  </a:lnTo>
                  <a:lnTo>
                    <a:pt x="46826" y="10280"/>
                  </a:lnTo>
                  <a:lnTo>
                    <a:pt x="46916" y="10325"/>
                  </a:lnTo>
                  <a:lnTo>
                    <a:pt x="46962" y="10325"/>
                  </a:lnTo>
                  <a:lnTo>
                    <a:pt x="47052" y="10348"/>
                  </a:lnTo>
                  <a:lnTo>
                    <a:pt x="47098" y="10371"/>
                  </a:lnTo>
                  <a:lnTo>
                    <a:pt x="47143" y="10393"/>
                  </a:lnTo>
                  <a:lnTo>
                    <a:pt x="47188" y="10348"/>
                  </a:lnTo>
                  <a:lnTo>
                    <a:pt x="47279" y="10280"/>
                  </a:lnTo>
                  <a:lnTo>
                    <a:pt x="47256" y="10189"/>
                  </a:lnTo>
                  <a:lnTo>
                    <a:pt x="47279" y="10054"/>
                  </a:lnTo>
                  <a:lnTo>
                    <a:pt x="47347" y="9872"/>
                  </a:lnTo>
                  <a:lnTo>
                    <a:pt x="47392" y="9804"/>
                  </a:lnTo>
                  <a:lnTo>
                    <a:pt x="47437" y="9804"/>
                  </a:lnTo>
                  <a:lnTo>
                    <a:pt x="47460" y="9782"/>
                  </a:lnTo>
                  <a:lnTo>
                    <a:pt x="47528" y="9737"/>
                  </a:lnTo>
                  <a:lnTo>
                    <a:pt x="47550" y="9691"/>
                  </a:lnTo>
                  <a:lnTo>
                    <a:pt x="47550" y="9623"/>
                  </a:lnTo>
                  <a:lnTo>
                    <a:pt x="47573" y="9578"/>
                  </a:lnTo>
                  <a:lnTo>
                    <a:pt x="47573" y="9510"/>
                  </a:lnTo>
                  <a:lnTo>
                    <a:pt x="47596" y="9442"/>
                  </a:lnTo>
                  <a:lnTo>
                    <a:pt x="47618" y="9420"/>
                  </a:lnTo>
                  <a:lnTo>
                    <a:pt x="47664" y="9397"/>
                  </a:lnTo>
                  <a:lnTo>
                    <a:pt x="47709" y="9352"/>
                  </a:lnTo>
                  <a:lnTo>
                    <a:pt x="47732" y="9284"/>
                  </a:lnTo>
                  <a:lnTo>
                    <a:pt x="47754" y="9216"/>
                  </a:lnTo>
                  <a:lnTo>
                    <a:pt x="47754" y="9125"/>
                  </a:lnTo>
                  <a:lnTo>
                    <a:pt x="47777" y="9080"/>
                  </a:lnTo>
                  <a:lnTo>
                    <a:pt x="47845" y="9035"/>
                  </a:lnTo>
                  <a:lnTo>
                    <a:pt x="47867" y="9012"/>
                  </a:lnTo>
                  <a:lnTo>
                    <a:pt x="47890" y="8944"/>
                  </a:lnTo>
                  <a:lnTo>
                    <a:pt x="47890" y="8921"/>
                  </a:lnTo>
                  <a:lnTo>
                    <a:pt x="47913" y="8876"/>
                  </a:lnTo>
                  <a:lnTo>
                    <a:pt x="47890" y="8808"/>
                  </a:lnTo>
                  <a:lnTo>
                    <a:pt x="47867" y="8718"/>
                  </a:lnTo>
                  <a:lnTo>
                    <a:pt x="47958" y="8582"/>
                  </a:lnTo>
                  <a:lnTo>
                    <a:pt x="48003" y="8469"/>
                  </a:lnTo>
                  <a:lnTo>
                    <a:pt x="48003" y="8310"/>
                  </a:lnTo>
                  <a:lnTo>
                    <a:pt x="48026" y="8287"/>
                  </a:lnTo>
                  <a:lnTo>
                    <a:pt x="48049" y="8197"/>
                  </a:lnTo>
                  <a:lnTo>
                    <a:pt x="48049" y="8174"/>
                  </a:lnTo>
                  <a:lnTo>
                    <a:pt x="48094" y="8061"/>
                  </a:lnTo>
                  <a:lnTo>
                    <a:pt x="48139" y="7993"/>
                  </a:lnTo>
                  <a:lnTo>
                    <a:pt x="48139" y="7925"/>
                  </a:lnTo>
                  <a:lnTo>
                    <a:pt x="48117" y="7835"/>
                  </a:lnTo>
                  <a:lnTo>
                    <a:pt x="48117" y="7789"/>
                  </a:lnTo>
                  <a:lnTo>
                    <a:pt x="48162" y="7744"/>
                  </a:lnTo>
                  <a:lnTo>
                    <a:pt x="48184" y="7699"/>
                  </a:lnTo>
                  <a:lnTo>
                    <a:pt x="48207" y="7653"/>
                  </a:lnTo>
                  <a:lnTo>
                    <a:pt x="48252" y="7653"/>
                  </a:lnTo>
                  <a:lnTo>
                    <a:pt x="48298" y="7631"/>
                  </a:lnTo>
                  <a:lnTo>
                    <a:pt x="48366" y="7631"/>
                  </a:lnTo>
                  <a:lnTo>
                    <a:pt x="48411" y="7586"/>
                  </a:lnTo>
                  <a:lnTo>
                    <a:pt x="48456" y="7540"/>
                  </a:lnTo>
                  <a:lnTo>
                    <a:pt x="48524" y="7427"/>
                  </a:lnTo>
                  <a:lnTo>
                    <a:pt x="48569" y="7336"/>
                  </a:lnTo>
                  <a:lnTo>
                    <a:pt x="48569" y="7314"/>
                  </a:lnTo>
                  <a:lnTo>
                    <a:pt x="48547" y="7201"/>
                  </a:lnTo>
                  <a:lnTo>
                    <a:pt x="48501" y="7133"/>
                  </a:lnTo>
                  <a:lnTo>
                    <a:pt x="48456" y="6997"/>
                  </a:lnTo>
                  <a:lnTo>
                    <a:pt x="48434" y="6952"/>
                  </a:lnTo>
                  <a:lnTo>
                    <a:pt x="48456" y="6884"/>
                  </a:lnTo>
                  <a:lnTo>
                    <a:pt x="48501" y="6838"/>
                  </a:lnTo>
                  <a:lnTo>
                    <a:pt x="48524" y="6793"/>
                  </a:lnTo>
                  <a:lnTo>
                    <a:pt x="48524" y="6725"/>
                  </a:lnTo>
                  <a:lnTo>
                    <a:pt x="48501" y="6680"/>
                  </a:lnTo>
                  <a:lnTo>
                    <a:pt x="48434" y="6589"/>
                  </a:lnTo>
                  <a:lnTo>
                    <a:pt x="48343" y="6544"/>
                  </a:lnTo>
                  <a:lnTo>
                    <a:pt x="48252" y="6544"/>
                  </a:lnTo>
                  <a:lnTo>
                    <a:pt x="48207" y="6521"/>
                  </a:lnTo>
                  <a:lnTo>
                    <a:pt x="48139" y="6544"/>
                  </a:lnTo>
                  <a:lnTo>
                    <a:pt x="47867" y="6657"/>
                  </a:lnTo>
                  <a:lnTo>
                    <a:pt x="47732" y="6725"/>
                  </a:lnTo>
                  <a:lnTo>
                    <a:pt x="47641" y="6816"/>
                  </a:lnTo>
                  <a:lnTo>
                    <a:pt x="47550" y="6861"/>
                  </a:lnTo>
                  <a:lnTo>
                    <a:pt x="47437" y="6861"/>
                  </a:lnTo>
                  <a:lnTo>
                    <a:pt x="47301" y="6838"/>
                  </a:lnTo>
                  <a:lnTo>
                    <a:pt x="47211" y="6906"/>
                  </a:lnTo>
                  <a:lnTo>
                    <a:pt x="47098" y="6997"/>
                  </a:lnTo>
                  <a:lnTo>
                    <a:pt x="47007" y="7042"/>
                  </a:lnTo>
                  <a:lnTo>
                    <a:pt x="46962" y="7042"/>
                  </a:lnTo>
                  <a:lnTo>
                    <a:pt x="46894" y="7110"/>
                  </a:lnTo>
                  <a:lnTo>
                    <a:pt x="46849" y="7246"/>
                  </a:lnTo>
                  <a:lnTo>
                    <a:pt x="46781" y="7314"/>
                  </a:lnTo>
                  <a:lnTo>
                    <a:pt x="46690" y="7291"/>
                  </a:lnTo>
                  <a:lnTo>
                    <a:pt x="46509" y="7314"/>
                  </a:lnTo>
                  <a:lnTo>
                    <a:pt x="46215" y="7359"/>
                  </a:lnTo>
                  <a:lnTo>
                    <a:pt x="46033" y="7359"/>
                  </a:lnTo>
                  <a:lnTo>
                    <a:pt x="45965" y="7291"/>
                  </a:lnTo>
                  <a:lnTo>
                    <a:pt x="45852" y="7291"/>
                  </a:lnTo>
                  <a:lnTo>
                    <a:pt x="45694" y="7336"/>
                  </a:lnTo>
                  <a:lnTo>
                    <a:pt x="45603" y="7336"/>
                  </a:lnTo>
                  <a:lnTo>
                    <a:pt x="45558" y="7314"/>
                  </a:lnTo>
                  <a:lnTo>
                    <a:pt x="45535" y="7246"/>
                  </a:lnTo>
                  <a:lnTo>
                    <a:pt x="45535" y="7155"/>
                  </a:lnTo>
                  <a:lnTo>
                    <a:pt x="45490" y="7065"/>
                  </a:lnTo>
                  <a:lnTo>
                    <a:pt x="45377" y="6952"/>
                  </a:lnTo>
                  <a:lnTo>
                    <a:pt x="45377" y="6816"/>
                  </a:lnTo>
                  <a:lnTo>
                    <a:pt x="45422" y="6680"/>
                  </a:lnTo>
                  <a:lnTo>
                    <a:pt x="45445" y="6567"/>
                  </a:lnTo>
                  <a:lnTo>
                    <a:pt x="45422" y="6521"/>
                  </a:lnTo>
                  <a:lnTo>
                    <a:pt x="45399" y="6453"/>
                  </a:lnTo>
                  <a:lnTo>
                    <a:pt x="45331" y="6408"/>
                  </a:lnTo>
                  <a:lnTo>
                    <a:pt x="45286" y="6295"/>
                  </a:lnTo>
                  <a:lnTo>
                    <a:pt x="45241" y="6250"/>
                  </a:lnTo>
                  <a:lnTo>
                    <a:pt x="45264" y="6159"/>
                  </a:lnTo>
                  <a:lnTo>
                    <a:pt x="45286" y="6046"/>
                  </a:lnTo>
                  <a:lnTo>
                    <a:pt x="45241" y="5955"/>
                  </a:lnTo>
                  <a:lnTo>
                    <a:pt x="45082" y="5933"/>
                  </a:lnTo>
                  <a:lnTo>
                    <a:pt x="44969" y="5910"/>
                  </a:lnTo>
                  <a:lnTo>
                    <a:pt x="44833" y="5819"/>
                  </a:lnTo>
                  <a:lnTo>
                    <a:pt x="44630" y="5548"/>
                  </a:lnTo>
                  <a:lnTo>
                    <a:pt x="44539" y="5434"/>
                  </a:lnTo>
                  <a:lnTo>
                    <a:pt x="44471" y="5434"/>
                  </a:lnTo>
                  <a:lnTo>
                    <a:pt x="44426" y="5389"/>
                  </a:lnTo>
                  <a:lnTo>
                    <a:pt x="44403" y="5299"/>
                  </a:lnTo>
                  <a:lnTo>
                    <a:pt x="44313" y="5299"/>
                  </a:lnTo>
                  <a:lnTo>
                    <a:pt x="44290" y="5344"/>
                  </a:lnTo>
                  <a:lnTo>
                    <a:pt x="44267" y="5344"/>
                  </a:lnTo>
                  <a:lnTo>
                    <a:pt x="44199" y="5321"/>
                  </a:lnTo>
                  <a:lnTo>
                    <a:pt x="44154" y="5321"/>
                  </a:lnTo>
                  <a:lnTo>
                    <a:pt x="44109" y="5344"/>
                  </a:lnTo>
                  <a:lnTo>
                    <a:pt x="44063" y="5321"/>
                  </a:lnTo>
                  <a:lnTo>
                    <a:pt x="44018" y="5276"/>
                  </a:lnTo>
                  <a:lnTo>
                    <a:pt x="43950" y="5231"/>
                  </a:lnTo>
                  <a:lnTo>
                    <a:pt x="43860" y="5208"/>
                  </a:lnTo>
                  <a:lnTo>
                    <a:pt x="43837" y="5185"/>
                  </a:lnTo>
                  <a:lnTo>
                    <a:pt x="43837" y="5117"/>
                  </a:lnTo>
                  <a:lnTo>
                    <a:pt x="43837" y="5072"/>
                  </a:lnTo>
                  <a:lnTo>
                    <a:pt x="43769" y="5050"/>
                  </a:lnTo>
                  <a:lnTo>
                    <a:pt x="43633" y="5050"/>
                  </a:lnTo>
                  <a:lnTo>
                    <a:pt x="43407" y="5095"/>
                  </a:lnTo>
                  <a:lnTo>
                    <a:pt x="43226" y="5095"/>
                  </a:lnTo>
                  <a:lnTo>
                    <a:pt x="43067" y="5027"/>
                  </a:lnTo>
                  <a:lnTo>
                    <a:pt x="42977" y="4959"/>
                  </a:lnTo>
                  <a:lnTo>
                    <a:pt x="42977" y="4914"/>
                  </a:lnTo>
                  <a:lnTo>
                    <a:pt x="42931" y="4846"/>
                  </a:lnTo>
                  <a:lnTo>
                    <a:pt x="42863" y="4800"/>
                  </a:lnTo>
                  <a:lnTo>
                    <a:pt x="42818" y="4710"/>
                  </a:lnTo>
                  <a:lnTo>
                    <a:pt x="42818" y="4597"/>
                  </a:lnTo>
                  <a:lnTo>
                    <a:pt x="42818" y="4461"/>
                  </a:lnTo>
                  <a:lnTo>
                    <a:pt x="42886" y="4302"/>
                  </a:lnTo>
                  <a:lnTo>
                    <a:pt x="42728" y="4189"/>
                  </a:lnTo>
                  <a:lnTo>
                    <a:pt x="42682" y="4121"/>
                  </a:lnTo>
                  <a:lnTo>
                    <a:pt x="42705" y="4076"/>
                  </a:lnTo>
                  <a:lnTo>
                    <a:pt x="42682" y="4031"/>
                  </a:lnTo>
                  <a:lnTo>
                    <a:pt x="42660" y="4008"/>
                  </a:lnTo>
                  <a:lnTo>
                    <a:pt x="42660" y="3940"/>
                  </a:lnTo>
                  <a:lnTo>
                    <a:pt x="42705" y="3872"/>
                  </a:lnTo>
                  <a:lnTo>
                    <a:pt x="42705" y="3782"/>
                  </a:lnTo>
                  <a:lnTo>
                    <a:pt x="42660" y="3668"/>
                  </a:lnTo>
                  <a:lnTo>
                    <a:pt x="42569" y="3532"/>
                  </a:lnTo>
                  <a:lnTo>
                    <a:pt x="42433" y="3329"/>
                  </a:lnTo>
                  <a:lnTo>
                    <a:pt x="42365" y="3193"/>
                  </a:lnTo>
                  <a:lnTo>
                    <a:pt x="42343" y="3102"/>
                  </a:lnTo>
                  <a:lnTo>
                    <a:pt x="42343" y="3012"/>
                  </a:lnTo>
                  <a:lnTo>
                    <a:pt x="42297" y="2989"/>
                  </a:lnTo>
                  <a:lnTo>
                    <a:pt x="42297" y="2921"/>
                  </a:lnTo>
                  <a:lnTo>
                    <a:pt x="42297" y="2831"/>
                  </a:lnTo>
                  <a:lnTo>
                    <a:pt x="42275" y="2785"/>
                  </a:lnTo>
                  <a:lnTo>
                    <a:pt x="42275" y="2740"/>
                  </a:lnTo>
                  <a:lnTo>
                    <a:pt x="42275" y="2672"/>
                  </a:lnTo>
                  <a:lnTo>
                    <a:pt x="42252" y="2627"/>
                  </a:lnTo>
                  <a:lnTo>
                    <a:pt x="42184" y="2604"/>
                  </a:lnTo>
                  <a:lnTo>
                    <a:pt x="42184" y="2536"/>
                  </a:lnTo>
                  <a:lnTo>
                    <a:pt x="42184" y="2423"/>
                  </a:lnTo>
                  <a:lnTo>
                    <a:pt x="42139" y="2332"/>
                  </a:lnTo>
                  <a:lnTo>
                    <a:pt x="42026" y="2129"/>
                  </a:lnTo>
                  <a:lnTo>
                    <a:pt x="42003" y="1993"/>
                  </a:lnTo>
                  <a:lnTo>
                    <a:pt x="41980" y="1880"/>
                  </a:lnTo>
                  <a:lnTo>
                    <a:pt x="41935" y="1812"/>
                  </a:lnTo>
                  <a:lnTo>
                    <a:pt x="41935" y="1766"/>
                  </a:lnTo>
                  <a:lnTo>
                    <a:pt x="41935" y="1676"/>
                  </a:lnTo>
                  <a:lnTo>
                    <a:pt x="41912" y="1653"/>
                  </a:lnTo>
                  <a:lnTo>
                    <a:pt x="41890" y="1608"/>
                  </a:lnTo>
                  <a:lnTo>
                    <a:pt x="41890" y="1563"/>
                  </a:lnTo>
                  <a:lnTo>
                    <a:pt x="41867" y="1517"/>
                  </a:lnTo>
                  <a:lnTo>
                    <a:pt x="41822" y="1472"/>
                  </a:lnTo>
                  <a:lnTo>
                    <a:pt x="41799" y="1404"/>
                  </a:lnTo>
                  <a:lnTo>
                    <a:pt x="41777" y="1359"/>
                  </a:lnTo>
                  <a:lnTo>
                    <a:pt x="41754" y="1336"/>
                  </a:lnTo>
                  <a:lnTo>
                    <a:pt x="41663" y="1291"/>
                  </a:lnTo>
                  <a:lnTo>
                    <a:pt x="41641" y="1246"/>
                  </a:lnTo>
                  <a:lnTo>
                    <a:pt x="41641" y="1200"/>
                  </a:lnTo>
                  <a:lnTo>
                    <a:pt x="41663" y="1178"/>
                  </a:lnTo>
                  <a:lnTo>
                    <a:pt x="41663" y="1132"/>
                  </a:lnTo>
                  <a:lnTo>
                    <a:pt x="41663" y="1110"/>
                  </a:lnTo>
                  <a:lnTo>
                    <a:pt x="41663" y="1087"/>
                  </a:lnTo>
                  <a:lnTo>
                    <a:pt x="41641" y="1042"/>
                  </a:lnTo>
                  <a:lnTo>
                    <a:pt x="41573" y="997"/>
                  </a:lnTo>
                  <a:lnTo>
                    <a:pt x="41528" y="906"/>
                  </a:lnTo>
                  <a:lnTo>
                    <a:pt x="41460" y="883"/>
                  </a:lnTo>
                  <a:lnTo>
                    <a:pt x="41414" y="883"/>
                  </a:lnTo>
                  <a:lnTo>
                    <a:pt x="41369" y="838"/>
                  </a:lnTo>
                  <a:lnTo>
                    <a:pt x="41392" y="793"/>
                  </a:lnTo>
                  <a:lnTo>
                    <a:pt x="41392" y="725"/>
                  </a:lnTo>
                  <a:lnTo>
                    <a:pt x="41346" y="680"/>
                  </a:lnTo>
                  <a:lnTo>
                    <a:pt x="41301" y="657"/>
                  </a:lnTo>
                  <a:lnTo>
                    <a:pt x="41256" y="680"/>
                  </a:lnTo>
                  <a:lnTo>
                    <a:pt x="41165" y="634"/>
                  </a:lnTo>
                  <a:lnTo>
                    <a:pt x="41007" y="521"/>
                  </a:lnTo>
                  <a:lnTo>
                    <a:pt x="40894" y="476"/>
                  </a:lnTo>
                  <a:lnTo>
                    <a:pt x="40803" y="476"/>
                  </a:lnTo>
                  <a:lnTo>
                    <a:pt x="40758" y="521"/>
                  </a:lnTo>
                  <a:lnTo>
                    <a:pt x="40735" y="566"/>
                  </a:lnTo>
                  <a:lnTo>
                    <a:pt x="40690" y="566"/>
                  </a:lnTo>
                  <a:lnTo>
                    <a:pt x="40554" y="453"/>
                  </a:lnTo>
                  <a:lnTo>
                    <a:pt x="40418" y="430"/>
                  </a:lnTo>
                  <a:lnTo>
                    <a:pt x="40327" y="385"/>
                  </a:lnTo>
                  <a:lnTo>
                    <a:pt x="40260" y="295"/>
                  </a:lnTo>
                  <a:lnTo>
                    <a:pt x="40214" y="249"/>
                  </a:lnTo>
                  <a:lnTo>
                    <a:pt x="40169" y="272"/>
                  </a:lnTo>
                  <a:lnTo>
                    <a:pt x="40033" y="204"/>
                  </a:lnTo>
                  <a:lnTo>
                    <a:pt x="39829" y="68"/>
                  </a:lnTo>
                  <a:lnTo>
                    <a:pt x="39716" y="23"/>
                  </a:lnTo>
                  <a:lnTo>
                    <a:pt x="39693" y="46"/>
                  </a:lnTo>
                  <a:lnTo>
                    <a:pt x="39580" y="46"/>
                  </a:lnTo>
                  <a:lnTo>
                    <a:pt x="39490" y="0"/>
                  </a:lnTo>
                  <a:close/>
                  <a:moveTo>
                    <a:pt x="29436" y="34100"/>
                  </a:moveTo>
                  <a:lnTo>
                    <a:pt x="29391" y="34123"/>
                  </a:lnTo>
                  <a:lnTo>
                    <a:pt x="29391" y="34145"/>
                  </a:lnTo>
                  <a:lnTo>
                    <a:pt x="29391" y="34236"/>
                  </a:lnTo>
                  <a:lnTo>
                    <a:pt x="29255" y="34168"/>
                  </a:lnTo>
                  <a:lnTo>
                    <a:pt x="29233" y="34168"/>
                  </a:lnTo>
                  <a:lnTo>
                    <a:pt x="29233" y="34191"/>
                  </a:lnTo>
                  <a:lnTo>
                    <a:pt x="29233" y="34236"/>
                  </a:lnTo>
                  <a:lnTo>
                    <a:pt x="29187" y="34168"/>
                  </a:lnTo>
                  <a:lnTo>
                    <a:pt x="29051" y="34168"/>
                  </a:lnTo>
                  <a:lnTo>
                    <a:pt x="28984" y="34213"/>
                  </a:lnTo>
                  <a:lnTo>
                    <a:pt x="28848" y="34236"/>
                  </a:lnTo>
                  <a:lnTo>
                    <a:pt x="28644" y="34213"/>
                  </a:lnTo>
                  <a:lnTo>
                    <a:pt x="28599" y="34236"/>
                  </a:lnTo>
                  <a:lnTo>
                    <a:pt x="28531" y="34281"/>
                  </a:lnTo>
                  <a:lnTo>
                    <a:pt x="28463" y="34304"/>
                  </a:lnTo>
                  <a:lnTo>
                    <a:pt x="28372" y="34281"/>
                  </a:lnTo>
                  <a:lnTo>
                    <a:pt x="28327" y="34304"/>
                  </a:lnTo>
                  <a:lnTo>
                    <a:pt x="28304" y="34349"/>
                  </a:lnTo>
                  <a:lnTo>
                    <a:pt x="28259" y="34394"/>
                  </a:lnTo>
                  <a:lnTo>
                    <a:pt x="28304" y="34417"/>
                  </a:lnTo>
                  <a:lnTo>
                    <a:pt x="28350" y="34417"/>
                  </a:lnTo>
                  <a:lnTo>
                    <a:pt x="28259" y="34485"/>
                  </a:lnTo>
                  <a:lnTo>
                    <a:pt x="28168" y="34530"/>
                  </a:lnTo>
                  <a:lnTo>
                    <a:pt x="28055" y="34643"/>
                  </a:lnTo>
                  <a:lnTo>
                    <a:pt x="27965" y="34689"/>
                  </a:lnTo>
                  <a:lnTo>
                    <a:pt x="27874" y="34757"/>
                  </a:lnTo>
                  <a:lnTo>
                    <a:pt x="27851" y="34802"/>
                  </a:lnTo>
                  <a:lnTo>
                    <a:pt x="27851" y="34825"/>
                  </a:lnTo>
                  <a:lnTo>
                    <a:pt x="27829" y="35119"/>
                  </a:lnTo>
                  <a:lnTo>
                    <a:pt x="27829" y="35164"/>
                  </a:lnTo>
                  <a:lnTo>
                    <a:pt x="27874" y="35255"/>
                  </a:lnTo>
                  <a:lnTo>
                    <a:pt x="27897" y="35436"/>
                  </a:lnTo>
                  <a:lnTo>
                    <a:pt x="28055" y="35526"/>
                  </a:lnTo>
                  <a:lnTo>
                    <a:pt x="28146" y="35572"/>
                  </a:lnTo>
                  <a:lnTo>
                    <a:pt x="28259" y="35617"/>
                  </a:lnTo>
                  <a:lnTo>
                    <a:pt x="28395" y="35640"/>
                  </a:lnTo>
                  <a:lnTo>
                    <a:pt x="28440" y="35640"/>
                  </a:lnTo>
                  <a:lnTo>
                    <a:pt x="28531" y="35708"/>
                  </a:lnTo>
                  <a:lnTo>
                    <a:pt x="28599" y="35685"/>
                  </a:lnTo>
                  <a:lnTo>
                    <a:pt x="28667" y="35685"/>
                  </a:lnTo>
                  <a:lnTo>
                    <a:pt x="28689" y="35662"/>
                  </a:lnTo>
                  <a:lnTo>
                    <a:pt x="28734" y="35594"/>
                  </a:lnTo>
                  <a:lnTo>
                    <a:pt x="28780" y="35549"/>
                  </a:lnTo>
                  <a:lnTo>
                    <a:pt x="28893" y="35526"/>
                  </a:lnTo>
                  <a:lnTo>
                    <a:pt x="28938" y="35526"/>
                  </a:lnTo>
                  <a:lnTo>
                    <a:pt x="28961" y="35504"/>
                  </a:lnTo>
                  <a:lnTo>
                    <a:pt x="28961" y="35481"/>
                  </a:lnTo>
                  <a:lnTo>
                    <a:pt x="28961" y="35459"/>
                  </a:lnTo>
                  <a:lnTo>
                    <a:pt x="29051" y="35413"/>
                  </a:lnTo>
                  <a:lnTo>
                    <a:pt x="29119" y="35323"/>
                  </a:lnTo>
                  <a:lnTo>
                    <a:pt x="29187" y="35323"/>
                  </a:lnTo>
                  <a:lnTo>
                    <a:pt x="29233" y="35300"/>
                  </a:lnTo>
                  <a:lnTo>
                    <a:pt x="29278" y="35255"/>
                  </a:lnTo>
                  <a:lnTo>
                    <a:pt x="29301" y="35209"/>
                  </a:lnTo>
                  <a:lnTo>
                    <a:pt x="29323" y="35074"/>
                  </a:lnTo>
                  <a:lnTo>
                    <a:pt x="29368" y="34960"/>
                  </a:lnTo>
                  <a:lnTo>
                    <a:pt x="29368" y="34938"/>
                  </a:lnTo>
                  <a:lnTo>
                    <a:pt x="29368" y="34892"/>
                  </a:lnTo>
                  <a:lnTo>
                    <a:pt x="29391" y="34870"/>
                  </a:lnTo>
                  <a:lnTo>
                    <a:pt x="29436" y="34802"/>
                  </a:lnTo>
                  <a:lnTo>
                    <a:pt x="29572" y="34575"/>
                  </a:lnTo>
                  <a:lnTo>
                    <a:pt x="29640" y="34553"/>
                  </a:lnTo>
                  <a:lnTo>
                    <a:pt x="29731" y="34508"/>
                  </a:lnTo>
                  <a:lnTo>
                    <a:pt x="29708" y="34417"/>
                  </a:lnTo>
                  <a:lnTo>
                    <a:pt x="29685" y="34304"/>
                  </a:lnTo>
                  <a:lnTo>
                    <a:pt x="29663" y="34258"/>
                  </a:lnTo>
                  <a:lnTo>
                    <a:pt x="29617" y="34213"/>
                  </a:lnTo>
                  <a:lnTo>
                    <a:pt x="29550" y="34191"/>
                  </a:lnTo>
                  <a:lnTo>
                    <a:pt x="29504" y="34168"/>
                  </a:lnTo>
                  <a:lnTo>
                    <a:pt x="29459" y="341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2029150" y="3529950"/>
              <a:ext cx="241175" cy="330625"/>
            </a:xfrm>
            <a:custGeom>
              <a:rect b="b" l="l" r="r" t="t"/>
              <a:pathLst>
                <a:path extrusionOk="0" h="13225" w="9647">
                  <a:moveTo>
                    <a:pt x="680" y="7790"/>
                  </a:moveTo>
                  <a:lnTo>
                    <a:pt x="657" y="7835"/>
                  </a:lnTo>
                  <a:lnTo>
                    <a:pt x="657" y="7858"/>
                  </a:lnTo>
                  <a:lnTo>
                    <a:pt x="702" y="7903"/>
                  </a:lnTo>
                  <a:lnTo>
                    <a:pt x="725" y="7881"/>
                  </a:lnTo>
                  <a:lnTo>
                    <a:pt x="725" y="7835"/>
                  </a:lnTo>
                  <a:lnTo>
                    <a:pt x="702" y="7813"/>
                  </a:lnTo>
                  <a:lnTo>
                    <a:pt x="680" y="7790"/>
                  </a:lnTo>
                  <a:close/>
                  <a:moveTo>
                    <a:pt x="5797" y="1"/>
                  </a:moveTo>
                  <a:lnTo>
                    <a:pt x="5638" y="91"/>
                  </a:lnTo>
                  <a:lnTo>
                    <a:pt x="5638" y="137"/>
                  </a:lnTo>
                  <a:lnTo>
                    <a:pt x="5593" y="159"/>
                  </a:lnTo>
                  <a:lnTo>
                    <a:pt x="5548" y="159"/>
                  </a:lnTo>
                  <a:lnTo>
                    <a:pt x="5480" y="205"/>
                  </a:lnTo>
                  <a:lnTo>
                    <a:pt x="5457" y="295"/>
                  </a:lnTo>
                  <a:lnTo>
                    <a:pt x="5367" y="431"/>
                  </a:lnTo>
                  <a:lnTo>
                    <a:pt x="5231" y="499"/>
                  </a:lnTo>
                  <a:lnTo>
                    <a:pt x="5004" y="590"/>
                  </a:lnTo>
                  <a:lnTo>
                    <a:pt x="4529" y="907"/>
                  </a:lnTo>
                  <a:lnTo>
                    <a:pt x="4257" y="929"/>
                  </a:lnTo>
                  <a:lnTo>
                    <a:pt x="4144" y="929"/>
                  </a:lnTo>
                  <a:lnTo>
                    <a:pt x="4053" y="907"/>
                  </a:lnTo>
                  <a:lnTo>
                    <a:pt x="3940" y="884"/>
                  </a:lnTo>
                  <a:lnTo>
                    <a:pt x="3872" y="884"/>
                  </a:lnTo>
                  <a:lnTo>
                    <a:pt x="3827" y="929"/>
                  </a:lnTo>
                  <a:lnTo>
                    <a:pt x="3827" y="1065"/>
                  </a:lnTo>
                  <a:lnTo>
                    <a:pt x="3759" y="1201"/>
                  </a:lnTo>
                  <a:lnTo>
                    <a:pt x="3714" y="1292"/>
                  </a:lnTo>
                  <a:lnTo>
                    <a:pt x="3668" y="1337"/>
                  </a:lnTo>
                  <a:lnTo>
                    <a:pt x="3623" y="1314"/>
                  </a:lnTo>
                  <a:lnTo>
                    <a:pt x="3578" y="1269"/>
                  </a:lnTo>
                  <a:lnTo>
                    <a:pt x="3600" y="1201"/>
                  </a:lnTo>
                  <a:lnTo>
                    <a:pt x="3668" y="1178"/>
                  </a:lnTo>
                  <a:lnTo>
                    <a:pt x="3714" y="1178"/>
                  </a:lnTo>
                  <a:lnTo>
                    <a:pt x="3736" y="1156"/>
                  </a:lnTo>
                  <a:lnTo>
                    <a:pt x="3623" y="1156"/>
                  </a:lnTo>
                  <a:lnTo>
                    <a:pt x="3329" y="1065"/>
                  </a:lnTo>
                  <a:lnTo>
                    <a:pt x="3261" y="1110"/>
                  </a:lnTo>
                  <a:lnTo>
                    <a:pt x="3102" y="1246"/>
                  </a:lnTo>
                  <a:lnTo>
                    <a:pt x="3012" y="1337"/>
                  </a:lnTo>
                  <a:lnTo>
                    <a:pt x="2966" y="1382"/>
                  </a:lnTo>
                  <a:lnTo>
                    <a:pt x="2853" y="1473"/>
                  </a:lnTo>
                  <a:lnTo>
                    <a:pt x="2808" y="1541"/>
                  </a:lnTo>
                  <a:lnTo>
                    <a:pt x="2763" y="1699"/>
                  </a:lnTo>
                  <a:lnTo>
                    <a:pt x="2672" y="1790"/>
                  </a:lnTo>
                  <a:lnTo>
                    <a:pt x="2627" y="1835"/>
                  </a:lnTo>
                  <a:lnTo>
                    <a:pt x="2627" y="1835"/>
                  </a:lnTo>
                  <a:lnTo>
                    <a:pt x="2695" y="1812"/>
                  </a:lnTo>
                  <a:lnTo>
                    <a:pt x="2763" y="1767"/>
                  </a:lnTo>
                  <a:lnTo>
                    <a:pt x="2763" y="1790"/>
                  </a:lnTo>
                  <a:lnTo>
                    <a:pt x="2717" y="1858"/>
                  </a:lnTo>
                  <a:lnTo>
                    <a:pt x="2717" y="1971"/>
                  </a:lnTo>
                  <a:lnTo>
                    <a:pt x="2695" y="2084"/>
                  </a:lnTo>
                  <a:lnTo>
                    <a:pt x="2649" y="2175"/>
                  </a:lnTo>
                  <a:lnTo>
                    <a:pt x="2695" y="2220"/>
                  </a:lnTo>
                  <a:lnTo>
                    <a:pt x="2717" y="2333"/>
                  </a:lnTo>
                  <a:lnTo>
                    <a:pt x="2695" y="2401"/>
                  </a:lnTo>
                  <a:lnTo>
                    <a:pt x="2604" y="2424"/>
                  </a:lnTo>
                  <a:lnTo>
                    <a:pt x="2468" y="2401"/>
                  </a:lnTo>
                  <a:lnTo>
                    <a:pt x="2378" y="2469"/>
                  </a:lnTo>
                  <a:lnTo>
                    <a:pt x="2287" y="2537"/>
                  </a:lnTo>
                  <a:lnTo>
                    <a:pt x="2174" y="2763"/>
                  </a:lnTo>
                  <a:lnTo>
                    <a:pt x="1857" y="2990"/>
                  </a:lnTo>
                  <a:lnTo>
                    <a:pt x="1766" y="3035"/>
                  </a:lnTo>
                  <a:lnTo>
                    <a:pt x="1698" y="3058"/>
                  </a:lnTo>
                  <a:lnTo>
                    <a:pt x="1676" y="3103"/>
                  </a:lnTo>
                  <a:lnTo>
                    <a:pt x="1721" y="3148"/>
                  </a:lnTo>
                  <a:lnTo>
                    <a:pt x="1744" y="3194"/>
                  </a:lnTo>
                  <a:lnTo>
                    <a:pt x="1789" y="3307"/>
                  </a:lnTo>
                  <a:lnTo>
                    <a:pt x="1812" y="3556"/>
                  </a:lnTo>
                  <a:lnTo>
                    <a:pt x="1789" y="3601"/>
                  </a:lnTo>
                  <a:lnTo>
                    <a:pt x="1721" y="3624"/>
                  </a:lnTo>
                  <a:lnTo>
                    <a:pt x="1698" y="3601"/>
                  </a:lnTo>
                  <a:lnTo>
                    <a:pt x="1676" y="3578"/>
                  </a:lnTo>
                  <a:lnTo>
                    <a:pt x="1676" y="3533"/>
                  </a:lnTo>
                  <a:lnTo>
                    <a:pt x="1721" y="3511"/>
                  </a:lnTo>
                  <a:lnTo>
                    <a:pt x="1721" y="3488"/>
                  </a:lnTo>
                  <a:lnTo>
                    <a:pt x="1698" y="3443"/>
                  </a:lnTo>
                  <a:lnTo>
                    <a:pt x="1653" y="3443"/>
                  </a:lnTo>
                  <a:lnTo>
                    <a:pt x="1608" y="3352"/>
                  </a:lnTo>
                  <a:lnTo>
                    <a:pt x="1495" y="3239"/>
                  </a:lnTo>
                  <a:lnTo>
                    <a:pt x="1404" y="3148"/>
                  </a:lnTo>
                  <a:lnTo>
                    <a:pt x="1336" y="3035"/>
                  </a:lnTo>
                  <a:lnTo>
                    <a:pt x="1291" y="3035"/>
                  </a:lnTo>
                  <a:lnTo>
                    <a:pt x="1246" y="3103"/>
                  </a:lnTo>
                  <a:lnTo>
                    <a:pt x="1223" y="3148"/>
                  </a:lnTo>
                  <a:lnTo>
                    <a:pt x="1291" y="3216"/>
                  </a:lnTo>
                  <a:lnTo>
                    <a:pt x="1291" y="3284"/>
                  </a:lnTo>
                  <a:lnTo>
                    <a:pt x="1336" y="3329"/>
                  </a:lnTo>
                  <a:lnTo>
                    <a:pt x="1381" y="3397"/>
                  </a:lnTo>
                  <a:lnTo>
                    <a:pt x="1449" y="3533"/>
                  </a:lnTo>
                  <a:lnTo>
                    <a:pt x="1449" y="3578"/>
                  </a:lnTo>
                  <a:lnTo>
                    <a:pt x="1427" y="3601"/>
                  </a:lnTo>
                  <a:lnTo>
                    <a:pt x="1381" y="3624"/>
                  </a:lnTo>
                  <a:lnTo>
                    <a:pt x="1336" y="3692"/>
                  </a:lnTo>
                  <a:lnTo>
                    <a:pt x="1314" y="3760"/>
                  </a:lnTo>
                  <a:lnTo>
                    <a:pt x="1336" y="3782"/>
                  </a:lnTo>
                  <a:lnTo>
                    <a:pt x="1178" y="3895"/>
                  </a:lnTo>
                  <a:lnTo>
                    <a:pt x="1132" y="3918"/>
                  </a:lnTo>
                  <a:lnTo>
                    <a:pt x="1110" y="3895"/>
                  </a:lnTo>
                  <a:lnTo>
                    <a:pt x="1087" y="3850"/>
                  </a:lnTo>
                  <a:lnTo>
                    <a:pt x="1042" y="3805"/>
                  </a:lnTo>
                  <a:lnTo>
                    <a:pt x="1019" y="3782"/>
                  </a:lnTo>
                  <a:lnTo>
                    <a:pt x="997" y="3782"/>
                  </a:lnTo>
                  <a:lnTo>
                    <a:pt x="997" y="3828"/>
                  </a:lnTo>
                  <a:lnTo>
                    <a:pt x="1019" y="3918"/>
                  </a:lnTo>
                  <a:lnTo>
                    <a:pt x="997" y="3963"/>
                  </a:lnTo>
                  <a:lnTo>
                    <a:pt x="951" y="3986"/>
                  </a:lnTo>
                  <a:lnTo>
                    <a:pt x="883" y="4167"/>
                  </a:lnTo>
                  <a:lnTo>
                    <a:pt x="974" y="4235"/>
                  </a:lnTo>
                  <a:lnTo>
                    <a:pt x="1064" y="4371"/>
                  </a:lnTo>
                  <a:lnTo>
                    <a:pt x="1087" y="4462"/>
                  </a:lnTo>
                  <a:lnTo>
                    <a:pt x="1132" y="4484"/>
                  </a:lnTo>
                  <a:lnTo>
                    <a:pt x="1200" y="4597"/>
                  </a:lnTo>
                  <a:lnTo>
                    <a:pt x="1268" y="4597"/>
                  </a:lnTo>
                  <a:lnTo>
                    <a:pt x="1314" y="4688"/>
                  </a:lnTo>
                  <a:lnTo>
                    <a:pt x="1314" y="4733"/>
                  </a:lnTo>
                  <a:lnTo>
                    <a:pt x="1291" y="4914"/>
                  </a:lnTo>
                  <a:lnTo>
                    <a:pt x="1268" y="4937"/>
                  </a:lnTo>
                  <a:lnTo>
                    <a:pt x="1223" y="4914"/>
                  </a:lnTo>
                  <a:lnTo>
                    <a:pt x="1246" y="5005"/>
                  </a:lnTo>
                  <a:lnTo>
                    <a:pt x="1336" y="5141"/>
                  </a:lnTo>
                  <a:lnTo>
                    <a:pt x="1404" y="5322"/>
                  </a:lnTo>
                  <a:lnTo>
                    <a:pt x="1359" y="5390"/>
                  </a:lnTo>
                  <a:lnTo>
                    <a:pt x="1178" y="5503"/>
                  </a:lnTo>
                  <a:lnTo>
                    <a:pt x="1291" y="5616"/>
                  </a:lnTo>
                  <a:lnTo>
                    <a:pt x="1314" y="5684"/>
                  </a:lnTo>
                  <a:lnTo>
                    <a:pt x="1314" y="5775"/>
                  </a:lnTo>
                  <a:lnTo>
                    <a:pt x="1314" y="5865"/>
                  </a:lnTo>
                  <a:lnTo>
                    <a:pt x="1336" y="6069"/>
                  </a:lnTo>
                  <a:lnTo>
                    <a:pt x="1359" y="6114"/>
                  </a:lnTo>
                  <a:lnTo>
                    <a:pt x="1381" y="6160"/>
                  </a:lnTo>
                  <a:lnTo>
                    <a:pt x="1359" y="6250"/>
                  </a:lnTo>
                  <a:lnTo>
                    <a:pt x="1359" y="6341"/>
                  </a:lnTo>
                  <a:lnTo>
                    <a:pt x="1336" y="6409"/>
                  </a:lnTo>
                  <a:lnTo>
                    <a:pt x="1291" y="6454"/>
                  </a:lnTo>
                  <a:lnTo>
                    <a:pt x="1246" y="6499"/>
                  </a:lnTo>
                  <a:lnTo>
                    <a:pt x="1200" y="6522"/>
                  </a:lnTo>
                  <a:lnTo>
                    <a:pt x="1200" y="6567"/>
                  </a:lnTo>
                  <a:lnTo>
                    <a:pt x="1291" y="6522"/>
                  </a:lnTo>
                  <a:lnTo>
                    <a:pt x="1291" y="6567"/>
                  </a:lnTo>
                  <a:lnTo>
                    <a:pt x="1268" y="6613"/>
                  </a:lnTo>
                  <a:lnTo>
                    <a:pt x="1268" y="6680"/>
                  </a:lnTo>
                  <a:lnTo>
                    <a:pt x="1314" y="6771"/>
                  </a:lnTo>
                  <a:lnTo>
                    <a:pt x="1381" y="6680"/>
                  </a:lnTo>
                  <a:lnTo>
                    <a:pt x="1404" y="6703"/>
                  </a:lnTo>
                  <a:lnTo>
                    <a:pt x="1404" y="6816"/>
                  </a:lnTo>
                  <a:lnTo>
                    <a:pt x="1449" y="6839"/>
                  </a:lnTo>
                  <a:lnTo>
                    <a:pt x="1472" y="6839"/>
                  </a:lnTo>
                  <a:lnTo>
                    <a:pt x="1517" y="6794"/>
                  </a:lnTo>
                  <a:lnTo>
                    <a:pt x="1540" y="6794"/>
                  </a:lnTo>
                  <a:lnTo>
                    <a:pt x="1427" y="7065"/>
                  </a:lnTo>
                  <a:lnTo>
                    <a:pt x="1359" y="7133"/>
                  </a:lnTo>
                  <a:lnTo>
                    <a:pt x="1336" y="7247"/>
                  </a:lnTo>
                  <a:lnTo>
                    <a:pt x="1268" y="7247"/>
                  </a:lnTo>
                  <a:lnTo>
                    <a:pt x="1223" y="7337"/>
                  </a:lnTo>
                  <a:lnTo>
                    <a:pt x="1200" y="7382"/>
                  </a:lnTo>
                  <a:lnTo>
                    <a:pt x="1155" y="7450"/>
                  </a:lnTo>
                  <a:lnTo>
                    <a:pt x="1110" y="7473"/>
                  </a:lnTo>
                  <a:lnTo>
                    <a:pt x="1064" y="7496"/>
                  </a:lnTo>
                  <a:lnTo>
                    <a:pt x="1042" y="7518"/>
                  </a:lnTo>
                  <a:lnTo>
                    <a:pt x="1087" y="7586"/>
                  </a:lnTo>
                  <a:lnTo>
                    <a:pt x="1087" y="7609"/>
                  </a:lnTo>
                  <a:lnTo>
                    <a:pt x="997" y="7677"/>
                  </a:lnTo>
                  <a:lnTo>
                    <a:pt x="974" y="7722"/>
                  </a:lnTo>
                  <a:lnTo>
                    <a:pt x="974" y="7745"/>
                  </a:lnTo>
                  <a:lnTo>
                    <a:pt x="883" y="7745"/>
                  </a:lnTo>
                  <a:lnTo>
                    <a:pt x="861" y="7813"/>
                  </a:lnTo>
                  <a:lnTo>
                    <a:pt x="815" y="7858"/>
                  </a:lnTo>
                  <a:lnTo>
                    <a:pt x="793" y="7881"/>
                  </a:lnTo>
                  <a:lnTo>
                    <a:pt x="770" y="7903"/>
                  </a:lnTo>
                  <a:lnTo>
                    <a:pt x="725" y="7926"/>
                  </a:lnTo>
                  <a:lnTo>
                    <a:pt x="589" y="7903"/>
                  </a:lnTo>
                  <a:lnTo>
                    <a:pt x="544" y="7948"/>
                  </a:lnTo>
                  <a:lnTo>
                    <a:pt x="476" y="7926"/>
                  </a:lnTo>
                  <a:lnTo>
                    <a:pt x="453" y="7926"/>
                  </a:lnTo>
                  <a:lnTo>
                    <a:pt x="385" y="7971"/>
                  </a:lnTo>
                  <a:lnTo>
                    <a:pt x="340" y="8016"/>
                  </a:lnTo>
                  <a:lnTo>
                    <a:pt x="317" y="8062"/>
                  </a:lnTo>
                  <a:lnTo>
                    <a:pt x="317" y="8265"/>
                  </a:lnTo>
                  <a:lnTo>
                    <a:pt x="385" y="8379"/>
                  </a:lnTo>
                  <a:lnTo>
                    <a:pt x="363" y="8492"/>
                  </a:lnTo>
                  <a:lnTo>
                    <a:pt x="181" y="8424"/>
                  </a:lnTo>
                  <a:lnTo>
                    <a:pt x="46" y="8515"/>
                  </a:lnTo>
                  <a:lnTo>
                    <a:pt x="0" y="8605"/>
                  </a:lnTo>
                  <a:lnTo>
                    <a:pt x="114" y="8673"/>
                  </a:lnTo>
                  <a:lnTo>
                    <a:pt x="136" y="8741"/>
                  </a:lnTo>
                  <a:lnTo>
                    <a:pt x="159" y="8764"/>
                  </a:lnTo>
                  <a:lnTo>
                    <a:pt x="227" y="8809"/>
                  </a:lnTo>
                  <a:lnTo>
                    <a:pt x="272" y="8877"/>
                  </a:lnTo>
                  <a:lnTo>
                    <a:pt x="340" y="8899"/>
                  </a:lnTo>
                  <a:lnTo>
                    <a:pt x="408" y="8945"/>
                  </a:lnTo>
                  <a:lnTo>
                    <a:pt x="566" y="9058"/>
                  </a:lnTo>
                  <a:lnTo>
                    <a:pt x="680" y="9126"/>
                  </a:lnTo>
                  <a:lnTo>
                    <a:pt x="793" y="9171"/>
                  </a:lnTo>
                  <a:lnTo>
                    <a:pt x="951" y="9239"/>
                  </a:lnTo>
                  <a:lnTo>
                    <a:pt x="1042" y="9216"/>
                  </a:lnTo>
                  <a:lnTo>
                    <a:pt x="1064" y="9262"/>
                  </a:lnTo>
                  <a:lnTo>
                    <a:pt x="1087" y="9307"/>
                  </a:lnTo>
                  <a:lnTo>
                    <a:pt x="1132" y="9352"/>
                  </a:lnTo>
                  <a:lnTo>
                    <a:pt x="1200" y="9375"/>
                  </a:lnTo>
                  <a:lnTo>
                    <a:pt x="1246" y="9375"/>
                  </a:lnTo>
                  <a:lnTo>
                    <a:pt x="1268" y="9556"/>
                  </a:lnTo>
                  <a:lnTo>
                    <a:pt x="1291" y="9579"/>
                  </a:lnTo>
                  <a:lnTo>
                    <a:pt x="1381" y="9601"/>
                  </a:lnTo>
                  <a:lnTo>
                    <a:pt x="1517" y="9601"/>
                  </a:lnTo>
                  <a:lnTo>
                    <a:pt x="1608" y="9647"/>
                  </a:lnTo>
                  <a:lnTo>
                    <a:pt x="1676" y="9669"/>
                  </a:lnTo>
                  <a:lnTo>
                    <a:pt x="1744" y="9692"/>
                  </a:lnTo>
                  <a:lnTo>
                    <a:pt x="1812" y="9692"/>
                  </a:lnTo>
                  <a:lnTo>
                    <a:pt x="1834" y="9669"/>
                  </a:lnTo>
                  <a:lnTo>
                    <a:pt x="1857" y="9669"/>
                  </a:lnTo>
                  <a:lnTo>
                    <a:pt x="1925" y="9692"/>
                  </a:lnTo>
                  <a:lnTo>
                    <a:pt x="2015" y="9692"/>
                  </a:lnTo>
                  <a:lnTo>
                    <a:pt x="2061" y="9669"/>
                  </a:lnTo>
                  <a:lnTo>
                    <a:pt x="2061" y="9647"/>
                  </a:lnTo>
                  <a:lnTo>
                    <a:pt x="2083" y="9579"/>
                  </a:lnTo>
                  <a:lnTo>
                    <a:pt x="2083" y="9556"/>
                  </a:lnTo>
                  <a:lnTo>
                    <a:pt x="2151" y="9533"/>
                  </a:lnTo>
                  <a:lnTo>
                    <a:pt x="2197" y="9533"/>
                  </a:lnTo>
                  <a:lnTo>
                    <a:pt x="2355" y="9624"/>
                  </a:lnTo>
                  <a:lnTo>
                    <a:pt x="2378" y="9647"/>
                  </a:lnTo>
                  <a:lnTo>
                    <a:pt x="2423" y="9692"/>
                  </a:lnTo>
                  <a:lnTo>
                    <a:pt x="2491" y="9760"/>
                  </a:lnTo>
                  <a:lnTo>
                    <a:pt x="2582" y="9805"/>
                  </a:lnTo>
                  <a:lnTo>
                    <a:pt x="2717" y="9828"/>
                  </a:lnTo>
                  <a:lnTo>
                    <a:pt x="2831" y="9918"/>
                  </a:lnTo>
                  <a:lnTo>
                    <a:pt x="2966" y="9964"/>
                  </a:lnTo>
                  <a:lnTo>
                    <a:pt x="3012" y="9918"/>
                  </a:lnTo>
                  <a:lnTo>
                    <a:pt x="3080" y="9918"/>
                  </a:lnTo>
                  <a:lnTo>
                    <a:pt x="3148" y="9986"/>
                  </a:lnTo>
                  <a:lnTo>
                    <a:pt x="3193" y="10009"/>
                  </a:lnTo>
                  <a:lnTo>
                    <a:pt x="3238" y="10032"/>
                  </a:lnTo>
                  <a:lnTo>
                    <a:pt x="3283" y="10054"/>
                  </a:lnTo>
                  <a:lnTo>
                    <a:pt x="3351" y="10054"/>
                  </a:lnTo>
                  <a:lnTo>
                    <a:pt x="3374" y="10077"/>
                  </a:lnTo>
                  <a:lnTo>
                    <a:pt x="3397" y="10122"/>
                  </a:lnTo>
                  <a:lnTo>
                    <a:pt x="3442" y="10145"/>
                  </a:lnTo>
                  <a:lnTo>
                    <a:pt x="3510" y="10167"/>
                  </a:lnTo>
                  <a:lnTo>
                    <a:pt x="3555" y="10235"/>
                  </a:lnTo>
                  <a:lnTo>
                    <a:pt x="3578" y="10258"/>
                  </a:lnTo>
                  <a:lnTo>
                    <a:pt x="3623" y="10303"/>
                  </a:lnTo>
                  <a:lnTo>
                    <a:pt x="3668" y="10349"/>
                  </a:lnTo>
                  <a:lnTo>
                    <a:pt x="3691" y="10439"/>
                  </a:lnTo>
                  <a:lnTo>
                    <a:pt x="3714" y="10484"/>
                  </a:lnTo>
                  <a:lnTo>
                    <a:pt x="3736" y="10530"/>
                  </a:lnTo>
                  <a:lnTo>
                    <a:pt x="3736" y="10552"/>
                  </a:lnTo>
                  <a:lnTo>
                    <a:pt x="3759" y="10620"/>
                  </a:lnTo>
                  <a:lnTo>
                    <a:pt x="3804" y="10643"/>
                  </a:lnTo>
                  <a:lnTo>
                    <a:pt x="3850" y="10666"/>
                  </a:lnTo>
                  <a:lnTo>
                    <a:pt x="3940" y="10688"/>
                  </a:lnTo>
                  <a:lnTo>
                    <a:pt x="4008" y="10756"/>
                  </a:lnTo>
                  <a:lnTo>
                    <a:pt x="4053" y="10779"/>
                  </a:lnTo>
                  <a:lnTo>
                    <a:pt x="4099" y="10824"/>
                  </a:lnTo>
                  <a:lnTo>
                    <a:pt x="4144" y="10847"/>
                  </a:lnTo>
                  <a:lnTo>
                    <a:pt x="4212" y="10847"/>
                  </a:lnTo>
                  <a:lnTo>
                    <a:pt x="4257" y="10869"/>
                  </a:lnTo>
                  <a:lnTo>
                    <a:pt x="4302" y="10915"/>
                  </a:lnTo>
                  <a:lnTo>
                    <a:pt x="4325" y="10983"/>
                  </a:lnTo>
                  <a:lnTo>
                    <a:pt x="4370" y="11028"/>
                  </a:lnTo>
                  <a:lnTo>
                    <a:pt x="4393" y="11096"/>
                  </a:lnTo>
                  <a:lnTo>
                    <a:pt x="4370" y="11186"/>
                  </a:lnTo>
                  <a:lnTo>
                    <a:pt x="4393" y="11232"/>
                  </a:lnTo>
                  <a:lnTo>
                    <a:pt x="4438" y="11254"/>
                  </a:lnTo>
                  <a:lnTo>
                    <a:pt x="4506" y="11300"/>
                  </a:lnTo>
                  <a:lnTo>
                    <a:pt x="4574" y="11277"/>
                  </a:lnTo>
                  <a:lnTo>
                    <a:pt x="4597" y="11300"/>
                  </a:lnTo>
                  <a:lnTo>
                    <a:pt x="4619" y="11322"/>
                  </a:lnTo>
                  <a:lnTo>
                    <a:pt x="4642" y="11368"/>
                  </a:lnTo>
                  <a:lnTo>
                    <a:pt x="4665" y="11458"/>
                  </a:lnTo>
                  <a:lnTo>
                    <a:pt x="4687" y="11526"/>
                  </a:lnTo>
                  <a:lnTo>
                    <a:pt x="4665" y="11594"/>
                  </a:lnTo>
                  <a:lnTo>
                    <a:pt x="4642" y="11639"/>
                  </a:lnTo>
                  <a:lnTo>
                    <a:pt x="4665" y="11684"/>
                  </a:lnTo>
                  <a:lnTo>
                    <a:pt x="4733" y="11707"/>
                  </a:lnTo>
                  <a:lnTo>
                    <a:pt x="4801" y="11730"/>
                  </a:lnTo>
                  <a:lnTo>
                    <a:pt x="4823" y="11775"/>
                  </a:lnTo>
                  <a:lnTo>
                    <a:pt x="4868" y="11798"/>
                  </a:lnTo>
                  <a:lnTo>
                    <a:pt x="4936" y="11775"/>
                  </a:lnTo>
                  <a:lnTo>
                    <a:pt x="5004" y="11775"/>
                  </a:lnTo>
                  <a:lnTo>
                    <a:pt x="5050" y="11752"/>
                  </a:lnTo>
                  <a:lnTo>
                    <a:pt x="5118" y="11752"/>
                  </a:lnTo>
                  <a:lnTo>
                    <a:pt x="5185" y="11775"/>
                  </a:lnTo>
                  <a:lnTo>
                    <a:pt x="5276" y="11798"/>
                  </a:lnTo>
                  <a:lnTo>
                    <a:pt x="5344" y="11798"/>
                  </a:lnTo>
                  <a:lnTo>
                    <a:pt x="5412" y="11775"/>
                  </a:lnTo>
                  <a:lnTo>
                    <a:pt x="5480" y="11775"/>
                  </a:lnTo>
                  <a:lnTo>
                    <a:pt x="5548" y="11730"/>
                  </a:lnTo>
                  <a:lnTo>
                    <a:pt x="5593" y="11730"/>
                  </a:lnTo>
                  <a:lnTo>
                    <a:pt x="5638" y="11684"/>
                  </a:lnTo>
                  <a:lnTo>
                    <a:pt x="5684" y="11639"/>
                  </a:lnTo>
                  <a:lnTo>
                    <a:pt x="5729" y="11594"/>
                  </a:lnTo>
                  <a:lnTo>
                    <a:pt x="5774" y="11594"/>
                  </a:lnTo>
                  <a:lnTo>
                    <a:pt x="5842" y="11617"/>
                  </a:lnTo>
                  <a:lnTo>
                    <a:pt x="5933" y="11639"/>
                  </a:lnTo>
                  <a:lnTo>
                    <a:pt x="5978" y="11684"/>
                  </a:lnTo>
                  <a:lnTo>
                    <a:pt x="6023" y="11707"/>
                  </a:lnTo>
                  <a:lnTo>
                    <a:pt x="6069" y="11730"/>
                  </a:lnTo>
                  <a:lnTo>
                    <a:pt x="6136" y="11730"/>
                  </a:lnTo>
                  <a:lnTo>
                    <a:pt x="6227" y="11707"/>
                  </a:lnTo>
                  <a:lnTo>
                    <a:pt x="6295" y="11662"/>
                  </a:lnTo>
                  <a:lnTo>
                    <a:pt x="6363" y="11639"/>
                  </a:lnTo>
                  <a:lnTo>
                    <a:pt x="6408" y="11617"/>
                  </a:lnTo>
                  <a:lnTo>
                    <a:pt x="6431" y="11639"/>
                  </a:lnTo>
                  <a:lnTo>
                    <a:pt x="6612" y="11730"/>
                  </a:lnTo>
                  <a:lnTo>
                    <a:pt x="6657" y="11775"/>
                  </a:lnTo>
                  <a:lnTo>
                    <a:pt x="6703" y="11798"/>
                  </a:lnTo>
                  <a:lnTo>
                    <a:pt x="6748" y="11820"/>
                  </a:lnTo>
                  <a:lnTo>
                    <a:pt x="6838" y="11843"/>
                  </a:lnTo>
                  <a:lnTo>
                    <a:pt x="6884" y="11888"/>
                  </a:lnTo>
                  <a:lnTo>
                    <a:pt x="6929" y="11911"/>
                  </a:lnTo>
                  <a:lnTo>
                    <a:pt x="6974" y="11934"/>
                  </a:lnTo>
                  <a:lnTo>
                    <a:pt x="7042" y="11979"/>
                  </a:lnTo>
                  <a:lnTo>
                    <a:pt x="7087" y="11979"/>
                  </a:lnTo>
                  <a:lnTo>
                    <a:pt x="7110" y="12024"/>
                  </a:lnTo>
                  <a:lnTo>
                    <a:pt x="7110" y="12047"/>
                  </a:lnTo>
                  <a:lnTo>
                    <a:pt x="7042" y="12137"/>
                  </a:lnTo>
                  <a:lnTo>
                    <a:pt x="6929" y="12318"/>
                  </a:lnTo>
                  <a:lnTo>
                    <a:pt x="6838" y="12477"/>
                  </a:lnTo>
                  <a:lnTo>
                    <a:pt x="6680" y="12726"/>
                  </a:lnTo>
                  <a:lnTo>
                    <a:pt x="6589" y="12862"/>
                  </a:lnTo>
                  <a:lnTo>
                    <a:pt x="6612" y="12885"/>
                  </a:lnTo>
                  <a:lnTo>
                    <a:pt x="6748" y="12930"/>
                  </a:lnTo>
                  <a:lnTo>
                    <a:pt x="6838" y="12930"/>
                  </a:lnTo>
                  <a:lnTo>
                    <a:pt x="6861" y="12907"/>
                  </a:lnTo>
                  <a:lnTo>
                    <a:pt x="6906" y="12907"/>
                  </a:lnTo>
                  <a:lnTo>
                    <a:pt x="6929" y="12930"/>
                  </a:lnTo>
                  <a:lnTo>
                    <a:pt x="6974" y="12952"/>
                  </a:lnTo>
                  <a:lnTo>
                    <a:pt x="7020" y="13043"/>
                  </a:lnTo>
                  <a:lnTo>
                    <a:pt x="7042" y="13088"/>
                  </a:lnTo>
                  <a:lnTo>
                    <a:pt x="7087" y="13111"/>
                  </a:lnTo>
                  <a:lnTo>
                    <a:pt x="7155" y="13179"/>
                  </a:lnTo>
                  <a:lnTo>
                    <a:pt x="7201" y="13224"/>
                  </a:lnTo>
                  <a:lnTo>
                    <a:pt x="7201" y="13202"/>
                  </a:lnTo>
                  <a:lnTo>
                    <a:pt x="7246" y="13043"/>
                  </a:lnTo>
                  <a:lnTo>
                    <a:pt x="7291" y="12771"/>
                  </a:lnTo>
                  <a:lnTo>
                    <a:pt x="7336" y="12522"/>
                  </a:lnTo>
                  <a:lnTo>
                    <a:pt x="7382" y="12273"/>
                  </a:lnTo>
                  <a:lnTo>
                    <a:pt x="7427" y="12001"/>
                  </a:lnTo>
                  <a:lnTo>
                    <a:pt x="7472" y="11707"/>
                  </a:lnTo>
                  <a:lnTo>
                    <a:pt x="7518" y="11481"/>
                  </a:lnTo>
                  <a:lnTo>
                    <a:pt x="7563" y="11277"/>
                  </a:lnTo>
                  <a:lnTo>
                    <a:pt x="7586" y="11164"/>
                  </a:lnTo>
                  <a:lnTo>
                    <a:pt x="7608" y="11005"/>
                  </a:lnTo>
                  <a:lnTo>
                    <a:pt x="7631" y="10869"/>
                  </a:lnTo>
                  <a:lnTo>
                    <a:pt x="7653" y="10824"/>
                  </a:lnTo>
                  <a:lnTo>
                    <a:pt x="7631" y="10801"/>
                  </a:lnTo>
                  <a:lnTo>
                    <a:pt x="7608" y="10756"/>
                  </a:lnTo>
                  <a:lnTo>
                    <a:pt x="7608" y="10734"/>
                  </a:lnTo>
                  <a:lnTo>
                    <a:pt x="7608" y="10688"/>
                  </a:lnTo>
                  <a:lnTo>
                    <a:pt x="7608" y="10666"/>
                  </a:lnTo>
                  <a:lnTo>
                    <a:pt x="7586" y="10643"/>
                  </a:lnTo>
                  <a:lnTo>
                    <a:pt x="7540" y="10643"/>
                  </a:lnTo>
                  <a:lnTo>
                    <a:pt x="7540" y="10620"/>
                  </a:lnTo>
                  <a:lnTo>
                    <a:pt x="7518" y="10575"/>
                  </a:lnTo>
                  <a:lnTo>
                    <a:pt x="7518" y="10552"/>
                  </a:lnTo>
                  <a:lnTo>
                    <a:pt x="7495" y="10507"/>
                  </a:lnTo>
                  <a:lnTo>
                    <a:pt x="7472" y="10484"/>
                  </a:lnTo>
                  <a:lnTo>
                    <a:pt x="7472" y="10462"/>
                  </a:lnTo>
                  <a:lnTo>
                    <a:pt x="7495" y="10417"/>
                  </a:lnTo>
                  <a:lnTo>
                    <a:pt x="7495" y="10394"/>
                  </a:lnTo>
                  <a:lnTo>
                    <a:pt x="7495" y="10349"/>
                  </a:lnTo>
                  <a:lnTo>
                    <a:pt x="7472" y="10326"/>
                  </a:lnTo>
                  <a:lnTo>
                    <a:pt x="7450" y="10281"/>
                  </a:lnTo>
                  <a:lnTo>
                    <a:pt x="7427" y="10258"/>
                  </a:lnTo>
                  <a:lnTo>
                    <a:pt x="7359" y="10235"/>
                  </a:lnTo>
                  <a:lnTo>
                    <a:pt x="7314" y="10190"/>
                  </a:lnTo>
                  <a:lnTo>
                    <a:pt x="7223" y="10145"/>
                  </a:lnTo>
                  <a:lnTo>
                    <a:pt x="7133" y="10032"/>
                  </a:lnTo>
                  <a:lnTo>
                    <a:pt x="7110" y="9986"/>
                  </a:lnTo>
                  <a:lnTo>
                    <a:pt x="7110" y="9873"/>
                  </a:lnTo>
                  <a:lnTo>
                    <a:pt x="7110" y="9737"/>
                  </a:lnTo>
                  <a:lnTo>
                    <a:pt x="7133" y="9533"/>
                  </a:lnTo>
                  <a:lnTo>
                    <a:pt x="7133" y="9420"/>
                  </a:lnTo>
                  <a:lnTo>
                    <a:pt x="7269" y="9420"/>
                  </a:lnTo>
                  <a:lnTo>
                    <a:pt x="7314" y="9398"/>
                  </a:lnTo>
                  <a:lnTo>
                    <a:pt x="7359" y="9398"/>
                  </a:lnTo>
                  <a:lnTo>
                    <a:pt x="7382" y="9375"/>
                  </a:lnTo>
                  <a:lnTo>
                    <a:pt x="7427" y="9352"/>
                  </a:lnTo>
                  <a:lnTo>
                    <a:pt x="7450" y="9375"/>
                  </a:lnTo>
                  <a:lnTo>
                    <a:pt x="7472" y="9352"/>
                  </a:lnTo>
                  <a:lnTo>
                    <a:pt x="7518" y="9330"/>
                  </a:lnTo>
                  <a:lnTo>
                    <a:pt x="7540" y="9330"/>
                  </a:lnTo>
                  <a:lnTo>
                    <a:pt x="7586" y="9307"/>
                  </a:lnTo>
                  <a:lnTo>
                    <a:pt x="7631" y="9330"/>
                  </a:lnTo>
                  <a:lnTo>
                    <a:pt x="7653" y="9352"/>
                  </a:lnTo>
                  <a:lnTo>
                    <a:pt x="7676" y="9375"/>
                  </a:lnTo>
                  <a:lnTo>
                    <a:pt x="7721" y="9375"/>
                  </a:lnTo>
                  <a:lnTo>
                    <a:pt x="7744" y="9398"/>
                  </a:lnTo>
                  <a:lnTo>
                    <a:pt x="7789" y="9398"/>
                  </a:lnTo>
                  <a:lnTo>
                    <a:pt x="7835" y="9375"/>
                  </a:lnTo>
                  <a:lnTo>
                    <a:pt x="7835" y="9352"/>
                  </a:lnTo>
                  <a:lnTo>
                    <a:pt x="7812" y="9330"/>
                  </a:lnTo>
                  <a:lnTo>
                    <a:pt x="7835" y="9284"/>
                  </a:lnTo>
                  <a:lnTo>
                    <a:pt x="7835" y="9262"/>
                  </a:lnTo>
                  <a:lnTo>
                    <a:pt x="7835" y="9194"/>
                  </a:lnTo>
                  <a:lnTo>
                    <a:pt x="7812" y="9171"/>
                  </a:lnTo>
                  <a:lnTo>
                    <a:pt x="7789" y="9126"/>
                  </a:lnTo>
                  <a:lnTo>
                    <a:pt x="7767" y="9081"/>
                  </a:lnTo>
                  <a:lnTo>
                    <a:pt x="7721" y="9058"/>
                  </a:lnTo>
                  <a:lnTo>
                    <a:pt x="7676" y="9035"/>
                  </a:lnTo>
                  <a:lnTo>
                    <a:pt x="7653" y="9058"/>
                  </a:lnTo>
                  <a:lnTo>
                    <a:pt x="7563" y="9058"/>
                  </a:lnTo>
                  <a:lnTo>
                    <a:pt x="7518" y="9035"/>
                  </a:lnTo>
                  <a:lnTo>
                    <a:pt x="7472" y="9035"/>
                  </a:lnTo>
                  <a:lnTo>
                    <a:pt x="7404" y="9058"/>
                  </a:lnTo>
                  <a:lnTo>
                    <a:pt x="7359" y="9035"/>
                  </a:lnTo>
                  <a:lnTo>
                    <a:pt x="7336" y="9035"/>
                  </a:lnTo>
                  <a:lnTo>
                    <a:pt x="7291" y="9058"/>
                  </a:lnTo>
                  <a:lnTo>
                    <a:pt x="7291" y="8854"/>
                  </a:lnTo>
                  <a:lnTo>
                    <a:pt x="7291" y="8673"/>
                  </a:lnTo>
                  <a:lnTo>
                    <a:pt x="7291" y="8537"/>
                  </a:lnTo>
                  <a:lnTo>
                    <a:pt x="7336" y="8537"/>
                  </a:lnTo>
                  <a:lnTo>
                    <a:pt x="7382" y="8515"/>
                  </a:lnTo>
                  <a:lnTo>
                    <a:pt x="7450" y="8515"/>
                  </a:lnTo>
                  <a:lnTo>
                    <a:pt x="7495" y="8492"/>
                  </a:lnTo>
                  <a:lnTo>
                    <a:pt x="7586" y="8492"/>
                  </a:lnTo>
                  <a:lnTo>
                    <a:pt x="7653" y="8515"/>
                  </a:lnTo>
                  <a:lnTo>
                    <a:pt x="7699" y="8537"/>
                  </a:lnTo>
                  <a:lnTo>
                    <a:pt x="8627" y="8537"/>
                  </a:lnTo>
                  <a:lnTo>
                    <a:pt x="8582" y="8492"/>
                  </a:lnTo>
                  <a:lnTo>
                    <a:pt x="8559" y="8424"/>
                  </a:lnTo>
                  <a:lnTo>
                    <a:pt x="8559" y="8379"/>
                  </a:lnTo>
                  <a:lnTo>
                    <a:pt x="8582" y="8333"/>
                  </a:lnTo>
                  <a:lnTo>
                    <a:pt x="8604" y="8311"/>
                  </a:lnTo>
                  <a:lnTo>
                    <a:pt x="8650" y="8333"/>
                  </a:lnTo>
                  <a:lnTo>
                    <a:pt x="8695" y="8424"/>
                  </a:lnTo>
                  <a:lnTo>
                    <a:pt x="8740" y="8469"/>
                  </a:lnTo>
                  <a:lnTo>
                    <a:pt x="8763" y="8492"/>
                  </a:lnTo>
                  <a:lnTo>
                    <a:pt x="8808" y="8515"/>
                  </a:lnTo>
                  <a:lnTo>
                    <a:pt x="8854" y="8492"/>
                  </a:lnTo>
                  <a:lnTo>
                    <a:pt x="8899" y="8469"/>
                  </a:lnTo>
                  <a:lnTo>
                    <a:pt x="8989" y="8379"/>
                  </a:lnTo>
                  <a:lnTo>
                    <a:pt x="9057" y="8288"/>
                  </a:lnTo>
                  <a:lnTo>
                    <a:pt x="9103" y="8243"/>
                  </a:lnTo>
                  <a:lnTo>
                    <a:pt x="9148" y="8220"/>
                  </a:lnTo>
                  <a:lnTo>
                    <a:pt x="9238" y="8220"/>
                  </a:lnTo>
                  <a:lnTo>
                    <a:pt x="9261" y="8243"/>
                  </a:lnTo>
                  <a:lnTo>
                    <a:pt x="9306" y="8288"/>
                  </a:lnTo>
                  <a:lnTo>
                    <a:pt x="9397" y="8424"/>
                  </a:lnTo>
                  <a:lnTo>
                    <a:pt x="9465" y="8537"/>
                  </a:lnTo>
                  <a:lnTo>
                    <a:pt x="9488" y="8605"/>
                  </a:lnTo>
                  <a:lnTo>
                    <a:pt x="9488" y="8786"/>
                  </a:lnTo>
                  <a:lnTo>
                    <a:pt x="9488" y="8922"/>
                  </a:lnTo>
                  <a:lnTo>
                    <a:pt x="9488" y="8945"/>
                  </a:lnTo>
                  <a:lnTo>
                    <a:pt x="9510" y="8945"/>
                  </a:lnTo>
                  <a:lnTo>
                    <a:pt x="9646" y="8922"/>
                  </a:lnTo>
                  <a:lnTo>
                    <a:pt x="9623" y="8877"/>
                  </a:lnTo>
                  <a:lnTo>
                    <a:pt x="9646" y="8809"/>
                  </a:lnTo>
                  <a:lnTo>
                    <a:pt x="9601" y="8741"/>
                  </a:lnTo>
                  <a:lnTo>
                    <a:pt x="9578" y="8650"/>
                  </a:lnTo>
                  <a:lnTo>
                    <a:pt x="9555" y="8628"/>
                  </a:lnTo>
                  <a:lnTo>
                    <a:pt x="9555" y="8560"/>
                  </a:lnTo>
                  <a:lnTo>
                    <a:pt x="9510" y="8447"/>
                  </a:lnTo>
                  <a:lnTo>
                    <a:pt x="9488" y="8356"/>
                  </a:lnTo>
                  <a:lnTo>
                    <a:pt x="9442" y="8311"/>
                  </a:lnTo>
                  <a:lnTo>
                    <a:pt x="9465" y="8265"/>
                  </a:lnTo>
                  <a:lnTo>
                    <a:pt x="9442" y="8220"/>
                  </a:lnTo>
                  <a:lnTo>
                    <a:pt x="9420" y="8198"/>
                  </a:lnTo>
                  <a:lnTo>
                    <a:pt x="9374" y="8084"/>
                  </a:lnTo>
                  <a:lnTo>
                    <a:pt x="9397" y="8039"/>
                  </a:lnTo>
                  <a:lnTo>
                    <a:pt x="9374" y="7994"/>
                  </a:lnTo>
                  <a:lnTo>
                    <a:pt x="9352" y="7971"/>
                  </a:lnTo>
                  <a:lnTo>
                    <a:pt x="9306" y="7926"/>
                  </a:lnTo>
                  <a:lnTo>
                    <a:pt x="9238" y="7858"/>
                  </a:lnTo>
                  <a:lnTo>
                    <a:pt x="9171" y="7790"/>
                  </a:lnTo>
                  <a:lnTo>
                    <a:pt x="9125" y="7767"/>
                  </a:lnTo>
                  <a:lnTo>
                    <a:pt x="9103" y="7767"/>
                  </a:lnTo>
                  <a:lnTo>
                    <a:pt x="9080" y="7699"/>
                  </a:lnTo>
                  <a:lnTo>
                    <a:pt x="9057" y="7677"/>
                  </a:lnTo>
                  <a:lnTo>
                    <a:pt x="9012" y="7677"/>
                  </a:lnTo>
                  <a:lnTo>
                    <a:pt x="8944" y="7654"/>
                  </a:lnTo>
                  <a:lnTo>
                    <a:pt x="8876" y="7677"/>
                  </a:lnTo>
                  <a:lnTo>
                    <a:pt x="8876" y="7631"/>
                  </a:lnTo>
                  <a:lnTo>
                    <a:pt x="8876" y="7609"/>
                  </a:lnTo>
                  <a:lnTo>
                    <a:pt x="9148" y="7360"/>
                  </a:lnTo>
                  <a:lnTo>
                    <a:pt x="9261" y="7269"/>
                  </a:lnTo>
                  <a:lnTo>
                    <a:pt x="9284" y="7247"/>
                  </a:lnTo>
                  <a:lnTo>
                    <a:pt x="9284" y="7224"/>
                  </a:lnTo>
                  <a:lnTo>
                    <a:pt x="9306" y="7179"/>
                  </a:lnTo>
                  <a:lnTo>
                    <a:pt x="9284" y="7156"/>
                  </a:lnTo>
                  <a:lnTo>
                    <a:pt x="9148" y="6975"/>
                  </a:lnTo>
                  <a:lnTo>
                    <a:pt x="9103" y="6930"/>
                  </a:lnTo>
                  <a:lnTo>
                    <a:pt x="9080" y="6907"/>
                  </a:lnTo>
                  <a:lnTo>
                    <a:pt x="9035" y="6839"/>
                  </a:lnTo>
                  <a:lnTo>
                    <a:pt x="8967" y="6658"/>
                  </a:lnTo>
                  <a:lnTo>
                    <a:pt x="8921" y="6567"/>
                  </a:lnTo>
                  <a:lnTo>
                    <a:pt x="8921" y="6499"/>
                  </a:lnTo>
                  <a:lnTo>
                    <a:pt x="8921" y="6431"/>
                  </a:lnTo>
                  <a:lnTo>
                    <a:pt x="8899" y="6363"/>
                  </a:lnTo>
                  <a:lnTo>
                    <a:pt x="8876" y="6318"/>
                  </a:lnTo>
                  <a:lnTo>
                    <a:pt x="8876" y="6205"/>
                  </a:lnTo>
                  <a:lnTo>
                    <a:pt x="8899" y="5979"/>
                  </a:lnTo>
                  <a:lnTo>
                    <a:pt x="8921" y="5820"/>
                  </a:lnTo>
                  <a:lnTo>
                    <a:pt x="8899" y="5729"/>
                  </a:lnTo>
                  <a:lnTo>
                    <a:pt x="8921" y="5639"/>
                  </a:lnTo>
                  <a:lnTo>
                    <a:pt x="8989" y="5571"/>
                  </a:lnTo>
                  <a:lnTo>
                    <a:pt x="9035" y="5480"/>
                  </a:lnTo>
                  <a:lnTo>
                    <a:pt x="9057" y="5367"/>
                  </a:lnTo>
                  <a:lnTo>
                    <a:pt x="9103" y="5277"/>
                  </a:lnTo>
                  <a:lnTo>
                    <a:pt x="9171" y="5186"/>
                  </a:lnTo>
                  <a:lnTo>
                    <a:pt x="9193" y="5118"/>
                  </a:lnTo>
                  <a:lnTo>
                    <a:pt x="9171" y="5050"/>
                  </a:lnTo>
                  <a:lnTo>
                    <a:pt x="9171" y="5005"/>
                  </a:lnTo>
                  <a:lnTo>
                    <a:pt x="9103" y="4960"/>
                  </a:lnTo>
                  <a:lnTo>
                    <a:pt x="8967" y="4914"/>
                  </a:lnTo>
                  <a:lnTo>
                    <a:pt x="8876" y="4914"/>
                  </a:lnTo>
                  <a:lnTo>
                    <a:pt x="8808" y="4960"/>
                  </a:lnTo>
                  <a:lnTo>
                    <a:pt x="8650" y="4982"/>
                  </a:lnTo>
                  <a:lnTo>
                    <a:pt x="8378" y="5028"/>
                  </a:lnTo>
                  <a:lnTo>
                    <a:pt x="8174" y="5028"/>
                  </a:lnTo>
                  <a:lnTo>
                    <a:pt x="8016" y="4982"/>
                  </a:lnTo>
                  <a:lnTo>
                    <a:pt x="7880" y="5005"/>
                  </a:lnTo>
                  <a:lnTo>
                    <a:pt x="7812" y="5050"/>
                  </a:lnTo>
                  <a:lnTo>
                    <a:pt x="7744" y="5073"/>
                  </a:lnTo>
                  <a:lnTo>
                    <a:pt x="7721" y="5028"/>
                  </a:lnTo>
                  <a:lnTo>
                    <a:pt x="7676" y="5028"/>
                  </a:lnTo>
                  <a:lnTo>
                    <a:pt x="7631" y="5050"/>
                  </a:lnTo>
                  <a:lnTo>
                    <a:pt x="7608" y="5028"/>
                  </a:lnTo>
                  <a:lnTo>
                    <a:pt x="7495" y="4892"/>
                  </a:lnTo>
                  <a:lnTo>
                    <a:pt x="7382" y="4756"/>
                  </a:lnTo>
                  <a:lnTo>
                    <a:pt x="7246" y="4597"/>
                  </a:lnTo>
                  <a:lnTo>
                    <a:pt x="7087" y="4394"/>
                  </a:lnTo>
                  <a:lnTo>
                    <a:pt x="6952" y="4394"/>
                  </a:lnTo>
                  <a:lnTo>
                    <a:pt x="6861" y="4371"/>
                  </a:lnTo>
                  <a:lnTo>
                    <a:pt x="6793" y="4348"/>
                  </a:lnTo>
                  <a:lnTo>
                    <a:pt x="6748" y="4326"/>
                  </a:lnTo>
                  <a:lnTo>
                    <a:pt x="6657" y="4280"/>
                  </a:lnTo>
                  <a:lnTo>
                    <a:pt x="6521" y="4280"/>
                  </a:lnTo>
                  <a:lnTo>
                    <a:pt x="6363" y="4348"/>
                  </a:lnTo>
                  <a:lnTo>
                    <a:pt x="6204" y="4348"/>
                  </a:lnTo>
                  <a:lnTo>
                    <a:pt x="6001" y="4326"/>
                  </a:lnTo>
                  <a:lnTo>
                    <a:pt x="5887" y="4326"/>
                  </a:lnTo>
                  <a:lnTo>
                    <a:pt x="5729" y="4348"/>
                  </a:lnTo>
                  <a:lnTo>
                    <a:pt x="5661" y="4348"/>
                  </a:lnTo>
                  <a:lnTo>
                    <a:pt x="5570" y="4326"/>
                  </a:lnTo>
                  <a:lnTo>
                    <a:pt x="5502" y="4280"/>
                  </a:lnTo>
                  <a:lnTo>
                    <a:pt x="5457" y="4145"/>
                  </a:lnTo>
                  <a:lnTo>
                    <a:pt x="5412" y="4054"/>
                  </a:lnTo>
                  <a:lnTo>
                    <a:pt x="5344" y="4031"/>
                  </a:lnTo>
                  <a:lnTo>
                    <a:pt x="5276" y="4009"/>
                  </a:lnTo>
                  <a:lnTo>
                    <a:pt x="5231" y="3986"/>
                  </a:lnTo>
                  <a:lnTo>
                    <a:pt x="5208" y="3941"/>
                  </a:lnTo>
                  <a:lnTo>
                    <a:pt x="5208" y="3850"/>
                  </a:lnTo>
                  <a:lnTo>
                    <a:pt x="5208" y="3737"/>
                  </a:lnTo>
                  <a:lnTo>
                    <a:pt x="5208" y="3714"/>
                  </a:lnTo>
                  <a:lnTo>
                    <a:pt x="5231" y="3578"/>
                  </a:lnTo>
                  <a:lnTo>
                    <a:pt x="5276" y="3511"/>
                  </a:lnTo>
                  <a:lnTo>
                    <a:pt x="5299" y="3488"/>
                  </a:lnTo>
                  <a:lnTo>
                    <a:pt x="5299" y="3420"/>
                  </a:lnTo>
                  <a:lnTo>
                    <a:pt x="5276" y="3329"/>
                  </a:lnTo>
                  <a:lnTo>
                    <a:pt x="5253" y="3239"/>
                  </a:lnTo>
                  <a:lnTo>
                    <a:pt x="5163" y="3171"/>
                  </a:lnTo>
                  <a:lnTo>
                    <a:pt x="5050" y="3058"/>
                  </a:lnTo>
                  <a:lnTo>
                    <a:pt x="5004" y="2877"/>
                  </a:lnTo>
                  <a:lnTo>
                    <a:pt x="4936" y="2673"/>
                  </a:lnTo>
                  <a:lnTo>
                    <a:pt x="4891" y="2650"/>
                  </a:lnTo>
                  <a:lnTo>
                    <a:pt x="4823" y="2650"/>
                  </a:lnTo>
                  <a:lnTo>
                    <a:pt x="4778" y="2560"/>
                  </a:lnTo>
                  <a:lnTo>
                    <a:pt x="4733" y="2537"/>
                  </a:lnTo>
                  <a:lnTo>
                    <a:pt x="4665" y="2582"/>
                  </a:lnTo>
                  <a:lnTo>
                    <a:pt x="4619" y="2605"/>
                  </a:lnTo>
                  <a:lnTo>
                    <a:pt x="4506" y="2627"/>
                  </a:lnTo>
                  <a:lnTo>
                    <a:pt x="4484" y="2605"/>
                  </a:lnTo>
                  <a:lnTo>
                    <a:pt x="4506" y="2582"/>
                  </a:lnTo>
                  <a:lnTo>
                    <a:pt x="4551" y="2492"/>
                  </a:lnTo>
                  <a:lnTo>
                    <a:pt x="4597" y="2401"/>
                  </a:lnTo>
                  <a:lnTo>
                    <a:pt x="4665" y="2310"/>
                  </a:lnTo>
                  <a:lnTo>
                    <a:pt x="4733" y="2220"/>
                  </a:lnTo>
                  <a:lnTo>
                    <a:pt x="4778" y="2129"/>
                  </a:lnTo>
                  <a:lnTo>
                    <a:pt x="4801" y="1926"/>
                  </a:lnTo>
                  <a:lnTo>
                    <a:pt x="4823" y="1790"/>
                  </a:lnTo>
                  <a:lnTo>
                    <a:pt x="4891" y="1563"/>
                  </a:lnTo>
                  <a:lnTo>
                    <a:pt x="4982" y="1359"/>
                  </a:lnTo>
                  <a:lnTo>
                    <a:pt x="5027" y="1292"/>
                  </a:lnTo>
                  <a:lnTo>
                    <a:pt x="5118" y="1178"/>
                  </a:lnTo>
                  <a:lnTo>
                    <a:pt x="5163" y="1110"/>
                  </a:lnTo>
                  <a:lnTo>
                    <a:pt x="5231" y="1065"/>
                  </a:lnTo>
                  <a:lnTo>
                    <a:pt x="5389" y="997"/>
                  </a:lnTo>
                  <a:lnTo>
                    <a:pt x="5570" y="658"/>
                  </a:lnTo>
                  <a:lnTo>
                    <a:pt x="5616" y="612"/>
                  </a:lnTo>
                  <a:lnTo>
                    <a:pt x="5797" y="567"/>
                  </a:lnTo>
                  <a:lnTo>
                    <a:pt x="5955" y="522"/>
                  </a:lnTo>
                  <a:lnTo>
                    <a:pt x="6046" y="499"/>
                  </a:lnTo>
                  <a:lnTo>
                    <a:pt x="6091" y="476"/>
                  </a:lnTo>
                  <a:lnTo>
                    <a:pt x="6114" y="454"/>
                  </a:lnTo>
                  <a:lnTo>
                    <a:pt x="6159" y="408"/>
                  </a:lnTo>
                  <a:lnTo>
                    <a:pt x="6272" y="318"/>
                  </a:lnTo>
                  <a:lnTo>
                    <a:pt x="6250" y="205"/>
                  </a:lnTo>
                  <a:lnTo>
                    <a:pt x="6159" y="69"/>
                  </a:lnTo>
                  <a:lnTo>
                    <a:pt x="597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1892150" y="3554875"/>
              <a:ext cx="66825" cy="62275"/>
            </a:xfrm>
            <a:custGeom>
              <a:rect b="b" l="l" r="r" t="t"/>
              <a:pathLst>
                <a:path extrusionOk="0" h="2491" w="2673">
                  <a:moveTo>
                    <a:pt x="227" y="0"/>
                  </a:moveTo>
                  <a:lnTo>
                    <a:pt x="205" y="23"/>
                  </a:lnTo>
                  <a:lnTo>
                    <a:pt x="182" y="68"/>
                  </a:lnTo>
                  <a:lnTo>
                    <a:pt x="182" y="91"/>
                  </a:lnTo>
                  <a:lnTo>
                    <a:pt x="159" y="91"/>
                  </a:lnTo>
                  <a:lnTo>
                    <a:pt x="137" y="113"/>
                  </a:lnTo>
                  <a:lnTo>
                    <a:pt x="137" y="159"/>
                  </a:lnTo>
                  <a:lnTo>
                    <a:pt x="23" y="227"/>
                  </a:lnTo>
                  <a:lnTo>
                    <a:pt x="1" y="227"/>
                  </a:lnTo>
                  <a:lnTo>
                    <a:pt x="69" y="272"/>
                  </a:lnTo>
                  <a:lnTo>
                    <a:pt x="159" y="317"/>
                  </a:lnTo>
                  <a:lnTo>
                    <a:pt x="205" y="362"/>
                  </a:lnTo>
                  <a:lnTo>
                    <a:pt x="205" y="408"/>
                  </a:lnTo>
                  <a:lnTo>
                    <a:pt x="205" y="453"/>
                  </a:lnTo>
                  <a:lnTo>
                    <a:pt x="182" y="498"/>
                  </a:lnTo>
                  <a:lnTo>
                    <a:pt x="69" y="634"/>
                  </a:lnTo>
                  <a:lnTo>
                    <a:pt x="46" y="725"/>
                  </a:lnTo>
                  <a:lnTo>
                    <a:pt x="91" y="861"/>
                  </a:lnTo>
                  <a:lnTo>
                    <a:pt x="182" y="996"/>
                  </a:lnTo>
                  <a:lnTo>
                    <a:pt x="227" y="1042"/>
                  </a:lnTo>
                  <a:lnTo>
                    <a:pt x="476" y="1110"/>
                  </a:lnTo>
                  <a:lnTo>
                    <a:pt x="612" y="1268"/>
                  </a:lnTo>
                  <a:lnTo>
                    <a:pt x="635" y="1291"/>
                  </a:lnTo>
                  <a:lnTo>
                    <a:pt x="680" y="1268"/>
                  </a:lnTo>
                  <a:lnTo>
                    <a:pt x="680" y="1223"/>
                  </a:lnTo>
                  <a:lnTo>
                    <a:pt x="725" y="1200"/>
                  </a:lnTo>
                  <a:lnTo>
                    <a:pt x="816" y="1110"/>
                  </a:lnTo>
                  <a:lnTo>
                    <a:pt x="816" y="1042"/>
                  </a:lnTo>
                  <a:lnTo>
                    <a:pt x="771" y="1019"/>
                  </a:lnTo>
                  <a:lnTo>
                    <a:pt x="612" y="951"/>
                  </a:lnTo>
                  <a:lnTo>
                    <a:pt x="544" y="861"/>
                  </a:lnTo>
                  <a:lnTo>
                    <a:pt x="522" y="747"/>
                  </a:lnTo>
                  <a:lnTo>
                    <a:pt x="544" y="770"/>
                  </a:lnTo>
                  <a:lnTo>
                    <a:pt x="567" y="793"/>
                  </a:lnTo>
                  <a:lnTo>
                    <a:pt x="703" y="861"/>
                  </a:lnTo>
                  <a:lnTo>
                    <a:pt x="952" y="1042"/>
                  </a:lnTo>
                  <a:lnTo>
                    <a:pt x="1020" y="1132"/>
                  </a:lnTo>
                  <a:lnTo>
                    <a:pt x="997" y="1200"/>
                  </a:lnTo>
                  <a:lnTo>
                    <a:pt x="997" y="1246"/>
                  </a:lnTo>
                  <a:lnTo>
                    <a:pt x="1065" y="1313"/>
                  </a:lnTo>
                  <a:lnTo>
                    <a:pt x="1133" y="1336"/>
                  </a:lnTo>
                  <a:lnTo>
                    <a:pt x="1359" y="1381"/>
                  </a:lnTo>
                  <a:lnTo>
                    <a:pt x="1427" y="1449"/>
                  </a:lnTo>
                  <a:lnTo>
                    <a:pt x="1608" y="1540"/>
                  </a:lnTo>
                  <a:lnTo>
                    <a:pt x="1744" y="1630"/>
                  </a:lnTo>
                  <a:lnTo>
                    <a:pt x="1812" y="1721"/>
                  </a:lnTo>
                  <a:lnTo>
                    <a:pt x="1835" y="1789"/>
                  </a:lnTo>
                  <a:lnTo>
                    <a:pt x="1835" y="1925"/>
                  </a:lnTo>
                  <a:lnTo>
                    <a:pt x="1812" y="1970"/>
                  </a:lnTo>
                  <a:lnTo>
                    <a:pt x="1744" y="2061"/>
                  </a:lnTo>
                  <a:lnTo>
                    <a:pt x="1835" y="2174"/>
                  </a:lnTo>
                  <a:lnTo>
                    <a:pt x="1880" y="2197"/>
                  </a:lnTo>
                  <a:lnTo>
                    <a:pt x="1971" y="2197"/>
                  </a:lnTo>
                  <a:lnTo>
                    <a:pt x="2016" y="2219"/>
                  </a:lnTo>
                  <a:lnTo>
                    <a:pt x="2084" y="2242"/>
                  </a:lnTo>
                  <a:lnTo>
                    <a:pt x="2084" y="2174"/>
                  </a:lnTo>
                  <a:lnTo>
                    <a:pt x="2084" y="2151"/>
                  </a:lnTo>
                  <a:lnTo>
                    <a:pt x="1993" y="2061"/>
                  </a:lnTo>
                  <a:lnTo>
                    <a:pt x="1948" y="1993"/>
                  </a:lnTo>
                  <a:lnTo>
                    <a:pt x="2016" y="1993"/>
                  </a:lnTo>
                  <a:lnTo>
                    <a:pt x="2084" y="2015"/>
                  </a:lnTo>
                  <a:lnTo>
                    <a:pt x="2197" y="2083"/>
                  </a:lnTo>
                  <a:lnTo>
                    <a:pt x="2220" y="2151"/>
                  </a:lnTo>
                  <a:lnTo>
                    <a:pt x="2220" y="2264"/>
                  </a:lnTo>
                  <a:lnTo>
                    <a:pt x="2288" y="2332"/>
                  </a:lnTo>
                  <a:lnTo>
                    <a:pt x="2356" y="2400"/>
                  </a:lnTo>
                  <a:lnTo>
                    <a:pt x="2424" y="2491"/>
                  </a:lnTo>
                  <a:lnTo>
                    <a:pt x="2424" y="2446"/>
                  </a:lnTo>
                  <a:lnTo>
                    <a:pt x="2401" y="2400"/>
                  </a:lnTo>
                  <a:lnTo>
                    <a:pt x="2356" y="2355"/>
                  </a:lnTo>
                  <a:lnTo>
                    <a:pt x="2310" y="2310"/>
                  </a:lnTo>
                  <a:lnTo>
                    <a:pt x="2310" y="2287"/>
                  </a:lnTo>
                  <a:lnTo>
                    <a:pt x="2333" y="2264"/>
                  </a:lnTo>
                  <a:lnTo>
                    <a:pt x="2424" y="2197"/>
                  </a:lnTo>
                  <a:lnTo>
                    <a:pt x="2446" y="2174"/>
                  </a:lnTo>
                  <a:lnTo>
                    <a:pt x="2446" y="2106"/>
                  </a:lnTo>
                  <a:lnTo>
                    <a:pt x="2446" y="2038"/>
                  </a:lnTo>
                  <a:lnTo>
                    <a:pt x="2378" y="1970"/>
                  </a:lnTo>
                  <a:lnTo>
                    <a:pt x="2424" y="1902"/>
                  </a:lnTo>
                  <a:lnTo>
                    <a:pt x="2469" y="1880"/>
                  </a:lnTo>
                  <a:lnTo>
                    <a:pt x="2537" y="1834"/>
                  </a:lnTo>
                  <a:lnTo>
                    <a:pt x="2537" y="1789"/>
                  </a:lnTo>
                  <a:lnTo>
                    <a:pt x="2491" y="1766"/>
                  </a:lnTo>
                  <a:lnTo>
                    <a:pt x="2424" y="1721"/>
                  </a:lnTo>
                  <a:lnTo>
                    <a:pt x="2378" y="1698"/>
                  </a:lnTo>
                  <a:lnTo>
                    <a:pt x="2356" y="1563"/>
                  </a:lnTo>
                  <a:lnTo>
                    <a:pt x="2378" y="1404"/>
                  </a:lnTo>
                  <a:lnTo>
                    <a:pt x="2378" y="1381"/>
                  </a:lnTo>
                  <a:lnTo>
                    <a:pt x="2401" y="1381"/>
                  </a:lnTo>
                  <a:lnTo>
                    <a:pt x="2424" y="1359"/>
                  </a:lnTo>
                  <a:lnTo>
                    <a:pt x="2446" y="1291"/>
                  </a:lnTo>
                  <a:lnTo>
                    <a:pt x="2469" y="1291"/>
                  </a:lnTo>
                  <a:lnTo>
                    <a:pt x="2537" y="1313"/>
                  </a:lnTo>
                  <a:lnTo>
                    <a:pt x="2605" y="1359"/>
                  </a:lnTo>
                  <a:lnTo>
                    <a:pt x="2627" y="1336"/>
                  </a:lnTo>
                  <a:lnTo>
                    <a:pt x="2650" y="1336"/>
                  </a:lnTo>
                  <a:lnTo>
                    <a:pt x="2673" y="1313"/>
                  </a:lnTo>
                  <a:lnTo>
                    <a:pt x="2673" y="1291"/>
                  </a:lnTo>
                  <a:lnTo>
                    <a:pt x="2627" y="1268"/>
                  </a:lnTo>
                  <a:lnTo>
                    <a:pt x="2491" y="1223"/>
                  </a:lnTo>
                  <a:lnTo>
                    <a:pt x="2469" y="1178"/>
                  </a:lnTo>
                  <a:lnTo>
                    <a:pt x="2424" y="1132"/>
                  </a:lnTo>
                  <a:lnTo>
                    <a:pt x="2288" y="974"/>
                  </a:lnTo>
                  <a:lnTo>
                    <a:pt x="2220" y="929"/>
                  </a:lnTo>
                  <a:lnTo>
                    <a:pt x="2039" y="702"/>
                  </a:lnTo>
                  <a:lnTo>
                    <a:pt x="1971" y="589"/>
                  </a:lnTo>
                  <a:lnTo>
                    <a:pt x="1857" y="362"/>
                  </a:lnTo>
                  <a:lnTo>
                    <a:pt x="1857" y="295"/>
                  </a:lnTo>
                  <a:lnTo>
                    <a:pt x="1835" y="249"/>
                  </a:lnTo>
                  <a:lnTo>
                    <a:pt x="1812" y="227"/>
                  </a:lnTo>
                  <a:lnTo>
                    <a:pt x="1790" y="295"/>
                  </a:lnTo>
                  <a:lnTo>
                    <a:pt x="1744" y="317"/>
                  </a:lnTo>
                  <a:lnTo>
                    <a:pt x="1676" y="362"/>
                  </a:lnTo>
                  <a:lnTo>
                    <a:pt x="1586" y="362"/>
                  </a:lnTo>
                  <a:lnTo>
                    <a:pt x="1450" y="340"/>
                  </a:lnTo>
                  <a:lnTo>
                    <a:pt x="1382" y="340"/>
                  </a:lnTo>
                  <a:lnTo>
                    <a:pt x="1359" y="317"/>
                  </a:lnTo>
                  <a:lnTo>
                    <a:pt x="1359" y="272"/>
                  </a:lnTo>
                  <a:lnTo>
                    <a:pt x="1314" y="227"/>
                  </a:lnTo>
                  <a:lnTo>
                    <a:pt x="1246" y="181"/>
                  </a:lnTo>
                  <a:lnTo>
                    <a:pt x="1201" y="181"/>
                  </a:lnTo>
                  <a:lnTo>
                    <a:pt x="1133" y="159"/>
                  </a:lnTo>
                  <a:lnTo>
                    <a:pt x="1020" y="113"/>
                  </a:lnTo>
                  <a:lnTo>
                    <a:pt x="974" y="113"/>
                  </a:lnTo>
                  <a:lnTo>
                    <a:pt x="884" y="159"/>
                  </a:lnTo>
                  <a:lnTo>
                    <a:pt x="793" y="204"/>
                  </a:lnTo>
                  <a:lnTo>
                    <a:pt x="589" y="113"/>
                  </a:lnTo>
                  <a:lnTo>
                    <a:pt x="431" y="68"/>
                  </a:lnTo>
                  <a:lnTo>
                    <a:pt x="295" y="23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912525" y="3306375"/>
              <a:ext cx="213450" cy="70775"/>
            </a:xfrm>
            <a:custGeom>
              <a:rect b="b" l="l" r="r" t="t"/>
              <a:pathLst>
                <a:path extrusionOk="0" h="2831" w="8538">
                  <a:moveTo>
                    <a:pt x="4212" y="340"/>
                  </a:moveTo>
                  <a:lnTo>
                    <a:pt x="4258" y="408"/>
                  </a:lnTo>
                  <a:lnTo>
                    <a:pt x="4416" y="476"/>
                  </a:lnTo>
                  <a:lnTo>
                    <a:pt x="4416" y="453"/>
                  </a:lnTo>
                  <a:lnTo>
                    <a:pt x="4371" y="430"/>
                  </a:lnTo>
                  <a:lnTo>
                    <a:pt x="4212" y="340"/>
                  </a:lnTo>
                  <a:close/>
                  <a:moveTo>
                    <a:pt x="4982" y="544"/>
                  </a:moveTo>
                  <a:lnTo>
                    <a:pt x="4914" y="566"/>
                  </a:lnTo>
                  <a:lnTo>
                    <a:pt x="4937" y="589"/>
                  </a:lnTo>
                  <a:lnTo>
                    <a:pt x="4982" y="611"/>
                  </a:lnTo>
                  <a:lnTo>
                    <a:pt x="5050" y="634"/>
                  </a:lnTo>
                  <a:lnTo>
                    <a:pt x="5254" y="634"/>
                  </a:lnTo>
                  <a:lnTo>
                    <a:pt x="5209" y="566"/>
                  </a:lnTo>
                  <a:lnTo>
                    <a:pt x="5163" y="544"/>
                  </a:lnTo>
                  <a:lnTo>
                    <a:pt x="5118" y="566"/>
                  </a:lnTo>
                  <a:lnTo>
                    <a:pt x="5095" y="566"/>
                  </a:lnTo>
                  <a:lnTo>
                    <a:pt x="4982" y="544"/>
                  </a:lnTo>
                  <a:close/>
                  <a:moveTo>
                    <a:pt x="5254" y="657"/>
                  </a:moveTo>
                  <a:lnTo>
                    <a:pt x="5254" y="679"/>
                  </a:lnTo>
                  <a:lnTo>
                    <a:pt x="5299" y="702"/>
                  </a:lnTo>
                  <a:lnTo>
                    <a:pt x="5345" y="747"/>
                  </a:lnTo>
                  <a:lnTo>
                    <a:pt x="5390" y="770"/>
                  </a:lnTo>
                  <a:lnTo>
                    <a:pt x="5435" y="793"/>
                  </a:lnTo>
                  <a:lnTo>
                    <a:pt x="5458" y="770"/>
                  </a:lnTo>
                  <a:lnTo>
                    <a:pt x="5435" y="770"/>
                  </a:lnTo>
                  <a:lnTo>
                    <a:pt x="5412" y="702"/>
                  </a:lnTo>
                  <a:lnTo>
                    <a:pt x="5367" y="657"/>
                  </a:lnTo>
                  <a:close/>
                  <a:moveTo>
                    <a:pt x="5480" y="770"/>
                  </a:moveTo>
                  <a:lnTo>
                    <a:pt x="5480" y="815"/>
                  </a:lnTo>
                  <a:lnTo>
                    <a:pt x="5435" y="861"/>
                  </a:lnTo>
                  <a:lnTo>
                    <a:pt x="5458" y="883"/>
                  </a:lnTo>
                  <a:lnTo>
                    <a:pt x="5548" y="906"/>
                  </a:lnTo>
                  <a:lnTo>
                    <a:pt x="5594" y="906"/>
                  </a:lnTo>
                  <a:lnTo>
                    <a:pt x="5571" y="861"/>
                  </a:lnTo>
                  <a:lnTo>
                    <a:pt x="5571" y="838"/>
                  </a:lnTo>
                  <a:lnTo>
                    <a:pt x="5503" y="815"/>
                  </a:lnTo>
                  <a:lnTo>
                    <a:pt x="5480" y="770"/>
                  </a:lnTo>
                  <a:close/>
                  <a:moveTo>
                    <a:pt x="5548" y="951"/>
                  </a:moveTo>
                  <a:lnTo>
                    <a:pt x="5548" y="996"/>
                  </a:lnTo>
                  <a:lnTo>
                    <a:pt x="5616" y="1042"/>
                  </a:lnTo>
                  <a:lnTo>
                    <a:pt x="5662" y="1042"/>
                  </a:lnTo>
                  <a:lnTo>
                    <a:pt x="5707" y="1087"/>
                  </a:lnTo>
                  <a:lnTo>
                    <a:pt x="5729" y="1064"/>
                  </a:lnTo>
                  <a:lnTo>
                    <a:pt x="5752" y="1019"/>
                  </a:lnTo>
                  <a:lnTo>
                    <a:pt x="5775" y="974"/>
                  </a:lnTo>
                  <a:lnTo>
                    <a:pt x="5662" y="951"/>
                  </a:lnTo>
                  <a:close/>
                  <a:moveTo>
                    <a:pt x="1518" y="1064"/>
                  </a:moveTo>
                  <a:lnTo>
                    <a:pt x="1450" y="1155"/>
                  </a:lnTo>
                  <a:lnTo>
                    <a:pt x="1450" y="1200"/>
                  </a:lnTo>
                  <a:lnTo>
                    <a:pt x="1518" y="1359"/>
                  </a:lnTo>
                  <a:lnTo>
                    <a:pt x="1495" y="1381"/>
                  </a:lnTo>
                  <a:lnTo>
                    <a:pt x="1473" y="1404"/>
                  </a:lnTo>
                  <a:lnTo>
                    <a:pt x="1405" y="1381"/>
                  </a:lnTo>
                  <a:lnTo>
                    <a:pt x="1359" y="1336"/>
                  </a:lnTo>
                  <a:lnTo>
                    <a:pt x="1359" y="1359"/>
                  </a:lnTo>
                  <a:lnTo>
                    <a:pt x="1382" y="1427"/>
                  </a:lnTo>
                  <a:lnTo>
                    <a:pt x="1450" y="1472"/>
                  </a:lnTo>
                  <a:lnTo>
                    <a:pt x="1541" y="1495"/>
                  </a:lnTo>
                  <a:lnTo>
                    <a:pt x="1631" y="1495"/>
                  </a:lnTo>
                  <a:lnTo>
                    <a:pt x="1790" y="1427"/>
                  </a:lnTo>
                  <a:lnTo>
                    <a:pt x="1858" y="1381"/>
                  </a:lnTo>
                  <a:lnTo>
                    <a:pt x="1858" y="1336"/>
                  </a:lnTo>
                  <a:lnTo>
                    <a:pt x="1790" y="1223"/>
                  </a:lnTo>
                  <a:lnTo>
                    <a:pt x="1767" y="1178"/>
                  </a:lnTo>
                  <a:lnTo>
                    <a:pt x="1722" y="1110"/>
                  </a:lnTo>
                  <a:lnTo>
                    <a:pt x="1699" y="1087"/>
                  </a:lnTo>
                  <a:lnTo>
                    <a:pt x="1518" y="1064"/>
                  </a:lnTo>
                  <a:close/>
                  <a:moveTo>
                    <a:pt x="2220" y="0"/>
                  </a:moveTo>
                  <a:lnTo>
                    <a:pt x="2016" y="23"/>
                  </a:lnTo>
                  <a:lnTo>
                    <a:pt x="1835" y="113"/>
                  </a:lnTo>
                  <a:lnTo>
                    <a:pt x="1767" y="136"/>
                  </a:lnTo>
                  <a:lnTo>
                    <a:pt x="1359" y="181"/>
                  </a:lnTo>
                  <a:lnTo>
                    <a:pt x="1292" y="204"/>
                  </a:lnTo>
                  <a:lnTo>
                    <a:pt x="680" y="453"/>
                  </a:lnTo>
                  <a:lnTo>
                    <a:pt x="612" y="498"/>
                  </a:lnTo>
                  <a:lnTo>
                    <a:pt x="476" y="611"/>
                  </a:lnTo>
                  <a:lnTo>
                    <a:pt x="431" y="702"/>
                  </a:lnTo>
                  <a:lnTo>
                    <a:pt x="408" y="793"/>
                  </a:lnTo>
                  <a:lnTo>
                    <a:pt x="454" y="951"/>
                  </a:lnTo>
                  <a:lnTo>
                    <a:pt x="408" y="996"/>
                  </a:lnTo>
                  <a:lnTo>
                    <a:pt x="295" y="996"/>
                  </a:lnTo>
                  <a:lnTo>
                    <a:pt x="1" y="1110"/>
                  </a:lnTo>
                  <a:lnTo>
                    <a:pt x="1" y="1132"/>
                  </a:lnTo>
                  <a:lnTo>
                    <a:pt x="46" y="1178"/>
                  </a:lnTo>
                  <a:lnTo>
                    <a:pt x="91" y="1155"/>
                  </a:lnTo>
                  <a:lnTo>
                    <a:pt x="159" y="1110"/>
                  </a:lnTo>
                  <a:lnTo>
                    <a:pt x="205" y="1087"/>
                  </a:lnTo>
                  <a:lnTo>
                    <a:pt x="318" y="1087"/>
                  </a:lnTo>
                  <a:lnTo>
                    <a:pt x="318" y="1155"/>
                  </a:lnTo>
                  <a:lnTo>
                    <a:pt x="318" y="1200"/>
                  </a:lnTo>
                  <a:lnTo>
                    <a:pt x="363" y="1200"/>
                  </a:lnTo>
                  <a:lnTo>
                    <a:pt x="522" y="1110"/>
                  </a:lnTo>
                  <a:lnTo>
                    <a:pt x="590" y="1087"/>
                  </a:lnTo>
                  <a:lnTo>
                    <a:pt x="680" y="1064"/>
                  </a:lnTo>
                  <a:lnTo>
                    <a:pt x="703" y="1042"/>
                  </a:lnTo>
                  <a:lnTo>
                    <a:pt x="748" y="951"/>
                  </a:lnTo>
                  <a:lnTo>
                    <a:pt x="771" y="883"/>
                  </a:lnTo>
                  <a:lnTo>
                    <a:pt x="793" y="883"/>
                  </a:lnTo>
                  <a:lnTo>
                    <a:pt x="952" y="861"/>
                  </a:lnTo>
                  <a:lnTo>
                    <a:pt x="997" y="861"/>
                  </a:lnTo>
                  <a:lnTo>
                    <a:pt x="1020" y="838"/>
                  </a:lnTo>
                  <a:lnTo>
                    <a:pt x="1065" y="838"/>
                  </a:lnTo>
                  <a:lnTo>
                    <a:pt x="1110" y="861"/>
                  </a:lnTo>
                  <a:lnTo>
                    <a:pt x="1201" y="838"/>
                  </a:lnTo>
                  <a:lnTo>
                    <a:pt x="1269" y="770"/>
                  </a:lnTo>
                  <a:lnTo>
                    <a:pt x="1359" y="725"/>
                  </a:lnTo>
                  <a:lnTo>
                    <a:pt x="1382" y="702"/>
                  </a:lnTo>
                  <a:lnTo>
                    <a:pt x="1427" y="657"/>
                  </a:lnTo>
                  <a:lnTo>
                    <a:pt x="1495" y="589"/>
                  </a:lnTo>
                  <a:lnTo>
                    <a:pt x="1609" y="521"/>
                  </a:lnTo>
                  <a:lnTo>
                    <a:pt x="1676" y="453"/>
                  </a:lnTo>
                  <a:lnTo>
                    <a:pt x="1722" y="430"/>
                  </a:lnTo>
                  <a:lnTo>
                    <a:pt x="2378" y="430"/>
                  </a:lnTo>
                  <a:lnTo>
                    <a:pt x="2424" y="453"/>
                  </a:lnTo>
                  <a:lnTo>
                    <a:pt x="2469" y="453"/>
                  </a:lnTo>
                  <a:lnTo>
                    <a:pt x="2492" y="476"/>
                  </a:lnTo>
                  <a:lnTo>
                    <a:pt x="2537" y="521"/>
                  </a:lnTo>
                  <a:lnTo>
                    <a:pt x="2560" y="566"/>
                  </a:lnTo>
                  <a:lnTo>
                    <a:pt x="2537" y="589"/>
                  </a:lnTo>
                  <a:lnTo>
                    <a:pt x="2492" y="634"/>
                  </a:lnTo>
                  <a:lnTo>
                    <a:pt x="2310" y="657"/>
                  </a:lnTo>
                  <a:lnTo>
                    <a:pt x="2243" y="679"/>
                  </a:lnTo>
                  <a:lnTo>
                    <a:pt x="2310" y="770"/>
                  </a:lnTo>
                  <a:lnTo>
                    <a:pt x="2424" y="838"/>
                  </a:lnTo>
                  <a:lnTo>
                    <a:pt x="2446" y="861"/>
                  </a:lnTo>
                  <a:lnTo>
                    <a:pt x="2741" y="861"/>
                  </a:lnTo>
                  <a:lnTo>
                    <a:pt x="2809" y="928"/>
                  </a:lnTo>
                  <a:lnTo>
                    <a:pt x="2877" y="928"/>
                  </a:lnTo>
                  <a:lnTo>
                    <a:pt x="2922" y="906"/>
                  </a:lnTo>
                  <a:lnTo>
                    <a:pt x="2944" y="838"/>
                  </a:lnTo>
                  <a:lnTo>
                    <a:pt x="2944" y="793"/>
                  </a:lnTo>
                  <a:lnTo>
                    <a:pt x="2990" y="838"/>
                  </a:lnTo>
                  <a:lnTo>
                    <a:pt x="2990" y="906"/>
                  </a:lnTo>
                  <a:lnTo>
                    <a:pt x="3035" y="928"/>
                  </a:lnTo>
                  <a:lnTo>
                    <a:pt x="3058" y="951"/>
                  </a:lnTo>
                  <a:lnTo>
                    <a:pt x="3126" y="974"/>
                  </a:lnTo>
                  <a:lnTo>
                    <a:pt x="3488" y="974"/>
                  </a:lnTo>
                  <a:lnTo>
                    <a:pt x="3511" y="951"/>
                  </a:lnTo>
                  <a:lnTo>
                    <a:pt x="3511" y="906"/>
                  </a:lnTo>
                  <a:lnTo>
                    <a:pt x="3578" y="996"/>
                  </a:lnTo>
                  <a:lnTo>
                    <a:pt x="3646" y="1087"/>
                  </a:lnTo>
                  <a:lnTo>
                    <a:pt x="3714" y="1132"/>
                  </a:lnTo>
                  <a:lnTo>
                    <a:pt x="3782" y="1178"/>
                  </a:lnTo>
                  <a:lnTo>
                    <a:pt x="3963" y="1245"/>
                  </a:lnTo>
                  <a:lnTo>
                    <a:pt x="4394" y="1381"/>
                  </a:lnTo>
                  <a:lnTo>
                    <a:pt x="4462" y="1404"/>
                  </a:lnTo>
                  <a:lnTo>
                    <a:pt x="4529" y="1404"/>
                  </a:lnTo>
                  <a:lnTo>
                    <a:pt x="4824" y="1336"/>
                  </a:lnTo>
                  <a:lnTo>
                    <a:pt x="4892" y="1359"/>
                  </a:lnTo>
                  <a:lnTo>
                    <a:pt x="4960" y="1427"/>
                  </a:lnTo>
                  <a:lnTo>
                    <a:pt x="5028" y="1517"/>
                  </a:lnTo>
                  <a:lnTo>
                    <a:pt x="5050" y="1608"/>
                  </a:lnTo>
                  <a:lnTo>
                    <a:pt x="5095" y="1834"/>
                  </a:lnTo>
                  <a:lnTo>
                    <a:pt x="5118" y="1857"/>
                  </a:lnTo>
                  <a:lnTo>
                    <a:pt x="5163" y="1902"/>
                  </a:lnTo>
                  <a:lnTo>
                    <a:pt x="5231" y="1925"/>
                  </a:lnTo>
                  <a:lnTo>
                    <a:pt x="5390" y="2061"/>
                  </a:lnTo>
                  <a:lnTo>
                    <a:pt x="5480" y="2106"/>
                  </a:lnTo>
                  <a:lnTo>
                    <a:pt x="5594" y="2106"/>
                  </a:lnTo>
                  <a:lnTo>
                    <a:pt x="5797" y="2128"/>
                  </a:lnTo>
                  <a:lnTo>
                    <a:pt x="5888" y="2128"/>
                  </a:lnTo>
                  <a:lnTo>
                    <a:pt x="6001" y="2151"/>
                  </a:lnTo>
                  <a:lnTo>
                    <a:pt x="6092" y="2174"/>
                  </a:lnTo>
                  <a:lnTo>
                    <a:pt x="6114" y="2196"/>
                  </a:lnTo>
                  <a:lnTo>
                    <a:pt x="6114" y="2242"/>
                  </a:lnTo>
                  <a:lnTo>
                    <a:pt x="6182" y="2310"/>
                  </a:lnTo>
                  <a:lnTo>
                    <a:pt x="6205" y="2332"/>
                  </a:lnTo>
                  <a:lnTo>
                    <a:pt x="6182" y="2378"/>
                  </a:lnTo>
                  <a:lnTo>
                    <a:pt x="6160" y="2423"/>
                  </a:lnTo>
                  <a:lnTo>
                    <a:pt x="6092" y="2468"/>
                  </a:lnTo>
                  <a:lnTo>
                    <a:pt x="5820" y="2649"/>
                  </a:lnTo>
                  <a:lnTo>
                    <a:pt x="5707" y="2830"/>
                  </a:lnTo>
                  <a:lnTo>
                    <a:pt x="5911" y="2830"/>
                  </a:lnTo>
                  <a:lnTo>
                    <a:pt x="6092" y="2808"/>
                  </a:lnTo>
                  <a:lnTo>
                    <a:pt x="6273" y="2808"/>
                  </a:lnTo>
                  <a:lnTo>
                    <a:pt x="6363" y="2785"/>
                  </a:lnTo>
                  <a:lnTo>
                    <a:pt x="6454" y="2762"/>
                  </a:lnTo>
                  <a:lnTo>
                    <a:pt x="6658" y="2740"/>
                  </a:lnTo>
                  <a:lnTo>
                    <a:pt x="6862" y="2717"/>
                  </a:lnTo>
                  <a:lnTo>
                    <a:pt x="6930" y="2717"/>
                  </a:lnTo>
                  <a:lnTo>
                    <a:pt x="7247" y="2740"/>
                  </a:lnTo>
                  <a:lnTo>
                    <a:pt x="7337" y="2762"/>
                  </a:lnTo>
                  <a:lnTo>
                    <a:pt x="7428" y="2808"/>
                  </a:lnTo>
                  <a:lnTo>
                    <a:pt x="7631" y="2808"/>
                  </a:lnTo>
                  <a:lnTo>
                    <a:pt x="7677" y="2785"/>
                  </a:lnTo>
                  <a:lnTo>
                    <a:pt x="7722" y="2740"/>
                  </a:lnTo>
                  <a:lnTo>
                    <a:pt x="7745" y="2717"/>
                  </a:lnTo>
                  <a:lnTo>
                    <a:pt x="7767" y="2762"/>
                  </a:lnTo>
                  <a:lnTo>
                    <a:pt x="7767" y="2785"/>
                  </a:lnTo>
                  <a:lnTo>
                    <a:pt x="7858" y="2762"/>
                  </a:lnTo>
                  <a:lnTo>
                    <a:pt x="7903" y="2740"/>
                  </a:lnTo>
                  <a:lnTo>
                    <a:pt x="7971" y="2717"/>
                  </a:lnTo>
                  <a:lnTo>
                    <a:pt x="8152" y="2672"/>
                  </a:lnTo>
                  <a:lnTo>
                    <a:pt x="8333" y="2649"/>
                  </a:lnTo>
                  <a:lnTo>
                    <a:pt x="8447" y="2649"/>
                  </a:lnTo>
                  <a:lnTo>
                    <a:pt x="8469" y="2604"/>
                  </a:lnTo>
                  <a:lnTo>
                    <a:pt x="8537" y="2581"/>
                  </a:lnTo>
                  <a:lnTo>
                    <a:pt x="8537" y="2513"/>
                  </a:lnTo>
                  <a:lnTo>
                    <a:pt x="8515" y="2468"/>
                  </a:lnTo>
                  <a:lnTo>
                    <a:pt x="8492" y="2445"/>
                  </a:lnTo>
                  <a:lnTo>
                    <a:pt x="8356" y="2445"/>
                  </a:lnTo>
                  <a:lnTo>
                    <a:pt x="8243" y="2400"/>
                  </a:lnTo>
                  <a:lnTo>
                    <a:pt x="8130" y="2264"/>
                  </a:lnTo>
                  <a:lnTo>
                    <a:pt x="8062" y="2219"/>
                  </a:lnTo>
                  <a:lnTo>
                    <a:pt x="7948" y="2174"/>
                  </a:lnTo>
                  <a:lnTo>
                    <a:pt x="7881" y="2151"/>
                  </a:lnTo>
                  <a:lnTo>
                    <a:pt x="7699" y="2106"/>
                  </a:lnTo>
                  <a:lnTo>
                    <a:pt x="7586" y="2128"/>
                  </a:lnTo>
                  <a:lnTo>
                    <a:pt x="7450" y="2106"/>
                  </a:lnTo>
                  <a:lnTo>
                    <a:pt x="7292" y="2106"/>
                  </a:lnTo>
                  <a:lnTo>
                    <a:pt x="7269" y="2083"/>
                  </a:lnTo>
                  <a:lnTo>
                    <a:pt x="7247" y="2061"/>
                  </a:lnTo>
                  <a:lnTo>
                    <a:pt x="7269" y="2038"/>
                  </a:lnTo>
                  <a:lnTo>
                    <a:pt x="7382" y="2015"/>
                  </a:lnTo>
                  <a:lnTo>
                    <a:pt x="7337" y="1947"/>
                  </a:lnTo>
                  <a:lnTo>
                    <a:pt x="7360" y="1925"/>
                  </a:lnTo>
                  <a:lnTo>
                    <a:pt x="7382" y="1879"/>
                  </a:lnTo>
                  <a:lnTo>
                    <a:pt x="7360" y="1811"/>
                  </a:lnTo>
                  <a:lnTo>
                    <a:pt x="7292" y="1766"/>
                  </a:lnTo>
                  <a:lnTo>
                    <a:pt x="6997" y="1766"/>
                  </a:lnTo>
                  <a:lnTo>
                    <a:pt x="6862" y="1676"/>
                  </a:lnTo>
                  <a:lnTo>
                    <a:pt x="6703" y="1630"/>
                  </a:lnTo>
                  <a:lnTo>
                    <a:pt x="6545" y="1630"/>
                  </a:lnTo>
                  <a:lnTo>
                    <a:pt x="6522" y="1585"/>
                  </a:lnTo>
                  <a:lnTo>
                    <a:pt x="6499" y="1562"/>
                  </a:lnTo>
                  <a:lnTo>
                    <a:pt x="6454" y="1562"/>
                  </a:lnTo>
                  <a:lnTo>
                    <a:pt x="6386" y="1585"/>
                  </a:lnTo>
                  <a:lnTo>
                    <a:pt x="6386" y="1562"/>
                  </a:lnTo>
                  <a:lnTo>
                    <a:pt x="6409" y="1540"/>
                  </a:lnTo>
                  <a:lnTo>
                    <a:pt x="6318" y="1472"/>
                  </a:lnTo>
                  <a:lnTo>
                    <a:pt x="6182" y="1381"/>
                  </a:lnTo>
                  <a:lnTo>
                    <a:pt x="6160" y="1404"/>
                  </a:lnTo>
                  <a:lnTo>
                    <a:pt x="6114" y="1472"/>
                  </a:lnTo>
                  <a:lnTo>
                    <a:pt x="6069" y="1449"/>
                  </a:lnTo>
                  <a:lnTo>
                    <a:pt x="6046" y="1404"/>
                  </a:lnTo>
                  <a:lnTo>
                    <a:pt x="5979" y="1359"/>
                  </a:lnTo>
                  <a:lnTo>
                    <a:pt x="6137" y="1359"/>
                  </a:lnTo>
                  <a:lnTo>
                    <a:pt x="6160" y="1313"/>
                  </a:lnTo>
                  <a:lnTo>
                    <a:pt x="6092" y="1291"/>
                  </a:lnTo>
                  <a:lnTo>
                    <a:pt x="6024" y="1268"/>
                  </a:lnTo>
                  <a:lnTo>
                    <a:pt x="6001" y="1223"/>
                  </a:lnTo>
                  <a:lnTo>
                    <a:pt x="5865" y="1132"/>
                  </a:lnTo>
                  <a:lnTo>
                    <a:pt x="5797" y="1110"/>
                  </a:lnTo>
                  <a:lnTo>
                    <a:pt x="5797" y="1110"/>
                  </a:lnTo>
                  <a:lnTo>
                    <a:pt x="5820" y="1132"/>
                  </a:lnTo>
                  <a:lnTo>
                    <a:pt x="5865" y="1178"/>
                  </a:lnTo>
                  <a:lnTo>
                    <a:pt x="5865" y="1200"/>
                  </a:lnTo>
                  <a:lnTo>
                    <a:pt x="5843" y="1223"/>
                  </a:lnTo>
                  <a:lnTo>
                    <a:pt x="5775" y="1200"/>
                  </a:lnTo>
                  <a:lnTo>
                    <a:pt x="5594" y="1110"/>
                  </a:lnTo>
                  <a:lnTo>
                    <a:pt x="5503" y="1042"/>
                  </a:lnTo>
                  <a:lnTo>
                    <a:pt x="5367" y="928"/>
                  </a:lnTo>
                  <a:lnTo>
                    <a:pt x="4937" y="702"/>
                  </a:lnTo>
                  <a:lnTo>
                    <a:pt x="4914" y="725"/>
                  </a:lnTo>
                  <a:lnTo>
                    <a:pt x="4869" y="702"/>
                  </a:lnTo>
                  <a:lnTo>
                    <a:pt x="4824" y="679"/>
                  </a:lnTo>
                  <a:lnTo>
                    <a:pt x="4462" y="679"/>
                  </a:lnTo>
                  <a:lnTo>
                    <a:pt x="4394" y="634"/>
                  </a:lnTo>
                  <a:lnTo>
                    <a:pt x="4326" y="589"/>
                  </a:lnTo>
                  <a:lnTo>
                    <a:pt x="4235" y="521"/>
                  </a:lnTo>
                  <a:lnTo>
                    <a:pt x="4145" y="385"/>
                  </a:lnTo>
                  <a:lnTo>
                    <a:pt x="4009" y="317"/>
                  </a:lnTo>
                  <a:lnTo>
                    <a:pt x="4031" y="272"/>
                  </a:lnTo>
                  <a:lnTo>
                    <a:pt x="3918" y="272"/>
                  </a:lnTo>
                  <a:lnTo>
                    <a:pt x="3828" y="227"/>
                  </a:lnTo>
                  <a:lnTo>
                    <a:pt x="3760" y="204"/>
                  </a:lnTo>
                  <a:lnTo>
                    <a:pt x="3669" y="227"/>
                  </a:lnTo>
                  <a:lnTo>
                    <a:pt x="3601" y="204"/>
                  </a:lnTo>
                  <a:lnTo>
                    <a:pt x="3533" y="181"/>
                  </a:lnTo>
                  <a:lnTo>
                    <a:pt x="3443" y="159"/>
                  </a:lnTo>
                  <a:lnTo>
                    <a:pt x="3397" y="91"/>
                  </a:lnTo>
                  <a:lnTo>
                    <a:pt x="3375" y="68"/>
                  </a:lnTo>
                  <a:lnTo>
                    <a:pt x="3080" y="91"/>
                  </a:lnTo>
                  <a:lnTo>
                    <a:pt x="2990" y="113"/>
                  </a:lnTo>
                  <a:lnTo>
                    <a:pt x="2944" y="113"/>
                  </a:lnTo>
                  <a:lnTo>
                    <a:pt x="2877" y="45"/>
                  </a:lnTo>
                  <a:lnTo>
                    <a:pt x="2877" y="23"/>
                  </a:lnTo>
                  <a:lnTo>
                    <a:pt x="2809" y="45"/>
                  </a:lnTo>
                  <a:lnTo>
                    <a:pt x="2627" y="68"/>
                  </a:lnTo>
                  <a:lnTo>
                    <a:pt x="2424" y="23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3095050" y="3432600"/>
              <a:ext cx="52675" cy="48700"/>
            </a:xfrm>
            <a:custGeom>
              <a:rect b="b" l="l" r="r" t="t"/>
              <a:pathLst>
                <a:path extrusionOk="0" h="1948" w="2107">
                  <a:moveTo>
                    <a:pt x="182" y="0"/>
                  </a:moveTo>
                  <a:lnTo>
                    <a:pt x="0" y="91"/>
                  </a:lnTo>
                  <a:lnTo>
                    <a:pt x="0" y="114"/>
                  </a:lnTo>
                  <a:lnTo>
                    <a:pt x="23" y="159"/>
                  </a:lnTo>
                  <a:lnTo>
                    <a:pt x="23" y="204"/>
                  </a:lnTo>
                  <a:lnTo>
                    <a:pt x="68" y="227"/>
                  </a:lnTo>
                  <a:lnTo>
                    <a:pt x="136" y="204"/>
                  </a:lnTo>
                  <a:lnTo>
                    <a:pt x="272" y="114"/>
                  </a:lnTo>
                  <a:lnTo>
                    <a:pt x="295" y="91"/>
                  </a:lnTo>
                  <a:lnTo>
                    <a:pt x="249" y="23"/>
                  </a:lnTo>
                  <a:lnTo>
                    <a:pt x="182" y="0"/>
                  </a:lnTo>
                  <a:close/>
                  <a:moveTo>
                    <a:pt x="272" y="227"/>
                  </a:moveTo>
                  <a:lnTo>
                    <a:pt x="227" y="272"/>
                  </a:lnTo>
                  <a:lnTo>
                    <a:pt x="204" y="295"/>
                  </a:lnTo>
                  <a:lnTo>
                    <a:pt x="249" y="340"/>
                  </a:lnTo>
                  <a:lnTo>
                    <a:pt x="295" y="340"/>
                  </a:lnTo>
                  <a:lnTo>
                    <a:pt x="363" y="317"/>
                  </a:lnTo>
                  <a:lnTo>
                    <a:pt x="363" y="295"/>
                  </a:lnTo>
                  <a:lnTo>
                    <a:pt x="317" y="227"/>
                  </a:lnTo>
                  <a:close/>
                  <a:moveTo>
                    <a:pt x="1925" y="295"/>
                  </a:moveTo>
                  <a:lnTo>
                    <a:pt x="1880" y="317"/>
                  </a:lnTo>
                  <a:lnTo>
                    <a:pt x="1880" y="408"/>
                  </a:lnTo>
                  <a:lnTo>
                    <a:pt x="1902" y="431"/>
                  </a:lnTo>
                  <a:lnTo>
                    <a:pt x="1925" y="476"/>
                  </a:lnTo>
                  <a:lnTo>
                    <a:pt x="1948" y="453"/>
                  </a:lnTo>
                  <a:lnTo>
                    <a:pt x="1948" y="385"/>
                  </a:lnTo>
                  <a:lnTo>
                    <a:pt x="1948" y="295"/>
                  </a:lnTo>
                  <a:close/>
                  <a:moveTo>
                    <a:pt x="748" y="431"/>
                  </a:moveTo>
                  <a:lnTo>
                    <a:pt x="748" y="476"/>
                  </a:lnTo>
                  <a:lnTo>
                    <a:pt x="815" y="589"/>
                  </a:lnTo>
                  <a:lnTo>
                    <a:pt x="838" y="521"/>
                  </a:lnTo>
                  <a:lnTo>
                    <a:pt x="883" y="499"/>
                  </a:lnTo>
                  <a:lnTo>
                    <a:pt x="997" y="521"/>
                  </a:lnTo>
                  <a:lnTo>
                    <a:pt x="1042" y="521"/>
                  </a:lnTo>
                  <a:lnTo>
                    <a:pt x="1042" y="499"/>
                  </a:lnTo>
                  <a:lnTo>
                    <a:pt x="997" y="476"/>
                  </a:lnTo>
                  <a:lnTo>
                    <a:pt x="861" y="453"/>
                  </a:lnTo>
                  <a:lnTo>
                    <a:pt x="770" y="431"/>
                  </a:lnTo>
                  <a:close/>
                  <a:moveTo>
                    <a:pt x="1925" y="793"/>
                  </a:moveTo>
                  <a:lnTo>
                    <a:pt x="1925" y="861"/>
                  </a:lnTo>
                  <a:lnTo>
                    <a:pt x="1902" y="951"/>
                  </a:lnTo>
                  <a:lnTo>
                    <a:pt x="1948" y="997"/>
                  </a:lnTo>
                  <a:lnTo>
                    <a:pt x="2016" y="997"/>
                  </a:lnTo>
                  <a:lnTo>
                    <a:pt x="2083" y="951"/>
                  </a:lnTo>
                  <a:lnTo>
                    <a:pt x="2106" y="883"/>
                  </a:lnTo>
                  <a:lnTo>
                    <a:pt x="2106" y="838"/>
                  </a:lnTo>
                  <a:lnTo>
                    <a:pt x="2061" y="793"/>
                  </a:lnTo>
                  <a:lnTo>
                    <a:pt x="2016" y="793"/>
                  </a:lnTo>
                  <a:lnTo>
                    <a:pt x="1993" y="816"/>
                  </a:lnTo>
                  <a:lnTo>
                    <a:pt x="1925" y="793"/>
                  </a:lnTo>
                  <a:close/>
                  <a:moveTo>
                    <a:pt x="1699" y="1540"/>
                  </a:moveTo>
                  <a:lnTo>
                    <a:pt x="1676" y="1585"/>
                  </a:lnTo>
                  <a:lnTo>
                    <a:pt x="1676" y="1608"/>
                  </a:lnTo>
                  <a:lnTo>
                    <a:pt x="1653" y="1653"/>
                  </a:lnTo>
                  <a:lnTo>
                    <a:pt x="1699" y="1699"/>
                  </a:lnTo>
                  <a:lnTo>
                    <a:pt x="1721" y="1699"/>
                  </a:lnTo>
                  <a:lnTo>
                    <a:pt x="1766" y="1676"/>
                  </a:lnTo>
                  <a:lnTo>
                    <a:pt x="1766" y="1585"/>
                  </a:lnTo>
                  <a:lnTo>
                    <a:pt x="1766" y="1540"/>
                  </a:lnTo>
                  <a:close/>
                  <a:moveTo>
                    <a:pt x="1268" y="1540"/>
                  </a:moveTo>
                  <a:lnTo>
                    <a:pt x="1268" y="1608"/>
                  </a:lnTo>
                  <a:lnTo>
                    <a:pt x="1246" y="1676"/>
                  </a:lnTo>
                  <a:lnTo>
                    <a:pt x="1246" y="1744"/>
                  </a:lnTo>
                  <a:lnTo>
                    <a:pt x="1314" y="1834"/>
                  </a:lnTo>
                  <a:lnTo>
                    <a:pt x="1359" y="1857"/>
                  </a:lnTo>
                  <a:lnTo>
                    <a:pt x="1472" y="1880"/>
                  </a:lnTo>
                  <a:lnTo>
                    <a:pt x="1517" y="1789"/>
                  </a:lnTo>
                  <a:lnTo>
                    <a:pt x="1449" y="1699"/>
                  </a:lnTo>
                  <a:lnTo>
                    <a:pt x="1404" y="1676"/>
                  </a:lnTo>
                  <a:lnTo>
                    <a:pt x="1314" y="1585"/>
                  </a:lnTo>
                  <a:lnTo>
                    <a:pt x="1314" y="1540"/>
                  </a:lnTo>
                  <a:close/>
                  <a:moveTo>
                    <a:pt x="748" y="1767"/>
                  </a:moveTo>
                  <a:lnTo>
                    <a:pt x="680" y="1812"/>
                  </a:lnTo>
                  <a:lnTo>
                    <a:pt x="657" y="1857"/>
                  </a:lnTo>
                  <a:lnTo>
                    <a:pt x="680" y="1902"/>
                  </a:lnTo>
                  <a:lnTo>
                    <a:pt x="725" y="1948"/>
                  </a:lnTo>
                  <a:lnTo>
                    <a:pt x="770" y="1948"/>
                  </a:lnTo>
                  <a:lnTo>
                    <a:pt x="815" y="1925"/>
                  </a:lnTo>
                  <a:lnTo>
                    <a:pt x="838" y="1857"/>
                  </a:lnTo>
                  <a:lnTo>
                    <a:pt x="815" y="1789"/>
                  </a:lnTo>
                  <a:lnTo>
                    <a:pt x="748" y="176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225000" y="3531100"/>
              <a:ext cx="7950" cy="6800"/>
            </a:xfrm>
            <a:custGeom>
              <a:rect b="b" l="l" r="r" t="t"/>
              <a:pathLst>
                <a:path extrusionOk="0" h="272" w="318">
                  <a:moveTo>
                    <a:pt x="1" y="0"/>
                  </a:moveTo>
                  <a:lnTo>
                    <a:pt x="1" y="68"/>
                  </a:lnTo>
                  <a:lnTo>
                    <a:pt x="136" y="181"/>
                  </a:lnTo>
                  <a:lnTo>
                    <a:pt x="272" y="272"/>
                  </a:lnTo>
                  <a:lnTo>
                    <a:pt x="318" y="249"/>
                  </a:lnTo>
                  <a:lnTo>
                    <a:pt x="272" y="181"/>
                  </a:lnTo>
                  <a:lnTo>
                    <a:pt x="114" y="113"/>
                  </a:lnTo>
                  <a:lnTo>
                    <a:pt x="69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5694975" y="3983950"/>
              <a:ext cx="2875" cy="2850"/>
            </a:xfrm>
            <a:custGeom>
              <a:rect b="b" l="l" r="r" t="t"/>
              <a:pathLst>
                <a:path extrusionOk="0" h="114" w="115">
                  <a:moveTo>
                    <a:pt x="92" y="0"/>
                  </a:moveTo>
                  <a:lnTo>
                    <a:pt x="69" y="23"/>
                  </a:lnTo>
                  <a:lnTo>
                    <a:pt x="24" y="23"/>
                  </a:lnTo>
                  <a:lnTo>
                    <a:pt x="1" y="68"/>
                  </a:lnTo>
                  <a:lnTo>
                    <a:pt x="46" y="68"/>
                  </a:lnTo>
                  <a:lnTo>
                    <a:pt x="92" y="113"/>
                  </a:lnTo>
                  <a:lnTo>
                    <a:pt x="114" y="46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4239625" y="3022775"/>
              <a:ext cx="44750" cy="26050"/>
            </a:xfrm>
            <a:custGeom>
              <a:rect b="b" l="l" r="r" t="t"/>
              <a:pathLst>
                <a:path extrusionOk="0" h="1042" w="1790">
                  <a:moveTo>
                    <a:pt x="1790" y="0"/>
                  </a:moveTo>
                  <a:lnTo>
                    <a:pt x="1676" y="23"/>
                  </a:lnTo>
                  <a:lnTo>
                    <a:pt x="1586" y="91"/>
                  </a:lnTo>
                  <a:lnTo>
                    <a:pt x="1518" y="113"/>
                  </a:lnTo>
                  <a:lnTo>
                    <a:pt x="1405" y="181"/>
                  </a:lnTo>
                  <a:lnTo>
                    <a:pt x="1042" y="294"/>
                  </a:lnTo>
                  <a:lnTo>
                    <a:pt x="929" y="317"/>
                  </a:lnTo>
                  <a:lnTo>
                    <a:pt x="816" y="294"/>
                  </a:lnTo>
                  <a:lnTo>
                    <a:pt x="657" y="294"/>
                  </a:lnTo>
                  <a:lnTo>
                    <a:pt x="522" y="249"/>
                  </a:lnTo>
                  <a:lnTo>
                    <a:pt x="499" y="362"/>
                  </a:lnTo>
                  <a:lnTo>
                    <a:pt x="476" y="453"/>
                  </a:lnTo>
                  <a:lnTo>
                    <a:pt x="386" y="476"/>
                  </a:lnTo>
                  <a:lnTo>
                    <a:pt x="340" y="476"/>
                  </a:lnTo>
                  <a:lnTo>
                    <a:pt x="295" y="453"/>
                  </a:lnTo>
                  <a:lnTo>
                    <a:pt x="205" y="476"/>
                  </a:lnTo>
                  <a:lnTo>
                    <a:pt x="137" y="544"/>
                  </a:lnTo>
                  <a:lnTo>
                    <a:pt x="69" y="589"/>
                  </a:lnTo>
                  <a:lnTo>
                    <a:pt x="1" y="566"/>
                  </a:lnTo>
                  <a:lnTo>
                    <a:pt x="23" y="679"/>
                  </a:lnTo>
                  <a:lnTo>
                    <a:pt x="91" y="838"/>
                  </a:lnTo>
                  <a:lnTo>
                    <a:pt x="137" y="906"/>
                  </a:lnTo>
                  <a:lnTo>
                    <a:pt x="182" y="928"/>
                  </a:lnTo>
                  <a:lnTo>
                    <a:pt x="318" y="974"/>
                  </a:lnTo>
                  <a:lnTo>
                    <a:pt x="363" y="974"/>
                  </a:lnTo>
                  <a:lnTo>
                    <a:pt x="454" y="951"/>
                  </a:lnTo>
                  <a:lnTo>
                    <a:pt x="499" y="996"/>
                  </a:lnTo>
                  <a:lnTo>
                    <a:pt x="522" y="1042"/>
                  </a:lnTo>
                  <a:lnTo>
                    <a:pt x="567" y="1042"/>
                  </a:lnTo>
                  <a:lnTo>
                    <a:pt x="589" y="1019"/>
                  </a:lnTo>
                  <a:lnTo>
                    <a:pt x="589" y="974"/>
                  </a:lnTo>
                  <a:lnTo>
                    <a:pt x="612" y="951"/>
                  </a:lnTo>
                  <a:lnTo>
                    <a:pt x="657" y="928"/>
                  </a:lnTo>
                  <a:lnTo>
                    <a:pt x="703" y="928"/>
                  </a:lnTo>
                  <a:lnTo>
                    <a:pt x="793" y="906"/>
                  </a:lnTo>
                  <a:lnTo>
                    <a:pt x="884" y="883"/>
                  </a:lnTo>
                  <a:lnTo>
                    <a:pt x="974" y="815"/>
                  </a:lnTo>
                  <a:lnTo>
                    <a:pt x="1110" y="657"/>
                  </a:lnTo>
                  <a:lnTo>
                    <a:pt x="1156" y="657"/>
                  </a:lnTo>
                  <a:lnTo>
                    <a:pt x="1223" y="679"/>
                  </a:lnTo>
                  <a:lnTo>
                    <a:pt x="1314" y="657"/>
                  </a:lnTo>
                  <a:lnTo>
                    <a:pt x="1405" y="657"/>
                  </a:lnTo>
                  <a:lnTo>
                    <a:pt x="1382" y="589"/>
                  </a:lnTo>
                  <a:lnTo>
                    <a:pt x="1359" y="566"/>
                  </a:lnTo>
                  <a:lnTo>
                    <a:pt x="1314" y="498"/>
                  </a:lnTo>
                  <a:lnTo>
                    <a:pt x="1291" y="430"/>
                  </a:lnTo>
                  <a:lnTo>
                    <a:pt x="1314" y="362"/>
                  </a:lnTo>
                  <a:lnTo>
                    <a:pt x="1722" y="68"/>
                  </a:lnTo>
                  <a:lnTo>
                    <a:pt x="179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838300" y="2600475"/>
              <a:ext cx="134175" cy="75875"/>
            </a:xfrm>
            <a:custGeom>
              <a:rect b="b" l="l" r="r" t="t"/>
              <a:pathLst>
                <a:path extrusionOk="0" h="3035" w="5367">
                  <a:moveTo>
                    <a:pt x="1789" y="1"/>
                  </a:moveTo>
                  <a:lnTo>
                    <a:pt x="1744" y="23"/>
                  </a:lnTo>
                  <a:lnTo>
                    <a:pt x="1721" y="46"/>
                  </a:lnTo>
                  <a:lnTo>
                    <a:pt x="1744" y="91"/>
                  </a:lnTo>
                  <a:lnTo>
                    <a:pt x="1766" y="114"/>
                  </a:lnTo>
                  <a:lnTo>
                    <a:pt x="1834" y="159"/>
                  </a:lnTo>
                  <a:lnTo>
                    <a:pt x="1812" y="182"/>
                  </a:lnTo>
                  <a:lnTo>
                    <a:pt x="1676" y="227"/>
                  </a:lnTo>
                  <a:lnTo>
                    <a:pt x="1608" y="272"/>
                  </a:lnTo>
                  <a:lnTo>
                    <a:pt x="1517" y="295"/>
                  </a:lnTo>
                  <a:lnTo>
                    <a:pt x="1449" y="363"/>
                  </a:lnTo>
                  <a:lnTo>
                    <a:pt x="1291" y="408"/>
                  </a:lnTo>
                  <a:lnTo>
                    <a:pt x="1178" y="431"/>
                  </a:lnTo>
                  <a:lnTo>
                    <a:pt x="1155" y="431"/>
                  </a:lnTo>
                  <a:lnTo>
                    <a:pt x="1110" y="544"/>
                  </a:lnTo>
                  <a:lnTo>
                    <a:pt x="1042" y="544"/>
                  </a:lnTo>
                  <a:lnTo>
                    <a:pt x="1019" y="522"/>
                  </a:lnTo>
                  <a:lnTo>
                    <a:pt x="996" y="544"/>
                  </a:lnTo>
                  <a:lnTo>
                    <a:pt x="974" y="567"/>
                  </a:lnTo>
                  <a:lnTo>
                    <a:pt x="951" y="589"/>
                  </a:lnTo>
                  <a:lnTo>
                    <a:pt x="928" y="589"/>
                  </a:lnTo>
                  <a:lnTo>
                    <a:pt x="883" y="657"/>
                  </a:lnTo>
                  <a:lnTo>
                    <a:pt x="747" y="703"/>
                  </a:lnTo>
                  <a:lnTo>
                    <a:pt x="725" y="725"/>
                  </a:lnTo>
                  <a:lnTo>
                    <a:pt x="702" y="793"/>
                  </a:lnTo>
                  <a:lnTo>
                    <a:pt x="679" y="793"/>
                  </a:lnTo>
                  <a:lnTo>
                    <a:pt x="634" y="771"/>
                  </a:lnTo>
                  <a:lnTo>
                    <a:pt x="544" y="771"/>
                  </a:lnTo>
                  <a:lnTo>
                    <a:pt x="498" y="793"/>
                  </a:lnTo>
                  <a:lnTo>
                    <a:pt x="430" y="816"/>
                  </a:lnTo>
                  <a:lnTo>
                    <a:pt x="362" y="816"/>
                  </a:lnTo>
                  <a:lnTo>
                    <a:pt x="294" y="861"/>
                  </a:lnTo>
                  <a:lnTo>
                    <a:pt x="227" y="952"/>
                  </a:lnTo>
                  <a:lnTo>
                    <a:pt x="181" y="1042"/>
                  </a:lnTo>
                  <a:lnTo>
                    <a:pt x="159" y="1065"/>
                  </a:lnTo>
                  <a:lnTo>
                    <a:pt x="113" y="997"/>
                  </a:lnTo>
                  <a:lnTo>
                    <a:pt x="68" y="952"/>
                  </a:lnTo>
                  <a:lnTo>
                    <a:pt x="45" y="906"/>
                  </a:lnTo>
                  <a:lnTo>
                    <a:pt x="23" y="906"/>
                  </a:lnTo>
                  <a:lnTo>
                    <a:pt x="0" y="929"/>
                  </a:lnTo>
                  <a:lnTo>
                    <a:pt x="0" y="974"/>
                  </a:lnTo>
                  <a:lnTo>
                    <a:pt x="45" y="1042"/>
                  </a:lnTo>
                  <a:lnTo>
                    <a:pt x="68" y="1088"/>
                  </a:lnTo>
                  <a:lnTo>
                    <a:pt x="91" y="1110"/>
                  </a:lnTo>
                  <a:lnTo>
                    <a:pt x="91" y="1178"/>
                  </a:lnTo>
                  <a:lnTo>
                    <a:pt x="159" y="1246"/>
                  </a:lnTo>
                  <a:lnTo>
                    <a:pt x="249" y="1291"/>
                  </a:lnTo>
                  <a:lnTo>
                    <a:pt x="294" y="1359"/>
                  </a:lnTo>
                  <a:lnTo>
                    <a:pt x="340" y="1427"/>
                  </a:lnTo>
                  <a:lnTo>
                    <a:pt x="340" y="1450"/>
                  </a:lnTo>
                  <a:lnTo>
                    <a:pt x="340" y="1473"/>
                  </a:lnTo>
                  <a:lnTo>
                    <a:pt x="317" y="1518"/>
                  </a:lnTo>
                  <a:lnTo>
                    <a:pt x="294" y="1540"/>
                  </a:lnTo>
                  <a:lnTo>
                    <a:pt x="249" y="1631"/>
                  </a:lnTo>
                  <a:lnTo>
                    <a:pt x="249" y="1654"/>
                  </a:lnTo>
                  <a:lnTo>
                    <a:pt x="294" y="1699"/>
                  </a:lnTo>
                  <a:lnTo>
                    <a:pt x="340" y="1744"/>
                  </a:lnTo>
                  <a:lnTo>
                    <a:pt x="385" y="1812"/>
                  </a:lnTo>
                  <a:lnTo>
                    <a:pt x="430" y="1971"/>
                  </a:lnTo>
                  <a:lnTo>
                    <a:pt x="476" y="2016"/>
                  </a:lnTo>
                  <a:lnTo>
                    <a:pt x="521" y="2084"/>
                  </a:lnTo>
                  <a:lnTo>
                    <a:pt x="589" y="2129"/>
                  </a:lnTo>
                  <a:lnTo>
                    <a:pt x="657" y="2129"/>
                  </a:lnTo>
                  <a:lnTo>
                    <a:pt x="747" y="2197"/>
                  </a:lnTo>
                  <a:lnTo>
                    <a:pt x="838" y="2333"/>
                  </a:lnTo>
                  <a:lnTo>
                    <a:pt x="906" y="2378"/>
                  </a:lnTo>
                  <a:lnTo>
                    <a:pt x="951" y="2401"/>
                  </a:lnTo>
                  <a:lnTo>
                    <a:pt x="996" y="2446"/>
                  </a:lnTo>
                  <a:lnTo>
                    <a:pt x="1042" y="2514"/>
                  </a:lnTo>
                  <a:lnTo>
                    <a:pt x="1042" y="2537"/>
                  </a:lnTo>
                  <a:lnTo>
                    <a:pt x="1087" y="2582"/>
                  </a:lnTo>
                  <a:lnTo>
                    <a:pt x="1155" y="2559"/>
                  </a:lnTo>
                  <a:lnTo>
                    <a:pt x="1268" y="2673"/>
                  </a:lnTo>
                  <a:lnTo>
                    <a:pt x="1336" y="2741"/>
                  </a:lnTo>
                  <a:lnTo>
                    <a:pt x="1381" y="2808"/>
                  </a:lnTo>
                  <a:lnTo>
                    <a:pt x="1404" y="2808"/>
                  </a:lnTo>
                  <a:lnTo>
                    <a:pt x="1472" y="2854"/>
                  </a:lnTo>
                  <a:lnTo>
                    <a:pt x="1517" y="2899"/>
                  </a:lnTo>
                  <a:lnTo>
                    <a:pt x="1562" y="2990"/>
                  </a:lnTo>
                  <a:lnTo>
                    <a:pt x="1676" y="3035"/>
                  </a:lnTo>
                  <a:lnTo>
                    <a:pt x="1812" y="3035"/>
                  </a:lnTo>
                  <a:lnTo>
                    <a:pt x="1857" y="2990"/>
                  </a:lnTo>
                  <a:lnTo>
                    <a:pt x="1902" y="2967"/>
                  </a:lnTo>
                  <a:lnTo>
                    <a:pt x="1970" y="2990"/>
                  </a:lnTo>
                  <a:lnTo>
                    <a:pt x="2083" y="3012"/>
                  </a:lnTo>
                  <a:lnTo>
                    <a:pt x="2083" y="2922"/>
                  </a:lnTo>
                  <a:lnTo>
                    <a:pt x="2151" y="2831"/>
                  </a:lnTo>
                  <a:lnTo>
                    <a:pt x="2174" y="2786"/>
                  </a:lnTo>
                  <a:lnTo>
                    <a:pt x="2264" y="2786"/>
                  </a:lnTo>
                  <a:lnTo>
                    <a:pt x="2287" y="2718"/>
                  </a:lnTo>
                  <a:lnTo>
                    <a:pt x="2287" y="2537"/>
                  </a:lnTo>
                  <a:lnTo>
                    <a:pt x="2310" y="2514"/>
                  </a:lnTo>
                  <a:lnTo>
                    <a:pt x="2378" y="2514"/>
                  </a:lnTo>
                  <a:lnTo>
                    <a:pt x="2423" y="2559"/>
                  </a:lnTo>
                  <a:lnTo>
                    <a:pt x="2446" y="2582"/>
                  </a:lnTo>
                  <a:lnTo>
                    <a:pt x="2468" y="2582"/>
                  </a:lnTo>
                  <a:lnTo>
                    <a:pt x="2513" y="2559"/>
                  </a:lnTo>
                  <a:lnTo>
                    <a:pt x="2559" y="2559"/>
                  </a:lnTo>
                  <a:lnTo>
                    <a:pt x="2649" y="2582"/>
                  </a:lnTo>
                  <a:lnTo>
                    <a:pt x="2785" y="2650"/>
                  </a:lnTo>
                  <a:lnTo>
                    <a:pt x="2876" y="2695"/>
                  </a:lnTo>
                  <a:lnTo>
                    <a:pt x="2921" y="2673"/>
                  </a:lnTo>
                  <a:lnTo>
                    <a:pt x="2966" y="2673"/>
                  </a:lnTo>
                  <a:lnTo>
                    <a:pt x="3147" y="2808"/>
                  </a:lnTo>
                  <a:lnTo>
                    <a:pt x="3283" y="2831"/>
                  </a:lnTo>
                  <a:lnTo>
                    <a:pt x="3397" y="2831"/>
                  </a:lnTo>
                  <a:lnTo>
                    <a:pt x="3442" y="2786"/>
                  </a:lnTo>
                  <a:lnTo>
                    <a:pt x="3487" y="2763"/>
                  </a:lnTo>
                  <a:lnTo>
                    <a:pt x="3555" y="2763"/>
                  </a:lnTo>
                  <a:lnTo>
                    <a:pt x="3600" y="2786"/>
                  </a:lnTo>
                  <a:lnTo>
                    <a:pt x="3668" y="2831"/>
                  </a:lnTo>
                  <a:lnTo>
                    <a:pt x="3714" y="2854"/>
                  </a:lnTo>
                  <a:lnTo>
                    <a:pt x="3781" y="2854"/>
                  </a:lnTo>
                  <a:lnTo>
                    <a:pt x="3804" y="2876"/>
                  </a:lnTo>
                  <a:lnTo>
                    <a:pt x="3849" y="2967"/>
                  </a:lnTo>
                  <a:lnTo>
                    <a:pt x="3872" y="3012"/>
                  </a:lnTo>
                  <a:lnTo>
                    <a:pt x="3895" y="2899"/>
                  </a:lnTo>
                  <a:lnTo>
                    <a:pt x="3963" y="2786"/>
                  </a:lnTo>
                  <a:lnTo>
                    <a:pt x="4008" y="2718"/>
                  </a:lnTo>
                  <a:lnTo>
                    <a:pt x="4053" y="2695"/>
                  </a:lnTo>
                  <a:lnTo>
                    <a:pt x="4144" y="2718"/>
                  </a:lnTo>
                  <a:lnTo>
                    <a:pt x="4415" y="2718"/>
                  </a:lnTo>
                  <a:lnTo>
                    <a:pt x="4506" y="2650"/>
                  </a:lnTo>
                  <a:lnTo>
                    <a:pt x="4574" y="2605"/>
                  </a:lnTo>
                  <a:lnTo>
                    <a:pt x="4619" y="2559"/>
                  </a:lnTo>
                  <a:lnTo>
                    <a:pt x="4642" y="2514"/>
                  </a:lnTo>
                  <a:lnTo>
                    <a:pt x="4665" y="2514"/>
                  </a:lnTo>
                  <a:lnTo>
                    <a:pt x="4732" y="2469"/>
                  </a:lnTo>
                  <a:lnTo>
                    <a:pt x="4778" y="2446"/>
                  </a:lnTo>
                  <a:lnTo>
                    <a:pt x="4778" y="2378"/>
                  </a:lnTo>
                  <a:lnTo>
                    <a:pt x="4800" y="2310"/>
                  </a:lnTo>
                  <a:lnTo>
                    <a:pt x="4800" y="2242"/>
                  </a:lnTo>
                  <a:lnTo>
                    <a:pt x="4823" y="2197"/>
                  </a:lnTo>
                  <a:lnTo>
                    <a:pt x="4982" y="2107"/>
                  </a:lnTo>
                  <a:lnTo>
                    <a:pt x="5004" y="2084"/>
                  </a:lnTo>
                  <a:lnTo>
                    <a:pt x="5027" y="2039"/>
                  </a:lnTo>
                  <a:lnTo>
                    <a:pt x="5072" y="2016"/>
                  </a:lnTo>
                  <a:lnTo>
                    <a:pt x="5117" y="1948"/>
                  </a:lnTo>
                  <a:lnTo>
                    <a:pt x="5185" y="1925"/>
                  </a:lnTo>
                  <a:lnTo>
                    <a:pt x="5299" y="1925"/>
                  </a:lnTo>
                  <a:lnTo>
                    <a:pt x="5344" y="1903"/>
                  </a:lnTo>
                  <a:lnTo>
                    <a:pt x="5366" y="1903"/>
                  </a:lnTo>
                  <a:lnTo>
                    <a:pt x="5366" y="1857"/>
                  </a:lnTo>
                  <a:lnTo>
                    <a:pt x="5344" y="1767"/>
                  </a:lnTo>
                  <a:lnTo>
                    <a:pt x="5185" y="1608"/>
                  </a:lnTo>
                  <a:lnTo>
                    <a:pt x="5163" y="1518"/>
                  </a:lnTo>
                  <a:lnTo>
                    <a:pt x="5163" y="1495"/>
                  </a:lnTo>
                  <a:lnTo>
                    <a:pt x="5140" y="1450"/>
                  </a:lnTo>
                  <a:lnTo>
                    <a:pt x="5117" y="1427"/>
                  </a:lnTo>
                  <a:lnTo>
                    <a:pt x="4982" y="1382"/>
                  </a:lnTo>
                  <a:lnTo>
                    <a:pt x="4936" y="1405"/>
                  </a:lnTo>
                  <a:lnTo>
                    <a:pt x="4914" y="1382"/>
                  </a:lnTo>
                  <a:lnTo>
                    <a:pt x="4868" y="1337"/>
                  </a:lnTo>
                  <a:lnTo>
                    <a:pt x="4778" y="1314"/>
                  </a:lnTo>
                  <a:lnTo>
                    <a:pt x="4778" y="1291"/>
                  </a:lnTo>
                  <a:lnTo>
                    <a:pt x="4732" y="1269"/>
                  </a:lnTo>
                  <a:lnTo>
                    <a:pt x="4732" y="1246"/>
                  </a:lnTo>
                  <a:lnTo>
                    <a:pt x="4710" y="1269"/>
                  </a:lnTo>
                  <a:lnTo>
                    <a:pt x="4687" y="1291"/>
                  </a:lnTo>
                  <a:lnTo>
                    <a:pt x="4597" y="1337"/>
                  </a:lnTo>
                  <a:lnTo>
                    <a:pt x="4574" y="1314"/>
                  </a:lnTo>
                  <a:lnTo>
                    <a:pt x="4529" y="1291"/>
                  </a:lnTo>
                  <a:lnTo>
                    <a:pt x="4506" y="1223"/>
                  </a:lnTo>
                  <a:lnTo>
                    <a:pt x="4438" y="1178"/>
                  </a:lnTo>
                  <a:lnTo>
                    <a:pt x="4415" y="1156"/>
                  </a:lnTo>
                  <a:lnTo>
                    <a:pt x="4370" y="1133"/>
                  </a:lnTo>
                  <a:lnTo>
                    <a:pt x="4370" y="1110"/>
                  </a:lnTo>
                  <a:lnTo>
                    <a:pt x="4461" y="1065"/>
                  </a:lnTo>
                  <a:lnTo>
                    <a:pt x="4483" y="1020"/>
                  </a:lnTo>
                  <a:lnTo>
                    <a:pt x="4483" y="929"/>
                  </a:lnTo>
                  <a:lnTo>
                    <a:pt x="4461" y="929"/>
                  </a:lnTo>
                  <a:lnTo>
                    <a:pt x="4438" y="952"/>
                  </a:lnTo>
                  <a:lnTo>
                    <a:pt x="4348" y="974"/>
                  </a:lnTo>
                  <a:lnTo>
                    <a:pt x="4234" y="974"/>
                  </a:lnTo>
                  <a:lnTo>
                    <a:pt x="4031" y="839"/>
                  </a:lnTo>
                  <a:lnTo>
                    <a:pt x="3895" y="793"/>
                  </a:lnTo>
                  <a:lnTo>
                    <a:pt x="3804" y="771"/>
                  </a:lnTo>
                  <a:lnTo>
                    <a:pt x="3804" y="793"/>
                  </a:lnTo>
                  <a:lnTo>
                    <a:pt x="3849" y="884"/>
                  </a:lnTo>
                  <a:lnTo>
                    <a:pt x="3895" y="974"/>
                  </a:lnTo>
                  <a:lnTo>
                    <a:pt x="3895" y="997"/>
                  </a:lnTo>
                  <a:lnTo>
                    <a:pt x="3827" y="1042"/>
                  </a:lnTo>
                  <a:lnTo>
                    <a:pt x="3781" y="1065"/>
                  </a:lnTo>
                  <a:lnTo>
                    <a:pt x="3736" y="1110"/>
                  </a:lnTo>
                  <a:lnTo>
                    <a:pt x="3691" y="1156"/>
                  </a:lnTo>
                  <a:lnTo>
                    <a:pt x="3646" y="1178"/>
                  </a:lnTo>
                  <a:lnTo>
                    <a:pt x="3623" y="1178"/>
                  </a:lnTo>
                  <a:lnTo>
                    <a:pt x="3578" y="1156"/>
                  </a:lnTo>
                  <a:lnTo>
                    <a:pt x="3510" y="997"/>
                  </a:lnTo>
                  <a:lnTo>
                    <a:pt x="3397" y="884"/>
                  </a:lnTo>
                  <a:lnTo>
                    <a:pt x="3374" y="839"/>
                  </a:lnTo>
                  <a:lnTo>
                    <a:pt x="3351" y="839"/>
                  </a:lnTo>
                  <a:lnTo>
                    <a:pt x="3306" y="816"/>
                  </a:lnTo>
                  <a:lnTo>
                    <a:pt x="3283" y="771"/>
                  </a:lnTo>
                  <a:lnTo>
                    <a:pt x="3306" y="748"/>
                  </a:lnTo>
                  <a:lnTo>
                    <a:pt x="3329" y="703"/>
                  </a:lnTo>
                  <a:lnTo>
                    <a:pt x="3397" y="680"/>
                  </a:lnTo>
                  <a:lnTo>
                    <a:pt x="3419" y="657"/>
                  </a:lnTo>
                  <a:lnTo>
                    <a:pt x="3419" y="635"/>
                  </a:lnTo>
                  <a:lnTo>
                    <a:pt x="3442" y="589"/>
                  </a:lnTo>
                  <a:lnTo>
                    <a:pt x="3442" y="567"/>
                  </a:lnTo>
                  <a:lnTo>
                    <a:pt x="3397" y="522"/>
                  </a:lnTo>
                  <a:lnTo>
                    <a:pt x="3329" y="476"/>
                  </a:lnTo>
                  <a:lnTo>
                    <a:pt x="3170" y="522"/>
                  </a:lnTo>
                  <a:lnTo>
                    <a:pt x="3125" y="544"/>
                  </a:lnTo>
                  <a:lnTo>
                    <a:pt x="3102" y="522"/>
                  </a:lnTo>
                  <a:lnTo>
                    <a:pt x="3080" y="476"/>
                  </a:lnTo>
                  <a:lnTo>
                    <a:pt x="3034" y="454"/>
                  </a:lnTo>
                  <a:lnTo>
                    <a:pt x="2966" y="431"/>
                  </a:lnTo>
                  <a:lnTo>
                    <a:pt x="2898" y="386"/>
                  </a:lnTo>
                  <a:lnTo>
                    <a:pt x="2830" y="363"/>
                  </a:lnTo>
                  <a:lnTo>
                    <a:pt x="2695" y="318"/>
                  </a:lnTo>
                  <a:lnTo>
                    <a:pt x="2627" y="318"/>
                  </a:lnTo>
                  <a:lnTo>
                    <a:pt x="2604" y="295"/>
                  </a:lnTo>
                  <a:lnTo>
                    <a:pt x="2559" y="250"/>
                  </a:lnTo>
                  <a:lnTo>
                    <a:pt x="2536" y="205"/>
                  </a:lnTo>
                  <a:lnTo>
                    <a:pt x="2513" y="114"/>
                  </a:lnTo>
                  <a:lnTo>
                    <a:pt x="2423" y="69"/>
                  </a:lnTo>
                  <a:lnTo>
                    <a:pt x="2310" y="46"/>
                  </a:lnTo>
                  <a:lnTo>
                    <a:pt x="2310" y="137"/>
                  </a:lnTo>
                  <a:lnTo>
                    <a:pt x="2310" y="205"/>
                  </a:lnTo>
                  <a:lnTo>
                    <a:pt x="2242" y="227"/>
                  </a:lnTo>
                  <a:lnTo>
                    <a:pt x="2174" y="227"/>
                  </a:lnTo>
                  <a:lnTo>
                    <a:pt x="2151" y="250"/>
                  </a:lnTo>
                  <a:lnTo>
                    <a:pt x="2129" y="272"/>
                  </a:lnTo>
                  <a:lnTo>
                    <a:pt x="2106" y="295"/>
                  </a:lnTo>
                  <a:lnTo>
                    <a:pt x="2038" y="272"/>
                  </a:lnTo>
                  <a:lnTo>
                    <a:pt x="2015" y="227"/>
                  </a:lnTo>
                  <a:lnTo>
                    <a:pt x="2015" y="159"/>
                  </a:lnTo>
                  <a:lnTo>
                    <a:pt x="1993" y="159"/>
                  </a:lnTo>
                  <a:lnTo>
                    <a:pt x="1970" y="114"/>
                  </a:lnTo>
                  <a:lnTo>
                    <a:pt x="1947" y="69"/>
                  </a:lnTo>
                  <a:lnTo>
                    <a:pt x="1925" y="46"/>
                  </a:lnTo>
                  <a:lnTo>
                    <a:pt x="1812" y="23"/>
                  </a:lnTo>
                  <a:lnTo>
                    <a:pt x="17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714900" y="2468025"/>
              <a:ext cx="181725" cy="246250"/>
            </a:xfrm>
            <a:custGeom>
              <a:rect b="b" l="l" r="r" t="t"/>
              <a:pathLst>
                <a:path extrusionOk="0" h="9850" w="7269">
                  <a:moveTo>
                    <a:pt x="2015" y="0"/>
                  </a:moveTo>
                  <a:lnTo>
                    <a:pt x="1925" y="204"/>
                  </a:lnTo>
                  <a:lnTo>
                    <a:pt x="1925" y="408"/>
                  </a:lnTo>
                  <a:lnTo>
                    <a:pt x="1947" y="385"/>
                  </a:lnTo>
                  <a:lnTo>
                    <a:pt x="1970" y="295"/>
                  </a:lnTo>
                  <a:lnTo>
                    <a:pt x="2174" y="272"/>
                  </a:lnTo>
                  <a:lnTo>
                    <a:pt x="2196" y="227"/>
                  </a:lnTo>
                  <a:lnTo>
                    <a:pt x="1993" y="227"/>
                  </a:lnTo>
                  <a:lnTo>
                    <a:pt x="1993" y="182"/>
                  </a:lnTo>
                  <a:lnTo>
                    <a:pt x="2015" y="91"/>
                  </a:lnTo>
                  <a:lnTo>
                    <a:pt x="2015" y="68"/>
                  </a:lnTo>
                  <a:lnTo>
                    <a:pt x="2061" y="0"/>
                  </a:lnTo>
                  <a:close/>
                  <a:moveTo>
                    <a:pt x="2061" y="408"/>
                  </a:moveTo>
                  <a:lnTo>
                    <a:pt x="2015" y="431"/>
                  </a:lnTo>
                  <a:lnTo>
                    <a:pt x="2015" y="476"/>
                  </a:lnTo>
                  <a:lnTo>
                    <a:pt x="2061" y="499"/>
                  </a:lnTo>
                  <a:lnTo>
                    <a:pt x="2128" y="521"/>
                  </a:lnTo>
                  <a:lnTo>
                    <a:pt x="2151" y="476"/>
                  </a:lnTo>
                  <a:lnTo>
                    <a:pt x="2151" y="431"/>
                  </a:lnTo>
                  <a:lnTo>
                    <a:pt x="2106" y="408"/>
                  </a:lnTo>
                  <a:close/>
                  <a:moveTo>
                    <a:pt x="4144" y="725"/>
                  </a:moveTo>
                  <a:lnTo>
                    <a:pt x="4121" y="748"/>
                  </a:lnTo>
                  <a:lnTo>
                    <a:pt x="4076" y="816"/>
                  </a:lnTo>
                  <a:lnTo>
                    <a:pt x="4144" y="838"/>
                  </a:lnTo>
                  <a:lnTo>
                    <a:pt x="4189" y="883"/>
                  </a:lnTo>
                  <a:lnTo>
                    <a:pt x="4302" y="883"/>
                  </a:lnTo>
                  <a:lnTo>
                    <a:pt x="4302" y="861"/>
                  </a:lnTo>
                  <a:lnTo>
                    <a:pt x="4257" y="770"/>
                  </a:lnTo>
                  <a:lnTo>
                    <a:pt x="4144" y="725"/>
                  </a:lnTo>
                  <a:close/>
                  <a:moveTo>
                    <a:pt x="5932" y="499"/>
                  </a:moveTo>
                  <a:lnTo>
                    <a:pt x="5864" y="566"/>
                  </a:lnTo>
                  <a:lnTo>
                    <a:pt x="5842" y="657"/>
                  </a:lnTo>
                  <a:lnTo>
                    <a:pt x="5797" y="702"/>
                  </a:lnTo>
                  <a:lnTo>
                    <a:pt x="5819" y="748"/>
                  </a:lnTo>
                  <a:lnTo>
                    <a:pt x="5797" y="906"/>
                  </a:lnTo>
                  <a:lnTo>
                    <a:pt x="5797" y="951"/>
                  </a:lnTo>
                  <a:lnTo>
                    <a:pt x="5819" y="997"/>
                  </a:lnTo>
                  <a:lnTo>
                    <a:pt x="5955" y="1110"/>
                  </a:lnTo>
                  <a:lnTo>
                    <a:pt x="6000" y="1110"/>
                  </a:lnTo>
                  <a:lnTo>
                    <a:pt x="6046" y="997"/>
                  </a:lnTo>
                  <a:lnTo>
                    <a:pt x="6136" y="997"/>
                  </a:lnTo>
                  <a:lnTo>
                    <a:pt x="6227" y="1065"/>
                  </a:lnTo>
                  <a:lnTo>
                    <a:pt x="6249" y="1019"/>
                  </a:lnTo>
                  <a:lnTo>
                    <a:pt x="6227" y="929"/>
                  </a:lnTo>
                  <a:lnTo>
                    <a:pt x="6136" y="861"/>
                  </a:lnTo>
                  <a:lnTo>
                    <a:pt x="6136" y="816"/>
                  </a:lnTo>
                  <a:lnTo>
                    <a:pt x="6136" y="793"/>
                  </a:lnTo>
                  <a:lnTo>
                    <a:pt x="6204" y="725"/>
                  </a:lnTo>
                  <a:lnTo>
                    <a:pt x="6181" y="680"/>
                  </a:lnTo>
                  <a:lnTo>
                    <a:pt x="6181" y="657"/>
                  </a:lnTo>
                  <a:lnTo>
                    <a:pt x="6046" y="612"/>
                  </a:lnTo>
                  <a:lnTo>
                    <a:pt x="6023" y="566"/>
                  </a:lnTo>
                  <a:lnTo>
                    <a:pt x="6000" y="499"/>
                  </a:lnTo>
                  <a:close/>
                  <a:moveTo>
                    <a:pt x="6317" y="1268"/>
                  </a:moveTo>
                  <a:lnTo>
                    <a:pt x="6317" y="1314"/>
                  </a:lnTo>
                  <a:lnTo>
                    <a:pt x="6317" y="1359"/>
                  </a:lnTo>
                  <a:lnTo>
                    <a:pt x="6363" y="1404"/>
                  </a:lnTo>
                  <a:lnTo>
                    <a:pt x="6408" y="1450"/>
                  </a:lnTo>
                  <a:lnTo>
                    <a:pt x="6385" y="1517"/>
                  </a:lnTo>
                  <a:lnTo>
                    <a:pt x="6408" y="1608"/>
                  </a:lnTo>
                  <a:lnTo>
                    <a:pt x="6498" y="1631"/>
                  </a:lnTo>
                  <a:lnTo>
                    <a:pt x="6589" y="1608"/>
                  </a:lnTo>
                  <a:lnTo>
                    <a:pt x="6634" y="1631"/>
                  </a:lnTo>
                  <a:lnTo>
                    <a:pt x="6634" y="1631"/>
                  </a:lnTo>
                  <a:lnTo>
                    <a:pt x="6612" y="1563"/>
                  </a:lnTo>
                  <a:lnTo>
                    <a:pt x="6634" y="1517"/>
                  </a:lnTo>
                  <a:lnTo>
                    <a:pt x="6498" y="1404"/>
                  </a:lnTo>
                  <a:lnTo>
                    <a:pt x="6317" y="1268"/>
                  </a:lnTo>
                  <a:close/>
                  <a:moveTo>
                    <a:pt x="2219" y="204"/>
                  </a:moveTo>
                  <a:lnTo>
                    <a:pt x="2242" y="363"/>
                  </a:lnTo>
                  <a:lnTo>
                    <a:pt x="2332" y="499"/>
                  </a:lnTo>
                  <a:lnTo>
                    <a:pt x="2400" y="634"/>
                  </a:lnTo>
                  <a:lnTo>
                    <a:pt x="2445" y="725"/>
                  </a:lnTo>
                  <a:lnTo>
                    <a:pt x="2445" y="816"/>
                  </a:lnTo>
                  <a:lnTo>
                    <a:pt x="2355" y="861"/>
                  </a:lnTo>
                  <a:lnTo>
                    <a:pt x="2219" y="906"/>
                  </a:lnTo>
                  <a:lnTo>
                    <a:pt x="2196" y="974"/>
                  </a:lnTo>
                  <a:lnTo>
                    <a:pt x="2196" y="1042"/>
                  </a:lnTo>
                  <a:lnTo>
                    <a:pt x="2287" y="1042"/>
                  </a:lnTo>
                  <a:lnTo>
                    <a:pt x="2310" y="1019"/>
                  </a:lnTo>
                  <a:lnTo>
                    <a:pt x="2378" y="1042"/>
                  </a:lnTo>
                  <a:lnTo>
                    <a:pt x="2423" y="1087"/>
                  </a:lnTo>
                  <a:lnTo>
                    <a:pt x="2423" y="1450"/>
                  </a:lnTo>
                  <a:lnTo>
                    <a:pt x="2423" y="1495"/>
                  </a:lnTo>
                  <a:lnTo>
                    <a:pt x="2468" y="1540"/>
                  </a:lnTo>
                  <a:lnTo>
                    <a:pt x="2536" y="1585"/>
                  </a:lnTo>
                  <a:lnTo>
                    <a:pt x="2672" y="1585"/>
                  </a:lnTo>
                  <a:lnTo>
                    <a:pt x="2740" y="1631"/>
                  </a:lnTo>
                  <a:lnTo>
                    <a:pt x="2989" y="1993"/>
                  </a:lnTo>
                  <a:lnTo>
                    <a:pt x="3102" y="2038"/>
                  </a:lnTo>
                  <a:lnTo>
                    <a:pt x="3034" y="2038"/>
                  </a:lnTo>
                  <a:lnTo>
                    <a:pt x="2944" y="1993"/>
                  </a:lnTo>
                  <a:lnTo>
                    <a:pt x="2740" y="1699"/>
                  </a:lnTo>
                  <a:lnTo>
                    <a:pt x="2649" y="1631"/>
                  </a:lnTo>
                  <a:lnTo>
                    <a:pt x="2400" y="1676"/>
                  </a:lnTo>
                  <a:lnTo>
                    <a:pt x="2196" y="1608"/>
                  </a:lnTo>
                  <a:lnTo>
                    <a:pt x="2151" y="1653"/>
                  </a:lnTo>
                  <a:lnTo>
                    <a:pt x="2106" y="1744"/>
                  </a:lnTo>
                  <a:lnTo>
                    <a:pt x="2106" y="1880"/>
                  </a:lnTo>
                  <a:lnTo>
                    <a:pt x="2128" y="2038"/>
                  </a:lnTo>
                  <a:lnTo>
                    <a:pt x="2083" y="2265"/>
                  </a:lnTo>
                  <a:lnTo>
                    <a:pt x="2083" y="2106"/>
                  </a:lnTo>
                  <a:lnTo>
                    <a:pt x="2061" y="2038"/>
                  </a:lnTo>
                  <a:lnTo>
                    <a:pt x="1970" y="1970"/>
                  </a:lnTo>
                  <a:lnTo>
                    <a:pt x="1925" y="2016"/>
                  </a:lnTo>
                  <a:lnTo>
                    <a:pt x="1925" y="2106"/>
                  </a:lnTo>
                  <a:lnTo>
                    <a:pt x="1879" y="2197"/>
                  </a:lnTo>
                  <a:lnTo>
                    <a:pt x="1857" y="2197"/>
                  </a:lnTo>
                  <a:lnTo>
                    <a:pt x="1789" y="2151"/>
                  </a:lnTo>
                  <a:lnTo>
                    <a:pt x="1834" y="2061"/>
                  </a:lnTo>
                  <a:lnTo>
                    <a:pt x="1698" y="1857"/>
                  </a:lnTo>
                  <a:lnTo>
                    <a:pt x="1404" y="1857"/>
                  </a:lnTo>
                  <a:lnTo>
                    <a:pt x="1132" y="1880"/>
                  </a:lnTo>
                  <a:lnTo>
                    <a:pt x="1064" y="1902"/>
                  </a:lnTo>
                  <a:lnTo>
                    <a:pt x="996" y="2038"/>
                  </a:lnTo>
                  <a:lnTo>
                    <a:pt x="951" y="2151"/>
                  </a:lnTo>
                  <a:lnTo>
                    <a:pt x="951" y="2287"/>
                  </a:lnTo>
                  <a:lnTo>
                    <a:pt x="1019" y="2355"/>
                  </a:lnTo>
                  <a:lnTo>
                    <a:pt x="1064" y="2401"/>
                  </a:lnTo>
                  <a:lnTo>
                    <a:pt x="1042" y="2536"/>
                  </a:lnTo>
                  <a:lnTo>
                    <a:pt x="1042" y="2785"/>
                  </a:lnTo>
                  <a:lnTo>
                    <a:pt x="1042" y="2831"/>
                  </a:lnTo>
                  <a:lnTo>
                    <a:pt x="996" y="2921"/>
                  </a:lnTo>
                  <a:lnTo>
                    <a:pt x="951" y="3125"/>
                  </a:lnTo>
                  <a:lnTo>
                    <a:pt x="928" y="3238"/>
                  </a:lnTo>
                  <a:lnTo>
                    <a:pt x="906" y="3261"/>
                  </a:lnTo>
                  <a:lnTo>
                    <a:pt x="702" y="3261"/>
                  </a:lnTo>
                  <a:lnTo>
                    <a:pt x="679" y="3284"/>
                  </a:lnTo>
                  <a:lnTo>
                    <a:pt x="657" y="3306"/>
                  </a:lnTo>
                  <a:lnTo>
                    <a:pt x="679" y="3329"/>
                  </a:lnTo>
                  <a:lnTo>
                    <a:pt x="679" y="3374"/>
                  </a:lnTo>
                  <a:lnTo>
                    <a:pt x="657" y="3397"/>
                  </a:lnTo>
                  <a:lnTo>
                    <a:pt x="657" y="3442"/>
                  </a:lnTo>
                  <a:lnTo>
                    <a:pt x="702" y="3487"/>
                  </a:lnTo>
                  <a:lnTo>
                    <a:pt x="770" y="3510"/>
                  </a:lnTo>
                  <a:lnTo>
                    <a:pt x="883" y="3510"/>
                  </a:lnTo>
                  <a:lnTo>
                    <a:pt x="906" y="3533"/>
                  </a:lnTo>
                  <a:lnTo>
                    <a:pt x="928" y="3578"/>
                  </a:lnTo>
                  <a:lnTo>
                    <a:pt x="928" y="3646"/>
                  </a:lnTo>
                  <a:lnTo>
                    <a:pt x="906" y="3736"/>
                  </a:lnTo>
                  <a:lnTo>
                    <a:pt x="883" y="3804"/>
                  </a:lnTo>
                  <a:lnTo>
                    <a:pt x="793" y="3895"/>
                  </a:lnTo>
                  <a:lnTo>
                    <a:pt x="747" y="3940"/>
                  </a:lnTo>
                  <a:lnTo>
                    <a:pt x="702" y="3963"/>
                  </a:lnTo>
                  <a:lnTo>
                    <a:pt x="679" y="3985"/>
                  </a:lnTo>
                  <a:lnTo>
                    <a:pt x="679" y="4008"/>
                  </a:lnTo>
                  <a:lnTo>
                    <a:pt x="679" y="4031"/>
                  </a:lnTo>
                  <a:lnTo>
                    <a:pt x="747" y="4099"/>
                  </a:lnTo>
                  <a:lnTo>
                    <a:pt x="747" y="4121"/>
                  </a:lnTo>
                  <a:lnTo>
                    <a:pt x="725" y="4167"/>
                  </a:lnTo>
                  <a:lnTo>
                    <a:pt x="702" y="4189"/>
                  </a:lnTo>
                  <a:lnTo>
                    <a:pt x="521" y="4257"/>
                  </a:lnTo>
                  <a:lnTo>
                    <a:pt x="453" y="4257"/>
                  </a:lnTo>
                  <a:lnTo>
                    <a:pt x="408" y="4302"/>
                  </a:lnTo>
                  <a:lnTo>
                    <a:pt x="385" y="4302"/>
                  </a:lnTo>
                  <a:lnTo>
                    <a:pt x="340" y="4280"/>
                  </a:lnTo>
                  <a:lnTo>
                    <a:pt x="249" y="4235"/>
                  </a:lnTo>
                  <a:lnTo>
                    <a:pt x="204" y="4257"/>
                  </a:lnTo>
                  <a:lnTo>
                    <a:pt x="181" y="4257"/>
                  </a:lnTo>
                  <a:lnTo>
                    <a:pt x="113" y="4302"/>
                  </a:lnTo>
                  <a:lnTo>
                    <a:pt x="68" y="4325"/>
                  </a:lnTo>
                  <a:lnTo>
                    <a:pt x="68" y="4393"/>
                  </a:lnTo>
                  <a:lnTo>
                    <a:pt x="159" y="4529"/>
                  </a:lnTo>
                  <a:lnTo>
                    <a:pt x="181" y="4552"/>
                  </a:lnTo>
                  <a:lnTo>
                    <a:pt x="181" y="4597"/>
                  </a:lnTo>
                  <a:lnTo>
                    <a:pt x="226" y="4665"/>
                  </a:lnTo>
                  <a:lnTo>
                    <a:pt x="249" y="4733"/>
                  </a:lnTo>
                  <a:lnTo>
                    <a:pt x="272" y="4778"/>
                  </a:lnTo>
                  <a:lnTo>
                    <a:pt x="249" y="4823"/>
                  </a:lnTo>
                  <a:lnTo>
                    <a:pt x="249" y="4914"/>
                  </a:lnTo>
                  <a:lnTo>
                    <a:pt x="159" y="5072"/>
                  </a:lnTo>
                  <a:lnTo>
                    <a:pt x="159" y="5095"/>
                  </a:lnTo>
                  <a:lnTo>
                    <a:pt x="181" y="5118"/>
                  </a:lnTo>
                  <a:lnTo>
                    <a:pt x="204" y="5140"/>
                  </a:lnTo>
                  <a:lnTo>
                    <a:pt x="204" y="5163"/>
                  </a:lnTo>
                  <a:lnTo>
                    <a:pt x="68" y="5276"/>
                  </a:lnTo>
                  <a:lnTo>
                    <a:pt x="68" y="5299"/>
                  </a:lnTo>
                  <a:lnTo>
                    <a:pt x="0" y="5299"/>
                  </a:lnTo>
                  <a:lnTo>
                    <a:pt x="0" y="5321"/>
                  </a:lnTo>
                  <a:lnTo>
                    <a:pt x="0" y="5344"/>
                  </a:lnTo>
                  <a:lnTo>
                    <a:pt x="23" y="5367"/>
                  </a:lnTo>
                  <a:lnTo>
                    <a:pt x="68" y="5389"/>
                  </a:lnTo>
                  <a:lnTo>
                    <a:pt x="113" y="5412"/>
                  </a:lnTo>
                  <a:lnTo>
                    <a:pt x="136" y="5480"/>
                  </a:lnTo>
                  <a:lnTo>
                    <a:pt x="91" y="5661"/>
                  </a:lnTo>
                  <a:lnTo>
                    <a:pt x="113" y="5684"/>
                  </a:lnTo>
                  <a:lnTo>
                    <a:pt x="204" y="5752"/>
                  </a:lnTo>
                  <a:lnTo>
                    <a:pt x="226" y="5797"/>
                  </a:lnTo>
                  <a:lnTo>
                    <a:pt x="294" y="5865"/>
                  </a:lnTo>
                  <a:lnTo>
                    <a:pt x="249" y="5910"/>
                  </a:lnTo>
                  <a:lnTo>
                    <a:pt x="249" y="5955"/>
                  </a:lnTo>
                  <a:lnTo>
                    <a:pt x="272" y="5978"/>
                  </a:lnTo>
                  <a:lnTo>
                    <a:pt x="340" y="6001"/>
                  </a:lnTo>
                  <a:lnTo>
                    <a:pt x="385" y="6046"/>
                  </a:lnTo>
                  <a:lnTo>
                    <a:pt x="385" y="6091"/>
                  </a:lnTo>
                  <a:lnTo>
                    <a:pt x="408" y="6204"/>
                  </a:lnTo>
                  <a:lnTo>
                    <a:pt x="249" y="6318"/>
                  </a:lnTo>
                  <a:lnTo>
                    <a:pt x="204" y="6431"/>
                  </a:lnTo>
                  <a:lnTo>
                    <a:pt x="204" y="6454"/>
                  </a:lnTo>
                  <a:lnTo>
                    <a:pt x="204" y="6476"/>
                  </a:lnTo>
                  <a:lnTo>
                    <a:pt x="204" y="6544"/>
                  </a:lnTo>
                  <a:lnTo>
                    <a:pt x="226" y="6635"/>
                  </a:lnTo>
                  <a:lnTo>
                    <a:pt x="272" y="6703"/>
                  </a:lnTo>
                  <a:lnTo>
                    <a:pt x="317" y="6748"/>
                  </a:lnTo>
                  <a:lnTo>
                    <a:pt x="362" y="6793"/>
                  </a:lnTo>
                  <a:lnTo>
                    <a:pt x="453" y="6838"/>
                  </a:lnTo>
                  <a:lnTo>
                    <a:pt x="498" y="6838"/>
                  </a:lnTo>
                  <a:lnTo>
                    <a:pt x="498" y="6906"/>
                  </a:lnTo>
                  <a:lnTo>
                    <a:pt x="498" y="6952"/>
                  </a:lnTo>
                  <a:lnTo>
                    <a:pt x="453" y="6997"/>
                  </a:lnTo>
                  <a:lnTo>
                    <a:pt x="430" y="7042"/>
                  </a:lnTo>
                  <a:lnTo>
                    <a:pt x="408" y="7088"/>
                  </a:lnTo>
                  <a:lnTo>
                    <a:pt x="385" y="7201"/>
                  </a:lnTo>
                  <a:lnTo>
                    <a:pt x="385" y="7269"/>
                  </a:lnTo>
                  <a:lnTo>
                    <a:pt x="476" y="7269"/>
                  </a:lnTo>
                  <a:lnTo>
                    <a:pt x="543" y="7337"/>
                  </a:lnTo>
                  <a:lnTo>
                    <a:pt x="566" y="7405"/>
                  </a:lnTo>
                  <a:lnTo>
                    <a:pt x="566" y="7427"/>
                  </a:lnTo>
                  <a:lnTo>
                    <a:pt x="589" y="7472"/>
                  </a:lnTo>
                  <a:lnTo>
                    <a:pt x="702" y="7631"/>
                  </a:lnTo>
                  <a:lnTo>
                    <a:pt x="725" y="7631"/>
                  </a:lnTo>
                  <a:lnTo>
                    <a:pt x="770" y="7608"/>
                  </a:lnTo>
                  <a:lnTo>
                    <a:pt x="793" y="7563"/>
                  </a:lnTo>
                  <a:lnTo>
                    <a:pt x="815" y="7563"/>
                  </a:lnTo>
                  <a:lnTo>
                    <a:pt x="860" y="7586"/>
                  </a:lnTo>
                  <a:lnTo>
                    <a:pt x="906" y="7608"/>
                  </a:lnTo>
                  <a:lnTo>
                    <a:pt x="928" y="7676"/>
                  </a:lnTo>
                  <a:lnTo>
                    <a:pt x="951" y="7676"/>
                  </a:lnTo>
                  <a:lnTo>
                    <a:pt x="996" y="7654"/>
                  </a:lnTo>
                  <a:lnTo>
                    <a:pt x="1064" y="7676"/>
                  </a:lnTo>
                  <a:lnTo>
                    <a:pt x="1155" y="7654"/>
                  </a:lnTo>
                  <a:lnTo>
                    <a:pt x="1223" y="7631"/>
                  </a:lnTo>
                  <a:lnTo>
                    <a:pt x="1268" y="7631"/>
                  </a:lnTo>
                  <a:lnTo>
                    <a:pt x="1313" y="7722"/>
                  </a:lnTo>
                  <a:lnTo>
                    <a:pt x="1381" y="7744"/>
                  </a:lnTo>
                  <a:lnTo>
                    <a:pt x="1540" y="7767"/>
                  </a:lnTo>
                  <a:lnTo>
                    <a:pt x="1698" y="7812"/>
                  </a:lnTo>
                  <a:lnTo>
                    <a:pt x="1766" y="7835"/>
                  </a:lnTo>
                  <a:lnTo>
                    <a:pt x="1811" y="7857"/>
                  </a:lnTo>
                  <a:lnTo>
                    <a:pt x="1811" y="7948"/>
                  </a:lnTo>
                  <a:lnTo>
                    <a:pt x="1789" y="7971"/>
                  </a:lnTo>
                  <a:lnTo>
                    <a:pt x="1630" y="8174"/>
                  </a:lnTo>
                  <a:lnTo>
                    <a:pt x="1562" y="8265"/>
                  </a:lnTo>
                  <a:lnTo>
                    <a:pt x="1540" y="8356"/>
                  </a:lnTo>
                  <a:lnTo>
                    <a:pt x="1517" y="8514"/>
                  </a:lnTo>
                  <a:lnTo>
                    <a:pt x="1472" y="8673"/>
                  </a:lnTo>
                  <a:lnTo>
                    <a:pt x="1381" y="8831"/>
                  </a:lnTo>
                  <a:lnTo>
                    <a:pt x="1359" y="8944"/>
                  </a:lnTo>
                  <a:lnTo>
                    <a:pt x="1381" y="9012"/>
                  </a:lnTo>
                  <a:lnTo>
                    <a:pt x="1381" y="9125"/>
                  </a:lnTo>
                  <a:lnTo>
                    <a:pt x="1336" y="9284"/>
                  </a:lnTo>
                  <a:lnTo>
                    <a:pt x="1313" y="9397"/>
                  </a:lnTo>
                  <a:lnTo>
                    <a:pt x="1359" y="9488"/>
                  </a:lnTo>
                  <a:lnTo>
                    <a:pt x="1381" y="9488"/>
                  </a:lnTo>
                  <a:lnTo>
                    <a:pt x="1449" y="9510"/>
                  </a:lnTo>
                  <a:lnTo>
                    <a:pt x="1630" y="9533"/>
                  </a:lnTo>
                  <a:lnTo>
                    <a:pt x="1766" y="9510"/>
                  </a:lnTo>
                  <a:lnTo>
                    <a:pt x="1857" y="9465"/>
                  </a:lnTo>
                  <a:lnTo>
                    <a:pt x="1947" y="9465"/>
                  </a:lnTo>
                  <a:lnTo>
                    <a:pt x="2015" y="9488"/>
                  </a:lnTo>
                  <a:lnTo>
                    <a:pt x="2061" y="9488"/>
                  </a:lnTo>
                  <a:lnTo>
                    <a:pt x="2083" y="9465"/>
                  </a:lnTo>
                  <a:lnTo>
                    <a:pt x="2151" y="9465"/>
                  </a:lnTo>
                  <a:lnTo>
                    <a:pt x="2151" y="9442"/>
                  </a:lnTo>
                  <a:lnTo>
                    <a:pt x="2151" y="9420"/>
                  </a:lnTo>
                  <a:lnTo>
                    <a:pt x="2015" y="9420"/>
                  </a:lnTo>
                  <a:lnTo>
                    <a:pt x="2015" y="9374"/>
                  </a:lnTo>
                  <a:lnTo>
                    <a:pt x="2038" y="9329"/>
                  </a:lnTo>
                  <a:lnTo>
                    <a:pt x="2106" y="9284"/>
                  </a:lnTo>
                  <a:lnTo>
                    <a:pt x="2196" y="9284"/>
                  </a:lnTo>
                  <a:lnTo>
                    <a:pt x="2264" y="9374"/>
                  </a:lnTo>
                  <a:lnTo>
                    <a:pt x="2287" y="9374"/>
                  </a:lnTo>
                  <a:lnTo>
                    <a:pt x="2310" y="9352"/>
                  </a:lnTo>
                  <a:lnTo>
                    <a:pt x="2355" y="9352"/>
                  </a:lnTo>
                  <a:lnTo>
                    <a:pt x="2400" y="9420"/>
                  </a:lnTo>
                  <a:lnTo>
                    <a:pt x="2581" y="9397"/>
                  </a:lnTo>
                  <a:lnTo>
                    <a:pt x="2627" y="9397"/>
                  </a:lnTo>
                  <a:lnTo>
                    <a:pt x="2762" y="9488"/>
                  </a:lnTo>
                  <a:lnTo>
                    <a:pt x="2898" y="9578"/>
                  </a:lnTo>
                  <a:lnTo>
                    <a:pt x="2921" y="9556"/>
                  </a:lnTo>
                  <a:lnTo>
                    <a:pt x="3012" y="9578"/>
                  </a:lnTo>
                  <a:lnTo>
                    <a:pt x="3057" y="9533"/>
                  </a:lnTo>
                  <a:lnTo>
                    <a:pt x="3079" y="9510"/>
                  </a:lnTo>
                  <a:lnTo>
                    <a:pt x="3147" y="9533"/>
                  </a:lnTo>
                  <a:lnTo>
                    <a:pt x="3261" y="9601"/>
                  </a:lnTo>
                  <a:lnTo>
                    <a:pt x="3306" y="9624"/>
                  </a:lnTo>
                  <a:lnTo>
                    <a:pt x="3329" y="9669"/>
                  </a:lnTo>
                  <a:lnTo>
                    <a:pt x="3351" y="9691"/>
                  </a:lnTo>
                  <a:lnTo>
                    <a:pt x="3329" y="9737"/>
                  </a:lnTo>
                  <a:lnTo>
                    <a:pt x="3419" y="9737"/>
                  </a:lnTo>
                  <a:lnTo>
                    <a:pt x="3442" y="9759"/>
                  </a:lnTo>
                  <a:lnTo>
                    <a:pt x="3442" y="9805"/>
                  </a:lnTo>
                  <a:lnTo>
                    <a:pt x="3419" y="9850"/>
                  </a:lnTo>
                  <a:lnTo>
                    <a:pt x="3487" y="9850"/>
                  </a:lnTo>
                  <a:lnTo>
                    <a:pt x="3532" y="9827"/>
                  </a:lnTo>
                  <a:lnTo>
                    <a:pt x="3578" y="9759"/>
                  </a:lnTo>
                  <a:lnTo>
                    <a:pt x="3600" y="9691"/>
                  </a:lnTo>
                  <a:lnTo>
                    <a:pt x="3623" y="9556"/>
                  </a:lnTo>
                  <a:lnTo>
                    <a:pt x="3623" y="9533"/>
                  </a:lnTo>
                  <a:lnTo>
                    <a:pt x="3668" y="9556"/>
                  </a:lnTo>
                  <a:lnTo>
                    <a:pt x="3804" y="9556"/>
                  </a:lnTo>
                  <a:lnTo>
                    <a:pt x="3872" y="9578"/>
                  </a:lnTo>
                  <a:lnTo>
                    <a:pt x="3985" y="9578"/>
                  </a:lnTo>
                  <a:lnTo>
                    <a:pt x="3985" y="9601"/>
                  </a:lnTo>
                  <a:lnTo>
                    <a:pt x="3985" y="9646"/>
                  </a:lnTo>
                  <a:lnTo>
                    <a:pt x="4030" y="9691"/>
                  </a:lnTo>
                  <a:lnTo>
                    <a:pt x="4053" y="9714"/>
                  </a:lnTo>
                  <a:lnTo>
                    <a:pt x="4121" y="9737"/>
                  </a:lnTo>
                  <a:lnTo>
                    <a:pt x="4189" y="9714"/>
                  </a:lnTo>
                  <a:lnTo>
                    <a:pt x="4234" y="9691"/>
                  </a:lnTo>
                  <a:lnTo>
                    <a:pt x="4325" y="9691"/>
                  </a:lnTo>
                  <a:lnTo>
                    <a:pt x="4370" y="9646"/>
                  </a:lnTo>
                  <a:lnTo>
                    <a:pt x="4393" y="9624"/>
                  </a:lnTo>
                  <a:lnTo>
                    <a:pt x="4461" y="9601"/>
                  </a:lnTo>
                  <a:lnTo>
                    <a:pt x="4529" y="9533"/>
                  </a:lnTo>
                  <a:lnTo>
                    <a:pt x="4642" y="9510"/>
                  </a:lnTo>
                  <a:lnTo>
                    <a:pt x="5027" y="9465"/>
                  </a:lnTo>
                  <a:lnTo>
                    <a:pt x="5027" y="9420"/>
                  </a:lnTo>
                  <a:lnTo>
                    <a:pt x="5027" y="9352"/>
                  </a:lnTo>
                  <a:lnTo>
                    <a:pt x="5049" y="9352"/>
                  </a:lnTo>
                  <a:lnTo>
                    <a:pt x="5095" y="9374"/>
                  </a:lnTo>
                  <a:lnTo>
                    <a:pt x="5163" y="9374"/>
                  </a:lnTo>
                  <a:lnTo>
                    <a:pt x="5230" y="9397"/>
                  </a:lnTo>
                  <a:lnTo>
                    <a:pt x="5253" y="9442"/>
                  </a:lnTo>
                  <a:lnTo>
                    <a:pt x="5298" y="9442"/>
                  </a:lnTo>
                  <a:lnTo>
                    <a:pt x="5344" y="9420"/>
                  </a:lnTo>
                  <a:lnTo>
                    <a:pt x="5412" y="9397"/>
                  </a:lnTo>
                  <a:lnTo>
                    <a:pt x="5480" y="9442"/>
                  </a:lnTo>
                  <a:lnTo>
                    <a:pt x="5502" y="9488"/>
                  </a:lnTo>
                  <a:lnTo>
                    <a:pt x="5502" y="9533"/>
                  </a:lnTo>
                  <a:lnTo>
                    <a:pt x="5525" y="9556"/>
                  </a:lnTo>
                  <a:lnTo>
                    <a:pt x="5570" y="9601"/>
                  </a:lnTo>
                  <a:lnTo>
                    <a:pt x="5638" y="9624"/>
                  </a:lnTo>
                  <a:lnTo>
                    <a:pt x="5683" y="9624"/>
                  </a:lnTo>
                  <a:lnTo>
                    <a:pt x="5683" y="9601"/>
                  </a:lnTo>
                  <a:lnTo>
                    <a:pt x="5706" y="9510"/>
                  </a:lnTo>
                  <a:lnTo>
                    <a:pt x="5706" y="9420"/>
                  </a:lnTo>
                  <a:lnTo>
                    <a:pt x="5683" y="9374"/>
                  </a:lnTo>
                  <a:lnTo>
                    <a:pt x="5661" y="9352"/>
                  </a:lnTo>
                  <a:lnTo>
                    <a:pt x="5593" y="9352"/>
                  </a:lnTo>
                  <a:lnTo>
                    <a:pt x="5593" y="9307"/>
                  </a:lnTo>
                  <a:lnTo>
                    <a:pt x="5638" y="9239"/>
                  </a:lnTo>
                  <a:lnTo>
                    <a:pt x="5638" y="9148"/>
                  </a:lnTo>
                  <a:lnTo>
                    <a:pt x="5547" y="9035"/>
                  </a:lnTo>
                  <a:lnTo>
                    <a:pt x="5480" y="8922"/>
                  </a:lnTo>
                  <a:lnTo>
                    <a:pt x="5480" y="8876"/>
                  </a:lnTo>
                  <a:lnTo>
                    <a:pt x="5525" y="8831"/>
                  </a:lnTo>
                  <a:lnTo>
                    <a:pt x="5593" y="8763"/>
                  </a:lnTo>
                  <a:lnTo>
                    <a:pt x="5729" y="8695"/>
                  </a:lnTo>
                  <a:lnTo>
                    <a:pt x="5774" y="8673"/>
                  </a:lnTo>
                  <a:lnTo>
                    <a:pt x="5842" y="8650"/>
                  </a:lnTo>
                  <a:lnTo>
                    <a:pt x="5932" y="8627"/>
                  </a:lnTo>
                  <a:lnTo>
                    <a:pt x="5955" y="8582"/>
                  </a:lnTo>
                  <a:lnTo>
                    <a:pt x="6000" y="8537"/>
                  </a:lnTo>
                  <a:lnTo>
                    <a:pt x="6023" y="8333"/>
                  </a:lnTo>
                  <a:lnTo>
                    <a:pt x="6046" y="8333"/>
                  </a:lnTo>
                  <a:lnTo>
                    <a:pt x="6046" y="8310"/>
                  </a:lnTo>
                  <a:lnTo>
                    <a:pt x="6204" y="8401"/>
                  </a:lnTo>
                  <a:lnTo>
                    <a:pt x="6227" y="8378"/>
                  </a:lnTo>
                  <a:lnTo>
                    <a:pt x="6249" y="8378"/>
                  </a:lnTo>
                  <a:lnTo>
                    <a:pt x="6295" y="8310"/>
                  </a:lnTo>
                  <a:lnTo>
                    <a:pt x="6295" y="8265"/>
                  </a:lnTo>
                  <a:lnTo>
                    <a:pt x="6295" y="8197"/>
                  </a:lnTo>
                  <a:lnTo>
                    <a:pt x="6295" y="8129"/>
                  </a:lnTo>
                  <a:lnTo>
                    <a:pt x="6317" y="8106"/>
                  </a:lnTo>
                  <a:lnTo>
                    <a:pt x="6272" y="8039"/>
                  </a:lnTo>
                  <a:lnTo>
                    <a:pt x="6204" y="7971"/>
                  </a:lnTo>
                  <a:lnTo>
                    <a:pt x="6114" y="7857"/>
                  </a:lnTo>
                  <a:lnTo>
                    <a:pt x="6023" y="7880"/>
                  </a:lnTo>
                  <a:lnTo>
                    <a:pt x="5978" y="7835"/>
                  </a:lnTo>
                  <a:lnTo>
                    <a:pt x="5978" y="7812"/>
                  </a:lnTo>
                  <a:lnTo>
                    <a:pt x="5932" y="7744"/>
                  </a:lnTo>
                  <a:lnTo>
                    <a:pt x="5887" y="7699"/>
                  </a:lnTo>
                  <a:lnTo>
                    <a:pt x="5842" y="7676"/>
                  </a:lnTo>
                  <a:lnTo>
                    <a:pt x="5774" y="7631"/>
                  </a:lnTo>
                  <a:lnTo>
                    <a:pt x="5683" y="7495"/>
                  </a:lnTo>
                  <a:lnTo>
                    <a:pt x="5593" y="7427"/>
                  </a:lnTo>
                  <a:lnTo>
                    <a:pt x="5525" y="7427"/>
                  </a:lnTo>
                  <a:lnTo>
                    <a:pt x="5457" y="7382"/>
                  </a:lnTo>
                  <a:lnTo>
                    <a:pt x="5412" y="7314"/>
                  </a:lnTo>
                  <a:lnTo>
                    <a:pt x="5366" y="7269"/>
                  </a:lnTo>
                  <a:lnTo>
                    <a:pt x="5321" y="7110"/>
                  </a:lnTo>
                  <a:lnTo>
                    <a:pt x="5276" y="7042"/>
                  </a:lnTo>
                  <a:lnTo>
                    <a:pt x="5230" y="6997"/>
                  </a:lnTo>
                  <a:lnTo>
                    <a:pt x="5208" y="6952"/>
                  </a:lnTo>
                  <a:lnTo>
                    <a:pt x="5185" y="6929"/>
                  </a:lnTo>
                  <a:lnTo>
                    <a:pt x="5230" y="6838"/>
                  </a:lnTo>
                  <a:lnTo>
                    <a:pt x="5253" y="6816"/>
                  </a:lnTo>
                  <a:lnTo>
                    <a:pt x="5276" y="6771"/>
                  </a:lnTo>
                  <a:lnTo>
                    <a:pt x="5276" y="6748"/>
                  </a:lnTo>
                  <a:lnTo>
                    <a:pt x="5276" y="6725"/>
                  </a:lnTo>
                  <a:lnTo>
                    <a:pt x="5230" y="6657"/>
                  </a:lnTo>
                  <a:lnTo>
                    <a:pt x="5185" y="6589"/>
                  </a:lnTo>
                  <a:lnTo>
                    <a:pt x="5095" y="6544"/>
                  </a:lnTo>
                  <a:lnTo>
                    <a:pt x="5049" y="6476"/>
                  </a:lnTo>
                  <a:lnTo>
                    <a:pt x="5027" y="6408"/>
                  </a:lnTo>
                  <a:lnTo>
                    <a:pt x="5004" y="6386"/>
                  </a:lnTo>
                  <a:lnTo>
                    <a:pt x="4981" y="6340"/>
                  </a:lnTo>
                  <a:lnTo>
                    <a:pt x="4936" y="6272"/>
                  </a:lnTo>
                  <a:lnTo>
                    <a:pt x="4936" y="6227"/>
                  </a:lnTo>
                  <a:lnTo>
                    <a:pt x="4959" y="6204"/>
                  </a:lnTo>
                  <a:lnTo>
                    <a:pt x="4981" y="6204"/>
                  </a:lnTo>
                  <a:lnTo>
                    <a:pt x="5004" y="6250"/>
                  </a:lnTo>
                  <a:lnTo>
                    <a:pt x="5049" y="6295"/>
                  </a:lnTo>
                  <a:lnTo>
                    <a:pt x="5095" y="6363"/>
                  </a:lnTo>
                  <a:lnTo>
                    <a:pt x="5117" y="6340"/>
                  </a:lnTo>
                  <a:lnTo>
                    <a:pt x="5163" y="6250"/>
                  </a:lnTo>
                  <a:lnTo>
                    <a:pt x="5230" y="6159"/>
                  </a:lnTo>
                  <a:lnTo>
                    <a:pt x="5298" y="6114"/>
                  </a:lnTo>
                  <a:lnTo>
                    <a:pt x="5389" y="6114"/>
                  </a:lnTo>
                  <a:lnTo>
                    <a:pt x="5434" y="6091"/>
                  </a:lnTo>
                  <a:lnTo>
                    <a:pt x="5480" y="6069"/>
                  </a:lnTo>
                  <a:lnTo>
                    <a:pt x="5570" y="6069"/>
                  </a:lnTo>
                  <a:lnTo>
                    <a:pt x="5615" y="6091"/>
                  </a:lnTo>
                  <a:lnTo>
                    <a:pt x="5638" y="6091"/>
                  </a:lnTo>
                  <a:lnTo>
                    <a:pt x="5661" y="6023"/>
                  </a:lnTo>
                  <a:lnTo>
                    <a:pt x="5683" y="6001"/>
                  </a:lnTo>
                  <a:lnTo>
                    <a:pt x="5819" y="5955"/>
                  </a:lnTo>
                  <a:lnTo>
                    <a:pt x="5864" y="5887"/>
                  </a:lnTo>
                  <a:lnTo>
                    <a:pt x="5887" y="5887"/>
                  </a:lnTo>
                  <a:lnTo>
                    <a:pt x="5910" y="5865"/>
                  </a:lnTo>
                  <a:lnTo>
                    <a:pt x="5932" y="5842"/>
                  </a:lnTo>
                  <a:lnTo>
                    <a:pt x="5955" y="5820"/>
                  </a:lnTo>
                  <a:lnTo>
                    <a:pt x="5978" y="5842"/>
                  </a:lnTo>
                  <a:lnTo>
                    <a:pt x="6046" y="5842"/>
                  </a:lnTo>
                  <a:lnTo>
                    <a:pt x="6091" y="5729"/>
                  </a:lnTo>
                  <a:lnTo>
                    <a:pt x="6114" y="5729"/>
                  </a:lnTo>
                  <a:lnTo>
                    <a:pt x="6227" y="5706"/>
                  </a:lnTo>
                  <a:lnTo>
                    <a:pt x="6385" y="5661"/>
                  </a:lnTo>
                  <a:lnTo>
                    <a:pt x="6453" y="5593"/>
                  </a:lnTo>
                  <a:lnTo>
                    <a:pt x="6544" y="5570"/>
                  </a:lnTo>
                  <a:lnTo>
                    <a:pt x="6612" y="5525"/>
                  </a:lnTo>
                  <a:lnTo>
                    <a:pt x="6748" y="5480"/>
                  </a:lnTo>
                  <a:lnTo>
                    <a:pt x="6770" y="5457"/>
                  </a:lnTo>
                  <a:lnTo>
                    <a:pt x="6702" y="5412"/>
                  </a:lnTo>
                  <a:lnTo>
                    <a:pt x="6680" y="5389"/>
                  </a:lnTo>
                  <a:lnTo>
                    <a:pt x="6657" y="5344"/>
                  </a:lnTo>
                  <a:lnTo>
                    <a:pt x="6680" y="5321"/>
                  </a:lnTo>
                  <a:lnTo>
                    <a:pt x="6725" y="5299"/>
                  </a:lnTo>
                  <a:lnTo>
                    <a:pt x="6748" y="5321"/>
                  </a:lnTo>
                  <a:lnTo>
                    <a:pt x="6861" y="5344"/>
                  </a:lnTo>
                  <a:lnTo>
                    <a:pt x="6906" y="5367"/>
                  </a:lnTo>
                  <a:lnTo>
                    <a:pt x="6906" y="5412"/>
                  </a:lnTo>
                  <a:lnTo>
                    <a:pt x="6929" y="5457"/>
                  </a:lnTo>
                  <a:lnTo>
                    <a:pt x="6951" y="5457"/>
                  </a:lnTo>
                  <a:lnTo>
                    <a:pt x="6951" y="5525"/>
                  </a:lnTo>
                  <a:lnTo>
                    <a:pt x="6974" y="5570"/>
                  </a:lnTo>
                  <a:lnTo>
                    <a:pt x="7042" y="5593"/>
                  </a:lnTo>
                  <a:lnTo>
                    <a:pt x="7065" y="5570"/>
                  </a:lnTo>
                  <a:lnTo>
                    <a:pt x="7087" y="5548"/>
                  </a:lnTo>
                  <a:lnTo>
                    <a:pt x="7110" y="5525"/>
                  </a:lnTo>
                  <a:lnTo>
                    <a:pt x="7110" y="5503"/>
                  </a:lnTo>
                  <a:lnTo>
                    <a:pt x="7200" y="5344"/>
                  </a:lnTo>
                  <a:lnTo>
                    <a:pt x="7223" y="5231"/>
                  </a:lnTo>
                  <a:lnTo>
                    <a:pt x="7268" y="5027"/>
                  </a:lnTo>
                  <a:lnTo>
                    <a:pt x="7223" y="4869"/>
                  </a:lnTo>
                  <a:lnTo>
                    <a:pt x="7200" y="4801"/>
                  </a:lnTo>
                  <a:lnTo>
                    <a:pt x="7178" y="4755"/>
                  </a:lnTo>
                  <a:lnTo>
                    <a:pt x="7042" y="4687"/>
                  </a:lnTo>
                  <a:lnTo>
                    <a:pt x="7019" y="4665"/>
                  </a:lnTo>
                  <a:lnTo>
                    <a:pt x="7042" y="4552"/>
                  </a:lnTo>
                  <a:lnTo>
                    <a:pt x="7042" y="4506"/>
                  </a:lnTo>
                  <a:lnTo>
                    <a:pt x="6997" y="4461"/>
                  </a:lnTo>
                  <a:lnTo>
                    <a:pt x="6951" y="4370"/>
                  </a:lnTo>
                  <a:lnTo>
                    <a:pt x="6929" y="4302"/>
                  </a:lnTo>
                  <a:lnTo>
                    <a:pt x="6997" y="4212"/>
                  </a:lnTo>
                  <a:lnTo>
                    <a:pt x="7019" y="4144"/>
                  </a:lnTo>
                  <a:lnTo>
                    <a:pt x="7042" y="4031"/>
                  </a:lnTo>
                  <a:lnTo>
                    <a:pt x="7065" y="3985"/>
                  </a:lnTo>
                  <a:lnTo>
                    <a:pt x="7019" y="3940"/>
                  </a:lnTo>
                  <a:lnTo>
                    <a:pt x="7019" y="3895"/>
                  </a:lnTo>
                  <a:lnTo>
                    <a:pt x="7019" y="3804"/>
                  </a:lnTo>
                  <a:lnTo>
                    <a:pt x="6997" y="3759"/>
                  </a:lnTo>
                  <a:lnTo>
                    <a:pt x="6951" y="3714"/>
                  </a:lnTo>
                  <a:lnTo>
                    <a:pt x="6906" y="3668"/>
                  </a:lnTo>
                  <a:lnTo>
                    <a:pt x="6906" y="3623"/>
                  </a:lnTo>
                  <a:lnTo>
                    <a:pt x="6906" y="3533"/>
                  </a:lnTo>
                  <a:lnTo>
                    <a:pt x="6951" y="3397"/>
                  </a:lnTo>
                  <a:lnTo>
                    <a:pt x="6861" y="3238"/>
                  </a:lnTo>
                  <a:lnTo>
                    <a:pt x="6657" y="3057"/>
                  </a:lnTo>
                  <a:lnTo>
                    <a:pt x="6566" y="2944"/>
                  </a:lnTo>
                  <a:lnTo>
                    <a:pt x="6566" y="2876"/>
                  </a:lnTo>
                  <a:lnTo>
                    <a:pt x="6612" y="2808"/>
                  </a:lnTo>
                  <a:lnTo>
                    <a:pt x="6702" y="2740"/>
                  </a:lnTo>
                  <a:lnTo>
                    <a:pt x="6748" y="2650"/>
                  </a:lnTo>
                  <a:lnTo>
                    <a:pt x="6793" y="2514"/>
                  </a:lnTo>
                  <a:lnTo>
                    <a:pt x="6793" y="2491"/>
                  </a:lnTo>
                  <a:lnTo>
                    <a:pt x="6793" y="2401"/>
                  </a:lnTo>
                  <a:lnTo>
                    <a:pt x="6702" y="2038"/>
                  </a:lnTo>
                  <a:lnTo>
                    <a:pt x="6680" y="1948"/>
                  </a:lnTo>
                  <a:lnTo>
                    <a:pt x="6680" y="1834"/>
                  </a:lnTo>
                  <a:lnTo>
                    <a:pt x="6657" y="1812"/>
                  </a:lnTo>
                  <a:lnTo>
                    <a:pt x="6476" y="1767"/>
                  </a:lnTo>
                  <a:lnTo>
                    <a:pt x="6431" y="1721"/>
                  </a:lnTo>
                  <a:lnTo>
                    <a:pt x="6363" y="1653"/>
                  </a:lnTo>
                  <a:lnTo>
                    <a:pt x="6317" y="1427"/>
                  </a:lnTo>
                  <a:lnTo>
                    <a:pt x="6249" y="1246"/>
                  </a:lnTo>
                  <a:lnTo>
                    <a:pt x="6023" y="1246"/>
                  </a:lnTo>
                  <a:lnTo>
                    <a:pt x="5774" y="1065"/>
                  </a:lnTo>
                  <a:lnTo>
                    <a:pt x="5683" y="883"/>
                  </a:lnTo>
                  <a:lnTo>
                    <a:pt x="5593" y="883"/>
                  </a:lnTo>
                  <a:lnTo>
                    <a:pt x="5502" y="838"/>
                  </a:lnTo>
                  <a:lnTo>
                    <a:pt x="5321" y="816"/>
                  </a:lnTo>
                  <a:lnTo>
                    <a:pt x="5163" y="974"/>
                  </a:lnTo>
                  <a:lnTo>
                    <a:pt x="5117" y="1065"/>
                  </a:lnTo>
                  <a:lnTo>
                    <a:pt x="5004" y="1133"/>
                  </a:lnTo>
                  <a:lnTo>
                    <a:pt x="4959" y="1223"/>
                  </a:lnTo>
                  <a:lnTo>
                    <a:pt x="4710" y="1246"/>
                  </a:lnTo>
                  <a:lnTo>
                    <a:pt x="4642" y="1291"/>
                  </a:lnTo>
                  <a:lnTo>
                    <a:pt x="4438" y="1495"/>
                  </a:lnTo>
                  <a:lnTo>
                    <a:pt x="4393" y="1517"/>
                  </a:lnTo>
                  <a:lnTo>
                    <a:pt x="4166" y="1427"/>
                  </a:lnTo>
                  <a:lnTo>
                    <a:pt x="4008" y="1450"/>
                  </a:lnTo>
                  <a:lnTo>
                    <a:pt x="3963" y="1427"/>
                  </a:lnTo>
                  <a:lnTo>
                    <a:pt x="3917" y="1336"/>
                  </a:lnTo>
                  <a:lnTo>
                    <a:pt x="4076" y="1200"/>
                  </a:lnTo>
                  <a:lnTo>
                    <a:pt x="4121" y="1065"/>
                  </a:lnTo>
                  <a:lnTo>
                    <a:pt x="4098" y="929"/>
                  </a:lnTo>
                  <a:lnTo>
                    <a:pt x="4053" y="929"/>
                  </a:lnTo>
                  <a:lnTo>
                    <a:pt x="3872" y="1019"/>
                  </a:lnTo>
                  <a:lnTo>
                    <a:pt x="3578" y="861"/>
                  </a:lnTo>
                  <a:lnTo>
                    <a:pt x="3442" y="883"/>
                  </a:lnTo>
                  <a:lnTo>
                    <a:pt x="3419" y="838"/>
                  </a:lnTo>
                  <a:lnTo>
                    <a:pt x="3396" y="793"/>
                  </a:lnTo>
                  <a:lnTo>
                    <a:pt x="3170" y="816"/>
                  </a:lnTo>
                  <a:lnTo>
                    <a:pt x="3238" y="748"/>
                  </a:lnTo>
                  <a:lnTo>
                    <a:pt x="3306" y="657"/>
                  </a:lnTo>
                  <a:lnTo>
                    <a:pt x="3306" y="521"/>
                  </a:lnTo>
                  <a:lnTo>
                    <a:pt x="3238" y="431"/>
                  </a:lnTo>
                  <a:lnTo>
                    <a:pt x="3193" y="385"/>
                  </a:lnTo>
                  <a:lnTo>
                    <a:pt x="3079" y="340"/>
                  </a:lnTo>
                  <a:lnTo>
                    <a:pt x="3079" y="317"/>
                  </a:lnTo>
                  <a:lnTo>
                    <a:pt x="3012" y="317"/>
                  </a:lnTo>
                  <a:lnTo>
                    <a:pt x="2989" y="272"/>
                  </a:lnTo>
                  <a:lnTo>
                    <a:pt x="2876" y="295"/>
                  </a:lnTo>
                  <a:lnTo>
                    <a:pt x="2762" y="340"/>
                  </a:lnTo>
                  <a:lnTo>
                    <a:pt x="2695" y="340"/>
                  </a:lnTo>
                  <a:lnTo>
                    <a:pt x="2627" y="295"/>
                  </a:lnTo>
                  <a:lnTo>
                    <a:pt x="2423" y="227"/>
                  </a:lnTo>
                  <a:lnTo>
                    <a:pt x="2378" y="227"/>
                  </a:lnTo>
                  <a:lnTo>
                    <a:pt x="2219" y="2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4427575" y="3524300"/>
              <a:ext cx="32850" cy="35675"/>
            </a:xfrm>
            <a:custGeom>
              <a:rect b="b" l="l" r="r" t="t"/>
              <a:pathLst>
                <a:path extrusionOk="0" h="1427" w="1314">
                  <a:moveTo>
                    <a:pt x="1087" y="0"/>
                  </a:moveTo>
                  <a:lnTo>
                    <a:pt x="996" y="46"/>
                  </a:lnTo>
                  <a:lnTo>
                    <a:pt x="906" y="68"/>
                  </a:lnTo>
                  <a:lnTo>
                    <a:pt x="883" y="68"/>
                  </a:lnTo>
                  <a:lnTo>
                    <a:pt x="861" y="114"/>
                  </a:lnTo>
                  <a:lnTo>
                    <a:pt x="815" y="227"/>
                  </a:lnTo>
                  <a:lnTo>
                    <a:pt x="747" y="272"/>
                  </a:lnTo>
                  <a:lnTo>
                    <a:pt x="725" y="272"/>
                  </a:lnTo>
                  <a:lnTo>
                    <a:pt x="566" y="159"/>
                  </a:lnTo>
                  <a:lnTo>
                    <a:pt x="544" y="159"/>
                  </a:lnTo>
                  <a:lnTo>
                    <a:pt x="521" y="182"/>
                  </a:lnTo>
                  <a:lnTo>
                    <a:pt x="498" y="204"/>
                  </a:lnTo>
                  <a:lnTo>
                    <a:pt x="408" y="317"/>
                  </a:lnTo>
                  <a:lnTo>
                    <a:pt x="317" y="453"/>
                  </a:lnTo>
                  <a:lnTo>
                    <a:pt x="181" y="634"/>
                  </a:lnTo>
                  <a:lnTo>
                    <a:pt x="159" y="680"/>
                  </a:lnTo>
                  <a:lnTo>
                    <a:pt x="45" y="793"/>
                  </a:lnTo>
                  <a:lnTo>
                    <a:pt x="23" y="816"/>
                  </a:lnTo>
                  <a:lnTo>
                    <a:pt x="0" y="906"/>
                  </a:lnTo>
                  <a:lnTo>
                    <a:pt x="0" y="1042"/>
                  </a:lnTo>
                  <a:lnTo>
                    <a:pt x="23" y="1223"/>
                  </a:lnTo>
                  <a:lnTo>
                    <a:pt x="45" y="1404"/>
                  </a:lnTo>
                  <a:lnTo>
                    <a:pt x="91" y="1404"/>
                  </a:lnTo>
                  <a:lnTo>
                    <a:pt x="159" y="1427"/>
                  </a:lnTo>
                  <a:lnTo>
                    <a:pt x="227" y="1404"/>
                  </a:lnTo>
                  <a:lnTo>
                    <a:pt x="317" y="1382"/>
                  </a:lnTo>
                  <a:lnTo>
                    <a:pt x="430" y="1382"/>
                  </a:lnTo>
                  <a:lnTo>
                    <a:pt x="566" y="1336"/>
                  </a:lnTo>
                  <a:lnTo>
                    <a:pt x="634" y="1314"/>
                  </a:lnTo>
                  <a:lnTo>
                    <a:pt x="725" y="1314"/>
                  </a:lnTo>
                  <a:lnTo>
                    <a:pt x="793" y="1336"/>
                  </a:lnTo>
                  <a:lnTo>
                    <a:pt x="815" y="1359"/>
                  </a:lnTo>
                  <a:lnTo>
                    <a:pt x="861" y="1382"/>
                  </a:lnTo>
                  <a:lnTo>
                    <a:pt x="928" y="1382"/>
                  </a:lnTo>
                  <a:lnTo>
                    <a:pt x="1019" y="1223"/>
                  </a:lnTo>
                  <a:lnTo>
                    <a:pt x="1110" y="1087"/>
                  </a:lnTo>
                  <a:lnTo>
                    <a:pt x="1178" y="974"/>
                  </a:lnTo>
                  <a:lnTo>
                    <a:pt x="1110" y="929"/>
                  </a:lnTo>
                  <a:lnTo>
                    <a:pt x="1019" y="906"/>
                  </a:lnTo>
                  <a:lnTo>
                    <a:pt x="928" y="906"/>
                  </a:lnTo>
                  <a:lnTo>
                    <a:pt x="815" y="929"/>
                  </a:lnTo>
                  <a:lnTo>
                    <a:pt x="702" y="974"/>
                  </a:lnTo>
                  <a:lnTo>
                    <a:pt x="634" y="974"/>
                  </a:lnTo>
                  <a:lnTo>
                    <a:pt x="611" y="906"/>
                  </a:lnTo>
                  <a:lnTo>
                    <a:pt x="702" y="929"/>
                  </a:lnTo>
                  <a:lnTo>
                    <a:pt x="838" y="793"/>
                  </a:lnTo>
                  <a:lnTo>
                    <a:pt x="1019" y="702"/>
                  </a:lnTo>
                  <a:lnTo>
                    <a:pt x="1200" y="589"/>
                  </a:lnTo>
                  <a:lnTo>
                    <a:pt x="1245" y="544"/>
                  </a:lnTo>
                  <a:lnTo>
                    <a:pt x="1291" y="499"/>
                  </a:lnTo>
                  <a:lnTo>
                    <a:pt x="1313" y="408"/>
                  </a:lnTo>
                  <a:lnTo>
                    <a:pt x="1268" y="272"/>
                  </a:lnTo>
                  <a:lnTo>
                    <a:pt x="1223" y="204"/>
                  </a:lnTo>
                  <a:lnTo>
                    <a:pt x="1087" y="46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3759600" y="2372350"/>
              <a:ext cx="139275" cy="110425"/>
            </a:xfrm>
            <a:custGeom>
              <a:rect b="b" l="l" r="r" t="t"/>
              <a:pathLst>
                <a:path extrusionOk="0" h="4417" w="5571">
                  <a:moveTo>
                    <a:pt x="2356" y="590"/>
                  </a:moveTo>
                  <a:lnTo>
                    <a:pt x="2242" y="612"/>
                  </a:lnTo>
                  <a:lnTo>
                    <a:pt x="2197" y="680"/>
                  </a:lnTo>
                  <a:lnTo>
                    <a:pt x="2288" y="748"/>
                  </a:lnTo>
                  <a:lnTo>
                    <a:pt x="2333" y="703"/>
                  </a:lnTo>
                  <a:lnTo>
                    <a:pt x="2356" y="657"/>
                  </a:lnTo>
                  <a:lnTo>
                    <a:pt x="2424" y="590"/>
                  </a:lnTo>
                  <a:close/>
                  <a:moveTo>
                    <a:pt x="1925" y="2514"/>
                  </a:moveTo>
                  <a:lnTo>
                    <a:pt x="1903" y="2559"/>
                  </a:lnTo>
                  <a:lnTo>
                    <a:pt x="1925" y="2650"/>
                  </a:lnTo>
                  <a:lnTo>
                    <a:pt x="1903" y="2718"/>
                  </a:lnTo>
                  <a:lnTo>
                    <a:pt x="1903" y="2808"/>
                  </a:lnTo>
                  <a:lnTo>
                    <a:pt x="1971" y="2831"/>
                  </a:lnTo>
                  <a:lnTo>
                    <a:pt x="1971" y="2808"/>
                  </a:lnTo>
                  <a:lnTo>
                    <a:pt x="1993" y="2741"/>
                  </a:lnTo>
                  <a:lnTo>
                    <a:pt x="2016" y="2673"/>
                  </a:lnTo>
                  <a:lnTo>
                    <a:pt x="1993" y="2627"/>
                  </a:lnTo>
                  <a:lnTo>
                    <a:pt x="1925" y="2514"/>
                  </a:lnTo>
                  <a:close/>
                  <a:moveTo>
                    <a:pt x="3556" y="2967"/>
                  </a:moveTo>
                  <a:lnTo>
                    <a:pt x="3533" y="3012"/>
                  </a:lnTo>
                  <a:lnTo>
                    <a:pt x="3488" y="3058"/>
                  </a:lnTo>
                  <a:lnTo>
                    <a:pt x="3510" y="3125"/>
                  </a:lnTo>
                  <a:lnTo>
                    <a:pt x="3533" y="3148"/>
                  </a:lnTo>
                  <a:lnTo>
                    <a:pt x="3624" y="3080"/>
                  </a:lnTo>
                  <a:lnTo>
                    <a:pt x="3601" y="3012"/>
                  </a:lnTo>
                  <a:lnTo>
                    <a:pt x="3578" y="2967"/>
                  </a:lnTo>
                  <a:close/>
                  <a:moveTo>
                    <a:pt x="1722" y="3058"/>
                  </a:moveTo>
                  <a:lnTo>
                    <a:pt x="1495" y="3171"/>
                  </a:lnTo>
                  <a:lnTo>
                    <a:pt x="1382" y="3193"/>
                  </a:lnTo>
                  <a:lnTo>
                    <a:pt x="1382" y="3420"/>
                  </a:lnTo>
                  <a:lnTo>
                    <a:pt x="1450" y="3601"/>
                  </a:lnTo>
                  <a:lnTo>
                    <a:pt x="1473" y="3624"/>
                  </a:lnTo>
                  <a:lnTo>
                    <a:pt x="1495" y="3692"/>
                  </a:lnTo>
                  <a:lnTo>
                    <a:pt x="1699" y="3782"/>
                  </a:lnTo>
                  <a:lnTo>
                    <a:pt x="1858" y="3850"/>
                  </a:lnTo>
                  <a:lnTo>
                    <a:pt x="1993" y="3827"/>
                  </a:lnTo>
                  <a:lnTo>
                    <a:pt x="2129" y="3714"/>
                  </a:lnTo>
                  <a:lnTo>
                    <a:pt x="2129" y="3624"/>
                  </a:lnTo>
                  <a:lnTo>
                    <a:pt x="2129" y="3533"/>
                  </a:lnTo>
                  <a:lnTo>
                    <a:pt x="2152" y="3465"/>
                  </a:lnTo>
                  <a:lnTo>
                    <a:pt x="2084" y="3284"/>
                  </a:lnTo>
                  <a:lnTo>
                    <a:pt x="2039" y="3125"/>
                  </a:lnTo>
                  <a:lnTo>
                    <a:pt x="2016" y="3058"/>
                  </a:lnTo>
                  <a:lnTo>
                    <a:pt x="1993" y="3058"/>
                  </a:lnTo>
                  <a:lnTo>
                    <a:pt x="1903" y="3125"/>
                  </a:lnTo>
                  <a:lnTo>
                    <a:pt x="1835" y="3125"/>
                  </a:lnTo>
                  <a:lnTo>
                    <a:pt x="1767" y="3080"/>
                  </a:lnTo>
                  <a:lnTo>
                    <a:pt x="1722" y="3058"/>
                  </a:lnTo>
                  <a:close/>
                  <a:moveTo>
                    <a:pt x="5277" y="3488"/>
                  </a:moveTo>
                  <a:lnTo>
                    <a:pt x="5231" y="3578"/>
                  </a:lnTo>
                  <a:lnTo>
                    <a:pt x="5209" y="3759"/>
                  </a:lnTo>
                  <a:lnTo>
                    <a:pt x="5367" y="3873"/>
                  </a:lnTo>
                  <a:lnTo>
                    <a:pt x="5503" y="3895"/>
                  </a:lnTo>
                  <a:lnTo>
                    <a:pt x="5526" y="3873"/>
                  </a:lnTo>
                  <a:lnTo>
                    <a:pt x="5571" y="3782"/>
                  </a:lnTo>
                  <a:lnTo>
                    <a:pt x="5571" y="3714"/>
                  </a:lnTo>
                  <a:lnTo>
                    <a:pt x="5277" y="3488"/>
                  </a:lnTo>
                  <a:close/>
                  <a:moveTo>
                    <a:pt x="3307" y="3827"/>
                  </a:moveTo>
                  <a:lnTo>
                    <a:pt x="3284" y="3873"/>
                  </a:lnTo>
                  <a:lnTo>
                    <a:pt x="3261" y="3918"/>
                  </a:lnTo>
                  <a:lnTo>
                    <a:pt x="3216" y="3941"/>
                  </a:lnTo>
                  <a:lnTo>
                    <a:pt x="3193" y="3963"/>
                  </a:lnTo>
                  <a:lnTo>
                    <a:pt x="3171" y="4031"/>
                  </a:lnTo>
                  <a:lnTo>
                    <a:pt x="3239" y="4054"/>
                  </a:lnTo>
                  <a:lnTo>
                    <a:pt x="3375" y="3963"/>
                  </a:lnTo>
                  <a:lnTo>
                    <a:pt x="3488" y="3986"/>
                  </a:lnTo>
                  <a:lnTo>
                    <a:pt x="3510" y="3963"/>
                  </a:lnTo>
                  <a:lnTo>
                    <a:pt x="3488" y="3918"/>
                  </a:lnTo>
                  <a:lnTo>
                    <a:pt x="3465" y="3873"/>
                  </a:lnTo>
                  <a:lnTo>
                    <a:pt x="3420" y="3873"/>
                  </a:lnTo>
                  <a:lnTo>
                    <a:pt x="3329" y="3850"/>
                  </a:lnTo>
                  <a:lnTo>
                    <a:pt x="3307" y="3827"/>
                  </a:lnTo>
                  <a:close/>
                  <a:moveTo>
                    <a:pt x="1314" y="3805"/>
                  </a:moveTo>
                  <a:lnTo>
                    <a:pt x="1314" y="3827"/>
                  </a:lnTo>
                  <a:lnTo>
                    <a:pt x="1337" y="4031"/>
                  </a:lnTo>
                  <a:lnTo>
                    <a:pt x="1427" y="4054"/>
                  </a:lnTo>
                  <a:lnTo>
                    <a:pt x="1450" y="4076"/>
                  </a:lnTo>
                  <a:lnTo>
                    <a:pt x="1541" y="4054"/>
                  </a:lnTo>
                  <a:lnTo>
                    <a:pt x="1541" y="4031"/>
                  </a:lnTo>
                  <a:lnTo>
                    <a:pt x="1495" y="3918"/>
                  </a:lnTo>
                  <a:lnTo>
                    <a:pt x="1359" y="3827"/>
                  </a:lnTo>
                  <a:lnTo>
                    <a:pt x="1314" y="3805"/>
                  </a:lnTo>
                  <a:close/>
                  <a:moveTo>
                    <a:pt x="1654" y="3963"/>
                  </a:moveTo>
                  <a:lnTo>
                    <a:pt x="1676" y="3986"/>
                  </a:lnTo>
                  <a:lnTo>
                    <a:pt x="1767" y="4099"/>
                  </a:lnTo>
                  <a:lnTo>
                    <a:pt x="1835" y="4122"/>
                  </a:lnTo>
                  <a:lnTo>
                    <a:pt x="1880" y="4122"/>
                  </a:lnTo>
                  <a:lnTo>
                    <a:pt x="1903" y="4099"/>
                  </a:lnTo>
                  <a:lnTo>
                    <a:pt x="1835" y="4054"/>
                  </a:lnTo>
                  <a:lnTo>
                    <a:pt x="1767" y="4031"/>
                  </a:lnTo>
                  <a:lnTo>
                    <a:pt x="1699" y="3986"/>
                  </a:lnTo>
                  <a:lnTo>
                    <a:pt x="1654" y="3963"/>
                  </a:lnTo>
                  <a:close/>
                  <a:moveTo>
                    <a:pt x="1925" y="1"/>
                  </a:moveTo>
                  <a:lnTo>
                    <a:pt x="1699" y="159"/>
                  </a:lnTo>
                  <a:lnTo>
                    <a:pt x="1473" y="227"/>
                  </a:lnTo>
                  <a:lnTo>
                    <a:pt x="1359" y="363"/>
                  </a:lnTo>
                  <a:lnTo>
                    <a:pt x="1133" y="725"/>
                  </a:lnTo>
                  <a:lnTo>
                    <a:pt x="1042" y="816"/>
                  </a:lnTo>
                  <a:lnTo>
                    <a:pt x="929" y="861"/>
                  </a:lnTo>
                  <a:lnTo>
                    <a:pt x="725" y="839"/>
                  </a:lnTo>
                  <a:lnTo>
                    <a:pt x="657" y="861"/>
                  </a:lnTo>
                  <a:lnTo>
                    <a:pt x="544" y="906"/>
                  </a:lnTo>
                  <a:lnTo>
                    <a:pt x="408" y="906"/>
                  </a:lnTo>
                  <a:lnTo>
                    <a:pt x="250" y="1088"/>
                  </a:lnTo>
                  <a:lnTo>
                    <a:pt x="137" y="1291"/>
                  </a:lnTo>
                  <a:lnTo>
                    <a:pt x="114" y="1337"/>
                  </a:lnTo>
                  <a:lnTo>
                    <a:pt x="114" y="1427"/>
                  </a:lnTo>
                  <a:lnTo>
                    <a:pt x="182" y="1495"/>
                  </a:lnTo>
                  <a:lnTo>
                    <a:pt x="273" y="1563"/>
                  </a:lnTo>
                  <a:lnTo>
                    <a:pt x="386" y="1495"/>
                  </a:lnTo>
                  <a:lnTo>
                    <a:pt x="522" y="1473"/>
                  </a:lnTo>
                  <a:lnTo>
                    <a:pt x="612" y="1246"/>
                  </a:lnTo>
                  <a:lnTo>
                    <a:pt x="703" y="1042"/>
                  </a:lnTo>
                  <a:lnTo>
                    <a:pt x="793" y="1020"/>
                  </a:lnTo>
                  <a:lnTo>
                    <a:pt x="907" y="1065"/>
                  </a:lnTo>
                  <a:lnTo>
                    <a:pt x="861" y="1359"/>
                  </a:lnTo>
                  <a:lnTo>
                    <a:pt x="861" y="1495"/>
                  </a:lnTo>
                  <a:lnTo>
                    <a:pt x="816" y="1427"/>
                  </a:lnTo>
                  <a:lnTo>
                    <a:pt x="748" y="1382"/>
                  </a:lnTo>
                  <a:lnTo>
                    <a:pt x="703" y="1405"/>
                  </a:lnTo>
                  <a:lnTo>
                    <a:pt x="612" y="1450"/>
                  </a:lnTo>
                  <a:lnTo>
                    <a:pt x="499" y="1608"/>
                  </a:lnTo>
                  <a:lnTo>
                    <a:pt x="476" y="1722"/>
                  </a:lnTo>
                  <a:lnTo>
                    <a:pt x="431" y="1812"/>
                  </a:lnTo>
                  <a:lnTo>
                    <a:pt x="386" y="1767"/>
                  </a:lnTo>
                  <a:lnTo>
                    <a:pt x="340" y="1699"/>
                  </a:lnTo>
                  <a:lnTo>
                    <a:pt x="273" y="1699"/>
                  </a:lnTo>
                  <a:lnTo>
                    <a:pt x="137" y="1631"/>
                  </a:lnTo>
                  <a:lnTo>
                    <a:pt x="46" y="1631"/>
                  </a:lnTo>
                  <a:lnTo>
                    <a:pt x="1" y="2061"/>
                  </a:lnTo>
                  <a:lnTo>
                    <a:pt x="1" y="2310"/>
                  </a:lnTo>
                  <a:lnTo>
                    <a:pt x="69" y="2537"/>
                  </a:lnTo>
                  <a:lnTo>
                    <a:pt x="46" y="2650"/>
                  </a:lnTo>
                  <a:lnTo>
                    <a:pt x="1" y="3080"/>
                  </a:lnTo>
                  <a:lnTo>
                    <a:pt x="182" y="3193"/>
                  </a:lnTo>
                  <a:lnTo>
                    <a:pt x="386" y="3329"/>
                  </a:lnTo>
                  <a:lnTo>
                    <a:pt x="431" y="3442"/>
                  </a:lnTo>
                  <a:lnTo>
                    <a:pt x="431" y="3692"/>
                  </a:lnTo>
                  <a:lnTo>
                    <a:pt x="363" y="3714"/>
                  </a:lnTo>
                  <a:lnTo>
                    <a:pt x="408" y="3850"/>
                  </a:lnTo>
                  <a:lnTo>
                    <a:pt x="431" y="3918"/>
                  </a:lnTo>
                  <a:lnTo>
                    <a:pt x="431" y="4031"/>
                  </a:lnTo>
                  <a:lnTo>
                    <a:pt x="590" y="4054"/>
                  </a:lnTo>
                  <a:lnTo>
                    <a:pt x="635" y="4054"/>
                  </a:lnTo>
                  <a:lnTo>
                    <a:pt x="839" y="4122"/>
                  </a:lnTo>
                  <a:lnTo>
                    <a:pt x="907" y="4167"/>
                  </a:lnTo>
                  <a:lnTo>
                    <a:pt x="974" y="4167"/>
                  </a:lnTo>
                  <a:lnTo>
                    <a:pt x="1088" y="4122"/>
                  </a:lnTo>
                  <a:lnTo>
                    <a:pt x="1201" y="4099"/>
                  </a:lnTo>
                  <a:lnTo>
                    <a:pt x="1224" y="4144"/>
                  </a:lnTo>
                  <a:lnTo>
                    <a:pt x="1291" y="4144"/>
                  </a:lnTo>
                  <a:lnTo>
                    <a:pt x="1269" y="4009"/>
                  </a:lnTo>
                  <a:lnTo>
                    <a:pt x="1291" y="3963"/>
                  </a:lnTo>
                  <a:lnTo>
                    <a:pt x="1246" y="3918"/>
                  </a:lnTo>
                  <a:lnTo>
                    <a:pt x="1224" y="3873"/>
                  </a:lnTo>
                  <a:lnTo>
                    <a:pt x="1156" y="3850"/>
                  </a:lnTo>
                  <a:lnTo>
                    <a:pt x="1065" y="3850"/>
                  </a:lnTo>
                  <a:lnTo>
                    <a:pt x="1110" y="3737"/>
                  </a:lnTo>
                  <a:lnTo>
                    <a:pt x="1224" y="3624"/>
                  </a:lnTo>
                  <a:lnTo>
                    <a:pt x="1224" y="3533"/>
                  </a:lnTo>
                  <a:lnTo>
                    <a:pt x="1201" y="3420"/>
                  </a:lnTo>
                  <a:lnTo>
                    <a:pt x="1201" y="3329"/>
                  </a:lnTo>
                  <a:lnTo>
                    <a:pt x="1178" y="3216"/>
                  </a:lnTo>
                  <a:lnTo>
                    <a:pt x="1224" y="3125"/>
                  </a:lnTo>
                  <a:lnTo>
                    <a:pt x="1314" y="3058"/>
                  </a:lnTo>
                  <a:lnTo>
                    <a:pt x="1337" y="3012"/>
                  </a:lnTo>
                  <a:lnTo>
                    <a:pt x="1405" y="2922"/>
                  </a:lnTo>
                  <a:lnTo>
                    <a:pt x="1495" y="2876"/>
                  </a:lnTo>
                  <a:lnTo>
                    <a:pt x="1518" y="2854"/>
                  </a:lnTo>
                  <a:lnTo>
                    <a:pt x="1473" y="2763"/>
                  </a:lnTo>
                  <a:lnTo>
                    <a:pt x="1427" y="2741"/>
                  </a:lnTo>
                  <a:lnTo>
                    <a:pt x="1518" y="2695"/>
                  </a:lnTo>
                  <a:lnTo>
                    <a:pt x="1586" y="2695"/>
                  </a:lnTo>
                  <a:lnTo>
                    <a:pt x="1631" y="2718"/>
                  </a:lnTo>
                  <a:lnTo>
                    <a:pt x="1631" y="2695"/>
                  </a:lnTo>
                  <a:lnTo>
                    <a:pt x="1676" y="2491"/>
                  </a:lnTo>
                  <a:lnTo>
                    <a:pt x="1744" y="2197"/>
                  </a:lnTo>
                  <a:lnTo>
                    <a:pt x="1790" y="2152"/>
                  </a:lnTo>
                  <a:lnTo>
                    <a:pt x="1835" y="2107"/>
                  </a:lnTo>
                  <a:lnTo>
                    <a:pt x="1925" y="2220"/>
                  </a:lnTo>
                  <a:lnTo>
                    <a:pt x="1993" y="2220"/>
                  </a:lnTo>
                  <a:lnTo>
                    <a:pt x="2084" y="2174"/>
                  </a:lnTo>
                  <a:lnTo>
                    <a:pt x="2175" y="2084"/>
                  </a:lnTo>
                  <a:lnTo>
                    <a:pt x="2197" y="1993"/>
                  </a:lnTo>
                  <a:lnTo>
                    <a:pt x="2242" y="1880"/>
                  </a:lnTo>
                  <a:lnTo>
                    <a:pt x="2197" y="1812"/>
                  </a:lnTo>
                  <a:lnTo>
                    <a:pt x="2175" y="1767"/>
                  </a:lnTo>
                  <a:lnTo>
                    <a:pt x="1880" y="1767"/>
                  </a:lnTo>
                  <a:lnTo>
                    <a:pt x="1790" y="1722"/>
                  </a:lnTo>
                  <a:lnTo>
                    <a:pt x="1722" y="1631"/>
                  </a:lnTo>
                  <a:lnTo>
                    <a:pt x="1722" y="1382"/>
                  </a:lnTo>
                  <a:lnTo>
                    <a:pt x="1722" y="1337"/>
                  </a:lnTo>
                  <a:lnTo>
                    <a:pt x="1722" y="1065"/>
                  </a:lnTo>
                  <a:lnTo>
                    <a:pt x="1767" y="1042"/>
                  </a:lnTo>
                  <a:lnTo>
                    <a:pt x="1835" y="816"/>
                  </a:lnTo>
                  <a:lnTo>
                    <a:pt x="1903" y="725"/>
                  </a:lnTo>
                  <a:lnTo>
                    <a:pt x="1903" y="522"/>
                  </a:lnTo>
                  <a:lnTo>
                    <a:pt x="1925" y="408"/>
                  </a:lnTo>
                  <a:lnTo>
                    <a:pt x="1858" y="250"/>
                  </a:lnTo>
                  <a:lnTo>
                    <a:pt x="1858" y="182"/>
                  </a:lnTo>
                  <a:lnTo>
                    <a:pt x="1880" y="114"/>
                  </a:lnTo>
                  <a:lnTo>
                    <a:pt x="1971" y="1"/>
                  </a:lnTo>
                  <a:close/>
                  <a:moveTo>
                    <a:pt x="3261" y="2333"/>
                  </a:moveTo>
                  <a:lnTo>
                    <a:pt x="3125" y="2424"/>
                  </a:lnTo>
                  <a:lnTo>
                    <a:pt x="2967" y="2559"/>
                  </a:lnTo>
                  <a:lnTo>
                    <a:pt x="3012" y="2605"/>
                  </a:lnTo>
                  <a:lnTo>
                    <a:pt x="3035" y="2650"/>
                  </a:lnTo>
                  <a:lnTo>
                    <a:pt x="3012" y="2741"/>
                  </a:lnTo>
                  <a:lnTo>
                    <a:pt x="2990" y="2786"/>
                  </a:lnTo>
                  <a:lnTo>
                    <a:pt x="2967" y="2831"/>
                  </a:lnTo>
                  <a:lnTo>
                    <a:pt x="2944" y="2944"/>
                  </a:lnTo>
                  <a:lnTo>
                    <a:pt x="2922" y="2922"/>
                  </a:lnTo>
                  <a:lnTo>
                    <a:pt x="2831" y="2899"/>
                  </a:lnTo>
                  <a:lnTo>
                    <a:pt x="2831" y="2741"/>
                  </a:lnTo>
                  <a:lnTo>
                    <a:pt x="2831" y="2627"/>
                  </a:lnTo>
                  <a:lnTo>
                    <a:pt x="2786" y="2559"/>
                  </a:lnTo>
                  <a:lnTo>
                    <a:pt x="2673" y="2582"/>
                  </a:lnTo>
                  <a:lnTo>
                    <a:pt x="2650" y="2650"/>
                  </a:lnTo>
                  <a:lnTo>
                    <a:pt x="2650" y="2673"/>
                  </a:lnTo>
                  <a:lnTo>
                    <a:pt x="2537" y="2854"/>
                  </a:lnTo>
                  <a:lnTo>
                    <a:pt x="2514" y="2876"/>
                  </a:lnTo>
                  <a:lnTo>
                    <a:pt x="2469" y="2899"/>
                  </a:lnTo>
                  <a:lnTo>
                    <a:pt x="2333" y="2876"/>
                  </a:lnTo>
                  <a:lnTo>
                    <a:pt x="2265" y="2899"/>
                  </a:lnTo>
                  <a:lnTo>
                    <a:pt x="2288" y="3012"/>
                  </a:lnTo>
                  <a:lnTo>
                    <a:pt x="2356" y="3035"/>
                  </a:lnTo>
                  <a:lnTo>
                    <a:pt x="2378" y="3080"/>
                  </a:lnTo>
                  <a:lnTo>
                    <a:pt x="2378" y="3125"/>
                  </a:lnTo>
                  <a:lnTo>
                    <a:pt x="2401" y="3171"/>
                  </a:lnTo>
                  <a:lnTo>
                    <a:pt x="2446" y="3261"/>
                  </a:lnTo>
                  <a:lnTo>
                    <a:pt x="2424" y="3442"/>
                  </a:lnTo>
                  <a:lnTo>
                    <a:pt x="2514" y="3624"/>
                  </a:lnTo>
                  <a:lnTo>
                    <a:pt x="2537" y="3624"/>
                  </a:lnTo>
                  <a:lnTo>
                    <a:pt x="2605" y="3601"/>
                  </a:lnTo>
                  <a:lnTo>
                    <a:pt x="2673" y="3624"/>
                  </a:lnTo>
                  <a:lnTo>
                    <a:pt x="2808" y="3646"/>
                  </a:lnTo>
                  <a:lnTo>
                    <a:pt x="2854" y="3782"/>
                  </a:lnTo>
                  <a:lnTo>
                    <a:pt x="2854" y="3850"/>
                  </a:lnTo>
                  <a:lnTo>
                    <a:pt x="2876" y="3941"/>
                  </a:lnTo>
                  <a:lnTo>
                    <a:pt x="2876" y="4031"/>
                  </a:lnTo>
                  <a:lnTo>
                    <a:pt x="2967" y="4212"/>
                  </a:lnTo>
                  <a:lnTo>
                    <a:pt x="3125" y="4167"/>
                  </a:lnTo>
                  <a:lnTo>
                    <a:pt x="3148" y="4031"/>
                  </a:lnTo>
                  <a:lnTo>
                    <a:pt x="3148" y="3941"/>
                  </a:lnTo>
                  <a:lnTo>
                    <a:pt x="3125" y="3805"/>
                  </a:lnTo>
                  <a:lnTo>
                    <a:pt x="3148" y="3646"/>
                  </a:lnTo>
                  <a:lnTo>
                    <a:pt x="3329" y="3578"/>
                  </a:lnTo>
                  <a:lnTo>
                    <a:pt x="3420" y="3510"/>
                  </a:lnTo>
                  <a:lnTo>
                    <a:pt x="3397" y="3375"/>
                  </a:lnTo>
                  <a:lnTo>
                    <a:pt x="3307" y="3329"/>
                  </a:lnTo>
                  <a:lnTo>
                    <a:pt x="3261" y="3261"/>
                  </a:lnTo>
                  <a:lnTo>
                    <a:pt x="3284" y="3171"/>
                  </a:lnTo>
                  <a:lnTo>
                    <a:pt x="3329" y="3080"/>
                  </a:lnTo>
                  <a:lnTo>
                    <a:pt x="3397" y="3058"/>
                  </a:lnTo>
                  <a:lnTo>
                    <a:pt x="3488" y="3012"/>
                  </a:lnTo>
                  <a:lnTo>
                    <a:pt x="3510" y="2990"/>
                  </a:lnTo>
                  <a:lnTo>
                    <a:pt x="3533" y="2944"/>
                  </a:lnTo>
                  <a:lnTo>
                    <a:pt x="3533" y="2808"/>
                  </a:lnTo>
                  <a:lnTo>
                    <a:pt x="3510" y="2627"/>
                  </a:lnTo>
                  <a:lnTo>
                    <a:pt x="3510" y="2559"/>
                  </a:lnTo>
                  <a:lnTo>
                    <a:pt x="3556" y="2469"/>
                  </a:lnTo>
                  <a:lnTo>
                    <a:pt x="3533" y="2424"/>
                  </a:lnTo>
                  <a:lnTo>
                    <a:pt x="3510" y="2378"/>
                  </a:lnTo>
                  <a:lnTo>
                    <a:pt x="3420" y="2356"/>
                  </a:lnTo>
                  <a:lnTo>
                    <a:pt x="3329" y="2333"/>
                  </a:lnTo>
                  <a:close/>
                  <a:moveTo>
                    <a:pt x="2220" y="3692"/>
                  </a:moveTo>
                  <a:lnTo>
                    <a:pt x="2175" y="3827"/>
                  </a:lnTo>
                  <a:lnTo>
                    <a:pt x="2084" y="3963"/>
                  </a:lnTo>
                  <a:lnTo>
                    <a:pt x="2039" y="4031"/>
                  </a:lnTo>
                  <a:lnTo>
                    <a:pt x="1993" y="4122"/>
                  </a:lnTo>
                  <a:lnTo>
                    <a:pt x="1993" y="4144"/>
                  </a:lnTo>
                  <a:lnTo>
                    <a:pt x="2039" y="4258"/>
                  </a:lnTo>
                  <a:lnTo>
                    <a:pt x="2084" y="4258"/>
                  </a:lnTo>
                  <a:lnTo>
                    <a:pt x="2107" y="4190"/>
                  </a:lnTo>
                  <a:lnTo>
                    <a:pt x="2220" y="3827"/>
                  </a:lnTo>
                  <a:lnTo>
                    <a:pt x="2242" y="3692"/>
                  </a:lnTo>
                  <a:close/>
                  <a:moveTo>
                    <a:pt x="2492" y="3963"/>
                  </a:moveTo>
                  <a:lnTo>
                    <a:pt x="2333" y="3986"/>
                  </a:lnTo>
                  <a:lnTo>
                    <a:pt x="2333" y="4054"/>
                  </a:lnTo>
                  <a:lnTo>
                    <a:pt x="2310" y="4212"/>
                  </a:lnTo>
                  <a:lnTo>
                    <a:pt x="2650" y="4416"/>
                  </a:lnTo>
                  <a:lnTo>
                    <a:pt x="2763" y="4371"/>
                  </a:lnTo>
                  <a:lnTo>
                    <a:pt x="2831" y="4393"/>
                  </a:lnTo>
                  <a:lnTo>
                    <a:pt x="2899" y="4348"/>
                  </a:lnTo>
                  <a:lnTo>
                    <a:pt x="2899" y="4235"/>
                  </a:lnTo>
                  <a:lnTo>
                    <a:pt x="2876" y="4167"/>
                  </a:lnTo>
                  <a:lnTo>
                    <a:pt x="2808" y="4144"/>
                  </a:lnTo>
                  <a:lnTo>
                    <a:pt x="2718" y="4144"/>
                  </a:lnTo>
                  <a:lnTo>
                    <a:pt x="2582" y="4054"/>
                  </a:lnTo>
                  <a:lnTo>
                    <a:pt x="2492" y="396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2377275" y="3464875"/>
              <a:ext cx="4550" cy="7925"/>
            </a:xfrm>
            <a:custGeom>
              <a:rect b="b" l="l" r="r" t="t"/>
              <a:pathLst>
                <a:path extrusionOk="0" h="317" w="182">
                  <a:moveTo>
                    <a:pt x="23" y="0"/>
                  </a:moveTo>
                  <a:lnTo>
                    <a:pt x="23" y="23"/>
                  </a:lnTo>
                  <a:lnTo>
                    <a:pt x="1" y="91"/>
                  </a:lnTo>
                  <a:lnTo>
                    <a:pt x="68" y="181"/>
                  </a:lnTo>
                  <a:lnTo>
                    <a:pt x="91" y="317"/>
                  </a:lnTo>
                  <a:lnTo>
                    <a:pt x="159" y="317"/>
                  </a:lnTo>
                  <a:lnTo>
                    <a:pt x="182" y="204"/>
                  </a:lnTo>
                  <a:lnTo>
                    <a:pt x="182" y="91"/>
                  </a:lnTo>
                  <a:lnTo>
                    <a:pt x="136" y="4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2168400" y="3376000"/>
              <a:ext cx="73050" cy="47575"/>
            </a:xfrm>
            <a:custGeom>
              <a:rect b="b" l="l" r="r" t="t"/>
              <a:pathLst>
                <a:path extrusionOk="0" h="1903" w="2922">
                  <a:moveTo>
                    <a:pt x="838" y="0"/>
                  </a:moveTo>
                  <a:lnTo>
                    <a:pt x="748" y="23"/>
                  </a:lnTo>
                  <a:lnTo>
                    <a:pt x="612" y="45"/>
                  </a:lnTo>
                  <a:lnTo>
                    <a:pt x="589" y="45"/>
                  </a:lnTo>
                  <a:lnTo>
                    <a:pt x="453" y="23"/>
                  </a:lnTo>
                  <a:lnTo>
                    <a:pt x="317" y="23"/>
                  </a:lnTo>
                  <a:lnTo>
                    <a:pt x="272" y="45"/>
                  </a:lnTo>
                  <a:lnTo>
                    <a:pt x="249" y="91"/>
                  </a:lnTo>
                  <a:lnTo>
                    <a:pt x="227" y="159"/>
                  </a:lnTo>
                  <a:lnTo>
                    <a:pt x="182" y="159"/>
                  </a:lnTo>
                  <a:lnTo>
                    <a:pt x="204" y="181"/>
                  </a:lnTo>
                  <a:lnTo>
                    <a:pt x="227" y="362"/>
                  </a:lnTo>
                  <a:lnTo>
                    <a:pt x="249" y="408"/>
                  </a:lnTo>
                  <a:lnTo>
                    <a:pt x="204" y="498"/>
                  </a:lnTo>
                  <a:lnTo>
                    <a:pt x="204" y="521"/>
                  </a:lnTo>
                  <a:lnTo>
                    <a:pt x="295" y="611"/>
                  </a:lnTo>
                  <a:lnTo>
                    <a:pt x="295" y="634"/>
                  </a:lnTo>
                  <a:lnTo>
                    <a:pt x="272" y="657"/>
                  </a:lnTo>
                  <a:lnTo>
                    <a:pt x="204" y="725"/>
                  </a:lnTo>
                  <a:lnTo>
                    <a:pt x="159" y="770"/>
                  </a:lnTo>
                  <a:lnTo>
                    <a:pt x="182" y="838"/>
                  </a:lnTo>
                  <a:lnTo>
                    <a:pt x="227" y="883"/>
                  </a:lnTo>
                  <a:lnTo>
                    <a:pt x="227" y="928"/>
                  </a:lnTo>
                  <a:lnTo>
                    <a:pt x="204" y="996"/>
                  </a:lnTo>
                  <a:lnTo>
                    <a:pt x="159" y="1064"/>
                  </a:lnTo>
                  <a:lnTo>
                    <a:pt x="114" y="1087"/>
                  </a:lnTo>
                  <a:lnTo>
                    <a:pt x="23" y="1087"/>
                  </a:lnTo>
                  <a:lnTo>
                    <a:pt x="0" y="1110"/>
                  </a:lnTo>
                  <a:lnTo>
                    <a:pt x="46" y="1178"/>
                  </a:lnTo>
                  <a:lnTo>
                    <a:pt x="114" y="1245"/>
                  </a:lnTo>
                  <a:lnTo>
                    <a:pt x="204" y="1313"/>
                  </a:lnTo>
                  <a:lnTo>
                    <a:pt x="227" y="1381"/>
                  </a:lnTo>
                  <a:lnTo>
                    <a:pt x="204" y="1427"/>
                  </a:lnTo>
                  <a:lnTo>
                    <a:pt x="182" y="1562"/>
                  </a:lnTo>
                  <a:lnTo>
                    <a:pt x="227" y="1585"/>
                  </a:lnTo>
                  <a:lnTo>
                    <a:pt x="272" y="1630"/>
                  </a:lnTo>
                  <a:lnTo>
                    <a:pt x="272" y="1698"/>
                  </a:lnTo>
                  <a:lnTo>
                    <a:pt x="272" y="1744"/>
                  </a:lnTo>
                  <a:lnTo>
                    <a:pt x="295" y="1789"/>
                  </a:lnTo>
                  <a:lnTo>
                    <a:pt x="340" y="1789"/>
                  </a:lnTo>
                  <a:lnTo>
                    <a:pt x="385" y="1834"/>
                  </a:lnTo>
                  <a:lnTo>
                    <a:pt x="453" y="1902"/>
                  </a:lnTo>
                  <a:lnTo>
                    <a:pt x="499" y="1902"/>
                  </a:lnTo>
                  <a:lnTo>
                    <a:pt x="521" y="1857"/>
                  </a:lnTo>
                  <a:lnTo>
                    <a:pt x="589" y="1721"/>
                  </a:lnTo>
                  <a:lnTo>
                    <a:pt x="725" y="1540"/>
                  </a:lnTo>
                  <a:lnTo>
                    <a:pt x="748" y="1495"/>
                  </a:lnTo>
                  <a:lnTo>
                    <a:pt x="748" y="1404"/>
                  </a:lnTo>
                  <a:lnTo>
                    <a:pt x="748" y="1381"/>
                  </a:lnTo>
                  <a:lnTo>
                    <a:pt x="770" y="1381"/>
                  </a:lnTo>
                  <a:lnTo>
                    <a:pt x="861" y="1359"/>
                  </a:lnTo>
                  <a:lnTo>
                    <a:pt x="997" y="1313"/>
                  </a:lnTo>
                  <a:lnTo>
                    <a:pt x="1087" y="1313"/>
                  </a:lnTo>
                  <a:lnTo>
                    <a:pt x="1155" y="1381"/>
                  </a:lnTo>
                  <a:lnTo>
                    <a:pt x="1223" y="1427"/>
                  </a:lnTo>
                  <a:lnTo>
                    <a:pt x="1450" y="1381"/>
                  </a:lnTo>
                  <a:lnTo>
                    <a:pt x="1495" y="1359"/>
                  </a:lnTo>
                  <a:lnTo>
                    <a:pt x="1540" y="1313"/>
                  </a:lnTo>
                  <a:lnTo>
                    <a:pt x="1585" y="1291"/>
                  </a:lnTo>
                  <a:lnTo>
                    <a:pt x="1676" y="1245"/>
                  </a:lnTo>
                  <a:lnTo>
                    <a:pt x="1789" y="1223"/>
                  </a:lnTo>
                  <a:lnTo>
                    <a:pt x="1880" y="1245"/>
                  </a:lnTo>
                  <a:lnTo>
                    <a:pt x="2083" y="1245"/>
                  </a:lnTo>
                  <a:lnTo>
                    <a:pt x="2174" y="1223"/>
                  </a:lnTo>
                  <a:lnTo>
                    <a:pt x="2333" y="1268"/>
                  </a:lnTo>
                  <a:lnTo>
                    <a:pt x="2446" y="1268"/>
                  </a:lnTo>
                  <a:lnTo>
                    <a:pt x="2536" y="1313"/>
                  </a:lnTo>
                  <a:lnTo>
                    <a:pt x="2559" y="1381"/>
                  </a:lnTo>
                  <a:lnTo>
                    <a:pt x="2604" y="1427"/>
                  </a:lnTo>
                  <a:lnTo>
                    <a:pt x="2650" y="1427"/>
                  </a:lnTo>
                  <a:lnTo>
                    <a:pt x="2672" y="1404"/>
                  </a:lnTo>
                  <a:lnTo>
                    <a:pt x="2695" y="1336"/>
                  </a:lnTo>
                  <a:lnTo>
                    <a:pt x="2740" y="1313"/>
                  </a:lnTo>
                  <a:lnTo>
                    <a:pt x="2785" y="1291"/>
                  </a:lnTo>
                  <a:lnTo>
                    <a:pt x="2831" y="1245"/>
                  </a:lnTo>
                  <a:lnTo>
                    <a:pt x="2899" y="1155"/>
                  </a:lnTo>
                  <a:lnTo>
                    <a:pt x="2921" y="1087"/>
                  </a:lnTo>
                  <a:lnTo>
                    <a:pt x="2876" y="1042"/>
                  </a:lnTo>
                  <a:lnTo>
                    <a:pt x="2831" y="996"/>
                  </a:lnTo>
                  <a:lnTo>
                    <a:pt x="2650" y="838"/>
                  </a:lnTo>
                  <a:lnTo>
                    <a:pt x="2468" y="770"/>
                  </a:lnTo>
                  <a:lnTo>
                    <a:pt x="2355" y="747"/>
                  </a:lnTo>
                  <a:lnTo>
                    <a:pt x="2265" y="747"/>
                  </a:lnTo>
                  <a:lnTo>
                    <a:pt x="2174" y="725"/>
                  </a:lnTo>
                  <a:lnTo>
                    <a:pt x="2083" y="702"/>
                  </a:lnTo>
                  <a:lnTo>
                    <a:pt x="1993" y="679"/>
                  </a:lnTo>
                  <a:lnTo>
                    <a:pt x="1902" y="657"/>
                  </a:lnTo>
                  <a:lnTo>
                    <a:pt x="1902" y="634"/>
                  </a:lnTo>
                  <a:lnTo>
                    <a:pt x="1902" y="589"/>
                  </a:lnTo>
                  <a:lnTo>
                    <a:pt x="2129" y="589"/>
                  </a:lnTo>
                  <a:lnTo>
                    <a:pt x="2174" y="566"/>
                  </a:lnTo>
                  <a:lnTo>
                    <a:pt x="2197" y="544"/>
                  </a:lnTo>
                  <a:lnTo>
                    <a:pt x="2129" y="498"/>
                  </a:lnTo>
                  <a:lnTo>
                    <a:pt x="1812" y="521"/>
                  </a:lnTo>
                  <a:lnTo>
                    <a:pt x="1744" y="453"/>
                  </a:lnTo>
                  <a:lnTo>
                    <a:pt x="1699" y="362"/>
                  </a:lnTo>
                  <a:lnTo>
                    <a:pt x="1676" y="272"/>
                  </a:lnTo>
                  <a:lnTo>
                    <a:pt x="1631" y="204"/>
                  </a:lnTo>
                  <a:lnTo>
                    <a:pt x="1585" y="204"/>
                  </a:lnTo>
                  <a:lnTo>
                    <a:pt x="1495" y="227"/>
                  </a:lnTo>
                  <a:lnTo>
                    <a:pt x="1450" y="227"/>
                  </a:lnTo>
                  <a:lnTo>
                    <a:pt x="1359" y="204"/>
                  </a:lnTo>
                  <a:lnTo>
                    <a:pt x="1246" y="113"/>
                  </a:lnTo>
                  <a:lnTo>
                    <a:pt x="1087" y="113"/>
                  </a:lnTo>
                  <a:lnTo>
                    <a:pt x="1042" y="91"/>
                  </a:lnTo>
                  <a:lnTo>
                    <a:pt x="974" y="45"/>
                  </a:lnTo>
                  <a:lnTo>
                    <a:pt x="929" y="23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426200" y="2987675"/>
              <a:ext cx="409850" cy="407575"/>
            </a:xfrm>
            <a:custGeom>
              <a:rect b="b" l="l" r="r" t="t"/>
              <a:pathLst>
                <a:path extrusionOk="0" h="16303" w="16394">
                  <a:moveTo>
                    <a:pt x="12046" y="0"/>
                  </a:moveTo>
                  <a:lnTo>
                    <a:pt x="11910" y="46"/>
                  </a:lnTo>
                  <a:lnTo>
                    <a:pt x="11842" y="136"/>
                  </a:lnTo>
                  <a:lnTo>
                    <a:pt x="11707" y="227"/>
                  </a:lnTo>
                  <a:lnTo>
                    <a:pt x="11435" y="272"/>
                  </a:lnTo>
                  <a:lnTo>
                    <a:pt x="11186" y="408"/>
                  </a:lnTo>
                  <a:lnTo>
                    <a:pt x="11095" y="431"/>
                  </a:lnTo>
                  <a:lnTo>
                    <a:pt x="11005" y="408"/>
                  </a:lnTo>
                  <a:lnTo>
                    <a:pt x="10846" y="272"/>
                  </a:lnTo>
                  <a:lnTo>
                    <a:pt x="10756" y="227"/>
                  </a:lnTo>
                  <a:lnTo>
                    <a:pt x="10665" y="181"/>
                  </a:lnTo>
                  <a:lnTo>
                    <a:pt x="9895" y="181"/>
                  </a:lnTo>
                  <a:lnTo>
                    <a:pt x="9691" y="295"/>
                  </a:lnTo>
                  <a:lnTo>
                    <a:pt x="9238" y="295"/>
                  </a:lnTo>
                  <a:lnTo>
                    <a:pt x="9148" y="340"/>
                  </a:lnTo>
                  <a:lnTo>
                    <a:pt x="8944" y="476"/>
                  </a:lnTo>
                  <a:lnTo>
                    <a:pt x="8740" y="476"/>
                  </a:lnTo>
                  <a:lnTo>
                    <a:pt x="8446" y="521"/>
                  </a:lnTo>
                  <a:lnTo>
                    <a:pt x="7880" y="566"/>
                  </a:lnTo>
                  <a:lnTo>
                    <a:pt x="7654" y="634"/>
                  </a:lnTo>
                  <a:lnTo>
                    <a:pt x="7518" y="725"/>
                  </a:lnTo>
                  <a:lnTo>
                    <a:pt x="7291" y="815"/>
                  </a:lnTo>
                  <a:lnTo>
                    <a:pt x="7133" y="906"/>
                  </a:lnTo>
                  <a:lnTo>
                    <a:pt x="7020" y="997"/>
                  </a:lnTo>
                  <a:lnTo>
                    <a:pt x="6929" y="1155"/>
                  </a:lnTo>
                  <a:lnTo>
                    <a:pt x="6838" y="1223"/>
                  </a:lnTo>
                  <a:lnTo>
                    <a:pt x="6748" y="1246"/>
                  </a:lnTo>
                  <a:lnTo>
                    <a:pt x="6612" y="1200"/>
                  </a:lnTo>
                  <a:lnTo>
                    <a:pt x="6544" y="1200"/>
                  </a:lnTo>
                  <a:lnTo>
                    <a:pt x="6159" y="1382"/>
                  </a:lnTo>
                  <a:lnTo>
                    <a:pt x="6023" y="1472"/>
                  </a:lnTo>
                  <a:lnTo>
                    <a:pt x="5933" y="1563"/>
                  </a:lnTo>
                  <a:lnTo>
                    <a:pt x="5819" y="1676"/>
                  </a:lnTo>
                  <a:lnTo>
                    <a:pt x="5706" y="1744"/>
                  </a:lnTo>
                  <a:lnTo>
                    <a:pt x="5548" y="1857"/>
                  </a:lnTo>
                  <a:lnTo>
                    <a:pt x="5367" y="1948"/>
                  </a:lnTo>
                  <a:lnTo>
                    <a:pt x="5118" y="1948"/>
                  </a:lnTo>
                  <a:lnTo>
                    <a:pt x="5140" y="2015"/>
                  </a:lnTo>
                  <a:lnTo>
                    <a:pt x="5185" y="2061"/>
                  </a:lnTo>
                  <a:lnTo>
                    <a:pt x="5367" y="2197"/>
                  </a:lnTo>
                  <a:lnTo>
                    <a:pt x="5457" y="2287"/>
                  </a:lnTo>
                  <a:lnTo>
                    <a:pt x="5457" y="2310"/>
                  </a:lnTo>
                  <a:lnTo>
                    <a:pt x="5435" y="2378"/>
                  </a:lnTo>
                  <a:lnTo>
                    <a:pt x="5412" y="2423"/>
                  </a:lnTo>
                  <a:lnTo>
                    <a:pt x="5435" y="2468"/>
                  </a:lnTo>
                  <a:lnTo>
                    <a:pt x="5502" y="2514"/>
                  </a:lnTo>
                  <a:lnTo>
                    <a:pt x="5502" y="2559"/>
                  </a:lnTo>
                  <a:lnTo>
                    <a:pt x="5502" y="2582"/>
                  </a:lnTo>
                  <a:lnTo>
                    <a:pt x="5457" y="2649"/>
                  </a:lnTo>
                  <a:lnTo>
                    <a:pt x="5525" y="2831"/>
                  </a:lnTo>
                  <a:lnTo>
                    <a:pt x="5548" y="3012"/>
                  </a:lnTo>
                  <a:lnTo>
                    <a:pt x="5525" y="3125"/>
                  </a:lnTo>
                  <a:lnTo>
                    <a:pt x="5525" y="3216"/>
                  </a:lnTo>
                  <a:lnTo>
                    <a:pt x="5525" y="3261"/>
                  </a:lnTo>
                  <a:lnTo>
                    <a:pt x="5593" y="3419"/>
                  </a:lnTo>
                  <a:lnTo>
                    <a:pt x="5548" y="3646"/>
                  </a:lnTo>
                  <a:lnTo>
                    <a:pt x="5593" y="3782"/>
                  </a:lnTo>
                  <a:lnTo>
                    <a:pt x="5661" y="3872"/>
                  </a:lnTo>
                  <a:lnTo>
                    <a:pt x="5684" y="4053"/>
                  </a:lnTo>
                  <a:lnTo>
                    <a:pt x="5729" y="4144"/>
                  </a:lnTo>
                  <a:lnTo>
                    <a:pt x="5819" y="4234"/>
                  </a:lnTo>
                  <a:lnTo>
                    <a:pt x="5865" y="4257"/>
                  </a:lnTo>
                  <a:lnTo>
                    <a:pt x="5955" y="4325"/>
                  </a:lnTo>
                  <a:lnTo>
                    <a:pt x="6001" y="4370"/>
                  </a:lnTo>
                  <a:lnTo>
                    <a:pt x="6046" y="4438"/>
                  </a:lnTo>
                  <a:lnTo>
                    <a:pt x="5955" y="4506"/>
                  </a:lnTo>
                  <a:lnTo>
                    <a:pt x="5910" y="4574"/>
                  </a:lnTo>
                  <a:lnTo>
                    <a:pt x="5887" y="4642"/>
                  </a:lnTo>
                  <a:lnTo>
                    <a:pt x="5910" y="4733"/>
                  </a:lnTo>
                  <a:lnTo>
                    <a:pt x="5910" y="4778"/>
                  </a:lnTo>
                  <a:lnTo>
                    <a:pt x="5865" y="4801"/>
                  </a:lnTo>
                  <a:lnTo>
                    <a:pt x="5593" y="4801"/>
                  </a:lnTo>
                  <a:lnTo>
                    <a:pt x="5435" y="4778"/>
                  </a:lnTo>
                  <a:lnTo>
                    <a:pt x="5118" y="4778"/>
                  </a:lnTo>
                  <a:lnTo>
                    <a:pt x="4936" y="4755"/>
                  </a:lnTo>
                  <a:lnTo>
                    <a:pt x="4891" y="4778"/>
                  </a:lnTo>
                  <a:lnTo>
                    <a:pt x="4733" y="4801"/>
                  </a:lnTo>
                  <a:lnTo>
                    <a:pt x="4619" y="4823"/>
                  </a:lnTo>
                  <a:lnTo>
                    <a:pt x="4597" y="4823"/>
                  </a:lnTo>
                  <a:lnTo>
                    <a:pt x="4551" y="4846"/>
                  </a:lnTo>
                  <a:lnTo>
                    <a:pt x="4529" y="4914"/>
                  </a:lnTo>
                  <a:lnTo>
                    <a:pt x="4506" y="5004"/>
                  </a:lnTo>
                  <a:lnTo>
                    <a:pt x="4484" y="5050"/>
                  </a:lnTo>
                  <a:lnTo>
                    <a:pt x="4167" y="5163"/>
                  </a:lnTo>
                  <a:lnTo>
                    <a:pt x="4031" y="5185"/>
                  </a:lnTo>
                  <a:lnTo>
                    <a:pt x="3940" y="5163"/>
                  </a:lnTo>
                  <a:lnTo>
                    <a:pt x="3895" y="5163"/>
                  </a:lnTo>
                  <a:lnTo>
                    <a:pt x="3850" y="5208"/>
                  </a:lnTo>
                  <a:lnTo>
                    <a:pt x="3827" y="5231"/>
                  </a:lnTo>
                  <a:lnTo>
                    <a:pt x="3827" y="5299"/>
                  </a:lnTo>
                  <a:lnTo>
                    <a:pt x="3850" y="5344"/>
                  </a:lnTo>
                  <a:lnTo>
                    <a:pt x="3872" y="5412"/>
                  </a:lnTo>
                  <a:lnTo>
                    <a:pt x="3872" y="5480"/>
                  </a:lnTo>
                  <a:lnTo>
                    <a:pt x="3850" y="5525"/>
                  </a:lnTo>
                  <a:lnTo>
                    <a:pt x="3850" y="5570"/>
                  </a:lnTo>
                  <a:lnTo>
                    <a:pt x="3850" y="5638"/>
                  </a:lnTo>
                  <a:lnTo>
                    <a:pt x="3850" y="5661"/>
                  </a:lnTo>
                  <a:lnTo>
                    <a:pt x="3895" y="5661"/>
                  </a:lnTo>
                  <a:lnTo>
                    <a:pt x="3917" y="5684"/>
                  </a:lnTo>
                  <a:lnTo>
                    <a:pt x="3963" y="5706"/>
                  </a:lnTo>
                  <a:lnTo>
                    <a:pt x="4008" y="5752"/>
                  </a:lnTo>
                  <a:lnTo>
                    <a:pt x="4008" y="5819"/>
                  </a:lnTo>
                  <a:lnTo>
                    <a:pt x="3985" y="5842"/>
                  </a:lnTo>
                  <a:lnTo>
                    <a:pt x="3940" y="5865"/>
                  </a:lnTo>
                  <a:lnTo>
                    <a:pt x="3827" y="5887"/>
                  </a:lnTo>
                  <a:lnTo>
                    <a:pt x="3714" y="5887"/>
                  </a:lnTo>
                  <a:lnTo>
                    <a:pt x="3600" y="5978"/>
                  </a:lnTo>
                  <a:lnTo>
                    <a:pt x="3465" y="6091"/>
                  </a:lnTo>
                  <a:lnTo>
                    <a:pt x="3283" y="6159"/>
                  </a:lnTo>
                  <a:lnTo>
                    <a:pt x="3216" y="6182"/>
                  </a:lnTo>
                  <a:lnTo>
                    <a:pt x="3102" y="6227"/>
                  </a:lnTo>
                  <a:lnTo>
                    <a:pt x="2944" y="6295"/>
                  </a:lnTo>
                  <a:lnTo>
                    <a:pt x="2876" y="6431"/>
                  </a:lnTo>
                  <a:lnTo>
                    <a:pt x="2763" y="6567"/>
                  </a:lnTo>
                  <a:lnTo>
                    <a:pt x="2672" y="6680"/>
                  </a:lnTo>
                  <a:lnTo>
                    <a:pt x="2559" y="6770"/>
                  </a:lnTo>
                  <a:lnTo>
                    <a:pt x="2446" y="6793"/>
                  </a:lnTo>
                  <a:lnTo>
                    <a:pt x="2310" y="6838"/>
                  </a:lnTo>
                  <a:lnTo>
                    <a:pt x="2129" y="6884"/>
                  </a:lnTo>
                  <a:lnTo>
                    <a:pt x="1993" y="6884"/>
                  </a:lnTo>
                  <a:lnTo>
                    <a:pt x="1948" y="6906"/>
                  </a:lnTo>
                  <a:lnTo>
                    <a:pt x="1789" y="6906"/>
                  </a:lnTo>
                  <a:lnTo>
                    <a:pt x="1744" y="6884"/>
                  </a:lnTo>
                  <a:lnTo>
                    <a:pt x="1721" y="6906"/>
                  </a:lnTo>
                  <a:lnTo>
                    <a:pt x="1721" y="6929"/>
                  </a:lnTo>
                  <a:lnTo>
                    <a:pt x="1721" y="6974"/>
                  </a:lnTo>
                  <a:lnTo>
                    <a:pt x="1699" y="7042"/>
                  </a:lnTo>
                  <a:lnTo>
                    <a:pt x="1676" y="7087"/>
                  </a:lnTo>
                  <a:lnTo>
                    <a:pt x="1653" y="7110"/>
                  </a:lnTo>
                  <a:lnTo>
                    <a:pt x="1517" y="7110"/>
                  </a:lnTo>
                  <a:lnTo>
                    <a:pt x="1449" y="7087"/>
                  </a:lnTo>
                  <a:lnTo>
                    <a:pt x="1246" y="7065"/>
                  </a:lnTo>
                  <a:lnTo>
                    <a:pt x="1223" y="7065"/>
                  </a:lnTo>
                  <a:lnTo>
                    <a:pt x="1200" y="7087"/>
                  </a:lnTo>
                  <a:lnTo>
                    <a:pt x="1132" y="7110"/>
                  </a:lnTo>
                  <a:lnTo>
                    <a:pt x="1042" y="7178"/>
                  </a:lnTo>
                  <a:lnTo>
                    <a:pt x="997" y="7246"/>
                  </a:lnTo>
                  <a:lnTo>
                    <a:pt x="951" y="7291"/>
                  </a:lnTo>
                  <a:lnTo>
                    <a:pt x="838" y="7291"/>
                  </a:lnTo>
                  <a:lnTo>
                    <a:pt x="793" y="7314"/>
                  </a:lnTo>
                  <a:lnTo>
                    <a:pt x="589" y="7472"/>
                  </a:lnTo>
                  <a:lnTo>
                    <a:pt x="544" y="7518"/>
                  </a:lnTo>
                  <a:lnTo>
                    <a:pt x="317" y="7654"/>
                  </a:lnTo>
                  <a:lnTo>
                    <a:pt x="272" y="7699"/>
                  </a:lnTo>
                  <a:lnTo>
                    <a:pt x="227" y="7744"/>
                  </a:lnTo>
                  <a:lnTo>
                    <a:pt x="91" y="7857"/>
                  </a:lnTo>
                  <a:lnTo>
                    <a:pt x="0" y="7880"/>
                  </a:lnTo>
                  <a:lnTo>
                    <a:pt x="0" y="7925"/>
                  </a:lnTo>
                  <a:lnTo>
                    <a:pt x="0" y="7970"/>
                  </a:lnTo>
                  <a:lnTo>
                    <a:pt x="0" y="8106"/>
                  </a:lnTo>
                  <a:lnTo>
                    <a:pt x="0" y="8242"/>
                  </a:lnTo>
                  <a:lnTo>
                    <a:pt x="0" y="8446"/>
                  </a:lnTo>
                  <a:lnTo>
                    <a:pt x="0" y="8627"/>
                  </a:lnTo>
                  <a:lnTo>
                    <a:pt x="0" y="8854"/>
                  </a:lnTo>
                  <a:lnTo>
                    <a:pt x="0" y="8989"/>
                  </a:lnTo>
                  <a:lnTo>
                    <a:pt x="0" y="9171"/>
                  </a:lnTo>
                  <a:lnTo>
                    <a:pt x="136" y="9261"/>
                  </a:lnTo>
                  <a:lnTo>
                    <a:pt x="295" y="9374"/>
                  </a:lnTo>
                  <a:lnTo>
                    <a:pt x="431" y="9465"/>
                  </a:lnTo>
                  <a:lnTo>
                    <a:pt x="589" y="9555"/>
                  </a:lnTo>
                  <a:lnTo>
                    <a:pt x="748" y="9669"/>
                  </a:lnTo>
                  <a:lnTo>
                    <a:pt x="883" y="9759"/>
                  </a:lnTo>
                  <a:lnTo>
                    <a:pt x="1042" y="9850"/>
                  </a:lnTo>
                  <a:lnTo>
                    <a:pt x="1178" y="9963"/>
                  </a:lnTo>
                  <a:lnTo>
                    <a:pt x="1336" y="10054"/>
                  </a:lnTo>
                  <a:lnTo>
                    <a:pt x="1495" y="10144"/>
                  </a:lnTo>
                  <a:lnTo>
                    <a:pt x="1631" y="10257"/>
                  </a:lnTo>
                  <a:lnTo>
                    <a:pt x="1789" y="10348"/>
                  </a:lnTo>
                  <a:lnTo>
                    <a:pt x="1925" y="10439"/>
                  </a:lnTo>
                  <a:lnTo>
                    <a:pt x="2083" y="10529"/>
                  </a:lnTo>
                  <a:lnTo>
                    <a:pt x="2242" y="10642"/>
                  </a:lnTo>
                  <a:lnTo>
                    <a:pt x="2378" y="10733"/>
                  </a:lnTo>
                  <a:lnTo>
                    <a:pt x="2514" y="10823"/>
                  </a:lnTo>
                  <a:lnTo>
                    <a:pt x="2695" y="10937"/>
                  </a:lnTo>
                  <a:lnTo>
                    <a:pt x="2876" y="11073"/>
                  </a:lnTo>
                  <a:lnTo>
                    <a:pt x="3057" y="11186"/>
                  </a:lnTo>
                  <a:lnTo>
                    <a:pt x="3306" y="11344"/>
                  </a:lnTo>
                  <a:lnTo>
                    <a:pt x="3510" y="11503"/>
                  </a:lnTo>
                  <a:lnTo>
                    <a:pt x="3782" y="11707"/>
                  </a:lnTo>
                  <a:lnTo>
                    <a:pt x="4031" y="11888"/>
                  </a:lnTo>
                  <a:lnTo>
                    <a:pt x="4302" y="12069"/>
                  </a:lnTo>
                  <a:lnTo>
                    <a:pt x="4551" y="12250"/>
                  </a:lnTo>
                  <a:lnTo>
                    <a:pt x="4823" y="12431"/>
                  </a:lnTo>
                  <a:lnTo>
                    <a:pt x="5072" y="12612"/>
                  </a:lnTo>
                  <a:lnTo>
                    <a:pt x="5344" y="12816"/>
                  </a:lnTo>
                  <a:lnTo>
                    <a:pt x="5593" y="12997"/>
                  </a:lnTo>
                  <a:lnTo>
                    <a:pt x="5865" y="13178"/>
                  </a:lnTo>
                  <a:lnTo>
                    <a:pt x="6114" y="13359"/>
                  </a:lnTo>
                  <a:lnTo>
                    <a:pt x="6386" y="13541"/>
                  </a:lnTo>
                  <a:lnTo>
                    <a:pt x="6635" y="13722"/>
                  </a:lnTo>
                  <a:lnTo>
                    <a:pt x="6906" y="13903"/>
                  </a:lnTo>
                  <a:lnTo>
                    <a:pt x="7155" y="14084"/>
                  </a:lnTo>
                  <a:lnTo>
                    <a:pt x="7427" y="14265"/>
                  </a:lnTo>
                  <a:lnTo>
                    <a:pt x="7676" y="14446"/>
                  </a:lnTo>
                  <a:lnTo>
                    <a:pt x="7789" y="14537"/>
                  </a:lnTo>
                  <a:lnTo>
                    <a:pt x="7812" y="14559"/>
                  </a:lnTo>
                  <a:lnTo>
                    <a:pt x="7812" y="14627"/>
                  </a:lnTo>
                  <a:lnTo>
                    <a:pt x="7812" y="14718"/>
                  </a:lnTo>
                  <a:lnTo>
                    <a:pt x="7812" y="14763"/>
                  </a:lnTo>
                  <a:lnTo>
                    <a:pt x="7857" y="14809"/>
                  </a:lnTo>
                  <a:lnTo>
                    <a:pt x="7903" y="14854"/>
                  </a:lnTo>
                  <a:lnTo>
                    <a:pt x="8174" y="14990"/>
                  </a:lnTo>
                  <a:lnTo>
                    <a:pt x="8197" y="15012"/>
                  </a:lnTo>
                  <a:lnTo>
                    <a:pt x="8197" y="15080"/>
                  </a:lnTo>
                  <a:lnTo>
                    <a:pt x="8220" y="15148"/>
                  </a:lnTo>
                  <a:lnTo>
                    <a:pt x="8288" y="15171"/>
                  </a:lnTo>
                  <a:lnTo>
                    <a:pt x="8333" y="15216"/>
                  </a:lnTo>
                  <a:lnTo>
                    <a:pt x="8423" y="15239"/>
                  </a:lnTo>
                  <a:lnTo>
                    <a:pt x="8650" y="15261"/>
                  </a:lnTo>
                  <a:lnTo>
                    <a:pt x="8695" y="15284"/>
                  </a:lnTo>
                  <a:lnTo>
                    <a:pt x="8808" y="15397"/>
                  </a:lnTo>
                  <a:lnTo>
                    <a:pt x="8854" y="15443"/>
                  </a:lnTo>
                  <a:lnTo>
                    <a:pt x="9012" y="15465"/>
                  </a:lnTo>
                  <a:lnTo>
                    <a:pt x="9125" y="15488"/>
                  </a:lnTo>
                  <a:lnTo>
                    <a:pt x="9171" y="15488"/>
                  </a:lnTo>
                  <a:lnTo>
                    <a:pt x="9261" y="15533"/>
                  </a:lnTo>
                  <a:lnTo>
                    <a:pt x="9374" y="15578"/>
                  </a:lnTo>
                  <a:lnTo>
                    <a:pt x="9442" y="15646"/>
                  </a:lnTo>
                  <a:lnTo>
                    <a:pt x="9442" y="15692"/>
                  </a:lnTo>
                  <a:lnTo>
                    <a:pt x="9442" y="15827"/>
                  </a:lnTo>
                  <a:lnTo>
                    <a:pt x="9442" y="15895"/>
                  </a:lnTo>
                  <a:lnTo>
                    <a:pt x="9465" y="15963"/>
                  </a:lnTo>
                  <a:lnTo>
                    <a:pt x="9465" y="15986"/>
                  </a:lnTo>
                  <a:lnTo>
                    <a:pt x="9442" y="16009"/>
                  </a:lnTo>
                  <a:lnTo>
                    <a:pt x="9420" y="16031"/>
                  </a:lnTo>
                  <a:lnTo>
                    <a:pt x="9420" y="16077"/>
                  </a:lnTo>
                  <a:lnTo>
                    <a:pt x="9374" y="16122"/>
                  </a:lnTo>
                  <a:lnTo>
                    <a:pt x="9352" y="16167"/>
                  </a:lnTo>
                  <a:lnTo>
                    <a:pt x="9374" y="16212"/>
                  </a:lnTo>
                  <a:lnTo>
                    <a:pt x="9420" y="16235"/>
                  </a:lnTo>
                  <a:lnTo>
                    <a:pt x="9465" y="16280"/>
                  </a:lnTo>
                  <a:lnTo>
                    <a:pt x="9533" y="16303"/>
                  </a:lnTo>
                  <a:lnTo>
                    <a:pt x="9623" y="16303"/>
                  </a:lnTo>
                  <a:lnTo>
                    <a:pt x="9805" y="16258"/>
                  </a:lnTo>
                  <a:lnTo>
                    <a:pt x="9986" y="16235"/>
                  </a:lnTo>
                  <a:lnTo>
                    <a:pt x="10235" y="16190"/>
                  </a:lnTo>
                  <a:lnTo>
                    <a:pt x="10416" y="16144"/>
                  </a:lnTo>
                  <a:lnTo>
                    <a:pt x="10597" y="16099"/>
                  </a:lnTo>
                  <a:lnTo>
                    <a:pt x="10869" y="16054"/>
                  </a:lnTo>
                  <a:lnTo>
                    <a:pt x="11140" y="16009"/>
                  </a:lnTo>
                  <a:lnTo>
                    <a:pt x="11457" y="15941"/>
                  </a:lnTo>
                  <a:lnTo>
                    <a:pt x="11525" y="15895"/>
                  </a:lnTo>
                  <a:lnTo>
                    <a:pt x="11752" y="15692"/>
                  </a:lnTo>
                  <a:lnTo>
                    <a:pt x="11865" y="15601"/>
                  </a:lnTo>
                  <a:lnTo>
                    <a:pt x="12069" y="15397"/>
                  </a:lnTo>
                  <a:lnTo>
                    <a:pt x="12227" y="15261"/>
                  </a:lnTo>
                  <a:lnTo>
                    <a:pt x="12431" y="15058"/>
                  </a:lnTo>
                  <a:lnTo>
                    <a:pt x="12658" y="14876"/>
                  </a:lnTo>
                  <a:lnTo>
                    <a:pt x="12839" y="14718"/>
                  </a:lnTo>
                  <a:lnTo>
                    <a:pt x="13110" y="14559"/>
                  </a:lnTo>
                  <a:lnTo>
                    <a:pt x="13518" y="14288"/>
                  </a:lnTo>
                  <a:lnTo>
                    <a:pt x="13926" y="14039"/>
                  </a:lnTo>
                  <a:lnTo>
                    <a:pt x="14333" y="13767"/>
                  </a:lnTo>
                  <a:lnTo>
                    <a:pt x="14741" y="13518"/>
                  </a:lnTo>
                  <a:lnTo>
                    <a:pt x="15171" y="13246"/>
                  </a:lnTo>
                  <a:lnTo>
                    <a:pt x="15578" y="12997"/>
                  </a:lnTo>
                  <a:lnTo>
                    <a:pt x="15986" y="12725"/>
                  </a:lnTo>
                  <a:lnTo>
                    <a:pt x="16394" y="12476"/>
                  </a:lnTo>
                  <a:lnTo>
                    <a:pt x="16326" y="12318"/>
                  </a:lnTo>
                  <a:lnTo>
                    <a:pt x="16235" y="12137"/>
                  </a:lnTo>
                  <a:lnTo>
                    <a:pt x="16122" y="11933"/>
                  </a:lnTo>
                  <a:lnTo>
                    <a:pt x="16054" y="11797"/>
                  </a:lnTo>
                  <a:lnTo>
                    <a:pt x="16031" y="11774"/>
                  </a:lnTo>
                  <a:lnTo>
                    <a:pt x="15714" y="11684"/>
                  </a:lnTo>
                  <a:lnTo>
                    <a:pt x="15375" y="11571"/>
                  </a:lnTo>
                  <a:lnTo>
                    <a:pt x="15171" y="11639"/>
                  </a:lnTo>
                  <a:lnTo>
                    <a:pt x="15148" y="11639"/>
                  </a:lnTo>
                  <a:lnTo>
                    <a:pt x="15080" y="11593"/>
                  </a:lnTo>
                  <a:lnTo>
                    <a:pt x="15035" y="11548"/>
                  </a:lnTo>
                  <a:lnTo>
                    <a:pt x="15012" y="11457"/>
                  </a:lnTo>
                  <a:lnTo>
                    <a:pt x="14922" y="11367"/>
                  </a:lnTo>
                  <a:lnTo>
                    <a:pt x="14854" y="11140"/>
                  </a:lnTo>
                  <a:lnTo>
                    <a:pt x="14854" y="10959"/>
                  </a:lnTo>
                  <a:lnTo>
                    <a:pt x="14831" y="10891"/>
                  </a:lnTo>
                  <a:lnTo>
                    <a:pt x="14650" y="10642"/>
                  </a:lnTo>
                  <a:lnTo>
                    <a:pt x="14492" y="10416"/>
                  </a:lnTo>
                  <a:lnTo>
                    <a:pt x="14401" y="10257"/>
                  </a:lnTo>
                  <a:lnTo>
                    <a:pt x="14378" y="10189"/>
                  </a:lnTo>
                  <a:lnTo>
                    <a:pt x="14378" y="10099"/>
                  </a:lnTo>
                  <a:lnTo>
                    <a:pt x="14424" y="10008"/>
                  </a:lnTo>
                  <a:lnTo>
                    <a:pt x="14582" y="9918"/>
                  </a:lnTo>
                  <a:lnTo>
                    <a:pt x="14718" y="9827"/>
                  </a:lnTo>
                  <a:lnTo>
                    <a:pt x="14741" y="9759"/>
                  </a:lnTo>
                  <a:lnTo>
                    <a:pt x="14741" y="9555"/>
                  </a:lnTo>
                  <a:lnTo>
                    <a:pt x="14695" y="9510"/>
                  </a:lnTo>
                  <a:lnTo>
                    <a:pt x="14673" y="9397"/>
                  </a:lnTo>
                  <a:lnTo>
                    <a:pt x="14627" y="9238"/>
                  </a:lnTo>
                  <a:lnTo>
                    <a:pt x="14627" y="9125"/>
                  </a:lnTo>
                  <a:lnTo>
                    <a:pt x="14695" y="8944"/>
                  </a:lnTo>
                  <a:lnTo>
                    <a:pt x="14763" y="8718"/>
                  </a:lnTo>
                  <a:lnTo>
                    <a:pt x="14718" y="8491"/>
                  </a:lnTo>
                  <a:lnTo>
                    <a:pt x="14695" y="8038"/>
                  </a:lnTo>
                  <a:lnTo>
                    <a:pt x="14695" y="7676"/>
                  </a:lnTo>
                  <a:lnTo>
                    <a:pt x="14695" y="7540"/>
                  </a:lnTo>
                  <a:lnTo>
                    <a:pt x="14673" y="7472"/>
                  </a:lnTo>
                  <a:lnTo>
                    <a:pt x="14627" y="7314"/>
                  </a:lnTo>
                  <a:lnTo>
                    <a:pt x="14582" y="7133"/>
                  </a:lnTo>
                  <a:lnTo>
                    <a:pt x="14537" y="7065"/>
                  </a:lnTo>
                  <a:lnTo>
                    <a:pt x="14469" y="6906"/>
                  </a:lnTo>
                  <a:lnTo>
                    <a:pt x="14356" y="6725"/>
                  </a:lnTo>
                  <a:lnTo>
                    <a:pt x="14288" y="6635"/>
                  </a:lnTo>
                  <a:lnTo>
                    <a:pt x="14378" y="6567"/>
                  </a:lnTo>
                  <a:lnTo>
                    <a:pt x="14446" y="6521"/>
                  </a:lnTo>
                  <a:lnTo>
                    <a:pt x="14401" y="6295"/>
                  </a:lnTo>
                  <a:lnTo>
                    <a:pt x="14356" y="6114"/>
                  </a:lnTo>
                  <a:lnTo>
                    <a:pt x="14333" y="5955"/>
                  </a:lnTo>
                  <a:lnTo>
                    <a:pt x="14265" y="5706"/>
                  </a:lnTo>
                  <a:lnTo>
                    <a:pt x="14220" y="5457"/>
                  </a:lnTo>
                  <a:lnTo>
                    <a:pt x="14175" y="5231"/>
                  </a:lnTo>
                  <a:lnTo>
                    <a:pt x="14129" y="5027"/>
                  </a:lnTo>
                  <a:lnTo>
                    <a:pt x="14061" y="4823"/>
                  </a:lnTo>
                  <a:lnTo>
                    <a:pt x="14061" y="4778"/>
                  </a:lnTo>
                  <a:lnTo>
                    <a:pt x="13903" y="4687"/>
                  </a:lnTo>
                  <a:lnTo>
                    <a:pt x="13790" y="4597"/>
                  </a:lnTo>
                  <a:lnTo>
                    <a:pt x="13654" y="4484"/>
                  </a:lnTo>
                  <a:lnTo>
                    <a:pt x="13518" y="4370"/>
                  </a:lnTo>
                  <a:lnTo>
                    <a:pt x="13495" y="4234"/>
                  </a:lnTo>
                  <a:lnTo>
                    <a:pt x="13405" y="4008"/>
                  </a:lnTo>
                  <a:lnTo>
                    <a:pt x="13337" y="3895"/>
                  </a:lnTo>
                  <a:lnTo>
                    <a:pt x="13292" y="3872"/>
                  </a:lnTo>
                  <a:lnTo>
                    <a:pt x="13156" y="3782"/>
                  </a:lnTo>
                  <a:lnTo>
                    <a:pt x="13065" y="3736"/>
                  </a:lnTo>
                  <a:lnTo>
                    <a:pt x="13020" y="3691"/>
                  </a:lnTo>
                  <a:lnTo>
                    <a:pt x="13020" y="3600"/>
                  </a:lnTo>
                  <a:lnTo>
                    <a:pt x="12952" y="3419"/>
                  </a:lnTo>
                  <a:lnTo>
                    <a:pt x="12884" y="3261"/>
                  </a:lnTo>
                  <a:lnTo>
                    <a:pt x="12839" y="3148"/>
                  </a:lnTo>
                  <a:lnTo>
                    <a:pt x="12839" y="3012"/>
                  </a:lnTo>
                  <a:lnTo>
                    <a:pt x="12861" y="2921"/>
                  </a:lnTo>
                  <a:lnTo>
                    <a:pt x="12884" y="2876"/>
                  </a:lnTo>
                  <a:lnTo>
                    <a:pt x="13042" y="2763"/>
                  </a:lnTo>
                  <a:lnTo>
                    <a:pt x="13110" y="2604"/>
                  </a:lnTo>
                  <a:lnTo>
                    <a:pt x="13201" y="2559"/>
                  </a:lnTo>
                  <a:lnTo>
                    <a:pt x="13269" y="2514"/>
                  </a:lnTo>
                  <a:lnTo>
                    <a:pt x="13337" y="2468"/>
                  </a:lnTo>
                  <a:lnTo>
                    <a:pt x="13405" y="2378"/>
                  </a:lnTo>
                  <a:lnTo>
                    <a:pt x="13427" y="2287"/>
                  </a:lnTo>
                  <a:lnTo>
                    <a:pt x="13450" y="2197"/>
                  </a:lnTo>
                  <a:lnTo>
                    <a:pt x="13473" y="2061"/>
                  </a:lnTo>
                  <a:lnTo>
                    <a:pt x="13495" y="1948"/>
                  </a:lnTo>
                  <a:lnTo>
                    <a:pt x="13563" y="1834"/>
                  </a:lnTo>
                  <a:lnTo>
                    <a:pt x="13518" y="1744"/>
                  </a:lnTo>
                  <a:lnTo>
                    <a:pt x="13495" y="1653"/>
                  </a:lnTo>
                  <a:lnTo>
                    <a:pt x="13495" y="1472"/>
                  </a:lnTo>
                  <a:lnTo>
                    <a:pt x="13495" y="1404"/>
                  </a:lnTo>
                  <a:lnTo>
                    <a:pt x="13473" y="1336"/>
                  </a:lnTo>
                  <a:lnTo>
                    <a:pt x="13450" y="1268"/>
                  </a:lnTo>
                  <a:lnTo>
                    <a:pt x="13427" y="1200"/>
                  </a:lnTo>
                  <a:lnTo>
                    <a:pt x="13473" y="1019"/>
                  </a:lnTo>
                  <a:lnTo>
                    <a:pt x="13495" y="883"/>
                  </a:lnTo>
                  <a:lnTo>
                    <a:pt x="13518" y="702"/>
                  </a:lnTo>
                  <a:lnTo>
                    <a:pt x="13518" y="657"/>
                  </a:lnTo>
                  <a:lnTo>
                    <a:pt x="13473" y="612"/>
                  </a:lnTo>
                  <a:lnTo>
                    <a:pt x="13405" y="589"/>
                  </a:lnTo>
                  <a:lnTo>
                    <a:pt x="13405" y="566"/>
                  </a:lnTo>
                  <a:lnTo>
                    <a:pt x="13427" y="544"/>
                  </a:lnTo>
                  <a:lnTo>
                    <a:pt x="13541" y="453"/>
                  </a:lnTo>
                  <a:lnTo>
                    <a:pt x="13586" y="317"/>
                  </a:lnTo>
                  <a:lnTo>
                    <a:pt x="13654" y="295"/>
                  </a:lnTo>
                  <a:lnTo>
                    <a:pt x="13722" y="249"/>
                  </a:lnTo>
                  <a:lnTo>
                    <a:pt x="13722" y="204"/>
                  </a:lnTo>
                  <a:lnTo>
                    <a:pt x="13699" y="136"/>
                  </a:lnTo>
                  <a:lnTo>
                    <a:pt x="13337" y="181"/>
                  </a:lnTo>
                  <a:lnTo>
                    <a:pt x="13178" y="227"/>
                  </a:lnTo>
                  <a:lnTo>
                    <a:pt x="13088" y="204"/>
                  </a:lnTo>
                  <a:lnTo>
                    <a:pt x="12929" y="91"/>
                  </a:lnTo>
                  <a:lnTo>
                    <a:pt x="12793" y="23"/>
                  </a:lnTo>
                  <a:lnTo>
                    <a:pt x="12612" y="0"/>
                  </a:lnTo>
                  <a:lnTo>
                    <a:pt x="12635" y="114"/>
                  </a:lnTo>
                  <a:lnTo>
                    <a:pt x="12567" y="136"/>
                  </a:lnTo>
                  <a:lnTo>
                    <a:pt x="12386" y="159"/>
                  </a:lnTo>
                  <a:lnTo>
                    <a:pt x="12114" y="91"/>
                  </a:lnTo>
                  <a:lnTo>
                    <a:pt x="120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1778375" y="3748450"/>
              <a:ext cx="325525" cy="127400"/>
            </a:xfrm>
            <a:custGeom>
              <a:rect b="b" l="l" r="r" t="t"/>
              <a:pathLst>
                <a:path extrusionOk="0" h="5096" w="13021">
                  <a:moveTo>
                    <a:pt x="10122" y="69"/>
                  </a:moveTo>
                  <a:lnTo>
                    <a:pt x="10099" y="92"/>
                  </a:lnTo>
                  <a:lnTo>
                    <a:pt x="10054" y="114"/>
                  </a:lnTo>
                  <a:lnTo>
                    <a:pt x="10077" y="159"/>
                  </a:lnTo>
                  <a:lnTo>
                    <a:pt x="10122" y="159"/>
                  </a:lnTo>
                  <a:lnTo>
                    <a:pt x="10122" y="69"/>
                  </a:lnTo>
                  <a:close/>
                  <a:moveTo>
                    <a:pt x="703" y="1269"/>
                  </a:moveTo>
                  <a:lnTo>
                    <a:pt x="657" y="1292"/>
                  </a:lnTo>
                  <a:lnTo>
                    <a:pt x="612" y="1360"/>
                  </a:lnTo>
                  <a:lnTo>
                    <a:pt x="680" y="1405"/>
                  </a:lnTo>
                  <a:lnTo>
                    <a:pt x="816" y="1427"/>
                  </a:lnTo>
                  <a:lnTo>
                    <a:pt x="861" y="1405"/>
                  </a:lnTo>
                  <a:lnTo>
                    <a:pt x="861" y="1360"/>
                  </a:lnTo>
                  <a:lnTo>
                    <a:pt x="770" y="1292"/>
                  </a:lnTo>
                  <a:lnTo>
                    <a:pt x="703" y="1269"/>
                  </a:lnTo>
                  <a:close/>
                  <a:moveTo>
                    <a:pt x="159" y="1337"/>
                  </a:moveTo>
                  <a:lnTo>
                    <a:pt x="1" y="1360"/>
                  </a:lnTo>
                  <a:lnTo>
                    <a:pt x="1" y="1382"/>
                  </a:lnTo>
                  <a:lnTo>
                    <a:pt x="1" y="1450"/>
                  </a:lnTo>
                  <a:lnTo>
                    <a:pt x="23" y="1495"/>
                  </a:lnTo>
                  <a:lnTo>
                    <a:pt x="91" y="1518"/>
                  </a:lnTo>
                  <a:lnTo>
                    <a:pt x="182" y="1518"/>
                  </a:lnTo>
                  <a:lnTo>
                    <a:pt x="204" y="1473"/>
                  </a:lnTo>
                  <a:lnTo>
                    <a:pt x="204" y="1405"/>
                  </a:lnTo>
                  <a:lnTo>
                    <a:pt x="159" y="1337"/>
                  </a:lnTo>
                  <a:close/>
                  <a:moveTo>
                    <a:pt x="1087" y="1518"/>
                  </a:moveTo>
                  <a:lnTo>
                    <a:pt x="929" y="1563"/>
                  </a:lnTo>
                  <a:lnTo>
                    <a:pt x="884" y="1609"/>
                  </a:lnTo>
                  <a:lnTo>
                    <a:pt x="884" y="1677"/>
                  </a:lnTo>
                  <a:lnTo>
                    <a:pt x="997" y="1744"/>
                  </a:lnTo>
                  <a:lnTo>
                    <a:pt x="1065" y="1744"/>
                  </a:lnTo>
                  <a:lnTo>
                    <a:pt x="1110" y="1722"/>
                  </a:lnTo>
                  <a:lnTo>
                    <a:pt x="1155" y="1654"/>
                  </a:lnTo>
                  <a:lnTo>
                    <a:pt x="1155" y="1586"/>
                  </a:lnTo>
                  <a:lnTo>
                    <a:pt x="1087" y="1518"/>
                  </a:lnTo>
                  <a:close/>
                  <a:moveTo>
                    <a:pt x="1857" y="1677"/>
                  </a:moveTo>
                  <a:lnTo>
                    <a:pt x="1767" y="1722"/>
                  </a:lnTo>
                  <a:lnTo>
                    <a:pt x="1721" y="1767"/>
                  </a:lnTo>
                  <a:lnTo>
                    <a:pt x="1676" y="1790"/>
                  </a:lnTo>
                  <a:lnTo>
                    <a:pt x="1631" y="1835"/>
                  </a:lnTo>
                  <a:lnTo>
                    <a:pt x="1631" y="1858"/>
                  </a:lnTo>
                  <a:lnTo>
                    <a:pt x="1654" y="1880"/>
                  </a:lnTo>
                  <a:lnTo>
                    <a:pt x="1676" y="1903"/>
                  </a:lnTo>
                  <a:lnTo>
                    <a:pt x="1767" y="1858"/>
                  </a:lnTo>
                  <a:lnTo>
                    <a:pt x="1812" y="1790"/>
                  </a:lnTo>
                  <a:lnTo>
                    <a:pt x="1880" y="1767"/>
                  </a:lnTo>
                  <a:lnTo>
                    <a:pt x="1903" y="1722"/>
                  </a:lnTo>
                  <a:lnTo>
                    <a:pt x="1903" y="1699"/>
                  </a:lnTo>
                  <a:lnTo>
                    <a:pt x="1880" y="1699"/>
                  </a:lnTo>
                  <a:lnTo>
                    <a:pt x="1857" y="1677"/>
                  </a:lnTo>
                  <a:close/>
                  <a:moveTo>
                    <a:pt x="227" y="1043"/>
                  </a:moveTo>
                  <a:lnTo>
                    <a:pt x="136" y="1065"/>
                  </a:lnTo>
                  <a:lnTo>
                    <a:pt x="114" y="1088"/>
                  </a:lnTo>
                  <a:lnTo>
                    <a:pt x="46" y="1133"/>
                  </a:lnTo>
                  <a:lnTo>
                    <a:pt x="46" y="1156"/>
                  </a:lnTo>
                  <a:lnTo>
                    <a:pt x="91" y="1178"/>
                  </a:lnTo>
                  <a:lnTo>
                    <a:pt x="136" y="1156"/>
                  </a:lnTo>
                  <a:lnTo>
                    <a:pt x="182" y="1156"/>
                  </a:lnTo>
                  <a:lnTo>
                    <a:pt x="227" y="1382"/>
                  </a:lnTo>
                  <a:lnTo>
                    <a:pt x="318" y="1450"/>
                  </a:lnTo>
                  <a:lnTo>
                    <a:pt x="363" y="1541"/>
                  </a:lnTo>
                  <a:lnTo>
                    <a:pt x="431" y="1586"/>
                  </a:lnTo>
                  <a:lnTo>
                    <a:pt x="408" y="1631"/>
                  </a:lnTo>
                  <a:lnTo>
                    <a:pt x="250" y="1699"/>
                  </a:lnTo>
                  <a:lnTo>
                    <a:pt x="159" y="1767"/>
                  </a:lnTo>
                  <a:lnTo>
                    <a:pt x="114" y="1835"/>
                  </a:lnTo>
                  <a:lnTo>
                    <a:pt x="136" y="1880"/>
                  </a:lnTo>
                  <a:lnTo>
                    <a:pt x="182" y="1926"/>
                  </a:lnTo>
                  <a:lnTo>
                    <a:pt x="227" y="1948"/>
                  </a:lnTo>
                  <a:lnTo>
                    <a:pt x="408" y="1948"/>
                  </a:lnTo>
                  <a:lnTo>
                    <a:pt x="589" y="1880"/>
                  </a:lnTo>
                  <a:lnTo>
                    <a:pt x="680" y="1744"/>
                  </a:lnTo>
                  <a:lnTo>
                    <a:pt x="635" y="1677"/>
                  </a:lnTo>
                  <a:lnTo>
                    <a:pt x="544" y="1609"/>
                  </a:lnTo>
                  <a:lnTo>
                    <a:pt x="567" y="1563"/>
                  </a:lnTo>
                  <a:lnTo>
                    <a:pt x="544" y="1473"/>
                  </a:lnTo>
                  <a:lnTo>
                    <a:pt x="386" y="1314"/>
                  </a:lnTo>
                  <a:lnTo>
                    <a:pt x="340" y="1178"/>
                  </a:lnTo>
                  <a:lnTo>
                    <a:pt x="295" y="1133"/>
                  </a:lnTo>
                  <a:lnTo>
                    <a:pt x="272" y="1065"/>
                  </a:lnTo>
                  <a:lnTo>
                    <a:pt x="227" y="1043"/>
                  </a:lnTo>
                  <a:close/>
                  <a:moveTo>
                    <a:pt x="929" y="2107"/>
                  </a:moveTo>
                  <a:lnTo>
                    <a:pt x="906" y="2175"/>
                  </a:lnTo>
                  <a:lnTo>
                    <a:pt x="952" y="2197"/>
                  </a:lnTo>
                  <a:lnTo>
                    <a:pt x="974" y="2197"/>
                  </a:lnTo>
                  <a:lnTo>
                    <a:pt x="1020" y="2175"/>
                  </a:lnTo>
                  <a:lnTo>
                    <a:pt x="997" y="2152"/>
                  </a:lnTo>
                  <a:lnTo>
                    <a:pt x="974" y="2129"/>
                  </a:lnTo>
                  <a:lnTo>
                    <a:pt x="929" y="2107"/>
                  </a:lnTo>
                  <a:close/>
                  <a:moveTo>
                    <a:pt x="9148" y="3261"/>
                  </a:moveTo>
                  <a:lnTo>
                    <a:pt x="9080" y="3307"/>
                  </a:lnTo>
                  <a:lnTo>
                    <a:pt x="9058" y="3375"/>
                  </a:lnTo>
                  <a:lnTo>
                    <a:pt x="9035" y="3465"/>
                  </a:lnTo>
                  <a:lnTo>
                    <a:pt x="9035" y="3511"/>
                  </a:lnTo>
                  <a:lnTo>
                    <a:pt x="9058" y="3511"/>
                  </a:lnTo>
                  <a:lnTo>
                    <a:pt x="9126" y="3533"/>
                  </a:lnTo>
                  <a:lnTo>
                    <a:pt x="9148" y="3488"/>
                  </a:lnTo>
                  <a:lnTo>
                    <a:pt x="9171" y="3397"/>
                  </a:lnTo>
                  <a:lnTo>
                    <a:pt x="9194" y="3375"/>
                  </a:lnTo>
                  <a:lnTo>
                    <a:pt x="9239" y="3375"/>
                  </a:lnTo>
                  <a:lnTo>
                    <a:pt x="9329" y="3307"/>
                  </a:lnTo>
                  <a:lnTo>
                    <a:pt x="9261" y="3261"/>
                  </a:lnTo>
                  <a:close/>
                  <a:moveTo>
                    <a:pt x="10167" y="1"/>
                  </a:moveTo>
                  <a:lnTo>
                    <a:pt x="10190" y="114"/>
                  </a:lnTo>
                  <a:lnTo>
                    <a:pt x="10122" y="182"/>
                  </a:lnTo>
                  <a:lnTo>
                    <a:pt x="9873" y="273"/>
                  </a:lnTo>
                  <a:lnTo>
                    <a:pt x="9669" y="318"/>
                  </a:lnTo>
                  <a:lnTo>
                    <a:pt x="9556" y="386"/>
                  </a:lnTo>
                  <a:lnTo>
                    <a:pt x="9465" y="363"/>
                  </a:lnTo>
                  <a:lnTo>
                    <a:pt x="9420" y="409"/>
                  </a:lnTo>
                  <a:lnTo>
                    <a:pt x="9329" y="454"/>
                  </a:lnTo>
                  <a:lnTo>
                    <a:pt x="9216" y="476"/>
                  </a:lnTo>
                  <a:lnTo>
                    <a:pt x="9194" y="522"/>
                  </a:lnTo>
                  <a:lnTo>
                    <a:pt x="9216" y="680"/>
                  </a:lnTo>
                  <a:lnTo>
                    <a:pt x="9239" y="816"/>
                  </a:lnTo>
                  <a:lnTo>
                    <a:pt x="9216" y="1020"/>
                  </a:lnTo>
                  <a:lnTo>
                    <a:pt x="9148" y="1156"/>
                  </a:lnTo>
                  <a:lnTo>
                    <a:pt x="9058" y="1224"/>
                  </a:lnTo>
                  <a:lnTo>
                    <a:pt x="8990" y="1269"/>
                  </a:lnTo>
                  <a:lnTo>
                    <a:pt x="8877" y="1427"/>
                  </a:lnTo>
                  <a:lnTo>
                    <a:pt x="8877" y="1495"/>
                  </a:lnTo>
                  <a:lnTo>
                    <a:pt x="8944" y="1609"/>
                  </a:lnTo>
                  <a:lnTo>
                    <a:pt x="9035" y="1631"/>
                  </a:lnTo>
                  <a:lnTo>
                    <a:pt x="8967" y="1631"/>
                  </a:lnTo>
                  <a:lnTo>
                    <a:pt x="8899" y="1609"/>
                  </a:lnTo>
                  <a:lnTo>
                    <a:pt x="8854" y="1677"/>
                  </a:lnTo>
                  <a:lnTo>
                    <a:pt x="8809" y="1812"/>
                  </a:lnTo>
                  <a:lnTo>
                    <a:pt x="8763" y="1858"/>
                  </a:lnTo>
                  <a:lnTo>
                    <a:pt x="8582" y="1903"/>
                  </a:lnTo>
                  <a:lnTo>
                    <a:pt x="8537" y="1994"/>
                  </a:lnTo>
                  <a:lnTo>
                    <a:pt x="8605" y="2152"/>
                  </a:lnTo>
                  <a:lnTo>
                    <a:pt x="8627" y="2243"/>
                  </a:lnTo>
                  <a:lnTo>
                    <a:pt x="8582" y="2424"/>
                  </a:lnTo>
                  <a:lnTo>
                    <a:pt x="8650" y="2582"/>
                  </a:lnTo>
                  <a:lnTo>
                    <a:pt x="8650" y="2673"/>
                  </a:lnTo>
                  <a:lnTo>
                    <a:pt x="8650" y="2786"/>
                  </a:lnTo>
                  <a:lnTo>
                    <a:pt x="8560" y="2831"/>
                  </a:lnTo>
                  <a:lnTo>
                    <a:pt x="8492" y="2877"/>
                  </a:lnTo>
                  <a:lnTo>
                    <a:pt x="8492" y="2899"/>
                  </a:lnTo>
                  <a:lnTo>
                    <a:pt x="8514" y="2944"/>
                  </a:lnTo>
                  <a:lnTo>
                    <a:pt x="8582" y="2990"/>
                  </a:lnTo>
                  <a:lnTo>
                    <a:pt x="8718" y="3035"/>
                  </a:lnTo>
                  <a:lnTo>
                    <a:pt x="8899" y="3216"/>
                  </a:lnTo>
                  <a:lnTo>
                    <a:pt x="8944" y="3239"/>
                  </a:lnTo>
                  <a:lnTo>
                    <a:pt x="9035" y="3284"/>
                  </a:lnTo>
                  <a:lnTo>
                    <a:pt x="9058" y="3239"/>
                  </a:lnTo>
                  <a:lnTo>
                    <a:pt x="9058" y="3216"/>
                  </a:lnTo>
                  <a:lnTo>
                    <a:pt x="9148" y="3148"/>
                  </a:lnTo>
                  <a:lnTo>
                    <a:pt x="9216" y="3035"/>
                  </a:lnTo>
                  <a:lnTo>
                    <a:pt x="9239" y="3012"/>
                  </a:lnTo>
                  <a:lnTo>
                    <a:pt x="9239" y="3171"/>
                  </a:lnTo>
                  <a:lnTo>
                    <a:pt x="9261" y="3171"/>
                  </a:lnTo>
                  <a:lnTo>
                    <a:pt x="9307" y="3148"/>
                  </a:lnTo>
                  <a:lnTo>
                    <a:pt x="9352" y="3058"/>
                  </a:lnTo>
                  <a:lnTo>
                    <a:pt x="9329" y="2831"/>
                  </a:lnTo>
                  <a:lnTo>
                    <a:pt x="9375" y="2786"/>
                  </a:lnTo>
                  <a:lnTo>
                    <a:pt x="9397" y="2809"/>
                  </a:lnTo>
                  <a:lnTo>
                    <a:pt x="9375" y="2854"/>
                  </a:lnTo>
                  <a:lnTo>
                    <a:pt x="9397" y="3012"/>
                  </a:lnTo>
                  <a:lnTo>
                    <a:pt x="9465" y="3103"/>
                  </a:lnTo>
                  <a:lnTo>
                    <a:pt x="9465" y="3171"/>
                  </a:lnTo>
                  <a:lnTo>
                    <a:pt x="9397" y="3329"/>
                  </a:lnTo>
                  <a:lnTo>
                    <a:pt x="9307" y="3578"/>
                  </a:lnTo>
                  <a:lnTo>
                    <a:pt x="9284" y="3646"/>
                  </a:lnTo>
                  <a:lnTo>
                    <a:pt x="9239" y="3692"/>
                  </a:lnTo>
                  <a:lnTo>
                    <a:pt x="9171" y="3737"/>
                  </a:lnTo>
                  <a:lnTo>
                    <a:pt x="9126" y="3760"/>
                  </a:lnTo>
                  <a:lnTo>
                    <a:pt x="9012" y="3805"/>
                  </a:lnTo>
                  <a:lnTo>
                    <a:pt x="8990" y="3828"/>
                  </a:lnTo>
                  <a:lnTo>
                    <a:pt x="9012" y="3828"/>
                  </a:lnTo>
                  <a:lnTo>
                    <a:pt x="9035" y="3850"/>
                  </a:lnTo>
                  <a:lnTo>
                    <a:pt x="9035" y="3873"/>
                  </a:lnTo>
                  <a:lnTo>
                    <a:pt x="9035" y="3895"/>
                  </a:lnTo>
                  <a:lnTo>
                    <a:pt x="9058" y="3918"/>
                  </a:lnTo>
                  <a:lnTo>
                    <a:pt x="9058" y="3963"/>
                  </a:lnTo>
                  <a:lnTo>
                    <a:pt x="9080" y="3986"/>
                  </a:lnTo>
                  <a:lnTo>
                    <a:pt x="9080" y="4031"/>
                  </a:lnTo>
                  <a:lnTo>
                    <a:pt x="9080" y="4077"/>
                  </a:lnTo>
                  <a:lnTo>
                    <a:pt x="9080" y="4099"/>
                  </a:lnTo>
                  <a:lnTo>
                    <a:pt x="9080" y="4145"/>
                  </a:lnTo>
                  <a:lnTo>
                    <a:pt x="9103" y="4212"/>
                  </a:lnTo>
                  <a:lnTo>
                    <a:pt x="9103" y="4235"/>
                  </a:lnTo>
                  <a:lnTo>
                    <a:pt x="9080" y="4235"/>
                  </a:lnTo>
                  <a:lnTo>
                    <a:pt x="9035" y="4258"/>
                  </a:lnTo>
                  <a:lnTo>
                    <a:pt x="9012" y="4303"/>
                  </a:lnTo>
                  <a:lnTo>
                    <a:pt x="8967" y="4303"/>
                  </a:lnTo>
                  <a:lnTo>
                    <a:pt x="8899" y="4280"/>
                  </a:lnTo>
                  <a:lnTo>
                    <a:pt x="8854" y="4303"/>
                  </a:lnTo>
                  <a:lnTo>
                    <a:pt x="8854" y="4348"/>
                  </a:lnTo>
                  <a:lnTo>
                    <a:pt x="8854" y="4394"/>
                  </a:lnTo>
                  <a:lnTo>
                    <a:pt x="8877" y="4439"/>
                  </a:lnTo>
                  <a:lnTo>
                    <a:pt x="8899" y="4462"/>
                  </a:lnTo>
                  <a:lnTo>
                    <a:pt x="8967" y="4462"/>
                  </a:lnTo>
                  <a:lnTo>
                    <a:pt x="8899" y="4575"/>
                  </a:lnTo>
                  <a:lnTo>
                    <a:pt x="8877" y="4620"/>
                  </a:lnTo>
                  <a:lnTo>
                    <a:pt x="8877" y="4643"/>
                  </a:lnTo>
                  <a:lnTo>
                    <a:pt x="8922" y="4665"/>
                  </a:lnTo>
                  <a:lnTo>
                    <a:pt x="8944" y="4665"/>
                  </a:lnTo>
                  <a:lnTo>
                    <a:pt x="9012" y="4643"/>
                  </a:lnTo>
                  <a:lnTo>
                    <a:pt x="9080" y="4575"/>
                  </a:lnTo>
                  <a:lnTo>
                    <a:pt x="9103" y="4552"/>
                  </a:lnTo>
                  <a:lnTo>
                    <a:pt x="9148" y="4529"/>
                  </a:lnTo>
                  <a:lnTo>
                    <a:pt x="9194" y="4552"/>
                  </a:lnTo>
                  <a:lnTo>
                    <a:pt x="9284" y="4620"/>
                  </a:lnTo>
                  <a:lnTo>
                    <a:pt x="9375" y="4665"/>
                  </a:lnTo>
                  <a:lnTo>
                    <a:pt x="9420" y="4688"/>
                  </a:lnTo>
                  <a:lnTo>
                    <a:pt x="9488" y="4665"/>
                  </a:lnTo>
                  <a:lnTo>
                    <a:pt x="9533" y="4665"/>
                  </a:lnTo>
                  <a:lnTo>
                    <a:pt x="9578" y="4711"/>
                  </a:lnTo>
                  <a:lnTo>
                    <a:pt x="9646" y="4733"/>
                  </a:lnTo>
                  <a:lnTo>
                    <a:pt x="9646" y="4824"/>
                  </a:lnTo>
                  <a:lnTo>
                    <a:pt x="9692" y="4914"/>
                  </a:lnTo>
                  <a:lnTo>
                    <a:pt x="9737" y="4960"/>
                  </a:lnTo>
                  <a:lnTo>
                    <a:pt x="9782" y="5028"/>
                  </a:lnTo>
                  <a:lnTo>
                    <a:pt x="9828" y="5050"/>
                  </a:lnTo>
                  <a:lnTo>
                    <a:pt x="9895" y="5073"/>
                  </a:lnTo>
                  <a:lnTo>
                    <a:pt x="9986" y="5096"/>
                  </a:lnTo>
                  <a:lnTo>
                    <a:pt x="10031" y="5073"/>
                  </a:lnTo>
                  <a:lnTo>
                    <a:pt x="10054" y="5028"/>
                  </a:lnTo>
                  <a:lnTo>
                    <a:pt x="10077" y="5005"/>
                  </a:lnTo>
                  <a:lnTo>
                    <a:pt x="10122" y="4982"/>
                  </a:lnTo>
                  <a:lnTo>
                    <a:pt x="10122" y="4960"/>
                  </a:lnTo>
                  <a:lnTo>
                    <a:pt x="10099" y="4914"/>
                  </a:lnTo>
                  <a:lnTo>
                    <a:pt x="10122" y="4869"/>
                  </a:lnTo>
                  <a:lnTo>
                    <a:pt x="10167" y="4824"/>
                  </a:lnTo>
                  <a:lnTo>
                    <a:pt x="10258" y="4779"/>
                  </a:lnTo>
                  <a:lnTo>
                    <a:pt x="10303" y="4756"/>
                  </a:lnTo>
                  <a:lnTo>
                    <a:pt x="10303" y="4711"/>
                  </a:lnTo>
                  <a:lnTo>
                    <a:pt x="10326" y="4665"/>
                  </a:lnTo>
                  <a:lnTo>
                    <a:pt x="10326" y="4643"/>
                  </a:lnTo>
                  <a:lnTo>
                    <a:pt x="10303" y="4597"/>
                  </a:lnTo>
                  <a:lnTo>
                    <a:pt x="10303" y="4552"/>
                  </a:lnTo>
                  <a:lnTo>
                    <a:pt x="10326" y="4507"/>
                  </a:lnTo>
                  <a:lnTo>
                    <a:pt x="10371" y="4439"/>
                  </a:lnTo>
                  <a:lnTo>
                    <a:pt x="10394" y="4326"/>
                  </a:lnTo>
                  <a:lnTo>
                    <a:pt x="10416" y="4303"/>
                  </a:lnTo>
                  <a:lnTo>
                    <a:pt x="10439" y="4258"/>
                  </a:lnTo>
                  <a:lnTo>
                    <a:pt x="10461" y="4235"/>
                  </a:lnTo>
                  <a:lnTo>
                    <a:pt x="10461" y="4190"/>
                  </a:lnTo>
                  <a:lnTo>
                    <a:pt x="10507" y="4122"/>
                  </a:lnTo>
                  <a:lnTo>
                    <a:pt x="10507" y="4077"/>
                  </a:lnTo>
                  <a:lnTo>
                    <a:pt x="10529" y="4054"/>
                  </a:lnTo>
                  <a:lnTo>
                    <a:pt x="10529" y="3986"/>
                  </a:lnTo>
                  <a:lnTo>
                    <a:pt x="10575" y="3850"/>
                  </a:lnTo>
                  <a:lnTo>
                    <a:pt x="10575" y="3828"/>
                  </a:lnTo>
                  <a:lnTo>
                    <a:pt x="10620" y="3828"/>
                  </a:lnTo>
                  <a:lnTo>
                    <a:pt x="10643" y="3850"/>
                  </a:lnTo>
                  <a:lnTo>
                    <a:pt x="10643" y="3895"/>
                  </a:lnTo>
                  <a:lnTo>
                    <a:pt x="10688" y="3895"/>
                  </a:lnTo>
                  <a:lnTo>
                    <a:pt x="10711" y="3873"/>
                  </a:lnTo>
                  <a:lnTo>
                    <a:pt x="10711" y="3850"/>
                  </a:lnTo>
                  <a:lnTo>
                    <a:pt x="10688" y="3828"/>
                  </a:lnTo>
                  <a:lnTo>
                    <a:pt x="10688" y="3805"/>
                  </a:lnTo>
                  <a:lnTo>
                    <a:pt x="10688" y="3782"/>
                  </a:lnTo>
                  <a:lnTo>
                    <a:pt x="10733" y="3737"/>
                  </a:lnTo>
                  <a:lnTo>
                    <a:pt x="10778" y="3669"/>
                  </a:lnTo>
                  <a:lnTo>
                    <a:pt x="10892" y="3556"/>
                  </a:lnTo>
                  <a:lnTo>
                    <a:pt x="10960" y="3488"/>
                  </a:lnTo>
                  <a:lnTo>
                    <a:pt x="11118" y="3443"/>
                  </a:lnTo>
                  <a:lnTo>
                    <a:pt x="11231" y="3397"/>
                  </a:lnTo>
                  <a:lnTo>
                    <a:pt x="11345" y="3352"/>
                  </a:lnTo>
                  <a:lnTo>
                    <a:pt x="11503" y="3307"/>
                  </a:lnTo>
                  <a:lnTo>
                    <a:pt x="11729" y="3216"/>
                  </a:lnTo>
                  <a:lnTo>
                    <a:pt x="11888" y="3171"/>
                  </a:lnTo>
                  <a:lnTo>
                    <a:pt x="12024" y="3058"/>
                  </a:lnTo>
                  <a:lnTo>
                    <a:pt x="12137" y="2990"/>
                  </a:lnTo>
                  <a:lnTo>
                    <a:pt x="12250" y="2922"/>
                  </a:lnTo>
                  <a:lnTo>
                    <a:pt x="12363" y="2831"/>
                  </a:lnTo>
                  <a:lnTo>
                    <a:pt x="12522" y="2650"/>
                  </a:lnTo>
                  <a:lnTo>
                    <a:pt x="12635" y="2514"/>
                  </a:lnTo>
                  <a:lnTo>
                    <a:pt x="12726" y="2424"/>
                  </a:lnTo>
                  <a:lnTo>
                    <a:pt x="12771" y="2356"/>
                  </a:lnTo>
                  <a:lnTo>
                    <a:pt x="12816" y="2175"/>
                  </a:lnTo>
                  <a:lnTo>
                    <a:pt x="12862" y="1994"/>
                  </a:lnTo>
                  <a:lnTo>
                    <a:pt x="12884" y="1903"/>
                  </a:lnTo>
                  <a:lnTo>
                    <a:pt x="12907" y="1880"/>
                  </a:lnTo>
                  <a:lnTo>
                    <a:pt x="12930" y="1880"/>
                  </a:lnTo>
                  <a:lnTo>
                    <a:pt x="12952" y="1903"/>
                  </a:lnTo>
                  <a:lnTo>
                    <a:pt x="13020" y="1903"/>
                  </a:lnTo>
                  <a:lnTo>
                    <a:pt x="12997" y="1699"/>
                  </a:lnTo>
                  <a:lnTo>
                    <a:pt x="12997" y="1654"/>
                  </a:lnTo>
                  <a:lnTo>
                    <a:pt x="13020" y="1609"/>
                  </a:lnTo>
                  <a:lnTo>
                    <a:pt x="13020" y="1586"/>
                  </a:lnTo>
                  <a:lnTo>
                    <a:pt x="12975" y="1541"/>
                  </a:lnTo>
                  <a:lnTo>
                    <a:pt x="12884" y="1473"/>
                  </a:lnTo>
                  <a:lnTo>
                    <a:pt x="12862" y="1405"/>
                  </a:lnTo>
                  <a:lnTo>
                    <a:pt x="12839" y="1337"/>
                  </a:lnTo>
                  <a:lnTo>
                    <a:pt x="12771" y="1292"/>
                  </a:lnTo>
                  <a:lnTo>
                    <a:pt x="12726" y="1269"/>
                  </a:lnTo>
                  <a:lnTo>
                    <a:pt x="12726" y="1246"/>
                  </a:lnTo>
                  <a:lnTo>
                    <a:pt x="12771" y="1246"/>
                  </a:lnTo>
                  <a:lnTo>
                    <a:pt x="12839" y="1269"/>
                  </a:lnTo>
                  <a:lnTo>
                    <a:pt x="12907" y="1269"/>
                  </a:lnTo>
                  <a:lnTo>
                    <a:pt x="12952" y="1246"/>
                  </a:lnTo>
                  <a:lnTo>
                    <a:pt x="12997" y="1224"/>
                  </a:lnTo>
                  <a:lnTo>
                    <a:pt x="12862" y="1178"/>
                  </a:lnTo>
                  <a:lnTo>
                    <a:pt x="12726" y="1088"/>
                  </a:lnTo>
                  <a:lnTo>
                    <a:pt x="12613" y="1065"/>
                  </a:lnTo>
                  <a:lnTo>
                    <a:pt x="12522" y="1020"/>
                  </a:lnTo>
                  <a:lnTo>
                    <a:pt x="12454" y="952"/>
                  </a:lnTo>
                  <a:lnTo>
                    <a:pt x="12409" y="907"/>
                  </a:lnTo>
                  <a:lnTo>
                    <a:pt x="12386" y="861"/>
                  </a:lnTo>
                  <a:lnTo>
                    <a:pt x="12205" y="793"/>
                  </a:lnTo>
                  <a:lnTo>
                    <a:pt x="12182" y="793"/>
                  </a:lnTo>
                  <a:lnTo>
                    <a:pt x="12114" y="816"/>
                  </a:lnTo>
                  <a:lnTo>
                    <a:pt x="12092" y="839"/>
                  </a:lnTo>
                  <a:lnTo>
                    <a:pt x="12092" y="907"/>
                  </a:lnTo>
                  <a:lnTo>
                    <a:pt x="12092" y="929"/>
                  </a:lnTo>
                  <a:lnTo>
                    <a:pt x="12046" y="952"/>
                  </a:lnTo>
                  <a:lnTo>
                    <a:pt x="11956" y="952"/>
                  </a:lnTo>
                  <a:lnTo>
                    <a:pt x="11888" y="929"/>
                  </a:lnTo>
                  <a:lnTo>
                    <a:pt x="11843" y="929"/>
                  </a:lnTo>
                  <a:lnTo>
                    <a:pt x="11843" y="952"/>
                  </a:lnTo>
                  <a:lnTo>
                    <a:pt x="11775" y="952"/>
                  </a:lnTo>
                  <a:lnTo>
                    <a:pt x="11707" y="929"/>
                  </a:lnTo>
                  <a:lnTo>
                    <a:pt x="11639" y="907"/>
                  </a:lnTo>
                  <a:lnTo>
                    <a:pt x="11548" y="861"/>
                  </a:lnTo>
                  <a:lnTo>
                    <a:pt x="11412" y="861"/>
                  </a:lnTo>
                  <a:lnTo>
                    <a:pt x="11322" y="839"/>
                  </a:lnTo>
                  <a:lnTo>
                    <a:pt x="11299" y="816"/>
                  </a:lnTo>
                  <a:lnTo>
                    <a:pt x="11254" y="635"/>
                  </a:lnTo>
                  <a:lnTo>
                    <a:pt x="11209" y="612"/>
                  </a:lnTo>
                  <a:lnTo>
                    <a:pt x="11163" y="590"/>
                  </a:lnTo>
                  <a:lnTo>
                    <a:pt x="11118" y="567"/>
                  </a:lnTo>
                  <a:lnTo>
                    <a:pt x="11095" y="522"/>
                  </a:lnTo>
                  <a:lnTo>
                    <a:pt x="11073" y="476"/>
                  </a:lnTo>
                  <a:lnTo>
                    <a:pt x="10982" y="499"/>
                  </a:lnTo>
                  <a:lnTo>
                    <a:pt x="10801" y="431"/>
                  </a:lnTo>
                  <a:lnTo>
                    <a:pt x="10688" y="386"/>
                  </a:lnTo>
                  <a:lnTo>
                    <a:pt x="10597" y="318"/>
                  </a:lnTo>
                  <a:lnTo>
                    <a:pt x="10439" y="205"/>
                  </a:lnTo>
                  <a:lnTo>
                    <a:pt x="10371" y="159"/>
                  </a:lnTo>
                  <a:lnTo>
                    <a:pt x="10303" y="137"/>
                  </a:lnTo>
                  <a:lnTo>
                    <a:pt x="10258" y="69"/>
                  </a:lnTo>
                  <a:lnTo>
                    <a:pt x="1019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4089050" y="3117875"/>
              <a:ext cx="241750" cy="213975"/>
            </a:xfrm>
            <a:custGeom>
              <a:rect b="b" l="l" r="r" t="t"/>
              <a:pathLst>
                <a:path extrusionOk="0" h="8559" w="9670">
                  <a:moveTo>
                    <a:pt x="340" y="0"/>
                  </a:moveTo>
                  <a:lnTo>
                    <a:pt x="318" y="23"/>
                  </a:lnTo>
                  <a:lnTo>
                    <a:pt x="273" y="68"/>
                  </a:lnTo>
                  <a:lnTo>
                    <a:pt x="250" y="136"/>
                  </a:lnTo>
                  <a:lnTo>
                    <a:pt x="182" y="204"/>
                  </a:lnTo>
                  <a:lnTo>
                    <a:pt x="114" y="294"/>
                  </a:lnTo>
                  <a:lnTo>
                    <a:pt x="114" y="430"/>
                  </a:lnTo>
                  <a:lnTo>
                    <a:pt x="137" y="544"/>
                  </a:lnTo>
                  <a:lnTo>
                    <a:pt x="182" y="679"/>
                  </a:lnTo>
                  <a:lnTo>
                    <a:pt x="205" y="815"/>
                  </a:lnTo>
                  <a:lnTo>
                    <a:pt x="205" y="906"/>
                  </a:lnTo>
                  <a:lnTo>
                    <a:pt x="182" y="1019"/>
                  </a:lnTo>
                  <a:lnTo>
                    <a:pt x="137" y="1110"/>
                  </a:lnTo>
                  <a:lnTo>
                    <a:pt x="23" y="1291"/>
                  </a:lnTo>
                  <a:lnTo>
                    <a:pt x="1" y="1336"/>
                  </a:lnTo>
                  <a:lnTo>
                    <a:pt x="1" y="1404"/>
                  </a:lnTo>
                  <a:lnTo>
                    <a:pt x="69" y="1630"/>
                  </a:lnTo>
                  <a:lnTo>
                    <a:pt x="91" y="1698"/>
                  </a:lnTo>
                  <a:lnTo>
                    <a:pt x="137" y="1902"/>
                  </a:lnTo>
                  <a:lnTo>
                    <a:pt x="159" y="2083"/>
                  </a:lnTo>
                  <a:lnTo>
                    <a:pt x="205" y="2219"/>
                  </a:lnTo>
                  <a:lnTo>
                    <a:pt x="227" y="2264"/>
                  </a:lnTo>
                  <a:lnTo>
                    <a:pt x="227" y="2468"/>
                  </a:lnTo>
                  <a:lnTo>
                    <a:pt x="227" y="2672"/>
                  </a:lnTo>
                  <a:lnTo>
                    <a:pt x="227" y="2876"/>
                  </a:lnTo>
                  <a:lnTo>
                    <a:pt x="227" y="3079"/>
                  </a:lnTo>
                  <a:lnTo>
                    <a:pt x="227" y="3283"/>
                  </a:lnTo>
                  <a:lnTo>
                    <a:pt x="227" y="3487"/>
                  </a:lnTo>
                  <a:lnTo>
                    <a:pt x="227" y="3668"/>
                  </a:lnTo>
                  <a:lnTo>
                    <a:pt x="227" y="3872"/>
                  </a:lnTo>
                  <a:lnTo>
                    <a:pt x="227" y="4076"/>
                  </a:lnTo>
                  <a:lnTo>
                    <a:pt x="227" y="4280"/>
                  </a:lnTo>
                  <a:lnTo>
                    <a:pt x="227" y="4483"/>
                  </a:lnTo>
                  <a:lnTo>
                    <a:pt x="227" y="4664"/>
                  </a:lnTo>
                  <a:lnTo>
                    <a:pt x="227" y="4868"/>
                  </a:lnTo>
                  <a:lnTo>
                    <a:pt x="227" y="5072"/>
                  </a:lnTo>
                  <a:lnTo>
                    <a:pt x="227" y="5276"/>
                  </a:lnTo>
                  <a:lnTo>
                    <a:pt x="227" y="5457"/>
                  </a:lnTo>
                  <a:lnTo>
                    <a:pt x="227" y="5661"/>
                  </a:lnTo>
                  <a:lnTo>
                    <a:pt x="227" y="5865"/>
                  </a:lnTo>
                  <a:lnTo>
                    <a:pt x="227" y="6046"/>
                  </a:lnTo>
                  <a:lnTo>
                    <a:pt x="227" y="6249"/>
                  </a:lnTo>
                  <a:lnTo>
                    <a:pt x="227" y="6431"/>
                  </a:lnTo>
                  <a:lnTo>
                    <a:pt x="227" y="6634"/>
                  </a:lnTo>
                  <a:lnTo>
                    <a:pt x="227" y="6838"/>
                  </a:lnTo>
                  <a:lnTo>
                    <a:pt x="227" y="7019"/>
                  </a:lnTo>
                  <a:lnTo>
                    <a:pt x="227" y="7223"/>
                  </a:lnTo>
                  <a:lnTo>
                    <a:pt x="227" y="7404"/>
                  </a:lnTo>
                  <a:lnTo>
                    <a:pt x="227" y="7608"/>
                  </a:lnTo>
                  <a:lnTo>
                    <a:pt x="227" y="7789"/>
                  </a:lnTo>
                  <a:lnTo>
                    <a:pt x="227" y="7993"/>
                  </a:lnTo>
                  <a:lnTo>
                    <a:pt x="227" y="8174"/>
                  </a:lnTo>
                  <a:lnTo>
                    <a:pt x="227" y="8378"/>
                  </a:lnTo>
                  <a:lnTo>
                    <a:pt x="227" y="8559"/>
                  </a:lnTo>
                  <a:lnTo>
                    <a:pt x="5209" y="8559"/>
                  </a:lnTo>
                  <a:lnTo>
                    <a:pt x="5277" y="8401"/>
                  </a:lnTo>
                  <a:lnTo>
                    <a:pt x="5322" y="8378"/>
                  </a:lnTo>
                  <a:lnTo>
                    <a:pt x="5367" y="8401"/>
                  </a:lnTo>
                  <a:lnTo>
                    <a:pt x="5390" y="8446"/>
                  </a:lnTo>
                  <a:lnTo>
                    <a:pt x="5367" y="8491"/>
                  </a:lnTo>
                  <a:lnTo>
                    <a:pt x="5344" y="8559"/>
                  </a:lnTo>
                  <a:lnTo>
                    <a:pt x="9669" y="8559"/>
                  </a:lnTo>
                  <a:lnTo>
                    <a:pt x="9669" y="8536"/>
                  </a:lnTo>
                  <a:lnTo>
                    <a:pt x="9624" y="8468"/>
                  </a:lnTo>
                  <a:lnTo>
                    <a:pt x="9307" y="8219"/>
                  </a:lnTo>
                  <a:lnTo>
                    <a:pt x="9148" y="8016"/>
                  </a:lnTo>
                  <a:lnTo>
                    <a:pt x="8899" y="7925"/>
                  </a:lnTo>
                  <a:lnTo>
                    <a:pt x="8854" y="7880"/>
                  </a:lnTo>
                  <a:lnTo>
                    <a:pt x="8809" y="7834"/>
                  </a:lnTo>
                  <a:lnTo>
                    <a:pt x="8741" y="7744"/>
                  </a:lnTo>
                  <a:lnTo>
                    <a:pt x="8628" y="7472"/>
                  </a:lnTo>
                  <a:lnTo>
                    <a:pt x="8582" y="7336"/>
                  </a:lnTo>
                  <a:lnTo>
                    <a:pt x="8582" y="7042"/>
                  </a:lnTo>
                  <a:lnTo>
                    <a:pt x="8582" y="6974"/>
                  </a:lnTo>
                  <a:lnTo>
                    <a:pt x="8605" y="6906"/>
                  </a:lnTo>
                  <a:lnTo>
                    <a:pt x="8650" y="6883"/>
                  </a:lnTo>
                  <a:lnTo>
                    <a:pt x="8673" y="6883"/>
                  </a:lnTo>
                  <a:lnTo>
                    <a:pt x="8809" y="6906"/>
                  </a:lnTo>
                  <a:lnTo>
                    <a:pt x="8673" y="6793"/>
                  </a:lnTo>
                  <a:lnTo>
                    <a:pt x="8560" y="6702"/>
                  </a:lnTo>
                  <a:lnTo>
                    <a:pt x="8492" y="6612"/>
                  </a:lnTo>
                  <a:lnTo>
                    <a:pt x="8333" y="6431"/>
                  </a:lnTo>
                  <a:lnTo>
                    <a:pt x="8062" y="5865"/>
                  </a:lnTo>
                  <a:lnTo>
                    <a:pt x="7926" y="5593"/>
                  </a:lnTo>
                  <a:lnTo>
                    <a:pt x="7835" y="5366"/>
                  </a:lnTo>
                  <a:lnTo>
                    <a:pt x="7631" y="5072"/>
                  </a:lnTo>
                  <a:lnTo>
                    <a:pt x="7428" y="4619"/>
                  </a:lnTo>
                  <a:lnTo>
                    <a:pt x="7360" y="4529"/>
                  </a:lnTo>
                  <a:lnTo>
                    <a:pt x="7292" y="4166"/>
                  </a:lnTo>
                  <a:lnTo>
                    <a:pt x="7269" y="4053"/>
                  </a:lnTo>
                  <a:lnTo>
                    <a:pt x="7224" y="3985"/>
                  </a:lnTo>
                  <a:lnTo>
                    <a:pt x="7133" y="3917"/>
                  </a:lnTo>
                  <a:lnTo>
                    <a:pt x="7111" y="3827"/>
                  </a:lnTo>
                  <a:lnTo>
                    <a:pt x="7020" y="3668"/>
                  </a:lnTo>
                  <a:lnTo>
                    <a:pt x="7020" y="3600"/>
                  </a:lnTo>
                  <a:lnTo>
                    <a:pt x="7020" y="3419"/>
                  </a:lnTo>
                  <a:lnTo>
                    <a:pt x="6975" y="3351"/>
                  </a:lnTo>
                  <a:lnTo>
                    <a:pt x="6884" y="3283"/>
                  </a:lnTo>
                  <a:lnTo>
                    <a:pt x="6748" y="3147"/>
                  </a:lnTo>
                  <a:lnTo>
                    <a:pt x="6612" y="2921"/>
                  </a:lnTo>
                  <a:lnTo>
                    <a:pt x="6499" y="2830"/>
                  </a:lnTo>
                  <a:lnTo>
                    <a:pt x="6477" y="2762"/>
                  </a:lnTo>
                  <a:lnTo>
                    <a:pt x="6454" y="2695"/>
                  </a:lnTo>
                  <a:lnTo>
                    <a:pt x="6409" y="2627"/>
                  </a:lnTo>
                  <a:lnTo>
                    <a:pt x="6318" y="2491"/>
                  </a:lnTo>
                  <a:lnTo>
                    <a:pt x="6295" y="2446"/>
                  </a:lnTo>
                  <a:lnTo>
                    <a:pt x="6295" y="2264"/>
                  </a:lnTo>
                  <a:lnTo>
                    <a:pt x="6273" y="2129"/>
                  </a:lnTo>
                  <a:lnTo>
                    <a:pt x="6250" y="2083"/>
                  </a:lnTo>
                  <a:lnTo>
                    <a:pt x="6114" y="1947"/>
                  </a:lnTo>
                  <a:lnTo>
                    <a:pt x="6069" y="1857"/>
                  </a:lnTo>
                  <a:lnTo>
                    <a:pt x="6114" y="1744"/>
                  </a:lnTo>
                  <a:lnTo>
                    <a:pt x="6182" y="1653"/>
                  </a:lnTo>
                  <a:lnTo>
                    <a:pt x="6160" y="1585"/>
                  </a:lnTo>
                  <a:lnTo>
                    <a:pt x="6250" y="1540"/>
                  </a:lnTo>
                  <a:lnTo>
                    <a:pt x="6295" y="1698"/>
                  </a:lnTo>
                  <a:lnTo>
                    <a:pt x="6363" y="1947"/>
                  </a:lnTo>
                  <a:lnTo>
                    <a:pt x="6409" y="2015"/>
                  </a:lnTo>
                  <a:lnTo>
                    <a:pt x="6431" y="2061"/>
                  </a:lnTo>
                  <a:lnTo>
                    <a:pt x="6477" y="2174"/>
                  </a:lnTo>
                  <a:lnTo>
                    <a:pt x="6658" y="2355"/>
                  </a:lnTo>
                  <a:lnTo>
                    <a:pt x="6680" y="2446"/>
                  </a:lnTo>
                  <a:lnTo>
                    <a:pt x="6748" y="2627"/>
                  </a:lnTo>
                  <a:lnTo>
                    <a:pt x="6748" y="2695"/>
                  </a:lnTo>
                  <a:lnTo>
                    <a:pt x="6794" y="2808"/>
                  </a:lnTo>
                  <a:lnTo>
                    <a:pt x="6907" y="2989"/>
                  </a:lnTo>
                  <a:lnTo>
                    <a:pt x="7065" y="3102"/>
                  </a:lnTo>
                  <a:lnTo>
                    <a:pt x="7201" y="3283"/>
                  </a:lnTo>
                  <a:lnTo>
                    <a:pt x="7428" y="3487"/>
                  </a:lnTo>
                  <a:lnTo>
                    <a:pt x="7563" y="3532"/>
                  </a:lnTo>
                  <a:lnTo>
                    <a:pt x="7631" y="3419"/>
                  </a:lnTo>
                  <a:lnTo>
                    <a:pt x="7699" y="3306"/>
                  </a:lnTo>
                  <a:lnTo>
                    <a:pt x="7722" y="3238"/>
                  </a:lnTo>
                  <a:lnTo>
                    <a:pt x="7745" y="3012"/>
                  </a:lnTo>
                  <a:lnTo>
                    <a:pt x="7880" y="2649"/>
                  </a:lnTo>
                  <a:lnTo>
                    <a:pt x="7971" y="2174"/>
                  </a:lnTo>
                  <a:lnTo>
                    <a:pt x="8062" y="2038"/>
                  </a:lnTo>
                  <a:lnTo>
                    <a:pt x="8107" y="1993"/>
                  </a:lnTo>
                  <a:lnTo>
                    <a:pt x="8062" y="1925"/>
                  </a:lnTo>
                  <a:lnTo>
                    <a:pt x="8016" y="1698"/>
                  </a:lnTo>
                  <a:lnTo>
                    <a:pt x="7971" y="1540"/>
                  </a:lnTo>
                  <a:lnTo>
                    <a:pt x="7903" y="1336"/>
                  </a:lnTo>
                  <a:lnTo>
                    <a:pt x="7813" y="1110"/>
                  </a:lnTo>
                  <a:lnTo>
                    <a:pt x="7790" y="1064"/>
                  </a:lnTo>
                  <a:lnTo>
                    <a:pt x="7767" y="974"/>
                  </a:lnTo>
                  <a:lnTo>
                    <a:pt x="7699" y="770"/>
                  </a:lnTo>
                  <a:lnTo>
                    <a:pt x="7631" y="611"/>
                  </a:lnTo>
                  <a:lnTo>
                    <a:pt x="7586" y="408"/>
                  </a:lnTo>
                  <a:lnTo>
                    <a:pt x="7541" y="340"/>
                  </a:lnTo>
                  <a:lnTo>
                    <a:pt x="7541" y="294"/>
                  </a:lnTo>
                  <a:lnTo>
                    <a:pt x="7518" y="317"/>
                  </a:lnTo>
                  <a:lnTo>
                    <a:pt x="7314" y="430"/>
                  </a:lnTo>
                  <a:lnTo>
                    <a:pt x="7111" y="476"/>
                  </a:lnTo>
                  <a:lnTo>
                    <a:pt x="6884" y="476"/>
                  </a:lnTo>
                  <a:lnTo>
                    <a:pt x="6748" y="521"/>
                  </a:lnTo>
                  <a:lnTo>
                    <a:pt x="6703" y="476"/>
                  </a:lnTo>
                  <a:lnTo>
                    <a:pt x="6680" y="453"/>
                  </a:lnTo>
                  <a:lnTo>
                    <a:pt x="6499" y="498"/>
                  </a:lnTo>
                  <a:lnTo>
                    <a:pt x="6477" y="498"/>
                  </a:lnTo>
                  <a:lnTo>
                    <a:pt x="6341" y="544"/>
                  </a:lnTo>
                  <a:lnTo>
                    <a:pt x="6273" y="544"/>
                  </a:lnTo>
                  <a:lnTo>
                    <a:pt x="6205" y="521"/>
                  </a:lnTo>
                  <a:lnTo>
                    <a:pt x="6046" y="362"/>
                  </a:lnTo>
                  <a:lnTo>
                    <a:pt x="6001" y="340"/>
                  </a:lnTo>
                  <a:lnTo>
                    <a:pt x="5956" y="340"/>
                  </a:lnTo>
                  <a:lnTo>
                    <a:pt x="5978" y="385"/>
                  </a:lnTo>
                  <a:lnTo>
                    <a:pt x="6024" y="408"/>
                  </a:lnTo>
                  <a:lnTo>
                    <a:pt x="5956" y="498"/>
                  </a:lnTo>
                  <a:lnTo>
                    <a:pt x="5865" y="521"/>
                  </a:lnTo>
                  <a:lnTo>
                    <a:pt x="5843" y="453"/>
                  </a:lnTo>
                  <a:lnTo>
                    <a:pt x="5797" y="408"/>
                  </a:lnTo>
                  <a:lnTo>
                    <a:pt x="5707" y="385"/>
                  </a:lnTo>
                  <a:lnTo>
                    <a:pt x="5616" y="340"/>
                  </a:lnTo>
                  <a:lnTo>
                    <a:pt x="5684" y="227"/>
                  </a:lnTo>
                  <a:lnTo>
                    <a:pt x="5707" y="159"/>
                  </a:lnTo>
                  <a:lnTo>
                    <a:pt x="5843" y="294"/>
                  </a:lnTo>
                  <a:lnTo>
                    <a:pt x="5911" y="294"/>
                  </a:lnTo>
                  <a:lnTo>
                    <a:pt x="5775" y="136"/>
                  </a:lnTo>
                  <a:lnTo>
                    <a:pt x="5707" y="113"/>
                  </a:lnTo>
                  <a:lnTo>
                    <a:pt x="5661" y="113"/>
                  </a:lnTo>
                  <a:lnTo>
                    <a:pt x="5480" y="181"/>
                  </a:lnTo>
                  <a:lnTo>
                    <a:pt x="5412" y="181"/>
                  </a:lnTo>
                  <a:lnTo>
                    <a:pt x="5163" y="68"/>
                  </a:lnTo>
                  <a:lnTo>
                    <a:pt x="5073" y="45"/>
                  </a:lnTo>
                  <a:lnTo>
                    <a:pt x="5050" y="45"/>
                  </a:lnTo>
                  <a:lnTo>
                    <a:pt x="5027" y="136"/>
                  </a:lnTo>
                  <a:lnTo>
                    <a:pt x="5005" y="181"/>
                  </a:lnTo>
                  <a:lnTo>
                    <a:pt x="4869" y="204"/>
                  </a:lnTo>
                  <a:lnTo>
                    <a:pt x="4756" y="227"/>
                  </a:lnTo>
                  <a:lnTo>
                    <a:pt x="4643" y="227"/>
                  </a:lnTo>
                  <a:lnTo>
                    <a:pt x="4914" y="113"/>
                  </a:lnTo>
                  <a:lnTo>
                    <a:pt x="4937" y="68"/>
                  </a:lnTo>
                  <a:lnTo>
                    <a:pt x="4937" y="68"/>
                  </a:lnTo>
                  <a:lnTo>
                    <a:pt x="4665" y="159"/>
                  </a:lnTo>
                  <a:lnTo>
                    <a:pt x="4507" y="181"/>
                  </a:lnTo>
                  <a:lnTo>
                    <a:pt x="4484" y="227"/>
                  </a:lnTo>
                  <a:lnTo>
                    <a:pt x="4461" y="272"/>
                  </a:lnTo>
                  <a:lnTo>
                    <a:pt x="4416" y="317"/>
                  </a:lnTo>
                  <a:lnTo>
                    <a:pt x="4371" y="362"/>
                  </a:lnTo>
                  <a:lnTo>
                    <a:pt x="4235" y="362"/>
                  </a:lnTo>
                  <a:lnTo>
                    <a:pt x="4144" y="385"/>
                  </a:lnTo>
                  <a:lnTo>
                    <a:pt x="3873" y="589"/>
                  </a:lnTo>
                  <a:lnTo>
                    <a:pt x="3760" y="679"/>
                  </a:lnTo>
                  <a:lnTo>
                    <a:pt x="3624" y="725"/>
                  </a:lnTo>
                  <a:lnTo>
                    <a:pt x="3533" y="747"/>
                  </a:lnTo>
                  <a:lnTo>
                    <a:pt x="3465" y="770"/>
                  </a:lnTo>
                  <a:lnTo>
                    <a:pt x="3397" y="725"/>
                  </a:lnTo>
                  <a:lnTo>
                    <a:pt x="3261" y="657"/>
                  </a:lnTo>
                  <a:lnTo>
                    <a:pt x="3035" y="566"/>
                  </a:lnTo>
                  <a:lnTo>
                    <a:pt x="2582" y="521"/>
                  </a:lnTo>
                  <a:lnTo>
                    <a:pt x="2469" y="430"/>
                  </a:lnTo>
                  <a:lnTo>
                    <a:pt x="2310" y="430"/>
                  </a:lnTo>
                  <a:lnTo>
                    <a:pt x="2242" y="408"/>
                  </a:lnTo>
                  <a:lnTo>
                    <a:pt x="2016" y="249"/>
                  </a:lnTo>
                  <a:lnTo>
                    <a:pt x="1631" y="159"/>
                  </a:lnTo>
                  <a:lnTo>
                    <a:pt x="1382" y="136"/>
                  </a:lnTo>
                  <a:lnTo>
                    <a:pt x="952" y="23"/>
                  </a:lnTo>
                  <a:lnTo>
                    <a:pt x="544" y="136"/>
                  </a:lnTo>
                  <a:lnTo>
                    <a:pt x="408" y="113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4032450" y="2299325"/>
              <a:ext cx="125125" cy="80425"/>
            </a:xfrm>
            <a:custGeom>
              <a:rect b="b" l="l" r="r" t="t"/>
              <a:pathLst>
                <a:path extrusionOk="0" h="3217" w="5005">
                  <a:moveTo>
                    <a:pt x="635" y="861"/>
                  </a:moveTo>
                  <a:lnTo>
                    <a:pt x="589" y="884"/>
                  </a:lnTo>
                  <a:lnTo>
                    <a:pt x="521" y="952"/>
                  </a:lnTo>
                  <a:lnTo>
                    <a:pt x="476" y="1042"/>
                  </a:lnTo>
                  <a:lnTo>
                    <a:pt x="159" y="1088"/>
                  </a:lnTo>
                  <a:lnTo>
                    <a:pt x="250" y="1156"/>
                  </a:lnTo>
                  <a:lnTo>
                    <a:pt x="363" y="1156"/>
                  </a:lnTo>
                  <a:lnTo>
                    <a:pt x="431" y="1201"/>
                  </a:lnTo>
                  <a:lnTo>
                    <a:pt x="499" y="1382"/>
                  </a:lnTo>
                  <a:lnTo>
                    <a:pt x="499" y="1450"/>
                  </a:lnTo>
                  <a:lnTo>
                    <a:pt x="544" y="1473"/>
                  </a:lnTo>
                  <a:lnTo>
                    <a:pt x="635" y="1450"/>
                  </a:lnTo>
                  <a:lnTo>
                    <a:pt x="725" y="1269"/>
                  </a:lnTo>
                  <a:lnTo>
                    <a:pt x="748" y="1314"/>
                  </a:lnTo>
                  <a:lnTo>
                    <a:pt x="793" y="1337"/>
                  </a:lnTo>
                  <a:lnTo>
                    <a:pt x="838" y="1269"/>
                  </a:lnTo>
                  <a:lnTo>
                    <a:pt x="906" y="1246"/>
                  </a:lnTo>
                  <a:lnTo>
                    <a:pt x="884" y="1133"/>
                  </a:lnTo>
                  <a:lnTo>
                    <a:pt x="838" y="1020"/>
                  </a:lnTo>
                  <a:lnTo>
                    <a:pt x="680" y="975"/>
                  </a:lnTo>
                  <a:lnTo>
                    <a:pt x="680" y="952"/>
                  </a:lnTo>
                  <a:lnTo>
                    <a:pt x="680" y="884"/>
                  </a:lnTo>
                  <a:lnTo>
                    <a:pt x="635" y="861"/>
                  </a:lnTo>
                  <a:close/>
                  <a:moveTo>
                    <a:pt x="1042" y="1495"/>
                  </a:moveTo>
                  <a:lnTo>
                    <a:pt x="997" y="1518"/>
                  </a:lnTo>
                  <a:lnTo>
                    <a:pt x="952" y="1586"/>
                  </a:lnTo>
                  <a:lnTo>
                    <a:pt x="1110" y="1699"/>
                  </a:lnTo>
                  <a:lnTo>
                    <a:pt x="1178" y="1676"/>
                  </a:lnTo>
                  <a:lnTo>
                    <a:pt x="1201" y="1654"/>
                  </a:lnTo>
                  <a:lnTo>
                    <a:pt x="1178" y="1541"/>
                  </a:lnTo>
                  <a:lnTo>
                    <a:pt x="1042" y="1495"/>
                  </a:lnTo>
                  <a:close/>
                  <a:moveTo>
                    <a:pt x="544" y="1563"/>
                  </a:moveTo>
                  <a:lnTo>
                    <a:pt x="499" y="1609"/>
                  </a:lnTo>
                  <a:lnTo>
                    <a:pt x="363" y="1631"/>
                  </a:lnTo>
                  <a:lnTo>
                    <a:pt x="318" y="1744"/>
                  </a:lnTo>
                  <a:lnTo>
                    <a:pt x="272" y="1722"/>
                  </a:lnTo>
                  <a:lnTo>
                    <a:pt x="250" y="1744"/>
                  </a:lnTo>
                  <a:lnTo>
                    <a:pt x="182" y="1790"/>
                  </a:lnTo>
                  <a:lnTo>
                    <a:pt x="114" y="1744"/>
                  </a:lnTo>
                  <a:lnTo>
                    <a:pt x="46" y="1744"/>
                  </a:lnTo>
                  <a:lnTo>
                    <a:pt x="1" y="1767"/>
                  </a:lnTo>
                  <a:lnTo>
                    <a:pt x="91" y="1926"/>
                  </a:lnTo>
                  <a:lnTo>
                    <a:pt x="91" y="1993"/>
                  </a:lnTo>
                  <a:lnTo>
                    <a:pt x="46" y="2039"/>
                  </a:lnTo>
                  <a:lnTo>
                    <a:pt x="23" y="2061"/>
                  </a:lnTo>
                  <a:lnTo>
                    <a:pt x="1" y="2061"/>
                  </a:lnTo>
                  <a:lnTo>
                    <a:pt x="23" y="2129"/>
                  </a:lnTo>
                  <a:lnTo>
                    <a:pt x="136" y="2197"/>
                  </a:lnTo>
                  <a:lnTo>
                    <a:pt x="204" y="2265"/>
                  </a:lnTo>
                  <a:lnTo>
                    <a:pt x="272" y="2288"/>
                  </a:lnTo>
                  <a:lnTo>
                    <a:pt x="227" y="2356"/>
                  </a:lnTo>
                  <a:lnTo>
                    <a:pt x="91" y="2514"/>
                  </a:lnTo>
                  <a:lnTo>
                    <a:pt x="91" y="2582"/>
                  </a:lnTo>
                  <a:lnTo>
                    <a:pt x="114" y="2627"/>
                  </a:lnTo>
                  <a:lnTo>
                    <a:pt x="182" y="2605"/>
                  </a:lnTo>
                  <a:lnTo>
                    <a:pt x="227" y="2560"/>
                  </a:lnTo>
                  <a:lnTo>
                    <a:pt x="295" y="2446"/>
                  </a:lnTo>
                  <a:lnTo>
                    <a:pt x="318" y="2288"/>
                  </a:lnTo>
                  <a:lnTo>
                    <a:pt x="408" y="2197"/>
                  </a:lnTo>
                  <a:lnTo>
                    <a:pt x="499" y="2152"/>
                  </a:lnTo>
                  <a:lnTo>
                    <a:pt x="702" y="2175"/>
                  </a:lnTo>
                  <a:lnTo>
                    <a:pt x="725" y="2129"/>
                  </a:lnTo>
                  <a:lnTo>
                    <a:pt x="816" y="2039"/>
                  </a:lnTo>
                  <a:lnTo>
                    <a:pt x="884" y="1971"/>
                  </a:lnTo>
                  <a:lnTo>
                    <a:pt x="929" y="1948"/>
                  </a:lnTo>
                  <a:lnTo>
                    <a:pt x="974" y="1926"/>
                  </a:lnTo>
                  <a:lnTo>
                    <a:pt x="1019" y="1858"/>
                  </a:lnTo>
                  <a:lnTo>
                    <a:pt x="1155" y="1835"/>
                  </a:lnTo>
                  <a:lnTo>
                    <a:pt x="1133" y="1790"/>
                  </a:lnTo>
                  <a:lnTo>
                    <a:pt x="884" y="1609"/>
                  </a:lnTo>
                  <a:lnTo>
                    <a:pt x="770" y="1586"/>
                  </a:lnTo>
                  <a:lnTo>
                    <a:pt x="702" y="1609"/>
                  </a:lnTo>
                  <a:lnTo>
                    <a:pt x="657" y="1609"/>
                  </a:lnTo>
                  <a:lnTo>
                    <a:pt x="612" y="1586"/>
                  </a:lnTo>
                  <a:lnTo>
                    <a:pt x="544" y="1563"/>
                  </a:lnTo>
                  <a:close/>
                  <a:moveTo>
                    <a:pt x="2899" y="1"/>
                  </a:moveTo>
                  <a:lnTo>
                    <a:pt x="2899" y="69"/>
                  </a:lnTo>
                  <a:lnTo>
                    <a:pt x="2899" y="137"/>
                  </a:lnTo>
                  <a:lnTo>
                    <a:pt x="2854" y="182"/>
                  </a:lnTo>
                  <a:lnTo>
                    <a:pt x="2401" y="182"/>
                  </a:lnTo>
                  <a:lnTo>
                    <a:pt x="2174" y="295"/>
                  </a:lnTo>
                  <a:lnTo>
                    <a:pt x="1993" y="273"/>
                  </a:lnTo>
                  <a:lnTo>
                    <a:pt x="1835" y="408"/>
                  </a:lnTo>
                  <a:lnTo>
                    <a:pt x="1744" y="431"/>
                  </a:lnTo>
                  <a:lnTo>
                    <a:pt x="1767" y="544"/>
                  </a:lnTo>
                  <a:lnTo>
                    <a:pt x="1518" y="567"/>
                  </a:lnTo>
                  <a:lnTo>
                    <a:pt x="1404" y="635"/>
                  </a:lnTo>
                  <a:lnTo>
                    <a:pt x="1291" y="703"/>
                  </a:lnTo>
                  <a:lnTo>
                    <a:pt x="1314" y="839"/>
                  </a:lnTo>
                  <a:lnTo>
                    <a:pt x="1291" y="884"/>
                  </a:lnTo>
                  <a:lnTo>
                    <a:pt x="1269" y="952"/>
                  </a:lnTo>
                  <a:lnTo>
                    <a:pt x="1314" y="997"/>
                  </a:lnTo>
                  <a:lnTo>
                    <a:pt x="1291" y="1065"/>
                  </a:lnTo>
                  <a:lnTo>
                    <a:pt x="1246" y="1110"/>
                  </a:lnTo>
                  <a:lnTo>
                    <a:pt x="1291" y="1269"/>
                  </a:lnTo>
                  <a:lnTo>
                    <a:pt x="1314" y="1314"/>
                  </a:lnTo>
                  <a:lnTo>
                    <a:pt x="1336" y="1337"/>
                  </a:lnTo>
                  <a:lnTo>
                    <a:pt x="1450" y="1337"/>
                  </a:lnTo>
                  <a:lnTo>
                    <a:pt x="1427" y="1382"/>
                  </a:lnTo>
                  <a:lnTo>
                    <a:pt x="1336" y="1427"/>
                  </a:lnTo>
                  <a:lnTo>
                    <a:pt x="1314" y="1518"/>
                  </a:lnTo>
                  <a:lnTo>
                    <a:pt x="1359" y="1654"/>
                  </a:lnTo>
                  <a:lnTo>
                    <a:pt x="1450" y="1744"/>
                  </a:lnTo>
                  <a:lnTo>
                    <a:pt x="1472" y="1858"/>
                  </a:lnTo>
                  <a:lnTo>
                    <a:pt x="1518" y="1971"/>
                  </a:lnTo>
                  <a:lnTo>
                    <a:pt x="1699" y="2061"/>
                  </a:lnTo>
                  <a:lnTo>
                    <a:pt x="1789" y="2107"/>
                  </a:lnTo>
                  <a:lnTo>
                    <a:pt x="1880" y="2084"/>
                  </a:lnTo>
                  <a:lnTo>
                    <a:pt x="1925" y="2016"/>
                  </a:lnTo>
                  <a:lnTo>
                    <a:pt x="1970" y="1948"/>
                  </a:lnTo>
                  <a:lnTo>
                    <a:pt x="2016" y="1926"/>
                  </a:lnTo>
                  <a:lnTo>
                    <a:pt x="2129" y="1993"/>
                  </a:lnTo>
                  <a:lnTo>
                    <a:pt x="2129" y="2061"/>
                  </a:lnTo>
                  <a:lnTo>
                    <a:pt x="2129" y="2084"/>
                  </a:lnTo>
                  <a:lnTo>
                    <a:pt x="2084" y="2129"/>
                  </a:lnTo>
                  <a:lnTo>
                    <a:pt x="2061" y="2356"/>
                  </a:lnTo>
                  <a:lnTo>
                    <a:pt x="1970" y="2650"/>
                  </a:lnTo>
                  <a:lnTo>
                    <a:pt x="1948" y="2718"/>
                  </a:lnTo>
                  <a:lnTo>
                    <a:pt x="1993" y="2718"/>
                  </a:lnTo>
                  <a:lnTo>
                    <a:pt x="2061" y="2650"/>
                  </a:lnTo>
                  <a:lnTo>
                    <a:pt x="2310" y="2537"/>
                  </a:lnTo>
                  <a:lnTo>
                    <a:pt x="2378" y="2537"/>
                  </a:lnTo>
                  <a:lnTo>
                    <a:pt x="2423" y="2514"/>
                  </a:lnTo>
                  <a:lnTo>
                    <a:pt x="2582" y="2424"/>
                  </a:lnTo>
                  <a:lnTo>
                    <a:pt x="2627" y="2469"/>
                  </a:lnTo>
                  <a:lnTo>
                    <a:pt x="2672" y="2514"/>
                  </a:lnTo>
                  <a:lnTo>
                    <a:pt x="2695" y="2514"/>
                  </a:lnTo>
                  <a:lnTo>
                    <a:pt x="2718" y="2492"/>
                  </a:lnTo>
                  <a:lnTo>
                    <a:pt x="2718" y="2469"/>
                  </a:lnTo>
                  <a:lnTo>
                    <a:pt x="2718" y="2446"/>
                  </a:lnTo>
                  <a:lnTo>
                    <a:pt x="2763" y="2469"/>
                  </a:lnTo>
                  <a:lnTo>
                    <a:pt x="2944" y="2605"/>
                  </a:lnTo>
                  <a:lnTo>
                    <a:pt x="3012" y="2627"/>
                  </a:lnTo>
                  <a:lnTo>
                    <a:pt x="3057" y="2650"/>
                  </a:lnTo>
                  <a:lnTo>
                    <a:pt x="3125" y="2718"/>
                  </a:lnTo>
                  <a:lnTo>
                    <a:pt x="3284" y="2763"/>
                  </a:lnTo>
                  <a:lnTo>
                    <a:pt x="3306" y="2786"/>
                  </a:lnTo>
                  <a:lnTo>
                    <a:pt x="3306" y="2831"/>
                  </a:lnTo>
                  <a:lnTo>
                    <a:pt x="3465" y="3012"/>
                  </a:lnTo>
                  <a:lnTo>
                    <a:pt x="3533" y="3103"/>
                  </a:lnTo>
                  <a:lnTo>
                    <a:pt x="3646" y="3194"/>
                  </a:lnTo>
                  <a:lnTo>
                    <a:pt x="3714" y="3216"/>
                  </a:lnTo>
                  <a:lnTo>
                    <a:pt x="3940" y="3126"/>
                  </a:lnTo>
                  <a:lnTo>
                    <a:pt x="4008" y="3103"/>
                  </a:lnTo>
                  <a:lnTo>
                    <a:pt x="4054" y="3103"/>
                  </a:lnTo>
                  <a:lnTo>
                    <a:pt x="4122" y="3148"/>
                  </a:lnTo>
                  <a:lnTo>
                    <a:pt x="4235" y="3194"/>
                  </a:lnTo>
                  <a:lnTo>
                    <a:pt x="4348" y="3216"/>
                  </a:lnTo>
                  <a:lnTo>
                    <a:pt x="4371" y="3216"/>
                  </a:lnTo>
                  <a:lnTo>
                    <a:pt x="4371" y="3194"/>
                  </a:lnTo>
                  <a:lnTo>
                    <a:pt x="4371" y="3103"/>
                  </a:lnTo>
                  <a:lnTo>
                    <a:pt x="4393" y="3012"/>
                  </a:lnTo>
                  <a:lnTo>
                    <a:pt x="4484" y="2922"/>
                  </a:lnTo>
                  <a:lnTo>
                    <a:pt x="4484" y="2877"/>
                  </a:lnTo>
                  <a:lnTo>
                    <a:pt x="4506" y="2809"/>
                  </a:lnTo>
                  <a:lnTo>
                    <a:pt x="4688" y="2763"/>
                  </a:lnTo>
                  <a:lnTo>
                    <a:pt x="4710" y="2741"/>
                  </a:lnTo>
                  <a:lnTo>
                    <a:pt x="4710" y="2718"/>
                  </a:lnTo>
                  <a:lnTo>
                    <a:pt x="4688" y="2695"/>
                  </a:lnTo>
                  <a:lnTo>
                    <a:pt x="4665" y="2650"/>
                  </a:lnTo>
                  <a:lnTo>
                    <a:pt x="4620" y="2605"/>
                  </a:lnTo>
                  <a:lnTo>
                    <a:pt x="4597" y="2492"/>
                  </a:lnTo>
                  <a:lnTo>
                    <a:pt x="4529" y="2310"/>
                  </a:lnTo>
                  <a:lnTo>
                    <a:pt x="4484" y="2175"/>
                  </a:lnTo>
                  <a:lnTo>
                    <a:pt x="4461" y="2107"/>
                  </a:lnTo>
                  <a:lnTo>
                    <a:pt x="4484" y="2016"/>
                  </a:lnTo>
                  <a:lnTo>
                    <a:pt x="4506" y="1948"/>
                  </a:lnTo>
                  <a:lnTo>
                    <a:pt x="4506" y="1858"/>
                  </a:lnTo>
                  <a:lnTo>
                    <a:pt x="4416" y="1405"/>
                  </a:lnTo>
                  <a:lnTo>
                    <a:pt x="4439" y="1337"/>
                  </a:lnTo>
                  <a:lnTo>
                    <a:pt x="4461" y="1246"/>
                  </a:lnTo>
                  <a:lnTo>
                    <a:pt x="4484" y="1178"/>
                  </a:lnTo>
                  <a:lnTo>
                    <a:pt x="4574" y="1088"/>
                  </a:lnTo>
                  <a:lnTo>
                    <a:pt x="4688" y="929"/>
                  </a:lnTo>
                  <a:lnTo>
                    <a:pt x="4756" y="703"/>
                  </a:lnTo>
                  <a:lnTo>
                    <a:pt x="4801" y="567"/>
                  </a:lnTo>
                  <a:lnTo>
                    <a:pt x="4823" y="544"/>
                  </a:lnTo>
                  <a:lnTo>
                    <a:pt x="4891" y="544"/>
                  </a:lnTo>
                  <a:lnTo>
                    <a:pt x="4914" y="499"/>
                  </a:lnTo>
                  <a:lnTo>
                    <a:pt x="4937" y="476"/>
                  </a:lnTo>
                  <a:lnTo>
                    <a:pt x="4982" y="454"/>
                  </a:lnTo>
                  <a:lnTo>
                    <a:pt x="5005" y="431"/>
                  </a:lnTo>
                  <a:lnTo>
                    <a:pt x="4982" y="386"/>
                  </a:lnTo>
                  <a:lnTo>
                    <a:pt x="4937" y="295"/>
                  </a:lnTo>
                  <a:lnTo>
                    <a:pt x="4891" y="250"/>
                  </a:lnTo>
                  <a:lnTo>
                    <a:pt x="4869" y="273"/>
                  </a:lnTo>
                  <a:lnTo>
                    <a:pt x="4801" y="363"/>
                  </a:lnTo>
                  <a:lnTo>
                    <a:pt x="4348" y="295"/>
                  </a:lnTo>
                  <a:lnTo>
                    <a:pt x="4054" y="295"/>
                  </a:lnTo>
                  <a:lnTo>
                    <a:pt x="3963" y="273"/>
                  </a:lnTo>
                  <a:lnTo>
                    <a:pt x="3782" y="137"/>
                  </a:lnTo>
                  <a:lnTo>
                    <a:pt x="3646" y="137"/>
                  </a:lnTo>
                  <a:lnTo>
                    <a:pt x="3125" y="24"/>
                  </a:lnTo>
                  <a:lnTo>
                    <a:pt x="2989" y="24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3258650" y="3209000"/>
              <a:ext cx="167575" cy="148325"/>
            </a:xfrm>
            <a:custGeom>
              <a:rect b="b" l="l" r="r" t="t"/>
              <a:pathLst>
                <a:path extrusionOk="0" h="5933" w="6703">
                  <a:moveTo>
                    <a:pt x="3125" y="1"/>
                  </a:moveTo>
                  <a:lnTo>
                    <a:pt x="3057" y="182"/>
                  </a:lnTo>
                  <a:lnTo>
                    <a:pt x="2944" y="453"/>
                  </a:lnTo>
                  <a:lnTo>
                    <a:pt x="2876" y="680"/>
                  </a:lnTo>
                  <a:lnTo>
                    <a:pt x="2808" y="816"/>
                  </a:lnTo>
                  <a:lnTo>
                    <a:pt x="2717" y="884"/>
                  </a:lnTo>
                  <a:lnTo>
                    <a:pt x="2513" y="1019"/>
                  </a:lnTo>
                  <a:lnTo>
                    <a:pt x="2332" y="1087"/>
                  </a:lnTo>
                  <a:lnTo>
                    <a:pt x="2219" y="1201"/>
                  </a:lnTo>
                  <a:lnTo>
                    <a:pt x="2151" y="1223"/>
                  </a:lnTo>
                  <a:lnTo>
                    <a:pt x="2106" y="1314"/>
                  </a:lnTo>
                  <a:lnTo>
                    <a:pt x="2061" y="1518"/>
                  </a:lnTo>
                  <a:lnTo>
                    <a:pt x="1993" y="1631"/>
                  </a:lnTo>
                  <a:lnTo>
                    <a:pt x="1902" y="1857"/>
                  </a:lnTo>
                  <a:lnTo>
                    <a:pt x="1834" y="1970"/>
                  </a:lnTo>
                  <a:lnTo>
                    <a:pt x="1789" y="2129"/>
                  </a:lnTo>
                  <a:lnTo>
                    <a:pt x="1789" y="2446"/>
                  </a:lnTo>
                  <a:lnTo>
                    <a:pt x="1744" y="2582"/>
                  </a:lnTo>
                  <a:lnTo>
                    <a:pt x="1653" y="2718"/>
                  </a:lnTo>
                  <a:lnTo>
                    <a:pt x="1517" y="2786"/>
                  </a:lnTo>
                  <a:lnTo>
                    <a:pt x="1200" y="3148"/>
                  </a:lnTo>
                  <a:lnTo>
                    <a:pt x="1064" y="3238"/>
                  </a:lnTo>
                  <a:lnTo>
                    <a:pt x="951" y="3329"/>
                  </a:lnTo>
                  <a:lnTo>
                    <a:pt x="928" y="3420"/>
                  </a:lnTo>
                  <a:lnTo>
                    <a:pt x="906" y="3488"/>
                  </a:lnTo>
                  <a:lnTo>
                    <a:pt x="951" y="3442"/>
                  </a:lnTo>
                  <a:lnTo>
                    <a:pt x="996" y="3374"/>
                  </a:lnTo>
                  <a:lnTo>
                    <a:pt x="1042" y="3329"/>
                  </a:lnTo>
                  <a:lnTo>
                    <a:pt x="1042" y="3374"/>
                  </a:lnTo>
                  <a:lnTo>
                    <a:pt x="1042" y="3420"/>
                  </a:lnTo>
                  <a:lnTo>
                    <a:pt x="928" y="3578"/>
                  </a:lnTo>
                  <a:lnTo>
                    <a:pt x="883" y="3691"/>
                  </a:lnTo>
                  <a:lnTo>
                    <a:pt x="793" y="3872"/>
                  </a:lnTo>
                  <a:lnTo>
                    <a:pt x="725" y="3986"/>
                  </a:lnTo>
                  <a:lnTo>
                    <a:pt x="747" y="4031"/>
                  </a:lnTo>
                  <a:lnTo>
                    <a:pt x="725" y="4099"/>
                  </a:lnTo>
                  <a:lnTo>
                    <a:pt x="634" y="4212"/>
                  </a:lnTo>
                  <a:lnTo>
                    <a:pt x="589" y="4416"/>
                  </a:lnTo>
                  <a:lnTo>
                    <a:pt x="476" y="4642"/>
                  </a:lnTo>
                  <a:lnTo>
                    <a:pt x="340" y="4688"/>
                  </a:lnTo>
                  <a:lnTo>
                    <a:pt x="249" y="4778"/>
                  </a:lnTo>
                  <a:lnTo>
                    <a:pt x="136" y="5005"/>
                  </a:lnTo>
                  <a:lnTo>
                    <a:pt x="91" y="5412"/>
                  </a:lnTo>
                  <a:lnTo>
                    <a:pt x="68" y="5435"/>
                  </a:lnTo>
                  <a:lnTo>
                    <a:pt x="0" y="5888"/>
                  </a:lnTo>
                  <a:lnTo>
                    <a:pt x="45" y="5933"/>
                  </a:lnTo>
                  <a:lnTo>
                    <a:pt x="45" y="5842"/>
                  </a:lnTo>
                  <a:lnTo>
                    <a:pt x="45" y="5752"/>
                  </a:lnTo>
                  <a:lnTo>
                    <a:pt x="91" y="5639"/>
                  </a:lnTo>
                  <a:lnTo>
                    <a:pt x="113" y="5480"/>
                  </a:lnTo>
                  <a:lnTo>
                    <a:pt x="3261" y="5480"/>
                  </a:lnTo>
                  <a:lnTo>
                    <a:pt x="3238" y="5367"/>
                  </a:lnTo>
                  <a:lnTo>
                    <a:pt x="3238" y="5276"/>
                  </a:lnTo>
                  <a:lnTo>
                    <a:pt x="3238" y="5163"/>
                  </a:lnTo>
                  <a:lnTo>
                    <a:pt x="3215" y="5050"/>
                  </a:lnTo>
                  <a:lnTo>
                    <a:pt x="3215" y="4914"/>
                  </a:lnTo>
                  <a:lnTo>
                    <a:pt x="3215" y="4801"/>
                  </a:lnTo>
                  <a:lnTo>
                    <a:pt x="3193" y="4688"/>
                  </a:lnTo>
                  <a:lnTo>
                    <a:pt x="3193" y="4597"/>
                  </a:lnTo>
                  <a:lnTo>
                    <a:pt x="3193" y="4484"/>
                  </a:lnTo>
                  <a:lnTo>
                    <a:pt x="3170" y="4439"/>
                  </a:lnTo>
                  <a:lnTo>
                    <a:pt x="3147" y="4325"/>
                  </a:lnTo>
                  <a:lnTo>
                    <a:pt x="3125" y="4280"/>
                  </a:lnTo>
                  <a:lnTo>
                    <a:pt x="3147" y="4212"/>
                  </a:lnTo>
                  <a:lnTo>
                    <a:pt x="3170" y="4167"/>
                  </a:lnTo>
                  <a:lnTo>
                    <a:pt x="3238" y="4054"/>
                  </a:lnTo>
                  <a:lnTo>
                    <a:pt x="3351" y="3986"/>
                  </a:lnTo>
                  <a:lnTo>
                    <a:pt x="3464" y="3895"/>
                  </a:lnTo>
                  <a:lnTo>
                    <a:pt x="3555" y="3827"/>
                  </a:lnTo>
                  <a:lnTo>
                    <a:pt x="3623" y="3805"/>
                  </a:lnTo>
                  <a:lnTo>
                    <a:pt x="3759" y="3782"/>
                  </a:lnTo>
                  <a:lnTo>
                    <a:pt x="3872" y="3737"/>
                  </a:lnTo>
                  <a:lnTo>
                    <a:pt x="3985" y="3691"/>
                  </a:lnTo>
                  <a:lnTo>
                    <a:pt x="4030" y="3669"/>
                  </a:lnTo>
                  <a:lnTo>
                    <a:pt x="4053" y="3555"/>
                  </a:lnTo>
                  <a:lnTo>
                    <a:pt x="4053" y="3465"/>
                  </a:lnTo>
                  <a:lnTo>
                    <a:pt x="4053" y="3352"/>
                  </a:lnTo>
                  <a:lnTo>
                    <a:pt x="4053" y="3216"/>
                  </a:lnTo>
                  <a:lnTo>
                    <a:pt x="4053" y="3103"/>
                  </a:lnTo>
                  <a:lnTo>
                    <a:pt x="4053" y="2989"/>
                  </a:lnTo>
                  <a:lnTo>
                    <a:pt x="4053" y="2876"/>
                  </a:lnTo>
                  <a:lnTo>
                    <a:pt x="4053" y="2763"/>
                  </a:lnTo>
                  <a:lnTo>
                    <a:pt x="4053" y="2627"/>
                  </a:lnTo>
                  <a:lnTo>
                    <a:pt x="4053" y="2514"/>
                  </a:lnTo>
                  <a:lnTo>
                    <a:pt x="4053" y="2401"/>
                  </a:lnTo>
                  <a:lnTo>
                    <a:pt x="4053" y="2287"/>
                  </a:lnTo>
                  <a:lnTo>
                    <a:pt x="4053" y="2152"/>
                  </a:lnTo>
                  <a:lnTo>
                    <a:pt x="4053" y="2038"/>
                  </a:lnTo>
                  <a:lnTo>
                    <a:pt x="4053" y="1925"/>
                  </a:lnTo>
                  <a:lnTo>
                    <a:pt x="4053" y="1812"/>
                  </a:lnTo>
                  <a:lnTo>
                    <a:pt x="4053" y="1676"/>
                  </a:lnTo>
                  <a:lnTo>
                    <a:pt x="4053" y="1563"/>
                  </a:lnTo>
                  <a:lnTo>
                    <a:pt x="4053" y="1450"/>
                  </a:lnTo>
                  <a:lnTo>
                    <a:pt x="6702" y="1450"/>
                  </a:lnTo>
                  <a:lnTo>
                    <a:pt x="6702" y="1359"/>
                  </a:lnTo>
                  <a:lnTo>
                    <a:pt x="6702" y="1223"/>
                  </a:lnTo>
                  <a:lnTo>
                    <a:pt x="6702" y="1019"/>
                  </a:lnTo>
                  <a:lnTo>
                    <a:pt x="6702" y="816"/>
                  </a:lnTo>
                  <a:lnTo>
                    <a:pt x="6702" y="635"/>
                  </a:lnTo>
                  <a:lnTo>
                    <a:pt x="6702" y="476"/>
                  </a:lnTo>
                  <a:lnTo>
                    <a:pt x="6702" y="318"/>
                  </a:lnTo>
                  <a:lnTo>
                    <a:pt x="6702" y="136"/>
                  </a:lnTo>
                  <a:lnTo>
                    <a:pt x="670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4321700" y="3415625"/>
              <a:ext cx="133050" cy="115500"/>
            </a:xfrm>
            <a:custGeom>
              <a:rect b="b" l="l" r="r" t="t"/>
              <a:pathLst>
                <a:path extrusionOk="0" h="4620" w="5322">
                  <a:moveTo>
                    <a:pt x="2877" y="1585"/>
                  </a:moveTo>
                  <a:lnTo>
                    <a:pt x="2877" y="1608"/>
                  </a:lnTo>
                  <a:lnTo>
                    <a:pt x="2831" y="1630"/>
                  </a:lnTo>
                  <a:lnTo>
                    <a:pt x="2854" y="1653"/>
                  </a:lnTo>
                  <a:lnTo>
                    <a:pt x="2922" y="1676"/>
                  </a:lnTo>
                  <a:lnTo>
                    <a:pt x="2899" y="1608"/>
                  </a:lnTo>
                  <a:lnTo>
                    <a:pt x="2877" y="1585"/>
                  </a:lnTo>
                  <a:close/>
                  <a:moveTo>
                    <a:pt x="2809" y="1744"/>
                  </a:moveTo>
                  <a:lnTo>
                    <a:pt x="2831" y="1812"/>
                  </a:lnTo>
                  <a:lnTo>
                    <a:pt x="2809" y="1834"/>
                  </a:lnTo>
                  <a:lnTo>
                    <a:pt x="2786" y="1879"/>
                  </a:lnTo>
                  <a:lnTo>
                    <a:pt x="2854" y="1879"/>
                  </a:lnTo>
                  <a:lnTo>
                    <a:pt x="2899" y="1925"/>
                  </a:lnTo>
                  <a:lnTo>
                    <a:pt x="2899" y="1947"/>
                  </a:lnTo>
                  <a:lnTo>
                    <a:pt x="2854" y="1947"/>
                  </a:lnTo>
                  <a:lnTo>
                    <a:pt x="2809" y="1902"/>
                  </a:lnTo>
                  <a:lnTo>
                    <a:pt x="2809" y="1902"/>
                  </a:lnTo>
                  <a:lnTo>
                    <a:pt x="2831" y="1993"/>
                  </a:lnTo>
                  <a:lnTo>
                    <a:pt x="2990" y="1993"/>
                  </a:lnTo>
                  <a:lnTo>
                    <a:pt x="3080" y="2015"/>
                  </a:lnTo>
                  <a:lnTo>
                    <a:pt x="3148" y="2015"/>
                  </a:lnTo>
                  <a:lnTo>
                    <a:pt x="3171" y="1970"/>
                  </a:lnTo>
                  <a:lnTo>
                    <a:pt x="3035" y="1902"/>
                  </a:lnTo>
                  <a:lnTo>
                    <a:pt x="3035" y="1947"/>
                  </a:lnTo>
                  <a:lnTo>
                    <a:pt x="2990" y="1947"/>
                  </a:lnTo>
                  <a:lnTo>
                    <a:pt x="2944" y="1925"/>
                  </a:lnTo>
                  <a:lnTo>
                    <a:pt x="2944" y="1834"/>
                  </a:lnTo>
                  <a:lnTo>
                    <a:pt x="2922" y="1789"/>
                  </a:lnTo>
                  <a:lnTo>
                    <a:pt x="2877" y="1766"/>
                  </a:lnTo>
                  <a:lnTo>
                    <a:pt x="2809" y="1744"/>
                  </a:lnTo>
                  <a:close/>
                  <a:moveTo>
                    <a:pt x="1744" y="0"/>
                  </a:moveTo>
                  <a:lnTo>
                    <a:pt x="1677" y="68"/>
                  </a:lnTo>
                  <a:lnTo>
                    <a:pt x="1586" y="159"/>
                  </a:lnTo>
                  <a:lnTo>
                    <a:pt x="1563" y="204"/>
                  </a:lnTo>
                  <a:lnTo>
                    <a:pt x="1563" y="227"/>
                  </a:lnTo>
                  <a:lnTo>
                    <a:pt x="1541" y="249"/>
                  </a:lnTo>
                  <a:lnTo>
                    <a:pt x="1518" y="272"/>
                  </a:lnTo>
                  <a:lnTo>
                    <a:pt x="1473" y="317"/>
                  </a:lnTo>
                  <a:lnTo>
                    <a:pt x="1473" y="340"/>
                  </a:lnTo>
                  <a:lnTo>
                    <a:pt x="1450" y="362"/>
                  </a:lnTo>
                  <a:lnTo>
                    <a:pt x="1427" y="385"/>
                  </a:lnTo>
                  <a:lnTo>
                    <a:pt x="1360" y="385"/>
                  </a:lnTo>
                  <a:lnTo>
                    <a:pt x="1337" y="408"/>
                  </a:lnTo>
                  <a:lnTo>
                    <a:pt x="1269" y="385"/>
                  </a:lnTo>
                  <a:lnTo>
                    <a:pt x="1201" y="408"/>
                  </a:lnTo>
                  <a:lnTo>
                    <a:pt x="1201" y="430"/>
                  </a:lnTo>
                  <a:lnTo>
                    <a:pt x="1133" y="453"/>
                  </a:lnTo>
                  <a:lnTo>
                    <a:pt x="1088" y="453"/>
                  </a:lnTo>
                  <a:lnTo>
                    <a:pt x="1043" y="498"/>
                  </a:lnTo>
                  <a:lnTo>
                    <a:pt x="975" y="544"/>
                  </a:lnTo>
                  <a:lnTo>
                    <a:pt x="907" y="566"/>
                  </a:lnTo>
                  <a:lnTo>
                    <a:pt x="884" y="566"/>
                  </a:lnTo>
                  <a:lnTo>
                    <a:pt x="861" y="611"/>
                  </a:lnTo>
                  <a:lnTo>
                    <a:pt x="816" y="747"/>
                  </a:lnTo>
                  <a:lnTo>
                    <a:pt x="793" y="793"/>
                  </a:lnTo>
                  <a:lnTo>
                    <a:pt x="658" y="793"/>
                  </a:lnTo>
                  <a:lnTo>
                    <a:pt x="590" y="815"/>
                  </a:lnTo>
                  <a:lnTo>
                    <a:pt x="499" y="793"/>
                  </a:lnTo>
                  <a:lnTo>
                    <a:pt x="454" y="793"/>
                  </a:lnTo>
                  <a:lnTo>
                    <a:pt x="454" y="815"/>
                  </a:lnTo>
                  <a:lnTo>
                    <a:pt x="431" y="951"/>
                  </a:lnTo>
                  <a:lnTo>
                    <a:pt x="431" y="996"/>
                  </a:lnTo>
                  <a:lnTo>
                    <a:pt x="409" y="1064"/>
                  </a:lnTo>
                  <a:lnTo>
                    <a:pt x="363" y="1155"/>
                  </a:lnTo>
                  <a:lnTo>
                    <a:pt x="386" y="1291"/>
                  </a:lnTo>
                  <a:lnTo>
                    <a:pt x="386" y="1427"/>
                  </a:lnTo>
                  <a:lnTo>
                    <a:pt x="318" y="1630"/>
                  </a:lnTo>
                  <a:lnTo>
                    <a:pt x="318" y="1676"/>
                  </a:lnTo>
                  <a:lnTo>
                    <a:pt x="227" y="1834"/>
                  </a:lnTo>
                  <a:lnTo>
                    <a:pt x="205" y="1879"/>
                  </a:lnTo>
                  <a:lnTo>
                    <a:pt x="114" y="2196"/>
                  </a:lnTo>
                  <a:lnTo>
                    <a:pt x="69" y="2287"/>
                  </a:lnTo>
                  <a:lnTo>
                    <a:pt x="1" y="2378"/>
                  </a:lnTo>
                  <a:lnTo>
                    <a:pt x="24" y="2536"/>
                  </a:lnTo>
                  <a:lnTo>
                    <a:pt x="46" y="2695"/>
                  </a:lnTo>
                  <a:lnTo>
                    <a:pt x="46" y="2853"/>
                  </a:lnTo>
                  <a:lnTo>
                    <a:pt x="69" y="3080"/>
                  </a:lnTo>
                  <a:lnTo>
                    <a:pt x="92" y="3080"/>
                  </a:lnTo>
                  <a:lnTo>
                    <a:pt x="205" y="3057"/>
                  </a:lnTo>
                  <a:lnTo>
                    <a:pt x="318" y="3034"/>
                  </a:lnTo>
                  <a:lnTo>
                    <a:pt x="409" y="3080"/>
                  </a:lnTo>
                  <a:lnTo>
                    <a:pt x="476" y="3080"/>
                  </a:lnTo>
                  <a:lnTo>
                    <a:pt x="499" y="3057"/>
                  </a:lnTo>
                  <a:lnTo>
                    <a:pt x="544" y="3034"/>
                  </a:lnTo>
                  <a:lnTo>
                    <a:pt x="567" y="2966"/>
                  </a:lnTo>
                  <a:lnTo>
                    <a:pt x="612" y="2944"/>
                  </a:lnTo>
                  <a:lnTo>
                    <a:pt x="658" y="2921"/>
                  </a:lnTo>
                  <a:lnTo>
                    <a:pt x="748" y="2989"/>
                  </a:lnTo>
                  <a:lnTo>
                    <a:pt x="861" y="3170"/>
                  </a:lnTo>
                  <a:lnTo>
                    <a:pt x="907" y="3170"/>
                  </a:lnTo>
                  <a:lnTo>
                    <a:pt x="975" y="3034"/>
                  </a:lnTo>
                  <a:lnTo>
                    <a:pt x="1020" y="2921"/>
                  </a:lnTo>
                  <a:lnTo>
                    <a:pt x="1110" y="2717"/>
                  </a:lnTo>
                  <a:lnTo>
                    <a:pt x="1156" y="2604"/>
                  </a:lnTo>
                  <a:lnTo>
                    <a:pt x="1201" y="2627"/>
                  </a:lnTo>
                  <a:lnTo>
                    <a:pt x="1246" y="2695"/>
                  </a:lnTo>
                  <a:lnTo>
                    <a:pt x="1314" y="2717"/>
                  </a:lnTo>
                  <a:lnTo>
                    <a:pt x="1360" y="2740"/>
                  </a:lnTo>
                  <a:lnTo>
                    <a:pt x="1382" y="2740"/>
                  </a:lnTo>
                  <a:lnTo>
                    <a:pt x="1427" y="2763"/>
                  </a:lnTo>
                  <a:lnTo>
                    <a:pt x="1541" y="2921"/>
                  </a:lnTo>
                  <a:lnTo>
                    <a:pt x="1586" y="2944"/>
                  </a:lnTo>
                  <a:lnTo>
                    <a:pt x="1654" y="2944"/>
                  </a:lnTo>
                  <a:lnTo>
                    <a:pt x="1903" y="2898"/>
                  </a:lnTo>
                  <a:lnTo>
                    <a:pt x="2039" y="2830"/>
                  </a:lnTo>
                  <a:lnTo>
                    <a:pt x="2061" y="2785"/>
                  </a:lnTo>
                  <a:lnTo>
                    <a:pt x="2107" y="2785"/>
                  </a:lnTo>
                  <a:lnTo>
                    <a:pt x="2152" y="2830"/>
                  </a:lnTo>
                  <a:lnTo>
                    <a:pt x="2175" y="2853"/>
                  </a:lnTo>
                  <a:lnTo>
                    <a:pt x="2197" y="2898"/>
                  </a:lnTo>
                  <a:lnTo>
                    <a:pt x="2265" y="2921"/>
                  </a:lnTo>
                  <a:lnTo>
                    <a:pt x="2401" y="2876"/>
                  </a:lnTo>
                  <a:lnTo>
                    <a:pt x="2469" y="2853"/>
                  </a:lnTo>
                  <a:lnTo>
                    <a:pt x="2537" y="2876"/>
                  </a:lnTo>
                  <a:lnTo>
                    <a:pt x="2605" y="2898"/>
                  </a:lnTo>
                  <a:lnTo>
                    <a:pt x="2650" y="2898"/>
                  </a:lnTo>
                  <a:lnTo>
                    <a:pt x="2763" y="2944"/>
                  </a:lnTo>
                  <a:lnTo>
                    <a:pt x="2899" y="2921"/>
                  </a:lnTo>
                  <a:lnTo>
                    <a:pt x="2944" y="2921"/>
                  </a:lnTo>
                  <a:lnTo>
                    <a:pt x="3012" y="2944"/>
                  </a:lnTo>
                  <a:lnTo>
                    <a:pt x="3126" y="3034"/>
                  </a:lnTo>
                  <a:lnTo>
                    <a:pt x="3261" y="3125"/>
                  </a:lnTo>
                  <a:lnTo>
                    <a:pt x="3443" y="3170"/>
                  </a:lnTo>
                  <a:lnTo>
                    <a:pt x="3488" y="3215"/>
                  </a:lnTo>
                  <a:lnTo>
                    <a:pt x="3578" y="3306"/>
                  </a:lnTo>
                  <a:lnTo>
                    <a:pt x="3737" y="3510"/>
                  </a:lnTo>
                  <a:lnTo>
                    <a:pt x="3918" y="3713"/>
                  </a:lnTo>
                  <a:lnTo>
                    <a:pt x="4122" y="3849"/>
                  </a:lnTo>
                  <a:lnTo>
                    <a:pt x="4235" y="3963"/>
                  </a:lnTo>
                  <a:lnTo>
                    <a:pt x="4326" y="4098"/>
                  </a:lnTo>
                  <a:lnTo>
                    <a:pt x="4394" y="4212"/>
                  </a:lnTo>
                  <a:lnTo>
                    <a:pt x="4462" y="4257"/>
                  </a:lnTo>
                  <a:lnTo>
                    <a:pt x="4529" y="4302"/>
                  </a:lnTo>
                  <a:lnTo>
                    <a:pt x="4597" y="4393"/>
                  </a:lnTo>
                  <a:lnTo>
                    <a:pt x="4665" y="4461"/>
                  </a:lnTo>
                  <a:lnTo>
                    <a:pt x="4733" y="4551"/>
                  </a:lnTo>
                  <a:lnTo>
                    <a:pt x="4756" y="4529"/>
                  </a:lnTo>
                  <a:lnTo>
                    <a:pt x="4779" y="4506"/>
                  </a:lnTo>
                  <a:lnTo>
                    <a:pt x="4801" y="4506"/>
                  </a:lnTo>
                  <a:lnTo>
                    <a:pt x="4960" y="4619"/>
                  </a:lnTo>
                  <a:lnTo>
                    <a:pt x="4982" y="4619"/>
                  </a:lnTo>
                  <a:lnTo>
                    <a:pt x="5028" y="4574"/>
                  </a:lnTo>
                  <a:lnTo>
                    <a:pt x="5096" y="4461"/>
                  </a:lnTo>
                  <a:lnTo>
                    <a:pt x="5118" y="4415"/>
                  </a:lnTo>
                  <a:lnTo>
                    <a:pt x="5141" y="4415"/>
                  </a:lnTo>
                  <a:lnTo>
                    <a:pt x="5231" y="4393"/>
                  </a:lnTo>
                  <a:lnTo>
                    <a:pt x="5322" y="4347"/>
                  </a:lnTo>
                  <a:lnTo>
                    <a:pt x="5299" y="4257"/>
                  </a:lnTo>
                  <a:lnTo>
                    <a:pt x="5231" y="4189"/>
                  </a:lnTo>
                  <a:lnTo>
                    <a:pt x="5209" y="4257"/>
                  </a:lnTo>
                  <a:lnTo>
                    <a:pt x="5050" y="4212"/>
                  </a:lnTo>
                  <a:lnTo>
                    <a:pt x="5005" y="4098"/>
                  </a:lnTo>
                  <a:lnTo>
                    <a:pt x="4846" y="3940"/>
                  </a:lnTo>
                  <a:lnTo>
                    <a:pt x="4756" y="3940"/>
                  </a:lnTo>
                  <a:lnTo>
                    <a:pt x="4711" y="3781"/>
                  </a:lnTo>
                  <a:lnTo>
                    <a:pt x="4620" y="3623"/>
                  </a:lnTo>
                  <a:lnTo>
                    <a:pt x="4167" y="3306"/>
                  </a:lnTo>
                  <a:lnTo>
                    <a:pt x="4009" y="3102"/>
                  </a:lnTo>
                  <a:lnTo>
                    <a:pt x="3782" y="2785"/>
                  </a:lnTo>
                  <a:lnTo>
                    <a:pt x="3465" y="2695"/>
                  </a:lnTo>
                  <a:lnTo>
                    <a:pt x="3352" y="2581"/>
                  </a:lnTo>
                  <a:lnTo>
                    <a:pt x="3284" y="2536"/>
                  </a:lnTo>
                  <a:lnTo>
                    <a:pt x="3194" y="2513"/>
                  </a:lnTo>
                  <a:lnTo>
                    <a:pt x="3080" y="2513"/>
                  </a:lnTo>
                  <a:lnTo>
                    <a:pt x="3012" y="2468"/>
                  </a:lnTo>
                  <a:lnTo>
                    <a:pt x="2899" y="2355"/>
                  </a:lnTo>
                  <a:lnTo>
                    <a:pt x="2877" y="2310"/>
                  </a:lnTo>
                  <a:lnTo>
                    <a:pt x="2877" y="2219"/>
                  </a:lnTo>
                  <a:lnTo>
                    <a:pt x="2831" y="2151"/>
                  </a:lnTo>
                  <a:lnTo>
                    <a:pt x="2741" y="2106"/>
                  </a:lnTo>
                  <a:lnTo>
                    <a:pt x="2695" y="2151"/>
                  </a:lnTo>
                  <a:lnTo>
                    <a:pt x="2673" y="2219"/>
                  </a:lnTo>
                  <a:lnTo>
                    <a:pt x="2695" y="2287"/>
                  </a:lnTo>
                  <a:lnTo>
                    <a:pt x="2695" y="2310"/>
                  </a:lnTo>
                  <a:lnTo>
                    <a:pt x="2673" y="2378"/>
                  </a:lnTo>
                  <a:lnTo>
                    <a:pt x="2627" y="2310"/>
                  </a:lnTo>
                  <a:lnTo>
                    <a:pt x="2537" y="2106"/>
                  </a:lnTo>
                  <a:lnTo>
                    <a:pt x="2514" y="2061"/>
                  </a:lnTo>
                  <a:lnTo>
                    <a:pt x="2446" y="2038"/>
                  </a:lnTo>
                  <a:lnTo>
                    <a:pt x="2378" y="1834"/>
                  </a:lnTo>
                  <a:lnTo>
                    <a:pt x="2288" y="1721"/>
                  </a:lnTo>
                  <a:lnTo>
                    <a:pt x="2220" y="1495"/>
                  </a:lnTo>
                  <a:lnTo>
                    <a:pt x="2152" y="1064"/>
                  </a:lnTo>
                  <a:lnTo>
                    <a:pt x="2084" y="770"/>
                  </a:lnTo>
                  <a:lnTo>
                    <a:pt x="1971" y="498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237700" y="2813900"/>
              <a:ext cx="446650" cy="395125"/>
            </a:xfrm>
            <a:custGeom>
              <a:rect b="b" l="l" r="r" t="t"/>
              <a:pathLst>
                <a:path extrusionOk="0" h="15805" w="17866">
                  <a:moveTo>
                    <a:pt x="17662" y="3917"/>
                  </a:moveTo>
                  <a:lnTo>
                    <a:pt x="17480" y="3940"/>
                  </a:lnTo>
                  <a:lnTo>
                    <a:pt x="17480" y="3962"/>
                  </a:lnTo>
                  <a:lnTo>
                    <a:pt x="17480" y="4030"/>
                  </a:lnTo>
                  <a:lnTo>
                    <a:pt x="17503" y="4053"/>
                  </a:lnTo>
                  <a:lnTo>
                    <a:pt x="17571" y="4053"/>
                  </a:lnTo>
                  <a:lnTo>
                    <a:pt x="17820" y="4166"/>
                  </a:lnTo>
                  <a:lnTo>
                    <a:pt x="17843" y="4166"/>
                  </a:lnTo>
                  <a:lnTo>
                    <a:pt x="17865" y="4098"/>
                  </a:lnTo>
                  <a:lnTo>
                    <a:pt x="17775" y="3962"/>
                  </a:lnTo>
                  <a:lnTo>
                    <a:pt x="17662" y="3917"/>
                  </a:lnTo>
                  <a:close/>
                  <a:moveTo>
                    <a:pt x="16937" y="4030"/>
                  </a:moveTo>
                  <a:lnTo>
                    <a:pt x="16733" y="4098"/>
                  </a:lnTo>
                  <a:lnTo>
                    <a:pt x="16643" y="4144"/>
                  </a:lnTo>
                  <a:lnTo>
                    <a:pt x="16303" y="4393"/>
                  </a:lnTo>
                  <a:lnTo>
                    <a:pt x="16303" y="4438"/>
                  </a:lnTo>
                  <a:lnTo>
                    <a:pt x="16326" y="4483"/>
                  </a:lnTo>
                  <a:lnTo>
                    <a:pt x="16371" y="4483"/>
                  </a:lnTo>
                  <a:lnTo>
                    <a:pt x="16416" y="4529"/>
                  </a:lnTo>
                  <a:lnTo>
                    <a:pt x="16484" y="4483"/>
                  </a:lnTo>
                  <a:lnTo>
                    <a:pt x="16529" y="4461"/>
                  </a:lnTo>
                  <a:lnTo>
                    <a:pt x="16575" y="4483"/>
                  </a:lnTo>
                  <a:lnTo>
                    <a:pt x="16620" y="4506"/>
                  </a:lnTo>
                  <a:lnTo>
                    <a:pt x="16620" y="4619"/>
                  </a:lnTo>
                  <a:lnTo>
                    <a:pt x="16643" y="4642"/>
                  </a:lnTo>
                  <a:lnTo>
                    <a:pt x="16733" y="4642"/>
                  </a:lnTo>
                  <a:lnTo>
                    <a:pt x="16869" y="4710"/>
                  </a:lnTo>
                  <a:lnTo>
                    <a:pt x="16937" y="4687"/>
                  </a:lnTo>
                  <a:lnTo>
                    <a:pt x="17005" y="4642"/>
                  </a:lnTo>
                  <a:lnTo>
                    <a:pt x="17050" y="4529"/>
                  </a:lnTo>
                  <a:lnTo>
                    <a:pt x="17095" y="4461"/>
                  </a:lnTo>
                  <a:lnTo>
                    <a:pt x="17141" y="4393"/>
                  </a:lnTo>
                  <a:lnTo>
                    <a:pt x="17186" y="4302"/>
                  </a:lnTo>
                  <a:lnTo>
                    <a:pt x="17163" y="4257"/>
                  </a:lnTo>
                  <a:lnTo>
                    <a:pt x="17118" y="4234"/>
                  </a:lnTo>
                  <a:lnTo>
                    <a:pt x="17073" y="4212"/>
                  </a:lnTo>
                  <a:lnTo>
                    <a:pt x="17005" y="4257"/>
                  </a:lnTo>
                  <a:lnTo>
                    <a:pt x="16937" y="4212"/>
                  </a:lnTo>
                  <a:lnTo>
                    <a:pt x="16937" y="4166"/>
                  </a:lnTo>
                  <a:lnTo>
                    <a:pt x="16960" y="4144"/>
                  </a:lnTo>
                  <a:lnTo>
                    <a:pt x="16960" y="4121"/>
                  </a:lnTo>
                  <a:lnTo>
                    <a:pt x="16937" y="4098"/>
                  </a:lnTo>
                  <a:lnTo>
                    <a:pt x="16937" y="4076"/>
                  </a:lnTo>
                  <a:lnTo>
                    <a:pt x="16960" y="4030"/>
                  </a:lnTo>
                  <a:close/>
                  <a:moveTo>
                    <a:pt x="15669" y="4913"/>
                  </a:moveTo>
                  <a:lnTo>
                    <a:pt x="15488" y="4936"/>
                  </a:lnTo>
                  <a:lnTo>
                    <a:pt x="15465" y="5004"/>
                  </a:lnTo>
                  <a:lnTo>
                    <a:pt x="15465" y="5049"/>
                  </a:lnTo>
                  <a:lnTo>
                    <a:pt x="15420" y="5049"/>
                  </a:lnTo>
                  <a:lnTo>
                    <a:pt x="15397" y="5117"/>
                  </a:lnTo>
                  <a:lnTo>
                    <a:pt x="15420" y="5140"/>
                  </a:lnTo>
                  <a:lnTo>
                    <a:pt x="15556" y="5163"/>
                  </a:lnTo>
                  <a:lnTo>
                    <a:pt x="15578" y="5117"/>
                  </a:lnTo>
                  <a:lnTo>
                    <a:pt x="15624" y="5095"/>
                  </a:lnTo>
                  <a:lnTo>
                    <a:pt x="15714" y="4981"/>
                  </a:lnTo>
                  <a:lnTo>
                    <a:pt x="15714" y="4936"/>
                  </a:lnTo>
                  <a:lnTo>
                    <a:pt x="15669" y="4913"/>
                  </a:lnTo>
                  <a:close/>
                  <a:moveTo>
                    <a:pt x="15578" y="5253"/>
                  </a:moveTo>
                  <a:lnTo>
                    <a:pt x="15556" y="5298"/>
                  </a:lnTo>
                  <a:lnTo>
                    <a:pt x="15533" y="5321"/>
                  </a:lnTo>
                  <a:lnTo>
                    <a:pt x="15556" y="5366"/>
                  </a:lnTo>
                  <a:lnTo>
                    <a:pt x="15692" y="5366"/>
                  </a:lnTo>
                  <a:lnTo>
                    <a:pt x="15692" y="5321"/>
                  </a:lnTo>
                  <a:lnTo>
                    <a:pt x="15624" y="5321"/>
                  </a:lnTo>
                  <a:lnTo>
                    <a:pt x="15578" y="5253"/>
                  </a:lnTo>
                  <a:close/>
                  <a:moveTo>
                    <a:pt x="8310" y="0"/>
                  </a:moveTo>
                  <a:lnTo>
                    <a:pt x="8197" y="68"/>
                  </a:lnTo>
                  <a:lnTo>
                    <a:pt x="8061" y="68"/>
                  </a:lnTo>
                  <a:lnTo>
                    <a:pt x="7971" y="159"/>
                  </a:lnTo>
                  <a:lnTo>
                    <a:pt x="7880" y="204"/>
                  </a:lnTo>
                  <a:lnTo>
                    <a:pt x="7835" y="249"/>
                  </a:lnTo>
                  <a:lnTo>
                    <a:pt x="7880" y="294"/>
                  </a:lnTo>
                  <a:lnTo>
                    <a:pt x="7880" y="362"/>
                  </a:lnTo>
                  <a:lnTo>
                    <a:pt x="7789" y="408"/>
                  </a:lnTo>
                  <a:lnTo>
                    <a:pt x="7744" y="408"/>
                  </a:lnTo>
                  <a:lnTo>
                    <a:pt x="7654" y="476"/>
                  </a:lnTo>
                  <a:lnTo>
                    <a:pt x="7540" y="498"/>
                  </a:lnTo>
                  <a:lnTo>
                    <a:pt x="7382" y="476"/>
                  </a:lnTo>
                  <a:lnTo>
                    <a:pt x="7269" y="566"/>
                  </a:lnTo>
                  <a:lnTo>
                    <a:pt x="7201" y="611"/>
                  </a:lnTo>
                  <a:lnTo>
                    <a:pt x="7133" y="657"/>
                  </a:lnTo>
                  <a:lnTo>
                    <a:pt x="7087" y="793"/>
                  </a:lnTo>
                  <a:lnTo>
                    <a:pt x="7087" y="860"/>
                  </a:lnTo>
                  <a:lnTo>
                    <a:pt x="7133" y="928"/>
                  </a:lnTo>
                  <a:lnTo>
                    <a:pt x="7178" y="974"/>
                  </a:lnTo>
                  <a:lnTo>
                    <a:pt x="7246" y="1042"/>
                  </a:lnTo>
                  <a:lnTo>
                    <a:pt x="7337" y="1042"/>
                  </a:lnTo>
                  <a:lnTo>
                    <a:pt x="7337" y="1087"/>
                  </a:lnTo>
                  <a:lnTo>
                    <a:pt x="7246" y="1200"/>
                  </a:lnTo>
                  <a:lnTo>
                    <a:pt x="7246" y="1268"/>
                  </a:lnTo>
                  <a:lnTo>
                    <a:pt x="7291" y="1291"/>
                  </a:lnTo>
                  <a:lnTo>
                    <a:pt x="7427" y="1223"/>
                  </a:lnTo>
                  <a:lnTo>
                    <a:pt x="7450" y="1268"/>
                  </a:lnTo>
                  <a:lnTo>
                    <a:pt x="7427" y="1313"/>
                  </a:lnTo>
                  <a:lnTo>
                    <a:pt x="7427" y="1404"/>
                  </a:lnTo>
                  <a:lnTo>
                    <a:pt x="7450" y="1449"/>
                  </a:lnTo>
                  <a:lnTo>
                    <a:pt x="7495" y="1472"/>
                  </a:lnTo>
                  <a:lnTo>
                    <a:pt x="7472" y="1517"/>
                  </a:lnTo>
                  <a:lnTo>
                    <a:pt x="7427" y="1540"/>
                  </a:lnTo>
                  <a:lnTo>
                    <a:pt x="7427" y="1608"/>
                  </a:lnTo>
                  <a:lnTo>
                    <a:pt x="7518" y="1608"/>
                  </a:lnTo>
                  <a:lnTo>
                    <a:pt x="7472" y="1676"/>
                  </a:lnTo>
                  <a:lnTo>
                    <a:pt x="7359" y="1789"/>
                  </a:lnTo>
                  <a:lnTo>
                    <a:pt x="7382" y="1970"/>
                  </a:lnTo>
                  <a:lnTo>
                    <a:pt x="7404" y="1993"/>
                  </a:lnTo>
                  <a:lnTo>
                    <a:pt x="7450" y="1970"/>
                  </a:lnTo>
                  <a:lnTo>
                    <a:pt x="7540" y="1902"/>
                  </a:lnTo>
                  <a:lnTo>
                    <a:pt x="7608" y="1857"/>
                  </a:lnTo>
                  <a:lnTo>
                    <a:pt x="7654" y="1834"/>
                  </a:lnTo>
                  <a:lnTo>
                    <a:pt x="7812" y="1789"/>
                  </a:lnTo>
                  <a:lnTo>
                    <a:pt x="7857" y="1766"/>
                  </a:lnTo>
                  <a:lnTo>
                    <a:pt x="7903" y="1766"/>
                  </a:lnTo>
                  <a:lnTo>
                    <a:pt x="7903" y="1789"/>
                  </a:lnTo>
                  <a:lnTo>
                    <a:pt x="7948" y="1834"/>
                  </a:lnTo>
                  <a:lnTo>
                    <a:pt x="7971" y="1857"/>
                  </a:lnTo>
                  <a:lnTo>
                    <a:pt x="7971" y="1879"/>
                  </a:lnTo>
                  <a:lnTo>
                    <a:pt x="7903" y="1993"/>
                  </a:lnTo>
                  <a:lnTo>
                    <a:pt x="7903" y="2015"/>
                  </a:lnTo>
                  <a:lnTo>
                    <a:pt x="7925" y="2083"/>
                  </a:lnTo>
                  <a:lnTo>
                    <a:pt x="7948" y="2106"/>
                  </a:lnTo>
                  <a:lnTo>
                    <a:pt x="7993" y="2106"/>
                  </a:lnTo>
                  <a:lnTo>
                    <a:pt x="8084" y="2061"/>
                  </a:lnTo>
                  <a:lnTo>
                    <a:pt x="8129" y="2038"/>
                  </a:lnTo>
                  <a:lnTo>
                    <a:pt x="8152" y="2038"/>
                  </a:lnTo>
                  <a:lnTo>
                    <a:pt x="8310" y="2015"/>
                  </a:lnTo>
                  <a:lnTo>
                    <a:pt x="8355" y="2038"/>
                  </a:lnTo>
                  <a:lnTo>
                    <a:pt x="8378" y="2061"/>
                  </a:lnTo>
                  <a:lnTo>
                    <a:pt x="8469" y="2083"/>
                  </a:lnTo>
                  <a:lnTo>
                    <a:pt x="8559" y="2083"/>
                  </a:lnTo>
                  <a:lnTo>
                    <a:pt x="8650" y="2061"/>
                  </a:lnTo>
                  <a:lnTo>
                    <a:pt x="8695" y="2015"/>
                  </a:lnTo>
                  <a:lnTo>
                    <a:pt x="8718" y="1993"/>
                  </a:lnTo>
                  <a:lnTo>
                    <a:pt x="8718" y="1947"/>
                  </a:lnTo>
                  <a:lnTo>
                    <a:pt x="8763" y="1925"/>
                  </a:lnTo>
                  <a:lnTo>
                    <a:pt x="8786" y="1947"/>
                  </a:lnTo>
                  <a:lnTo>
                    <a:pt x="8854" y="1970"/>
                  </a:lnTo>
                  <a:lnTo>
                    <a:pt x="8967" y="1970"/>
                  </a:lnTo>
                  <a:lnTo>
                    <a:pt x="9012" y="1947"/>
                  </a:lnTo>
                  <a:lnTo>
                    <a:pt x="9057" y="1947"/>
                  </a:lnTo>
                  <a:lnTo>
                    <a:pt x="9103" y="1970"/>
                  </a:lnTo>
                  <a:lnTo>
                    <a:pt x="9171" y="1970"/>
                  </a:lnTo>
                  <a:lnTo>
                    <a:pt x="9216" y="1993"/>
                  </a:lnTo>
                  <a:lnTo>
                    <a:pt x="9216" y="2038"/>
                  </a:lnTo>
                  <a:lnTo>
                    <a:pt x="9216" y="2128"/>
                  </a:lnTo>
                  <a:lnTo>
                    <a:pt x="9216" y="2219"/>
                  </a:lnTo>
                  <a:lnTo>
                    <a:pt x="9239" y="2264"/>
                  </a:lnTo>
                  <a:lnTo>
                    <a:pt x="9352" y="2264"/>
                  </a:lnTo>
                  <a:lnTo>
                    <a:pt x="9420" y="2287"/>
                  </a:lnTo>
                  <a:lnTo>
                    <a:pt x="9465" y="2332"/>
                  </a:lnTo>
                  <a:lnTo>
                    <a:pt x="9488" y="2377"/>
                  </a:lnTo>
                  <a:lnTo>
                    <a:pt x="9488" y="2400"/>
                  </a:lnTo>
                  <a:lnTo>
                    <a:pt x="9465" y="2423"/>
                  </a:lnTo>
                  <a:lnTo>
                    <a:pt x="9442" y="2491"/>
                  </a:lnTo>
                  <a:lnTo>
                    <a:pt x="9352" y="2559"/>
                  </a:lnTo>
                  <a:lnTo>
                    <a:pt x="9216" y="2649"/>
                  </a:lnTo>
                  <a:lnTo>
                    <a:pt x="9125" y="2740"/>
                  </a:lnTo>
                  <a:lnTo>
                    <a:pt x="9057" y="2853"/>
                  </a:lnTo>
                  <a:lnTo>
                    <a:pt x="8967" y="2898"/>
                  </a:lnTo>
                  <a:lnTo>
                    <a:pt x="8944" y="2921"/>
                  </a:lnTo>
                  <a:lnTo>
                    <a:pt x="8922" y="2944"/>
                  </a:lnTo>
                  <a:lnTo>
                    <a:pt x="8989" y="3102"/>
                  </a:lnTo>
                  <a:lnTo>
                    <a:pt x="8989" y="3193"/>
                  </a:lnTo>
                  <a:lnTo>
                    <a:pt x="9012" y="3328"/>
                  </a:lnTo>
                  <a:lnTo>
                    <a:pt x="9012" y="3351"/>
                  </a:lnTo>
                  <a:lnTo>
                    <a:pt x="8989" y="3510"/>
                  </a:lnTo>
                  <a:lnTo>
                    <a:pt x="8989" y="3555"/>
                  </a:lnTo>
                  <a:lnTo>
                    <a:pt x="8989" y="3578"/>
                  </a:lnTo>
                  <a:lnTo>
                    <a:pt x="9012" y="3623"/>
                  </a:lnTo>
                  <a:lnTo>
                    <a:pt x="9012" y="3645"/>
                  </a:lnTo>
                  <a:lnTo>
                    <a:pt x="8989" y="3691"/>
                  </a:lnTo>
                  <a:lnTo>
                    <a:pt x="8922" y="3736"/>
                  </a:lnTo>
                  <a:lnTo>
                    <a:pt x="8854" y="3781"/>
                  </a:lnTo>
                  <a:lnTo>
                    <a:pt x="8854" y="3827"/>
                  </a:lnTo>
                  <a:lnTo>
                    <a:pt x="8854" y="3849"/>
                  </a:lnTo>
                  <a:lnTo>
                    <a:pt x="8944" y="3940"/>
                  </a:lnTo>
                  <a:lnTo>
                    <a:pt x="8944" y="3985"/>
                  </a:lnTo>
                  <a:lnTo>
                    <a:pt x="8944" y="4076"/>
                  </a:lnTo>
                  <a:lnTo>
                    <a:pt x="8899" y="4212"/>
                  </a:lnTo>
                  <a:lnTo>
                    <a:pt x="8831" y="4302"/>
                  </a:lnTo>
                  <a:lnTo>
                    <a:pt x="8786" y="4325"/>
                  </a:lnTo>
                  <a:lnTo>
                    <a:pt x="8514" y="4325"/>
                  </a:lnTo>
                  <a:lnTo>
                    <a:pt x="8446" y="4347"/>
                  </a:lnTo>
                  <a:lnTo>
                    <a:pt x="8446" y="4370"/>
                  </a:lnTo>
                  <a:lnTo>
                    <a:pt x="8514" y="4483"/>
                  </a:lnTo>
                  <a:lnTo>
                    <a:pt x="8582" y="4551"/>
                  </a:lnTo>
                  <a:lnTo>
                    <a:pt x="8605" y="4551"/>
                  </a:lnTo>
                  <a:lnTo>
                    <a:pt x="8627" y="4687"/>
                  </a:lnTo>
                  <a:lnTo>
                    <a:pt x="8740" y="4891"/>
                  </a:lnTo>
                  <a:lnTo>
                    <a:pt x="8831" y="4913"/>
                  </a:lnTo>
                  <a:lnTo>
                    <a:pt x="8876" y="4981"/>
                  </a:lnTo>
                  <a:lnTo>
                    <a:pt x="8876" y="5049"/>
                  </a:lnTo>
                  <a:lnTo>
                    <a:pt x="8831" y="5117"/>
                  </a:lnTo>
                  <a:lnTo>
                    <a:pt x="8763" y="5208"/>
                  </a:lnTo>
                  <a:lnTo>
                    <a:pt x="8695" y="5253"/>
                  </a:lnTo>
                  <a:lnTo>
                    <a:pt x="8650" y="5321"/>
                  </a:lnTo>
                  <a:lnTo>
                    <a:pt x="8650" y="5389"/>
                  </a:lnTo>
                  <a:lnTo>
                    <a:pt x="8627" y="5480"/>
                  </a:lnTo>
                  <a:lnTo>
                    <a:pt x="8605" y="5525"/>
                  </a:lnTo>
                  <a:lnTo>
                    <a:pt x="8605" y="5570"/>
                  </a:lnTo>
                  <a:lnTo>
                    <a:pt x="8786" y="5864"/>
                  </a:lnTo>
                  <a:lnTo>
                    <a:pt x="8899" y="5842"/>
                  </a:lnTo>
                  <a:lnTo>
                    <a:pt x="8876" y="5910"/>
                  </a:lnTo>
                  <a:lnTo>
                    <a:pt x="8854" y="6000"/>
                  </a:lnTo>
                  <a:lnTo>
                    <a:pt x="8808" y="6000"/>
                  </a:lnTo>
                  <a:lnTo>
                    <a:pt x="8718" y="6023"/>
                  </a:lnTo>
                  <a:lnTo>
                    <a:pt x="8627" y="6136"/>
                  </a:lnTo>
                  <a:lnTo>
                    <a:pt x="8559" y="6249"/>
                  </a:lnTo>
                  <a:lnTo>
                    <a:pt x="8514" y="6317"/>
                  </a:lnTo>
                  <a:lnTo>
                    <a:pt x="8469" y="6453"/>
                  </a:lnTo>
                  <a:lnTo>
                    <a:pt x="8469" y="6521"/>
                  </a:lnTo>
                  <a:lnTo>
                    <a:pt x="8491" y="6612"/>
                  </a:lnTo>
                  <a:lnTo>
                    <a:pt x="8537" y="6861"/>
                  </a:lnTo>
                  <a:lnTo>
                    <a:pt x="8740" y="6838"/>
                  </a:lnTo>
                  <a:lnTo>
                    <a:pt x="8899" y="6838"/>
                  </a:lnTo>
                  <a:lnTo>
                    <a:pt x="8922" y="6815"/>
                  </a:lnTo>
                  <a:lnTo>
                    <a:pt x="8989" y="6770"/>
                  </a:lnTo>
                  <a:lnTo>
                    <a:pt x="8989" y="6793"/>
                  </a:lnTo>
                  <a:lnTo>
                    <a:pt x="8967" y="6838"/>
                  </a:lnTo>
                  <a:lnTo>
                    <a:pt x="9284" y="7087"/>
                  </a:lnTo>
                  <a:lnTo>
                    <a:pt x="9352" y="7200"/>
                  </a:lnTo>
                  <a:lnTo>
                    <a:pt x="9420" y="7132"/>
                  </a:lnTo>
                  <a:lnTo>
                    <a:pt x="9465" y="7132"/>
                  </a:lnTo>
                  <a:lnTo>
                    <a:pt x="9397" y="7178"/>
                  </a:lnTo>
                  <a:lnTo>
                    <a:pt x="9329" y="7314"/>
                  </a:lnTo>
                  <a:lnTo>
                    <a:pt x="9352" y="7404"/>
                  </a:lnTo>
                  <a:lnTo>
                    <a:pt x="9442" y="7427"/>
                  </a:lnTo>
                  <a:lnTo>
                    <a:pt x="9465" y="7472"/>
                  </a:lnTo>
                  <a:lnTo>
                    <a:pt x="9442" y="7495"/>
                  </a:lnTo>
                  <a:lnTo>
                    <a:pt x="9488" y="7608"/>
                  </a:lnTo>
                  <a:lnTo>
                    <a:pt x="9533" y="7699"/>
                  </a:lnTo>
                  <a:lnTo>
                    <a:pt x="9623" y="7834"/>
                  </a:lnTo>
                  <a:lnTo>
                    <a:pt x="9691" y="7834"/>
                  </a:lnTo>
                  <a:lnTo>
                    <a:pt x="9827" y="7925"/>
                  </a:lnTo>
                  <a:lnTo>
                    <a:pt x="9963" y="7993"/>
                  </a:lnTo>
                  <a:lnTo>
                    <a:pt x="10031" y="7993"/>
                  </a:lnTo>
                  <a:lnTo>
                    <a:pt x="10099" y="7948"/>
                  </a:lnTo>
                  <a:lnTo>
                    <a:pt x="10099" y="7880"/>
                  </a:lnTo>
                  <a:lnTo>
                    <a:pt x="10144" y="7857"/>
                  </a:lnTo>
                  <a:lnTo>
                    <a:pt x="10144" y="7880"/>
                  </a:lnTo>
                  <a:lnTo>
                    <a:pt x="10167" y="7880"/>
                  </a:lnTo>
                  <a:lnTo>
                    <a:pt x="10189" y="7789"/>
                  </a:lnTo>
                  <a:lnTo>
                    <a:pt x="10280" y="7653"/>
                  </a:lnTo>
                  <a:lnTo>
                    <a:pt x="10325" y="7608"/>
                  </a:lnTo>
                  <a:lnTo>
                    <a:pt x="10506" y="7517"/>
                  </a:lnTo>
                  <a:lnTo>
                    <a:pt x="10710" y="7517"/>
                  </a:lnTo>
                  <a:lnTo>
                    <a:pt x="10846" y="7404"/>
                  </a:lnTo>
                  <a:lnTo>
                    <a:pt x="10914" y="7336"/>
                  </a:lnTo>
                  <a:lnTo>
                    <a:pt x="10959" y="7314"/>
                  </a:lnTo>
                  <a:lnTo>
                    <a:pt x="11390" y="7268"/>
                  </a:lnTo>
                  <a:lnTo>
                    <a:pt x="11593" y="7291"/>
                  </a:lnTo>
                  <a:lnTo>
                    <a:pt x="11707" y="7314"/>
                  </a:lnTo>
                  <a:lnTo>
                    <a:pt x="11842" y="7268"/>
                  </a:lnTo>
                  <a:lnTo>
                    <a:pt x="11933" y="7268"/>
                  </a:lnTo>
                  <a:lnTo>
                    <a:pt x="12114" y="7291"/>
                  </a:lnTo>
                  <a:lnTo>
                    <a:pt x="12205" y="7314"/>
                  </a:lnTo>
                  <a:lnTo>
                    <a:pt x="12318" y="7291"/>
                  </a:lnTo>
                  <a:lnTo>
                    <a:pt x="12363" y="7223"/>
                  </a:lnTo>
                  <a:lnTo>
                    <a:pt x="12476" y="7200"/>
                  </a:lnTo>
                  <a:lnTo>
                    <a:pt x="12590" y="7223"/>
                  </a:lnTo>
                  <a:lnTo>
                    <a:pt x="12703" y="7291"/>
                  </a:lnTo>
                  <a:lnTo>
                    <a:pt x="12748" y="7246"/>
                  </a:lnTo>
                  <a:lnTo>
                    <a:pt x="12884" y="7087"/>
                  </a:lnTo>
                  <a:lnTo>
                    <a:pt x="12997" y="6815"/>
                  </a:lnTo>
                  <a:lnTo>
                    <a:pt x="13133" y="6657"/>
                  </a:lnTo>
                  <a:lnTo>
                    <a:pt x="13382" y="6476"/>
                  </a:lnTo>
                  <a:lnTo>
                    <a:pt x="13676" y="6476"/>
                  </a:lnTo>
                  <a:lnTo>
                    <a:pt x="13767" y="6453"/>
                  </a:lnTo>
                  <a:lnTo>
                    <a:pt x="13812" y="6453"/>
                  </a:lnTo>
                  <a:lnTo>
                    <a:pt x="13858" y="6408"/>
                  </a:lnTo>
                  <a:lnTo>
                    <a:pt x="13767" y="6317"/>
                  </a:lnTo>
                  <a:lnTo>
                    <a:pt x="13790" y="6272"/>
                  </a:lnTo>
                  <a:lnTo>
                    <a:pt x="13835" y="6181"/>
                  </a:lnTo>
                  <a:lnTo>
                    <a:pt x="13835" y="6159"/>
                  </a:lnTo>
                  <a:lnTo>
                    <a:pt x="13880" y="6046"/>
                  </a:lnTo>
                  <a:lnTo>
                    <a:pt x="13926" y="5887"/>
                  </a:lnTo>
                  <a:lnTo>
                    <a:pt x="13993" y="5842"/>
                  </a:lnTo>
                  <a:lnTo>
                    <a:pt x="14016" y="5729"/>
                  </a:lnTo>
                  <a:lnTo>
                    <a:pt x="14129" y="5593"/>
                  </a:lnTo>
                  <a:lnTo>
                    <a:pt x="14378" y="5457"/>
                  </a:lnTo>
                  <a:lnTo>
                    <a:pt x="14537" y="5344"/>
                  </a:lnTo>
                  <a:lnTo>
                    <a:pt x="14582" y="5276"/>
                  </a:lnTo>
                  <a:lnTo>
                    <a:pt x="14560" y="5208"/>
                  </a:lnTo>
                  <a:lnTo>
                    <a:pt x="14401" y="5140"/>
                  </a:lnTo>
                  <a:lnTo>
                    <a:pt x="14333" y="5049"/>
                  </a:lnTo>
                  <a:lnTo>
                    <a:pt x="14265" y="4959"/>
                  </a:lnTo>
                  <a:lnTo>
                    <a:pt x="14175" y="4596"/>
                  </a:lnTo>
                  <a:lnTo>
                    <a:pt x="14175" y="4506"/>
                  </a:lnTo>
                  <a:lnTo>
                    <a:pt x="14378" y="4121"/>
                  </a:lnTo>
                  <a:lnTo>
                    <a:pt x="14469" y="3985"/>
                  </a:lnTo>
                  <a:lnTo>
                    <a:pt x="14560" y="3895"/>
                  </a:lnTo>
                  <a:lnTo>
                    <a:pt x="14718" y="3668"/>
                  </a:lnTo>
                  <a:lnTo>
                    <a:pt x="14899" y="3374"/>
                  </a:lnTo>
                  <a:lnTo>
                    <a:pt x="14922" y="3351"/>
                  </a:lnTo>
                  <a:lnTo>
                    <a:pt x="14944" y="3374"/>
                  </a:lnTo>
                  <a:lnTo>
                    <a:pt x="14990" y="3351"/>
                  </a:lnTo>
                  <a:lnTo>
                    <a:pt x="15103" y="3283"/>
                  </a:lnTo>
                  <a:lnTo>
                    <a:pt x="15126" y="3261"/>
                  </a:lnTo>
                  <a:lnTo>
                    <a:pt x="15058" y="3170"/>
                  </a:lnTo>
                  <a:lnTo>
                    <a:pt x="14990" y="3147"/>
                  </a:lnTo>
                  <a:lnTo>
                    <a:pt x="15080" y="3079"/>
                  </a:lnTo>
                  <a:lnTo>
                    <a:pt x="15239" y="2898"/>
                  </a:lnTo>
                  <a:lnTo>
                    <a:pt x="15375" y="2853"/>
                  </a:lnTo>
                  <a:lnTo>
                    <a:pt x="15669" y="2762"/>
                  </a:lnTo>
                  <a:lnTo>
                    <a:pt x="16077" y="2672"/>
                  </a:lnTo>
                  <a:lnTo>
                    <a:pt x="16122" y="2627"/>
                  </a:lnTo>
                  <a:lnTo>
                    <a:pt x="16258" y="2468"/>
                  </a:lnTo>
                  <a:lnTo>
                    <a:pt x="16824" y="2151"/>
                  </a:lnTo>
                  <a:lnTo>
                    <a:pt x="16937" y="2061"/>
                  </a:lnTo>
                  <a:lnTo>
                    <a:pt x="17005" y="1970"/>
                  </a:lnTo>
                  <a:lnTo>
                    <a:pt x="17005" y="1811"/>
                  </a:lnTo>
                  <a:lnTo>
                    <a:pt x="16982" y="1789"/>
                  </a:lnTo>
                  <a:lnTo>
                    <a:pt x="16960" y="1766"/>
                  </a:lnTo>
                  <a:lnTo>
                    <a:pt x="16937" y="1744"/>
                  </a:lnTo>
                  <a:lnTo>
                    <a:pt x="16937" y="1630"/>
                  </a:lnTo>
                  <a:lnTo>
                    <a:pt x="16982" y="1630"/>
                  </a:lnTo>
                  <a:lnTo>
                    <a:pt x="17050" y="1608"/>
                  </a:lnTo>
                  <a:lnTo>
                    <a:pt x="17050" y="1540"/>
                  </a:lnTo>
                  <a:lnTo>
                    <a:pt x="17005" y="1517"/>
                  </a:lnTo>
                  <a:lnTo>
                    <a:pt x="16982" y="1449"/>
                  </a:lnTo>
                  <a:lnTo>
                    <a:pt x="16937" y="1449"/>
                  </a:lnTo>
                  <a:lnTo>
                    <a:pt x="16846" y="1427"/>
                  </a:lnTo>
                  <a:lnTo>
                    <a:pt x="16778" y="1404"/>
                  </a:lnTo>
                  <a:lnTo>
                    <a:pt x="16733" y="1427"/>
                  </a:lnTo>
                  <a:lnTo>
                    <a:pt x="16665" y="1449"/>
                  </a:lnTo>
                  <a:lnTo>
                    <a:pt x="16620" y="1472"/>
                  </a:lnTo>
                  <a:lnTo>
                    <a:pt x="16575" y="1472"/>
                  </a:lnTo>
                  <a:lnTo>
                    <a:pt x="16552" y="1494"/>
                  </a:lnTo>
                  <a:lnTo>
                    <a:pt x="16529" y="1517"/>
                  </a:lnTo>
                  <a:lnTo>
                    <a:pt x="16529" y="1540"/>
                  </a:lnTo>
                  <a:lnTo>
                    <a:pt x="16462" y="1540"/>
                  </a:lnTo>
                  <a:lnTo>
                    <a:pt x="16303" y="1494"/>
                  </a:lnTo>
                  <a:lnTo>
                    <a:pt x="16167" y="1449"/>
                  </a:lnTo>
                  <a:lnTo>
                    <a:pt x="16099" y="1494"/>
                  </a:lnTo>
                  <a:lnTo>
                    <a:pt x="16031" y="1517"/>
                  </a:lnTo>
                  <a:lnTo>
                    <a:pt x="16009" y="1517"/>
                  </a:lnTo>
                  <a:lnTo>
                    <a:pt x="15986" y="1494"/>
                  </a:lnTo>
                  <a:lnTo>
                    <a:pt x="15963" y="1449"/>
                  </a:lnTo>
                  <a:lnTo>
                    <a:pt x="15895" y="1427"/>
                  </a:lnTo>
                  <a:lnTo>
                    <a:pt x="15782" y="1359"/>
                  </a:lnTo>
                  <a:lnTo>
                    <a:pt x="15760" y="1381"/>
                  </a:lnTo>
                  <a:lnTo>
                    <a:pt x="15692" y="1427"/>
                  </a:lnTo>
                  <a:lnTo>
                    <a:pt x="15646" y="1427"/>
                  </a:lnTo>
                  <a:lnTo>
                    <a:pt x="15601" y="1449"/>
                  </a:lnTo>
                  <a:lnTo>
                    <a:pt x="15578" y="1427"/>
                  </a:lnTo>
                  <a:lnTo>
                    <a:pt x="15556" y="1404"/>
                  </a:lnTo>
                  <a:lnTo>
                    <a:pt x="15556" y="1381"/>
                  </a:lnTo>
                  <a:lnTo>
                    <a:pt x="15556" y="1336"/>
                  </a:lnTo>
                  <a:lnTo>
                    <a:pt x="15556" y="1313"/>
                  </a:lnTo>
                  <a:lnTo>
                    <a:pt x="15556" y="1268"/>
                  </a:lnTo>
                  <a:lnTo>
                    <a:pt x="15511" y="1155"/>
                  </a:lnTo>
                  <a:lnTo>
                    <a:pt x="15465" y="1155"/>
                  </a:lnTo>
                  <a:lnTo>
                    <a:pt x="15397" y="1132"/>
                  </a:lnTo>
                  <a:lnTo>
                    <a:pt x="15307" y="1110"/>
                  </a:lnTo>
                  <a:lnTo>
                    <a:pt x="15239" y="1064"/>
                  </a:lnTo>
                  <a:lnTo>
                    <a:pt x="15035" y="996"/>
                  </a:lnTo>
                  <a:lnTo>
                    <a:pt x="14990" y="996"/>
                  </a:lnTo>
                  <a:lnTo>
                    <a:pt x="14967" y="1019"/>
                  </a:lnTo>
                  <a:lnTo>
                    <a:pt x="14944" y="1042"/>
                  </a:lnTo>
                  <a:lnTo>
                    <a:pt x="14944" y="1155"/>
                  </a:lnTo>
                  <a:lnTo>
                    <a:pt x="14922" y="1177"/>
                  </a:lnTo>
                  <a:lnTo>
                    <a:pt x="14831" y="1177"/>
                  </a:lnTo>
                  <a:lnTo>
                    <a:pt x="14718" y="1155"/>
                  </a:lnTo>
                  <a:lnTo>
                    <a:pt x="14627" y="1155"/>
                  </a:lnTo>
                  <a:lnTo>
                    <a:pt x="14582" y="1132"/>
                  </a:lnTo>
                  <a:lnTo>
                    <a:pt x="14401" y="1177"/>
                  </a:lnTo>
                  <a:lnTo>
                    <a:pt x="14356" y="1155"/>
                  </a:lnTo>
                  <a:lnTo>
                    <a:pt x="14310" y="1110"/>
                  </a:lnTo>
                  <a:lnTo>
                    <a:pt x="14265" y="1064"/>
                  </a:lnTo>
                  <a:lnTo>
                    <a:pt x="14220" y="1042"/>
                  </a:lnTo>
                  <a:lnTo>
                    <a:pt x="14197" y="1019"/>
                  </a:lnTo>
                  <a:lnTo>
                    <a:pt x="14152" y="1019"/>
                  </a:lnTo>
                  <a:lnTo>
                    <a:pt x="14107" y="1042"/>
                  </a:lnTo>
                  <a:lnTo>
                    <a:pt x="13971" y="1042"/>
                  </a:lnTo>
                  <a:lnTo>
                    <a:pt x="13835" y="928"/>
                  </a:lnTo>
                  <a:lnTo>
                    <a:pt x="13812" y="906"/>
                  </a:lnTo>
                  <a:lnTo>
                    <a:pt x="13767" y="883"/>
                  </a:lnTo>
                  <a:lnTo>
                    <a:pt x="13676" y="883"/>
                  </a:lnTo>
                  <a:lnTo>
                    <a:pt x="13495" y="815"/>
                  </a:lnTo>
                  <a:lnTo>
                    <a:pt x="13405" y="770"/>
                  </a:lnTo>
                  <a:lnTo>
                    <a:pt x="13405" y="747"/>
                  </a:lnTo>
                  <a:lnTo>
                    <a:pt x="13405" y="725"/>
                  </a:lnTo>
                  <a:lnTo>
                    <a:pt x="13382" y="725"/>
                  </a:lnTo>
                  <a:lnTo>
                    <a:pt x="13359" y="770"/>
                  </a:lnTo>
                  <a:lnTo>
                    <a:pt x="13337" y="793"/>
                  </a:lnTo>
                  <a:lnTo>
                    <a:pt x="13292" y="793"/>
                  </a:lnTo>
                  <a:lnTo>
                    <a:pt x="13269" y="770"/>
                  </a:lnTo>
                  <a:lnTo>
                    <a:pt x="13246" y="747"/>
                  </a:lnTo>
                  <a:lnTo>
                    <a:pt x="13269" y="725"/>
                  </a:lnTo>
                  <a:lnTo>
                    <a:pt x="13292" y="679"/>
                  </a:lnTo>
                  <a:lnTo>
                    <a:pt x="13314" y="611"/>
                  </a:lnTo>
                  <a:lnTo>
                    <a:pt x="13314" y="566"/>
                  </a:lnTo>
                  <a:lnTo>
                    <a:pt x="13269" y="543"/>
                  </a:lnTo>
                  <a:lnTo>
                    <a:pt x="13178" y="521"/>
                  </a:lnTo>
                  <a:lnTo>
                    <a:pt x="13133" y="521"/>
                  </a:lnTo>
                  <a:lnTo>
                    <a:pt x="13065" y="498"/>
                  </a:lnTo>
                  <a:lnTo>
                    <a:pt x="13042" y="476"/>
                  </a:lnTo>
                  <a:lnTo>
                    <a:pt x="12997" y="430"/>
                  </a:lnTo>
                  <a:lnTo>
                    <a:pt x="12997" y="385"/>
                  </a:lnTo>
                  <a:lnTo>
                    <a:pt x="12975" y="408"/>
                  </a:lnTo>
                  <a:lnTo>
                    <a:pt x="12839" y="453"/>
                  </a:lnTo>
                  <a:lnTo>
                    <a:pt x="12680" y="476"/>
                  </a:lnTo>
                  <a:lnTo>
                    <a:pt x="12567" y="476"/>
                  </a:lnTo>
                  <a:lnTo>
                    <a:pt x="12363" y="385"/>
                  </a:lnTo>
                  <a:lnTo>
                    <a:pt x="12137" y="340"/>
                  </a:lnTo>
                  <a:lnTo>
                    <a:pt x="12091" y="362"/>
                  </a:lnTo>
                  <a:lnTo>
                    <a:pt x="12001" y="430"/>
                  </a:lnTo>
                  <a:lnTo>
                    <a:pt x="11707" y="340"/>
                  </a:lnTo>
                  <a:lnTo>
                    <a:pt x="11639" y="272"/>
                  </a:lnTo>
                  <a:lnTo>
                    <a:pt x="11571" y="272"/>
                  </a:lnTo>
                  <a:lnTo>
                    <a:pt x="11435" y="317"/>
                  </a:lnTo>
                  <a:lnTo>
                    <a:pt x="11344" y="294"/>
                  </a:lnTo>
                  <a:lnTo>
                    <a:pt x="11231" y="340"/>
                  </a:lnTo>
                  <a:lnTo>
                    <a:pt x="11005" y="385"/>
                  </a:lnTo>
                  <a:lnTo>
                    <a:pt x="10846" y="385"/>
                  </a:lnTo>
                  <a:lnTo>
                    <a:pt x="10371" y="294"/>
                  </a:lnTo>
                  <a:lnTo>
                    <a:pt x="10212" y="226"/>
                  </a:lnTo>
                  <a:lnTo>
                    <a:pt x="9918" y="204"/>
                  </a:lnTo>
                  <a:lnTo>
                    <a:pt x="9782" y="136"/>
                  </a:lnTo>
                  <a:lnTo>
                    <a:pt x="9601" y="181"/>
                  </a:lnTo>
                  <a:lnTo>
                    <a:pt x="9488" y="181"/>
                  </a:lnTo>
                  <a:lnTo>
                    <a:pt x="9284" y="204"/>
                  </a:lnTo>
                  <a:lnTo>
                    <a:pt x="9171" y="181"/>
                  </a:lnTo>
                  <a:lnTo>
                    <a:pt x="8944" y="204"/>
                  </a:lnTo>
                  <a:lnTo>
                    <a:pt x="8831" y="226"/>
                  </a:lnTo>
                  <a:lnTo>
                    <a:pt x="8672" y="181"/>
                  </a:lnTo>
                  <a:lnTo>
                    <a:pt x="8559" y="68"/>
                  </a:lnTo>
                  <a:lnTo>
                    <a:pt x="8469" y="23"/>
                  </a:lnTo>
                  <a:lnTo>
                    <a:pt x="8401" y="45"/>
                  </a:lnTo>
                  <a:lnTo>
                    <a:pt x="8310" y="0"/>
                  </a:lnTo>
                  <a:close/>
                  <a:moveTo>
                    <a:pt x="3736" y="14378"/>
                  </a:moveTo>
                  <a:lnTo>
                    <a:pt x="3714" y="14401"/>
                  </a:lnTo>
                  <a:lnTo>
                    <a:pt x="3668" y="14446"/>
                  </a:lnTo>
                  <a:lnTo>
                    <a:pt x="3578" y="14469"/>
                  </a:lnTo>
                  <a:lnTo>
                    <a:pt x="3465" y="14537"/>
                  </a:lnTo>
                  <a:lnTo>
                    <a:pt x="3442" y="14582"/>
                  </a:lnTo>
                  <a:lnTo>
                    <a:pt x="3419" y="14695"/>
                  </a:lnTo>
                  <a:lnTo>
                    <a:pt x="3487" y="14718"/>
                  </a:lnTo>
                  <a:lnTo>
                    <a:pt x="3533" y="14672"/>
                  </a:lnTo>
                  <a:lnTo>
                    <a:pt x="3668" y="14627"/>
                  </a:lnTo>
                  <a:lnTo>
                    <a:pt x="3714" y="14582"/>
                  </a:lnTo>
                  <a:lnTo>
                    <a:pt x="3736" y="14446"/>
                  </a:lnTo>
                  <a:lnTo>
                    <a:pt x="3759" y="14401"/>
                  </a:lnTo>
                  <a:lnTo>
                    <a:pt x="3736" y="14378"/>
                  </a:lnTo>
                  <a:close/>
                  <a:moveTo>
                    <a:pt x="181" y="14718"/>
                  </a:moveTo>
                  <a:lnTo>
                    <a:pt x="136" y="14808"/>
                  </a:lnTo>
                  <a:lnTo>
                    <a:pt x="227" y="14989"/>
                  </a:lnTo>
                  <a:lnTo>
                    <a:pt x="249" y="15057"/>
                  </a:lnTo>
                  <a:lnTo>
                    <a:pt x="272" y="15035"/>
                  </a:lnTo>
                  <a:lnTo>
                    <a:pt x="317" y="14967"/>
                  </a:lnTo>
                  <a:lnTo>
                    <a:pt x="340" y="14944"/>
                  </a:lnTo>
                  <a:lnTo>
                    <a:pt x="317" y="14876"/>
                  </a:lnTo>
                  <a:lnTo>
                    <a:pt x="340" y="14831"/>
                  </a:lnTo>
                  <a:lnTo>
                    <a:pt x="340" y="14786"/>
                  </a:lnTo>
                  <a:lnTo>
                    <a:pt x="295" y="14718"/>
                  </a:lnTo>
                  <a:close/>
                  <a:moveTo>
                    <a:pt x="3397" y="14808"/>
                  </a:moveTo>
                  <a:lnTo>
                    <a:pt x="3351" y="14831"/>
                  </a:lnTo>
                  <a:lnTo>
                    <a:pt x="3306" y="14854"/>
                  </a:lnTo>
                  <a:lnTo>
                    <a:pt x="3283" y="14921"/>
                  </a:lnTo>
                  <a:lnTo>
                    <a:pt x="3193" y="15125"/>
                  </a:lnTo>
                  <a:lnTo>
                    <a:pt x="3125" y="15284"/>
                  </a:lnTo>
                  <a:lnTo>
                    <a:pt x="3034" y="15374"/>
                  </a:lnTo>
                  <a:lnTo>
                    <a:pt x="2921" y="15397"/>
                  </a:lnTo>
                  <a:lnTo>
                    <a:pt x="2944" y="15420"/>
                  </a:lnTo>
                  <a:lnTo>
                    <a:pt x="3034" y="15442"/>
                  </a:lnTo>
                  <a:lnTo>
                    <a:pt x="3148" y="15329"/>
                  </a:lnTo>
                  <a:lnTo>
                    <a:pt x="3374" y="15261"/>
                  </a:lnTo>
                  <a:lnTo>
                    <a:pt x="3419" y="15125"/>
                  </a:lnTo>
                  <a:lnTo>
                    <a:pt x="3442" y="14967"/>
                  </a:lnTo>
                  <a:lnTo>
                    <a:pt x="3442" y="14876"/>
                  </a:lnTo>
                  <a:lnTo>
                    <a:pt x="3419" y="14831"/>
                  </a:lnTo>
                  <a:lnTo>
                    <a:pt x="3397" y="14808"/>
                  </a:lnTo>
                  <a:close/>
                  <a:moveTo>
                    <a:pt x="725" y="15306"/>
                  </a:moveTo>
                  <a:lnTo>
                    <a:pt x="702" y="15329"/>
                  </a:lnTo>
                  <a:lnTo>
                    <a:pt x="657" y="15374"/>
                  </a:lnTo>
                  <a:lnTo>
                    <a:pt x="702" y="15442"/>
                  </a:lnTo>
                  <a:lnTo>
                    <a:pt x="748" y="15465"/>
                  </a:lnTo>
                  <a:lnTo>
                    <a:pt x="770" y="15465"/>
                  </a:lnTo>
                  <a:lnTo>
                    <a:pt x="838" y="15420"/>
                  </a:lnTo>
                  <a:lnTo>
                    <a:pt x="838" y="15397"/>
                  </a:lnTo>
                  <a:lnTo>
                    <a:pt x="815" y="15352"/>
                  </a:lnTo>
                  <a:lnTo>
                    <a:pt x="748" y="15306"/>
                  </a:lnTo>
                  <a:close/>
                  <a:moveTo>
                    <a:pt x="1631" y="14967"/>
                  </a:moveTo>
                  <a:lnTo>
                    <a:pt x="1472" y="14989"/>
                  </a:lnTo>
                  <a:lnTo>
                    <a:pt x="1314" y="15125"/>
                  </a:lnTo>
                  <a:lnTo>
                    <a:pt x="1268" y="15125"/>
                  </a:lnTo>
                  <a:lnTo>
                    <a:pt x="1132" y="15148"/>
                  </a:lnTo>
                  <a:lnTo>
                    <a:pt x="1042" y="15148"/>
                  </a:lnTo>
                  <a:lnTo>
                    <a:pt x="997" y="15193"/>
                  </a:lnTo>
                  <a:lnTo>
                    <a:pt x="1042" y="15216"/>
                  </a:lnTo>
                  <a:lnTo>
                    <a:pt x="1087" y="15352"/>
                  </a:lnTo>
                  <a:lnTo>
                    <a:pt x="1200" y="15488"/>
                  </a:lnTo>
                  <a:lnTo>
                    <a:pt x="1291" y="15465"/>
                  </a:lnTo>
                  <a:lnTo>
                    <a:pt x="1314" y="15442"/>
                  </a:lnTo>
                  <a:lnTo>
                    <a:pt x="1382" y="15352"/>
                  </a:lnTo>
                  <a:lnTo>
                    <a:pt x="1449" y="15148"/>
                  </a:lnTo>
                  <a:lnTo>
                    <a:pt x="1631" y="15012"/>
                  </a:lnTo>
                  <a:lnTo>
                    <a:pt x="1631" y="14967"/>
                  </a:lnTo>
                  <a:close/>
                  <a:moveTo>
                    <a:pt x="1970" y="15352"/>
                  </a:moveTo>
                  <a:lnTo>
                    <a:pt x="1948" y="15420"/>
                  </a:lnTo>
                  <a:lnTo>
                    <a:pt x="1880" y="15488"/>
                  </a:lnTo>
                  <a:lnTo>
                    <a:pt x="1880" y="15578"/>
                  </a:lnTo>
                  <a:lnTo>
                    <a:pt x="1948" y="15669"/>
                  </a:lnTo>
                  <a:lnTo>
                    <a:pt x="1993" y="15714"/>
                  </a:lnTo>
                  <a:lnTo>
                    <a:pt x="2061" y="15714"/>
                  </a:lnTo>
                  <a:lnTo>
                    <a:pt x="2174" y="15646"/>
                  </a:lnTo>
                  <a:lnTo>
                    <a:pt x="2197" y="15601"/>
                  </a:lnTo>
                  <a:lnTo>
                    <a:pt x="2219" y="15488"/>
                  </a:lnTo>
                  <a:lnTo>
                    <a:pt x="2197" y="15420"/>
                  </a:lnTo>
                  <a:lnTo>
                    <a:pt x="2197" y="15352"/>
                  </a:lnTo>
                  <a:lnTo>
                    <a:pt x="2174" y="15352"/>
                  </a:lnTo>
                  <a:lnTo>
                    <a:pt x="2151" y="15374"/>
                  </a:lnTo>
                  <a:lnTo>
                    <a:pt x="1970" y="15352"/>
                  </a:lnTo>
                  <a:close/>
                  <a:moveTo>
                    <a:pt x="181" y="15623"/>
                  </a:moveTo>
                  <a:lnTo>
                    <a:pt x="91" y="15691"/>
                  </a:lnTo>
                  <a:lnTo>
                    <a:pt x="0" y="15691"/>
                  </a:lnTo>
                  <a:lnTo>
                    <a:pt x="23" y="15737"/>
                  </a:lnTo>
                  <a:lnTo>
                    <a:pt x="46" y="15759"/>
                  </a:lnTo>
                  <a:lnTo>
                    <a:pt x="136" y="15805"/>
                  </a:lnTo>
                  <a:lnTo>
                    <a:pt x="227" y="15646"/>
                  </a:lnTo>
                  <a:lnTo>
                    <a:pt x="181" y="156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4253775" y="3480725"/>
              <a:ext cx="297225" cy="228125"/>
            </a:xfrm>
            <a:custGeom>
              <a:rect b="b" l="l" r="r" t="t"/>
              <a:pathLst>
                <a:path extrusionOk="0" h="9125" w="11889">
                  <a:moveTo>
                    <a:pt x="3873" y="0"/>
                  </a:moveTo>
                  <a:lnTo>
                    <a:pt x="3827" y="113"/>
                  </a:lnTo>
                  <a:lnTo>
                    <a:pt x="3737" y="317"/>
                  </a:lnTo>
                  <a:lnTo>
                    <a:pt x="3692" y="430"/>
                  </a:lnTo>
                  <a:lnTo>
                    <a:pt x="3624" y="566"/>
                  </a:lnTo>
                  <a:lnTo>
                    <a:pt x="3601" y="589"/>
                  </a:lnTo>
                  <a:lnTo>
                    <a:pt x="3578" y="566"/>
                  </a:lnTo>
                  <a:lnTo>
                    <a:pt x="3465" y="385"/>
                  </a:lnTo>
                  <a:lnTo>
                    <a:pt x="3375" y="317"/>
                  </a:lnTo>
                  <a:lnTo>
                    <a:pt x="3329" y="340"/>
                  </a:lnTo>
                  <a:lnTo>
                    <a:pt x="3284" y="362"/>
                  </a:lnTo>
                  <a:lnTo>
                    <a:pt x="3261" y="430"/>
                  </a:lnTo>
                  <a:lnTo>
                    <a:pt x="3216" y="453"/>
                  </a:lnTo>
                  <a:lnTo>
                    <a:pt x="3193" y="476"/>
                  </a:lnTo>
                  <a:lnTo>
                    <a:pt x="3126" y="476"/>
                  </a:lnTo>
                  <a:lnTo>
                    <a:pt x="3035" y="430"/>
                  </a:lnTo>
                  <a:lnTo>
                    <a:pt x="2922" y="453"/>
                  </a:lnTo>
                  <a:lnTo>
                    <a:pt x="2809" y="476"/>
                  </a:lnTo>
                  <a:lnTo>
                    <a:pt x="2741" y="702"/>
                  </a:lnTo>
                  <a:lnTo>
                    <a:pt x="2741" y="815"/>
                  </a:lnTo>
                  <a:lnTo>
                    <a:pt x="2695" y="996"/>
                  </a:lnTo>
                  <a:lnTo>
                    <a:pt x="2650" y="1087"/>
                  </a:lnTo>
                  <a:lnTo>
                    <a:pt x="2627" y="1132"/>
                  </a:lnTo>
                  <a:lnTo>
                    <a:pt x="2605" y="1177"/>
                  </a:lnTo>
                  <a:lnTo>
                    <a:pt x="2559" y="1291"/>
                  </a:lnTo>
                  <a:lnTo>
                    <a:pt x="2514" y="1426"/>
                  </a:lnTo>
                  <a:lnTo>
                    <a:pt x="2492" y="1585"/>
                  </a:lnTo>
                  <a:lnTo>
                    <a:pt x="2492" y="1653"/>
                  </a:lnTo>
                  <a:lnTo>
                    <a:pt x="2469" y="1698"/>
                  </a:lnTo>
                  <a:lnTo>
                    <a:pt x="2469" y="1721"/>
                  </a:lnTo>
                  <a:lnTo>
                    <a:pt x="2378" y="1743"/>
                  </a:lnTo>
                  <a:lnTo>
                    <a:pt x="2242" y="1766"/>
                  </a:lnTo>
                  <a:lnTo>
                    <a:pt x="2175" y="1789"/>
                  </a:lnTo>
                  <a:lnTo>
                    <a:pt x="2129" y="1811"/>
                  </a:lnTo>
                  <a:lnTo>
                    <a:pt x="2061" y="1879"/>
                  </a:lnTo>
                  <a:lnTo>
                    <a:pt x="1948" y="2083"/>
                  </a:lnTo>
                  <a:lnTo>
                    <a:pt x="1880" y="2196"/>
                  </a:lnTo>
                  <a:lnTo>
                    <a:pt x="1790" y="2355"/>
                  </a:lnTo>
                  <a:lnTo>
                    <a:pt x="1676" y="2468"/>
                  </a:lnTo>
                  <a:lnTo>
                    <a:pt x="1654" y="2513"/>
                  </a:lnTo>
                  <a:lnTo>
                    <a:pt x="1631" y="2627"/>
                  </a:lnTo>
                  <a:lnTo>
                    <a:pt x="1586" y="2785"/>
                  </a:lnTo>
                  <a:lnTo>
                    <a:pt x="1563" y="2898"/>
                  </a:lnTo>
                  <a:lnTo>
                    <a:pt x="1563" y="2989"/>
                  </a:lnTo>
                  <a:lnTo>
                    <a:pt x="1518" y="3147"/>
                  </a:lnTo>
                  <a:lnTo>
                    <a:pt x="1541" y="3238"/>
                  </a:lnTo>
                  <a:lnTo>
                    <a:pt x="1495" y="3283"/>
                  </a:lnTo>
                  <a:lnTo>
                    <a:pt x="1450" y="3306"/>
                  </a:lnTo>
                  <a:lnTo>
                    <a:pt x="1405" y="3328"/>
                  </a:lnTo>
                  <a:lnTo>
                    <a:pt x="1337" y="3283"/>
                  </a:lnTo>
                  <a:lnTo>
                    <a:pt x="1269" y="3238"/>
                  </a:lnTo>
                  <a:lnTo>
                    <a:pt x="1246" y="3215"/>
                  </a:lnTo>
                  <a:lnTo>
                    <a:pt x="1201" y="3238"/>
                  </a:lnTo>
                  <a:lnTo>
                    <a:pt x="1133" y="3283"/>
                  </a:lnTo>
                  <a:lnTo>
                    <a:pt x="1065" y="3396"/>
                  </a:lnTo>
                  <a:lnTo>
                    <a:pt x="1020" y="3510"/>
                  </a:lnTo>
                  <a:lnTo>
                    <a:pt x="1042" y="3713"/>
                  </a:lnTo>
                  <a:lnTo>
                    <a:pt x="1042" y="3759"/>
                  </a:lnTo>
                  <a:lnTo>
                    <a:pt x="1020" y="3827"/>
                  </a:lnTo>
                  <a:lnTo>
                    <a:pt x="929" y="3985"/>
                  </a:lnTo>
                  <a:lnTo>
                    <a:pt x="929" y="4030"/>
                  </a:lnTo>
                  <a:lnTo>
                    <a:pt x="884" y="4144"/>
                  </a:lnTo>
                  <a:lnTo>
                    <a:pt x="861" y="4302"/>
                  </a:lnTo>
                  <a:lnTo>
                    <a:pt x="861" y="4347"/>
                  </a:lnTo>
                  <a:lnTo>
                    <a:pt x="861" y="4393"/>
                  </a:lnTo>
                  <a:lnTo>
                    <a:pt x="861" y="4551"/>
                  </a:lnTo>
                  <a:lnTo>
                    <a:pt x="861" y="4687"/>
                  </a:lnTo>
                  <a:lnTo>
                    <a:pt x="884" y="4913"/>
                  </a:lnTo>
                  <a:lnTo>
                    <a:pt x="884" y="4981"/>
                  </a:lnTo>
                  <a:lnTo>
                    <a:pt x="861" y="5049"/>
                  </a:lnTo>
                  <a:lnTo>
                    <a:pt x="839" y="5095"/>
                  </a:lnTo>
                  <a:lnTo>
                    <a:pt x="816" y="5140"/>
                  </a:lnTo>
                  <a:lnTo>
                    <a:pt x="748" y="5163"/>
                  </a:lnTo>
                  <a:lnTo>
                    <a:pt x="612" y="5185"/>
                  </a:lnTo>
                  <a:lnTo>
                    <a:pt x="499" y="5185"/>
                  </a:lnTo>
                  <a:lnTo>
                    <a:pt x="431" y="5163"/>
                  </a:lnTo>
                  <a:lnTo>
                    <a:pt x="227" y="5163"/>
                  </a:lnTo>
                  <a:lnTo>
                    <a:pt x="182" y="5208"/>
                  </a:lnTo>
                  <a:lnTo>
                    <a:pt x="137" y="5321"/>
                  </a:lnTo>
                  <a:lnTo>
                    <a:pt x="46" y="5480"/>
                  </a:lnTo>
                  <a:lnTo>
                    <a:pt x="1" y="5570"/>
                  </a:lnTo>
                  <a:lnTo>
                    <a:pt x="1" y="5593"/>
                  </a:lnTo>
                  <a:lnTo>
                    <a:pt x="1" y="5615"/>
                  </a:lnTo>
                  <a:lnTo>
                    <a:pt x="69" y="5661"/>
                  </a:lnTo>
                  <a:lnTo>
                    <a:pt x="182" y="5706"/>
                  </a:lnTo>
                  <a:lnTo>
                    <a:pt x="318" y="5751"/>
                  </a:lnTo>
                  <a:lnTo>
                    <a:pt x="408" y="5751"/>
                  </a:lnTo>
                  <a:lnTo>
                    <a:pt x="476" y="5774"/>
                  </a:lnTo>
                  <a:lnTo>
                    <a:pt x="522" y="5774"/>
                  </a:lnTo>
                  <a:lnTo>
                    <a:pt x="725" y="5910"/>
                  </a:lnTo>
                  <a:lnTo>
                    <a:pt x="771" y="5978"/>
                  </a:lnTo>
                  <a:lnTo>
                    <a:pt x="816" y="6023"/>
                  </a:lnTo>
                  <a:lnTo>
                    <a:pt x="816" y="6091"/>
                  </a:lnTo>
                  <a:lnTo>
                    <a:pt x="839" y="6136"/>
                  </a:lnTo>
                  <a:lnTo>
                    <a:pt x="952" y="6249"/>
                  </a:lnTo>
                  <a:lnTo>
                    <a:pt x="1020" y="6317"/>
                  </a:lnTo>
                  <a:lnTo>
                    <a:pt x="1178" y="6408"/>
                  </a:lnTo>
                  <a:lnTo>
                    <a:pt x="1246" y="6498"/>
                  </a:lnTo>
                  <a:lnTo>
                    <a:pt x="1291" y="6544"/>
                  </a:lnTo>
                  <a:lnTo>
                    <a:pt x="1359" y="6589"/>
                  </a:lnTo>
                  <a:lnTo>
                    <a:pt x="1382" y="6657"/>
                  </a:lnTo>
                  <a:lnTo>
                    <a:pt x="1450" y="6883"/>
                  </a:lnTo>
                  <a:lnTo>
                    <a:pt x="1495" y="6974"/>
                  </a:lnTo>
                  <a:lnTo>
                    <a:pt x="1563" y="7065"/>
                  </a:lnTo>
                  <a:lnTo>
                    <a:pt x="1563" y="7223"/>
                  </a:lnTo>
                  <a:lnTo>
                    <a:pt x="1608" y="7291"/>
                  </a:lnTo>
                  <a:lnTo>
                    <a:pt x="1654" y="7381"/>
                  </a:lnTo>
                  <a:lnTo>
                    <a:pt x="1722" y="7449"/>
                  </a:lnTo>
                  <a:lnTo>
                    <a:pt x="1790" y="7495"/>
                  </a:lnTo>
                  <a:lnTo>
                    <a:pt x="1790" y="7517"/>
                  </a:lnTo>
                  <a:lnTo>
                    <a:pt x="1790" y="7540"/>
                  </a:lnTo>
                  <a:lnTo>
                    <a:pt x="1790" y="7585"/>
                  </a:lnTo>
                  <a:lnTo>
                    <a:pt x="1812" y="7608"/>
                  </a:lnTo>
                  <a:lnTo>
                    <a:pt x="1880" y="7608"/>
                  </a:lnTo>
                  <a:lnTo>
                    <a:pt x="1925" y="7585"/>
                  </a:lnTo>
                  <a:lnTo>
                    <a:pt x="1948" y="7563"/>
                  </a:lnTo>
                  <a:lnTo>
                    <a:pt x="2175" y="7631"/>
                  </a:lnTo>
                  <a:lnTo>
                    <a:pt x="2220" y="7676"/>
                  </a:lnTo>
                  <a:lnTo>
                    <a:pt x="2220" y="7744"/>
                  </a:lnTo>
                  <a:lnTo>
                    <a:pt x="2220" y="7789"/>
                  </a:lnTo>
                  <a:lnTo>
                    <a:pt x="2197" y="7812"/>
                  </a:lnTo>
                  <a:lnTo>
                    <a:pt x="2197" y="7948"/>
                  </a:lnTo>
                  <a:lnTo>
                    <a:pt x="2197" y="8061"/>
                  </a:lnTo>
                  <a:lnTo>
                    <a:pt x="2265" y="8129"/>
                  </a:lnTo>
                  <a:lnTo>
                    <a:pt x="2310" y="8197"/>
                  </a:lnTo>
                  <a:lnTo>
                    <a:pt x="2356" y="8287"/>
                  </a:lnTo>
                  <a:lnTo>
                    <a:pt x="2401" y="8332"/>
                  </a:lnTo>
                  <a:lnTo>
                    <a:pt x="2605" y="8332"/>
                  </a:lnTo>
                  <a:lnTo>
                    <a:pt x="2831" y="8355"/>
                  </a:lnTo>
                  <a:lnTo>
                    <a:pt x="3058" y="8355"/>
                  </a:lnTo>
                  <a:lnTo>
                    <a:pt x="3103" y="8378"/>
                  </a:lnTo>
                  <a:lnTo>
                    <a:pt x="3307" y="8491"/>
                  </a:lnTo>
                  <a:lnTo>
                    <a:pt x="3488" y="8604"/>
                  </a:lnTo>
                  <a:lnTo>
                    <a:pt x="3624" y="8717"/>
                  </a:lnTo>
                  <a:lnTo>
                    <a:pt x="3782" y="8808"/>
                  </a:lnTo>
                  <a:lnTo>
                    <a:pt x="3918" y="8899"/>
                  </a:lnTo>
                  <a:lnTo>
                    <a:pt x="4031" y="8966"/>
                  </a:lnTo>
                  <a:lnTo>
                    <a:pt x="4144" y="8989"/>
                  </a:lnTo>
                  <a:lnTo>
                    <a:pt x="4326" y="9012"/>
                  </a:lnTo>
                  <a:lnTo>
                    <a:pt x="4461" y="9012"/>
                  </a:lnTo>
                  <a:lnTo>
                    <a:pt x="4575" y="9034"/>
                  </a:lnTo>
                  <a:lnTo>
                    <a:pt x="4733" y="9080"/>
                  </a:lnTo>
                  <a:lnTo>
                    <a:pt x="4869" y="9080"/>
                  </a:lnTo>
                  <a:lnTo>
                    <a:pt x="4937" y="9102"/>
                  </a:lnTo>
                  <a:lnTo>
                    <a:pt x="5163" y="9125"/>
                  </a:lnTo>
                  <a:lnTo>
                    <a:pt x="5186" y="9125"/>
                  </a:lnTo>
                  <a:lnTo>
                    <a:pt x="5277" y="9034"/>
                  </a:lnTo>
                  <a:lnTo>
                    <a:pt x="5390" y="8899"/>
                  </a:lnTo>
                  <a:lnTo>
                    <a:pt x="5435" y="8808"/>
                  </a:lnTo>
                  <a:lnTo>
                    <a:pt x="5571" y="8740"/>
                  </a:lnTo>
                  <a:lnTo>
                    <a:pt x="5820" y="8627"/>
                  </a:lnTo>
                  <a:lnTo>
                    <a:pt x="5978" y="8559"/>
                  </a:lnTo>
                  <a:lnTo>
                    <a:pt x="6160" y="8468"/>
                  </a:lnTo>
                  <a:lnTo>
                    <a:pt x="6250" y="8536"/>
                  </a:lnTo>
                  <a:lnTo>
                    <a:pt x="6363" y="8649"/>
                  </a:lnTo>
                  <a:lnTo>
                    <a:pt x="6431" y="8695"/>
                  </a:lnTo>
                  <a:lnTo>
                    <a:pt x="6454" y="8717"/>
                  </a:lnTo>
                  <a:lnTo>
                    <a:pt x="6522" y="8740"/>
                  </a:lnTo>
                  <a:lnTo>
                    <a:pt x="6658" y="8740"/>
                  </a:lnTo>
                  <a:lnTo>
                    <a:pt x="6726" y="8717"/>
                  </a:lnTo>
                  <a:lnTo>
                    <a:pt x="7065" y="8717"/>
                  </a:lnTo>
                  <a:lnTo>
                    <a:pt x="7088" y="8672"/>
                  </a:lnTo>
                  <a:lnTo>
                    <a:pt x="7156" y="8582"/>
                  </a:lnTo>
                  <a:lnTo>
                    <a:pt x="7337" y="8536"/>
                  </a:lnTo>
                  <a:lnTo>
                    <a:pt x="7428" y="8536"/>
                  </a:lnTo>
                  <a:lnTo>
                    <a:pt x="7767" y="8468"/>
                  </a:lnTo>
                  <a:lnTo>
                    <a:pt x="7835" y="8446"/>
                  </a:lnTo>
                  <a:lnTo>
                    <a:pt x="7858" y="8400"/>
                  </a:lnTo>
                  <a:lnTo>
                    <a:pt x="7880" y="8332"/>
                  </a:lnTo>
                  <a:lnTo>
                    <a:pt x="7948" y="8242"/>
                  </a:lnTo>
                  <a:lnTo>
                    <a:pt x="8039" y="8174"/>
                  </a:lnTo>
                  <a:lnTo>
                    <a:pt x="8197" y="8106"/>
                  </a:lnTo>
                  <a:lnTo>
                    <a:pt x="8379" y="8038"/>
                  </a:lnTo>
                  <a:lnTo>
                    <a:pt x="8401" y="8015"/>
                  </a:lnTo>
                  <a:lnTo>
                    <a:pt x="8605" y="7970"/>
                  </a:lnTo>
                  <a:lnTo>
                    <a:pt x="8650" y="7948"/>
                  </a:lnTo>
                  <a:lnTo>
                    <a:pt x="9035" y="7948"/>
                  </a:lnTo>
                  <a:lnTo>
                    <a:pt x="9239" y="7970"/>
                  </a:lnTo>
                  <a:lnTo>
                    <a:pt x="9465" y="7993"/>
                  </a:lnTo>
                  <a:lnTo>
                    <a:pt x="9488" y="7970"/>
                  </a:lnTo>
                  <a:lnTo>
                    <a:pt x="9624" y="7812"/>
                  </a:lnTo>
                  <a:lnTo>
                    <a:pt x="9873" y="7540"/>
                  </a:lnTo>
                  <a:lnTo>
                    <a:pt x="10032" y="7381"/>
                  </a:lnTo>
                  <a:lnTo>
                    <a:pt x="10281" y="7110"/>
                  </a:lnTo>
                  <a:lnTo>
                    <a:pt x="10462" y="6929"/>
                  </a:lnTo>
                  <a:lnTo>
                    <a:pt x="10666" y="6725"/>
                  </a:lnTo>
                  <a:lnTo>
                    <a:pt x="10847" y="6521"/>
                  </a:lnTo>
                  <a:lnTo>
                    <a:pt x="11096" y="6295"/>
                  </a:lnTo>
                  <a:lnTo>
                    <a:pt x="11254" y="6159"/>
                  </a:lnTo>
                  <a:lnTo>
                    <a:pt x="11481" y="5932"/>
                  </a:lnTo>
                  <a:lnTo>
                    <a:pt x="11707" y="5706"/>
                  </a:lnTo>
                  <a:lnTo>
                    <a:pt x="11888" y="5525"/>
                  </a:lnTo>
                  <a:lnTo>
                    <a:pt x="11096" y="5525"/>
                  </a:lnTo>
                  <a:lnTo>
                    <a:pt x="11050" y="5502"/>
                  </a:lnTo>
                  <a:lnTo>
                    <a:pt x="10847" y="5434"/>
                  </a:lnTo>
                  <a:lnTo>
                    <a:pt x="10552" y="5344"/>
                  </a:lnTo>
                  <a:lnTo>
                    <a:pt x="10213" y="5208"/>
                  </a:lnTo>
                  <a:lnTo>
                    <a:pt x="9964" y="5140"/>
                  </a:lnTo>
                  <a:lnTo>
                    <a:pt x="9715" y="5049"/>
                  </a:lnTo>
                  <a:lnTo>
                    <a:pt x="9443" y="4959"/>
                  </a:lnTo>
                  <a:lnTo>
                    <a:pt x="9239" y="4891"/>
                  </a:lnTo>
                  <a:lnTo>
                    <a:pt x="8967" y="4800"/>
                  </a:lnTo>
                  <a:lnTo>
                    <a:pt x="8764" y="4732"/>
                  </a:lnTo>
                  <a:lnTo>
                    <a:pt x="8718" y="4710"/>
                  </a:lnTo>
                  <a:lnTo>
                    <a:pt x="8605" y="4596"/>
                  </a:lnTo>
                  <a:lnTo>
                    <a:pt x="8424" y="4461"/>
                  </a:lnTo>
                  <a:lnTo>
                    <a:pt x="8401" y="4461"/>
                  </a:lnTo>
                  <a:lnTo>
                    <a:pt x="8333" y="4415"/>
                  </a:lnTo>
                  <a:lnTo>
                    <a:pt x="8265" y="4347"/>
                  </a:lnTo>
                  <a:lnTo>
                    <a:pt x="8175" y="4234"/>
                  </a:lnTo>
                  <a:lnTo>
                    <a:pt x="8107" y="4098"/>
                  </a:lnTo>
                  <a:lnTo>
                    <a:pt x="8084" y="4030"/>
                  </a:lnTo>
                  <a:lnTo>
                    <a:pt x="7994" y="3985"/>
                  </a:lnTo>
                  <a:lnTo>
                    <a:pt x="7948" y="3917"/>
                  </a:lnTo>
                  <a:lnTo>
                    <a:pt x="7880" y="3804"/>
                  </a:lnTo>
                  <a:lnTo>
                    <a:pt x="7813" y="3759"/>
                  </a:lnTo>
                  <a:lnTo>
                    <a:pt x="7790" y="3713"/>
                  </a:lnTo>
                  <a:lnTo>
                    <a:pt x="7767" y="3623"/>
                  </a:lnTo>
                  <a:lnTo>
                    <a:pt x="7722" y="3532"/>
                  </a:lnTo>
                  <a:lnTo>
                    <a:pt x="7677" y="3464"/>
                  </a:lnTo>
                  <a:lnTo>
                    <a:pt x="7677" y="3442"/>
                  </a:lnTo>
                  <a:lnTo>
                    <a:pt x="7677" y="3419"/>
                  </a:lnTo>
                  <a:lnTo>
                    <a:pt x="7745" y="3283"/>
                  </a:lnTo>
                  <a:lnTo>
                    <a:pt x="7790" y="3238"/>
                  </a:lnTo>
                  <a:lnTo>
                    <a:pt x="7835" y="3193"/>
                  </a:lnTo>
                  <a:lnTo>
                    <a:pt x="7858" y="3147"/>
                  </a:lnTo>
                  <a:lnTo>
                    <a:pt x="7880" y="3125"/>
                  </a:lnTo>
                  <a:lnTo>
                    <a:pt x="7813" y="3125"/>
                  </a:lnTo>
                  <a:lnTo>
                    <a:pt x="7767" y="3102"/>
                  </a:lnTo>
                  <a:lnTo>
                    <a:pt x="7745" y="3079"/>
                  </a:lnTo>
                  <a:lnTo>
                    <a:pt x="7677" y="3057"/>
                  </a:lnTo>
                  <a:lnTo>
                    <a:pt x="7586" y="3057"/>
                  </a:lnTo>
                  <a:lnTo>
                    <a:pt x="7518" y="3079"/>
                  </a:lnTo>
                  <a:lnTo>
                    <a:pt x="7382" y="3125"/>
                  </a:lnTo>
                  <a:lnTo>
                    <a:pt x="7269" y="3125"/>
                  </a:lnTo>
                  <a:lnTo>
                    <a:pt x="7179" y="3147"/>
                  </a:lnTo>
                  <a:lnTo>
                    <a:pt x="7111" y="3170"/>
                  </a:lnTo>
                  <a:lnTo>
                    <a:pt x="7043" y="3147"/>
                  </a:lnTo>
                  <a:lnTo>
                    <a:pt x="6997" y="3147"/>
                  </a:lnTo>
                  <a:lnTo>
                    <a:pt x="6975" y="2966"/>
                  </a:lnTo>
                  <a:lnTo>
                    <a:pt x="6952" y="2785"/>
                  </a:lnTo>
                  <a:lnTo>
                    <a:pt x="6952" y="2649"/>
                  </a:lnTo>
                  <a:lnTo>
                    <a:pt x="6975" y="2559"/>
                  </a:lnTo>
                  <a:lnTo>
                    <a:pt x="6997" y="2536"/>
                  </a:lnTo>
                  <a:lnTo>
                    <a:pt x="7111" y="2423"/>
                  </a:lnTo>
                  <a:lnTo>
                    <a:pt x="7133" y="2377"/>
                  </a:lnTo>
                  <a:lnTo>
                    <a:pt x="7269" y="2196"/>
                  </a:lnTo>
                  <a:lnTo>
                    <a:pt x="7360" y="2060"/>
                  </a:lnTo>
                  <a:lnTo>
                    <a:pt x="7450" y="1947"/>
                  </a:lnTo>
                  <a:lnTo>
                    <a:pt x="7382" y="1857"/>
                  </a:lnTo>
                  <a:lnTo>
                    <a:pt x="7314" y="1789"/>
                  </a:lnTo>
                  <a:lnTo>
                    <a:pt x="7246" y="1698"/>
                  </a:lnTo>
                  <a:lnTo>
                    <a:pt x="7179" y="1653"/>
                  </a:lnTo>
                  <a:lnTo>
                    <a:pt x="7111" y="1608"/>
                  </a:lnTo>
                  <a:lnTo>
                    <a:pt x="7043" y="1494"/>
                  </a:lnTo>
                  <a:lnTo>
                    <a:pt x="6952" y="1359"/>
                  </a:lnTo>
                  <a:lnTo>
                    <a:pt x="6839" y="1245"/>
                  </a:lnTo>
                  <a:lnTo>
                    <a:pt x="6635" y="1109"/>
                  </a:lnTo>
                  <a:lnTo>
                    <a:pt x="6454" y="906"/>
                  </a:lnTo>
                  <a:lnTo>
                    <a:pt x="6295" y="702"/>
                  </a:lnTo>
                  <a:lnTo>
                    <a:pt x="6205" y="611"/>
                  </a:lnTo>
                  <a:lnTo>
                    <a:pt x="6160" y="566"/>
                  </a:lnTo>
                  <a:lnTo>
                    <a:pt x="5978" y="521"/>
                  </a:lnTo>
                  <a:lnTo>
                    <a:pt x="5843" y="430"/>
                  </a:lnTo>
                  <a:lnTo>
                    <a:pt x="5729" y="340"/>
                  </a:lnTo>
                  <a:lnTo>
                    <a:pt x="5661" y="317"/>
                  </a:lnTo>
                  <a:lnTo>
                    <a:pt x="5616" y="317"/>
                  </a:lnTo>
                  <a:lnTo>
                    <a:pt x="5480" y="340"/>
                  </a:lnTo>
                  <a:lnTo>
                    <a:pt x="5367" y="294"/>
                  </a:lnTo>
                  <a:lnTo>
                    <a:pt x="5322" y="294"/>
                  </a:lnTo>
                  <a:lnTo>
                    <a:pt x="5254" y="272"/>
                  </a:lnTo>
                  <a:lnTo>
                    <a:pt x="5186" y="249"/>
                  </a:lnTo>
                  <a:lnTo>
                    <a:pt x="5118" y="272"/>
                  </a:lnTo>
                  <a:lnTo>
                    <a:pt x="4982" y="317"/>
                  </a:lnTo>
                  <a:lnTo>
                    <a:pt x="4914" y="294"/>
                  </a:lnTo>
                  <a:lnTo>
                    <a:pt x="4892" y="249"/>
                  </a:lnTo>
                  <a:lnTo>
                    <a:pt x="4869" y="226"/>
                  </a:lnTo>
                  <a:lnTo>
                    <a:pt x="4824" y="181"/>
                  </a:lnTo>
                  <a:lnTo>
                    <a:pt x="4778" y="181"/>
                  </a:lnTo>
                  <a:lnTo>
                    <a:pt x="4756" y="226"/>
                  </a:lnTo>
                  <a:lnTo>
                    <a:pt x="4620" y="294"/>
                  </a:lnTo>
                  <a:lnTo>
                    <a:pt x="4371" y="340"/>
                  </a:lnTo>
                  <a:lnTo>
                    <a:pt x="4303" y="340"/>
                  </a:lnTo>
                  <a:lnTo>
                    <a:pt x="4258" y="317"/>
                  </a:lnTo>
                  <a:lnTo>
                    <a:pt x="4144" y="159"/>
                  </a:lnTo>
                  <a:lnTo>
                    <a:pt x="4099" y="136"/>
                  </a:lnTo>
                  <a:lnTo>
                    <a:pt x="4077" y="136"/>
                  </a:lnTo>
                  <a:lnTo>
                    <a:pt x="4031" y="113"/>
                  </a:lnTo>
                  <a:lnTo>
                    <a:pt x="3963" y="91"/>
                  </a:lnTo>
                  <a:lnTo>
                    <a:pt x="3918" y="45"/>
                  </a:lnTo>
                  <a:lnTo>
                    <a:pt x="387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4008100" y="1805725"/>
              <a:ext cx="216275" cy="486850"/>
            </a:xfrm>
            <a:custGeom>
              <a:rect b="b" l="l" r="r" t="t"/>
              <a:pathLst>
                <a:path extrusionOk="0" h="19474" w="8651">
                  <a:moveTo>
                    <a:pt x="3307" y="10416"/>
                  </a:moveTo>
                  <a:lnTo>
                    <a:pt x="3194" y="10439"/>
                  </a:lnTo>
                  <a:lnTo>
                    <a:pt x="3126" y="10484"/>
                  </a:lnTo>
                  <a:lnTo>
                    <a:pt x="3126" y="10620"/>
                  </a:lnTo>
                  <a:lnTo>
                    <a:pt x="3239" y="10643"/>
                  </a:lnTo>
                  <a:lnTo>
                    <a:pt x="3352" y="10597"/>
                  </a:lnTo>
                  <a:lnTo>
                    <a:pt x="3375" y="10529"/>
                  </a:lnTo>
                  <a:lnTo>
                    <a:pt x="3465" y="10507"/>
                  </a:lnTo>
                  <a:lnTo>
                    <a:pt x="3443" y="10461"/>
                  </a:lnTo>
                  <a:lnTo>
                    <a:pt x="3307" y="10416"/>
                  </a:lnTo>
                  <a:close/>
                  <a:moveTo>
                    <a:pt x="363" y="13699"/>
                  </a:moveTo>
                  <a:lnTo>
                    <a:pt x="408" y="13835"/>
                  </a:lnTo>
                  <a:lnTo>
                    <a:pt x="499" y="13926"/>
                  </a:lnTo>
                  <a:lnTo>
                    <a:pt x="544" y="13903"/>
                  </a:lnTo>
                  <a:lnTo>
                    <a:pt x="544" y="13880"/>
                  </a:lnTo>
                  <a:lnTo>
                    <a:pt x="590" y="13835"/>
                  </a:lnTo>
                  <a:lnTo>
                    <a:pt x="612" y="13835"/>
                  </a:lnTo>
                  <a:lnTo>
                    <a:pt x="635" y="13767"/>
                  </a:lnTo>
                  <a:lnTo>
                    <a:pt x="590" y="13722"/>
                  </a:lnTo>
                  <a:lnTo>
                    <a:pt x="522" y="13790"/>
                  </a:lnTo>
                  <a:lnTo>
                    <a:pt x="476" y="13790"/>
                  </a:lnTo>
                  <a:lnTo>
                    <a:pt x="476" y="13767"/>
                  </a:lnTo>
                  <a:lnTo>
                    <a:pt x="476" y="13745"/>
                  </a:lnTo>
                  <a:lnTo>
                    <a:pt x="476" y="13699"/>
                  </a:lnTo>
                  <a:close/>
                  <a:moveTo>
                    <a:pt x="499" y="18160"/>
                  </a:moveTo>
                  <a:lnTo>
                    <a:pt x="476" y="18183"/>
                  </a:lnTo>
                  <a:lnTo>
                    <a:pt x="454" y="18205"/>
                  </a:lnTo>
                  <a:lnTo>
                    <a:pt x="476" y="18341"/>
                  </a:lnTo>
                  <a:lnTo>
                    <a:pt x="522" y="18409"/>
                  </a:lnTo>
                  <a:lnTo>
                    <a:pt x="635" y="18409"/>
                  </a:lnTo>
                  <a:lnTo>
                    <a:pt x="658" y="18341"/>
                  </a:lnTo>
                  <a:lnTo>
                    <a:pt x="522" y="18228"/>
                  </a:lnTo>
                  <a:lnTo>
                    <a:pt x="499" y="18160"/>
                  </a:lnTo>
                  <a:close/>
                  <a:moveTo>
                    <a:pt x="952" y="18432"/>
                  </a:moveTo>
                  <a:lnTo>
                    <a:pt x="952" y="18454"/>
                  </a:lnTo>
                  <a:lnTo>
                    <a:pt x="975" y="18522"/>
                  </a:lnTo>
                  <a:lnTo>
                    <a:pt x="929" y="18545"/>
                  </a:lnTo>
                  <a:lnTo>
                    <a:pt x="952" y="18567"/>
                  </a:lnTo>
                  <a:lnTo>
                    <a:pt x="1020" y="18658"/>
                  </a:lnTo>
                  <a:lnTo>
                    <a:pt x="1088" y="18635"/>
                  </a:lnTo>
                  <a:lnTo>
                    <a:pt x="1065" y="18613"/>
                  </a:lnTo>
                  <a:lnTo>
                    <a:pt x="1020" y="18545"/>
                  </a:lnTo>
                  <a:lnTo>
                    <a:pt x="1042" y="18545"/>
                  </a:lnTo>
                  <a:lnTo>
                    <a:pt x="1020" y="18477"/>
                  </a:lnTo>
                  <a:lnTo>
                    <a:pt x="952" y="18432"/>
                  </a:lnTo>
                  <a:close/>
                  <a:moveTo>
                    <a:pt x="1224" y="18590"/>
                  </a:moveTo>
                  <a:lnTo>
                    <a:pt x="1178" y="18613"/>
                  </a:lnTo>
                  <a:lnTo>
                    <a:pt x="1178" y="18681"/>
                  </a:lnTo>
                  <a:lnTo>
                    <a:pt x="1156" y="18726"/>
                  </a:lnTo>
                  <a:lnTo>
                    <a:pt x="1201" y="18749"/>
                  </a:lnTo>
                  <a:lnTo>
                    <a:pt x="1246" y="18794"/>
                  </a:lnTo>
                  <a:lnTo>
                    <a:pt x="1246" y="18862"/>
                  </a:lnTo>
                  <a:lnTo>
                    <a:pt x="1292" y="18907"/>
                  </a:lnTo>
                  <a:lnTo>
                    <a:pt x="1382" y="18907"/>
                  </a:lnTo>
                  <a:lnTo>
                    <a:pt x="1359" y="18862"/>
                  </a:lnTo>
                  <a:lnTo>
                    <a:pt x="1337" y="18817"/>
                  </a:lnTo>
                  <a:lnTo>
                    <a:pt x="1337" y="18749"/>
                  </a:lnTo>
                  <a:lnTo>
                    <a:pt x="1427" y="18703"/>
                  </a:lnTo>
                  <a:lnTo>
                    <a:pt x="1359" y="18613"/>
                  </a:lnTo>
                  <a:lnTo>
                    <a:pt x="1337" y="18635"/>
                  </a:lnTo>
                  <a:lnTo>
                    <a:pt x="1224" y="18590"/>
                  </a:lnTo>
                  <a:close/>
                  <a:moveTo>
                    <a:pt x="748" y="18907"/>
                  </a:moveTo>
                  <a:lnTo>
                    <a:pt x="703" y="18952"/>
                  </a:lnTo>
                  <a:lnTo>
                    <a:pt x="680" y="18975"/>
                  </a:lnTo>
                  <a:lnTo>
                    <a:pt x="725" y="19020"/>
                  </a:lnTo>
                  <a:lnTo>
                    <a:pt x="793" y="19020"/>
                  </a:lnTo>
                  <a:lnTo>
                    <a:pt x="816" y="18952"/>
                  </a:lnTo>
                  <a:lnTo>
                    <a:pt x="793" y="18907"/>
                  </a:lnTo>
                  <a:close/>
                  <a:moveTo>
                    <a:pt x="907" y="18862"/>
                  </a:moveTo>
                  <a:lnTo>
                    <a:pt x="861" y="18907"/>
                  </a:lnTo>
                  <a:lnTo>
                    <a:pt x="839" y="18998"/>
                  </a:lnTo>
                  <a:lnTo>
                    <a:pt x="884" y="19020"/>
                  </a:lnTo>
                  <a:lnTo>
                    <a:pt x="952" y="18952"/>
                  </a:lnTo>
                  <a:lnTo>
                    <a:pt x="975" y="18862"/>
                  </a:lnTo>
                  <a:close/>
                  <a:moveTo>
                    <a:pt x="5662" y="1"/>
                  </a:moveTo>
                  <a:lnTo>
                    <a:pt x="5526" y="68"/>
                  </a:lnTo>
                  <a:lnTo>
                    <a:pt x="5345" y="250"/>
                  </a:lnTo>
                  <a:lnTo>
                    <a:pt x="5231" y="340"/>
                  </a:lnTo>
                  <a:lnTo>
                    <a:pt x="5163" y="385"/>
                  </a:lnTo>
                  <a:lnTo>
                    <a:pt x="5141" y="385"/>
                  </a:lnTo>
                  <a:lnTo>
                    <a:pt x="5005" y="318"/>
                  </a:lnTo>
                  <a:lnTo>
                    <a:pt x="4846" y="318"/>
                  </a:lnTo>
                  <a:lnTo>
                    <a:pt x="4733" y="340"/>
                  </a:lnTo>
                  <a:lnTo>
                    <a:pt x="4688" y="363"/>
                  </a:lnTo>
                  <a:lnTo>
                    <a:pt x="4507" y="657"/>
                  </a:lnTo>
                  <a:lnTo>
                    <a:pt x="4394" y="816"/>
                  </a:lnTo>
                  <a:lnTo>
                    <a:pt x="4326" y="861"/>
                  </a:lnTo>
                  <a:lnTo>
                    <a:pt x="4280" y="952"/>
                  </a:lnTo>
                  <a:lnTo>
                    <a:pt x="4235" y="1110"/>
                  </a:lnTo>
                  <a:lnTo>
                    <a:pt x="4145" y="1608"/>
                  </a:lnTo>
                  <a:lnTo>
                    <a:pt x="4077" y="1789"/>
                  </a:lnTo>
                  <a:lnTo>
                    <a:pt x="4054" y="1903"/>
                  </a:lnTo>
                  <a:lnTo>
                    <a:pt x="4077" y="2265"/>
                  </a:lnTo>
                  <a:lnTo>
                    <a:pt x="4054" y="2446"/>
                  </a:lnTo>
                  <a:lnTo>
                    <a:pt x="3986" y="2604"/>
                  </a:lnTo>
                  <a:lnTo>
                    <a:pt x="3918" y="2672"/>
                  </a:lnTo>
                  <a:lnTo>
                    <a:pt x="3850" y="2695"/>
                  </a:lnTo>
                  <a:lnTo>
                    <a:pt x="3760" y="2740"/>
                  </a:lnTo>
                  <a:lnTo>
                    <a:pt x="3669" y="2831"/>
                  </a:lnTo>
                  <a:lnTo>
                    <a:pt x="3601" y="2944"/>
                  </a:lnTo>
                  <a:lnTo>
                    <a:pt x="3533" y="3216"/>
                  </a:lnTo>
                  <a:lnTo>
                    <a:pt x="3420" y="3329"/>
                  </a:lnTo>
                  <a:lnTo>
                    <a:pt x="3307" y="3284"/>
                  </a:lnTo>
                  <a:lnTo>
                    <a:pt x="3239" y="3193"/>
                  </a:lnTo>
                  <a:lnTo>
                    <a:pt x="3058" y="3103"/>
                  </a:lnTo>
                  <a:lnTo>
                    <a:pt x="2944" y="3057"/>
                  </a:lnTo>
                  <a:lnTo>
                    <a:pt x="2809" y="2944"/>
                  </a:lnTo>
                  <a:lnTo>
                    <a:pt x="2673" y="2876"/>
                  </a:lnTo>
                  <a:lnTo>
                    <a:pt x="2560" y="2854"/>
                  </a:lnTo>
                  <a:lnTo>
                    <a:pt x="2492" y="2967"/>
                  </a:lnTo>
                  <a:lnTo>
                    <a:pt x="2446" y="3057"/>
                  </a:lnTo>
                  <a:lnTo>
                    <a:pt x="2243" y="3148"/>
                  </a:lnTo>
                  <a:lnTo>
                    <a:pt x="2129" y="3193"/>
                  </a:lnTo>
                  <a:lnTo>
                    <a:pt x="1993" y="3216"/>
                  </a:lnTo>
                  <a:lnTo>
                    <a:pt x="1948" y="3148"/>
                  </a:lnTo>
                  <a:lnTo>
                    <a:pt x="1722" y="3103"/>
                  </a:lnTo>
                  <a:lnTo>
                    <a:pt x="1473" y="3035"/>
                  </a:lnTo>
                  <a:lnTo>
                    <a:pt x="1405" y="3035"/>
                  </a:lnTo>
                  <a:lnTo>
                    <a:pt x="1382" y="2921"/>
                  </a:lnTo>
                  <a:lnTo>
                    <a:pt x="1314" y="2740"/>
                  </a:lnTo>
                  <a:lnTo>
                    <a:pt x="1156" y="2446"/>
                  </a:lnTo>
                  <a:lnTo>
                    <a:pt x="1088" y="2333"/>
                  </a:lnTo>
                  <a:lnTo>
                    <a:pt x="952" y="2084"/>
                  </a:lnTo>
                  <a:lnTo>
                    <a:pt x="793" y="1835"/>
                  </a:lnTo>
                  <a:lnTo>
                    <a:pt x="771" y="1812"/>
                  </a:lnTo>
                  <a:lnTo>
                    <a:pt x="499" y="1812"/>
                  </a:lnTo>
                  <a:lnTo>
                    <a:pt x="408" y="1880"/>
                  </a:lnTo>
                  <a:lnTo>
                    <a:pt x="341" y="1948"/>
                  </a:lnTo>
                  <a:lnTo>
                    <a:pt x="341" y="2016"/>
                  </a:lnTo>
                  <a:lnTo>
                    <a:pt x="386" y="2242"/>
                  </a:lnTo>
                  <a:lnTo>
                    <a:pt x="386" y="2310"/>
                  </a:lnTo>
                  <a:lnTo>
                    <a:pt x="341" y="2333"/>
                  </a:lnTo>
                  <a:lnTo>
                    <a:pt x="205" y="2265"/>
                  </a:lnTo>
                  <a:lnTo>
                    <a:pt x="24" y="2265"/>
                  </a:lnTo>
                  <a:lnTo>
                    <a:pt x="1" y="2355"/>
                  </a:lnTo>
                  <a:lnTo>
                    <a:pt x="205" y="2469"/>
                  </a:lnTo>
                  <a:lnTo>
                    <a:pt x="227" y="2491"/>
                  </a:lnTo>
                  <a:lnTo>
                    <a:pt x="227" y="2559"/>
                  </a:lnTo>
                  <a:lnTo>
                    <a:pt x="227" y="2627"/>
                  </a:lnTo>
                  <a:lnTo>
                    <a:pt x="431" y="2808"/>
                  </a:lnTo>
                  <a:lnTo>
                    <a:pt x="499" y="2899"/>
                  </a:lnTo>
                  <a:lnTo>
                    <a:pt x="635" y="3035"/>
                  </a:lnTo>
                  <a:lnTo>
                    <a:pt x="658" y="3103"/>
                  </a:lnTo>
                  <a:lnTo>
                    <a:pt x="771" y="3193"/>
                  </a:lnTo>
                  <a:lnTo>
                    <a:pt x="861" y="3284"/>
                  </a:lnTo>
                  <a:lnTo>
                    <a:pt x="975" y="3352"/>
                  </a:lnTo>
                  <a:lnTo>
                    <a:pt x="1088" y="3488"/>
                  </a:lnTo>
                  <a:lnTo>
                    <a:pt x="1246" y="3578"/>
                  </a:lnTo>
                  <a:lnTo>
                    <a:pt x="1382" y="3601"/>
                  </a:lnTo>
                  <a:lnTo>
                    <a:pt x="1699" y="3759"/>
                  </a:lnTo>
                  <a:lnTo>
                    <a:pt x="1767" y="3805"/>
                  </a:lnTo>
                  <a:lnTo>
                    <a:pt x="1858" y="3918"/>
                  </a:lnTo>
                  <a:lnTo>
                    <a:pt x="1948" y="4054"/>
                  </a:lnTo>
                  <a:lnTo>
                    <a:pt x="2016" y="4303"/>
                  </a:lnTo>
                  <a:lnTo>
                    <a:pt x="2129" y="4325"/>
                  </a:lnTo>
                  <a:lnTo>
                    <a:pt x="2152" y="4416"/>
                  </a:lnTo>
                  <a:lnTo>
                    <a:pt x="2265" y="4552"/>
                  </a:lnTo>
                  <a:lnTo>
                    <a:pt x="2378" y="4688"/>
                  </a:lnTo>
                  <a:lnTo>
                    <a:pt x="2378" y="4733"/>
                  </a:lnTo>
                  <a:lnTo>
                    <a:pt x="2288" y="4846"/>
                  </a:lnTo>
                  <a:lnTo>
                    <a:pt x="2265" y="5027"/>
                  </a:lnTo>
                  <a:lnTo>
                    <a:pt x="2288" y="5231"/>
                  </a:lnTo>
                  <a:lnTo>
                    <a:pt x="2310" y="5412"/>
                  </a:lnTo>
                  <a:lnTo>
                    <a:pt x="2310" y="5457"/>
                  </a:lnTo>
                  <a:lnTo>
                    <a:pt x="2288" y="5503"/>
                  </a:lnTo>
                  <a:lnTo>
                    <a:pt x="2243" y="5593"/>
                  </a:lnTo>
                  <a:lnTo>
                    <a:pt x="2243" y="5684"/>
                  </a:lnTo>
                  <a:lnTo>
                    <a:pt x="2243" y="5729"/>
                  </a:lnTo>
                  <a:lnTo>
                    <a:pt x="2243" y="5752"/>
                  </a:lnTo>
                  <a:lnTo>
                    <a:pt x="2310" y="5752"/>
                  </a:lnTo>
                  <a:lnTo>
                    <a:pt x="2401" y="5774"/>
                  </a:lnTo>
                  <a:lnTo>
                    <a:pt x="2469" y="5797"/>
                  </a:lnTo>
                  <a:lnTo>
                    <a:pt x="2492" y="6001"/>
                  </a:lnTo>
                  <a:lnTo>
                    <a:pt x="2492" y="6023"/>
                  </a:lnTo>
                  <a:lnTo>
                    <a:pt x="2401" y="6114"/>
                  </a:lnTo>
                  <a:lnTo>
                    <a:pt x="2378" y="6182"/>
                  </a:lnTo>
                  <a:lnTo>
                    <a:pt x="2378" y="6295"/>
                  </a:lnTo>
                  <a:lnTo>
                    <a:pt x="2401" y="6408"/>
                  </a:lnTo>
                  <a:lnTo>
                    <a:pt x="2424" y="6522"/>
                  </a:lnTo>
                  <a:lnTo>
                    <a:pt x="2492" y="6657"/>
                  </a:lnTo>
                  <a:lnTo>
                    <a:pt x="2582" y="6793"/>
                  </a:lnTo>
                  <a:lnTo>
                    <a:pt x="2627" y="6907"/>
                  </a:lnTo>
                  <a:lnTo>
                    <a:pt x="2650" y="6997"/>
                  </a:lnTo>
                  <a:lnTo>
                    <a:pt x="2673" y="7042"/>
                  </a:lnTo>
                  <a:lnTo>
                    <a:pt x="2627" y="7110"/>
                  </a:lnTo>
                  <a:lnTo>
                    <a:pt x="2582" y="7269"/>
                  </a:lnTo>
                  <a:lnTo>
                    <a:pt x="2582" y="7427"/>
                  </a:lnTo>
                  <a:lnTo>
                    <a:pt x="2560" y="7518"/>
                  </a:lnTo>
                  <a:lnTo>
                    <a:pt x="2492" y="7654"/>
                  </a:lnTo>
                  <a:lnTo>
                    <a:pt x="2446" y="7722"/>
                  </a:lnTo>
                  <a:lnTo>
                    <a:pt x="2424" y="7790"/>
                  </a:lnTo>
                  <a:lnTo>
                    <a:pt x="2424" y="7903"/>
                  </a:lnTo>
                  <a:lnTo>
                    <a:pt x="2424" y="8061"/>
                  </a:lnTo>
                  <a:lnTo>
                    <a:pt x="2446" y="8152"/>
                  </a:lnTo>
                  <a:lnTo>
                    <a:pt x="2446" y="8242"/>
                  </a:lnTo>
                  <a:lnTo>
                    <a:pt x="2469" y="8288"/>
                  </a:lnTo>
                  <a:lnTo>
                    <a:pt x="2605" y="8378"/>
                  </a:lnTo>
                  <a:lnTo>
                    <a:pt x="2673" y="8537"/>
                  </a:lnTo>
                  <a:lnTo>
                    <a:pt x="2718" y="8673"/>
                  </a:lnTo>
                  <a:lnTo>
                    <a:pt x="2809" y="9035"/>
                  </a:lnTo>
                  <a:lnTo>
                    <a:pt x="2854" y="9012"/>
                  </a:lnTo>
                  <a:lnTo>
                    <a:pt x="2990" y="9080"/>
                  </a:lnTo>
                  <a:lnTo>
                    <a:pt x="3103" y="9012"/>
                  </a:lnTo>
                  <a:lnTo>
                    <a:pt x="3148" y="8944"/>
                  </a:lnTo>
                  <a:lnTo>
                    <a:pt x="3171" y="8922"/>
                  </a:lnTo>
                  <a:lnTo>
                    <a:pt x="3171" y="8990"/>
                  </a:lnTo>
                  <a:lnTo>
                    <a:pt x="3148" y="9126"/>
                  </a:lnTo>
                  <a:lnTo>
                    <a:pt x="3216" y="9307"/>
                  </a:lnTo>
                  <a:lnTo>
                    <a:pt x="3284" y="9329"/>
                  </a:lnTo>
                  <a:lnTo>
                    <a:pt x="3352" y="9307"/>
                  </a:lnTo>
                  <a:lnTo>
                    <a:pt x="3669" y="9533"/>
                  </a:lnTo>
                  <a:lnTo>
                    <a:pt x="3737" y="9669"/>
                  </a:lnTo>
                  <a:lnTo>
                    <a:pt x="3714" y="9895"/>
                  </a:lnTo>
                  <a:lnTo>
                    <a:pt x="3714" y="10122"/>
                  </a:lnTo>
                  <a:lnTo>
                    <a:pt x="3669" y="10303"/>
                  </a:lnTo>
                  <a:lnTo>
                    <a:pt x="3737" y="10394"/>
                  </a:lnTo>
                  <a:lnTo>
                    <a:pt x="3760" y="10439"/>
                  </a:lnTo>
                  <a:lnTo>
                    <a:pt x="3760" y="10552"/>
                  </a:lnTo>
                  <a:lnTo>
                    <a:pt x="3692" y="10597"/>
                  </a:lnTo>
                  <a:lnTo>
                    <a:pt x="3646" y="10665"/>
                  </a:lnTo>
                  <a:lnTo>
                    <a:pt x="3692" y="10733"/>
                  </a:lnTo>
                  <a:lnTo>
                    <a:pt x="3692" y="10824"/>
                  </a:lnTo>
                  <a:lnTo>
                    <a:pt x="3646" y="10846"/>
                  </a:lnTo>
                  <a:lnTo>
                    <a:pt x="3578" y="10801"/>
                  </a:lnTo>
                  <a:lnTo>
                    <a:pt x="3420" y="10778"/>
                  </a:lnTo>
                  <a:lnTo>
                    <a:pt x="3261" y="10846"/>
                  </a:lnTo>
                  <a:lnTo>
                    <a:pt x="3194" y="10937"/>
                  </a:lnTo>
                  <a:lnTo>
                    <a:pt x="3126" y="10937"/>
                  </a:lnTo>
                  <a:lnTo>
                    <a:pt x="3103" y="11050"/>
                  </a:lnTo>
                  <a:lnTo>
                    <a:pt x="3035" y="11163"/>
                  </a:lnTo>
                  <a:lnTo>
                    <a:pt x="2899" y="11480"/>
                  </a:lnTo>
                  <a:lnTo>
                    <a:pt x="2695" y="11707"/>
                  </a:lnTo>
                  <a:lnTo>
                    <a:pt x="2605" y="11911"/>
                  </a:lnTo>
                  <a:lnTo>
                    <a:pt x="2560" y="11956"/>
                  </a:lnTo>
                  <a:lnTo>
                    <a:pt x="2401" y="12182"/>
                  </a:lnTo>
                  <a:lnTo>
                    <a:pt x="2356" y="12341"/>
                  </a:lnTo>
                  <a:lnTo>
                    <a:pt x="2265" y="12341"/>
                  </a:lnTo>
                  <a:lnTo>
                    <a:pt x="2084" y="12612"/>
                  </a:lnTo>
                  <a:lnTo>
                    <a:pt x="1993" y="12658"/>
                  </a:lnTo>
                  <a:lnTo>
                    <a:pt x="1903" y="12726"/>
                  </a:lnTo>
                  <a:lnTo>
                    <a:pt x="1699" y="12975"/>
                  </a:lnTo>
                  <a:lnTo>
                    <a:pt x="1518" y="13043"/>
                  </a:lnTo>
                  <a:lnTo>
                    <a:pt x="1495" y="13179"/>
                  </a:lnTo>
                  <a:lnTo>
                    <a:pt x="1405" y="13337"/>
                  </a:lnTo>
                  <a:lnTo>
                    <a:pt x="1337" y="13314"/>
                  </a:lnTo>
                  <a:lnTo>
                    <a:pt x="1337" y="13360"/>
                  </a:lnTo>
                  <a:lnTo>
                    <a:pt x="1359" y="13405"/>
                  </a:lnTo>
                  <a:lnTo>
                    <a:pt x="1359" y="13405"/>
                  </a:lnTo>
                  <a:lnTo>
                    <a:pt x="1314" y="13382"/>
                  </a:lnTo>
                  <a:lnTo>
                    <a:pt x="1292" y="13428"/>
                  </a:lnTo>
                  <a:lnTo>
                    <a:pt x="1314" y="13518"/>
                  </a:lnTo>
                  <a:lnTo>
                    <a:pt x="1337" y="13586"/>
                  </a:lnTo>
                  <a:lnTo>
                    <a:pt x="1337" y="13654"/>
                  </a:lnTo>
                  <a:lnTo>
                    <a:pt x="1178" y="13767"/>
                  </a:lnTo>
                  <a:lnTo>
                    <a:pt x="997" y="13813"/>
                  </a:lnTo>
                  <a:lnTo>
                    <a:pt x="929" y="13767"/>
                  </a:lnTo>
                  <a:lnTo>
                    <a:pt x="725" y="13835"/>
                  </a:lnTo>
                  <a:lnTo>
                    <a:pt x="725" y="13926"/>
                  </a:lnTo>
                  <a:lnTo>
                    <a:pt x="748" y="13994"/>
                  </a:lnTo>
                  <a:lnTo>
                    <a:pt x="816" y="14130"/>
                  </a:lnTo>
                  <a:lnTo>
                    <a:pt x="680" y="14130"/>
                  </a:lnTo>
                  <a:lnTo>
                    <a:pt x="658" y="14288"/>
                  </a:lnTo>
                  <a:lnTo>
                    <a:pt x="454" y="14560"/>
                  </a:lnTo>
                  <a:lnTo>
                    <a:pt x="408" y="14650"/>
                  </a:lnTo>
                  <a:lnTo>
                    <a:pt x="386" y="14741"/>
                  </a:lnTo>
                  <a:lnTo>
                    <a:pt x="386" y="14854"/>
                  </a:lnTo>
                  <a:lnTo>
                    <a:pt x="408" y="15035"/>
                  </a:lnTo>
                  <a:lnTo>
                    <a:pt x="431" y="15216"/>
                  </a:lnTo>
                  <a:lnTo>
                    <a:pt x="544" y="15330"/>
                  </a:lnTo>
                  <a:lnTo>
                    <a:pt x="567" y="15443"/>
                  </a:lnTo>
                  <a:lnTo>
                    <a:pt x="567" y="15533"/>
                  </a:lnTo>
                  <a:lnTo>
                    <a:pt x="522" y="15715"/>
                  </a:lnTo>
                  <a:lnTo>
                    <a:pt x="499" y="15918"/>
                  </a:lnTo>
                  <a:lnTo>
                    <a:pt x="590" y="16054"/>
                  </a:lnTo>
                  <a:lnTo>
                    <a:pt x="658" y="16235"/>
                  </a:lnTo>
                  <a:lnTo>
                    <a:pt x="725" y="16416"/>
                  </a:lnTo>
                  <a:lnTo>
                    <a:pt x="725" y="16462"/>
                  </a:lnTo>
                  <a:lnTo>
                    <a:pt x="771" y="16598"/>
                  </a:lnTo>
                  <a:lnTo>
                    <a:pt x="771" y="16620"/>
                  </a:lnTo>
                  <a:lnTo>
                    <a:pt x="771" y="16643"/>
                  </a:lnTo>
                  <a:lnTo>
                    <a:pt x="703" y="16643"/>
                  </a:lnTo>
                  <a:lnTo>
                    <a:pt x="680" y="16666"/>
                  </a:lnTo>
                  <a:lnTo>
                    <a:pt x="703" y="16711"/>
                  </a:lnTo>
                  <a:lnTo>
                    <a:pt x="725" y="16733"/>
                  </a:lnTo>
                  <a:lnTo>
                    <a:pt x="748" y="16779"/>
                  </a:lnTo>
                  <a:lnTo>
                    <a:pt x="703" y="16779"/>
                  </a:lnTo>
                  <a:lnTo>
                    <a:pt x="703" y="16824"/>
                  </a:lnTo>
                  <a:lnTo>
                    <a:pt x="703" y="16892"/>
                  </a:lnTo>
                  <a:lnTo>
                    <a:pt x="703" y="17118"/>
                  </a:lnTo>
                  <a:lnTo>
                    <a:pt x="680" y="17299"/>
                  </a:lnTo>
                  <a:lnTo>
                    <a:pt x="658" y="17367"/>
                  </a:lnTo>
                  <a:lnTo>
                    <a:pt x="590" y="17481"/>
                  </a:lnTo>
                  <a:lnTo>
                    <a:pt x="590" y="17616"/>
                  </a:lnTo>
                  <a:lnTo>
                    <a:pt x="590" y="17820"/>
                  </a:lnTo>
                  <a:lnTo>
                    <a:pt x="612" y="17956"/>
                  </a:lnTo>
                  <a:lnTo>
                    <a:pt x="612" y="18069"/>
                  </a:lnTo>
                  <a:lnTo>
                    <a:pt x="612" y="18160"/>
                  </a:lnTo>
                  <a:lnTo>
                    <a:pt x="635" y="18228"/>
                  </a:lnTo>
                  <a:lnTo>
                    <a:pt x="703" y="18273"/>
                  </a:lnTo>
                  <a:lnTo>
                    <a:pt x="771" y="18341"/>
                  </a:lnTo>
                  <a:lnTo>
                    <a:pt x="861" y="18250"/>
                  </a:lnTo>
                  <a:lnTo>
                    <a:pt x="929" y="18228"/>
                  </a:lnTo>
                  <a:lnTo>
                    <a:pt x="975" y="18364"/>
                  </a:lnTo>
                  <a:lnTo>
                    <a:pt x="1042" y="18386"/>
                  </a:lnTo>
                  <a:lnTo>
                    <a:pt x="1292" y="18545"/>
                  </a:lnTo>
                  <a:lnTo>
                    <a:pt x="1495" y="18590"/>
                  </a:lnTo>
                  <a:lnTo>
                    <a:pt x="1541" y="18567"/>
                  </a:lnTo>
                  <a:lnTo>
                    <a:pt x="1541" y="18613"/>
                  </a:lnTo>
                  <a:lnTo>
                    <a:pt x="1495" y="18726"/>
                  </a:lnTo>
                  <a:lnTo>
                    <a:pt x="1495" y="18771"/>
                  </a:lnTo>
                  <a:lnTo>
                    <a:pt x="1563" y="18771"/>
                  </a:lnTo>
                  <a:lnTo>
                    <a:pt x="1563" y="18817"/>
                  </a:lnTo>
                  <a:lnTo>
                    <a:pt x="1541" y="18862"/>
                  </a:lnTo>
                  <a:lnTo>
                    <a:pt x="1450" y="18862"/>
                  </a:lnTo>
                  <a:lnTo>
                    <a:pt x="1427" y="18930"/>
                  </a:lnTo>
                  <a:lnTo>
                    <a:pt x="1450" y="18952"/>
                  </a:lnTo>
                  <a:lnTo>
                    <a:pt x="1427" y="19043"/>
                  </a:lnTo>
                  <a:lnTo>
                    <a:pt x="1427" y="19066"/>
                  </a:lnTo>
                  <a:lnTo>
                    <a:pt x="1450" y="19134"/>
                  </a:lnTo>
                  <a:lnTo>
                    <a:pt x="1631" y="19134"/>
                  </a:lnTo>
                  <a:lnTo>
                    <a:pt x="1676" y="19088"/>
                  </a:lnTo>
                  <a:lnTo>
                    <a:pt x="1722" y="19066"/>
                  </a:lnTo>
                  <a:lnTo>
                    <a:pt x="1744" y="19020"/>
                  </a:lnTo>
                  <a:lnTo>
                    <a:pt x="1767" y="18884"/>
                  </a:lnTo>
                  <a:lnTo>
                    <a:pt x="1767" y="18839"/>
                  </a:lnTo>
                  <a:lnTo>
                    <a:pt x="1812" y="18839"/>
                  </a:lnTo>
                  <a:lnTo>
                    <a:pt x="1880" y="19020"/>
                  </a:lnTo>
                  <a:lnTo>
                    <a:pt x="1948" y="19111"/>
                  </a:lnTo>
                  <a:lnTo>
                    <a:pt x="1993" y="19111"/>
                  </a:lnTo>
                  <a:lnTo>
                    <a:pt x="2039" y="19156"/>
                  </a:lnTo>
                  <a:lnTo>
                    <a:pt x="2039" y="19224"/>
                  </a:lnTo>
                  <a:lnTo>
                    <a:pt x="1971" y="19315"/>
                  </a:lnTo>
                  <a:lnTo>
                    <a:pt x="1880" y="19383"/>
                  </a:lnTo>
                  <a:lnTo>
                    <a:pt x="1858" y="19451"/>
                  </a:lnTo>
                  <a:lnTo>
                    <a:pt x="1903" y="19473"/>
                  </a:lnTo>
                  <a:lnTo>
                    <a:pt x="2016" y="19428"/>
                  </a:lnTo>
                  <a:lnTo>
                    <a:pt x="2129" y="19292"/>
                  </a:lnTo>
                  <a:lnTo>
                    <a:pt x="2243" y="19201"/>
                  </a:lnTo>
                  <a:lnTo>
                    <a:pt x="2356" y="19224"/>
                  </a:lnTo>
                  <a:lnTo>
                    <a:pt x="2446" y="19247"/>
                  </a:lnTo>
                  <a:lnTo>
                    <a:pt x="2695" y="19179"/>
                  </a:lnTo>
                  <a:lnTo>
                    <a:pt x="2944" y="19111"/>
                  </a:lnTo>
                  <a:lnTo>
                    <a:pt x="3035" y="19156"/>
                  </a:lnTo>
                  <a:lnTo>
                    <a:pt x="3080" y="19111"/>
                  </a:lnTo>
                  <a:lnTo>
                    <a:pt x="3148" y="18998"/>
                  </a:lnTo>
                  <a:lnTo>
                    <a:pt x="3352" y="18930"/>
                  </a:lnTo>
                  <a:lnTo>
                    <a:pt x="3443" y="18930"/>
                  </a:lnTo>
                  <a:lnTo>
                    <a:pt x="3601" y="18884"/>
                  </a:lnTo>
                  <a:lnTo>
                    <a:pt x="3692" y="18794"/>
                  </a:lnTo>
                  <a:lnTo>
                    <a:pt x="3828" y="18771"/>
                  </a:lnTo>
                  <a:lnTo>
                    <a:pt x="3895" y="18703"/>
                  </a:lnTo>
                  <a:lnTo>
                    <a:pt x="3986" y="18658"/>
                  </a:lnTo>
                  <a:lnTo>
                    <a:pt x="4031" y="18749"/>
                  </a:lnTo>
                  <a:lnTo>
                    <a:pt x="4077" y="18749"/>
                  </a:lnTo>
                  <a:lnTo>
                    <a:pt x="4145" y="18681"/>
                  </a:lnTo>
                  <a:lnTo>
                    <a:pt x="4212" y="18635"/>
                  </a:lnTo>
                  <a:lnTo>
                    <a:pt x="4303" y="18635"/>
                  </a:lnTo>
                  <a:lnTo>
                    <a:pt x="4303" y="18590"/>
                  </a:lnTo>
                  <a:lnTo>
                    <a:pt x="4258" y="18500"/>
                  </a:lnTo>
                  <a:lnTo>
                    <a:pt x="4235" y="18432"/>
                  </a:lnTo>
                  <a:lnTo>
                    <a:pt x="4303" y="18432"/>
                  </a:lnTo>
                  <a:lnTo>
                    <a:pt x="4416" y="18545"/>
                  </a:lnTo>
                  <a:lnTo>
                    <a:pt x="4575" y="18500"/>
                  </a:lnTo>
                  <a:lnTo>
                    <a:pt x="4620" y="18432"/>
                  </a:lnTo>
                  <a:lnTo>
                    <a:pt x="4665" y="18296"/>
                  </a:lnTo>
                  <a:lnTo>
                    <a:pt x="4711" y="18183"/>
                  </a:lnTo>
                  <a:lnTo>
                    <a:pt x="4756" y="18183"/>
                  </a:lnTo>
                  <a:lnTo>
                    <a:pt x="4733" y="18228"/>
                  </a:lnTo>
                  <a:lnTo>
                    <a:pt x="4711" y="18318"/>
                  </a:lnTo>
                  <a:lnTo>
                    <a:pt x="4688" y="18432"/>
                  </a:lnTo>
                  <a:lnTo>
                    <a:pt x="4688" y="18522"/>
                  </a:lnTo>
                  <a:lnTo>
                    <a:pt x="4756" y="18477"/>
                  </a:lnTo>
                  <a:lnTo>
                    <a:pt x="4846" y="18454"/>
                  </a:lnTo>
                  <a:lnTo>
                    <a:pt x="5028" y="18432"/>
                  </a:lnTo>
                  <a:lnTo>
                    <a:pt x="5118" y="18341"/>
                  </a:lnTo>
                  <a:lnTo>
                    <a:pt x="5231" y="18318"/>
                  </a:lnTo>
                  <a:lnTo>
                    <a:pt x="5254" y="18318"/>
                  </a:lnTo>
                  <a:lnTo>
                    <a:pt x="5435" y="18432"/>
                  </a:lnTo>
                  <a:lnTo>
                    <a:pt x="5480" y="18409"/>
                  </a:lnTo>
                  <a:lnTo>
                    <a:pt x="5594" y="18386"/>
                  </a:lnTo>
                  <a:lnTo>
                    <a:pt x="5662" y="18341"/>
                  </a:lnTo>
                  <a:lnTo>
                    <a:pt x="5684" y="18318"/>
                  </a:lnTo>
                  <a:lnTo>
                    <a:pt x="5979" y="17979"/>
                  </a:lnTo>
                  <a:lnTo>
                    <a:pt x="6182" y="17730"/>
                  </a:lnTo>
                  <a:lnTo>
                    <a:pt x="6205" y="17707"/>
                  </a:lnTo>
                  <a:lnTo>
                    <a:pt x="6296" y="17639"/>
                  </a:lnTo>
                  <a:lnTo>
                    <a:pt x="6386" y="17571"/>
                  </a:lnTo>
                  <a:lnTo>
                    <a:pt x="6431" y="17481"/>
                  </a:lnTo>
                  <a:lnTo>
                    <a:pt x="6635" y="17299"/>
                  </a:lnTo>
                  <a:lnTo>
                    <a:pt x="6839" y="17096"/>
                  </a:lnTo>
                  <a:lnTo>
                    <a:pt x="7043" y="16847"/>
                  </a:lnTo>
                  <a:lnTo>
                    <a:pt x="7111" y="16756"/>
                  </a:lnTo>
                  <a:lnTo>
                    <a:pt x="7201" y="16666"/>
                  </a:lnTo>
                  <a:lnTo>
                    <a:pt x="7382" y="16394"/>
                  </a:lnTo>
                  <a:lnTo>
                    <a:pt x="7450" y="16326"/>
                  </a:lnTo>
                  <a:lnTo>
                    <a:pt x="7677" y="15964"/>
                  </a:lnTo>
                  <a:lnTo>
                    <a:pt x="7813" y="15782"/>
                  </a:lnTo>
                  <a:lnTo>
                    <a:pt x="7881" y="15692"/>
                  </a:lnTo>
                  <a:lnTo>
                    <a:pt x="8175" y="15352"/>
                  </a:lnTo>
                  <a:lnTo>
                    <a:pt x="8379" y="15081"/>
                  </a:lnTo>
                  <a:lnTo>
                    <a:pt x="8469" y="14945"/>
                  </a:lnTo>
                  <a:lnTo>
                    <a:pt x="8537" y="14718"/>
                  </a:lnTo>
                  <a:lnTo>
                    <a:pt x="8582" y="14582"/>
                  </a:lnTo>
                  <a:lnTo>
                    <a:pt x="8650" y="14401"/>
                  </a:lnTo>
                  <a:lnTo>
                    <a:pt x="8650" y="14333"/>
                  </a:lnTo>
                  <a:lnTo>
                    <a:pt x="8650" y="14265"/>
                  </a:lnTo>
                  <a:lnTo>
                    <a:pt x="8582" y="14175"/>
                  </a:lnTo>
                  <a:lnTo>
                    <a:pt x="8492" y="14062"/>
                  </a:lnTo>
                  <a:lnTo>
                    <a:pt x="8424" y="13948"/>
                  </a:lnTo>
                  <a:lnTo>
                    <a:pt x="8379" y="13835"/>
                  </a:lnTo>
                  <a:lnTo>
                    <a:pt x="8220" y="13654"/>
                  </a:lnTo>
                  <a:lnTo>
                    <a:pt x="7971" y="13450"/>
                  </a:lnTo>
                  <a:lnTo>
                    <a:pt x="7767" y="13292"/>
                  </a:lnTo>
                  <a:lnTo>
                    <a:pt x="7496" y="12975"/>
                  </a:lnTo>
                  <a:lnTo>
                    <a:pt x="7428" y="12884"/>
                  </a:lnTo>
                  <a:lnTo>
                    <a:pt x="7450" y="12862"/>
                  </a:lnTo>
                  <a:lnTo>
                    <a:pt x="7609" y="12771"/>
                  </a:lnTo>
                  <a:lnTo>
                    <a:pt x="7767" y="12499"/>
                  </a:lnTo>
                  <a:lnTo>
                    <a:pt x="7835" y="12386"/>
                  </a:lnTo>
                  <a:lnTo>
                    <a:pt x="7858" y="12273"/>
                  </a:lnTo>
                  <a:lnTo>
                    <a:pt x="7858" y="12160"/>
                  </a:lnTo>
                  <a:lnTo>
                    <a:pt x="7858" y="12046"/>
                  </a:lnTo>
                  <a:lnTo>
                    <a:pt x="7835" y="11978"/>
                  </a:lnTo>
                  <a:lnTo>
                    <a:pt x="7745" y="11911"/>
                  </a:lnTo>
                  <a:lnTo>
                    <a:pt x="7518" y="11752"/>
                  </a:lnTo>
                  <a:lnTo>
                    <a:pt x="7473" y="11594"/>
                  </a:lnTo>
                  <a:lnTo>
                    <a:pt x="7428" y="11458"/>
                  </a:lnTo>
                  <a:lnTo>
                    <a:pt x="7428" y="11390"/>
                  </a:lnTo>
                  <a:lnTo>
                    <a:pt x="7541" y="11231"/>
                  </a:lnTo>
                  <a:lnTo>
                    <a:pt x="7541" y="11163"/>
                  </a:lnTo>
                  <a:lnTo>
                    <a:pt x="7518" y="11073"/>
                  </a:lnTo>
                  <a:lnTo>
                    <a:pt x="7496" y="11005"/>
                  </a:lnTo>
                  <a:lnTo>
                    <a:pt x="7269" y="10937"/>
                  </a:lnTo>
                  <a:lnTo>
                    <a:pt x="7201" y="10869"/>
                  </a:lnTo>
                  <a:lnTo>
                    <a:pt x="7156" y="10733"/>
                  </a:lnTo>
                  <a:lnTo>
                    <a:pt x="7133" y="10620"/>
                  </a:lnTo>
                  <a:lnTo>
                    <a:pt x="7133" y="10575"/>
                  </a:lnTo>
                  <a:lnTo>
                    <a:pt x="7133" y="10507"/>
                  </a:lnTo>
                  <a:lnTo>
                    <a:pt x="7224" y="10416"/>
                  </a:lnTo>
                  <a:lnTo>
                    <a:pt x="7292" y="10371"/>
                  </a:lnTo>
                  <a:lnTo>
                    <a:pt x="7314" y="10303"/>
                  </a:lnTo>
                  <a:lnTo>
                    <a:pt x="7314" y="10212"/>
                  </a:lnTo>
                  <a:lnTo>
                    <a:pt x="7292" y="10190"/>
                  </a:lnTo>
                  <a:lnTo>
                    <a:pt x="7156" y="10144"/>
                  </a:lnTo>
                  <a:lnTo>
                    <a:pt x="7133" y="10122"/>
                  </a:lnTo>
                  <a:lnTo>
                    <a:pt x="7133" y="10099"/>
                  </a:lnTo>
                  <a:lnTo>
                    <a:pt x="7133" y="10077"/>
                  </a:lnTo>
                  <a:lnTo>
                    <a:pt x="7224" y="9941"/>
                  </a:lnTo>
                  <a:lnTo>
                    <a:pt x="7224" y="9669"/>
                  </a:lnTo>
                  <a:lnTo>
                    <a:pt x="7292" y="9488"/>
                  </a:lnTo>
                  <a:lnTo>
                    <a:pt x="7224" y="9375"/>
                  </a:lnTo>
                  <a:lnTo>
                    <a:pt x="7337" y="9307"/>
                  </a:lnTo>
                  <a:lnTo>
                    <a:pt x="7473" y="9284"/>
                  </a:lnTo>
                  <a:lnTo>
                    <a:pt x="7518" y="9284"/>
                  </a:lnTo>
                  <a:lnTo>
                    <a:pt x="7518" y="9193"/>
                  </a:lnTo>
                  <a:lnTo>
                    <a:pt x="7518" y="9080"/>
                  </a:lnTo>
                  <a:lnTo>
                    <a:pt x="7382" y="8605"/>
                  </a:lnTo>
                  <a:lnTo>
                    <a:pt x="7360" y="8469"/>
                  </a:lnTo>
                  <a:lnTo>
                    <a:pt x="7292" y="8310"/>
                  </a:lnTo>
                  <a:lnTo>
                    <a:pt x="7224" y="8197"/>
                  </a:lnTo>
                  <a:lnTo>
                    <a:pt x="7179" y="8107"/>
                  </a:lnTo>
                  <a:lnTo>
                    <a:pt x="7111" y="7948"/>
                  </a:lnTo>
                  <a:lnTo>
                    <a:pt x="7088" y="7790"/>
                  </a:lnTo>
                  <a:lnTo>
                    <a:pt x="7020" y="7608"/>
                  </a:lnTo>
                  <a:lnTo>
                    <a:pt x="6952" y="7427"/>
                  </a:lnTo>
                  <a:lnTo>
                    <a:pt x="6884" y="7291"/>
                  </a:lnTo>
                  <a:lnTo>
                    <a:pt x="6726" y="6974"/>
                  </a:lnTo>
                  <a:lnTo>
                    <a:pt x="6703" y="6884"/>
                  </a:lnTo>
                  <a:lnTo>
                    <a:pt x="6703" y="6816"/>
                  </a:lnTo>
                  <a:lnTo>
                    <a:pt x="6726" y="6725"/>
                  </a:lnTo>
                  <a:lnTo>
                    <a:pt x="6839" y="6476"/>
                  </a:lnTo>
                  <a:lnTo>
                    <a:pt x="6952" y="6250"/>
                  </a:lnTo>
                  <a:lnTo>
                    <a:pt x="7111" y="6001"/>
                  </a:lnTo>
                  <a:lnTo>
                    <a:pt x="7247" y="5797"/>
                  </a:lnTo>
                  <a:lnTo>
                    <a:pt x="7405" y="5548"/>
                  </a:lnTo>
                  <a:lnTo>
                    <a:pt x="7428" y="5299"/>
                  </a:lnTo>
                  <a:lnTo>
                    <a:pt x="7428" y="5254"/>
                  </a:lnTo>
                  <a:lnTo>
                    <a:pt x="7292" y="5118"/>
                  </a:lnTo>
                  <a:lnTo>
                    <a:pt x="7065" y="4733"/>
                  </a:lnTo>
                  <a:lnTo>
                    <a:pt x="6930" y="4461"/>
                  </a:lnTo>
                  <a:lnTo>
                    <a:pt x="6703" y="4348"/>
                  </a:lnTo>
                  <a:lnTo>
                    <a:pt x="6386" y="4189"/>
                  </a:lnTo>
                  <a:lnTo>
                    <a:pt x="6296" y="3850"/>
                  </a:lnTo>
                  <a:lnTo>
                    <a:pt x="6228" y="3555"/>
                  </a:lnTo>
                  <a:lnTo>
                    <a:pt x="6228" y="3442"/>
                  </a:lnTo>
                  <a:lnTo>
                    <a:pt x="6454" y="2921"/>
                  </a:lnTo>
                  <a:lnTo>
                    <a:pt x="6477" y="2831"/>
                  </a:lnTo>
                  <a:lnTo>
                    <a:pt x="6477" y="2786"/>
                  </a:lnTo>
                  <a:lnTo>
                    <a:pt x="6454" y="2740"/>
                  </a:lnTo>
                  <a:lnTo>
                    <a:pt x="6409" y="2718"/>
                  </a:lnTo>
                  <a:lnTo>
                    <a:pt x="6205" y="2718"/>
                  </a:lnTo>
                  <a:lnTo>
                    <a:pt x="6182" y="2627"/>
                  </a:lnTo>
                  <a:lnTo>
                    <a:pt x="6296" y="2582"/>
                  </a:lnTo>
                  <a:lnTo>
                    <a:pt x="6409" y="2514"/>
                  </a:lnTo>
                  <a:lnTo>
                    <a:pt x="6567" y="2401"/>
                  </a:lnTo>
                  <a:lnTo>
                    <a:pt x="6613" y="2378"/>
                  </a:lnTo>
                  <a:lnTo>
                    <a:pt x="6567" y="2287"/>
                  </a:lnTo>
                  <a:lnTo>
                    <a:pt x="6522" y="2174"/>
                  </a:lnTo>
                  <a:lnTo>
                    <a:pt x="6522" y="2038"/>
                  </a:lnTo>
                  <a:lnTo>
                    <a:pt x="6658" y="1789"/>
                  </a:lnTo>
                  <a:lnTo>
                    <a:pt x="6794" y="1608"/>
                  </a:lnTo>
                  <a:lnTo>
                    <a:pt x="6839" y="1540"/>
                  </a:lnTo>
                  <a:lnTo>
                    <a:pt x="6907" y="1359"/>
                  </a:lnTo>
                  <a:lnTo>
                    <a:pt x="6748" y="929"/>
                  </a:lnTo>
                  <a:lnTo>
                    <a:pt x="6477" y="770"/>
                  </a:lnTo>
                  <a:lnTo>
                    <a:pt x="6182" y="567"/>
                  </a:lnTo>
                  <a:lnTo>
                    <a:pt x="6069" y="453"/>
                  </a:lnTo>
                  <a:lnTo>
                    <a:pt x="5888" y="227"/>
                  </a:lnTo>
                  <a:lnTo>
                    <a:pt x="5775" y="23"/>
                  </a:lnTo>
                  <a:lnTo>
                    <a:pt x="566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7065425" y="4025275"/>
              <a:ext cx="142125" cy="190775"/>
            </a:xfrm>
            <a:custGeom>
              <a:rect b="b" l="l" r="r" t="t"/>
              <a:pathLst>
                <a:path extrusionOk="0" h="7631" w="5685">
                  <a:moveTo>
                    <a:pt x="1925" y="0"/>
                  </a:moveTo>
                  <a:lnTo>
                    <a:pt x="1925" y="23"/>
                  </a:lnTo>
                  <a:lnTo>
                    <a:pt x="2016" y="23"/>
                  </a:lnTo>
                  <a:lnTo>
                    <a:pt x="2016" y="0"/>
                  </a:lnTo>
                  <a:close/>
                  <a:moveTo>
                    <a:pt x="4371" y="3215"/>
                  </a:moveTo>
                  <a:lnTo>
                    <a:pt x="4348" y="3238"/>
                  </a:lnTo>
                  <a:lnTo>
                    <a:pt x="4303" y="3261"/>
                  </a:lnTo>
                  <a:lnTo>
                    <a:pt x="4280" y="3306"/>
                  </a:lnTo>
                  <a:lnTo>
                    <a:pt x="4303" y="3306"/>
                  </a:lnTo>
                  <a:lnTo>
                    <a:pt x="4348" y="3283"/>
                  </a:lnTo>
                  <a:lnTo>
                    <a:pt x="4348" y="3261"/>
                  </a:lnTo>
                  <a:lnTo>
                    <a:pt x="4371" y="3215"/>
                  </a:lnTo>
                  <a:close/>
                  <a:moveTo>
                    <a:pt x="4326" y="2966"/>
                  </a:moveTo>
                  <a:lnTo>
                    <a:pt x="4303" y="2989"/>
                  </a:lnTo>
                  <a:lnTo>
                    <a:pt x="4167" y="3034"/>
                  </a:lnTo>
                  <a:lnTo>
                    <a:pt x="4122" y="3057"/>
                  </a:lnTo>
                  <a:lnTo>
                    <a:pt x="4076" y="3034"/>
                  </a:lnTo>
                  <a:lnTo>
                    <a:pt x="4009" y="3057"/>
                  </a:lnTo>
                  <a:lnTo>
                    <a:pt x="3941" y="3080"/>
                  </a:lnTo>
                  <a:lnTo>
                    <a:pt x="3873" y="3102"/>
                  </a:lnTo>
                  <a:lnTo>
                    <a:pt x="3782" y="3170"/>
                  </a:lnTo>
                  <a:lnTo>
                    <a:pt x="3737" y="3193"/>
                  </a:lnTo>
                  <a:lnTo>
                    <a:pt x="3692" y="3193"/>
                  </a:lnTo>
                  <a:lnTo>
                    <a:pt x="3578" y="3215"/>
                  </a:lnTo>
                  <a:lnTo>
                    <a:pt x="3465" y="3261"/>
                  </a:lnTo>
                  <a:lnTo>
                    <a:pt x="3397" y="3306"/>
                  </a:lnTo>
                  <a:lnTo>
                    <a:pt x="3352" y="3397"/>
                  </a:lnTo>
                  <a:lnTo>
                    <a:pt x="3307" y="3397"/>
                  </a:lnTo>
                  <a:lnTo>
                    <a:pt x="3261" y="3419"/>
                  </a:lnTo>
                  <a:lnTo>
                    <a:pt x="3216" y="3397"/>
                  </a:lnTo>
                  <a:lnTo>
                    <a:pt x="3171" y="3374"/>
                  </a:lnTo>
                  <a:lnTo>
                    <a:pt x="3171" y="3419"/>
                  </a:lnTo>
                  <a:lnTo>
                    <a:pt x="3148" y="3442"/>
                  </a:lnTo>
                  <a:lnTo>
                    <a:pt x="3125" y="3465"/>
                  </a:lnTo>
                  <a:lnTo>
                    <a:pt x="3103" y="3510"/>
                  </a:lnTo>
                  <a:lnTo>
                    <a:pt x="3193" y="3532"/>
                  </a:lnTo>
                  <a:lnTo>
                    <a:pt x="3216" y="3578"/>
                  </a:lnTo>
                  <a:lnTo>
                    <a:pt x="3239" y="3623"/>
                  </a:lnTo>
                  <a:lnTo>
                    <a:pt x="3261" y="3668"/>
                  </a:lnTo>
                  <a:lnTo>
                    <a:pt x="3352" y="3646"/>
                  </a:lnTo>
                  <a:lnTo>
                    <a:pt x="3420" y="3600"/>
                  </a:lnTo>
                  <a:lnTo>
                    <a:pt x="3510" y="3600"/>
                  </a:lnTo>
                  <a:lnTo>
                    <a:pt x="3556" y="3532"/>
                  </a:lnTo>
                  <a:lnTo>
                    <a:pt x="3669" y="3442"/>
                  </a:lnTo>
                  <a:lnTo>
                    <a:pt x="3737" y="3442"/>
                  </a:lnTo>
                  <a:lnTo>
                    <a:pt x="3759" y="3465"/>
                  </a:lnTo>
                  <a:lnTo>
                    <a:pt x="3782" y="3510"/>
                  </a:lnTo>
                  <a:lnTo>
                    <a:pt x="3805" y="3510"/>
                  </a:lnTo>
                  <a:lnTo>
                    <a:pt x="3827" y="3532"/>
                  </a:lnTo>
                  <a:lnTo>
                    <a:pt x="3873" y="3532"/>
                  </a:lnTo>
                  <a:lnTo>
                    <a:pt x="3963" y="3510"/>
                  </a:lnTo>
                  <a:lnTo>
                    <a:pt x="4076" y="3487"/>
                  </a:lnTo>
                  <a:lnTo>
                    <a:pt x="4144" y="3465"/>
                  </a:lnTo>
                  <a:lnTo>
                    <a:pt x="4235" y="3487"/>
                  </a:lnTo>
                  <a:lnTo>
                    <a:pt x="4212" y="3419"/>
                  </a:lnTo>
                  <a:lnTo>
                    <a:pt x="4212" y="3351"/>
                  </a:lnTo>
                  <a:lnTo>
                    <a:pt x="4235" y="3329"/>
                  </a:lnTo>
                  <a:lnTo>
                    <a:pt x="4235" y="3283"/>
                  </a:lnTo>
                  <a:lnTo>
                    <a:pt x="4212" y="3283"/>
                  </a:lnTo>
                  <a:lnTo>
                    <a:pt x="4167" y="3306"/>
                  </a:lnTo>
                  <a:lnTo>
                    <a:pt x="4054" y="3397"/>
                  </a:lnTo>
                  <a:lnTo>
                    <a:pt x="3963" y="3487"/>
                  </a:lnTo>
                  <a:lnTo>
                    <a:pt x="3963" y="3397"/>
                  </a:lnTo>
                  <a:lnTo>
                    <a:pt x="3986" y="3306"/>
                  </a:lnTo>
                  <a:lnTo>
                    <a:pt x="4099" y="3238"/>
                  </a:lnTo>
                  <a:lnTo>
                    <a:pt x="4144" y="3170"/>
                  </a:lnTo>
                  <a:lnTo>
                    <a:pt x="4167" y="3125"/>
                  </a:lnTo>
                  <a:lnTo>
                    <a:pt x="4303" y="3012"/>
                  </a:lnTo>
                  <a:lnTo>
                    <a:pt x="4326" y="2989"/>
                  </a:lnTo>
                  <a:lnTo>
                    <a:pt x="4348" y="2966"/>
                  </a:lnTo>
                  <a:close/>
                  <a:moveTo>
                    <a:pt x="4393" y="3442"/>
                  </a:moveTo>
                  <a:lnTo>
                    <a:pt x="4303" y="3510"/>
                  </a:lnTo>
                  <a:lnTo>
                    <a:pt x="4235" y="3578"/>
                  </a:lnTo>
                  <a:lnTo>
                    <a:pt x="4212" y="3668"/>
                  </a:lnTo>
                  <a:lnTo>
                    <a:pt x="4235" y="3691"/>
                  </a:lnTo>
                  <a:lnTo>
                    <a:pt x="4303" y="3668"/>
                  </a:lnTo>
                  <a:lnTo>
                    <a:pt x="4326" y="3623"/>
                  </a:lnTo>
                  <a:lnTo>
                    <a:pt x="4393" y="3555"/>
                  </a:lnTo>
                  <a:lnTo>
                    <a:pt x="4439" y="3487"/>
                  </a:lnTo>
                  <a:lnTo>
                    <a:pt x="4416" y="3442"/>
                  </a:lnTo>
                  <a:close/>
                  <a:moveTo>
                    <a:pt x="2107" y="3736"/>
                  </a:moveTo>
                  <a:lnTo>
                    <a:pt x="2084" y="3759"/>
                  </a:lnTo>
                  <a:lnTo>
                    <a:pt x="2061" y="3827"/>
                  </a:lnTo>
                  <a:lnTo>
                    <a:pt x="2061" y="3827"/>
                  </a:lnTo>
                  <a:lnTo>
                    <a:pt x="2107" y="3804"/>
                  </a:lnTo>
                  <a:lnTo>
                    <a:pt x="2129" y="3782"/>
                  </a:lnTo>
                  <a:lnTo>
                    <a:pt x="2152" y="3736"/>
                  </a:lnTo>
                  <a:close/>
                  <a:moveTo>
                    <a:pt x="5095" y="3804"/>
                  </a:moveTo>
                  <a:lnTo>
                    <a:pt x="5073" y="3827"/>
                  </a:lnTo>
                  <a:lnTo>
                    <a:pt x="5073" y="3849"/>
                  </a:lnTo>
                  <a:lnTo>
                    <a:pt x="5118" y="3872"/>
                  </a:lnTo>
                  <a:lnTo>
                    <a:pt x="5118" y="3895"/>
                  </a:lnTo>
                  <a:lnTo>
                    <a:pt x="5095" y="3940"/>
                  </a:lnTo>
                  <a:lnTo>
                    <a:pt x="5118" y="3940"/>
                  </a:lnTo>
                  <a:lnTo>
                    <a:pt x="5118" y="3917"/>
                  </a:lnTo>
                  <a:lnTo>
                    <a:pt x="5163" y="3895"/>
                  </a:lnTo>
                  <a:lnTo>
                    <a:pt x="5163" y="3872"/>
                  </a:lnTo>
                  <a:lnTo>
                    <a:pt x="5141" y="3849"/>
                  </a:lnTo>
                  <a:lnTo>
                    <a:pt x="5095" y="3804"/>
                  </a:lnTo>
                  <a:close/>
                  <a:moveTo>
                    <a:pt x="3805" y="3895"/>
                  </a:moveTo>
                  <a:lnTo>
                    <a:pt x="3805" y="4008"/>
                  </a:lnTo>
                  <a:lnTo>
                    <a:pt x="3850" y="3985"/>
                  </a:lnTo>
                  <a:lnTo>
                    <a:pt x="3850" y="3940"/>
                  </a:lnTo>
                  <a:lnTo>
                    <a:pt x="3850" y="3917"/>
                  </a:lnTo>
                  <a:lnTo>
                    <a:pt x="3827" y="3895"/>
                  </a:lnTo>
                  <a:close/>
                  <a:moveTo>
                    <a:pt x="3329" y="4212"/>
                  </a:moveTo>
                  <a:lnTo>
                    <a:pt x="3307" y="4257"/>
                  </a:lnTo>
                  <a:lnTo>
                    <a:pt x="3329" y="4302"/>
                  </a:lnTo>
                  <a:lnTo>
                    <a:pt x="3375" y="4302"/>
                  </a:lnTo>
                  <a:lnTo>
                    <a:pt x="3397" y="4257"/>
                  </a:lnTo>
                  <a:lnTo>
                    <a:pt x="3375" y="4212"/>
                  </a:lnTo>
                  <a:close/>
                  <a:moveTo>
                    <a:pt x="5639" y="4415"/>
                  </a:moveTo>
                  <a:lnTo>
                    <a:pt x="5594" y="4461"/>
                  </a:lnTo>
                  <a:lnTo>
                    <a:pt x="5639" y="4483"/>
                  </a:lnTo>
                  <a:lnTo>
                    <a:pt x="5684" y="4483"/>
                  </a:lnTo>
                  <a:lnTo>
                    <a:pt x="5684" y="4461"/>
                  </a:lnTo>
                  <a:lnTo>
                    <a:pt x="5661" y="4415"/>
                  </a:lnTo>
                  <a:close/>
                  <a:moveTo>
                    <a:pt x="5027" y="4461"/>
                  </a:moveTo>
                  <a:lnTo>
                    <a:pt x="5050" y="4483"/>
                  </a:lnTo>
                  <a:lnTo>
                    <a:pt x="5050" y="4506"/>
                  </a:lnTo>
                  <a:lnTo>
                    <a:pt x="5095" y="4506"/>
                  </a:lnTo>
                  <a:lnTo>
                    <a:pt x="5095" y="4483"/>
                  </a:lnTo>
                  <a:lnTo>
                    <a:pt x="5050" y="4461"/>
                  </a:lnTo>
                  <a:close/>
                  <a:moveTo>
                    <a:pt x="3737" y="4461"/>
                  </a:moveTo>
                  <a:lnTo>
                    <a:pt x="3714" y="4483"/>
                  </a:lnTo>
                  <a:lnTo>
                    <a:pt x="3714" y="4506"/>
                  </a:lnTo>
                  <a:lnTo>
                    <a:pt x="3714" y="4551"/>
                  </a:lnTo>
                  <a:lnTo>
                    <a:pt x="3782" y="4619"/>
                  </a:lnTo>
                  <a:lnTo>
                    <a:pt x="3782" y="4597"/>
                  </a:lnTo>
                  <a:lnTo>
                    <a:pt x="3782" y="4574"/>
                  </a:lnTo>
                  <a:lnTo>
                    <a:pt x="3782" y="4506"/>
                  </a:lnTo>
                  <a:lnTo>
                    <a:pt x="3737" y="4461"/>
                  </a:lnTo>
                  <a:close/>
                  <a:moveTo>
                    <a:pt x="2854" y="3940"/>
                  </a:moveTo>
                  <a:lnTo>
                    <a:pt x="2808" y="3963"/>
                  </a:lnTo>
                  <a:lnTo>
                    <a:pt x="2650" y="4008"/>
                  </a:lnTo>
                  <a:lnTo>
                    <a:pt x="2559" y="4008"/>
                  </a:lnTo>
                  <a:lnTo>
                    <a:pt x="2401" y="4076"/>
                  </a:lnTo>
                  <a:lnTo>
                    <a:pt x="2310" y="4144"/>
                  </a:lnTo>
                  <a:lnTo>
                    <a:pt x="2242" y="4212"/>
                  </a:lnTo>
                  <a:lnTo>
                    <a:pt x="2242" y="4257"/>
                  </a:lnTo>
                  <a:lnTo>
                    <a:pt x="2242" y="4302"/>
                  </a:lnTo>
                  <a:lnTo>
                    <a:pt x="2220" y="4325"/>
                  </a:lnTo>
                  <a:lnTo>
                    <a:pt x="2197" y="4348"/>
                  </a:lnTo>
                  <a:lnTo>
                    <a:pt x="2197" y="4370"/>
                  </a:lnTo>
                  <a:lnTo>
                    <a:pt x="2174" y="4393"/>
                  </a:lnTo>
                  <a:lnTo>
                    <a:pt x="2129" y="4393"/>
                  </a:lnTo>
                  <a:lnTo>
                    <a:pt x="2107" y="4438"/>
                  </a:lnTo>
                  <a:lnTo>
                    <a:pt x="2129" y="4483"/>
                  </a:lnTo>
                  <a:lnTo>
                    <a:pt x="2174" y="4574"/>
                  </a:lnTo>
                  <a:lnTo>
                    <a:pt x="2220" y="4619"/>
                  </a:lnTo>
                  <a:lnTo>
                    <a:pt x="2288" y="4642"/>
                  </a:lnTo>
                  <a:lnTo>
                    <a:pt x="2424" y="4665"/>
                  </a:lnTo>
                  <a:lnTo>
                    <a:pt x="2537" y="4710"/>
                  </a:lnTo>
                  <a:lnTo>
                    <a:pt x="2582" y="4732"/>
                  </a:lnTo>
                  <a:lnTo>
                    <a:pt x="2831" y="4732"/>
                  </a:lnTo>
                  <a:lnTo>
                    <a:pt x="2899" y="4665"/>
                  </a:lnTo>
                  <a:lnTo>
                    <a:pt x="2967" y="4619"/>
                  </a:lnTo>
                  <a:lnTo>
                    <a:pt x="3035" y="4619"/>
                  </a:lnTo>
                  <a:lnTo>
                    <a:pt x="3080" y="4642"/>
                  </a:lnTo>
                  <a:lnTo>
                    <a:pt x="3103" y="4619"/>
                  </a:lnTo>
                  <a:lnTo>
                    <a:pt x="3193" y="4597"/>
                  </a:lnTo>
                  <a:lnTo>
                    <a:pt x="3239" y="4574"/>
                  </a:lnTo>
                  <a:lnTo>
                    <a:pt x="3193" y="4461"/>
                  </a:lnTo>
                  <a:lnTo>
                    <a:pt x="3193" y="4393"/>
                  </a:lnTo>
                  <a:lnTo>
                    <a:pt x="3171" y="4302"/>
                  </a:lnTo>
                  <a:lnTo>
                    <a:pt x="3193" y="4257"/>
                  </a:lnTo>
                  <a:lnTo>
                    <a:pt x="3171" y="4234"/>
                  </a:lnTo>
                  <a:lnTo>
                    <a:pt x="3125" y="4189"/>
                  </a:lnTo>
                  <a:lnTo>
                    <a:pt x="3035" y="4121"/>
                  </a:lnTo>
                  <a:lnTo>
                    <a:pt x="2990" y="4053"/>
                  </a:lnTo>
                  <a:lnTo>
                    <a:pt x="2944" y="4053"/>
                  </a:lnTo>
                  <a:lnTo>
                    <a:pt x="2922" y="4031"/>
                  </a:lnTo>
                  <a:lnTo>
                    <a:pt x="2922" y="3985"/>
                  </a:lnTo>
                  <a:lnTo>
                    <a:pt x="2899" y="3963"/>
                  </a:lnTo>
                  <a:lnTo>
                    <a:pt x="2854" y="3940"/>
                  </a:lnTo>
                  <a:close/>
                  <a:moveTo>
                    <a:pt x="5254" y="4665"/>
                  </a:moveTo>
                  <a:lnTo>
                    <a:pt x="5209" y="4687"/>
                  </a:lnTo>
                  <a:lnTo>
                    <a:pt x="5231" y="4710"/>
                  </a:lnTo>
                  <a:lnTo>
                    <a:pt x="5277" y="4732"/>
                  </a:lnTo>
                  <a:lnTo>
                    <a:pt x="5277" y="4710"/>
                  </a:lnTo>
                  <a:lnTo>
                    <a:pt x="5277" y="4665"/>
                  </a:lnTo>
                  <a:close/>
                  <a:moveTo>
                    <a:pt x="4439" y="5276"/>
                  </a:moveTo>
                  <a:lnTo>
                    <a:pt x="4416" y="5299"/>
                  </a:lnTo>
                  <a:lnTo>
                    <a:pt x="4416" y="5321"/>
                  </a:lnTo>
                  <a:lnTo>
                    <a:pt x="4461" y="5321"/>
                  </a:lnTo>
                  <a:lnTo>
                    <a:pt x="4461" y="5299"/>
                  </a:lnTo>
                  <a:lnTo>
                    <a:pt x="4439" y="5276"/>
                  </a:lnTo>
                  <a:close/>
                  <a:moveTo>
                    <a:pt x="4393" y="5321"/>
                  </a:moveTo>
                  <a:lnTo>
                    <a:pt x="4416" y="5344"/>
                  </a:lnTo>
                  <a:lnTo>
                    <a:pt x="4416" y="5321"/>
                  </a:lnTo>
                  <a:close/>
                  <a:moveTo>
                    <a:pt x="2967" y="5299"/>
                  </a:moveTo>
                  <a:lnTo>
                    <a:pt x="2944" y="5321"/>
                  </a:lnTo>
                  <a:lnTo>
                    <a:pt x="2876" y="5321"/>
                  </a:lnTo>
                  <a:lnTo>
                    <a:pt x="2831" y="5366"/>
                  </a:lnTo>
                  <a:lnTo>
                    <a:pt x="2786" y="5412"/>
                  </a:lnTo>
                  <a:lnTo>
                    <a:pt x="2741" y="5389"/>
                  </a:lnTo>
                  <a:lnTo>
                    <a:pt x="2718" y="5434"/>
                  </a:lnTo>
                  <a:lnTo>
                    <a:pt x="2673" y="5457"/>
                  </a:lnTo>
                  <a:lnTo>
                    <a:pt x="2718" y="5480"/>
                  </a:lnTo>
                  <a:lnTo>
                    <a:pt x="2831" y="5457"/>
                  </a:lnTo>
                  <a:lnTo>
                    <a:pt x="2854" y="5434"/>
                  </a:lnTo>
                  <a:lnTo>
                    <a:pt x="2876" y="5412"/>
                  </a:lnTo>
                  <a:lnTo>
                    <a:pt x="2944" y="5344"/>
                  </a:lnTo>
                  <a:lnTo>
                    <a:pt x="2967" y="5366"/>
                  </a:lnTo>
                  <a:lnTo>
                    <a:pt x="2990" y="5389"/>
                  </a:lnTo>
                  <a:lnTo>
                    <a:pt x="3103" y="5366"/>
                  </a:lnTo>
                  <a:lnTo>
                    <a:pt x="3103" y="5321"/>
                  </a:lnTo>
                  <a:lnTo>
                    <a:pt x="3035" y="5299"/>
                  </a:lnTo>
                  <a:close/>
                  <a:moveTo>
                    <a:pt x="5435" y="5434"/>
                  </a:moveTo>
                  <a:lnTo>
                    <a:pt x="5412" y="5457"/>
                  </a:lnTo>
                  <a:lnTo>
                    <a:pt x="5412" y="5480"/>
                  </a:lnTo>
                  <a:lnTo>
                    <a:pt x="5435" y="5480"/>
                  </a:lnTo>
                  <a:lnTo>
                    <a:pt x="5435" y="5457"/>
                  </a:lnTo>
                  <a:lnTo>
                    <a:pt x="5435" y="5434"/>
                  </a:lnTo>
                  <a:close/>
                  <a:moveTo>
                    <a:pt x="5435" y="5480"/>
                  </a:moveTo>
                  <a:lnTo>
                    <a:pt x="5458" y="5502"/>
                  </a:lnTo>
                  <a:lnTo>
                    <a:pt x="5458" y="5480"/>
                  </a:lnTo>
                  <a:close/>
                  <a:moveTo>
                    <a:pt x="5299" y="6725"/>
                  </a:moveTo>
                  <a:lnTo>
                    <a:pt x="5299" y="6748"/>
                  </a:lnTo>
                  <a:lnTo>
                    <a:pt x="5322" y="6748"/>
                  </a:lnTo>
                  <a:lnTo>
                    <a:pt x="5322" y="6725"/>
                  </a:lnTo>
                  <a:close/>
                  <a:moveTo>
                    <a:pt x="1" y="7585"/>
                  </a:moveTo>
                  <a:lnTo>
                    <a:pt x="1" y="7608"/>
                  </a:lnTo>
                  <a:lnTo>
                    <a:pt x="1" y="7631"/>
                  </a:lnTo>
                  <a:lnTo>
                    <a:pt x="23" y="7631"/>
                  </a:lnTo>
                  <a:lnTo>
                    <a:pt x="23" y="7608"/>
                  </a:lnTo>
                  <a:lnTo>
                    <a:pt x="1" y="758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2384075" y="4960975"/>
              <a:ext cx="66825" cy="33425"/>
            </a:xfrm>
            <a:custGeom>
              <a:rect b="b" l="l" r="r" t="t"/>
              <a:pathLst>
                <a:path extrusionOk="0" h="1337" w="2673">
                  <a:moveTo>
                    <a:pt x="702" y="0"/>
                  </a:moveTo>
                  <a:lnTo>
                    <a:pt x="702" y="114"/>
                  </a:lnTo>
                  <a:lnTo>
                    <a:pt x="725" y="159"/>
                  </a:lnTo>
                  <a:lnTo>
                    <a:pt x="815" y="159"/>
                  </a:lnTo>
                  <a:lnTo>
                    <a:pt x="861" y="91"/>
                  </a:lnTo>
                  <a:lnTo>
                    <a:pt x="861" y="46"/>
                  </a:lnTo>
                  <a:lnTo>
                    <a:pt x="770" y="0"/>
                  </a:lnTo>
                  <a:close/>
                  <a:moveTo>
                    <a:pt x="113" y="657"/>
                  </a:moveTo>
                  <a:lnTo>
                    <a:pt x="68" y="680"/>
                  </a:lnTo>
                  <a:lnTo>
                    <a:pt x="0" y="725"/>
                  </a:lnTo>
                  <a:lnTo>
                    <a:pt x="23" y="770"/>
                  </a:lnTo>
                  <a:lnTo>
                    <a:pt x="91" y="861"/>
                  </a:lnTo>
                  <a:lnTo>
                    <a:pt x="159" y="861"/>
                  </a:lnTo>
                  <a:lnTo>
                    <a:pt x="181" y="793"/>
                  </a:lnTo>
                  <a:lnTo>
                    <a:pt x="227" y="657"/>
                  </a:lnTo>
                  <a:lnTo>
                    <a:pt x="159" y="680"/>
                  </a:lnTo>
                  <a:lnTo>
                    <a:pt x="113" y="657"/>
                  </a:lnTo>
                  <a:close/>
                  <a:moveTo>
                    <a:pt x="2106" y="929"/>
                  </a:moveTo>
                  <a:lnTo>
                    <a:pt x="2061" y="974"/>
                  </a:lnTo>
                  <a:lnTo>
                    <a:pt x="2083" y="1019"/>
                  </a:lnTo>
                  <a:lnTo>
                    <a:pt x="2151" y="1065"/>
                  </a:lnTo>
                  <a:lnTo>
                    <a:pt x="2151" y="951"/>
                  </a:lnTo>
                  <a:lnTo>
                    <a:pt x="2129" y="929"/>
                  </a:lnTo>
                  <a:close/>
                  <a:moveTo>
                    <a:pt x="498" y="91"/>
                  </a:moveTo>
                  <a:lnTo>
                    <a:pt x="453" y="114"/>
                  </a:lnTo>
                  <a:lnTo>
                    <a:pt x="498" y="204"/>
                  </a:lnTo>
                  <a:lnTo>
                    <a:pt x="498" y="249"/>
                  </a:lnTo>
                  <a:lnTo>
                    <a:pt x="521" y="272"/>
                  </a:lnTo>
                  <a:lnTo>
                    <a:pt x="589" y="340"/>
                  </a:lnTo>
                  <a:lnTo>
                    <a:pt x="679" y="385"/>
                  </a:lnTo>
                  <a:lnTo>
                    <a:pt x="725" y="453"/>
                  </a:lnTo>
                  <a:lnTo>
                    <a:pt x="679" y="476"/>
                  </a:lnTo>
                  <a:lnTo>
                    <a:pt x="544" y="544"/>
                  </a:lnTo>
                  <a:lnTo>
                    <a:pt x="498" y="544"/>
                  </a:lnTo>
                  <a:lnTo>
                    <a:pt x="453" y="566"/>
                  </a:lnTo>
                  <a:lnTo>
                    <a:pt x="521" y="612"/>
                  </a:lnTo>
                  <a:lnTo>
                    <a:pt x="612" y="589"/>
                  </a:lnTo>
                  <a:lnTo>
                    <a:pt x="657" y="566"/>
                  </a:lnTo>
                  <a:lnTo>
                    <a:pt x="702" y="566"/>
                  </a:lnTo>
                  <a:lnTo>
                    <a:pt x="725" y="589"/>
                  </a:lnTo>
                  <a:lnTo>
                    <a:pt x="725" y="634"/>
                  </a:lnTo>
                  <a:lnTo>
                    <a:pt x="679" y="680"/>
                  </a:lnTo>
                  <a:lnTo>
                    <a:pt x="657" y="725"/>
                  </a:lnTo>
                  <a:lnTo>
                    <a:pt x="566" y="770"/>
                  </a:lnTo>
                  <a:lnTo>
                    <a:pt x="453" y="861"/>
                  </a:lnTo>
                  <a:lnTo>
                    <a:pt x="317" y="861"/>
                  </a:lnTo>
                  <a:lnTo>
                    <a:pt x="159" y="997"/>
                  </a:lnTo>
                  <a:lnTo>
                    <a:pt x="272" y="1110"/>
                  </a:lnTo>
                  <a:lnTo>
                    <a:pt x="362" y="1178"/>
                  </a:lnTo>
                  <a:lnTo>
                    <a:pt x="521" y="1178"/>
                  </a:lnTo>
                  <a:lnTo>
                    <a:pt x="521" y="1155"/>
                  </a:lnTo>
                  <a:lnTo>
                    <a:pt x="544" y="1133"/>
                  </a:lnTo>
                  <a:lnTo>
                    <a:pt x="612" y="1133"/>
                  </a:lnTo>
                  <a:lnTo>
                    <a:pt x="634" y="1110"/>
                  </a:lnTo>
                  <a:lnTo>
                    <a:pt x="679" y="1019"/>
                  </a:lnTo>
                  <a:lnTo>
                    <a:pt x="725" y="906"/>
                  </a:lnTo>
                  <a:lnTo>
                    <a:pt x="770" y="906"/>
                  </a:lnTo>
                  <a:lnTo>
                    <a:pt x="815" y="929"/>
                  </a:lnTo>
                  <a:lnTo>
                    <a:pt x="929" y="906"/>
                  </a:lnTo>
                  <a:lnTo>
                    <a:pt x="974" y="883"/>
                  </a:lnTo>
                  <a:lnTo>
                    <a:pt x="1132" y="680"/>
                  </a:lnTo>
                  <a:lnTo>
                    <a:pt x="1246" y="521"/>
                  </a:lnTo>
                  <a:lnTo>
                    <a:pt x="1291" y="453"/>
                  </a:lnTo>
                  <a:lnTo>
                    <a:pt x="1359" y="408"/>
                  </a:lnTo>
                  <a:lnTo>
                    <a:pt x="1404" y="363"/>
                  </a:lnTo>
                  <a:lnTo>
                    <a:pt x="1427" y="295"/>
                  </a:lnTo>
                  <a:lnTo>
                    <a:pt x="1472" y="249"/>
                  </a:lnTo>
                  <a:lnTo>
                    <a:pt x="1495" y="204"/>
                  </a:lnTo>
                  <a:lnTo>
                    <a:pt x="1449" y="136"/>
                  </a:lnTo>
                  <a:lnTo>
                    <a:pt x="1404" y="114"/>
                  </a:lnTo>
                  <a:lnTo>
                    <a:pt x="1336" y="182"/>
                  </a:lnTo>
                  <a:lnTo>
                    <a:pt x="1313" y="159"/>
                  </a:lnTo>
                  <a:lnTo>
                    <a:pt x="1132" y="204"/>
                  </a:lnTo>
                  <a:lnTo>
                    <a:pt x="1087" y="227"/>
                  </a:lnTo>
                  <a:lnTo>
                    <a:pt x="1042" y="159"/>
                  </a:lnTo>
                  <a:lnTo>
                    <a:pt x="974" y="136"/>
                  </a:lnTo>
                  <a:lnTo>
                    <a:pt x="906" y="182"/>
                  </a:lnTo>
                  <a:lnTo>
                    <a:pt x="793" y="272"/>
                  </a:lnTo>
                  <a:lnTo>
                    <a:pt x="679" y="227"/>
                  </a:lnTo>
                  <a:lnTo>
                    <a:pt x="566" y="159"/>
                  </a:lnTo>
                  <a:lnTo>
                    <a:pt x="498" y="91"/>
                  </a:lnTo>
                  <a:close/>
                  <a:moveTo>
                    <a:pt x="1087" y="1110"/>
                  </a:moveTo>
                  <a:lnTo>
                    <a:pt x="1087" y="1133"/>
                  </a:lnTo>
                  <a:lnTo>
                    <a:pt x="1087" y="1200"/>
                  </a:lnTo>
                  <a:lnTo>
                    <a:pt x="1110" y="1246"/>
                  </a:lnTo>
                  <a:lnTo>
                    <a:pt x="1155" y="1223"/>
                  </a:lnTo>
                  <a:lnTo>
                    <a:pt x="1178" y="1155"/>
                  </a:lnTo>
                  <a:lnTo>
                    <a:pt x="1110" y="1110"/>
                  </a:lnTo>
                  <a:close/>
                  <a:moveTo>
                    <a:pt x="1766" y="0"/>
                  </a:moveTo>
                  <a:lnTo>
                    <a:pt x="1789" y="114"/>
                  </a:lnTo>
                  <a:lnTo>
                    <a:pt x="1630" y="272"/>
                  </a:lnTo>
                  <a:lnTo>
                    <a:pt x="1630" y="408"/>
                  </a:lnTo>
                  <a:lnTo>
                    <a:pt x="1653" y="476"/>
                  </a:lnTo>
                  <a:lnTo>
                    <a:pt x="1653" y="521"/>
                  </a:lnTo>
                  <a:lnTo>
                    <a:pt x="1630" y="544"/>
                  </a:lnTo>
                  <a:lnTo>
                    <a:pt x="1563" y="566"/>
                  </a:lnTo>
                  <a:lnTo>
                    <a:pt x="1495" y="589"/>
                  </a:lnTo>
                  <a:lnTo>
                    <a:pt x="1472" y="634"/>
                  </a:lnTo>
                  <a:lnTo>
                    <a:pt x="1246" y="838"/>
                  </a:lnTo>
                  <a:lnTo>
                    <a:pt x="1291" y="883"/>
                  </a:lnTo>
                  <a:lnTo>
                    <a:pt x="1200" y="1019"/>
                  </a:lnTo>
                  <a:lnTo>
                    <a:pt x="1200" y="1110"/>
                  </a:lnTo>
                  <a:lnTo>
                    <a:pt x="1291" y="1223"/>
                  </a:lnTo>
                  <a:lnTo>
                    <a:pt x="1381" y="1336"/>
                  </a:lnTo>
                  <a:lnTo>
                    <a:pt x="1427" y="1178"/>
                  </a:lnTo>
                  <a:lnTo>
                    <a:pt x="1495" y="1155"/>
                  </a:lnTo>
                  <a:lnTo>
                    <a:pt x="1585" y="1178"/>
                  </a:lnTo>
                  <a:lnTo>
                    <a:pt x="1653" y="1155"/>
                  </a:lnTo>
                  <a:lnTo>
                    <a:pt x="1540" y="951"/>
                  </a:lnTo>
                  <a:lnTo>
                    <a:pt x="1608" y="929"/>
                  </a:lnTo>
                  <a:lnTo>
                    <a:pt x="1993" y="1065"/>
                  </a:lnTo>
                  <a:lnTo>
                    <a:pt x="1993" y="951"/>
                  </a:lnTo>
                  <a:lnTo>
                    <a:pt x="1993" y="929"/>
                  </a:lnTo>
                  <a:lnTo>
                    <a:pt x="1947" y="838"/>
                  </a:lnTo>
                  <a:lnTo>
                    <a:pt x="2242" y="748"/>
                  </a:lnTo>
                  <a:lnTo>
                    <a:pt x="2332" y="702"/>
                  </a:lnTo>
                  <a:lnTo>
                    <a:pt x="2378" y="634"/>
                  </a:lnTo>
                  <a:lnTo>
                    <a:pt x="2491" y="589"/>
                  </a:lnTo>
                  <a:lnTo>
                    <a:pt x="2627" y="544"/>
                  </a:lnTo>
                  <a:lnTo>
                    <a:pt x="2627" y="521"/>
                  </a:lnTo>
                  <a:lnTo>
                    <a:pt x="2672" y="453"/>
                  </a:lnTo>
                  <a:lnTo>
                    <a:pt x="2604" y="431"/>
                  </a:lnTo>
                  <a:lnTo>
                    <a:pt x="2536" y="385"/>
                  </a:lnTo>
                  <a:lnTo>
                    <a:pt x="2559" y="340"/>
                  </a:lnTo>
                  <a:lnTo>
                    <a:pt x="2649" y="317"/>
                  </a:lnTo>
                  <a:lnTo>
                    <a:pt x="2559" y="159"/>
                  </a:lnTo>
                  <a:lnTo>
                    <a:pt x="2514" y="136"/>
                  </a:lnTo>
                  <a:lnTo>
                    <a:pt x="2332" y="159"/>
                  </a:lnTo>
                  <a:lnTo>
                    <a:pt x="2287" y="182"/>
                  </a:lnTo>
                  <a:lnTo>
                    <a:pt x="2264" y="227"/>
                  </a:lnTo>
                  <a:lnTo>
                    <a:pt x="2287" y="295"/>
                  </a:lnTo>
                  <a:lnTo>
                    <a:pt x="2310" y="363"/>
                  </a:lnTo>
                  <a:lnTo>
                    <a:pt x="2310" y="385"/>
                  </a:lnTo>
                  <a:lnTo>
                    <a:pt x="2287" y="385"/>
                  </a:lnTo>
                  <a:lnTo>
                    <a:pt x="2129" y="295"/>
                  </a:lnTo>
                  <a:lnTo>
                    <a:pt x="2106" y="272"/>
                  </a:lnTo>
                  <a:lnTo>
                    <a:pt x="2083" y="182"/>
                  </a:lnTo>
                  <a:lnTo>
                    <a:pt x="2174" y="182"/>
                  </a:lnTo>
                  <a:lnTo>
                    <a:pt x="2197" y="136"/>
                  </a:lnTo>
                  <a:lnTo>
                    <a:pt x="2174" y="68"/>
                  </a:lnTo>
                  <a:lnTo>
                    <a:pt x="2106" y="46"/>
                  </a:lnTo>
                  <a:lnTo>
                    <a:pt x="1947" y="6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6340300" y="3587125"/>
              <a:ext cx="494775" cy="85500"/>
            </a:xfrm>
            <a:custGeom>
              <a:rect b="b" l="l" r="r" t="t"/>
              <a:pathLst>
                <a:path extrusionOk="0" h="3420" w="19791">
                  <a:moveTo>
                    <a:pt x="68" y="1"/>
                  </a:moveTo>
                  <a:lnTo>
                    <a:pt x="23" y="23"/>
                  </a:lnTo>
                  <a:lnTo>
                    <a:pt x="1" y="69"/>
                  </a:lnTo>
                  <a:lnTo>
                    <a:pt x="1" y="114"/>
                  </a:lnTo>
                  <a:lnTo>
                    <a:pt x="1" y="137"/>
                  </a:lnTo>
                  <a:lnTo>
                    <a:pt x="46" y="69"/>
                  </a:lnTo>
                  <a:lnTo>
                    <a:pt x="91" y="69"/>
                  </a:lnTo>
                  <a:lnTo>
                    <a:pt x="114" y="23"/>
                  </a:lnTo>
                  <a:lnTo>
                    <a:pt x="91" y="1"/>
                  </a:lnTo>
                  <a:close/>
                  <a:moveTo>
                    <a:pt x="10960" y="1699"/>
                  </a:moveTo>
                  <a:lnTo>
                    <a:pt x="10937" y="1722"/>
                  </a:lnTo>
                  <a:lnTo>
                    <a:pt x="10960" y="1722"/>
                  </a:lnTo>
                  <a:lnTo>
                    <a:pt x="10982" y="1699"/>
                  </a:lnTo>
                  <a:close/>
                  <a:moveTo>
                    <a:pt x="10756" y="1744"/>
                  </a:moveTo>
                  <a:lnTo>
                    <a:pt x="10733" y="1767"/>
                  </a:lnTo>
                  <a:lnTo>
                    <a:pt x="10756" y="1767"/>
                  </a:lnTo>
                  <a:lnTo>
                    <a:pt x="10733" y="1790"/>
                  </a:lnTo>
                  <a:lnTo>
                    <a:pt x="10778" y="1790"/>
                  </a:lnTo>
                  <a:lnTo>
                    <a:pt x="10778" y="1767"/>
                  </a:lnTo>
                  <a:lnTo>
                    <a:pt x="10778" y="1744"/>
                  </a:lnTo>
                  <a:close/>
                  <a:moveTo>
                    <a:pt x="15986" y="2084"/>
                  </a:moveTo>
                  <a:lnTo>
                    <a:pt x="15941" y="2107"/>
                  </a:lnTo>
                  <a:lnTo>
                    <a:pt x="15918" y="2129"/>
                  </a:lnTo>
                  <a:lnTo>
                    <a:pt x="15964" y="2152"/>
                  </a:lnTo>
                  <a:lnTo>
                    <a:pt x="15964" y="2220"/>
                  </a:lnTo>
                  <a:lnTo>
                    <a:pt x="16077" y="2220"/>
                  </a:lnTo>
                  <a:lnTo>
                    <a:pt x="16077" y="2175"/>
                  </a:lnTo>
                  <a:lnTo>
                    <a:pt x="16099" y="2152"/>
                  </a:lnTo>
                  <a:lnTo>
                    <a:pt x="16054" y="2107"/>
                  </a:lnTo>
                  <a:lnTo>
                    <a:pt x="15986" y="2084"/>
                  </a:lnTo>
                  <a:close/>
                  <a:moveTo>
                    <a:pt x="19768" y="3375"/>
                  </a:moveTo>
                  <a:lnTo>
                    <a:pt x="19745" y="3397"/>
                  </a:lnTo>
                  <a:lnTo>
                    <a:pt x="19745" y="3420"/>
                  </a:lnTo>
                  <a:lnTo>
                    <a:pt x="19790" y="3420"/>
                  </a:lnTo>
                  <a:lnTo>
                    <a:pt x="19790" y="3397"/>
                  </a:lnTo>
                  <a:lnTo>
                    <a:pt x="19768" y="337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3451100" y="2188375"/>
              <a:ext cx="19850" cy="39650"/>
            </a:xfrm>
            <a:custGeom>
              <a:rect b="b" l="l" r="r" t="t"/>
              <a:pathLst>
                <a:path extrusionOk="0" h="1586" w="794">
                  <a:moveTo>
                    <a:pt x="680" y="1"/>
                  </a:moveTo>
                  <a:lnTo>
                    <a:pt x="680" y="137"/>
                  </a:lnTo>
                  <a:lnTo>
                    <a:pt x="680" y="227"/>
                  </a:lnTo>
                  <a:lnTo>
                    <a:pt x="703" y="250"/>
                  </a:lnTo>
                  <a:lnTo>
                    <a:pt x="703" y="273"/>
                  </a:lnTo>
                  <a:lnTo>
                    <a:pt x="770" y="295"/>
                  </a:lnTo>
                  <a:lnTo>
                    <a:pt x="793" y="159"/>
                  </a:lnTo>
                  <a:lnTo>
                    <a:pt x="748" y="114"/>
                  </a:lnTo>
                  <a:lnTo>
                    <a:pt x="680" y="1"/>
                  </a:lnTo>
                  <a:close/>
                  <a:moveTo>
                    <a:pt x="136" y="341"/>
                  </a:moveTo>
                  <a:lnTo>
                    <a:pt x="69" y="363"/>
                  </a:lnTo>
                  <a:lnTo>
                    <a:pt x="1" y="363"/>
                  </a:lnTo>
                  <a:lnTo>
                    <a:pt x="23" y="476"/>
                  </a:lnTo>
                  <a:lnTo>
                    <a:pt x="136" y="522"/>
                  </a:lnTo>
                  <a:lnTo>
                    <a:pt x="182" y="544"/>
                  </a:lnTo>
                  <a:lnTo>
                    <a:pt x="250" y="522"/>
                  </a:lnTo>
                  <a:lnTo>
                    <a:pt x="272" y="476"/>
                  </a:lnTo>
                  <a:lnTo>
                    <a:pt x="250" y="431"/>
                  </a:lnTo>
                  <a:lnTo>
                    <a:pt x="182" y="363"/>
                  </a:lnTo>
                  <a:lnTo>
                    <a:pt x="136" y="341"/>
                  </a:lnTo>
                  <a:close/>
                  <a:moveTo>
                    <a:pt x="363" y="69"/>
                  </a:moveTo>
                  <a:lnTo>
                    <a:pt x="204" y="114"/>
                  </a:lnTo>
                  <a:lnTo>
                    <a:pt x="318" y="454"/>
                  </a:lnTo>
                  <a:lnTo>
                    <a:pt x="476" y="635"/>
                  </a:lnTo>
                  <a:lnTo>
                    <a:pt x="544" y="680"/>
                  </a:lnTo>
                  <a:lnTo>
                    <a:pt x="567" y="658"/>
                  </a:lnTo>
                  <a:lnTo>
                    <a:pt x="544" y="612"/>
                  </a:lnTo>
                  <a:lnTo>
                    <a:pt x="476" y="476"/>
                  </a:lnTo>
                  <a:lnTo>
                    <a:pt x="453" y="431"/>
                  </a:lnTo>
                  <a:lnTo>
                    <a:pt x="453" y="409"/>
                  </a:lnTo>
                  <a:lnTo>
                    <a:pt x="476" y="363"/>
                  </a:lnTo>
                  <a:lnTo>
                    <a:pt x="521" y="386"/>
                  </a:lnTo>
                  <a:lnTo>
                    <a:pt x="567" y="454"/>
                  </a:lnTo>
                  <a:lnTo>
                    <a:pt x="612" y="454"/>
                  </a:lnTo>
                  <a:lnTo>
                    <a:pt x="635" y="205"/>
                  </a:lnTo>
                  <a:lnTo>
                    <a:pt x="499" y="159"/>
                  </a:lnTo>
                  <a:lnTo>
                    <a:pt x="363" y="69"/>
                  </a:lnTo>
                  <a:close/>
                  <a:moveTo>
                    <a:pt x="431" y="771"/>
                  </a:moveTo>
                  <a:lnTo>
                    <a:pt x="431" y="839"/>
                  </a:lnTo>
                  <a:lnTo>
                    <a:pt x="453" y="861"/>
                  </a:lnTo>
                  <a:lnTo>
                    <a:pt x="521" y="907"/>
                  </a:lnTo>
                  <a:lnTo>
                    <a:pt x="589" y="997"/>
                  </a:lnTo>
                  <a:lnTo>
                    <a:pt x="612" y="997"/>
                  </a:lnTo>
                  <a:lnTo>
                    <a:pt x="635" y="929"/>
                  </a:lnTo>
                  <a:lnTo>
                    <a:pt x="635" y="884"/>
                  </a:lnTo>
                  <a:lnTo>
                    <a:pt x="589" y="839"/>
                  </a:lnTo>
                  <a:lnTo>
                    <a:pt x="499" y="771"/>
                  </a:lnTo>
                  <a:close/>
                  <a:moveTo>
                    <a:pt x="386" y="1224"/>
                  </a:moveTo>
                  <a:lnTo>
                    <a:pt x="386" y="1269"/>
                  </a:lnTo>
                  <a:lnTo>
                    <a:pt x="431" y="1382"/>
                  </a:lnTo>
                  <a:lnTo>
                    <a:pt x="521" y="1518"/>
                  </a:lnTo>
                  <a:lnTo>
                    <a:pt x="567" y="1586"/>
                  </a:lnTo>
                  <a:lnTo>
                    <a:pt x="589" y="1586"/>
                  </a:lnTo>
                  <a:lnTo>
                    <a:pt x="567" y="1541"/>
                  </a:lnTo>
                  <a:lnTo>
                    <a:pt x="567" y="1450"/>
                  </a:lnTo>
                  <a:lnTo>
                    <a:pt x="544" y="1382"/>
                  </a:lnTo>
                  <a:lnTo>
                    <a:pt x="544" y="1314"/>
                  </a:lnTo>
                  <a:lnTo>
                    <a:pt x="521" y="1292"/>
                  </a:lnTo>
                  <a:lnTo>
                    <a:pt x="431" y="1269"/>
                  </a:lnTo>
                  <a:lnTo>
                    <a:pt x="408" y="122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3503750" y="2598775"/>
              <a:ext cx="284175" cy="279100"/>
            </a:xfrm>
            <a:custGeom>
              <a:rect b="b" l="l" r="r" t="t"/>
              <a:pathLst>
                <a:path extrusionOk="0" h="11164" w="11367">
                  <a:moveTo>
                    <a:pt x="2672" y="6046"/>
                  </a:moveTo>
                  <a:lnTo>
                    <a:pt x="2672" y="6069"/>
                  </a:lnTo>
                  <a:lnTo>
                    <a:pt x="2695" y="6137"/>
                  </a:lnTo>
                  <a:lnTo>
                    <a:pt x="2763" y="6228"/>
                  </a:lnTo>
                  <a:lnTo>
                    <a:pt x="2831" y="6318"/>
                  </a:lnTo>
                  <a:lnTo>
                    <a:pt x="2853" y="6205"/>
                  </a:lnTo>
                  <a:lnTo>
                    <a:pt x="2763" y="6092"/>
                  </a:lnTo>
                  <a:lnTo>
                    <a:pt x="2672" y="6046"/>
                  </a:lnTo>
                  <a:close/>
                  <a:moveTo>
                    <a:pt x="2809" y="7584"/>
                  </a:moveTo>
                  <a:lnTo>
                    <a:pt x="2808" y="7586"/>
                  </a:lnTo>
                  <a:lnTo>
                    <a:pt x="2808" y="7609"/>
                  </a:lnTo>
                  <a:lnTo>
                    <a:pt x="2809" y="7584"/>
                  </a:lnTo>
                  <a:close/>
                  <a:moveTo>
                    <a:pt x="5797" y="1"/>
                  </a:moveTo>
                  <a:lnTo>
                    <a:pt x="5729" y="46"/>
                  </a:lnTo>
                  <a:lnTo>
                    <a:pt x="5299" y="137"/>
                  </a:lnTo>
                  <a:lnTo>
                    <a:pt x="5186" y="205"/>
                  </a:lnTo>
                  <a:lnTo>
                    <a:pt x="5118" y="273"/>
                  </a:lnTo>
                  <a:lnTo>
                    <a:pt x="5072" y="340"/>
                  </a:lnTo>
                  <a:lnTo>
                    <a:pt x="5050" y="454"/>
                  </a:lnTo>
                  <a:lnTo>
                    <a:pt x="5027" y="997"/>
                  </a:lnTo>
                  <a:lnTo>
                    <a:pt x="5050" y="1065"/>
                  </a:lnTo>
                  <a:lnTo>
                    <a:pt x="5004" y="1088"/>
                  </a:lnTo>
                  <a:lnTo>
                    <a:pt x="4982" y="1110"/>
                  </a:lnTo>
                  <a:lnTo>
                    <a:pt x="4891" y="1269"/>
                  </a:lnTo>
                  <a:lnTo>
                    <a:pt x="4778" y="1382"/>
                  </a:lnTo>
                  <a:lnTo>
                    <a:pt x="4529" y="1473"/>
                  </a:lnTo>
                  <a:lnTo>
                    <a:pt x="4280" y="1541"/>
                  </a:lnTo>
                  <a:lnTo>
                    <a:pt x="3940" y="1744"/>
                  </a:lnTo>
                  <a:lnTo>
                    <a:pt x="3895" y="1858"/>
                  </a:lnTo>
                  <a:lnTo>
                    <a:pt x="3872" y="1903"/>
                  </a:lnTo>
                  <a:lnTo>
                    <a:pt x="3895" y="1971"/>
                  </a:lnTo>
                  <a:lnTo>
                    <a:pt x="4008" y="2016"/>
                  </a:lnTo>
                  <a:lnTo>
                    <a:pt x="4144" y="2016"/>
                  </a:lnTo>
                  <a:lnTo>
                    <a:pt x="4121" y="2039"/>
                  </a:lnTo>
                  <a:lnTo>
                    <a:pt x="3895" y="2107"/>
                  </a:lnTo>
                  <a:lnTo>
                    <a:pt x="3782" y="2197"/>
                  </a:lnTo>
                  <a:lnTo>
                    <a:pt x="3646" y="2220"/>
                  </a:lnTo>
                  <a:lnTo>
                    <a:pt x="3374" y="2152"/>
                  </a:lnTo>
                  <a:lnTo>
                    <a:pt x="3170" y="2152"/>
                  </a:lnTo>
                  <a:lnTo>
                    <a:pt x="3012" y="2107"/>
                  </a:lnTo>
                  <a:lnTo>
                    <a:pt x="2876" y="2129"/>
                  </a:lnTo>
                  <a:lnTo>
                    <a:pt x="2831" y="2039"/>
                  </a:lnTo>
                  <a:lnTo>
                    <a:pt x="2808" y="1993"/>
                  </a:lnTo>
                  <a:lnTo>
                    <a:pt x="2785" y="1858"/>
                  </a:lnTo>
                  <a:lnTo>
                    <a:pt x="2785" y="1767"/>
                  </a:lnTo>
                  <a:lnTo>
                    <a:pt x="2695" y="1722"/>
                  </a:lnTo>
                  <a:lnTo>
                    <a:pt x="2514" y="1767"/>
                  </a:lnTo>
                  <a:lnTo>
                    <a:pt x="2310" y="1767"/>
                  </a:lnTo>
                  <a:lnTo>
                    <a:pt x="2287" y="1812"/>
                  </a:lnTo>
                  <a:lnTo>
                    <a:pt x="2310" y="1858"/>
                  </a:lnTo>
                  <a:lnTo>
                    <a:pt x="2355" y="1993"/>
                  </a:lnTo>
                  <a:lnTo>
                    <a:pt x="2446" y="2220"/>
                  </a:lnTo>
                  <a:lnTo>
                    <a:pt x="2536" y="2356"/>
                  </a:lnTo>
                  <a:lnTo>
                    <a:pt x="2536" y="2831"/>
                  </a:lnTo>
                  <a:lnTo>
                    <a:pt x="2604" y="2944"/>
                  </a:lnTo>
                  <a:lnTo>
                    <a:pt x="2695" y="3012"/>
                  </a:lnTo>
                  <a:lnTo>
                    <a:pt x="2650" y="3012"/>
                  </a:lnTo>
                  <a:lnTo>
                    <a:pt x="2333" y="3035"/>
                  </a:lnTo>
                  <a:lnTo>
                    <a:pt x="2310" y="2990"/>
                  </a:lnTo>
                  <a:lnTo>
                    <a:pt x="2265" y="2944"/>
                  </a:lnTo>
                  <a:lnTo>
                    <a:pt x="2219" y="3035"/>
                  </a:lnTo>
                  <a:lnTo>
                    <a:pt x="2197" y="3080"/>
                  </a:lnTo>
                  <a:lnTo>
                    <a:pt x="2129" y="3012"/>
                  </a:lnTo>
                  <a:lnTo>
                    <a:pt x="1834" y="3012"/>
                  </a:lnTo>
                  <a:lnTo>
                    <a:pt x="1653" y="3148"/>
                  </a:lnTo>
                  <a:lnTo>
                    <a:pt x="1563" y="3058"/>
                  </a:lnTo>
                  <a:lnTo>
                    <a:pt x="1404" y="2831"/>
                  </a:lnTo>
                  <a:lnTo>
                    <a:pt x="1223" y="2786"/>
                  </a:lnTo>
                  <a:lnTo>
                    <a:pt x="1019" y="2809"/>
                  </a:lnTo>
                  <a:lnTo>
                    <a:pt x="974" y="2876"/>
                  </a:lnTo>
                  <a:lnTo>
                    <a:pt x="838" y="2944"/>
                  </a:lnTo>
                  <a:lnTo>
                    <a:pt x="725" y="2967"/>
                  </a:lnTo>
                  <a:lnTo>
                    <a:pt x="566" y="2944"/>
                  </a:lnTo>
                  <a:lnTo>
                    <a:pt x="181" y="3035"/>
                  </a:lnTo>
                  <a:lnTo>
                    <a:pt x="46" y="3148"/>
                  </a:lnTo>
                  <a:lnTo>
                    <a:pt x="0" y="3239"/>
                  </a:lnTo>
                  <a:lnTo>
                    <a:pt x="23" y="3307"/>
                  </a:lnTo>
                  <a:lnTo>
                    <a:pt x="46" y="3352"/>
                  </a:lnTo>
                  <a:lnTo>
                    <a:pt x="317" y="3352"/>
                  </a:lnTo>
                  <a:lnTo>
                    <a:pt x="363" y="3375"/>
                  </a:lnTo>
                  <a:lnTo>
                    <a:pt x="408" y="3420"/>
                  </a:lnTo>
                  <a:lnTo>
                    <a:pt x="295" y="3443"/>
                  </a:lnTo>
                  <a:lnTo>
                    <a:pt x="204" y="3420"/>
                  </a:lnTo>
                  <a:lnTo>
                    <a:pt x="181" y="3420"/>
                  </a:lnTo>
                  <a:lnTo>
                    <a:pt x="159" y="3443"/>
                  </a:lnTo>
                  <a:lnTo>
                    <a:pt x="181" y="3488"/>
                  </a:lnTo>
                  <a:lnTo>
                    <a:pt x="204" y="3510"/>
                  </a:lnTo>
                  <a:lnTo>
                    <a:pt x="272" y="3533"/>
                  </a:lnTo>
                  <a:lnTo>
                    <a:pt x="340" y="3578"/>
                  </a:lnTo>
                  <a:lnTo>
                    <a:pt x="317" y="3624"/>
                  </a:lnTo>
                  <a:lnTo>
                    <a:pt x="204" y="3669"/>
                  </a:lnTo>
                  <a:lnTo>
                    <a:pt x="114" y="3692"/>
                  </a:lnTo>
                  <a:lnTo>
                    <a:pt x="68" y="3737"/>
                  </a:lnTo>
                  <a:lnTo>
                    <a:pt x="272" y="3827"/>
                  </a:lnTo>
                  <a:lnTo>
                    <a:pt x="317" y="3918"/>
                  </a:lnTo>
                  <a:lnTo>
                    <a:pt x="363" y="3986"/>
                  </a:lnTo>
                  <a:lnTo>
                    <a:pt x="431" y="4009"/>
                  </a:lnTo>
                  <a:lnTo>
                    <a:pt x="544" y="3963"/>
                  </a:lnTo>
                  <a:lnTo>
                    <a:pt x="680" y="3986"/>
                  </a:lnTo>
                  <a:lnTo>
                    <a:pt x="997" y="4077"/>
                  </a:lnTo>
                  <a:lnTo>
                    <a:pt x="1042" y="4122"/>
                  </a:lnTo>
                  <a:lnTo>
                    <a:pt x="1132" y="4122"/>
                  </a:lnTo>
                  <a:lnTo>
                    <a:pt x="1200" y="4167"/>
                  </a:lnTo>
                  <a:lnTo>
                    <a:pt x="1223" y="4144"/>
                  </a:lnTo>
                  <a:lnTo>
                    <a:pt x="1268" y="4144"/>
                  </a:lnTo>
                  <a:lnTo>
                    <a:pt x="1359" y="4235"/>
                  </a:lnTo>
                  <a:lnTo>
                    <a:pt x="1427" y="4258"/>
                  </a:lnTo>
                  <a:lnTo>
                    <a:pt x="1517" y="4235"/>
                  </a:lnTo>
                  <a:lnTo>
                    <a:pt x="1563" y="4235"/>
                  </a:lnTo>
                  <a:lnTo>
                    <a:pt x="1608" y="4258"/>
                  </a:lnTo>
                  <a:lnTo>
                    <a:pt x="1563" y="4326"/>
                  </a:lnTo>
                  <a:lnTo>
                    <a:pt x="1585" y="4348"/>
                  </a:lnTo>
                  <a:lnTo>
                    <a:pt x="1766" y="4348"/>
                  </a:lnTo>
                  <a:lnTo>
                    <a:pt x="1812" y="4371"/>
                  </a:lnTo>
                  <a:lnTo>
                    <a:pt x="1857" y="4416"/>
                  </a:lnTo>
                  <a:lnTo>
                    <a:pt x="1812" y="4484"/>
                  </a:lnTo>
                  <a:lnTo>
                    <a:pt x="1766" y="4507"/>
                  </a:lnTo>
                  <a:lnTo>
                    <a:pt x="1789" y="4597"/>
                  </a:lnTo>
                  <a:lnTo>
                    <a:pt x="1857" y="4620"/>
                  </a:lnTo>
                  <a:lnTo>
                    <a:pt x="1925" y="4643"/>
                  </a:lnTo>
                  <a:lnTo>
                    <a:pt x="2219" y="4597"/>
                  </a:lnTo>
                  <a:lnTo>
                    <a:pt x="2400" y="4710"/>
                  </a:lnTo>
                  <a:lnTo>
                    <a:pt x="2333" y="4688"/>
                  </a:lnTo>
                  <a:lnTo>
                    <a:pt x="2265" y="4643"/>
                  </a:lnTo>
                  <a:lnTo>
                    <a:pt x="2106" y="4643"/>
                  </a:lnTo>
                  <a:lnTo>
                    <a:pt x="2083" y="4688"/>
                  </a:lnTo>
                  <a:lnTo>
                    <a:pt x="2038" y="4778"/>
                  </a:lnTo>
                  <a:lnTo>
                    <a:pt x="2083" y="4801"/>
                  </a:lnTo>
                  <a:lnTo>
                    <a:pt x="2129" y="4824"/>
                  </a:lnTo>
                  <a:lnTo>
                    <a:pt x="2174" y="4914"/>
                  </a:lnTo>
                  <a:lnTo>
                    <a:pt x="2129" y="5050"/>
                  </a:lnTo>
                  <a:lnTo>
                    <a:pt x="2129" y="5118"/>
                  </a:lnTo>
                  <a:lnTo>
                    <a:pt x="2151" y="5186"/>
                  </a:lnTo>
                  <a:lnTo>
                    <a:pt x="2265" y="5322"/>
                  </a:lnTo>
                  <a:lnTo>
                    <a:pt x="2355" y="5526"/>
                  </a:lnTo>
                  <a:lnTo>
                    <a:pt x="2672" y="5707"/>
                  </a:lnTo>
                  <a:lnTo>
                    <a:pt x="2740" y="5729"/>
                  </a:lnTo>
                  <a:lnTo>
                    <a:pt x="2808" y="5729"/>
                  </a:lnTo>
                  <a:lnTo>
                    <a:pt x="2876" y="5752"/>
                  </a:lnTo>
                  <a:lnTo>
                    <a:pt x="2876" y="5820"/>
                  </a:lnTo>
                  <a:lnTo>
                    <a:pt x="2876" y="5865"/>
                  </a:lnTo>
                  <a:lnTo>
                    <a:pt x="2899" y="6182"/>
                  </a:lnTo>
                  <a:lnTo>
                    <a:pt x="2944" y="6318"/>
                  </a:lnTo>
                  <a:lnTo>
                    <a:pt x="2967" y="6363"/>
                  </a:lnTo>
                  <a:lnTo>
                    <a:pt x="2967" y="6409"/>
                  </a:lnTo>
                  <a:lnTo>
                    <a:pt x="2899" y="6363"/>
                  </a:lnTo>
                  <a:lnTo>
                    <a:pt x="2831" y="6363"/>
                  </a:lnTo>
                  <a:lnTo>
                    <a:pt x="2831" y="6431"/>
                  </a:lnTo>
                  <a:lnTo>
                    <a:pt x="2853" y="6454"/>
                  </a:lnTo>
                  <a:lnTo>
                    <a:pt x="3080" y="6635"/>
                  </a:lnTo>
                  <a:lnTo>
                    <a:pt x="3148" y="6703"/>
                  </a:lnTo>
                  <a:lnTo>
                    <a:pt x="3193" y="6794"/>
                  </a:lnTo>
                  <a:lnTo>
                    <a:pt x="3284" y="7133"/>
                  </a:lnTo>
                  <a:lnTo>
                    <a:pt x="3329" y="7179"/>
                  </a:lnTo>
                  <a:lnTo>
                    <a:pt x="3351" y="7246"/>
                  </a:lnTo>
                  <a:lnTo>
                    <a:pt x="3284" y="7179"/>
                  </a:lnTo>
                  <a:lnTo>
                    <a:pt x="3238" y="7133"/>
                  </a:lnTo>
                  <a:lnTo>
                    <a:pt x="3170" y="6884"/>
                  </a:lnTo>
                  <a:lnTo>
                    <a:pt x="3125" y="6816"/>
                  </a:lnTo>
                  <a:lnTo>
                    <a:pt x="3034" y="6726"/>
                  </a:lnTo>
                  <a:lnTo>
                    <a:pt x="2921" y="6635"/>
                  </a:lnTo>
                  <a:lnTo>
                    <a:pt x="2876" y="6862"/>
                  </a:lnTo>
                  <a:lnTo>
                    <a:pt x="2831" y="7065"/>
                  </a:lnTo>
                  <a:lnTo>
                    <a:pt x="2809" y="7584"/>
                  </a:lnTo>
                  <a:lnTo>
                    <a:pt x="2831" y="7541"/>
                  </a:lnTo>
                  <a:lnTo>
                    <a:pt x="2876" y="7496"/>
                  </a:lnTo>
                  <a:lnTo>
                    <a:pt x="2921" y="7586"/>
                  </a:lnTo>
                  <a:lnTo>
                    <a:pt x="2853" y="7609"/>
                  </a:lnTo>
                  <a:lnTo>
                    <a:pt x="2785" y="7722"/>
                  </a:lnTo>
                  <a:lnTo>
                    <a:pt x="2717" y="8333"/>
                  </a:lnTo>
                  <a:lnTo>
                    <a:pt x="2604" y="8831"/>
                  </a:lnTo>
                  <a:lnTo>
                    <a:pt x="2491" y="8967"/>
                  </a:lnTo>
                  <a:lnTo>
                    <a:pt x="2355" y="8990"/>
                  </a:lnTo>
                  <a:lnTo>
                    <a:pt x="2355" y="9035"/>
                  </a:lnTo>
                  <a:lnTo>
                    <a:pt x="2400" y="9081"/>
                  </a:lnTo>
                  <a:lnTo>
                    <a:pt x="2423" y="9103"/>
                  </a:lnTo>
                  <a:lnTo>
                    <a:pt x="2491" y="9126"/>
                  </a:lnTo>
                  <a:lnTo>
                    <a:pt x="2536" y="9126"/>
                  </a:lnTo>
                  <a:lnTo>
                    <a:pt x="2627" y="9148"/>
                  </a:lnTo>
                  <a:lnTo>
                    <a:pt x="2672" y="9171"/>
                  </a:lnTo>
                  <a:lnTo>
                    <a:pt x="2672" y="9216"/>
                  </a:lnTo>
                  <a:lnTo>
                    <a:pt x="2650" y="9284"/>
                  </a:lnTo>
                  <a:lnTo>
                    <a:pt x="2627" y="9330"/>
                  </a:lnTo>
                  <a:lnTo>
                    <a:pt x="2604" y="9352"/>
                  </a:lnTo>
                  <a:lnTo>
                    <a:pt x="2627" y="9375"/>
                  </a:lnTo>
                  <a:lnTo>
                    <a:pt x="2650" y="9398"/>
                  </a:lnTo>
                  <a:lnTo>
                    <a:pt x="2695" y="9398"/>
                  </a:lnTo>
                  <a:lnTo>
                    <a:pt x="2717" y="9375"/>
                  </a:lnTo>
                  <a:lnTo>
                    <a:pt x="2740" y="9330"/>
                  </a:lnTo>
                  <a:lnTo>
                    <a:pt x="2763" y="9330"/>
                  </a:lnTo>
                  <a:lnTo>
                    <a:pt x="2763" y="9352"/>
                  </a:lnTo>
                  <a:lnTo>
                    <a:pt x="2763" y="9375"/>
                  </a:lnTo>
                  <a:lnTo>
                    <a:pt x="2853" y="9420"/>
                  </a:lnTo>
                  <a:lnTo>
                    <a:pt x="3034" y="9488"/>
                  </a:lnTo>
                  <a:lnTo>
                    <a:pt x="3125" y="9488"/>
                  </a:lnTo>
                  <a:lnTo>
                    <a:pt x="3170" y="9511"/>
                  </a:lnTo>
                  <a:lnTo>
                    <a:pt x="3193" y="9533"/>
                  </a:lnTo>
                  <a:lnTo>
                    <a:pt x="3329" y="9647"/>
                  </a:lnTo>
                  <a:lnTo>
                    <a:pt x="3465" y="9647"/>
                  </a:lnTo>
                  <a:lnTo>
                    <a:pt x="3510" y="9624"/>
                  </a:lnTo>
                  <a:lnTo>
                    <a:pt x="3555" y="9624"/>
                  </a:lnTo>
                  <a:lnTo>
                    <a:pt x="3578" y="9647"/>
                  </a:lnTo>
                  <a:lnTo>
                    <a:pt x="3623" y="9669"/>
                  </a:lnTo>
                  <a:lnTo>
                    <a:pt x="3668" y="9715"/>
                  </a:lnTo>
                  <a:lnTo>
                    <a:pt x="3714" y="9760"/>
                  </a:lnTo>
                  <a:lnTo>
                    <a:pt x="3759" y="9782"/>
                  </a:lnTo>
                  <a:lnTo>
                    <a:pt x="3940" y="9737"/>
                  </a:lnTo>
                  <a:lnTo>
                    <a:pt x="3985" y="9760"/>
                  </a:lnTo>
                  <a:lnTo>
                    <a:pt x="4076" y="9760"/>
                  </a:lnTo>
                  <a:lnTo>
                    <a:pt x="4189" y="9782"/>
                  </a:lnTo>
                  <a:lnTo>
                    <a:pt x="4280" y="9782"/>
                  </a:lnTo>
                  <a:lnTo>
                    <a:pt x="4302" y="9760"/>
                  </a:lnTo>
                  <a:lnTo>
                    <a:pt x="4302" y="9647"/>
                  </a:lnTo>
                  <a:lnTo>
                    <a:pt x="4325" y="9624"/>
                  </a:lnTo>
                  <a:lnTo>
                    <a:pt x="4348" y="9601"/>
                  </a:lnTo>
                  <a:lnTo>
                    <a:pt x="4393" y="9601"/>
                  </a:lnTo>
                  <a:lnTo>
                    <a:pt x="4597" y="9669"/>
                  </a:lnTo>
                  <a:lnTo>
                    <a:pt x="4665" y="9715"/>
                  </a:lnTo>
                  <a:lnTo>
                    <a:pt x="4755" y="9737"/>
                  </a:lnTo>
                  <a:lnTo>
                    <a:pt x="4823" y="9760"/>
                  </a:lnTo>
                  <a:lnTo>
                    <a:pt x="4869" y="9760"/>
                  </a:lnTo>
                  <a:lnTo>
                    <a:pt x="4914" y="9873"/>
                  </a:lnTo>
                  <a:lnTo>
                    <a:pt x="4936" y="9850"/>
                  </a:lnTo>
                  <a:lnTo>
                    <a:pt x="4982" y="9828"/>
                  </a:lnTo>
                  <a:lnTo>
                    <a:pt x="5027" y="9828"/>
                  </a:lnTo>
                  <a:lnTo>
                    <a:pt x="5140" y="9873"/>
                  </a:lnTo>
                  <a:lnTo>
                    <a:pt x="5163" y="9896"/>
                  </a:lnTo>
                  <a:lnTo>
                    <a:pt x="5163" y="9918"/>
                  </a:lnTo>
                  <a:lnTo>
                    <a:pt x="5140" y="9941"/>
                  </a:lnTo>
                  <a:lnTo>
                    <a:pt x="5140" y="9964"/>
                  </a:lnTo>
                  <a:lnTo>
                    <a:pt x="5253" y="10032"/>
                  </a:lnTo>
                  <a:lnTo>
                    <a:pt x="5321" y="10054"/>
                  </a:lnTo>
                  <a:lnTo>
                    <a:pt x="5344" y="10099"/>
                  </a:lnTo>
                  <a:lnTo>
                    <a:pt x="5367" y="10122"/>
                  </a:lnTo>
                  <a:lnTo>
                    <a:pt x="5412" y="10122"/>
                  </a:lnTo>
                  <a:lnTo>
                    <a:pt x="5457" y="10099"/>
                  </a:lnTo>
                  <a:lnTo>
                    <a:pt x="5525" y="10054"/>
                  </a:lnTo>
                  <a:lnTo>
                    <a:pt x="5661" y="10099"/>
                  </a:lnTo>
                  <a:lnTo>
                    <a:pt x="5820" y="10145"/>
                  </a:lnTo>
                  <a:lnTo>
                    <a:pt x="5887" y="10145"/>
                  </a:lnTo>
                  <a:lnTo>
                    <a:pt x="5887" y="10122"/>
                  </a:lnTo>
                  <a:lnTo>
                    <a:pt x="5910" y="10099"/>
                  </a:lnTo>
                  <a:lnTo>
                    <a:pt x="5933" y="10077"/>
                  </a:lnTo>
                  <a:lnTo>
                    <a:pt x="5978" y="10077"/>
                  </a:lnTo>
                  <a:lnTo>
                    <a:pt x="6023" y="10054"/>
                  </a:lnTo>
                  <a:lnTo>
                    <a:pt x="6091" y="10032"/>
                  </a:lnTo>
                  <a:lnTo>
                    <a:pt x="6136" y="10009"/>
                  </a:lnTo>
                  <a:lnTo>
                    <a:pt x="6204" y="10032"/>
                  </a:lnTo>
                  <a:lnTo>
                    <a:pt x="6295" y="10054"/>
                  </a:lnTo>
                  <a:lnTo>
                    <a:pt x="6340" y="10054"/>
                  </a:lnTo>
                  <a:lnTo>
                    <a:pt x="6318" y="10009"/>
                  </a:lnTo>
                  <a:lnTo>
                    <a:pt x="6250" y="9873"/>
                  </a:lnTo>
                  <a:lnTo>
                    <a:pt x="6204" y="9601"/>
                  </a:lnTo>
                  <a:lnTo>
                    <a:pt x="6204" y="9533"/>
                  </a:lnTo>
                  <a:lnTo>
                    <a:pt x="6295" y="9352"/>
                  </a:lnTo>
                  <a:lnTo>
                    <a:pt x="6386" y="9216"/>
                  </a:lnTo>
                  <a:lnTo>
                    <a:pt x="6793" y="8945"/>
                  </a:lnTo>
                  <a:lnTo>
                    <a:pt x="6861" y="8877"/>
                  </a:lnTo>
                  <a:lnTo>
                    <a:pt x="6884" y="8831"/>
                  </a:lnTo>
                  <a:lnTo>
                    <a:pt x="6997" y="8786"/>
                  </a:lnTo>
                  <a:lnTo>
                    <a:pt x="7020" y="8809"/>
                  </a:lnTo>
                  <a:lnTo>
                    <a:pt x="7042" y="8831"/>
                  </a:lnTo>
                  <a:lnTo>
                    <a:pt x="7087" y="8899"/>
                  </a:lnTo>
                  <a:lnTo>
                    <a:pt x="7133" y="8922"/>
                  </a:lnTo>
                  <a:lnTo>
                    <a:pt x="7269" y="8945"/>
                  </a:lnTo>
                  <a:lnTo>
                    <a:pt x="7291" y="8945"/>
                  </a:lnTo>
                  <a:lnTo>
                    <a:pt x="7472" y="9013"/>
                  </a:lnTo>
                  <a:lnTo>
                    <a:pt x="7540" y="9035"/>
                  </a:lnTo>
                  <a:lnTo>
                    <a:pt x="7586" y="9035"/>
                  </a:lnTo>
                  <a:lnTo>
                    <a:pt x="7586" y="8990"/>
                  </a:lnTo>
                  <a:lnTo>
                    <a:pt x="7608" y="8990"/>
                  </a:lnTo>
                  <a:lnTo>
                    <a:pt x="7631" y="9013"/>
                  </a:lnTo>
                  <a:lnTo>
                    <a:pt x="7654" y="8990"/>
                  </a:lnTo>
                  <a:lnTo>
                    <a:pt x="7699" y="8967"/>
                  </a:lnTo>
                  <a:lnTo>
                    <a:pt x="7744" y="8967"/>
                  </a:lnTo>
                  <a:lnTo>
                    <a:pt x="7812" y="8945"/>
                  </a:lnTo>
                  <a:lnTo>
                    <a:pt x="7812" y="8990"/>
                  </a:lnTo>
                  <a:lnTo>
                    <a:pt x="7812" y="9035"/>
                  </a:lnTo>
                  <a:lnTo>
                    <a:pt x="7857" y="9058"/>
                  </a:lnTo>
                  <a:lnTo>
                    <a:pt x="8016" y="9058"/>
                  </a:lnTo>
                  <a:lnTo>
                    <a:pt x="8084" y="9194"/>
                  </a:lnTo>
                  <a:lnTo>
                    <a:pt x="8288" y="9239"/>
                  </a:lnTo>
                  <a:lnTo>
                    <a:pt x="8401" y="9330"/>
                  </a:lnTo>
                  <a:lnTo>
                    <a:pt x="8582" y="9330"/>
                  </a:lnTo>
                  <a:lnTo>
                    <a:pt x="8650" y="9352"/>
                  </a:lnTo>
                  <a:lnTo>
                    <a:pt x="8786" y="9284"/>
                  </a:lnTo>
                  <a:lnTo>
                    <a:pt x="8944" y="9262"/>
                  </a:lnTo>
                  <a:lnTo>
                    <a:pt x="9012" y="9216"/>
                  </a:lnTo>
                  <a:lnTo>
                    <a:pt x="9080" y="9148"/>
                  </a:lnTo>
                  <a:lnTo>
                    <a:pt x="9103" y="9081"/>
                  </a:lnTo>
                  <a:lnTo>
                    <a:pt x="9125" y="9035"/>
                  </a:lnTo>
                  <a:lnTo>
                    <a:pt x="9239" y="8967"/>
                  </a:lnTo>
                  <a:lnTo>
                    <a:pt x="9488" y="8718"/>
                  </a:lnTo>
                  <a:lnTo>
                    <a:pt x="9556" y="8673"/>
                  </a:lnTo>
                  <a:lnTo>
                    <a:pt x="9646" y="8650"/>
                  </a:lnTo>
                  <a:lnTo>
                    <a:pt x="9646" y="8605"/>
                  </a:lnTo>
                  <a:lnTo>
                    <a:pt x="9691" y="8605"/>
                  </a:lnTo>
                  <a:lnTo>
                    <a:pt x="9691" y="8628"/>
                  </a:lnTo>
                  <a:lnTo>
                    <a:pt x="9737" y="8605"/>
                  </a:lnTo>
                  <a:lnTo>
                    <a:pt x="9737" y="8537"/>
                  </a:lnTo>
                  <a:lnTo>
                    <a:pt x="9737" y="8492"/>
                  </a:lnTo>
                  <a:lnTo>
                    <a:pt x="9759" y="8447"/>
                  </a:lnTo>
                  <a:lnTo>
                    <a:pt x="9805" y="8379"/>
                  </a:lnTo>
                  <a:lnTo>
                    <a:pt x="9873" y="8311"/>
                  </a:lnTo>
                  <a:lnTo>
                    <a:pt x="9895" y="8243"/>
                  </a:lnTo>
                  <a:lnTo>
                    <a:pt x="9873" y="8220"/>
                  </a:lnTo>
                  <a:lnTo>
                    <a:pt x="9850" y="8152"/>
                  </a:lnTo>
                  <a:lnTo>
                    <a:pt x="9827" y="8152"/>
                  </a:lnTo>
                  <a:lnTo>
                    <a:pt x="9646" y="8197"/>
                  </a:lnTo>
                  <a:lnTo>
                    <a:pt x="9601" y="8197"/>
                  </a:lnTo>
                  <a:lnTo>
                    <a:pt x="9465" y="8130"/>
                  </a:lnTo>
                  <a:lnTo>
                    <a:pt x="9329" y="8039"/>
                  </a:lnTo>
                  <a:lnTo>
                    <a:pt x="9261" y="7971"/>
                  </a:lnTo>
                  <a:lnTo>
                    <a:pt x="9239" y="7903"/>
                  </a:lnTo>
                  <a:lnTo>
                    <a:pt x="9261" y="7880"/>
                  </a:lnTo>
                  <a:lnTo>
                    <a:pt x="9261" y="7835"/>
                  </a:lnTo>
                  <a:lnTo>
                    <a:pt x="9216" y="7790"/>
                  </a:lnTo>
                  <a:lnTo>
                    <a:pt x="9239" y="7722"/>
                  </a:lnTo>
                  <a:lnTo>
                    <a:pt x="9284" y="7654"/>
                  </a:lnTo>
                  <a:lnTo>
                    <a:pt x="9306" y="7586"/>
                  </a:lnTo>
                  <a:lnTo>
                    <a:pt x="9352" y="7586"/>
                  </a:lnTo>
                  <a:lnTo>
                    <a:pt x="9374" y="7541"/>
                  </a:lnTo>
                  <a:lnTo>
                    <a:pt x="9352" y="7428"/>
                  </a:lnTo>
                  <a:lnTo>
                    <a:pt x="9329" y="7405"/>
                  </a:lnTo>
                  <a:lnTo>
                    <a:pt x="9306" y="7382"/>
                  </a:lnTo>
                  <a:lnTo>
                    <a:pt x="9261" y="7382"/>
                  </a:lnTo>
                  <a:lnTo>
                    <a:pt x="9193" y="7360"/>
                  </a:lnTo>
                  <a:lnTo>
                    <a:pt x="9148" y="7314"/>
                  </a:lnTo>
                  <a:lnTo>
                    <a:pt x="9125" y="7269"/>
                  </a:lnTo>
                  <a:lnTo>
                    <a:pt x="9103" y="7201"/>
                  </a:lnTo>
                  <a:lnTo>
                    <a:pt x="9057" y="7156"/>
                  </a:lnTo>
                  <a:lnTo>
                    <a:pt x="9057" y="7111"/>
                  </a:lnTo>
                  <a:lnTo>
                    <a:pt x="9103" y="7065"/>
                  </a:lnTo>
                  <a:lnTo>
                    <a:pt x="9171" y="7065"/>
                  </a:lnTo>
                  <a:lnTo>
                    <a:pt x="9216" y="7088"/>
                  </a:lnTo>
                  <a:lnTo>
                    <a:pt x="9329" y="6997"/>
                  </a:lnTo>
                  <a:lnTo>
                    <a:pt x="9374" y="6975"/>
                  </a:lnTo>
                  <a:lnTo>
                    <a:pt x="9420" y="6975"/>
                  </a:lnTo>
                  <a:lnTo>
                    <a:pt x="9442" y="6839"/>
                  </a:lnTo>
                  <a:lnTo>
                    <a:pt x="9465" y="6816"/>
                  </a:lnTo>
                  <a:lnTo>
                    <a:pt x="9465" y="6794"/>
                  </a:lnTo>
                  <a:lnTo>
                    <a:pt x="9442" y="6748"/>
                  </a:lnTo>
                  <a:lnTo>
                    <a:pt x="9352" y="6680"/>
                  </a:lnTo>
                  <a:lnTo>
                    <a:pt x="9306" y="6590"/>
                  </a:lnTo>
                  <a:lnTo>
                    <a:pt x="9261" y="6477"/>
                  </a:lnTo>
                  <a:lnTo>
                    <a:pt x="9193" y="6431"/>
                  </a:lnTo>
                  <a:lnTo>
                    <a:pt x="9171" y="6409"/>
                  </a:lnTo>
                  <a:lnTo>
                    <a:pt x="9171" y="6363"/>
                  </a:lnTo>
                  <a:lnTo>
                    <a:pt x="9193" y="6318"/>
                  </a:lnTo>
                  <a:lnTo>
                    <a:pt x="9306" y="6250"/>
                  </a:lnTo>
                  <a:lnTo>
                    <a:pt x="9374" y="6182"/>
                  </a:lnTo>
                  <a:lnTo>
                    <a:pt x="9352" y="6160"/>
                  </a:lnTo>
                  <a:lnTo>
                    <a:pt x="9306" y="6092"/>
                  </a:lnTo>
                  <a:lnTo>
                    <a:pt x="9261" y="6046"/>
                  </a:lnTo>
                  <a:lnTo>
                    <a:pt x="9239" y="6001"/>
                  </a:lnTo>
                  <a:lnTo>
                    <a:pt x="9193" y="5956"/>
                  </a:lnTo>
                  <a:lnTo>
                    <a:pt x="9171" y="5911"/>
                  </a:lnTo>
                  <a:lnTo>
                    <a:pt x="9193" y="5797"/>
                  </a:lnTo>
                  <a:lnTo>
                    <a:pt x="9171" y="5752"/>
                  </a:lnTo>
                  <a:lnTo>
                    <a:pt x="9171" y="5684"/>
                  </a:lnTo>
                  <a:lnTo>
                    <a:pt x="9171" y="5639"/>
                  </a:lnTo>
                  <a:lnTo>
                    <a:pt x="9148" y="5639"/>
                  </a:lnTo>
                  <a:lnTo>
                    <a:pt x="9012" y="5594"/>
                  </a:lnTo>
                  <a:lnTo>
                    <a:pt x="8899" y="5616"/>
                  </a:lnTo>
                  <a:lnTo>
                    <a:pt x="8808" y="5661"/>
                  </a:lnTo>
                  <a:lnTo>
                    <a:pt x="8740" y="5729"/>
                  </a:lnTo>
                  <a:lnTo>
                    <a:pt x="8740" y="5752"/>
                  </a:lnTo>
                  <a:lnTo>
                    <a:pt x="8763" y="5820"/>
                  </a:lnTo>
                  <a:lnTo>
                    <a:pt x="8718" y="5888"/>
                  </a:lnTo>
                  <a:lnTo>
                    <a:pt x="8627" y="5933"/>
                  </a:lnTo>
                  <a:lnTo>
                    <a:pt x="8537" y="5933"/>
                  </a:lnTo>
                  <a:lnTo>
                    <a:pt x="8537" y="5865"/>
                  </a:lnTo>
                  <a:lnTo>
                    <a:pt x="8582" y="5843"/>
                  </a:lnTo>
                  <a:lnTo>
                    <a:pt x="8627" y="5775"/>
                  </a:lnTo>
                  <a:lnTo>
                    <a:pt x="8650" y="5729"/>
                  </a:lnTo>
                  <a:lnTo>
                    <a:pt x="8650" y="5661"/>
                  </a:lnTo>
                  <a:lnTo>
                    <a:pt x="8605" y="5616"/>
                  </a:lnTo>
                  <a:lnTo>
                    <a:pt x="8605" y="5571"/>
                  </a:lnTo>
                  <a:lnTo>
                    <a:pt x="8627" y="5503"/>
                  </a:lnTo>
                  <a:lnTo>
                    <a:pt x="8650" y="5458"/>
                  </a:lnTo>
                  <a:lnTo>
                    <a:pt x="8672" y="5412"/>
                  </a:lnTo>
                  <a:lnTo>
                    <a:pt x="8786" y="5322"/>
                  </a:lnTo>
                  <a:lnTo>
                    <a:pt x="8876" y="5231"/>
                  </a:lnTo>
                  <a:lnTo>
                    <a:pt x="8899" y="5141"/>
                  </a:lnTo>
                  <a:lnTo>
                    <a:pt x="8899" y="5050"/>
                  </a:lnTo>
                  <a:lnTo>
                    <a:pt x="8922" y="5005"/>
                  </a:lnTo>
                  <a:lnTo>
                    <a:pt x="9057" y="4960"/>
                  </a:lnTo>
                  <a:lnTo>
                    <a:pt x="9080" y="4914"/>
                  </a:lnTo>
                  <a:lnTo>
                    <a:pt x="9103" y="4892"/>
                  </a:lnTo>
                  <a:lnTo>
                    <a:pt x="9193" y="4756"/>
                  </a:lnTo>
                  <a:lnTo>
                    <a:pt x="9306" y="4643"/>
                  </a:lnTo>
                  <a:lnTo>
                    <a:pt x="9329" y="4597"/>
                  </a:lnTo>
                  <a:lnTo>
                    <a:pt x="9352" y="4575"/>
                  </a:lnTo>
                  <a:lnTo>
                    <a:pt x="9352" y="4552"/>
                  </a:lnTo>
                  <a:lnTo>
                    <a:pt x="9329" y="4552"/>
                  </a:lnTo>
                  <a:lnTo>
                    <a:pt x="9284" y="4529"/>
                  </a:lnTo>
                  <a:lnTo>
                    <a:pt x="9261" y="4507"/>
                  </a:lnTo>
                  <a:lnTo>
                    <a:pt x="9329" y="4416"/>
                  </a:lnTo>
                  <a:lnTo>
                    <a:pt x="9397" y="4394"/>
                  </a:lnTo>
                  <a:lnTo>
                    <a:pt x="9488" y="4394"/>
                  </a:lnTo>
                  <a:lnTo>
                    <a:pt x="9488" y="4416"/>
                  </a:lnTo>
                  <a:lnTo>
                    <a:pt x="9510" y="4461"/>
                  </a:lnTo>
                  <a:lnTo>
                    <a:pt x="9623" y="4461"/>
                  </a:lnTo>
                  <a:lnTo>
                    <a:pt x="9691" y="4416"/>
                  </a:lnTo>
                  <a:lnTo>
                    <a:pt x="9714" y="4371"/>
                  </a:lnTo>
                  <a:lnTo>
                    <a:pt x="9737" y="4326"/>
                  </a:lnTo>
                  <a:lnTo>
                    <a:pt x="9827" y="4258"/>
                  </a:lnTo>
                  <a:lnTo>
                    <a:pt x="9805" y="4258"/>
                  </a:lnTo>
                  <a:lnTo>
                    <a:pt x="9759" y="4167"/>
                  </a:lnTo>
                  <a:lnTo>
                    <a:pt x="9782" y="4054"/>
                  </a:lnTo>
                  <a:lnTo>
                    <a:pt x="9827" y="3895"/>
                  </a:lnTo>
                  <a:lnTo>
                    <a:pt x="9827" y="3782"/>
                  </a:lnTo>
                  <a:lnTo>
                    <a:pt x="9805" y="3714"/>
                  </a:lnTo>
                  <a:lnTo>
                    <a:pt x="9827" y="3601"/>
                  </a:lnTo>
                  <a:lnTo>
                    <a:pt x="9918" y="3443"/>
                  </a:lnTo>
                  <a:lnTo>
                    <a:pt x="9963" y="3307"/>
                  </a:lnTo>
                  <a:lnTo>
                    <a:pt x="9986" y="3126"/>
                  </a:lnTo>
                  <a:lnTo>
                    <a:pt x="10008" y="3035"/>
                  </a:lnTo>
                  <a:lnTo>
                    <a:pt x="10076" y="2944"/>
                  </a:lnTo>
                  <a:lnTo>
                    <a:pt x="10235" y="2741"/>
                  </a:lnTo>
                  <a:lnTo>
                    <a:pt x="10257" y="2718"/>
                  </a:lnTo>
                  <a:lnTo>
                    <a:pt x="10257" y="2627"/>
                  </a:lnTo>
                  <a:lnTo>
                    <a:pt x="10212" y="2605"/>
                  </a:lnTo>
                  <a:lnTo>
                    <a:pt x="10144" y="2582"/>
                  </a:lnTo>
                  <a:lnTo>
                    <a:pt x="9986" y="2537"/>
                  </a:lnTo>
                  <a:lnTo>
                    <a:pt x="9827" y="2514"/>
                  </a:lnTo>
                  <a:lnTo>
                    <a:pt x="9759" y="2492"/>
                  </a:lnTo>
                  <a:lnTo>
                    <a:pt x="9714" y="2401"/>
                  </a:lnTo>
                  <a:lnTo>
                    <a:pt x="9669" y="2401"/>
                  </a:lnTo>
                  <a:lnTo>
                    <a:pt x="9601" y="2424"/>
                  </a:lnTo>
                  <a:lnTo>
                    <a:pt x="9510" y="2446"/>
                  </a:lnTo>
                  <a:lnTo>
                    <a:pt x="9442" y="2424"/>
                  </a:lnTo>
                  <a:lnTo>
                    <a:pt x="9397" y="2446"/>
                  </a:lnTo>
                  <a:lnTo>
                    <a:pt x="9374" y="2446"/>
                  </a:lnTo>
                  <a:lnTo>
                    <a:pt x="9352" y="2378"/>
                  </a:lnTo>
                  <a:lnTo>
                    <a:pt x="9306" y="2356"/>
                  </a:lnTo>
                  <a:lnTo>
                    <a:pt x="9261" y="2333"/>
                  </a:lnTo>
                  <a:lnTo>
                    <a:pt x="9239" y="2333"/>
                  </a:lnTo>
                  <a:lnTo>
                    <a:pt x="9193" y="2378"/>
                  </a:lnTo>
                  <a:lnTo>
                    <a:pt x="9171" y="2401"/>
                  </a:lnTo>
                  <a:lnTo>
                    <a:pt x="9148" y="2401"/>
                  </a:lnTo>
                  <a:lnTo>
                    <a:pt x="9035" y="2242"/>
                  </a:lnTo>
                  <a:lnTo>
                    <a:pt x="9012" y="2197"/>
                  </a:lnTo>
                  <a:lnTo>
                    <a:pt x="9012" y="2175"/>
                  </a:lnTo>
                  <a:lnTo>
                    <a:pt x="8967" y="2107"/>
                  </a:lnTo>
                  <a:lnTo>
                    <a:pt x="8922" y="2061"/>
                  </a:lnTo>
                  <a:lnTo>
                    <a:pt x="8854" y="2039"/>
                  </a:lnTo>
                  <a:lnTo>
                    <a:pt x="8831" y="2039"/>
                  </a:lnTo>
                  <a:lnTo>
                    <a:pt x="8763" y="2016"/>
                  </a:lnTo>
                  <a:lnTo>
                    <a:pt x="8740" y="1993"/>
                  </a:lnTo>
                  <a:lnTo>
                    <a:pt x="8695" y="1971"/>
                  </a:lnTo>
                  <a:lnTo>
                    <a:pt x="8650" y="1993"/>
                  </a:lnTo>
                  <a:lnTo>
                    <a:pt x="8605" y="2039"/>
                  </a:lnTo>
                  <a:lnTo>
                    <a:pt x="8514" y="2039"/>
                  </a:lnTo>
                  <a:lnTo>
                    <a:pt x="8491" y="2016"/>
                  </a:lnTo>
                  <a:lnTo>
                    <a:pt x="8469" y="1993"/>
                  </a:lnTo>
                  <a:lnTo>
                    <a:pt x="8423" y="1971"/>
                  </a:lnTo>
                  <a:lnTo>
                    <a:pt x="8378" y="1925"/>
                  </a:lnTo>
                  <a:lnTo>
                    <a:pt x="8333" y="1925"/>
                  </a:lnTo>
                  <a:lnTo>
                    <a:pt x="8242" y="1948"/>
                  </a:lnTo>
                  <a:lnTo>
                    <a:pt x="8197" y="1971"/>
                  </a:lnTo>
                  <a:lnTo>
                    <a:pt x="8152" y="1971"/>
                  </a:lnTo>
                  <a:lnTo>
                    <a:pt x="8106" y="1903"/>
                  </a:lnTo>
                  <a:lnTo>
                    <a:pt x="8038" y="1835"/>
                  </a:lnTo>
                  <a:lnTo>
                    <a:pt x="7993" y="1790"/>
                  </a:lnTo>
                  <a:lnTo>
                    <a:pt x="7971" y="1767"/>
                  </a:lnTo>
                  <a:lnTo>
                    <a:pt x="7925" y="1744"/>
                  </a:lnTo>
                  <a:lnTo>
                    <a:pt x="7857" y="1699"/>
                  </a:lnTo>
                  <a:lnTo>
                    <a:pt x="7812" y="1676"/>
                  </a:lnTo>
                  <a:lnTo>
                    <a:pt x="7767" y="1631"/>
                  </a:lnTo>
                  <a:lnTo>
                    <a:pt x="7654" y="1631"/>
                  </a:lnTo>
                  <a:lnTo>
                    <a:pt x="7631" y="1563"/>
                  </a:lnTo>
                  <a:lnTo>
                    <a:pt x="7631" y="1473"/>
                  </a:lnTo>
                  <a:lnTo>
                    <a:pt x="7586" y="1427"/>
                  </a:lnTo>
                  <a:lnTo>
                    <a:pt x="7654" y="1201"/>
                  </a:lnTo>
                  <a:lnTo>
                    <a:pt x="7608" y="1178"/>
                  </a:lnTo>
                  <a:lnTo>
                    <a:pt x="7586" y="1201"/>
                  </a:lnTo>
                  <a:lnTo>
                    <a:pt x="7518" y="1246"/>
                  </a:lnTo>
                  <a:lnTo>
                    <a:pt x="7495" y="1314"/>
                  </a:lnTo>
                  <a:lnTo>
                    <a:pt x="7495" y="1359"/>
                  </a:lnTo>
                  <a:lnTo>
                    <a:pt x="7404" y="1427"/>
                  </a:lnTo>
                  <a:lnTo>
                    <a:pt x="7110" y="1427"/>
                  </a:lnTo>
                  <a:lnTo>
                    <a:pt x="7087" y="1405"/>
                  </a:lnTo>
                  <a:lnTo>
                    <a:pt x="7065" y="1382"/>
                  </a:lnTo>
                  <a:lnTo>
                    <a:pt x="7065" y="1359"/>
                  </a:lnTo>
                  <a:lnTo>
                    <a:pt x="7087" y="1337"/>
                  </a:lnTo>
                  <a:lnTo>
                    <a:pt x="7110" y="1291"/>
                  </a:lnTo>
                  <a:lnTo>
                    <a:pt x="7110" y="1246"/>
                  </a:lnTo>
                  <a:lnTo>
                    <a:pt x="7087" y="1201"/>
                  </a:lnTo>
                  <a:lnTo>
                    <a:pt x="7065" y="1201"/>
                  </a:lnTo>
                  <a:lnTo>
                    <a:pt x="7087" y="1156"/>
                  </a:lnTo>
                  <a:lnTo>
                    <a:pt x="7087" y="1088"/>
                  </a:lnTo>
                  <a:lnTo>
                    <a:pt x="7110" y="1065"/>
                  </a:lnTo>
                  <a:lnTo>
                    <a:pt x="6997" y="974"/>
                  </a:lnTo>
                  <a:lnTo>
                    <a:pt x="6929" y="952"/>
                  </a:lnTo>
                  <a:lnTo>
                    <a:pt x="6861" y="952"/>
                  </a:lnTo>
                  <a:lnTo>
                    <a:pt x="6793" y="929"/>
                  </a:lnTo>
                  <a:lnTo>
                    <a:pt x="6770" y="952"/>
                  </a:lnTo>
                  <a:lnTo>
                    <a:pt x="6748" y="974"/>
                  </a:lnTo>
                  <a:lnTo>
                    <a:pt x="6725" y="997"/>
                  </a:lnTo>
                  <a:lnTo>
                    <a:pt x="6703" y="974"/>
                  </a:lnTo>
                  <a:lnTo>
                    <a:pt x="6657" y="793"/>
                  </a:lnTo>
                  <a:lnTo>
                    <a:pt x="6635" y="771"/>
                  </a:lnTo>
                  <a:lnTo>
                    <a:pt x="6544" y="748"/>
                  </a:lnTo>
                  <a:lnTo>
                    <a:pt x="6431" y="748"/>
                  </a:lnTo>
                  <a:lnTo>
                    <a:pt x="6386" y="703"/>
                  </a:lnTo>
                  <a:lnTo>
                    <a:pt x="6363" y="635"/>
                  </a:lnTo>
                  <a:lnTo>
                    <a:pt x="6363" y="544"/>
                  </a:lnTo>
                  <a:lnTo>
                    <a:pt x="6318" y="454"/>
                  </a:lnTo>
                  <a:lnTo>
                    <a:pt x="6295" y="431"/>
                  </a:lnTo>
                  <a:lnTo>
                    <a:pt x="6250" y="408"/>
                  </a:lnTo>
                  <a:lnTo>
                    <a:pt x="6182" y="408"/>
                  </a:lnTo>
                  <a:lnTo>
                    <a:pt x="6114" y="454"/>
                  </a:lnTo>
                  <a:lnTo>
                    <a:pt x="6069" y="476"/>
                  </a:lnTo>
                  <a:lnTo>
                    <a:pt x="6046" y="476"/>
                  </a:lnTo>
                  <a:lnTo>
                    <a:pt x="5978" y="431"/>
                  </a:lnTo>
                  <a:lnTo>
                    <a:pt x="5910" y="363"/>
                  </a:lnTo>
                  <a:lnTo>
                    <a:pt x="5842" y="273"/>
                  </a:lnTo>
                  <a:lnTo>
                    <a:pt x="5842" y="227"/>
                  </a:lnTo>
                  <a:lnTo>
                    <a:pt x="5842" y="182"/>
                  </a:lnTo>
                  <a:lnTo>
                    <a:pt x="5820" y="137"/>
                  </a:lnTo>
                  <a:lnTo>
                    <a:pt x="5797" y="69"/>
                  </a:lnTo>
                  <a:lnTo>
                    <a:pt x="5797" y="1"/>
                  </a:lnTo>
                  <a:close/>
                  <a:moveTo>
                    <a:pt x="11231" y="9420"/>
                  </a:moveTo>
                  <a:lnTo>
                    <a:pt x="11208" y="9488"/>
                  </a:lnTo>
                  <a:lnTo>
                    <a:pt x="11186" y="9647"/>
                  </a:lnTo>
                  <a:lnTo>
                    <a:pt x="11208" y="9692"/>
                  </a:lnTo>
                  <a:lnTo>
                    <a:pt x="11186" y="9737"/>
                  </a:lnTo>
                  <a:lnTo>
                    <a:pt x="11163" y="9760"/>
                  </a:lnTo>
                  <a:lnTo>
                    <a:pt x="11141" y="9737"/>
                  </a:lnTo>
                  <a:lnTo>
                    <a:pt x="11095" y="9737"/>
                  </a:lnTo>
                  <a:lnTo>
                    <a:pt x="11050" y="9715"/>
                  </a:lnTo>
                  <a:lnTo>
                    <a:pt x="11005" y="9760"/>
                  </a:lnTo>
                  <a:lnTo>
                    <a:pt x="10959" y="9805"/>
                  </a:lnTo>
                  <a:lnTo>
                    <a:pt x="10937" y="9828"/>
                  </a:lnTo>
                  <a:lnTo>
                    <a:pt x="10778" y="9850"/>
                  </a:lnTo>
                  <a:lnTo>
                    <a:pt x="10710" y="9918"/>
                  </a:lnTo>
                  <a:lnTo>
                    <a:pt x="10642" y="10054"/>
                  </a:lnTo>
                  <a:lnTo>
                    <a:pt x="10597" y="10099"/>
                  </a:lnTo>
                  <a:lnTo>
                    <a:pt x="10597" y="10122"/>
                  </a:lnTo>
                  <a:lnTo>
                    <a:pt x="10620" y="10145"/>
                  </a:lnTo>
                  <a:lnTo>
                    <a:pt x="10642" y="10145"/>
                  </a:lnTo>
                  <a:lnTo>
                    <a:pt x="10688" y="10213"/>
                  </a:lnTo>
                  <a:lnTo>
                    <a:pt x="10620" y="10235"/>
                  </a:lnTo>
                  <a:lnTo>
                    <a:pt x="10597" y="10281"/>
                  </a:lnTo>
                  <a:lnTo>
                    <a:pt x="10597" y="10349"/>
                  </a:lnTo>
                  <a:lnTo>
                    <a:pt x="10642" y="10394"/>
                  </a:lnTo>
                  <a:lnTo>
                    <a:pt x="10688" y="10416"/>
                  </a:lnTo>
                  <a:lnTo>
                    <a:pt x="10688" y="10462"/>
                  </a:lnTo>
                  <a:lnTo>
                    <a:pt x="10665" y="10507"/>
                  </a:lnTo>
                  <a:lnTo>
                    <a:pt x="10620" y="10552"/>
                  </a:lnTo>
                  <a:lnTo>
                    <a:pt x="10642" y="10575"/>
                  </a:lnTo>
                  <a:lnTo>
                    <a:pt x="10665" y="10598"/>
                  </a:lnTo>
                  <a:lnTo>
                    <a:pt x="10733" y="10598"/>
                  </a:lnTo>
                  <a:lnTo>
                    <a:pt x="10733" y="10643"/>
                  </a:lnTo>
                  <a:lnTo>
                    <a:pt x="10710" y="10711"/>
                  </a:lnTo>
                  <a:lnTo>
                    <a:pt x="10710" y="10756"/>
                  </a:lnTo>
                  <a:lnTo>
                    <a:pt x="10756" y="10779"/>
                  </a:lnTo>
                  <a:lnTo>
                    <a:pt x="10846" y="10824"/>
                  </a:lnTo>
                  <a:lnTo>
                    <a:pt x="10846" y="10869"/>
                  </a:lnTo>
                  <a:lnTo>
                    <a:pt x="10801" y="10915"/>
                  </a:lnTo>
                  <a:lnTo>
                    <a:pt x="10778" y="10937"/>
                  </a:lnTo>
                  <a:lnTo>
                    <a:pt x="10801" y="10982"/>
                  </a:lnTo>
                  <a:lnTo>
                    <a:pt x="10846" y="11028"/>
                  </a:lnTo>
                  <a:lnTo>
                    <a:pt x="10937" y="11073"/>
                  </a:lnTo>
                  <a:lnTo>
                    <a:pt x="11073" y="11164"/>
                  </a:lnTo>
                  <a:lnTo>
                    <a:pt x="11141" y="11073"/>
                  </a:lnTo>
                  <a:lnTo>
                    <a:pt x="11208" y="10915"/>
                  </a:lnTo>
                  <a:lnTo>
                    <a:pt x="11231" y="10847"/>
                  </a:lnTo>
                  <a:lnTo>
                    <a:pt x="11254" y="10801"/>
                  </a:lnTo>
                  <a:lnTo>
                    <a:pt x="11254" y="10598"/>
                  </a:lnTo>
                  <a:lnTo>
                    <a:pt x="11276" y="10530"/>
                  </a:lnTo>
                  <a:lnTo>
                    <a:pt x="11367" y="10371"/>
                  </a:lnTo>
                  <a:lnTo>
                    <a:pt x="11367" y="10349"/>
                  </a:lnTo>
                  <a:lnTo>
                    <a:pt x="11344" y="9918"/>
                  </a:lnTo>
                  <a:lnTo>
                    <a:pt x="11344" y="9873"/>
                  </a:lnTo>
                  <a:lnTo>
                    <a:pt x="11322" y="9850"/>
                  </a:lnTo>
                  <a:lnTo>
                    <a:pt x="11299" y="9805"/>
                  </a:lnTo>
                  <a:lnTo>
                    <a:pt x="11322" y="9647"/>
                  </a:lnTo>
                  <a:lnTo>
                    <a:pt x="11322" y="9579"/>
                  </a:lnTo>
                  <a:lnTo>
                    <a:pt x="11299" y="9488"/>
                  </a:lnTo>
                  <a:lnTo>
                    <a:pt x="11299" y="9465"/>
                  </a:lnTo>
                  <a:lnTo>
                    <a:pt x="11254" y="942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771500" y="3731475"/>
              <a:ext cx="114375" cy="122875"/>
            </a:xfrm>
            <a:custGeom>
              <a:rect b="b" l="l" r="r" t="t"/>
              <a:pathLst>
                <a:path extrusionOk="0" h="4915" w="4575">
                  <a:moveTo>
                    <a:pt x="2083" y="1"/>
                  </a:moveTo>
                  <a:lnTo>
                    <a:pt x="2083" y="46"/>
                  </a:lnTo>
                  <a:lnTo>
                    <a:pt x="2083" y="69"/>
                  </a:lnTo>
                  <a:lnTo>
                    <a:pt x="2083" y="114"/>
                  </a:lnTo>
                  <a:lnTo>
                    <a:pt x="2083" y="295"/>
                  </a:lnTo>
                  <a:lnTo>
                    <a:pt x="2083" y="454"/>
                  </a:lnTo>
                  <a:lnTo>
                    <a:pt x="2083" y="612"/>
                  </a:lnTo>
                  <a:lnTo>
                    <a:pt x="2083" y="793"/>
                  </a:lnTo>
                  <a:lnTo>
                    <a:pt x="2083" y="929"/>
                  </a:lnTo>
                  <a:lnTo>
                    <a:pt x="2083" y="1042"/>
                  </a:lnTo>
                  <a:lnTo>
                    <a:pt x="997" y="1042"/>
                  </a:lnTo>
                  <a:lnTo>
                    <a:pt x="974" y="1065"/>
                  </a:lnTo>
                  <a:lnTo>
                    <a:pt x="951" y="1065"/>
                  </a:lnTo>
                  <a:lnTo>
                    <a:pt x="906" y="1042"/>
                  </a:lnTo>
                  <a:lnTo>
                    <a:pt x="861" y="1042"/>
                  </a:lnTo>
                  <a:lnTo>
                    <a:pt x="861" y="1020"/>
                  </a:lnTo>
                  <a:lnTo>
                    <a:pt x="838" y="974"/>
                  </a:lnTo>
                  <a:lnTo>
                    <a:pt x="770" y="974"/>
                  </a:lnTo>
                  <a:lnTo>
                    <a:pt x="725" y="997"/>
                  </a:lnTo>
                  <a:lnTo>
                    <a:pt x="702" y="1020"/>
                  </a:lnTo>
                  <a:lnTo>
                    <a:pt x="680" y="1042"/>
                  </a:lnTo>
                  <a:lnTo>
                    <a:pt x="725" y="1201"/>
                  </a:lnTo>
                  <a:lnTo>
                    <a:pt x="725" y="1337"/>
                  </a:lnTo>
                  <a:lnTo>
                    <a:pt x="725" y="1359"/>
                  </a:lnTo>
                  <a:lnTo>
                    <a:pt x="702" y="1382"/>
                  </a:lnTo>
                  <a:lnTo>
                    <a:pt x="657" y="1359"/>
                  </a:lnTo>
                  <a:lnTo>
                    <a:pt x="657" y="1314"/>
                  </a:lnTo>
                  <a:lnTo>
                    <a:pt x="612" y="1291"/>
                  </a:lnTo>
                  <a:lnTo>
                    <a:pt x="476" y="1337"/>
                  </a:lnTo>
                  <a:lnTo>
                    <a:pt x="476" y="1382"/>
                  </a:lnTo>
                  <a:lnTo>
                    <a:pt x="544" y="1450"/>
                  </a:lnTo>
                  <a:lnTo>
                    <a:pt x="589" y="1540"/>
                  </a:lnTo>
                  <a:lnTo>
                    <a:pt x="657" y="1586"/>
                  </a:lnTo>
                  <a:lnTo>
                    <a:pt x="838" y="1676"/>
                  </a:lnTo>
                  <a:lnTo>
                    <a:pt x="974" y="1654"/>
                  </a:lnTo>
                  <a:lnTo>
                    <a:pt x="1019" y="1676"/>
                  </a:lnTo>
                  <a:lnTo>
                    <a:pt x="861" y="1722"/>
                  </a:lnTo>
                  <a:lnTo>
                    <a:pt x="861" y="1789"/>
                  </a:lnTo>
                  <a:lnTo>
                    <a:pt x="815" y="1767"/>
                  </a:lnTo>
                  <a:lnTo>
                    <a:pt x="680" y="1699"/>
                  </a:lnTo>
                  <a:lnTo>
                    <a:pt x="589" y="1699"/>
                  </a:lnTo>
                  <a:lnTo>
                    <a:pt x="544" y="1676"/>
                  </a:lnTo>
                  <a:lnTo>
                    <a:pt x="521" y="1631"/>
                  </a:lnTo>
                  <a:lnTo>
                    <a:pt x="521" y="1586"/>
                  </a:lnTo>
                  <a:lnTo>
                    <a:pt x="498" y="1563"/>
                  </a:lnTo>
                  <a:lnTo>
                    <a:pt x="476" y="1586"/>
                  </a:lnTo>
                  <a:lnTo>
                    <a:pt x="476" y="1722"/>
                  </a:lnTo>
                  <a:lnTo>
                    <a:pt x="498" y="1880"/>
                  </a:lnTo>
                  <a:lnTo>
                    <a:pt x="453" y="2106"/>
                  </a:lnTo>
                  <a:lnTo>
                    <a:pt x="340" y="2288"/>
                  </a:lnTo>
                  <a:lnTo>
                    <a:pt x="295" y="2310"/>
                  </a:lnTo>
                  <a:lnTo>
                    <a:pt x="249" y="2333"/>
                  </a:lnTo>
                  <a:lnTo>
                    <a:pt x="227" y="2333"/>
                  </a:lnTo>
                  <a:lnTo>
                    <a:pt x="181" y="2378"/>
                  </a:lnTo>
                  <a:lnTo>
                    <a:pt x="91" y="2378"/>
                  </a:lnTo>
                  <a:lnTo>
                    <a:pt x="23" y="2310"/>
                  </a:lnTo>
                  <a:lnTo>
                    <a:pt x="0" y="2288"/>
                  </a:lnTo>
                  <a:lnTo>
                    <a:pt x="91" y="2537"/>
                  </a:lnTo>
                  <a:lnTo>
                    <a:pt x="136" y="2559"/>
                  </a:lnTo>
                  <a:lnTo>
                    <a:pt x="159" y="2627"/>
                  </a:lnTo>
                  <a:lnTo>
                    <a:pt x="181" y="2673"/>
                  </a:lnTo>
                  <a:lnTo>
                    <a:pt x="272" y="2854"/>
                  </a:lnTo>
                  <a:lnTo>
                    <a:pt x="385" y="2922"/>
                  </a:lnTo>
                  <a:lnTo>
                    <a:pt x="431" y="2899"/>
                  </a:lnTo>
                  <a:lnTo>
                    <a:pt x="453" y="2899"/>
                  </a:lnTo>
                  <a:lnTo>
                    <a:pt x="476" y="2876"/>
                  </a:lnTo>
                  <a:lnTo>
                    <a:pt x="498" y="2876"/>
                  </a:lnTo>
                  <a:lnTo>
                    <a:pt x="453" y="2990"/>
                  </a:lnTo>
                  <a:lnTo>
                    <a:pt x="453" y="3012"/>
                  </a:lnTo>
                  <a:lnTo>
                    <a:pt x="498" y="3035"/>
                  </a:lnTo>
                  <a:lnTo>
                    <a:pt x="544" y="3035"/>
                  </a:lnTo>
                  <a:lnTo>
                    <a:pt x="589" y="3012"/>
                  </a:lnTo>
                  <a:lnTo>
                    <a:pt x="612" y="3057"/>
                  </a:lnTo>
                  <a:lnTo>
                    <a:pt x="634" y="3080"/>
                  </a:lnTo>
                  <a:lnTo>
                    <a:pt x="544" y="3103"/>
                  </a:lnTo>
                  <a:lnTo>
                    <a:pt x="498" y="3125"/>
                  </a:lnTo>
                  <a:lnTo>
                    <a:pt x="476" y="3103"/>
                  </a:lnTo>
                  <a:lnTo>
                    <a:pt x="249" y="2854"/>
                  </a:lnTo>
                  <a:lnTo>
                    <a:pt x="249" y="2854"/>
                  </a:lnTo>
                  <a:lnTo>
                    <a:pt x="272" y="2922"/>
                  </a:lnTo>
                  <a:lnTo>
                    <a:pt x="340" y="3035"/>
                  </a:lnTo>
                  <a:lnTo>
                    <a:pt x="431" y="3193"/>
                  </a:lnTo>
                  <a:lnTo>
                    <a:pt x="431" y="3239"/>
                  </a:lnTo>
                  <a:lnTo>
                    <a:pt x="431" y="3261"/>
                  </a:lnTo>
                  <a:lnTo>
                    <a:pt x="498" y="3261"/>
                  </a:lnTo>
                  <a:lnTo>
                    <a:pt x="612" y="3329"/>
                  </a:lnTo>
                  <a:lnTo>
                    <a:pt x="612" y="3352"/>
                  </a:lnTo>
                  <a:lnTo>
                    <a:pt x="612" y="3374"/>
                  </a:lnTo>
                  <a:lnTo>
                    <a:pt x="498" y="3329"/>
                  </a:lnTo>
                  <a:lnTo>
                    <a:pt x="453" y="3329"/>
                  </a:lnTo>
                  <a:lnTo>
                    <a:pt x="521" y="3374"/>
                  </a:lnTo>
                  <a:lnTo>
                    <a:pt x="544" y="3420"/>
                  </a:lnTo>
                  <a:lnTo>
                    <a:pt x="657" y="3533"/>
                  </a:lnTo>
                  <a:lnTo>
                    <a:pt x="680" y="3578"/>
                  </a:lnTo>
                  <a:lnTo>
                    <a:pt x="702" y="3623"/>
                  </a:lnTo>
                  <a:lnTo>
                    <a:pt x="725" y="3691"/>
                  </a:lnTo>
                  <a:lnTo>
                    <a:pt x="770" y="3737"/>
                  </a:lnTo>
                  <a:lnTo>
                    <a:pt x="838" y="3737"/>
                  </a:lnTo>
                  <a:lnTo>
                    <a:pt x="906" y="3759"/>
                  </a:lnTo>
                  <a:lnTo>
                    <a:pt x="997" y="3782"/>
                  </a:lnTo>
                  <a:lnTo>
                    <a:pt x="1065" y="3827"/>
                  </a:lnTo>
                  <a:lnTo>
                    <a:pt x="1042" y="3850"/>
                  </a:lnTo>
                  <a:lnTo>
                    <a:pt x="1019" y="3873"/>
                  </a:lnTo>
                  <a:lnTo>
                    <a:pt x="838" y="3782"/>
                  </a:lnTo>
                  <a:lnTo>
                    <a:pt x="793" y="3782"/>
                  </a:lnTo>
                  <a:lnTo>
                    <a:pt x="838" y="3805"/>
                  </a:lnTo>
                  <a:lnTo>
                    <a:pt x="1019" y="3986"/>
                  </a:lnTo>
                  <a:lnTo>
                    <a:pt x="1291" y="4212"/>
                  </a:lnTo>
                  <a:lnTo>
                    <a:pt x="1495" y="4416"/>
                  </a:lnTo>
                  <a:lnTo>
                    <a:pt x="1517" y="4507"/>
                  </a:lnTo>
                  <a:lnTo>
                    <a:pt x="1699" y="4642"/>
                  </a:lnTo>
                  <a:lnTo>
                    <a:pt x="1766" y="4710"/>
                  </a:lnTo>
                  <a:lnTo>
                    <a:pt x="1834" y="4846"/>
                  </a:lnTo>
                  <a:lnTo>
                    <a:pt x="1925" y="4914"/>
                  </a:lnTo>
                  <a:lnTo>
                    <a:pt x="1970" y="4801"/>
                  </a:lnTo>
                  <a:lnTo>
                    <a:pt x="1993" y="4733"/>
                  </a:lnTo>
                  <a:lnTo>
                    <a:pt x="2038" y="4688"/>
                  </a:lnTo>
                  <a:lnTo>
                    <a:pt x="2219" y="4597"/>
                  </a:lnTo>
                  <a:lnTo>
                    <a:pt x="2242" y="4597"/>
                  </a:lnTo>
                  <a:lnTo>
                    <a:pt x="2355" y="4733"/>
                  </a:lnTo>
                  <a:lnTo>
                    <a:pt x="2491" y="4733"/>
                  </a:lnTo>
                  <a:lnTo>
                    <a:pt x="2514" y="4710"/>
                  </a:lnTo>
                  <a:lnTo>
                    <a:pt x="2514" y="4688"/>
                  </a:lnTo>
                  <a:lnTo>
                    <a:pt x="2491" y="4642"/>
                  </a:lnTo>
                  <a:lnTo>
                    <a:pt x="2468" y="4620"/>
                  </a:lnTo>
                  <a:lnTo>
                    <a:pt x="2491" y="4574"/>
                  </a:lnTo>
                  <a:lnTo>
                    <a:pt x="2514" y="4529"/>
                  </a:lnTo>
                  <a:lnTo>
                    <a:pt x="2559" y="4461"/>
                  </a:lnTo>
                  <a:lnTo>
                    <a:pt x="2559" y="4439"/>
                  </a:lnTo>
                  <a:lnTo>
                    <a:pt x="2514" y="4416"/>
                  </a:lnTo>
                  <a:lnTo>
                    <a:pt x="2446" y="4371"/>
                  </a:lnTo>
                  <a:lnTo>
                    <a:pt x="2378" y="4325"/>
                  </a:lnTo>
                  <a:lnTo>
                    <a:pt x="2355" y="4303"/>
                  </a:lnTo>
                  <a:lnTo>
                    <a:pt x="2378" y="4235"/>
                  </a:lnTo>
                  <a:lnTo>
                    <a:pt x="2423" y="4212"/>
                  </a:lnTo>
                  <a:lnTo>
                    <a:pt x="2423" y="4190"/>
                  </a:lnTo>
                  <a:lnTo>
                    <a:pt x="2378" y="4144"/>
                  </a:lnTo>
                  <a:lnTo>
                    <a:pt x="2355" y="4099"/>
                  </a:lnTo>
                  <a:lnTo>
                    <a:pt x="2332" y="4076"/>
                  </a:lnTo>
                  <a:lnTo>
                    <a:pt x="2242" y="4054"/>
                  </a:lnTo>
                  <a:lnTo>
                    <a:pt x="2265" y="4008"/>
                  </a:lnTo>
                  <a:lnTo>
                    <a:pt x="2287" y="3940"/>
                  </a:lnTo>
                  <a:lnTo>
                    <a:pt x="2287" y="3873"/>
                  </a:lnTo>
                  <a:lnTo>
                    <a:pt x="2265" y="3714"/>
                  </a:lnTo>
                  <a:lnTo>
                    <a:pt x="2265" y="3691"/>
                  </a:lnTo>
                  <a:lnTo>
                    <a:pt x="2287" y="3669"/>
                  </a:lnTo>
                  <a:lnTo>
                    <a:pt x="2332" y="3691"/>
                  </a:lnTo>
                  <a:lnTo>
                    <a:pt x="2400" y="3714"/>
                  </a:lnTo>
                  <a:lnTo>
                    <a:pt x="2514" y="3669"/>
                  </a:lnTo>
                  <a:lnTo>
                    <a:pt x="2559" y="3669"/>
                  </a:lnTo>
                  <a:lnTo>
                    <a:pt x="2604" y="3714"/>
                  </a:lnTo>
                  <a:lnTo>
                    <a:pt x="2649" y="3737"/>
                  </a:lnTo>
                  <a:lnTo>
                    <a:pt x="2966" y="3669"/>
                  </a:lnTo>
                  <a:lnTo>
                    <a:pt x="2966" y="3601"/>
                  </a:lnTo>
                  <a:lnTo>
                    <a:pt x="2989" y="3533"/>
                  </a:lnTo>
                  <a:lnTo>
                    <a:pt x="2989" y="3488"/>
                  </a:lnTo>
                  <a:lnTo>
                    <a:pt x="2966" y="3465"/>
                  </a:lnTo>
                  <a:lnTo>
                    <a:pt x="2966" y="3442"/>
                  </a:lnTo>
                  <a:lnTo>
                    <a:pt x="2944" y="3397"/>
                  </a:lnTo>
                  <a:lnTo>
                    <a:pt x="2944" y="3352"/>
                  </a:lnTo>
                  <a:lnTo>
                    <a:pt x="2989" y="3329"/>
                  </a:lnTo>
                  <a:lnTo>
                    <a:pt x="3080" y="3261"/>
                  </a:lnTo>
                  <a:lnTo>
                    <a:pt x="3102" y="3261"/>
                  </a:lnTo>
                  <a:lnTo>
                    <a:pt x="3170" y="3307"/>
                  </a:lnTo>
                  <a:lnTo>
                    <a:pt x="3238" y="3352"/>
                  </a:lnTo>
                  <a:lnTo>
                    <a:pt x="3283" y="3442"/>
                  </a:lnTo>
                  <a:lnTo>
                    <a:pt x="3329" y="3533"/>
                  </a:lnTo>
                  <a:lnTo>
                    <a:pt x="3397" y="3646"/>
                  </a:lnTo>
                  <a:lnTo>
                    <a:pt x="3533" y="3691"/>
                  </a:lnTo>
                  <a:lnTo>
                    <a:pt x="3691" y="3714"/>
                  </a:lnTo>
                  <a:lnTo>
                    <a:pt x="3782" y="3714"/>
                  </a:lnTo>
                  <a:lnTo>
                    <a:pt x="3895" y="3623"/>
                  </a:lnTo>
                  <a:lnTo>
                    <a:pt x="3963" y="3556"/>
                  </a:lnTo>
                  <a:lnTo>
                    <a:pt x="3985" y="3510"/>
                  </a:lnTo>
                  <a:lnTo>
                    <a:pt x="4031" y="3533"/>
                  </a:lnTo>
                  <a:lnTo>
                    <a:pt x="4076" y="3623"/>
                  </a:lnTo>
                  <a:lnTo>
                    <a:pt x="4099" y="3669"/>
                  </a:lnTo>
                  <a:lnTo>
                    <a:pt x="4099" y="3691"/>
                  </a:lnTo>
                  <a:lnTo>
                    <a:pt x="4076" y="3737"/>
                  </a:lnTo>
                  <a:lnTo>
                    <a:pt x="4099" y="3759"/>
                  </a:lnTo>
                  <a:lnTo>
                    <a:pt x="4189" y="3782"/>
                  </a:lnTo>
                  <a:lnTo>
                    <a:pt x="4257" y="3782"/>
                  </a:lnTo>
                  <a:lnTo>
                    <a:pt x="4302" y="3737"/>
                  </a:lnTo>
                  <a:lnTo>
                    <a:pt x="4348" y="3691"/>
                  </a:lnTo>
                  <a:lnTo>
                    <a:pt x="4348" y="3646"/>
                  </a:lnTo>
                  <a:lnTo>
                    <a:pt x="4325" y="3601"/>
                  </a:lnTo>
                  <a:lnTo>
                    <a:pt x="4325" y="3578"/>
                  </a:lnTo>
                  <a:lnTo>
                    <a:pt x="4348" y="3556"/>
                  </a:lnTo>
                  <a:lnTo>
                    <a:pt x="4393" y="3465"/>
                  </a:lnTo>
                  <a:lnTo>
                    <a:pt x="4393" y="3397"/>
                  </a:lnTo>
                  <a:lnTo>
                    <a:pt x="4416" y="3374"/>
                  </a:lnTo>
                  <a:lnTo>
                    <a:pt x="4484" y="3329"/>
                  </a:lnTo>
                  <a:lnTo>
                    <a:pt x="4506" y="3307"/>
                  </a:lnTo>
                  <a:lnTo>
                    <a:pt x="4529" y="3171"/>
                  </a:lnTo>
                  <a:lnTo>
                    <a:pt x="4506" y="3125"/>
                  </a:lnTo>
                  <a:lnTo>
                    <a:pt x="4506" y="3080"/>
                  </a:lnTo>
                  <a:lnTo>
                    <a:pt x="4551" y="3035"/>
                  </a:lnTo>
                  <a:lnTo>
                    <a:pt x="4551" y="2944"/>
                  </a:lnTo>
                  <a:lnTo>
                    <a:pt x="4551" y="2786"/>
                  </a:lnTo>
                  <a:lnTo>
                    <a:pt x="4529" y="2695"/>
                  </a:lnTo>
                  <a:lnTo>
                    <a:pt x="4529" y="2582"/>
                  </a:lnTo>
                  <a:lnTo>
                    <a:pt x="4551" y="2446"/>
                  </a:lnTo>
                  <a:lnTo>
                    <a:pt x="4574" y="2310"/>
                  </a:lnTo>
                  <a:lnTo>
                    <a:pt x="4574" y="2288"/>
                  </a:lnTo>
                  <a:lnTo>
                    <a:pt x="4529" y="2242"/>
                  </a:lnTo>
                  <a:lnTo>
                    <a:pt x="4484" y="2197"/>
                  </a:lnTo>
                  <a:lnTo>
                    <a:pt x="4370" y="2152"/>
                  </a:lnTo>
                  <a:lnTo>
                    <a:pt x="4325" y="2106"/>
                  </a:lnTo>
                  <a:lnTo>
                    <a:pt x="4280" y="2061"/>
                  </a:lnTo>
                  <a:lnTo>
                    <a:pt x="4257" y="2039"/>
                  </a:lnTo>
                  <a:lnTo>
                    <a:pt x="4121" y="2016"/>
                  </a:lnTo>
                  <a:lnTo>
                    <a:pt x="4076" y="1993"/>
                  </a:lnTo>
                  <a:lnTo>
                    <a:pt x="4099" y="1903"/>
                  </a:lnTo>
                  <a:lnTo>
                    <a:pt x="4099" y="1767"/>
                  </a:lnTo>
                  <a:lnTo>
                    <a:pt x="4099" y="1676"/>
                  </a:lnTo>
                  <a:lnTo>
                    <a:pt x="4121" y="1608"/>
                  </a:lnTo>
                  <a:lnTo>
                    <a:pt x="4167" y="1540"/>
                  </a:lnTo>
                  <a:lnTo>
                    <a:pt x="4212" y="1495"/>
                  </a:lnTo>
                  <a:lnTo>
                    <a:pt x="4257" y="1427"/>
                  </a:lnTo>
                  <a:lnTo>
                    <a:pt x="4257" y="1405"/>
                  </a:lnTo>
                  <a:lnTo>
                    <a:pt x="4370" y="1382"/>
                  </a:lnTo>
                  <a:lnTo>
                    <a:pt x="4416" y="1359"/>
                  </a:lnTo>
                  <a:lnTo>
                    <a:pt x="4461" y="1337"/>
                  </a:lnTo>
                  <a:lnTo>
                    <a:pt x="4461" y="1291"/>
                  </a:lnTo>
                  <a:lnTo>
                    <a:pt x="4506" y="1223"/>
                  </a:lnTo>
                  <a:lnTo>
                    <a:pt x="4551" y="1178"/>
                  </a:lnTo>
                  <a:lnTo>
                    <a:pt x="4551" y="1155"/>
                  </a:lnTo>
                  <a:lnTo>
                    <a:pt x="4529" y="1110"/>
                  </a:lnTo>
                  <a:lnTo>
                    <a:pt x="4506" y="1042"/>
                  </a:lnTo>
                  <a:lnTo>
                    <a:pt x="4461" y="974"/>
                  </a:lnTo>
                  <a:lnTo>
                    <a:pt x="4438" y="929"/>
                  </a:lnTo>
                  <a:lnTo>
                    <a:pt x="4393" y="771"/>
                  </a:lnTo>
                  <a:lnTo>
                    <a:pt x="4348" y="748"/>
                  </a:lnTo>
                  <a:lnTo>
                    <a:pt x="4257" y="725"/>
                  </a:lnTo>
                  <a:lnTo>
                    <a:pt x="4076" y="703"/>
                  </a:lnTo>
                  <a:lnTo>
                    <a:pt x="3985" y="725"/>
                  </a:lnTo>
                  <a:lnTo>
                    <a:pt x="3827" y="793"/>
                  </a:lnTo>
                  <a:lnTo>
                    <a:pt x="3691" y="816"/>
                  </a:lnTo>
                  <a:lnTo>
                    <a:pt x="3623" y="838"/>
                  </a:lnTo>
                  <a:lnTo>
                    <a:pt x="3578" y="838"/>
                  </a:lnTo>
                  <a:lnTo>
                    <a:pt x="3555" y="816"/>
                  </a:lnTo>
                  <a:lnTo>
                    <a:pt x="3578" y="793"/>
                  </a:lnTo>
                  <a:lnTo>
                    <a:pt x="3600" y="748"/>
                  </a:lnTo>
                  <a:lnTo>
                    <a:pt x="3578" y="680"/>
                  </a:lnTo>
                  <a:lnTo>
                    <a:pt x="3555" y="612"/>
                  </a:lnTo>
                  <a:lnTo>
                    <a:pt x="3533" y="521"/>
                  </a:lnTo>
                  <a:lnTo>
                    <a:pt x="3533" y="408"/>
                  </a:lnTo>
                  <a:lnTo>
                    <a:pt x="3578" y="318"/>
                  </a:lnTo>
                  <a:lnTo>
                    <a:pt x="3623" y="182"/>
                  </a:lnTo>
                  <a:lnTo>
                    <a:pt x="3646" y="114"/>
                  </a:lnTo>
                  <a:lnTo>
                    <a:pt x="3623" y="69"/>
                  </a:lnTo>
                  <a:lnTo>
                    <a:pt x="3578" y="46"/>
                  </a:lnTo>
                  <a:lnTo>
                    <a:pt x="3080" y="46"/>
                  </a:lnTo>
                  <a:lnTo>
                    <a:pt x="3034" y="23"/>
                  </a:lnTo>
                  <a:lnTo>
                    <a:pt x="2899" y="1"/>
                  </a:lnTo>
                  <a:lnTo>
                    <a:pt x="2740" y="23"/>
                  </a:lnTo>
                  <a:lnTo>
                    <a:pt x="2559" y="23"/>
                  </a:lnTo>
                  <a:lnTo>
                    <a:pt x="22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436375" y="2251775"/>
              <a:ext cx="196450" cy="380425"/>
            </a:xfrm>
            <a:custGeom>
              <a:rect b="b" l="l" r="r" t="t"/>
              <a:pathLst>
                <a:path extrusionOk="0" h="15217" w="7858">
                  <a:moveTo>
                    <a:pt x="5820" y="1"/>
                  </a:moveTo>
                  <a:lnTo>
                    <a:pt x="5797" y="46"/>
                  </a:lnTo>
                  <a:lnTo>
                    <a:pt x="5775" y="24"/>
                  </a:lnTo>
                  <a:lnTo>
                    <a:pt x="5752" y="46"/>
                  </a:lnTo>
                  <a:lnTo>
                    <a:pt x="5752" y="69"/>
                  </a:lnTo>
                  <a:lnTo>
                    <a:pt x="5729" y="137"/>
                  </a:lnTo>
                  <a:lnTo>
                    <a:pt x="5752" y="227"/>
                  </a:lnTo>
                  <a:lnTo>
                    <a:pt x="5820" y="250"/>
                  </a:lnTo>
                  <a:lnTo>
                    <a:pt x="5820" y="182"/>
                  </a:lnTo>
                  <a:lnTo>
                    <a:pt x="5865" y="46"/>
                  </a:lnTo>
                  <a:lnTo>
                    <a:pt x="5843" y="1"/>
                  </a:lnTo>
                  <a:close/>
                  <a:moveTo>
                    <a:pt x="5616" y="182"/>
                  </a:moveTo>
                  <a:lnTo>
                    <a:pt x="5548" y="363"/>
                  </a:lnTo>
                  <a:lnTo>
                    <a:pt x="5639" y="544"/>
                  </a:lnTo>
                  <a:lnTo>
                    <a:pt x="5662" y="522"/>
                  </a:lnTo>
                  <a:lnTo>
                    <a:pt x="5662" y="499"/>
                  </a:lnTo>
                  <a:lnTo>
                    <a:pt x="5662" y="386"/>
                  </a:lnTo>
                  <a:lnTo>
                    <a:pt x="5639" y="295"/>
                  </a:lnTo>
                  <a:lnTo>
                    <a:pt x="5684" y="295"/>
                  </a:lnTo>
                  <a:lnTo>
                    <a:pt x="5684" y="250"/>
                  </a:lnTo>
                  <a:lnTo>
                    <a:pt x="5684" y="182"/>
                  </a:lnTo>
                  <a:close/>
                  <a:moveTo>
                    <a:pt x="5390" y="363"/>
                  </a:moveTo>
                  <a:lnTo>
                    <a:pt x="5367" y="386"/>
                  </a:lnTo>
                  <a:lnTo>
                    <a:pt x="5299" y="499"/>
                  </a:lnTo>
                  <a:lnTo>
                    <a:pt x="5254" y="522"/>
                  </a:lnTo>
                  <a:lnTo>
                    <a:pt x="5231" y="544"/>
                  </a:lnTo>
                  <a:lnTo>
                    <a:pt x="5254" y="567"/>
                  </a:lnTo>
                  <a:lnTo>
                    <a:pt x="5322" y="590"/>
                  </a:lnTo>
                  <a:lnTo>
                    <a:pt x="5390" y="816"/>
                  </a:lnTo>
                  <a:lnTo>
                    <a:pt x="5299" y="884"/>
                  </a:lnTo>
                  <a:lnTo>
                    <a:pt x="5231" y="861"/>
                  </a:lnTo>
                  <a:lnTo>
                    <a:pt x="5163" y="884"/>
                  </a:lnTo>
                  <a:lnTo>
                    <a:pt x="5163" y="929"/>
                  </a:lnTo>
                  <a:lnTo>
                    <a:pt x="5186" y="975"/>
                  </a:lnTo>
                  <a:lnTo>
                    <a:pt x="5277" y="975"/>
                  </a:lnTo>
                  <a:lnTo>
                    <a:pt x="5299" y="997"/>
                  </a:lnTo>
                  <a:lnTo>
                    <a:pt x="5299" y="1042"/>
                  </a:lnTo>
                  <a:lnTo>
                    <a:pt x="5299" y="1065"/>
                  </a:lnTo>
                  <a:lnTo>
                    <a:pt x="5367" y="1042"/>
                  </a:lnTo>
                  <a:lnTo>
                    <a:pt x="5435" y="1042"/>
                  </a:lnTo>
                  <a:lnTo>
                    <a:pt x="5458" y="1088"/>
                  </a:lnTo>
                  <a:lnTo>
                    <a:pt x="5458" y="1156"/>
                  </a:lnTo>
                  <a:lnTo>
                    <a:pt x="5458" y="1269"/>
                  </a:lnTo>
                  <a:lnTo>
                    <a:pt x="5412" y="1473"/>
                  </a:lnTo>
                  <a:lnTo>
                    <a:pt x="5458" y="1541"/>
                  </a:lnTo>
                  <a:lnTo>
                    <a:pt x="5458" y="1518"/>
                  </a:lnTo>
                  <a:lnTo>
                    <a:pt x="5503" y="1382"/>
                  </a:lnTo>
                  <a:lnTo>
                    <a:pt x="5526" y="1337"/>
                  </a:lnTo>
                  <a:lnTo>
                    <a:pt x="5548" y="1156"/>
                  </a:lnTo>
                  <a:lnTo>
                    <a:pt x="5548" y="1133"/>
                  </a:lnTo>
                  <a:lnTo>
                    <a:pt x="5571" y="1065"/>
                  </a:lnTo>
                  <a:lnTo>
                    <a:pt x="5571" y="1020"/>
                  </a:lnTo>
                  <a:lnTo>
                    <a:pt x="5639" y="725"/>
                  </a:lnTo>
                  <a:lnTo>
                    <a:pt x="5639" y="635"/>
                  </a:lnTo>
                  <a:lnTo>
                    <a:pt x="5594" y="680"/>
                  </a:lnTo>
                  <a:lnTo>
                    <a:pt x="5571" y="680"/>
                  </a:lnTo>
                  <a:lnTo>
                    <a:pt x="5503" y="567"/>
                  </a:lnTo>
                  <a:lnTo>
                    <a:pt x="5458" y="590"/>
                  </a:lnTo>
                  <a:lnTo>
                    <a:pt x="5435" y="476"/>
                  </a:lnTo>
                  <a:lnTo>
                    <a:pt x="5458" y="363"/>
                  </a:lnTo>
                  <a:close/>
                  <a:moveTo>
                    <a:pt x="4461" y="2424"/>
                  </a:moveTo>
                  <a:lnTo>
                    <a:pt x="4416" y="2446"/>
                  </a:lnTo>
                  <a:lnTo>
                    <a:pt x="4371" y="2537"/>
                  </a:lnTo>
                  <a:lnTo>
                    <a:pt x="4461" y="2537"/>
                  </a:lnTo>
                  <a:lnTo>
                    <a:pt x="4552" y="2492"/>
                  </a:lnTo>
                  <a:lnTo>
                    <a:pt x="4575" y="2446"/>
                  </a:lnTo>
                  <a:lnTo>
                    <a:pt x="4461" y="2424"/>
                  </a:lnTo>
                  <a:close/>
                  <a:moveTo>
                    <a:pt x="4122" y="2356"/>
                  </a:moveTo>
                  <a:lnTo>
                    <a:pt x="4054" y="2378"/>
                  </a:lnTo>
                  <a:lnTo>
                    <a:pt x="4054" y="2401"/>
                  </a:lnTo>
                  <a:lnTo>
                    <a:pt x="4077" y="2446"/>
                  </a:lnTo>
                  <a:lnTo>
                    <a:pt x="4122" y="2469"/>
                  </a:lnTo>
                  <a:lnTo>
                    <a:pt x="4212" y="2514"/>
                  </a:lnTo>
                  <a:lnTo>
                    <a:pt x="4212" y="2627"/>
                  </a:lnTo>
                  <a:lnTo>
                    <a:pt x="4235" y="2650"/>
                  </a:lnTo>
                  <a:lnTo>
                    <a:pt x="4303" y="2605"/>
                  </a:lnTo>
                  <a:lnTo>
                    <a:pt x="4326" y="2560"/>
                  </a:lnTo>
                  <a:lnTo>
                    <a:pt x="4303" y="2560"/>
                  </a:lnTo>
                  <a:lnTo>
                    <a:pt x="4235" y="2537"/>
                  </a:lnTo>
                  <a:lnTo>
                    <a:pt x="4212" y="2446"/>
                  </a:lnTo>
                  <a:lnTo>
                    <a:pt x="4122" y="2356"/>
                  </a:lnTo>
                  <a:close/>
                  <a:moveTo>
                    <a:pt x="3895" y="2673"/>
                  </a:moveTo>
                  <a:lnTo>
                    <a:pt x="3850" y="2695"/>
                  </a:lnTo>
                  <a:lnTo>
                    <a:pt x="3827" y="2809"/>
                  </a:lnTo>
                  <a:lnTo>
                    <a:pt x="3827" y="2877"/>
                  </a:lnTo>
                  <a:lnTo>
                    <a:pt x="3827" y="2922"/>
                  </a:lnTo>
                  <a:lnTo>
                    <a:pt x="3827" y="2944"/>
                  </a:lnTo>
                  <a:lnTo>
                    <a:pt x="3850" y="2944"/>
                  </a:lnTo>
                  <a:lnTo>
                    <a:pt x="3895" y="2899"/>
                  </a:lnTo>
                  <a:lnTo>
                    <a:pt x="3918" y="2922"/>
                  </a:lnTo>
                  <a:lnTo>
                    <a:pt x="3918" y="2967"/>
                  </a:lnTo>
                  <a:lnTo>
                    <a:pt x="3918" y="2990"/>
                  </a:lnTo>
                  <a:lnTo>
                    <a:pt x="3941" y="3012"/>
                  </a:lnTo>
                  <a:lnTo>
                    <a:pt x="3963" y="3035"/>
                  </a:lnTo>
                  <a:lnTo>
                    <a:pt x="4099" y="2990"/>
                  </a:lnTo>
                  <a:lnTo>
                    <a:pt x="4212" y="3080"/>
                  </a:lnTo>
                  <a:lnTo>
                    <a:pt x="4235" y="3058"/>
                  </a:lnTo>
                  <a:lnTo>
                    <a:pt x="4258" y="3035"/>
                  </a:lnTo>
                  <a:lnTo>
                    <a:pt x="4280" y="2967"/>
                  </a:lnTo>
                  <a:lnTo>
                    <a:pt x="4235" y="2922"/>
                  </a:lnTo>
                  <a:lnTo>
                    <a:pt x="4190" y="2922"/>
                  </a:lnTo>
                  <a:lnTo>
                    <a:pt x="4099" y="2899"/>
                  </a:lnTo>
                  <a:lnTo>
                    <a:pt x="4031" y="2899"/>
                  </a:lnTo>
                  <a:lnTo>
                    <a:pt x="4054" y="2854"/>
                  </a:lnTo>
                  <a:lnTo>
                    <a:pt x="4077" y="2809"/>
                  </a:lnTo>
                  <a:lnTo>
                    <a:pt x="4077" y="2786"/>
                  </a:lnTo>
                  <a:lnTo>
                    <a:pt x="4054" y="2741"/>
                  </a:lnTo>
                  <a:lnTo>
                    <a:pt x="3963" y="2695"/>
                  </a:lnTo>
                  <a:lnTo>
                    <a:pt x="3895" y="2673"/>
                  </a:lnTo>
                  <a:close/>
                  <a:moveTo>
                    <a:pt x="3782" y="3035"/>
                  </a:moveTo>
                  <a:lnTo>
                    <a:pt x="3782" y="3080"/>
                  </a:lnTo>
                  <a:lnTo>
                    <a:pt x="3805" y="3148"/>
                  </a:lnTo>
                  <a:lnTo>
                    <a:pt x="3873" y="3239"/>
                  </a:lnTo>
                  <a:lnTo>
                    <a:pt x="3918" y="3239"/>
                  </a:lnTo>
                  <a:lnTo>
                    <a:pt x="3963" y="3216"/>
                  </a:lnTo>
                  <a:lnTo>
                    <a:pt x="3941" y="3194"/>
                  </a:lnTo>
                  <a:lnTo>
                    <a:pt x="3918" y="3171"/>
                  </a:lnTo>
                  <a:lnTo>
                    <a:pt x="3918" y="3126"/>
                  </a:lnTo>
                  <a:lnTo>
                    <a:pt x="3873" y="3058"/>
                  </a:lnTo>
                  <a:lnTo>
                    <a:pt x="3805" y="3035"/>
                  </a:lnTo>
                  <a:close/>
                  <a:moveTo>
                    <a:pt x="4144" y="3148"/>
                  </a:moveTo>
                  <a:lnTo>
                    <a:pt x="4077" y="3171"/>
                  </a:lnTo>
                  <a:lnTo>
                    <a:pt x="4122" y="3284"/>
                  </a:lnTo>
                  <a:lnTo>
                    <a:pt x="4144" y="3307"/>
                  </a:lnTo>
                  <a:lnTo>
                    <a:pt x="4167" y="3216"/>
                  </a:lnTo>
                  <a:lnTo>
                    <a:pt x="4190" y="3171"/>
                  </a:lnTo>
                  <a:lnTo>
                    <a:pt x="4144" y="3148"/>
                  </a:lnTo>
                  <a:close/>
                  <a:moveTo>
                    <a:pt x="1518" y="3669"/>
                  </a:moveTo>
                  <a:lnTo>
                    <a:pt x="1473" y="3692"/>
                  </a:lnTo>
                  <a:lnTo>
                    <a:pt x="1292" y="3850"/>
                  </a:lnTo>
                  <a:lnTo>
                    <a:pt x="1133" y="3941"/>
                  </a:lnTo>
                  <a:lnTo>
                    <a:pt x="1088" y="3963"/>
                  </a:lnTo>
                  <a:lnTo>
                    <a:pt x="1088" y="3986"/>
                  </a:lnTo>
                  <a:lnTo>
                    <a:pt x="1133" y="4122"/>
                  </a:lnTo>
                  <a:lnTo>
                    <a:pt x="1133" y="4145"/>
                  </a:lnTo>
                  <a:lnTo>
                    <a:pt x="1065" y="4122"/>
                  </a:lnTo>
                  <a:lnTo>
                    <a:pt x="1020" y="4145"/>
                  </a:lnTo>
                  <a:lnTo>
                    <a:pt x="952" y="4099"/>
                  </a:lnTo>
                  <a:lnTo>
                    <a:pt x="907" y="4077"/>
                  </a:lnTo>
                  <a:lnTo>
                    <a:pt x="884" y="4122"/>
                  </a:lnTo>
                  <a:lnTo>
                    <a:pt x="861" y="4145"/>
                  </a:lnTo>
                  <a:lnTo>
                    <a:pt x="839" y="4212"/>
                  </a:lnTo>
                  <a:lnTo>
                    <a:pt x="861" y="4280"/>
                  </a:lnTo>
                  <a:lnTo>
                    <a:pt x="861" y="4303"/>
                  </a:lnTo>
                  <a:lnTo>
                    <a:pt x="884" y="4303"/>
                  </a:lnTo>
                  <a:lnTo>
                    <a:pt x="907" y="4348"/>
                  </a:lnTo>
                  <a:lnTo>
                    <a:pt x="929" y="4348"/>
                  </a:lnTo>
                  <a:lnTo>
                    <a:pt x="884" y="4394"/>
                  </a:lnTo>
                  <a:lnTo>
                    <a:pt x="884" y="4416"/>
                  </a:lnTo>
                  <a:lnTo>
                    <a:pt x="929" y="4462"/>
                  </a:lnTo>
                  <a:lnTo>
                    <a:pt x="1020" y="4529"/>
                  </a:lnTo>
                  <a:lnTo>
                    <a:pt x="1042" y="4529"/>
                  </a:lnTo>
                  <a:lnTo>
                    <a:pt x="975" y="4575"/>
                  </a:lnTo>
                  <a:lnTo>
                    <a:pt x="952" y="4620"/>
                  </a:lnTo>
                  <a:lnTo>
                    <a:pt x="861" y="4688"/>
                  </a:lnTo>
                  <a:lnTo>
                    <a:pt x="907" y="4779"/>
                  </a:lnTo>
                  <a:lnTo>
                    <a:pt x="929" y="4801"/>
                  </a:lnTo>
                  <a:lnTo>
                    <a:pt x="952" y="4801"/>
                  </a:lnTo>
                  <a:lnTo>
                    <a:pt x="997" y="4756"/>
                  </a:lnTo>
                  <a:lnTo>
                    <a:pt x="1042" y="4688"/>
                  </a:lnTo>
                  <a:lnTo>
                    <a:pt x="1088" y="4688"/>
                  </a:lnTo>
                  <a:lnTo>
                    <a:pt x="1178" y="4552"/>
                  </a:lnTo>
                  <a:lnTo>
                    <a:pt x="1246" y="4507"/>
                  </a:lnTo>
                  <a:lnTo>
                    <a:pt x="1382" y="4394"/>
                  </a:lnTo>
                  <a:lnTo>
                    <a:pt x="1405" y="4348"/>
                  </a:lnTo>
                  <a:lnTo>
                    <a:pt x="1405" y="4303"/>
                  </a:lnTo>
                  <a:lnTo>
                    <a:pt x="1359" y="4280"/>
                  </a:lnTo>
                  <a:lnTo>
                    <a:pt x="1269" y="4280"/>
                  </a:lnTo>
                  <a:lnTo>
                    <a:pt x="1382" y="4212"/>
                  </a:lnTo>
                  <a:lnTo>
                    <a:pt x="1427" y="4145"/>
                  </a:lnTo>
                  <a:lnTo>
                    <a:pt x="1450" y="4145"/>
                  </a:lnTo>
                  <a:lnTo>
                    <a:pt x="1563" y="3873"/>
                  </a:lnTo>
                  <a:lnTo>
                    <a:pt x="1563" y="3760"/>
                  </a:lnTo>
                  <a:lnTo>
                    <a:pt x="1541" y="3692"/>
                  </a:lnTo>
                  <a:lnTo>
                    <a:pt x="1518" y="3669"/>
                  </a:lnTo>
                  <a:close/>
                  <a:moveTo>
                    <a:pt x="748" y="4892"/>
                  </a:moveTo>
                  <a:lnTo>
                    <a:pt x="703" y="4937"/>
                  </a:lnTo>
                  <a:lnTo>
                    <a:pt x="658" y="4914"/>
                  </a:lnTo>
                  <a:lnTo>
                    <a:pt x="612" y="4937"/>
                  </a:lnTo>
                  <a:lnTo>
                    <a:pt x="544" y="4937"/>
                  </a:lnTo>
                  <a:lnTo>
                    <a:pt x="522" y="4960"/>
                  </a:lnTo>
                  <a:lnTo>
                    <a:pt x="522" y="4982"/>
                  </a:lnTo>
                  <a:lnTo>
                    <a:pt x="522" y="5005"/>
                  </a:lnTo>
                  <a:lnTo>
                    <a:pt x="658" y="5118"/>
                  </a:lnTo>
                  <a:lnTo>
                    <a:pt x="771" y="5118"/>
                  </a:lnTo>
                  <a:lnTo>
                    <a:pt x="839" y="4982"/>
                  </a:lnTo>
                  <a:lnTo>
                    <a:pt x="748" y="4892"/>
                  </a:lnTo>
                  <a:close/>
                  <a:moveTo>
                    <a:pt x="590" y="5345"/>
                  </a:moveTo>
                  <a:lnTo>
                    <a:pt x="590" y="5458"/>
                  </a:lnTo>
                  <a:lnTo>
                    <a:pt x="590" y="5571"/>
                  </a:lnTo>
                  <a:lnTo>
                    <a:pt x="590" y="5616"/>
                  </a:lnTo>
                  <a:lnTo>
                    <a:pt x="612" y="5707"/>
                  </a:lnTo>
                  <a:lnTo>
                    <a:pt x="635" y="5729"/>
                  </a:lnTo>
                  <a:lnTo>
                    <a:pt x="725" y="5729"/>
                  </a:lnTo>
                  <a:lnTo>
                    <a:pt x="725" y="5707"/>
                  </a:lnTo>
                  <a:lnTo>
                    <a:pt x="703" y="5345"/>
                  </a:lnTo>
                  <a:close/>
                  <a:moveTo>
                    <a:pt x="1427" y="4914"/>
                  </a:moveTo>
                  <a:lnTo>
                    <a:pt x="1405" y="5005"/>
                  </a:lnTo>
                  <a:lnTo>
                    <a:pt x="1224" y="5073"/>
                  </a:lnTo>
                  <a:lnTo>
                    <a:pt x="1224" y="5096"/>
                  </a:lnTo>
                  <a:lnTo>
                    <a:pt x="1246" y="5141"/>
                  </a:lnTo>
                  <a:lnTo>
                    <a:pt x="1224" y="5186"/>
                  </a:lnTo>
                  <a:lnTo>
                    <a:pt x="1201" y="5186"/>
                  </a:lnTo>
                  <a:lnTo>
                    <a:pt x="1156" y="5163"/>
                  </a:lnTo>
                  <a:lnTo>
                    <a:pt x="1110" y="5231"/>
                  </a:lnTo>
                  <a:lnTo>
                    <a:pt x="1110" y="5254"/>
                  </a:lnTo>
                  <a:lnTo>
                    <a:pt x="1133" y="5299"/>
                  </a:lnTo>
                  <a:lnTo>
                    <a:pt x="1178" y="5367"/>
                  </a:lnTo>
                  <a:lnTo>
                    <a:pt x="1359" y="5413"/>
                  </a:lnTo>
                  <a:lnTo>
                    <a:pt x="1427" y="5548"/>
                  </a:lnTo>
                  <a:lnTo>
                    <a:pt x="1450" y="5594"/>
                  </a:lnTo>
                  <a:lnTo>
                    <a:pt x="1495" y="5616"/>
                  </a:lnTo>
                  <a:lnTo>
                    <a:pt x="1586" y="5639"/>
                  </a:lnTo>
                  <a:lnTo>
                    <a:pt x="1676" y="5594"/>
                  </a:lnTo>
                  <a:lnTo>
                    <a:pt x="1699" y="5820"/>
                  </a:lnTo>
                  <a:lnTo>
                    <a:pt x="1744" y="5820"/>
                  </a:lnTo>
                  <a:lnTo>
                    <a:pt x="1790" y="5797"/>
                  </a:lnTo>
                  <a:lnTo>
                    <a:pt x="1880" y="5684"/>
                  </a:lnTo>
                  <a:lnTo>
                    <a:pt x="1948" y="5616"/>
                  </a:lnTo>
                  <a:lnTo>
                    <a:pt x="1971" y="5571"/>
                  </a:lnTo>
                  <a:lnTo>
                    <a:pt x="1971" y="5526"/>
                  </a:lnTo>
                  <a:lnTo>
                    <a:pt x="1948" y="5503"/>
                  </a:lnTo>
                  <a:lnTo>
                    <a:pt x="1812" y="5503"/>
                  </a:lnTo>
                  <a:lnTo>
                    <a:pt x="1654" y="5480"/>
                  </a:lnTo>
                  <a:lnTo>
                    <a:pt x="1631" y="5458"/>
                  </a:lnTo>
                  <a:lnTo>
                    <a:pt x="1608" y="5435"/>
                  </a:lnTo>
                  <a:lnTo>
                    <a:pt x="1608" y="5367"/>
                  </a:lnTo>
                  <a:lnTo>
                    <a:pt x="1586" y="5299"/>
                  </a:lnTo>
                  <a:lnTo>
                    <a:pt x="1608" y="5231"/>
                  </a:lnTo>
                  <a:lnTo>
                    <a:pt x="1608" y="5163"/>
                  </a:lnTo>
                  <a:lnTo>
                    <a:pt x="1586" y="5028"/>
                  </a:lnTo>
                  <a:lnTo>
                    <a:pt x="1518" y="4937"/>
                  </a:lnTo>
                  <a:lnTo>
                    <a:pt x="1473" y="4914"/>
                  </a:lnTo>
                  <a:close/>
                  <a:moveTo>
                    <a:pt x="567" y="5865"/>
                  </a:moveTo>
                  <a:lnTo>
                    <a:pt x="499" y="5888"/>
                  </a:lnTo>
                  <a:lnTo>
                    <a:pt x="499" y="5933"/>
                  </a:lnTo>
                  <a:lnTo>
                    <a:pt x="499" y="5956"/>
                  </a:lnTo>
                  <a:lnTo>
                    <a:pt x="590" y="5956"/>
                  </a:lnTo>
                  <a:lnTo>
                    <a:pt x="612" y="5911"/>
                  </a:lnTo>
                  <a:lnTo>
                    <a:pt x="590" y="5888"/>
                  </a:lnTo>
                  <a:lnTo>
                    <a:pt x="567" y="5865"/>
                  </a:lnTo>
                  <a:close/>
                  <a:moveTo>
                    <a:pt x="1450" y="5820"/>
                  </a:moveTo>
                  <a:lnTo>
                    <a:pt x="1382" y="5865"/>
                  </a:lnTo>
                  <a:lnTo>
                    <a:pt x="1405" y="5933"/>
                  </a:lnTo>
                  <a:lnTo>
                    <a:pt x="1450" y="5956"/>
                  </a:lnTo>
                  <a:lnTo>
                    <a:pt x="1495" y="5956"/>
                  </a:lnTo>
                  <a:lnTo>
                    <a:pt x="1518" y="5911"/>
                  </a:lnTo>
                  <a:lnTo>
                    <a:pt x="1518" y="5888"/>
                  </a:lnTo>
                  <a:lnTo>
                    <a:pt x="1495" y="5843"/>
                  </a:lnTo>
                  <a:lnTo>
                    <a:pt x="1450" y="5820"/>
                  </a:lnTo>
                  <a:close/>
                  <a:moveTo>
                    <a:pt x="1314" y="6363"/>
                  </a:moveTo>
                  <a:lnTo>
                    <a:pt x="1269" y="6386"/>
                  </a:lnTo>
                  <a:lnTo>
                    <a:pt x="1178" y="6477"/>
                  </a:lnTo>
                  <a:lnTo>
                    <a:pt x="1178" y="6499"/>
                  </a:lnTo>
                  <a:lnTo>
                    <a:pt x="1224" y="6499"/>
                  </a:lnTo>
                  <a:lnTo>
                    <a:pt x="1292" y="6431"/>
                  </a:lnTo>
                  <a:lnTo>
                    <a:pt x="1337" y="6386"/>
                  </a:lnTo>
                  <a:lnTo>
                    <a:pt x="1314" y="6363"/>
                  </a:lnTo>
                  <a:close/>
                  <a:moveTo>
                    <a:pt x="1563" y="6409"/>
                  </a:moveTo>
                  <a:lnTo>
                    <a:pt x="1495" y="6454"/>
                  </a:lnTo>
                  <a:lnTo>
                    <a:pt x="1473" y="6477"/>
                  </a:lnTo>
                  <a:lnTo>
                    <a:pt x="1450" y="6522"/>
                  </a:lnTo>
                  <a:lnTo>
                    <a:pt x="1473" y="6545"/>
                  </a:lnTo>
                  <a:lnTo>
                    <a:pt x="1608" y="6635"/>
                  </a:lnTo>
                  <a:lnTo>
                    <a:pt x="1563" y="6816"/>
                  </a:lnTo>
                  <a:lnTo>
                    <a:pt x="1473" y="6839"/>
                  </a:lnTo>
                  <a:lnTo>
                    <a:pt x="1450" y="6884"/>
                  </a:lnTo>
                  <a:lnTo>
                    <a:pt x="1473" y="6907"/>
                  </a:lnTo>
                  <a:lnTo>
                    <a:pt x="1586" y="6930"/>
                  </a:lnTo>
                  <a:lnTo>
                    <a:pt x="1880" y="6839"/>
                  </a:lnTo>
                  <a:lnTo>
                    <a:pt x="1903" y="6635"/>
                  </a:lnTo>
                  <a:lnTo>
                    <a:pt x="1835" y="6590"/>
                  </a:lnTo>
                  <a:lnTo>
                    <a:pt x="1767" y="6567"/>
                  </a:lnTo>
                  <a:lnTo>
                    <a:pt x="1699" y="6454"/>
                  </a:lnTo>
                  <a:lnTo>
                    <a:pt x="1631" y="6409"/>
                  </a:lnTo>
                  <a:close/>
                  <a:moveTo>
                    <a:pt x="1903" y="7156"/>
                  </a:moveTo>
                  <a:lnTo>
                    <a:pt x="1880" y="7179"/>
                  </a:lnTo>
                  <a:lnTo>
                    <a:pt x="1767" y="7269"/>
                  </a:lnTo>
                  <a:lnTo>
                    <a:pt x="1744" y="7314"/>
                  </a:lnTo>
                  <a:lnTo>
                    <a:pt x="1744" y="7337"/>
                  </a:lnTo>
                  <a:lnTo>
                    <a:pt x="1790" y="7360"/>
                  </a:lnTo>
                  <a:lnTo>
                    <a:pt x="1676" y="7428"/>
                  </a:lnTo>
                  <a:lnTo>
                    <a:pt x="1654" y="7473"/>
                  </a:lnTo>
                  <a:lnTo>
                    <a:pt x="1654" y="7541"/>
                  </a:lnTo>
                  <a:lnTo>
                    <a:pt x="1676" y="7586"/>
                  </a:lnTo>
                  <a:lnTo>
                    <a:pt x="1676" y="7609"/>
                  </a:lnTo>
                  <a:lnTo>
                    <a:pt x="1722" y="7609"/>
                  </a:lnTo>
                  <a:lnTo>
                    <a:pt x="1744" y="7586"/>
                  </a:lnTo>
                  <a:lnTo>
                    <a:pt x="1880" y="7314"/>
                  </a:lnTo>
                  <a:lnTo>
                    <a:pt x="1925" y="7156"/>
                  </a:lnTo>
                  <a:close/>
                  <a:moveTo>
                    <a:pt x="1608" y="7428"/>
                  </a:moveTo>
                  <a:lnTo>
                    <a:pt x="1541" y="7473"/>
                  </a:lnTo>
                  <a:lnTo>
                    <a:pt x="1473" y="7541"/>
                  </a:lnTo>
                  <a:lnTo>
                    <a:pt x="1450" y="7518"/>
                  </a:lnTo>
                  <a:lnTo>
                    <a:pt x="1427" y="7518"/>
                  </a:lnTo>
                  <a:lnTo>
                    <a:pt x="1382" y="7541"/>
                  </a:lnTo>
                  <a:lnTo>
                    <a:pt x="1359" y="7564"/>
                  </a:lnTo>
                  <a:lnTo>
                    <a:pt x="1337" y="7609"/>
                  </a:lnTo>
                  <a:lnTo>
                    <a:pt x="1337" y="7654"/>
                  </a:lnTo>
                  <a:lnTo>
                    <a:pt x="1314" y="7745"/>
                  </a:lnTo>
                  <a:lnTo>
                    <a:pt x="1314" y="7767"/>
                  </a:lnTo>
                  <a:lnTo>
                    <a:pt x="1359" y="7745"/>
                  </a:lnTo>
                  <a:lnTo>
                    <a:pt x="1450" y="7654"/>
                  </a:lnTo>
                  <a:lnTo>
                    <a:pt x="1473" y="7631"/>
                  </a:lnTo>
                  <a:lnTo>
                    <a:pt x="1495" y="7654"/>
                  </a:lnTo>
                  <a:lnTo>
                    <a:pt x="1473" y="7722"/>
                  </a:lnTo>
                  <a:lnTo>
                    <a:pt x="1495" y="7790"/>
                  </a:lnTo>
                  <a:lnTo>
                    <a:pt x="1473" y="7858"/>
                  </a:lnTo>
                  <a:lnTo>
                    <a:pt x="1473" y="7881"/>
                  </a:lnTo>
                  <a:lnTo>
                    <a:pt x="1518" y="7881"/>
                  </a:lnTo>
                  <a:lnTo>
                    <a:pt x="1654" y="7813"/>
                  </a:lnTo>
                  <a:lnTo>
                    <a:pt x="1676" y="7767"/>
                  </a:lnTo>
                  <a:lnTo>
                    <a:pt x="1676" y="7722"/>
                  </a:lnTo>
                  <a:lnTo>
                    <a:pt x="1631" y="7609"/>
                  </a:lnTo>
                  <a:lnTo>
                    <a:pt x="1608" y="7428"/>
                  </a:lnTo>
                  <a:close/>
                  <a:moveTo>
                    <a:pt x="2310" y="7722"/>
                  </a:moveTo>
                  <a:lnTo>
                    <a:pt x="2265" y="7745"/>
                  </a:lnTo>
                  <a:lnTo>
                    <a:pt x="2242" y="7767"/>
                  </a:lnTo>
                  <a:lnTo>
                    <a:pt x="2220" y="7813"/>
                  </a:lnTo>
                  <a:lnTo>
                    <a:pt x="2197" y="7881"/>
                  </a:lnTo>
                  <a:lnTo>
                    <a:pt x="2242" y="8062"/>
                  </a:lnTo>
                  <a:lnTo>
                    <a:pt x="2288" y="8107"/>
                  </a:lnTo>
                  <a:lnTo>
                    <a:pt x="2424" y="8107"/>
                  </a:lnTo>
                  <a:lnTo>
                    <a:pt x="2424" y="8039"/>
                  </a:lnTo>
                  <a:lnTo>
                    <a:pt x="2424" y="7926"/>
                  </a:lnTo>
                  <a:lnTo>
                    <a:pt x="2378" y="7813"/>
                  </a:lnTo>
                  <a:lnTo>
                    <a:pt x="2356" y="7767"/>
                  </a:lnTo>
                  <a:lnTo>
                    <a:pt x="2310" y="7722"/>
                  </a:lnTo>
                  <a:close/>
                  <a:moveTo>
                    <a:pt x="1337" y="8401"/>
                  </a:moveTo>
                  <a:lnTo>
                    <a:pt x="1156" y="8469"/>
                  </a:lnTo>
                  <a:lnTo>
                    <a:pt x="1065" y="8492"/>
                  </a:lnTo>
                  <a:lnTo>
                    <a:pt x="997" y="8469"/>
                  </a:lnTo>
                  <a:lnTo>
                    <a:pt x="952" y="8469"/>
                  </a:lnTo>
                  <a:lnTo>
                    <a:pt x="884" y="8628"/>
                  </a:lnTo>
                  <a:lnTo>
                    <a:pt x="839" y="8673"/>
                  </a:lnTo>
                  <a:lnTo>
                    <a:pt x="771" y="8650"/>
                  </a:lnTo>
                  <a:lnTo>
                    <a:pt x="748" y="8605"/>
                  </a:lnTo>
                  <a:lnTo>
                    <a:pt x="612" y="8696"/>
                  </a:lnTo>
                  <a:lnTo>
                    <a:pt x="590" y="8718"/>
                  </a:lnTo>
                  <a:lnTo>
                    <a:pt x="567" y="8854"/>
                  </a:lnTo>
                  <a:lnTo>
                    <a:pt x="567" y="8899"/>
                  </a:lnTo>
                  <a:lnTo>
                    <a:pt x="522" y="8967"/>
                  </a:lnTo>
                  <a:lnTo>
                    <a:pt x="476" y="9058"/>
                  </a:lnTo>
                  <a:lnTo>
                    <a:pt x="431" y="9081"/>
                  </a:lnTo>
                  <a:lnTo>
                    <a:pt x="363" y="9103"/>
                  </a:lnTo>
                  <a:lnTo>
                    <a:pt x="341" y="9126"/>
                  </a:lnTo>
                  <a:lnTo>
                    <a:pt x="227" y="9126"/>
                  </a:lnTo>
                  <a:lnTo>
                    <a:pt x="205" y="9149"/>
                  </a:lnTo>
                  <a:lnTo>
                    <a:pt x="205" y="9171"/>
                  </a:lnTo>
                  <a:lnTo>
                    <a:pt x="205" y="9194"/>
                  </a:lnTo>
                  <a:lnTo>
                    <a:pt x="273" y="9216"/>
                  </a:lnTo>
                  <a:lnTo>
                    <a:pt x="318" y="9262"/>
                  </a:lnTo>
                  <a:lnTo>
                    <a:pt x="318" y="9284"/>
                  </a:lnTo>
                  <a:lnTo>
                    <a:pt x="295" y="9330"/>
                  </a:lnTo>
                  <a:lnTo>
                    <a:pt x="91" y="9398"/>
                  </a:lnTo>
                  <a:lnTo>
                    <a:pt x="24" y="9443"/>
                  </a:lnTo>
                  <a:lnTo>
                    <a:pt x="1" y="9488"/>
                  </a:lnTo>
                  <a:lnTo>
                    <a:pt x="24" y="9533"/>
                  </a:lnTo>
                  <a:lnTo>
                    <a:pt x="182" y="9692"/>
                  </a:lnTo>
                  <a:lnTo>
                    <a:pt x="227" y="9715"/>
                  </a:lnTo>
                  <a:lnTo>
                    <a:pt x="250" y="9805"/>
                  </a:lnTo>
                  <a:lnTo>
                    <a:pt x="386" y="9850"/>
                  </a:lnTo>
                  <a:lnTo>
                    <a:pt x="431" y="9896"/>
                  </a:lnTo>
                  <a:lnTo>
                    <a:pt x="476" y="9918"/>
                  </a:lnTo>
                  <a:lnTo>
                    <a:pt x="590" y="9918"/>
                  </a:lnTo>
                  <a:lnTo>
                    <a:pt x="635" y="9941"/>
                  </a:lnTo>
                  <a:lnTo>
                    <a:pt x="658" y="9918"/>
                  </a:lnTo>
                  <a:lnTo>
                    <a:pt x="680" y="9896"/>
                  </a:lnTo>
                  <a:lnTo>
                    <a:pt x="771" y="9805"/>
                  </a:lnTo>
                  <a:lnTo>
                    <a:pt x="793" y="9783"/>
                  </a:lnTo>
                  <a:lnTo>
                    <a:pt x="771" y="9715"/>
                  </a:lnTo>
                  <a:lnTo>
                    <a:pt x="748" y="9692"/>
                  </a:lnTo>
                  <a:lnTo>
                    <a:pt x="816" y="9624"/>
                  </a:lnTo>
                  <a:lnTo>
                    <a:pt x="884" y="9533"/>
                  </a:lnTo>
                  <a:lnTo>
                    <a:pt x="907" y="9556"/>
                  </a:lnTo>
                  <a:lnTo>
                    <a:pt x="975" y="9579"/>
                  </a:lnTo>
                  <a:lnTo>
                    <a:pt x="1020" y="9647"/>
                  </a:lnTo>
                  <a:lnTo>
                    <a:pt x="1020" y="9692"/>
                  </a:lnTo>
                  <a:lnTo>
                    <a:pt x="1042" y="9737"/>
                  </a:lnTo>
                  <a:lnTo>
                    <a:pt x="1088" y="9805"/>
                  </a:lnTo>
                  <a:lnTo>
                    <a:pt x="1110" y="9828"/>
                  </a:lnTo>
                  <a:lnTo>
                    <a:pt x="1178" y="9850"/>
                  </a:lnTo>
                  <a:lnTo>
                    <a:pt x="1201" y="9873"/>
                  </a:lnTo>
                  <a:lnTo>
                    <a:pt x="1178" y="9986"/>
                  </a:lnTo>
                  <a:lnTo>
                    <a:pt x="1201" y="10009"/>
                  </a:lnTo>
                  <a:lnTo>
                    <a:pt x="1405" y="10009"/>
                  </a:lnTo>
                  <a:lnTo>
                    <a:pt x="1427" y="9986"/>
                  </a:lnTo>
                  <a:lnTo>
                    <a:pt x="1473" y="9964"/>
                  </a:lnTo>
                  <a:lnTo>
                    <a:pt x="1541" y="9986"/>
                  </a:lnTo>
                  <a:lnTo>
                    <a:pt x="1631" y="10009"/>
                  </a:lnTo>
                  <a:lnTo>
                    <a:pt x="1699" y="10032"/>
                  </a:lnTo>
                  <a:lnTo>
                    <a:pt x="1767" y="9986"/>
                  </a:lnTo>
                  <a:lnTo>
                    <a:pt x="1812" y="9896"/>
                  </a:lnTo>
                  <a:lnTo>
                    <a:pt x="1835" y="9828"/>
                  </a:lnTo>
                  <a:lnTo>
                    <a:pt x="1858" y="9783"/>
                  </a:lnTo>
                  <a:lnTo>
                    <a:pt x="1948" y="9760"/>
                  </a:lnTo>
                  <a:lnTo>
                    <a:pt x="2016" y="9737"/>
                  </a:lnTo>
                  <a:lnTo>
                    <a:pt x="2061" y="9601"/>
                  </a:lnTo>
                  <a:lnTo>
                    <a:pt x="2016" y="9601"/>
                  </a:lnTo>
                  <a:lnTo>
                    <a:pt x="1993" y="9579"/>
                  </a:lnTo>
                  <a:lnTo>
                    <a:pt x="1993" y="9443"/>
                  </a:lnTo>
                  <a:lnTo>
                    <a:pt x="1971" y="9352"/>
                  </a:lnTo>
                  <a:lnTo>
                    <a:pt x="1971" y="9352"/>
                  </a:lnTo>
                  <a:lnTo>
                    <a:pt x="2016" y="9375"/>
                  </a:lnTo>
                  <a:lnTo>
                    <a:pt x="2061" y="9398"/>
                  </a:lnTo>
                  <a:lnTo>
                    <a:pt x="2084" y="9466"/>
                  </a:lnTo>
                  <a:lnTo>
                    <a:pt x="2129" y="9488"/>
                  </a:lnTo>
                  <a:lnTo>
                    <a:pt x="2129" y="9420"/>
                  </a:lnTo>
                  <a:lnTo>
                    <a:pt x="2129" y="9352"/>
                  </a:lnTo>
                  <a:lnTo>
                    <a:pt x="2084" y="9262"/>
                  </a:lnTo>
                  <a:lnTo>
                    <a:pt x="2039" y="9194"/>
                  </a:lnTo>
                  <a:lnTo>
                    <a:pt x="1925" y="9171"/>
                  </a:lnTo>
                  <a:lnTo>
                    <a:pt x="1880" y="9194"/>
                  </a:lnTo>
                  <a:lnTo>
                    <a:pt x="1812" y="9216"/>
                  </a:lnTo>
                  <a:lnTo>
                    <a:pt x="1812" y="9171"/>
                  </a:lnTo>
                  <a:lnTo>
                    <a:pt x="1903" y="9103"/>
                  </a:lnTo>
                  <a:lnTo>
                    <a:pt x="1948" y="9058"/>
                  </a:lnTo>
                  <a:lnTo>
                    <a:pt x="1948" y="8990"/>
                  </a:lnTo>
                  <a:lnTo>
                    <a:pt x="1812" y="8854"/>
                  </a:lnTo>
                  <a:lnTo>
                    <a:pt x="1722" y="8696"/>
                  </a:lnTo>
                  <a:lnTo>
                    <a:pt x="1676" y="8537"/>
                  </a:lnTo>
                  <a:lnTo>
                    <a:pt x="1608" y="8424"/>
                  </a:lnTo>
                  <a:lnTo>
                    <a:pt x="1518" y="8424"/>
                  </a:lnTo>
                  <a:lnTo>
                    <a:pt x="1427" y="8401"/>
                  </a:lnTo>
                  <a:close/>
                  <a:moveTo>
                    <a:pt x="2944" y="10869"/>
                  </a:moveTo>
                  <a:lnTo>
                    <a:pt x="2854" y="10915"/>
                  </a:lnTo>
                  <a:lnTo>
                    <a:pt x="2854" y="11073"/>
                  </a:lnTo>
                  <a:lnTo>
                    <a:pt x="2922" y="11186"/>
                  </a:lnTo>
                  <a:lnTo>
                    <a:pt x="2967" y="11186"/>
                  </a:lnTo>
                  <a:lnTo>
                    <a:pt x="3012" y="11254"/>
                  </a:lnTo>
                  <a:lnTo>
                    <a:pt x="3080" y="11209"/>
                  </a:lnTo>
                  <a:lnTo>
                    <a:pt x="3148" y="11141"/>
                  </a:lnTo>
                  <a:lnTo>
                    <a:pt x="3239" y="11073"/>
                  </a:lnTo>
                  <a:lnTo>
                    <a:pt x="3261" y="11028"/>
                  </a:lnTo>
                  <a:lnTo>
                    <a:pt x="3171" y="11028"/>
                  </a:lnTo>
                  <a:lnTo>
                    <a:pt x="3148" y="11005"/>
                  </a:lnTo>
                  <a:lnTo>
                    <a:pt x="3058" y="10869"/>
                  </a:lnTo>
                  <a:close/>
                  <a:moveTo>
                    <a:pt x="5435" y="14288"/>
                  </a:moveTo>
                  <a:lnTo>
                    <a:pt x="5390" y="14334"/>
                  </a:lnTo>
                  <a:lnTo>
                    <a:pt x="5277" y="14379"/>
                  </a:lnTo>
                  <a:lnTo>
                    <a:pt x="5231" y="14424"/>
                  </a:lnTo>
                  <a:lnTo>
                    <a:pt x="5277" y="14424"/>
                  </a:lnTo>
                  <a:lnTo>
                    <a:pt x="5435" y="14515"/>
                  </a:lnTo>
                  <a:lnTo>
                    <a:pt x="5526" y="14515"/>
                  </a:lnTo>
                  <a:lnTo>
                    <a:pt x="5548" y="14492"/>
                  </a:lnTo>
                  <a:lnTo>
                    <a:pt x="5571" y="14424"/>
                  </a:lnTo>
                  <a:lnTo>
                    <a:pt x="5639" y="14402"/>
                  </a:lnTo>
                  <a:lnTo>
                    <a:pt x="5571" y="14334"/>
                  </a:lnTo>
                  <a:lnTo>
                    <a:pt x="5435" y="14288"/>
                  </a:lnTo>
                  <a:close/>
                  <a:moveTo>
                    <a:pt x="3895" y="3443"/>
                  </a:moveTo>
                  <a:lnTo>
                    <a:pt x="3737" y="3488"/>
                  </a:lnTo>
                  <a:lnTo>
                    <a:pt x="3578" y="3511"/>
                  </a:lnTo>
                  <a:lnTo>
                    <a:pt x="3420" y="3556"/>
                  </a:lnTo>
                  <a:lnTo>
                    <a:pt x="3148" y="3578"/>
                  </a:lnTo>
                  <a:lnTo>
                    <a:pt x="2967" y="3646"/>
                  </a:lnTo>
                  <a:lnTo>
                    <a:pt x="2922" y="3556"/>
                  </a:lnTo>
                  <a:lnTo>
                    <a:pt x="2876" y="3578"/>
                  </a:lnTo>
                  <a:lnTo>
                    <a:pt x="2763" y="3646"/>
                  </a:lnTo>
                  <a:lnTo>
                    <a:pt x="2741" y="3646"/>
                  </a:lnTo>
                  <a:lnTo>
                    <a:pt x="2695" y="3578"/>
                  </a:lnTo>
                  <a:lnTo>
                    <a:pt x="2650" y="3556"/>
                  </a:lnTo>
                  <a:lnTo>
                    <a:pt x="2559" y="3533"/>
                  </a:lnTo>
                  <a:lnTo>
                    <a:pt x="2537" y="3556"/>
                  </a:lnTo>
                  <a:lnTo>
                    <a:pt x="2492" y="3556"/>
                  </a:lnTo>
                  <a:lnTo>
                    <a:pt x="2446" y="3646"/>
                  </a:lnTo>
                  <a:lnTo>
                    <a:pt x="2446" y="3692"/>
                  </a:lnTo>
                  <a:lnTo>
                    <a:pt x="2446" y="3782"/>
                  </a:lnTo>
                  <a:lnTo>
                    <a:pt x="2446" y="3850"/>
                  </a:lnTo>
                  <a:lnTo>
                    <a:pt x="2446" y="3895"/>
                  </a:lnTo>
                  <a:lnTo>
                    <a:pt x="2492" y="3963"/>
                  </a:lnTo>
                  <a:lnTo>
                    <a:pt x="2492" y="4031"/>
                  </a:lnTo>
                  <a:lnTo>
                    <a:pt x="2469" y="4054"/>
                  </a:lnTo>
                  <a:lnTo>
                    <a:pt x="2242" y="4054"/>
                  </a:lnTo>
                  <a:lnTo>
                    <a:pt x="2220" y="4099"/>
                  </a:lnTo>
                  <a:lnTo>
                    <a:pt x="2242" y="4145"/>
                  </a:lnTo>
                  <a:lnTo>
                    <a:pt x="2220" y="4212"/>
                  </a:lnTo>
                  <a:lnTo>
                    <a:pt x="2175" y="4326"/>
                  </a:lnTo>
                  <a:lnTo>
                    <a:pt x="2197" y="4348"/>
                  </a:lnTo>
                  <a:lnTo>
                    <a:pt x="2378" y="4552"/>
                  </a:lnTo>
                  <a:lnTo>
                    <a:pt x="2378" y="4597"/>
                  </a:lnTo>
                  <a:lnTo>
                    <a:pt x="2288" y="4552"/>
                  </a:lnTo>
                  <a:lnTo>
                    <a:pt x="2265" y="4575"/>
                  </a:lnTo>
                  <a:lnTo>
                    <a:pt x="2220" y="4597"/>
                  </a:lnTo>
                  <a:lnTo>
                    <a:pt x="2016" y="4597"/>
                  </a:lnTo>
                  <a:lnTo>
                    <a:pt x="1971" y="4688"/>
                  </a:lnTo>
                  <a:lnTo>
                    <a:pt x="1948" y="4756"/>
                  </a:lnTo>
                  <a:lnTo>
                    <a:pt x="1925" y="4914"/>
                  </a:lnTo>
                  <a:lnTo>
                    <a:pt x="1925" y="4960"/>
                  </a:lnTo>
                  <a:lnTo>
                    <a:pt x="1948" y="5005"/>
                  </a:lnTo>
                  <a:lnTo>
                    <a:pt x="1971" y="5050"/>
                  </a:lnTo>
                  <a:lnTo>
                    <a:pt x="2039" y="5096"/>
                  </a:lnTo>
                  <a:lnTo>
                    <a:pt x="1971" y="5118"/>
                  </a:lnTo>
                  <a:lnTo>
                    <a:pt x="1903" y="5163"/>
                  </a:lnTo>
                  <a:lnTo>
                    <a:pt x="1880" y="5209"/>
                  </a:lnTo>
                  <a:lnTo>
                    <a:pt x="1858" y="5254"/>
                  </a:lnTo>
                  <a:lnTo>
                    <a:pt x="1880" y="5345"/>
                  </a:lnTo>
                  <a:lnTo>
                    <a:pt x="1993" y="5413"/>
                  </a:lnTo>
                  <a:lnTo>
                    <a:pt x="2016" y="5458"/>
                  </a:lnTo>
                  <a:lnTo>
                    <a:pt x="2061" y="5548"/>
                  </a:lnTo>
                  <a:lnTo>
                    <a:pt x="2039" y="5752"/>
                  </a:lnTo>
                  <a:lnTo>
                    <a:pt x="1925" y="5956"/>
                  </a:lnTo>
                  <a:lnTo>
                    <a:pt x="1835" y="6024"/>
                  </a:lnTo>
                  <a:lnTo>
                    <a:pt x="1812" y="6046"/>
                  </a:lnTo>
                  <a:lnTo>
                    <a:pt x="1925" y="6114"/>
                  </a:lnTo>
                  <a:lnTo>
                    <a:pt x="1812" y="6205"/>
                  </a:lnTo>
                  <a:lnTo>
                    <a:pt x="1676" y="6228"/>
                  </a:lnTo>
                  <a:lnTo>
                    <a:pt x="1608" y="6296"/>
                  </a:lnTo>
                  <a:lnTo>
                    <a:pt x="1608" y="6318"/>
                  </a:lnTo>
                  <a:lnTo>
                    <a:pt x="1676" y="6341"/>
                  </a:lnTo>
                  <a:lnTo>
                    <a:pt x="1744" y="6341"/>
                  </a:lnTo>
                  <a:lnTo>
                    <a:pt x="1767" y="6477"/>
                  </a:lnTo>
                  <a:lnTo>
                    <a:pt x="1812" y="6522"/>
                  </a:lnTo>
                  <a:lnTo>
                    <a:pt x="1903" y="6567"/>
                  </a:lnTo>
                  <a:lnTo>
                    <a:pt x="1993" y="6567"/>
                  </a:lnTo>
                  <a:lnTo>
                    <a:pt x="2061" y="6522"/>
                  </a:lnTo>
                  <a:lnTo>
                    <a:pt x="2333" y="6250"/>
                  </a:lnTo>
                  <a:lnTo>
                    <a:pt x="2356" y="6250"/>
                  </a:lnTo>
                  <a:lnTo>
                    <a:pt x="2310" y="6341"/>
                  </a:lnTo>
                  <a:lnTo>
                    <a:pt x="2265" y="6454"/>
                  </a:lnTo>
                  <a:lnTo>
                    <a:pt x="2242" y="6545"/>
                  </a:lnTo>
                  <a:lnTo>
                    <a:pt x="2197" y="6590"/>
                  </a:lnTo>
                  <a:lnTo>
                    <a:pt x="2152" y="6726"/>
                  </a:lnTo>
                  <a:lnTo>
                    <a:pt x="2129" y="6839"/>
                  </a:lnTo>
                  <a:lnTo>
                    <a:pt x="2084" y="6975"/>
                  </a:lnTo>
                  <a:lnTo>
                    <a:pt x="2061" y="7133"/>
                  </a:lnTo>
                  <a:lnTo>
                    <a:pt x="2016" y="7247"/>
                  </a:lnTo>
                  <a:lnTo>
                    <a:pt x="2016" y="7586"/>
                  </a:lnTo>
                  <a:lnTo>
                    <a:pt x="2039" y="7609"/>
                  </a:lnTo>
                  <a:lnTo>
                    <a:pt x="2061" y="7631"/>
                  </a:lnTo>
                  <a:lnTo>
                    <a:pt x="2107" y="7609"/>
                  </a:lnTo>
                  <a:lnTo>
                    <a:pt x="2016" y="7722"/>
                  </a:lnTo>
                  <a:lnTo>
                    <a:pt x="1993" y="7790"/>
                  </a:lnTo>
                  <a:lnTo>
                    <a:pt x="1971" y="7858"/>
                  </a:lnTo>
                  <a:lnTo>
                    <a:pt x="1903" y="8107"/>
                  </a:lnTo>
                  <a:lnTo>
                    <a:pt x="1903" y="8175"/>
                  </a:lnTo>
                  <a:lnTo>
                    <a:pt x="1903" y="8220"/>
                  </a:lnTo>
                  <a:lnTo>
                    <a:pt x="1925" y="8265"/>
                  </a:lnTo>
                  <a:lnTo>
                    <a:pt x="1993" y="8288"/>
                  </a:lnTo>
                  <a:lnTo>
                    <a:pt x="2016" y="8265"/>
                  </a:lnTo>
                  <a:lnTo>
                    <a:pt x="2039" y="8243"/>
                  </a:lnTo>
                  <a:lnTo>
                    <a:pt x="2061" y="8198"/>
                  </a:lnTo>
                  <a:lnTo>
                    <a:pt x="2197" y="7654"/>
                  </a:lnTo>
                  <a:lnTo>
                    <a:pt x="2220" y="7586"/>
                  </a:lnTo>
                  <a:lnTo>
                    <a:pt x="2175" y="7405"/>
                  </a:lnTo>
                  <a:lnTo>
                    <a:pt x="2175" y="7360"/>
                  </a:lnTo>
                  <a:lnTo>
                    <a:pt x="2175" y="7337"/>
                  </a:lnTo>
                  <a:lnTo>
                    <a:pt x="2197" y="7314"/>
                  </a:lnTo>
                  <a:lnTo>
                    <a:pt x="2288" y="7201"/>
                  </a:lnTo>
                  <a:lnTo>
                    <a:pt x="2446" y="7043"/>
                  </a:lnTo>
                  <a:lnTo>
                    <a:pt x="2514" y="6997"/>
                  </a:lnTo>
                  <a:lnTo>
                    <a:pt x="2378" y="7156"/>
                  </a:lnTo>
                  <a:lnTo>
                    <a:pt x="2333" y="7247"/>
                  </a:lnTo>
                  <a:lnTo>
                    <a:pt x="2310" y="7337"/>
                  </a:lnTo>
                  <a:lnTo>
                    <a:pt x="2310" y="7428"/>
                  </a:lnTo>
                  <a:lnTo>
                    <a:pt x="2333" y="7496"/>
                  </a:lnTo>
                  <a:lnTo>
                    <a:pt x="2356" y="7428"/>
                  </a:lnTo>
                  <a:lnTo>
                    <a:pt x="2401" y="7428"/>
                  </a:lnTo>
                  <a:lnTo>
                    <a:pt x="2424" y="7405"/>
                  </a:lnTo>
                  <a:lnTo>
                    <a:pt x="2424" y="7360"/>
                  </a:lnTo>
                  <a:lnTo>
                    <a:pt x="2537" y="7314"/>
                  </a:lnTo>
                  <a:lnTo>
                    <a:pt x="2559" y="7292"/>
                  </a:lnTo>
                  <a:lnTo>
                    <a:pt x="2627" y="7179"/>
                  </a:lnTo>
                  <a:lnTo>
                    <a:pt x="2650" y="7111"/>
                  </a:lnTo>
                  <a:lnTo>
                    <a:pt x="2673" y="7111"/>
                  </a:lnTo>
                  <a:lnTo>
                    <a:pt x="2627" y="7224"/>
                  </a:lnTo>
                  <a:lnTo>
                    <a:pt x="2627" y="7269"/>
                  </a:lnTo>
                  <a:lnTo>
                    <a:pt x="2763" y="7382"/>
                  </a:lnTo>
                  <a:lnTo>
                    <a:pt x="2831" y="7428"/>
                  </a:lnTo>
                  <a:lnTo>
                    <a:pt x="2673" y="7405"/>
                  </a:lnTo>
                  <a:lnTo>
                    <a:pt x="2650" y="7428"/>
                  </a:lnTo>
                  <a:lnTo>
                    <a:pt x="2605" y="7518"/>
                  </a:lnTo>
                  <a:lnTo>
                    <a:pt x="2605" y="7631"/>
                  </a:lnTo>
                  <a:lnTo>
                    <a:pt x="2605" y="7767"/>
                  </a:lnTo>
                  <a:lnTo>
                    <a:pt x="2718" y="7903"/>
                  </a:lnTo>
                  <a:lnTo>
                    <a:pt x="2763" y="7971"/>
                  </a:lnTo>
                  <a:lnTo>
                    <a:pt x="2763" y="8039"/>
                  </a:lnTo>
                  <a:lnTo>
                    <a:pt x="2741" y="8152"/>
                  </a:lnTo>
                  <a:lnTo>
                    <a:pt x="2673" y="8243"/>
                  </a:lnTo>
                  <a:lnTo>
                    <a:pt x="2537" y="8515"/>
                  </a:lnTo>
                  <a:lnTo>
                    <a:pt x="2469" y="8741"/>
                  </a:lnTo>
                  <a:lnTo>
                    <a:pt x="2424" y="8718"/>
                  </a:lnTo>
                  <a:lnTo>
                    <a:pt x="2378" y="8741"/>
                  </a:lnTo>
                  <a:lnTo>
                    <a:pt x="2378" y="8854"/>
                  </a:lnTo>
                  <a:lnTo>
                    <a:pt x="2401" y="8922"/>
                  </a:lnTo>
                  <a:lnTo>
                    <a:pt x="2492" y="9058"/>
                  </a:lnTo>
                  <a:lnTo>
                    <a:pt x="2582" y="9149"/>
                  </a:lnTo>
                  <a:lnTo>
                    <a:pt x="2605" y="9035"/>
                  </a:lnTo>
                  <a:lnTo>
                    <a:pt x="2627" y="8967"/>
                  </a:lnTo>
                  <a:lnTo>
                    <a:pt x="2650" y="8945"/>
                  </a:lnTo>
                  <a:lnTo>
                    <a:pt x="2786" y="9013"/>
                  </a:lnTo>
                  <a:lnTo>
                    <a:pt x="2899" y="9058"/>
                  </a:lnTo>
                  <a:lnTo>
                    <a:pt x="2967" y="9035"/>
                  </a:lnTo>
                  <a:lnTo>
                    <a:pt x="3058" y="8967"/>
                  </a:lnTo>
                  <a:lnTo>
                    <a:pt x="3103" y="8945"/>
                  </a:lnTo>
                  <a:lnTo>
                    <a:pt x="3126" y="8945"/>
                  </a:lnTo>
                  <a:lnTo>
                    <a:pt x="3171" y="9013"/>
                  </a:lnTo>
                  <a:lnTo>
                    <a:pt x="3193" y="9035"/>
                  </a:lnTo>
                  <a:lnTo>
                    <a:pt x="3329" y="9035"/>
                  </a:lnTo>
                  <a:lnTo>
                    <a:pt x="3375" y="8990"/>
                  </a:lnTo>
                  <a:lnTo>
                    <a:pt x="3420" y="8945"/>
                  </a:lnTo>
                  <a:lnTo>
                    <a:pt x="3465" y="8899"/>
                  </a:lnTo>
                  <a:lnTo>
                    <a:pt x="3533" y="8899"/>
                  </a:lnTo>
                  <a:lnTo>
                    <a:pt x="3578" y="8877"/>
                  </a:lnTo>
                  <a:lnTo>
                    <a:pt x="3669" y="8809"/>
                  </a:lnTo>
                  <a:lnTo>
                    <a:pt x="3760" y="8786"/>
                  </a:lnTo>
                  <a:lnTo>
                    <a:pt x="4077" y="8786"/>
                  </a:lnTo>
                  <a:lnTo>
                    <a:pt x="3895" y="8854"/>
                  </a:lnTo>
                  <a:lnTo>
                    <a:pt x="3737" y="9035"/>
                  </a:lnTo>
                  <a:lnTo>
                    <a:pt x="3624" y="9330"/>
                  </a:lnTo>
                  <a:lnTo>
                    <a:pt x="3646" y="9466"/>
                  </a:lnTo>
                  <a:lnTo>
                    <a:pt x="3782" y="9692"/>
                  </a:lnTo>
                  <a:lnTo>
                    <a:pt x="3850" y="9783"/>
                  </a:lnTo>
                  <a:lnTo>
                    <a:pt x="3963" y="9918"/>
                  </a:lnTo>
                  <a:lnTo>
                    <a:pt x="4009" y="9918"/>
                  </a:lnTo>
                  <a:lnTo>
                    <a:pt x="4054" y="9896"/>
                  </a:lnTo>
                  <a:lnTo>
                    <a:pt x="4099" y="9873"/>
                  </a:lnTo>
                  <a:lnTo>
                    <a:pt x="4212" y="9850"/>
                  </a:lnTo>
                  <a:lnTo>
                    <a:pt x="4212" y="9918"/>
                  </a:lnTo>
                  <a:lnTo>
                    <a:pt x="4212" y="10032"/>
                  </a:lnTo>
                  <a:lnTo>
                    <a:pt x="4167" y="10145"/>
                  </a:lnTo>
                  <a:lnTo>
                    <a:pt x="4077" y="10213"/>
                  </a:lnTo>
                  <a:lnTo>
                    <a:pt x="4054" y="10303"/>
                  </a:lnTo>
                  <a:lnTo>
                    <a:pt x="4077" y="10394"/>
                  </a:lnTo>
                  <a:lnTo>
                    <a:pt x="4099" y="10439"/>
                  </a:lnTo>
                  <a:lnTo>
                    <a:pt x="4167" y="10462"/>
                  </a:lnTo>
                  <a:lnTo>
                    <a:pt x="4099" y="10552"/>
                  </a:lnTo>
                  <a:lnTo>
                    <a:pt x="4054" y="10643"/>
                  </a:lnTo>
                  <a:lnTo>
                    <a:pt x="4054" y="10756"/>
                  </a:lnTo>
                  <a:lnTo>
                    <a:pt x="4122" y="10915"/>
                  </a:lnTo>
                  <a:lnTo>
                    <a:pt x="4167" y="10960"/>
                  </a:lnTo>
                  <a:lnTo>
                    <a:pt x="4212" y="10983"/>
                  </a:lnTo>
                  <a:lnTo>
                    <a:pt x="4258" y="10983"/>
                  </a:lnTo>
                  <a:lnTo>
                    <a:pt x="4303" y="11028"/>
                  </a:lnTo>
                  <a:lnTo>
                    <a:pt x="4212" y="11051"/>
                  </a:lnTo>
                  <a:lnTo>
                    <a:pt x="4167" y="11028"/>
                  </a:lnTo>
                  <a:lnTo>
                    <a:pt x="4054" y="10869"/>
                  </a:lnTo>
                  <a:lnTo>
                    <a:pt x="3963" y="10915"/>
                  </a:lnTo>
                  <a:lnTo>
                    <a:pt x="4031" y="11096"/>
                  </a:lnTo>
                  <a:lnTo>
                    <a:pt x="3850" y="10960"/>
                  </a:lnTo>
                  <a:lnTo>
                    <a:pt x="3760" y="10983"/>
                  </a:lnTo>
                  <a:lnTo>
                    <a:pt x="3669" y="11028"/>
                  </a:lnTo>
                  <a:lnTo>
                    <a:pt x="3465" y="11028"/>
                  </a:lnTo>
                  <a:lnTo>
                    <a:pt x="3216" y="11141"/>
                  </a:lnTo>
                  <a:lnTo>
                    <a:pt x="3080" y="11232"/>
                  </a:lnTo>
                  <a:lnTo>
                    <a:pt x="3035" y="11300"/>
                  </a:lnTo>
                  <a:lnTo>
                    <a:pt x="3012" y="11345"/>
                  </a:lnTo>
                  <a:lnTo>
                    <a:pt x="2990" y="11413"/>
                  </a:lnTo>
                  <a:lnTo>
                    <a:pt x="2876" y="11481"/>
                  </a:lnTo>
                  <a:lnTo>
                    <a:pt x="2786" y="11571"/>
                  </a:lnTo>
                  <a:lnTo>
                    <a:pt x="2763" y="11639"/>
                  </a:lnTo>
                  <a:lnTo>
                    <a:pt x="2763" y="11685"/>
                  </a:lnTo>
                  <a:lnTo>
                    <a:pt x="2831" y="11662"/>
                  </a:lnTo>
                  <a:lnTo>
                    <a:pt x="2922" y="11617"/>
                  </a:lnTo>
                  <a:lnTo>
                    <a:pt x="3012" y="11571"/>
                  </a:lnTo>
                  <a:lnTo>
                    <a:pt x="3126" y="11549"/>
                  </a:lnTo>
                  <a:lnTo>
                    <a:pt x="3216" y="11549"/>
                  </a:lnTo>
                  <a:lnTo>
                    <a:pt x="3216" y="11594"/>
                  </a:lnTo>
                  <a:lnTo>
                    <a:pt x="3216" y="11662"/>
                  </a:lnTo>
                  <a:lnTo>
                    <a:pt x="3261" y="11752"/>
                  </a:lnTo>
                  <a:lnTo>
                    <a:pt x="3261" y="11820"/>
                  </a:lnTo>
                  <a:lnTo>
                    <a:pt x="3239" y="11866"/>
                  </a:lnTo>
                  <a:lnTo>
                    <a:pt x="3239" y="11934"/>
                  </a:lnTo>
                  <a:lnTo>
                    <a:pt x="3261" y="12002"/>
                  </a:lnTo>
                  <a:lnTo>
                    <a:pt x="3329" y="12024"/>
                  </a:lnTo>
                  <a:lnTo>
                    <a:pt x="3261" y="12115"/>
                  </a:lnTo>
                  <a:lnTo>
                    <a:pt x="3216" y="12228"/>
                  </a:lnTo>
                  <a:lnTo>
                    <a:pt x="3193" y="12318"/>
                  </a:lnTo>
                  <a:lnTo>
                    <a:pt x="3126" y="12364"/>
                  </a:lnTo>
                  <a:lnTo>
                    <a:pt x="2990" y="12477"/>
                  </a:lnTo>
                  <a:lnTo>
                    <a:pt x="2854" y="12545"/>
                  </a:lnTo>
                  <a:lnTo>
                    <a:pt x="2605" y="12681"/>
                  </a:lnTo>
                  <a:lnTo>
                    <a:pt x="2446" y="12726"/>
                  </a:lnTo>
                  <a:lnTo>
                    <a:pt x="2356" y="12794"/>
                  </a:lnTo>
                  <a:lnTo>
                    <a:pt x="2310" y="12885"/>
                  </a:lnTo>
                  <a:lnTo>
                    <a:pt x="2356" y="12907"/>
                  </a:lnTo>
                  <a:lnTo>
                    <a:pt x="2378" y="12975"/>
                  </a:lnTo>
                  <a:lnTo>
                    <a:pt x="2378" y="13066"/>
                  </a:lnTo>
                  <a:lnTo>
                    <a:pt x="2401" y="13111"/>
                  </a:lnTo>
                  <a:lnTo>
                    <a:pt x="2582" y="13202"/>
                  </a:lnTo>
                  <a:lnTo>
                    <a:pt x="2741" y="13134"/>
                  </a:lnTo>
                  <a:lnTo>
                    <a:pt x="2831" y="13066"/>
                  </a:lnTo>
                  <a:lnTo>
                    <a:pt x="2876" y="13043"/>
                  </a:lnTo>
                  <a:lnTo>
                    <a:pt x="2990" y="13066"/>
                  </a:lnTo>
                  <a:lnTo>
                    <a:pt x="3035" y="13111"/>
                  </a:lnTo>
                  <a:lnTo>
                    <a:pt x="3080" y="13134"/>
                  </a:lnTo>
                  <a:lnTo>
                    <a:pt x="3239" y="13156"/>
                  </a:lnTo>
                  <a:lnTo>
                    <a:pt x="3171" y="13202"/>
                  </a:lnTo>
                  <a:lnTo>
                    <a:pt x="3126" y="13292"/>
                  </a:lnTo>
                  <a:lnTo>
                    <a:pt x="3216" y="13292"/>
                  </a:lnTo>
                  <a:lnTo>
                    <a:pt x="3307" y="13269"/>
                  </a:lnTo>
                  <a:lnTo>
                    <a:pt x="3352" y="13247"/>
                  </a:lnTo>
                  <a:lnTo>
                    <a:pt x="3397" y="13247"/>
                  </a:lnTo>
                  <a:lnTo>
                    <a:pt x="3488" y="13315"/>
                  </a:lnTo>
                  <a:lnTo>
                    <a:pt x="3646" y="13473"/>
                  </a:lnTo>
                  <a:lnTo>
                    <a:pt x="3873" y="13519"/>
                  </a:lnTo>
                  <a:lnTo>
                    <a:pt x="3895" y="13496"/>
                  </a:lnTo>
                  <a:lnTo>
                    <a:pt x="4031" y="13383"/>
                  </a:lnTo>
                  <a:lnTo>
                    <a:pt x="4122" y="13315"/>
                  </a:lnTo>
                  <a:lnTo>
                    <a:pt x="4303" y="13269"/>
                  </a:lnTo>
                  <a:lnTo>
                    <a:pt x="4371" y="13224"/>
                  </a:lnTo>
                  <a:lnTo>
                    <a:pt x="4461" y="13111"/>
                  </a:lnTo>
                  <a:lnTo>
                    <a:pt x="4552" y="13066"/>
                  </a:lnTo>
                  <a:lnTo>
                    <a:pt x="4416" y="13224"/>
                  </a:lnTo>
                  <a:lnTo>
                    <a:pt x="4348" y="13315"/>
                  </a:lnTo>
                  <a:lnTo>
                    <a:pt x="4258" y="13405"/>
                  </a:lnTo>
                  <a:lnTo>
                    <a:pt x="4190" y="13496"/>
                  </a:lnTo>
                  <a:lnTo>
                    <a:pt x="4054" y="13700"/>
                  </a:lnTo>
                  <a:lnTo>
                    <a:pt x="3986" y="13745"/>
                  </a:lnTo>
                  <a:lnTo>
                    <a:pt x="3895" y="13768"/>
                  </a:lnTo>
                  <a:lnTo>
                    <a:pt x="3805" y="13745"/>
                  </a:lnTo>
                  <a:lnTo>
                    <a:pt x="3624" y="13722"/>
                  </a:lnTo>
                  <a:lnTo>
                    <a:pt x="3420" y="13722"/>
                  </a:lnTo>
                  <a:lnTo>
                    <a:pt x="3171" y="13745"/>
                  </a:lnTo>
                  <a:lnTo>
                    <a:pt x="3148" y="13768"/>
                  </a:lnTo>
                  <a:lnTo>
                    <a:pt x="3058" y="13971"/>
                  </a:lnTo>
                  <a:lnTo>
                    <a:pt x="2899" y="14039"/>
                  </a:lnTo>
                  <a:lnTo>
                    <a:pt x="2876" y="14130"/>
                  </a:lnTo>
                  <a:lnTo>
                    <a:pt x="2854" y="14220"/>
                  </a:lnTo>
                  <a:lnTo>
                    <a:pt x="2831" y="14288"/>
                  </a:lnTo>
                  <a:lnTo>
                    <a:pt x="2627" y="14537"/>
                  </a:lnTo>
                  <a:lnTo>
                    <a:pt x="2605" y="14583"/>
                  </a:lnTo>
                  <a:lnTo>
                    <a:pt x="2537" y="14605"/>
                  </a:lnTo>
                  <a:lnTo>
                    <a:pt x="2514" y="14628"/>
                  </a:lnTo>
                  <a:lnTo>
                    <a:pt x="2469" y="14696"/>
                  </a:lnTo>
                  <a:lnTo>
                    <a:pt x="2401" y="14787"/>
                  </a:lnTo>
                  <a:lnTo>
                    <a:pt x="2242" y="14945"/>
                  </a:lnTo>
                  <a:lnTo>
                    <a:pt x="2061" y="15013"/>
                  </a:lnTo>
                  <a:lnTo>
                    <a:pt x="1993" y="15081"/>
                  </a:lnTo>
                  <a:lnTo>
                    <a:pt x="1993" y="15149"/>
                  </a:lnTo>
                  <a:lnTo>
                    <a:pt x="2016" y="15194"/>
                  </a:lnTo>
                  <a:lnTo>
                    <a:pt x="2061" y="15149"/>
                  </a:lnTo>
                  <a:lnTo>
                    <a:pt x="2175" y="15126"/>
                  </a:lnTo>
                  <a:lnTo>
                    <a:pt x="2242" y="15149"/>
                  </a:lnTo>
                  <a:lnTo>
                    <a:pt x="2333" y="15217"/>
                  </a:lnTo>
                  <a:lnTo>
                    <a:pt x="2424" y="15194"/>
                  </a:lnTo>
                  <a:lnTo>
                    <a:pt x="2469" y="15081"/>
                  </a:lnTo>
                  <a:lnTo>
                    <a:pt x="2492" y="15058"/>
                  </a:lnTo>
                  <a:lnTo>
                    <a:pt x="2650" y="14922"/>
                  </a:lnTo>
                  <a:lnTo>
                    <a:pt x="2718" y="14900"/>
                  </a:lnTo>
                  <a:lnTo>
                    <a:pt x="2899" y="14832"/>
                  </a:lnTo>
                  <a:lnTo>
                    <a:pt x="3012" y="14809"/>
                  </a:lnTo>
                  <a:lnTo>
                    <a:pt x="3058" y="14809"/>
                  </a:lnTo>
                  <a:lnTo>
                    <a:pt x="3126" y="14787"/>
                  </a:lnTo>
                  <a:lnTo>
                    <a:pt x="3148" y="14764"/>
                  </a:lnTo>
                  <a:lnTo>
                    <a:pt x="3171" y="14764"/>
                  </a:lnTo>
                  <a:lnTo>
                    <a:pt x="3216" y="14809"/>
                  </a:lnTo>
                  <a:lnTo>
                    <a:pt x="3375" y="14900"/>
                  </a:lnTo>
                  <a:lnTo>
                    <a:pt x="3465" y="14968"/>
                  </a:lnTo>
                  <a:lnTo>
                    <a:pt x="3556" y="14945"/>
                  </a:lnTo>
                  <a:lnTo>
                    <a:pt x="3624" y="14854"/>
                  </a:lnTo>
                  <a:lnTo>
                    <a:pt x="3692" y="14719"/>
                  </a:lnTo>
                  <a:lnTo>
                    <a:pt x="3714" y="14560"/>
                  </a:lnTo>
                  <a:lnTo>
                    <a:pt x="3782" y="14470"/>
                  </a:lnTo>
                  <a:lnTo>
                    <a:pt x="4099" y="14356"/>
                  </a:lnTo>
                  <a:lnTo>
                    <a:pt x="4167" y="14356"/>
                  </a:lnTo>
                  <a:lnTo>
                    <a:pt x="4280" y="14379"/>
                  </a:lnTo>
                  <a:lnTo>
                    <a:pt x="4371" y="14424"/>
                  </a:lnTo>
                  <a:lnTo>
                    <a:pt x="4461" y="14492"/>
                  </a:lnTo>
                  <a:lnTo>
                    <a:pt x="4552" y="14515"/>
                  </a:lnTo>
                  <a:lnTo>
                    <a:pt x="4575" y="14470"/>
                  </a:lnTo>
                  <a:lnTo>
                    <a:pt x="4620" y="14447"/>
                  </a:lnTo>
                  <a:lnTo>
                    <a:pt x="4869" y="14492"/>
                  </a:lnTo>
                  <a:lnTo>
                    <a:pt x="4892" y="14492"/>
                  </a:lnTo>
                  <a:lnTo>
                    <a:pt x="4914" y="14470"/>
                  </a:lnTo>
                  <a:lnTo>
                    <a:pt x="4892" y="14402"/>
                  </a:lnTo>
                  <a:lnTo>
                    <a:pt x="4869" y="14356"/>
                  </a:lnTo>
                  <a:lnTo>
                    <a:pt x="5005" y="14356"/>
                  </a:lnTo>
                  <a:lnTo>
                    <a:pt x="5141" y="14334"/>
                  </a:lnTo>
                  <a:lnTo>
                    <a:pt x="5209" y="14334"/>
                  </a:lnTo>
                  <a:lnTo>
                    <a:pt x="5277" y="14311"/>
                  </a:lnTo>
                  <a:lnTo>
                    <a:pt x="5412" y="14220"/>
                  </a:lnTo>
                  <a:lnTo>
                    <a:pt x="5367" y="14130"/>
                  </a:lnTo>
                  <a:lnTo>
                    <a:pt x="5458" y="14175"/>
                  </a:lnTo>
                  <a:lnTo>
                    <a:pt x="5571" y="14198"/>
                  </a:lnTo>
                  <a:lnTo>
                    <a:pt x="5684" y="14243"/>
                  </a:lnTo>
                  <a:lnTo>
                    <a:pt x="5797" y="14288"/>
                  </a:lnTo>
                  <a:lnTo>
                    <a:pt x="5865" y="14288"/>
                  </a:lnTo>
                  <a:lnTo>
                    <a:pt x="6114" y="14243"/>
                  </a:lnTo>
                  <a:lnTo>
                    <a:pt x="6318" y="14243"/>
                  </a:lnTo>
                  <a:lnTo>
                    <a:pt x="6635" y="14311"/>
                  </a:lnTo>
                  <a:lnTo>
                    <a:pt x="6726" y="14288"/>
                  </a:lnTo>
                  <a:lnTo>
                    <a:pt x="6816" y="14220"/>
                  </a:lnTo>
                  <a:lnTo>
                    <a:pt x="6907" y="14198"/>
                  </a:lnTo>
                  <a:lnTo>
                    <a:pt x="7020" y="14153"/>
                  </a:lnTo>
                  <a:lnTo>
                    <a:pt x="7088" y="14085"/>
                  </a:lnTo>
                  <a:lnTo>
                    <a:pt x="7247" y="14107"/>
                  </a:lnTo>
                  <a:lnTo>
                    <a:pt x="7269" y="14039"/>
                  </a:lnTo>
                  <a:lnTo>
                    <a:pt x="7314" y="13949"/>
                  </a:lnTo>
                  <a:lnTo>
                    <a:pt x="7564" y="13813"/>
                  </a:lnTo>
                  <a:lnTo>
                    <a:pt x="7586" y="13768"/>
                  </a:lnTo>
                  <a:lnTo>
                    <a:pt x="7609" y="13609"/>
                  </a:lnTo>
                  <a:lnTo>
                    <a:pt x="7609" y="13541"/>
                  </a:lnTo>
                  <a:lnTo>
                    <a:pt x="7564" y="13519"/>
                  </a:lnTo>
                  <a:lnTo>
                    <a:pt x="7473" y="13519"/>
                  </a:lnTo>
                  <a:lnTo>
                    <a:pt x="7292" y="13541"/>
                  </a:lnTo>
                  <a:lnTo>
                    <a:pt x="7179" y="13541"/>
                  </a:lnTo>
                  <a:lnTo>
                    <a:pt x="7020" y="13519"/>
                  </a:lnTo>
                  <a:lnTo>
                    <a:pt x="6997" y="13496"/>
                  </a:lnTo>
                  <a:lnTo>
                    <a:pt x="6952" y="13405"/>
                  </a:lnTo>
                  <a:lnTo>
                    <a:pt x="6907" y="13383"/>
                  </a:lnTo>
                  <a:lnTo>
                    <a:pt x="6816" y="13405"/>
                  </a:lnTo>
                  <a:lnTo>
                    <a:pt x="6816" y="13405"/>
                  </a:lnTo>
                  <a:lnTo>
                    <a:pt x="6884" y="13360"/>
                  </a:lnTo>
                  <a:lnTo>
                    <a:pt x="6952" y="13337"/>
                  </a:lnTo>
                  <a:lnTo>
                    <a:pt x="7043" y="13337"/>
                  </a:lnTo>
                  <a:lnTo>
                    <a:pt x="7111" y="13315"/>
                  </a:lnTo>
                  <a:lnTo>
                    <a:pt x="7179" y="13269"/>
                  </a:lnTo>
                  <a:lnTo>
                    <a:pt x="7224" y="13179"/>
                  </a:lnTo>
                  <a:lnTo>
                    <a:pt x="7201" y="13134"/>
                  </a:lnTo>
                  <a:lnTo>
                    <a:pt x="7088" y="13088"/>
                  </a:lnTo>
                  <a:lnTo>
                    <a:pt x="7247" y="12975"/>
                  </a:lnTo>
                  <a:lnTo>
                    <a:pt x="7360" y="12998"/>
                  </a:lnTo>
                  <a:lnTo>
                    <a:pt x="7428" y="12975"/>
                  </a:lnTo>
                  <a:lnTo>
                    <a:pt x="7496" y="12930"/>
                  </a:lnTo>
                  <a:lnTo>
                    <a:pt x="7496" y="12862"/>
                  </a:lnTo>
                  <a:lnTo>
                    <a:pt x="7450" y="12794"/>
                  </a:lnTo>
                  <a:lnTo>
                    <a:pt x="7450" y="12771"/>
                  </a:lnTo>
                  <a:lnTo>
                    <a:pt x="7496" y="12771"/>
                  </a:lnTo>
                  <a:lnTo>
                    <a:pt x="7518" y="12794"/>
                  </a:lnTo>
                  <a:lnTo>
                    <a:pt x="7609" y="12726"/>
                  </a:lnTo>
                  <a:lnTo>
                    <a:pt x="7722" y="12613"/>
                  </a:lnTo>
                  <a:lnTo>
                    <a:pt x="7745" y="12568"/>
                  </a:lnTo>
                  <a:lnTo>
                    <a:pt x="7767" y="12522"/>
                  </a:lnTo>
                  <a:lnTo>
                    <a:pt x="7790" y="12364"/>
                  </a:lnTo>
                  <a:lnTo>
                    <a:pt x="7835" y="12251"/>
                  </a:lnTo>
                  <a:lnTo>
                    <a:pt x="7858" y="12115"/>
                  </a:lnTo>
                  <a:lnTo>
                    <a:pt x="7858" y="11979"/>
                  </a:lnTo>
                  <a:lnTo>
                    <a:pt x="7835" y="11843"/>
                  </a:lnTo>
                  <a:lnTo>
                    <a:pt x="7790" y="11752"/>
                  </a:lnTo>
                  <a:lnTo>
                    <a:pt x="7586" y="11571"/>
                  </a:lnTo>
                  <a:lnTo>
                    <a:pt x="7496" y="11526"/>
                  </a:lnTo>
                  <a:lnTo>
                    <a:pt x="7314" y="11481"/>
                  </a:lnTo>
                  <a:lnTo>
                    <a:pt x="7224" y="11481"/>
                  </a:lnTo>
                  <a:lnTo>
                    <a:pt x="7133" y="11458"/>
                  </a:lnTo>
                  <a:lnTo>
                    <a:pt x="7043" y="11458"/>
                  </a:lnTo>
                  <a:lnTo>
                    <a:pt x="6930" y="11481"/>
                  </a:lnTo>
                  <a:lnTo>
                    <a:pt x="6884" y="11503"/>
                  </a:lnTo>
                  <a:lnTo>
                    <a:pt x="6816" y="11617"/>
                  </a:lnTo>
                  <a:lnTo>
                    <a:pt x="6794" y="11662"/>
                  </a:lnTo>
                  <a:lnTo>
                    <a:pt x="6748" y="11685"/>
                  </a:lnTo>
                  <a:lnTo>
                    <a:pt x="6703" y="11685"/>
                  </a:lnTo>
                  <a:lnTo>
                    <a:pt x="6522" y="11549"/>
                  </a:lnTo>
                  <a:lnTo>
                    <a:pt x="6590" y="11458"/>
                  </a:lnTo>
                  <a:lnTo>
                    <a:pt x="6658" y="11390"/>
                  </a:lnTo>
                  <a:lnTo>
                    <a:pt x="6726" y="11322"/>
                  </a:lnTo>
                  <a:lnTo>
                    <a:pt x="6771" y="11209"/>
                  </a:lnTo>
                  <a:lnTo>
                    <a:pt x="6703" y="10983"/>
                  </a:lnTo>
                  <a:lnTo>
                    <a:pt x="6590" y="10801"/>
                  </a:lnTo>
                  <a:lnTo>
                    <a:pt x="6250" y="10507"/>
                  </a:lnTo>
                  <a:lnTo>
                    <a:pt x="6092" y="10507"/>
                  </a:lnTo>
                  <a:lnTo>
                    <a:pt x="5956" y="10462"/>
                  </a:lnTo>
                  <a:lnTo>
                    <a:pt x="6024" y="10462"/>
                  </a:lnTo>
                  <a:lnTo>
                    <a:pt x="6114" y="10484"/>
                  </a:lnTo>
                  <a:lnTo>
                    <a:pt x="6273" y="10439"/>
                  </a:lnTo>
                  <a:lnTo>
                    <a:pt x="6341" y="10507"/>
                  </a:lnTo>
                  <a:lnTo>
                    <a:pt x="6431" y="10575"/>
                  </a:lnTo>
                  <a:lnTo>
                    <a:pt x="6499" y="10575"/>
                  </a:lnTo>
                  <a:lnTo>
                    <a:pt x="6545" y="10598"/>
                  </a:lnTo>
                  <a:lnTo>
                    <a:pt x="6567" y="10620"/>
                  </a:lnTo>
                  <a:lnTo>
                    <a:pt x="6499" y="10439"/>
                  </a:lnTo>
                  <a:lnTo>
                    <a:pt x="6386" y="10281"/>
                  </a:lnTo>
                  <a:lnTo>
                    <a:pt x="6341" y="10167"/>
                  </a:lnTo>
                  <a:lnTo>
                    <a:pt x="6318" y="10077"/>
                  </a:lnTo>
                  <a:lnTo>
                    <a:pt x="6363" y="9986"/>
                  </a:lnTo>
                  <a:lnTo>
                    <a:pt x="6409" y="9941"/>
                  </a:lnTo>
                  <a:lnTo>
                    <a:pt x="6296" y="9828"/>
                  </a:lnTo>
                  <a:lnTo>
                    <a:pt x="6182" y="9715"/>
                  </a:lnTo>
                  <a:lnTo>
                    <a:pt x="6069" y="9556"/>
                  </a:lnTo>
                  <a:lnTo>
                    <a:pt x="5956" y="9420"/>
                  </a:lnTo>
                  <a:lnTo>
                    <a:pt x="5888" y="9352"/>
                  </a:lnTo>
                  <a:lnTo>
                    <a:pt x="5571" y="9216"/>
                  </a:lnTo>
                  <a:lnTo>
                    <a:pt x="5503" y="9149"/>
                  </a:lnTo>
                  <a:lnTo>
                    <a:pt x="5458" y="9035"/>
                  </a:lnTo>
                  <a:lnTo>
                    <a:pt x="5345" y="8696"/>
                  </a:lnTo>
                  <a:lnTo>
                    <a:pt x="5277" y="8379"/>
                  </a:lnTo>
                  <a:lnTo>
                    <a:pt x="5209" y="8039"/>
                  </a:lnTo>
                  <a:lnTo>
                    <a:pt x="5163" y="7948"/>
                  </a:lnTo>
                  <a:lnTo>
                    <a:pt x="5118" y="7881"/>
                  </a:lnTo>
                  <a:lnTo>
                    <a:pt x="5028" y="7790"/>
                  </a:lnTo>
                  <a:lnTo>
                    <a:pt x="4869" y="7609"/>
                  </a:lnTo>
                  <a:lnTo>
                    <a:pt x="4778" y="7473"/>
                  </a:lnTo>
                  <a:lnTo>
                    <a:pt x="4416" y="7292"/>
                  </a:lnTo>
                  <a:lnTo>
                    <a:pt x="4235" y="7292"/>
                  </a:lnTo>
                  <a:lnTo>
                    <a:pt x="4077" y="7382"/>
                  </a:lnTo>
                  <a:lnTo>
                    <a:pt x="4054" y="7405"/>
                  </a:lnTo>
                  <a:lnTo>
                    <a:pt x="3624" y="7314"/>
                  </a:lnTo>
                  <a:lnTo>
                    <a:pt x="3533" y="7269"/>
                  </a:lnTo>
                  <a:lnTo>
                    <a:pt x="3465" y="7201"/>
                  </a:lnTo>
                  <a:lnTo>
                    <a:pt x="3556" y="7247"/>
                  </a:lnTo>
                  <a:lnTo>
                    <a:pt x="3714" y="7292"/>
                  </a:lnTo>
                  <a:lnTo>
                    <a:pt x="3805" y="7292"/>
                  </a:lnTo>
                  <a:lnTo>
                    <a:pt x="3895" y="7269"/>
                  </a:lnTo>
                  <a:lnTo>
                    <a:pt x="3963" y="7224"/>
                  </a:lnTo>
                  <a:lnTo>
                    <a:pt x="4122" y="7065"/>
                  </a:lnTo>
                  <a:lnTo>
                    <a:pt x="4280" y="7043"/>
                  </a:lnTo>
                  <a:lnTo>
                    <a:pt x="4348" y="6975"/>
                  </a:lnTo>
                  <a:lnTo>
                    <a:pt x="4371" y="6884"/>
                  </a:lnTo>
                  <a:lnTo>
                    <a:pt x="4190" y="6771"/>
                  </a:lnTo>
                  <a:lnTo>
                    <a:pt x="4031" y="6771"/>
                  </a:lnTo>
                  <a:lnTo>
                    <a:pt x="3941" y="6816"/>
                  </a:lnTo>
                  <a:lnTo>
                    <a:pt x="3850" y="6816"/>
                  </a:lnTo>
                  <a:lnTo>
                    <a:pt x="3918" y="6794"/>
                  </a:lnTo>
                  <a:lnTo>
                    <a:pt x="4009" y="6726"/>
                  </a:lnTo>
                  <a:lnTo>
                    <a:pt x="4054" y="6680"/>
                  </a:lnTo>
                  <a:lnTo>
                    <a:pt x="4280" y="6635"/>
                  </a:lnTo>
                  <a:lnTo>
                    <a:pt x="4348" y="6590"/>
                  </a:lnTo>
                  <a:lnTo>
                    <a:pt x="4416" y="6522"/>
                  </a:lnTo>
                  <a:lnTo>
                    <a:pt x="4484" y="6431"/>
                  </a:lnTo>
                  <a:lnTo>
                    <a:pt x="4552" y="6296"/>
                  </a:lnTo>
                  <a:lnTo>
                    <a:pt x="4688" y="6092"/>
                  </a:lnTo>
                  <a:lnTo>
                    <a:pt x="4824" y="5752"/>
                  </a:lnTo>
                  <a:lnTo>
                    <a:pt x="4846" y="5662"/>
                  </a:lnTo>
                  <a:lnTo>
                    <a:pt x="4846" y="5594"/>
                  </a:lnTo>
                  <a:lnTo>
                    <a:pt x="4869" y="5526"/>
                  </a:lnTo>
                  <a:lnTo>
                    <a:pt x="4937" y="5390"/>
                  </a:lnTo>
                  <a:lnTo>
                    <a:pt x="5028" y="5277"/>
                  </a:lnTo>
                  <a:lnTo>
                    <a:pt x="5073" y="5209"/>
                  </a:lnTo>
                  <a:lnTo>
                    <a:pt x="5073" y="5163"/>
                  </a:lnTo>
                  <a:lnTo>
                    <a:pt x="5005" y="5005"/>
                  </a:lnTo>
                  <a:lnTo>
                    <a:pt x="4914" y="4892"/>
                  </a:lnTo>
                  <a:lnTo>
                    <a:pt x="4824" y="4869"/>
                  </a:lnTo>
                  <a:lnTo>
                    <a:pt x="4688" y="4892"/>
                  </a:lnTo>
                  <a:lnTo>
                    <a:pt x="4212" y="4869"/>
                  </a:lnTo>
                  <a:lnTo>
                    <a:pt x="4144" y="4892"/>
                  </a:lnTo>
                  <a:lnTo>
                    <a:pt x="4077" y="4914"/>
                  </a:lnTo>
                  <a:lnTo>
                    <a:pt x="4031" y="4914"/>
                  </a:lnTo>
                  <a:lnTo>
                    <a:pt x="3873" y="4846"/>
                  </a:lnTo>
                  <a:lnTo>
                    <a:pt x="3782" y="4846"/>
                  </a:lnTo>
                  <a:lnTo>
                    <a:pt x="3601" y="4914"/>
                  </a:lnTo>
                  <a:lnTo>
                    <a:pt x="3397" y="5005"/>
                  </a:lnTo>
                  <a:lnTo>
                    <a:pt x="3307" y="5050"/>
                  </a:lnTo>
                  <a:lnTo>
                    <a:pt x="3193" y="5050"/>
                  </a:lnTo>
                  <a:lnTo>
                    <a:pt x="3239" y="4892"/>
                  </a:lnTo>
                  <a:lnTo>
                    <a:pt x="3397" y="4733"/>
                  </a:lnTo>
                  <a:lnTo>
                    <a:pt x="3420" y="4688"/>
                  </a:lnTo>
                  <a:lnTo>
                    <a:pt x="3375" y="4665"/>
                  </a:lnTo>
                  <a:lnTo>
                    <a:pt x="3284" y="4643"/>
                  </a:lnTo>
                  <a:lnTo>
                    <a:pt x="3284" y="4552"/>
                  </a:lnTo>
                  <a:lnTo>
                    <a:pt x="3307" y="4484"/>
                  </a:lnTo>
                  <a:lnTo>
                    <a:pt x="3488" y="4348"/>
                  </a:lnTo>
                  <a:lnTo>
                    <a:pt x="3782" y="4054"/>
                  </a:lnTo>
                  <a:lnTo>
                    <a:pt x="3918" y="3941"/>
                  </a:lnTo>
                  <a:lnTo>
                    <a:pt x="3986" y="3850"/>
                  </a:lnTo>
                  <a:lnTo>
                    <a:pt x="4009" y="3805"/>
                  </a:lnTo>
                  <a:lnTo>
                    <a:pt x="4009" y="3760"/>
                  </a:lnTo>
                  <a:lnTo>
                    <a:pt x="4009" y="3646"/>
                  </a:lnTo>
                  <a:lnTo>
                    <a:pt x="4054" y="3533"/>
                  </a:lnTo>
                  <a:lnTo>
                    <a:pt x="4054" y="3488"/>
                  </a:lnTo>
                  <a:lnTo>
                    <a:pt x="4054" y="3465"/>
                  </a:lnTo>
                  <a:lnTo>
                    <a:pt x="3895" y="344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392475" y="2818975"/>
              <a:ext cx="133050" cy="67400"/>
            </a:xfrm>
            <a:custGeom>
              <a:rect b="b" l="l" r="r" t="t"/>
              <a:pathLst>
                <a:path extrusionOk="0" h="2696" w="5322">
                  <a:moveTo>
                    <a:pt x="136" y="1"/>
                  </a:moveTo>
                  <a:lnTo>
                    <a:pt x="68" y="23"/>
                  </a:lnTo>
                  <a:lnTo>
                    <a:pt x="23" y="91"/>
                  </a:lnTo>
                  <a:lnTo>
                    <a:pt x="0" y="182"/>
                  </a:lnTo>
                  <a:lnTo>
                    <a:pt x="159" y="295"/>
                  </a:lnTo>
                  <a:lnTo>
                    <a:pt x="385" y="476"/>
                  </a:lnTo>
                  <a:lnTo>
                    <a:pt x="430" y="499"/>
                  </a:lnTo>
                  <a:lnTo>
                    <a:pt x="680" y="567"/>
                  </a:lnTo>
                  <a:lnTo>
                    <a:pt x="861" y="703"/>
                  </a:lnTo>
                  <a:lnTo>
                    <a:pt x="906" y="816"/>
                  </a:lnTo>
                  <a:lnTo>
                    <a:pt x="1132" y="907"/>
                  </a:lnTo>
                  <a:lnTo>
                    <a:pt x="1200" y="997"/>
                  </a:lnTo>
                  <a:lnTo>
                    <a:pt x="1268" y="1269"/>
                  </a:lnTo>
                  <a:lnTo>
                    <a:pt x="1336" y="1541"/>
                  </a:lnTo>
                  <a:lnTo>
                    <a:pt x="1404" y="1744"/>
                  </a:lnTo>
                  <a:lnTo>
                    <a:pt x="1404" y="1835"/>
                  </a:lnTo>
                  <a:lnTo>
                    <a:pt x="1404" y="1903"/>
                  </a:lnTo>
                  <a:lnTo>
                    <a:pt x="1359" y="2016"/>
                  </a:lnTo>
                  <a:lnTo>
                    <a:pt x="1200" y="2220"/>
                  </a:lnTo>
                  <a:lnTo>
                    <a:pt x="1268" y="2242"/>
                  </a:lnTo>
                  <a:lnTo>
                    <a:pt x="1359" y="2265"/>
                  </a:lnTo>
                  <a:lnTo>
                    <a:pt x="1427" y="2288"/>
                  </a:lnTo>
                  <a:lnTo>
                    <a:pt x="1449" y="2310"/>
                  </a:lnTo>
                  <a:lnTo>
                    <a:pt x="1540" y="2242"/>
                  </a:lnTo>
                  <a:lnTo>
                    <a:pt x="1766" y="2242"/>
                  </a:lnTo>
                  <a:lnTo>
                    <a:pt x="1812" y="2265"/>
                  </a:lnTo>
                  <a:lnTo>
                    <a:pt x="1880" y="2288"/>
                  </a:lnTo>
                  <a:lnTo>
                    <a:pt x="1970" y="2288"/>
                  </a:lnTo>
                  <a:lnTo>
                    <a:pt x="1993" y="2265"/>
                  </a:lnTo>
                  <a:lnTo>
                    <a:pt x="2038" y="2174"/>
                  </a:lnTo>
                  <a:lnTo>
                    <a:pt x="2061" y="2152"/>
                  </a:lnTo>
                  <a:lnTo>
                    <a:pt x="2197" y="2152"/>
                  </a:lnTo>
                  <a:lnTo>
                    <a:pt x="2219" y="2174"/>
                  </a:lnTo>
                  <a:lnTo>
                    <a:pt x="2242" y="2242"/>
                  </a:lnTo>
                  <a:lnTo>
                    <a:pt x="2310" y="2265"/>
                  </a:lnTo>
                  <a:lnTo>
                    <a:pt x="2446" y="2378"/>
                  </a:lnTo>
                  <a:lnTo>
                    <a:pt x="2514" y="2446"/>
                  </a:lnTo>
                  <a:lnTo>
                    <a:pt x="2536" y="2446"/>
                  </a:lnTo>
                  <a:lnTo>
                    <a:pt x="2514" y="2469"/>
                  </a:lnTo>
                  <a:lnTo>
                    <a:pt x="2514" y="2514"/>
                  </a:lnTo>
                  <a:lnTo>
                    <a:pt x="2559" y="2559"/>
                  </a:lnTo>
                  <a:lnTo>
                    <a:pt x="2672" y="2559"/>
                  </a:lnTo>
                  <a:lnTo>
                    <a:pt x="2717" y="2582"/>
                  </a:lnTo>
                  <a:lnTo>
                    <a:pt x="2740" y="2605"/>
                  </a:lnTo>
                  <a:lnTo>
                    <a:pt x="2740" y="2627"/>
                  </a:lnTo>
                  <a:lnTo>
                    <a:pt x="2740" y="2650"/>
                  </a:lnTo>
                  <a:lnTo>
                    <a:pt x="2785" y="2627"/>
                  </a:lnTo>
                  <a:lnTo>
                    <a:pt x="3012" y="2627"/>
                  </a:lnTo>
                  <a:lnTo>
                    <a:pt x="3125" y="2582"/>
                  </a:lnTo>
                  <a:lnTo>
                    <a:pt x="3238" y="2559"/>
                  </a:lnTo>
                  <a:lnTo>
                    <a:pt x="3306" y="2537"/>
                  </a:lnTo>
                  <a:lnTo>
                    <a:pt x="3374" y="2537"/>
                  </a:lnTo>
                  <a:lnTo>
                    <a:pt x="3555" y="2559"/>
                  </a:lnTo>
                  <a:lnTo>
                    <a:pt x="3646" y="2537"/>
                  </a:lnTo>
                  <a:lnTo>
                    <a:pt x="3872" y="2537"/>
                  </a:lnTo>
                  <a:lnTo>
                    <a:pt x="3827" y="2491"/>
                  </a:lnTo>
                  <a:lnTo>
                    <a:pt x="3963" y="2469"/>
                  </a:lnTo>
                  <a:lnTo>
                    <a:pt x="3985" y="2446"/>
                  </a:lnTo>
                  <a:lnTo>
                    <a:pt x="4144" y="2310"/>
                  </a:lnTo>
                  <a:lnTo>
                    <a:pt x="4212" y="2288"/>
                  </a:lnTo>
                  <a:lnTo>
                    <a:pt x="4325" y="2310"/>
                  </a:lnTo>
                  <a:lnTo>
                    <a:pt x="4551" y="2401"/>
                  </a:lnTo>
                  <a:lnTo>
                    <a:pt x="4529" y="2446"/>
                  </a:lnTo>
                  <a:lnTo>
                    <a:pt x="4551" y="2491"/>
                  </a:lnTo>
                  <a:lnTo>
                    <a:pt x="4619" y="2514"/>
                  </a:lnTo>
                  <a:lnTo>
                    <a:pt x="4710" y="2559"/>
                  </a:lnTo>
                  <a:lnTo>
                    <a:pt x="4801" y="2582"/>
                  </a:lnTo>
                  <a:lnTo>
                    <a:pt x="4846" y="2559"/>
                  </a:lnTo>
                  <a:lnTo>
                    <a:pt x="4914" y="2559"/>
                  </a:lnTo>
                  <a:lnTo>
                    <a:pt x="5004" y="2605"/>
                  </a:lnTo>
                  <a:lnTo>
                    <a:pt x="5072" y="2650"/>
                  </a:lnTo>
                  <a:lnTo>
                    <a:pt x="5118" y="2673"/>
                  </a:lnTo>
                  <a:lnTo>
                    <a:pt x="5140" y="2695"/>
                  </a:lnTo>
                  <a:lnTo>
                    <a:pt x="5208" y="2673"/>
                  </a:lnTo>
                  <a:lnTo>
                    <a:pt x="5276" y="2582"/>
                  </a:lnTo>
                  <a:lnTo>
                    <a:pt x="5299" y="2491"/>
                  </a:lnTo>
                  <a:lnTo>
                    <a:pt x="5321" y="2446"/>
                  </a:lnTo>
                  <a:lnTo>
                    <a:pt x="5276" y="2401"/>
                  </a:lnTo>
                  <a:lnTo>
                    <a:pt x="5185" y="2333"/>
                  </a:lnTo>
                  <a:lnTo>
                    <a:pt x="5072" y="2265"/>
                  </a:lnTo>
                  <a:lnTo>
                    <a:pt x="5027" y="2220"/>
                  </a:lnTo>
                  <a:lnTo>
                    <a:pt x="4982" y="2129"/>
                  </a:lnTo>
                  <a:lnTo>
                    <a:pt x="4936" y="2107"/>
                  </a:lnTo>
                  <a:lnTo>
                    <a:pt x="4914" y="2061"/>
                  </a:lnTo>
                  <a:lnTo>
                    <a:pt x="4914" y="2016"/>
                  </a:lnTo>
                  <a:lnTo>
                    <a:pt x="4936" y="1971"/>
                  </a:lnTo>
                  <a:lnTo>
                    <a:pt x="5027" y="1971"/>
                  </a:lnTo>
                  <a:lnTo>
                    <a:pt x="5050" y="1925"/>
                  </a:lnTo>
                  <a:lnTo>
                    <a:pt x="5095" y="1858"/>
                  </a:lnTo>
                  <a:lnTo>
                    <a:pt x="5118" y="1812"/>
                  </a:lnTo>
                  <a:lnTo>
                    <a:pt x="5095" y="1812"/>
                  </a:lnTo>
                  <a:lnTo>
                    <a:pt x="4982" y="1744"/>
                  </a:lnTo>
                  <a:lnTo>
                    <a:pt x="4936" y="1722"/>
                  </a:lnTo>
                  <a:lnTo>
                    <a:pt x="4914" y="1699"/>
                  </a:lnTo>
                  <a:lnTo>
                    <a:pt x="4823" y="1699"/>
                  </a:lnTo>
                  <a:lnTo>
                    <a:pt x="4733" y="1654"/>
                  </a:lnTo>
                  <a:lnTo>
                    <a:pt x="4710" y="1631"/>
                  </a:lnTo>
                  <a:lnTo>
                    <a:pt x="4665" y="1586"/>
                  </a:lnTo>
                  <a:lnTo>
                    <a:pt x="4551" y="1541"/>
                  </a:lnTo>
                  <a:lnTo>
                    <a:pt x="4484" y="1473"/>
                  </a:lnTo>
                  <a:lnTo>
                    <a:pt x="4484" y="1450"/>
                  </a:lnTo>
                  <a:lnTo>
                    <a:pt x="4529" y="1314"/>
                  </a:lnTo>
                  <a:lnTo>
                    <a:pt x="4551" y="1201"/>
                  </a:lnTo>
                  <a:lnTo>
                    <a:pt x="4551" y="1178"/>
                  </a:lnTo>
                  <a:lnTo>
                    <a:pt x="4506" y="1156"/>
                  </a:lnTo>
                  <a:lnTo>
                    <a:pt x="4438" y="1133"/>
                  </a:lnTo>
                  <a:lnTo>
                    <a:pt x="4257" y="1133"/>
                  </a:lnTo>
                  <a:lnTo>
                    <a:pt x="4144" y="997"/>
                  </a:lnTo>
                  <a:lnTo>
                    <a:pt x="4099" y="974"/>
                  </a:lnTo>
                  <a:lnTo>
                    <a:pt x="4031" y="952"/>
                  </a:lnTo>
                  <a:lnTo>
                    <a:pt x="3940" y="929"/>
                  </a:lnTo>
                  <a:lnTo>
                    <a:pt x="3872" y="884"/>
                  </a:lnTo>
                  <a:lnTo>
                    <a:pt x="3872" y="907"/>
                  </a:lnTo>
                  <a:lnTo>
                    <a:pt x="3804" y="1042"/>
                  </a:lnTo>
                  <a:lnTo>
                    <a:pt x="3736" y="952"/>
                  </a:lnTo>
                  <a:lnTo>
                    <a:pt x="3691" y="907"/>
                  </a:lnTo>
                  <a:lnTo>
                    <a:pt x="3600" y="907"/>
                  </a:lnTo>
                  <a:lnTo>
                    <a:pt x="3442" y="952"/>
                  </a:lnTo>
                  <a:lnTo>
                    <a:pt x="3351" y="997"/>
                  </a:lnTo>
                  <a:lnTo>
                    <a:pt x="3261" y="1042"/>
                  </a:lnTo>
                  <a:lnTo>
                    <a:pt x="3193" y="1065"/>
                  </a:lnTo>
                  <a:lnTo>
                    <a:pt x="3148" y="1088"/>
                  </a:lnTo>
                  <a:lnTo>
                    <a:pt x="3057" y="1088"/>
                  </a:lnTo>
                  <a:lnTo>
                    <a:pt x="2989" y="1065"/>
                  </a:lnTo>
                  <a:lnTo>
                    <a:pt x="2989" y="1042"/>
                  </a:lnTo>
                  <a:lnTo>
                    <a:pt x="2989" y="997"/>
                  </a:lnTo>
                  <a:lnTo>
                    <a:pt x="3034" y="952"/>
                  </a:lnTo>
                  <a:lnTo>
                    <a:pt x="3034" y="929"/>
                  </a:lnTo>
                  <a:lnTo>
                    <a:pt x="3012" y="907"/>
                  </a:lnTo>
                  <a:lnTo>
                    <a:pt x="2899" y="839"/>
                  </a:lnTo>
                  <a:lnTo>
                    <a:pt x="2831" y="793"/>
                  </a:lnTo>
                  <a:lnTo>
                    <a:pt x="2672" y="748"/>
                  </a:lnTo>
                  <a:lnTo>
                    <a:pt x="2468" y="635"/>
                  </a:lnTo>
                  <a:lnTo>
                    <a:pt x="2400" y="567"/>
                  </a:lnTo>
                  <a:lnTo>
                    <a:pt x="2378" y="522"/>
                  </a:lnTo>
                  <a:lnTo>
                    <a:pt x="2310" y="476"/>
                  </a:lnTo>
                  <a:lnTo>
                    <a:pt x="2197" y="454"/>
                  </a:lnTo>
                  <a:lnTo>
                    <a:pt x="2038" y="454"/>
                  </a:lnTo>
                  <a:lnTo>
                    <a:pt x="1925" y="386"/>
                  </a:lnTo>
                  <a:lnTo>
                    <a:pt x="1812" y="386"/>
                  </a:lnTo>
                  <a:lnTo>
                    <a:pt x="1698" y="408"/>
                  </a:lnTo>
                  <a:lnTo>
                    <a:pt x="1676" y="408"/>
                  </a:lnTo>
                  <a:lnTo>
                    <a:pt x="1631" y="431"/>
                  </a:lnTo>
                  <a:lnTo>
                    <a:pt x="1268" y="386"/>
                  </a:lnTo>
                  <a:lnTo>
                    <a:pt x="1178" y="318"/>
                  </a:lnTo>
                  <a:lnTo>
                    <a:pt x="1087" y="273"/>
                  </a:lnTo>
                  <a:lnTo>
                    <a:pt x="861" y="227"/>
                  </a:lnTo>
                  <a:lnTo>
                    <a:pt x="747" y="182"/>
                  </a:lnTo>
                  <a:lnTo>
                    <a:pt x="657" y="114"/>
                  </a:lnTo>
                  <a:lnTo>
                    <a:pt x="521" y="46"/>
                  </a:lnTo>
                  <a:lnTo>
                    <a:pt x="430" y="69"/>
                  </a:lnTo>
                  <a:lnTo>
                    <a:pt x="272" y="46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2371625" y="3533925"/>
              <a:ext cx="3400" cy="4550"/>
            </a:xfrm>
            <a:custGeom>
              <a:rect b="b" l="l" r="r" t="t"/>
              <a:pathLst>
                <a:path extrusionOk="0" h="182" w="136">
                  <a:moveTo>
                    <a:pt x="91" y="0"/>
                  </a:moveTo>
                  <a:lnTo>
                    <a:pt x="45" y="46"/>
                  </a:lnTo>
                  <a:lnTo>
                    <a:pt x="23" y="91"/>
                  </a:lnTo>
                  <a:lnTo>
                    <a:pt x="23" y="159"/>
                  </a:lnTo>
                  <a:lnTo>
                    <a:pt x="0" y="182"/>
                  </a:lnTo>
                  <a:lnTo>
                    <a:pt x="45" y="182"/>
                  </a:lnTo>
                  <a:lnTo>
                    <a:pt x="113" y="136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513700" y="3662975"/>
              <a:ext cx="58900" cy="72500"/>
            </a:xfrm>
            <a:custGeom>
              <a:rect b="b" l="l" r="r" t="t"/>
              <a:pathLst>
                <a:path extrusionOk="0" h="2900" w="2356">
                  <a:moveTo>
                    <a:pt x="566" y="1"/>
                  </a:moveTo>
                  <a:lnTo>
                    <a:pt x="499" y="69"/>
                  </a:lnTo>
                  <a:lnTo>
                    <a:pt x="431" y="295"/>
                  </a:lnTo>
                  <a:lnTo>
                    <a:pt x="363" y="341"/>
                  </a:lnTo>
                  <a:lnTo>
                    <a:pt x="295" y="386"/>
                  </a:lnTo>
                  <a:lnTo>
                    <a:pt x="227" y="476"/>
                  </a:lnTo>
                  <a:lnTo>
                    <a:pt x="136" y="612"/>
                  </a:lnTo>
                  <a:lnTo>
                    <a:pt x="136" y="658"/>
                  </a:lnTo>
                  <a:lnTo>
                    <a:pt x="114" y="680"/>
                  </a:lnTo>
                  <a:lnTo>
                    <a:pt x="114" y="748"/>
                  </a:lnTo>
                  <a:lnTo>
                    <a:pt x="114" y="816"/>
                  </a:lnTo>
                  <a:lnTo>
                    <a:pt x="136" y="861"/>
                  </a:lnTo>
                  <a:lnTo>
                    <a:pt x="159" y="952"/>
                  </a:lnTo>
                  <a:lnTo>
                    <a:pt x="136" y="1020"/>
                  </a:lnTo>
                  <a:lnTo>
                    <a:pt x="136" y="1065"/>
                  </a:lnTo>
                  <a:lnTo>
                    <a:pt x="159" y="1133"/>
                  </a:lnTo>
                  <a:lnTo>
                    <a:pt x="182" y="1224"/>
                  </a:lnTo>
                  <a:lnTo>
                    <a:pt x="182" y="1246"/>
                  </a:lnTo>
                  <a:lnTo>
                    <a:pt x="204" y="1269"/>
                  </a:lnTo>
                  <a:lnTo>
                    <a:pt x="227" y="1292"/>
                  </a:lnTo>
                  <a:lnTo>
                    <a:pt x="227" y="1359"/>
                  </a:lnTo>
                  <a:lnTo>
                    <a:pt x="295" y="1473"/>
                  </a:lnTo>
                  <a:lnTo>
                    <a:pt x="340" y="1541"/>
                  </a:lnTo>
                  <a:lnTo>
                    <a:pt x="408" y="1586"/>
                  </a:lnTo>
                  <a:lnTo>
                    <a:pt x="431" y="1631"/>
                  </a:lnTo>
                  <a:lnTo>
                    <a:pt x="476" y="1699"/>
                  </a:lnTo>
                  <a:lnTo>
                    <a:pt x="499" y="1699"/>
                  </a:lnTo>
                  <a:lnTo>
                    <a:pt x="499" y="1722"/>
                  </a:lnTo>
                  <a:lnTo>
                    <a:pt x="499" y="1767"/>
                  </a:lnTo>
                  <a:lnTo>
                    <a:pt x="476" y="1835"/>
                  </a:lnTo>
                  <a:lnTo>
                    <a:pt x="453" y="1926"/>
                  </a:lnTo>
                  <a:lnTo>
                    <a:pt x="340" y="2061"/>
                  </a:lnTo>
                  <a:lnTo>
                    <a:pt x="340" y="2084"/>
                  </a:lnTo>
                  <a:lnTo>
                    <a:pt x="363" y="2197"/>
                  </a:lnTo>
                  <a:lnTo>
                    <a:pt x="340" y="2288"/>
                  </a:lnTo>
                  <a:lnTo>
                    <a:pt x="340" y="2333"/>
                  </a:lnTo>
                  <a:lnTo>
                    <a:pt x="295" y="2424"/>
                  </a:lnTo>
                  <a:lnTo>
                    <a:pt x="182" y="2627"/>
                  </a:lnTo>
                  <a:lnTo>
                    <a:pt x="114" y="2650"/>
                  </a:lnTo>
                  <a:lnTo>
                    <a:pt x="68" y="2718"/>
                  </a:lnTo>
                  <a:lnTo>
                    <a:pt x="0" y="2718"/>
                  </a:lnTo>
                  <a:lnTo>
                    <a:pt x="23" y="2741"/>
                  </a:lnTo>
                  <a:lnTo>
                    <a:pt x="46" y="2763"/>
                  </a:lnTo>
                  <a:lnTo>
                    <a:pt x="91" y="2786"/>
                  </a:lnTo>
                  <a:lnTo>
                    <a:pt x="159" y="2831"/>
                  </a:lnTo>
                  <a:lnTo>
                    <a:pt x="272" y="2854"/>
                  </a:lnTo>
                  <a:lnTo>
                    <a:pt x="317" y="2854"/>
                  </a:lnTo>
                  <a:lnTo>
                    <a:pt x="363" y="2877"/>
                  </a:lnTo>
                  <a:lnTo>
                    <a:pt x="385" y="2899"/>
                  </a:lnTo>
                  <a:lnTo>
                    <a:pt x="431" y="2877"/>
                  </a:lnTo>
                  <a:lnTo>
                    <a:pt x="544" y="2809"/>
                  </a:lnTo>
                  <a:lnTo>
                    <a:pt x="589" y="2763"/>
                  </a:lnTo>
                  <a:lnTo>
                    <a:pt x="634" y="2741"/>
                  </a:lnTo>
                  <a:lnTo>
                    <a:pt x="657" y="2718"/>
                  </a:lnTo>
                  <a:lnTo>
                    <a:pt x="680" y="2695"/>
                  </a:lnTo>
                  <a:lnTo>
                    <a:pt x="702" y="2718"/>
                  </a:lnTo>
                  <a:lnTo>
                    <a:pt x="702" y="2741"/>
                  </a:lnTo>
                  <a:lnTo>
                    <a:pt x="748" y="2763"/>
                  </a:lnTo>
                  <a:lnTo>
                    <a:pt x="838" y="2786"/>
                  </a:lnTo>
                  <a:lnTo>
                    <a:pt x="883" y="2786"/>
                  </a:lnTo>
                  <a:lnTo>
                    <a:pt x="951" y="2763"/>
                  </a:lnTo>
                  <a:lnTo>
                    <a:pt x="997" y="2741"/>
                  </a:lnTo>
                  <a:lnTo>
                    <a:pt x="1019" y="2718"/>
                  </a:lnTo>
                  <a:lnTo>
                    <a:pt x="1065" y="2763"/>
                  </a:lnTo>
                  <a:lnTo>
                    <a:pt x="1087" y="2809"/>
                  </a:lnTo>
                  <a:lnTo>
                    <a:pt x="1110" y="2831"/>
                  </a:lnTo>
                  <a:lnTo>
                    <a:pt x="1155" y="2809"/>
                  </a:lnTo>
                  <a:lnTo>
                    <a:pt x="1223" y="2831"/>
                  </a:lnTo>
                  <a:lnTo>
                    <a:pt x="1314" y="2831"/>
                  </a:lnTo>
                  <a:lnTo>
                    <a:pt x="1359" y="2809"/>
                  </a:lnTo>
                  <a:lnTo>
                    <a:pt x="1382" y="2786"/>
                  </a:lnTo>
                  <a:lnTo>
                    <a:pt x="1450" y="2741"/>
                  </a:lnTo>
                  <a:lnTo>
                    <a:pt x="1517" y="2695"/>
                  </a:lnTo>
                  <a:lnTo>
                    <a:pt x="1563" y="2650"/>
                  </a:lnTo>
                  <a:lnTo>
                    <a:pt x="1631" y="2560"/>
                  </a:lnTo>
                  <a:lnTo>
                    <a:pt x="1631" y="2537"/>
                  </a:lnTo>
                  <a:lnTo>
                    <a:pt x="1653" y="2469"/>
                  </a:lnTo>
                  <a:lnTo>
                    <a:pt x="1721" y="2310"/>
                  </a:lnTo>
                  <a:lnTo>
                    <a:pt x="1744" y="2265"/>
                  </a:lnTo>
                  <a:lnTo>
                    <a:pt x="1767" y="2220"/>
                  </a:lnTo>
                  <a:lnTo>
                    <a:pt x="1789" y="2152"/>
                  </a:lnTo>
                  <a:lnTo>
                    <a:pt x="1789" y="2107"/>
                  </a:lnTo>
                  <a:lnTo>
                    <a:pt x="1812" y="2061"/>
                  </a:lnTo>
                  <a:lnTo>
                    <a:pt x="1857" y="2016"/>
                  </a:lnTo>
                  <a:lnTo>
                    <a:pt x="1902" y="1971"/>
                  </a:lnTo>
                  <a:lnTo>
                    <a:pt x="1948" y="1903"/>
                  </a:lnTo>
                  <a:lnTo>
                    <a:pt x="1993" y="1835"/>
                  </a:lnTo>
                  <a:lnTo>
                    <a:pt x="2084" y="1676"/>
                  </a:lnTo>
                  <a:lnTo>
                    <a:pt x="2084" y="1631"/>
                  </a:lnTo>
                  <a:lnTo>
                    <a:pt x="2129" y="1609"/>
                  </a:lnTo>
                  <a:lnTo>
                    <a:pt x="2129" y="1586"/>
                  </a:lnTo>
                  <a:lnTo>
                    <a:pt x="2174" y="1541"/>
                  </a:lnTo>
                  <a:lnTo>
                    <a:pt x="2219" y="1518"/>
                  </a:lnTo>
                  <a:lnTo>
                    <a:pt x="2242" y="1450"/>
                  </a:lnTo>
                  <a:lnTo>
                    <a:pt x="2265" y="1405"/>
                  </a:lnTo>
                  <a:lnTo>
                    <a:pt x="2333" y="1382"/>
                  </a:lnTo>
                  <a:lnTo>
                    <a:pt x="2355" y="1359"/>
                  </a:lnTo>
                  <a:lnTo>
                    <a:pt x="2355" y="1337"/>
                  </a:lnTo>
                  <a:lnTo>
                    <a:pt x="2355" y="1292"/>
                  </a:lnTo>
                  <a:lnTo>
                    <a:pt x="2355" y="1224"/>
                  </a:lnTo>
                  <a:lnTo>
                    <a:pt x="2333" y="1178"/>
                  </a:lnTo>
                  <a:lnTo>
                    <a:pt x="2242" y="952"/>
                  </a:lnTo>
                  <a:lnTo>
                    <a:pt x="2219" y="907"/>
                  </a:lnTo>
                  <a:lnTo>
                    <a:pt x="2174" y="907"/>
                  </a:lnTo>
                  <a:lnTo>
                    <a:pt x="2151" y="997"/>
                  </a:lnTo>
                  <a:lnTo>
                    <a:pt x="2151" y="1065"/>
                  </a:lnTo>
                  <a:lnTo>
                    <a:pt x="2129" y="1088"/>
                  </a:lnTo>
                  <a:lnTo>
                    <a:pt x="2084" y="1133"/>
                  </a:lnTo>
                  <a:lnTo>
                    <a:pt x="2084" y="1110"/>
                  </a:lnTo>
                  <a:lnTo>
                    <a:pt x="2106" y="1065"/>
                  </a:lnTo>
                  <a:lnTo>
                    <a:pt x="2106" y="997"/>
                  </a:lnTo>
                  <a:lnTo>
                    <a:pt x="2084" y="884"/>
                  </a:lnTo>
                  <a:lnTo>
                    <a:pt x="2038" y="839"/>
                  </a:lnTo>
                  <a:lnTo>
                    <a:pt x="1902" y="725"/>
                  </a:lnTo>
                  <a:lnTo>
                    <a:pt x="1834" y="793"/>
                  </a:lnTo>
                  <a:lnTo>
                    <a:pt x="1857" y="703"/>
                  </a:lnTo>
                  <a:lnTo>
                    <a:pt x="1857" y="658"/>
                  </a:lnTo>
                  <a:lnTo>
                    <a:pt x="1721" y="590"/>
                  </a:lnTo>
                  <a:lnTo>
                    <a:pt x="1472" y="386"/>
                  </a:lnTo>
                  <a:lnTo>
                    <a:pt x="1359" y="273"/>
                  </a:lnTo>
                  <a:lnTo>
                    <a:pt x="1065" y="182"/>
                  </a:lnTo>
                  <a:lnTo>
                    <a:pt x="929" y="159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3545625" y="2648025"/>
              <a:ext cx="2875" cy="2300"/>
            </a:xfrm>
            <a:custGeom>
              <a:rect b="b" l="l" r="r" t="t"/>
              <a:pathLst>
                <a:path extrusionOk="0" h="92" w="115">
                  <a:moveTo>
                    <a:pt x="91" y="1"/>
                  </a:moveTo>
                  <a:lnTo>
                    <a:pt x="1" y="46"/>
                  </a:lnTo>
                  <a:lnTo>
                    <a:pt x="24" y="69"/>
                  </a:lnTo>
                  <a:lnTo>
                    <a:pt x="91" y="91"/>
                  </a:lnTo>
                  <a:lnTo>
                    <a:pt x="114" y="23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533750" y="3555425"/>
              <a:ext cx="88325" cy="127400"/>
            </a:xfrm>
            <a:custGeom>
              <a:rect b="b" l="l" r="r" t="t"/>
              <a:pathLst>
                <a:path extrusionOk="0" h="5096" w="3533">
                  <a:moveTo>
                    <a:pt x="2355" y="1"/>
                  </a:moveTo>
                  <a:lnTo>
                    <a:pt x="2333" y="46"/>
                  </a:lnTo>
                  <a:lnTo>
                    <a:pt x="2310" y="69"/>
                  </a:lnTo>
                  <a:lnTo>
                    <a:pt x="2265" y="69"/>
                  </a:lnTo>
                  <a:lnTo>
                    <a:pt x="2242" y="46"/>
                  </a:lnTo>
                  <a:lnTo>
                    <a:pt x="2219" y="91"/>
                  </a:lnTo>
                  <a:lnTo>
                    <a:pt x="2197" y="137"/>
                  </a:lnTo>
                  <a:lnTo>
                    <a:pt x="2151" y="137"/>
                  </a:lnTo>
                  <a:lnTo>
                    <a:pt x="2106" y="159"/>
                  </a:lnTo>
                  <a:lnTo>
                    <a:pt x="2084" y="182"/>
                  </a:lnTo>
                  <a:lnTo>
                    <a:pt x="2061" y="182"/>
                  </a:lnTo>
                  <a:lnTo>
                    <a:pt x="2038" y="137"/>
                  </a:lnTo>
                  <a:lnTo>
                    <a:pt x="1812" y="137"/>
                  </a:lnTo>
                  <a:lnTo>
                    <a:pt x="1767" y="114"/>
                  </a:lnTo>
                  <a:lnTo>
                    <a:pt x="1608" y="137"/>
                  </a:lnTo>
                  <a:lnTo>
                    <a:pt x="1359" y="114"/>
                  </a:lnTo>
                  <a:lnTo>
                    <a:pt x="1336" y="114"/>
                  </a:lnTo>
                  <a:lnTo>
                    <a:pt x="1314" y="137"/>
                  </a:lnTo>
                  <a:lnTo>
                    <a:pt x="340" y="137"/>
                  </a:lnTo>
                  <a:lnTo>
                    <a:pt x="340" y="159"/>
                  </a:lnTo>
                  <a:lnTo>
                    <a:pt x="272" y="340"/>
                  </a:lnTo>
                  <a:lnTo>
                    <a:pt x="272" y="454"/>
                  </a:lnTo>
                  <a:lnTo>
                    <a:pt x="295" y="522"/>
                  </a:lnTo>
                  <a:lnTo>
                    <a:pt x="340" y="567"/>
                  </a:lnTo>
                  <a:lnTo>
                    <a:pt x="363" y="590"/>
                  </a:lnTo>
                  <a:lnTo>
                    <a:pt x="363" y="612"/>
                  </a:lnTo>
                  <a:lnTo>
                    <a:pt x="340" y="635"/>
                  </a:lnTo>
                  <a:lnTo>
                    <a:pt x="340" y="680"/>
                  </a:lnTo>
                  <a:lnTo>
                    <a:pt x="385" y="703"/>
                  </a:lnTo>
                  <a:lnTo>
                    <a:pt x="385" y="748"/>
                  </a:lnTo>
                  <a:lnTo>
                    <a:pt x="363" y="771"/>
                  </a:lnTo>
                  <a:lnTo>
                    <a:pt x="385" y="861"/>
                  </a:lnTo>
                  <a:lnTo>
                    <a:pt x="408" y="997"/>
                  </a:lnTo>
                  <a:lnTo>
                    <a:pt x="408" y="1088"/>
                  </a:lnTo>
                  <a:lnTo>
                    <a:pt x="385" y="1133"/>
                  </a:lnTo>
                  <a:lnTo>
                    <a:pt x="385" y="1201"/>
                  </a:lnTo>
                  <a:lnTo>
                    <a:pt x="431" y="1314"/>
                  </a:lnTo>
                  <a:lnTo>
                    <a:pt x="453" y="1359"/>
                  </a:lnTo>
                  <a:lnTo>
                    <a:pt x="453" y="1382"/>
                  </a:lnTo>
                  <a:lnTo>
                    <a:pt x="431" y="1450"/>
                  </a:lnTo>
                  <a:lnTo>
                    <a:pt x="431" y="1495"/>
                  </a:lnTo>
                  <a:lnTo>
                    <a:pt x="453" y="1518"/>
                  </a:lnTo>
                  <a:lnTo>
                    <a:pt x="453" y="1563"/>
                  </a:lnTo>
                  <a:lnTo>
                    <a:pt x="408" y="1654"/>
                  </a:lnTo>
                  <a:lnTo>
                    <a:pt x="408" y="1699"/>
                  </a:lnTo>
                  <a:lnTo>
                    <a:pt x="453" y="1722"/>
                  </a:lnTo>
                  <a:lnTo>
                    <a:pt x="476" y="1767"/>
                  </a:lnTo>
                  <a:lnTo>
                    <a:pt x="499" y="1858"/>
                  </a:lnTo>
                  <a:lnTo>
                    <a:pt x="521" y="1903"/>
                  </a:lnTo>
                  <a:lnTo>
                    <a:pt x="544" y="2129"/>
                  </a:lnTo>
                  <a:lnTo>
                    <a:pt x="589" y="2356"/>
                  </a:lnTo>
                  <a:lnTo>
                    <a:pt x="566" y="2401"/>
                  </a:lnTo>
                  <a:lnTo>
                    <a:pt x="544" y="2401"/>
                  </a:lnTo>
                  <a:lnTo>
                    <a:pt x="521" y="2424"/>
                  </a:lnTo>
                  <a:lnTo>
                    <a:pt x="499" y="2446"/>
                  </a:lnTo>
                  <a:lnTo>
                    <a:pt x="521" y="2469"/>
                  </a:lnTo>
                  <a:lnTo>
                    <a:pt x="521" y="2492"/>
                  </a:lnTo>
                  <a:lnTo>
                    <a:pt x="476" y="2514"/>
                  </a:lnTo>
                  <a:lnTo>
                    <a:pt x="363" y="2582"/>
                  </a:lnTo>
                  <a:lnTo>
                    <a:pt x="363" y="2605"/>
                  </a:lnTo>
                  <a:lnTo>
                    <a:pt x="340" y="2673"/>
                  </a:lnTo>
                  <a:lnTo>
                    <a:pt x="317" y="2718"/>
                  </a:lnTo>
                  <a:lnTo>
                    <a:pt x="295" y="2786"/>
                  </a:lnTo>
                  <a:lnTo>
                    <a:pt x="227" y="2967"/>
                  </a:lnTo>
                  <a:lnTo>
                    <a:pt x="227" y="3126"/>
                  </a:lnTo>
                  <a:lnTo>
                    <a:pt x="204" y="3171"/>
                  </a:lnTo>
                  <a:lnTo>
                    <a:pt x="204" y="3193"/>
                  </a:lnTo>
                  <a:lnTo>
                    <a:pt x="182" y="3239"/>
                  </a:lnTo>
                  <a:lnTo>
                    <a:pt x="68" y="3375"/>
                  </a:lnTo>
                  <a:lnTo>
                    <a:pt x="23" y="3488"/>
                  </a:lnTo>
                  <a:lnTo>
                    <a:pt x="23" y="3533"/>
                  </a:lnTo>
                  <a:lnTo>
                    <a:pt x="23" y="3578"/>
                  </a:lnTo>
                  <a:lnTo>
                    <a:pt x="0" y="3601"/>
                  </a:lnTo>
                  <a:lnTo>
                    <a:pt x="23" y="3692"/>
                  </a:lnTo>
                  <a:lnTo>
                    <a:pt x="23" y="3782"/>
                  </a:lnTo>
                  <a:lnTo>
                    <a:pt x="46" y="3850"/>
                  </a:lnTo>
                  <a:lnTo>
                    <a:pt x="114" y="4054"/>
                  </a:lnTo>
                  <a:lnTo>
                    <a:pt x="159" y="4190"/>
                  </a:lnTo>
                  <a:lnTo>
                    <a:pt x="182" y="4280"/>
                  </a:lnTo>
                  <a:lnTo>
                    <a:pt x="204" y="4348"/>
                  </a:lnTo>
                  <a:lnTo>
                    <a:pt x="227" y="4371"/>
                  </a:lnTo>
                  <a:lnTo>
                    <a:pt x="227" y="4416"/>
                  </a:lnTo>
                  <a:lnTo>
                    <a:pt x="340" y="4416"/>
                  </a:lnTo>
                  <a:lnTo>
                    <a:pt x="363" y="4439"/>
                  </a:lnTo>
                  <a:lnTo>
                    <a:pt x="408" y="4575"/>
                  </a:lnTo>
                  <a:lnTo>
                    <a:pt x="385" y="4643"/>
                  </a:lnTo>
                  <a:lnTo>
                    <a:pt x="363" y="4665"/>
                  </a:lnTo>
                  <a:lnTo>
                    <a:pt x="363" y="4710"/>
                  </a:lnTo>
                  <a:lnTo>
                    <a:pt x="363" y="4778"/>
                  </a:lnTo>
                  <a:lnTo>
                    <a:pt x="340" y="4801"/>
                  </a:lnTo>
                  <a:lnTo>
                    <a:pt x="295" y="4801"/>
                  </a:lnTo>
                  <a:lnTo>
                    <a:pt x="249" y="4824"/>
                  </a:lnTo>
                  <a:lnTo>
                    <a:pt x="182" y="4801"/>
                  </a:lnTo>
                  <a:lnTo>
                    <a:pt x="136" y="4824"/>
                  </a:lnTo>
                  <a:lnTo>
                    <a:pt x="114" y="4846"/>
                  </a:lnTo>
                  <a:lnTo>
                    <a:pt x="136" y="4846"/>
                  </a:lnTo>
                  <a:lnTo>
                    <a:pt x="227" y="4869"/>
                  </a:lnTo>
                  <a:lnTo>
                    <a:pt x="431" y="4914"/>
                  </a:lnTo>
                  <a:lnTo>
                    <a:pt x="680" y="4982"/>
                  </a:lnTo>
                  <a:lnTo>
                    <a:pt x="793" y="5005"/>
                  </a:lnTo>
                  <a:lnTo>
                    <a:pt x="929" y="5095"/>
                  </a:lnTo>
                  <a:lnTo>
                    <a:pt x="997" y="5095"/>
                  </a:lnTo>
                  <a:lnTo>
                    <a:pt x="1178" y="5005"/>
                  </a:lnTo>
                  <a:lnTo>
                    <a:pt x="1291" y="4937"/>
                  </a:lnTo>
                  <a:lnTo>
                    <a:pt x="1404" y="4892"/>
                  </a:lnTo>
                  <a:lnTo>
                    <a:pt x="1744" y="4778"/>
                  </a:lnTo>
                  <a:lnTo>
                    <a:pt x="1948" y="4733"/>
                  </a:lnTo>
                  <a:lnTo>
                    <a:pt x="2061" y="4665"/>
                  </a:lnTo>
                  <a:lnTo>
                    <a:pt x="2197" y="4597"/>
                  </a:lnTo>
                  <a:lnTo>
                    <a:pt x="2310" y="4529"/>
                  </a:lnTo>
                  <a:lnTo>
                    <a:pt x="2491" y="4461"/>
                  </a:lnTo>
                  <a:lnTo>
                    <a:pt x="2785" y="4326"/>
                  </a:lnTo>
                  <a:lnTo>
                    <a:pt x="3125" y="4303"/>
                  </a:lnTo>
                  <a:lnTo>
                    <a:pt x="3170" y="4303"/>
                  </a:lnTo>
                  <a:lnTo>
                    <a:pt x="3352" y="4280"/>
                  </a:lnTo>
                  <a:lnTo>
                    <a:pt x="3397" y="4190"/>
                  </a:lnTo>
                  <a:lnTo>
                    <a:pt x="3419" y="4122"/>
                  </a:lnTo>
                  <a:lnTo>
                    <a:pt x="3465" y="4077"/>
                  </a:lnTo>
                  <a:lnTo>
                    <a:pt x="3533" y="4054"/>
                  </a:lnTo>
                  <a:lnTo>
                    <a:pt x="3533" y="4009"/>
                  </a:lnTo>
                  <a:lnTo>
                    <a:pt x="3487" y="4009"/>
                  </a:lnTo>
                  <a:lnTo>
                    <a:pt x="3442" y="3986"/>
                  </a:lnTo>
                  <a:lnTo>
                    <a:pt x="3419" y="3963"/>
                  </a:lnTo>
                  <a:lnTo>
                    <a:pt x="3374" y="3918"/>
                  </a:lnTo>
                  <a:lnTo>
                    <a:pt x="3374" y="3873"/>
                  </a:lnTo>
                  <a:lnTo>
                    <a:pt x="3306" y="3873"/>
                  </a:lnTo>
                  <a:lnTo>
                    <a:pt x="3238" y="3827"/>
                  </a:lnTo>
                  <a:lnTo>
                    <a:pt x="3170" y="3760"/>
                  </a:lnTo>
                  <a:lnTo>
                    <a:pt x="3148" y="3714"/>
                  </a:lnTo>
                  <a:lnTo>
                    <a:pt x="3148" y="3692"/>
                  </a:lnTo>
                  <a:lnTo>
                    <a:pt x="3148" y="3669"/>
                  </a:lnTo>
                  <a:lnTo>
                    <a:pt x="3125" y="3646"/>
                  </a:lnTo>
                  <a:lnTo>
                    <a:pt x="3057" y="3533"/>
                  </a:lnTo>
                  <a:lnTo>
                    <a:pt x="3012" y="3488"/>
                  </a:lnTo>
                  <a:lnTo>
                    <a:pt x="3012" y="3443"/>
                  </a:lnTo>
                  <a:lnTo>
                    <a:pt x="3012" y="3420"/>
                  </a:lnTo>
                  <a:lnTo>
                    <a:pt x="3012" y="3375"/>
                  </a:lnTo>
                  <a:lnTo>
                    <a:pt x="3012" y="3352"/>
                  </a:lnTo>
                  <a:lnTo>
                    <a:pt x="3057" y="3329"/>
                  </a:lnTo>
                  <a:lnTo>
                    <a:pt x="3057" y="3307"/>
                  </a:lnTo>
                  <a:lnTo>
                    <a:pt x="3057" y="3261"/>
                  </a:lnTo>
                  <a:lnTo>
                    <a:pt x="3080" y="3148"/>
                  </a:lnTo>
                  <a:lnTo>
                    <a:pt x="3080" y="3058"/>
                  </a:lnTo>
                  <a:lnTo>
                    <a:pt x="3057" y="3012"/>
                  </a:lnTo>
                  <a:lnTo>
                    <a:pt x="3012" y="3012"/>
                  </a:lnTo>
                  <a:lnTo>
                    <a:pt x="2989" y="2990"/>
                  </a:lnTo>
                  <a:lnTo>
                    <a:pt x="2989" y="2944"/>
                  </a:lnTo>
                  <a:lnTo>
                    <a:pt x="2989" y="2899"/>
                  </a:lnTo>
                  <a:lnTo>
                    <a:pt x="3057" y="2741"/>
                  </a:lnTo>
                  <a:lnTo>
                    <a:pt x="3057" y="2424"/>
                  </a:lnTo>
                  <a:lnTo>
                    <a:pt x="3057" y="2356"/>
                  </a:lnTo>
                  <a:lnTo>
                    <a:pt x="3102" y="2333"/>
                  </a:lnTo>
                  <a:lnTo>
                    <a:pt x="3125" y="2288"/>
                  </a:lnTo>
                  <a:lnTo>
                    <a:pt x="3125" y="2242"/>
                  </a:lnTo>
                  <a:lnTo>
                    <a:pt x="3080" y="2152"/>
                  </a:lnTo>
                  <a:lnTo>
                    <a:pt x="2967" y="2084"/>
                  </a:lnTo>
                  <a:lnTo>
                    <a:pt x="2921" y="2016"/>
                  </a:lnTo>
                  <a:lnTo>
                    <a:pt x="2876" y="1948"/>
                  </a:lnTo>
                  <a:lnTo>
                    <a:pt x="2876" y="1925"/>
                  </a:lnTo>
                  <a:lnTo>
                    <a:pt x="2944" y="1880"/>
                  </a:lnTo>
                  <a:lnTo>
                    <a:pt x="2967" y="1858"/>
                  </a:lnTo>
                  <a:lnTo>
                    <a:pt x="2967" y="1812"/>
                  </a:lnTo>
                  <a:lnTo>
                    <a:pt x="2944" y="1767"/>
                  </a:lnTo>
                  <a:lnTo>
                    <a:pt x="2967" y="1654"/>
                  </a:lnTo>
                  <a:lnTo>
                    <a:pt x="2989" y="1563"/>
                  </a:lnTo>
                  <a:lnTo>
                    <a:pt x="3012" y="1450"/>
                  </a:lnTo>
                  <a:lnTo>
                    <a:pt x="3012" y="1427"/>
                  </a:lnTo>
                  <a:lnTo>
                    <a:pt x="2944" y="1359"/>
                  </a:lnTo>
                  <a:lnTo>
                    <a:pt x="2899" y="1337"/>
                  </a:lnTo>
                  <a:lnTo>
                    <a:pt x="2876" y="1337"/>
                  </a:lnTo>
                  <a:lnTo>
                    <a:pt x="2808" y="1382"/>
                  </a:lnTo>
                  <a:lnTo>
                    <a:pt x="2785" y="1405"/>
                  </a:lnTo>
                  <a:lnTo>
                    <a:pt x="2785" y="1382"/>
                  </a:lnTo>
                  <a:lnTo>
                    <a:pt x="2763" y="1359"/>
                  </a:lnTo>
                  <a:lnTo>
                    <a:pt x="2785" y="1337"/>
                  </a:lnTo>
                  <a:lnTo>
                    <a:pt x="2785" y="1314"/>
                  </a:lnTo>
                  <a:lnTo>
                    <a:pt x="2808" y="1269"/>
                  </a:lnTo>
                  <a:lnTo>
                    <a:pt x="2853" y="1269"/>
                  </a:lnTo>
                  <a:lnTo>
                    <a:pt x="2853" y="1246"/>
                  </a:lnTo>
                  <a:lnTo>
                    <a:pt x="2808" y="1246"/>
                  </a:lnTo>
                  <a:lnTo>
                    <a:pt x="2785" y="1224"/>
                  </a:lnTo>
                  <a:lnTo>
                    <a:pt x="2808" y="1201"/>
                  </a:lnTo>
                  <a:lnTo>
                    <a:pt x="2831" y="1201"/>
                  </a:lnTo>
                  <a:lnTo>
                    <a:pt x="2853" y="1178"/>
                  </a:lnTo>
                  <a:lnTo>
                    <a:pt x="2853" y="1088"/>
                  </a:lnTo>
                  <a:lnTo>
                    <a:pt x="2853" y="1065"/>
                  </a:lnTo>
                  <a:lnTo>
                    <a:pt x="2876" y="997"/>
                  </a:lnTo>
                  <a:lnTo>
                    <a:pt x="2876" y="748"/>
                  </a:lnTo>
                  <a:lnTo>
                    <a:pt x="2876" y="725"/>
                  </a:lnTo>
                  <a:lnTo>
                    <a:pt x="2899" y="703"/>
                  </a:lnTo>
                  <a:lnTo>
                    <a:pt x="2853" y="680"/>
                  </a:lnTo>
                  <a:lnTo>
                    <a:pt x="2763" y="612"/>
                  </a:lnTo>
                  <a:lnTo>
                    <a:pt x="2695" y="567"/>
                  </a:lnTo>
                  <a:lnTo>
                    <a:pt x="2650" y="522"/>
                  </a:lnTo>
                  <a:lnTo>
                    <a:pt x="2627" y="476"/>
                  </a:lnTo>
                  <a:lnTo>
                    <a:pt x="2536" y="431"/>
                  </a:lnTo>
                  <a:lnTo>
                    <a:pt x="2514" y="386"/>
                  </a:lnTo>
                  <a:lnTo>
                    <a:pt x="2514" y="363"/>
                  </a:lnTo>
                  <a:lnTo>
                    <a:pt x="2536" y="295"/>
                  </a:lnTo>
                  <a:lnTo>
                    <a:pt x="2582" y="227"/>
                  </a:lnTo>
                  <a:lnTo>
                    <a:pt x="2604" y="114"/>
                  </a:lnTo>
                  <a:lnTo>
                    <a:pt x="2582" y="91"/>
                  </a:lnTo>
                  <a:lnTo>
                    <a:pt x="2536" y="46"/>
                  </a:lnTo>
                  <a:lnTo>
                    <a:pt x="23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491850" y="3010325"/>
              <a:ext cx="600" cy="1150"/>
            </a:xfrm>
            <a:custGeom>
              <a:rect b="b" l="l" r="r" t="t"/>
              <a:pathLst>
                <a:path extrusionOk="0" h="46" w="24">
                  <a:moveTo>
                    <a:pt x="1" y="0"/>
                  </a:moveTo>
                  <a:lnTo>
                    <a:pt x="23" y="23"/>
                  </a:lnTo>
                  <a:lnTo>
                    <a:pt x="23" y="0"/>
                  </a:lnTo>
                  <a:close/>
                  <a:moveTo>
                    <a:pt x="1" y="23"/>
                  </a:moveTo>
                  <a:lnTo>
                    <a:pt x="1" y="45"/>
                  </a:lnTo>
                  <a:lnTo>
                    <a:pt x="23" y="45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52550" y="503200"/>
              <a:ext cx="1218750" cy="1789375"/>
            </a:xfrm>
            <a:custGeom>
              <a:rect b="b" l="l" r="r" t="t"/>
              <a:pathLst>
                <a:path extrusionOk="0" h="71575" w="48750">
                  <a:moveTo>
                    <a:pt x="20967" y="6047"/>
                  </a:moveTo>
                  <a:lnTo>
                    <a:pt x="20673" y="6228"/>
                  </a:lnTo>
                  <a:lnTo>
                    <a:pt x="20288" y="6273"/>
                  </a:lnTo>
                  <a:lnTo>
                    <a:pt x="20220" y="6635"/>
                  </a:lnTo>
                  <a:lnTo>
                    <a:pt x="20266" y="7043"/>
                  </a:lnTo>
                  <a:lnTo>
                    <a:pt x="20696" y="8152"/>
                  </a:lnTo>
                  <a:lnTo>
                    <a:pt x="21171" y="8560"/>
                  </a:lnTo>
                  <a:lnTo>
                    <a:pt x="21692" y="9194"/>
                  </a:lnTo>
                  <a:lnTo>
                    <a:pt x="22032" y="9805"/>
                  </a:lnTo>
                  <a:lnTo>
                    <a:pt x="22190" y="9692"/>
                  </a:lnTo>
                  <a:lnTo>
                    <a:pt x="22258" y="8786"/>
                  </a:lnTo>
                  <a:lnTo>
                    <a:pt x="22281" y="7835"/>
                  </a:lnTo>
                  <a:lnTo>
                    <a:pt x="22145" y="7360"/>
                  </a:lnTo>
                  <a:lnTo>
                    <a:pt x="21760" y="6771"/>
                  </a:lnTo>
                  <a:lnTo>
                    <a:pt x="20967" y="6047"/>
                  </a:lnTo>
                  <a:close/>
                  <a:moveTo>
                    <a:pt x="42501" y="9466"/>
                  </a:moveTo>
                  <a:lnTo>
                    <a:pt x="42342" y="9511"/>
                  </a:lnTo>
                  <a:lnTo>
                    <a:pt x="42252" y="9737"/>
                  </a:lnTo>
                  <a:lnTo>
                    <a:pt x="42274" y="10235"/>
                  </a:lnTo>
                  <a:lnTo>
                    <a:pt x="42455" y="10643"/>
                  </a:lnTo>
                  <a:lnTo>
                    <a:pt x="42727" y="11164"/>
                  </a:lnTo>
                  <a:lnTo>
                    <a:pt x="42931" y="11232"/>
                  </a:lnTo>
                  <a:lnTo>
                    <a:pt x="42999" y="11051"/>
                  </a:lnTo>
                  <a:lnTo>
                    <a:pt x="42886" y="10462"/>
                  </a:lnTo>
                  <a:lnTo>
                    <a:pt x="42682" y="9896"/>
                  </a:lnTo>
                  <a:lnTo>
                    <a:pt x="42501" y="9466"/>
                  </a:lnTo>
                  <a:close/>
                  <a:moveTo>
                    <a:pt x="43542" y="20130"/>
                  </a:moveTo>
                  <a:lnTo>
                    <a:pt x="43112" y="20334"/>
                  </a:lnTo>
                  <a:lnTo>
                    <a:pt x="42750" y="20651"/>
                  </a:lnTo>
                  <a:lnTo>
                    <a:pt x="42636" y="21059"/>
                  </a:lnTo>
                  <a:lnTo>
                    <a:pt x="42727" y="21398"/>
                  </a:lnTo>
                  <a:lnTo>
                    <a:pt x="43021" y="21647"/>
                  </a:lnTo>
                  <a:lnTo>
                    <a:pt x="43497" y="21670"/>
                  </a:lnTo>
                  <a:lnTo>
                    <a:pt x="43837" y="21172"/>
                  </a:lnTo>
                  <a:lnTo>
                    <a:pt x="44018" y="20651"/>
                  </a:lnTo>
                  <a:lnTo>
                    <a:pt x="43950" y="20243"/>
                  </a:lnTo>
                  <a:lnTo>
                    <a:pt x="43542" y="20130"/>
                  </a:lnTo>
                  <a:close/>
                  <a:moveTo>
                    <a:pt x="42727" y="27014"/>
                  </a:moveTo>
                  <a:lnTo>
                    <a:pt x="42659" y="27081"/>
                  </a:lnTo>
                  <a:lnTo>
                    <a:pt x="42501" y="27398"/>
                  </a:lnTo>
                  <a:lnTo>
                    <a:pt x="42501" y="28010"/>
                  </a:lnTo>
                  <a:lnTo>
                    <a:pt x="42569" y="28553"/>
                  </a:lnTo>
                  <a:lnTo>
                    <a:pt x="42636" y="28961"/>
                  </a:lnTo>
                  <a:lnTo>
                    <a:pt x="42750" y="28825"/>
                  </a:lnTo>
                  <a:lnTo>
                    <a:pt x="42840" y="28282"/>
                  </a:lnTo>
                  <a:lnTo>
                    <a:pt x="42772" y="27919"/>
                  </a:lnTo>
                  <a:lnTo>
                    <a:pt x="42772" y="27353"/>
                  </a:lnTo>
                  <a:lnTo>
                    <a:pt x="42795" y="27081"/>
                  </a:lnTo>
                  <a:lnTo>
                    <a:pt x="42727" y="27014"/>
                  </a:lnTo>
                  <a:close/>
                  <a:moveTo>
                    <a:pt x="43678" y="29210"/>
                  </a:moveTo>
                  <a:lnTo>
                    <a:pt x="43610" y="29255"/>
                  </a:lnTo>
                  <a:lnTo>
                    <a:pt x="43406" y="29799"/>
                  </a:lnTo>
                  <a:lnTo>
                    <a:pt x="43361" y="29980"/>
                  </a:lnTo>
                  <a:lnTo>
                    <a:pt x="43429" y="30070"/>
                  </a:lnTo>
                  <a:lnTo>
                    <a:pt x="43565" y="30070"/>
                  </a:lnTo>
                  <a:lnTo>
                    <a:pt x="43746" y="29844"/>
                  </a:lnTo>
                  <a:lnTo>
                    <a:pt x="43814" y="29550"/>
                  </a:lnTo>
                  <a:lnTo>
                    <a:pt x="43791" y="29255"/>
                  </a:lnTo>
                  <a:lnTo>
                    <a:pt x="43678" y="29210"/>
                  </a:lnTo>
                  <a:close/>
                  <a:moveTo>
                    <a:pt x="453" y="30727"/>
                  </a:moveTo>
                  <a:lnTo>
                    <a:pt x="295" y="30795"/>
                  </a:lnTo>
                  <a:lnTo>
                    <a:pt x="249" y="30840"/>
                  </a:lnTo>
                  <a:lnTo>
                    <a:pt x="249" y="31021"/>
                  </a:lnTo>
                  <a:lnTo>
                    <a:pt x="340" y="31135"/>
                  </a:lnTo>
                  <a:lnTo>
                    <a:pt x="634" y="31270"/>
                  </a:lnTo>
                  <a:lnTo>
                    <a:pt x="906" y="31225"/>
                  </a:lnTo>
                  <a:lnTo>
                    <a:pt x="1065" y="31135"/>
                  </a:lnTo>
                  <a:lnTo>
                    <a:pt x="1087" y="30976"/>
                  </a:lnTo>
                  <a:lnTo>
                    <a:pt x="997" y="30953"/>
                  </a:lnTo>
                  <a:lnTo>
                    <a:pt x="861" y="30840"/>
                  </a:lnTo>
                  <a:lnTo>
                    <a:pt x="657" y="30750"/>
                  </a:lnTo>
                  <a:lnTo>
                    <a:pt x="566" y="30727"/>
                  </a:lnTo>
                  <a:close/>
                  <a:moveTo>
                    <a:pt x="42840" y="33421"/>
                  </a:moveTo>
                  <a:lnTo>
                    <a:pt x="42704" y="33467"/>
                  </a:lnTo>
                  <a:lnTo>
                    <a:pt x="42682" y="33852"/>
                  </a:lnTo>
                  <a:lnTo>
                    <a:pt x="42682" y="34372"/>
                  </a:lnTo>
                  <a:lnTo>
                    <a:pt x="42976" y="35754"/>
                  </a:lnTo>
                  <a:lnTo>
                    <a:pt x="43067" y="35663"/>
                  </a:lnTo>
                  <a:lnTo>
                    <a:pt x="43021" y="34463"/>
                  </a:lnTo>
                  <a:lnTo>
                    <a:pt x="42953" y="33648"/>
                  </a:lnTo>
                  <a:lnTo>
                    <a:pt x="42840" y="33421"/>
                  </a:lnTo>
                  <a:close/>
                  <a:moveTo>
                    <a:pt x="43542" y="37701"/>
                  </a:moveTo>
                  <a:lnTo>
                    <a:pt x="43361" y="37814"/>
                  </a:lnTo>
                  <a:lnTo>
                    <a:pt x="43180" y="37950"/>
                  </a:lnTo>
                  <a:lnTo>
                    <a:pt x="43021" y="37769"/>
                  </a:lnTo>
                  <a:lnTo>
                    <a:pt x="42863" y="37973"/>
                  </a:lnTo>
                  <a:lnTo>
                    <a:pt x="42840" y="38357"/>
                  </a:lnTo>
                  <a:lnTo>
                    <a:pt x="42818" y="38742"/>
                  </a:lnTo>
                  <a:lnTo>
                    <a:pt x="42999" y="38969"/>
                  </a:lnTo>
                  <a:lnTo>
                    <a:pt x="43248" y="38946"/>
                  </a:lnTo>
                  <a:lnTo>
                    <a:pt x="43859" y="38991"/>
                  </a:lnTo>
                  <a:lnTo>
                    <a:pt x="44018" y="38856"/>
                  </a:lnTo>
                  <a:lnTo>
                    <a:pt x="43927" y="38493"/>
                  </a:lnTo>
                  <a:lnTo>
                    <a:pt x="43723" y="38539"/>
                  </a:lnTo>
                  <a:lnTo>
                    <a:pt x="43633" y="38335"/>
                  </a:lnTo>
                  <a:lnTo>
                    <a:pt x="43587" y="38040"/>
                  </a:lnTo>
                  <a:lnTo>
                    <a:pt x="43542" y="37701"/>
                  </a:lnTo>
                  <a:close/>
                  <a:moveTo>
                    <a:pt x="13994" y="45173"/>
                  </a:moveTo>
                  <a:lnTo>
                    <a:pt x="13948" y="45218"/>
                  </a:lnTo>
                  <a:lnTo>
                    <a:pt x="13812" y="45309"/>
                  </a:lnTo>
                  <a:lnTo>
                    <a:pt x="13744" y="45331"/>
                  </a:lnTo>
                  <a:lnTo>
                    <a:pt x="13699" y="45331"/>
                  </a:lnTo>
                  <a:lnTo>
                    <a:pt x="13609" y="45286"/>
                  </a:lnTo>
                  <a:lnTo>
                    <a:pt x="13360" y="45331"/>
                  </a:lnTo>
                  <a:lnTo>
                    <a:pt x="13292" y="45399"/>
                  </a:lnTo>
                  <a:lnTo>
                    <a:pt x="13178" y="45490"/>
                  </a:lnTo>
                  <a:lnTo>
                    <a:pt x="13246" y="45626"/>
                  </a:lnTo>
                  <a:lnTo>
                    <a:pt x="13314" y="45671"/>
                  </a:lnTo>
                  <a:lnTo>
                    <a:pt x="13405" y="45626"/>
                  </a:lnTo>
                  <a:lnTo>
                    <a:pt x="13450" y="45648"/>
                  </a:lnTo>
                  <a:lnTo>
                    <a:pt x="13495" y="45671"/>
                  </a:lnTo>
                  <a:lnTo>
                    <a:pt x="13495" y="45716"/>
                  </a:lnTo>
                  <a:lnTo>
                    <a:pt x="13518" y="45762"/>
                  </a:lnTo>
                  <a:lnTo>
                    <a:pt x="13609" y="45784"/>
                  </a:lnTo>
                  <a:lnTo>
                    <a:pt x="13631" y="45875"/>
                  </a:lnTo>
                  <a:lnTo>
                    <a:pt x="13699" y="45897"/>
                  </a:lnTo>
                  <a:lnTo>
                    <a:pt x="13722" y="45897"/>
                  </a:lnTo>
                  <a:lnTo>
                    <a:pt x="13926" y="45580"/>
                  </a:lnTo>
                  <a:lnTo>
                    <a:pt x="14016" y="45490"/>
                  </a:lnTo>
                  <a:lnTo>
                    <a:pt x="14129" y="45309"/>
                  </a:lnTo>
                  <a:lnTo>
                    <a:pt x="14129" y="45218"/>
                  </a:lnTo>
                  <a:lnTo>
                    <a:pt x="13994" y="45173"/>
                  </a:lnTo>
                  <a:close/>
                  <a:moveTo>
                    <a:pt x="15262" y="49158"/>
                  </a:moveTo>
                  <a:lnTo>
                    <a:pt x="15171" y="49181"/>
                  </a:lnTo>
                  <a:lnTo>
                    <a:pt x="15058" y="49384"/>
                  </a:lnTo>
                  <a:lnTo>
                    <a:pt x="14990" y="49498"/>
                  </a:lnTo>
                  <a:lnTo>
                    <a:pt x="14967" y="49566"/>
                  </a:lnTo>
                  <a:lnTo>
                    <a:pt x="14990" y="49634"/>
                  </a:lnTo>
                  <a:lnTo>
                    <a:pt x="15012" y="49679"/>
                  </a:lnTo>
                  <a:lnTo>
                    <a:pt x="15239" y="49792"/>
                  </a:lnTo>
                  <a:lnTo>
                    <a:pt x="15307" y="49792"/>
                  </a:lnTo>
                  <a:lnTo>
                    <a:pt x="15352" y="49747"/>
                  </a:lnTo>
                  <a:lnTo>
                    <a:pt x="15375" y="49679"/>
                  </a:lnTo>
                  <a:lnTo>
                    <a:pt x="15397" y="49611"/>
                  </a:lnTo>
                  <a:lnTo>
                    <a:pt x="15397" y="49498"/>
                  </a:lnTo>
                  <a:lnTo>
                    <a:pt x="15375" y="49430"/>
                  </a:lnTo>
                  <a:lnTo>
                    <a:pt x="15329" y="49271"/>
                  </a:lnTo>
                  <a:lnTo>
                    <a:pt x="15262" y="49158"/>
                  </a:lnTo>
                  <a:close/>
                  <a:moveTo>
                    <a:pt x="16439" y="49951"/>
                  </a:moveTo>
                  <a:lnTo>
                    <a:pt x="16416" y="50109"/>
                  </a:lnTo>
                  <a:lnTo>
                    <a:pt x="16416" y="50177"/>
                  </a:lnTo>
                  <a:lnTo>
                    <a:pt x="16439" y="50200"/>
                  </a:lnTo>
                  <a:lnTo>
                    <a:pt x="16688" y="50245"/>
                  </a:lnTo>
                  <a:lnTo>
                    <a:pt x="16779" y="50245"/>
                  </a:lnTo>
                  <a:lnTo>
                    <a:pt x="16846" y="50200"/>
                  </a:lnTo>
                  <a:lnTo>
                    <a:pt x="16824" y="50154"/>
                  </a:lnTo>
                  <a:lnTo>
                    <a:pt x="16688" y="50018"/>
                  </a:lnTo>
                  <a:lnTo>
                    <a:pt x="16552" y="49951"/>
                  </a:lnTo>
                  <a:close/>
                  <a:moveTo>
                    <a:pt x="37315" y="49769"/>
                  </a:moveTo>
                  <a:lnTo>
                    <a:pt x="36908" y="50086"/>
                  </a:lnTo>
                  <a:lnTo>
                    <a:pt x="36681" y="50177"/>
                  </a:lnTo>
                  <a:lnTo>
                    <a:pt x="36410" y="50222"/>
                  </a:lnTo>
                  <a:lnTo>
                    <a:pt x="36206" y="50200"/>
                  </a:lnTo>
                  <a:lnTo>
                    <a:pt x="36070" y="50177"/>
                  </a:lnTo>
                  <a:lnTo>
                    <a:pt x="35889" y="50086"/>
                  </a:lnTo>
                  <a:lnTo>
                    <a:pt x="35821" y="50132"/>
                  </a:lnTo>
                  <a:lnTo>
                    <a:pt x="35798" y="50381"/>
                  </a:lnTo>
                  <a:lnTo>
                    <a:pt x="35821" y="50584"/>
                  </a:lnTo>
                  <a:lnTo>
                    <a:pt x="35753" y="50743"/>
                  </a:lnTo>
                  <a:lnTo>
                    <a:pt x="35640" y="50811"/>
                  </a:lnTo>
                  <a:lnTo>
                    <a:pt x="35617" y="50856"/>
                  </a:lnTo>
                  <a:lnTo>
                    <a:pt x="35572" y="51060"/>
                  </a:lnTo>
                  <a:lnTo>
                    <a:pt x="35572" y="51128"/>
                  </a:lnTo>
                  <a:lnTo>
                    <a:pt x="35595" y="51173"/>
                  </a:lnTo>
                  <a:lnTo>
                    <a:pt x="35685" y="51196"/>
                  </a:lnTo>
                  <a:lnTo>
                    <a:pt x="35844" y="51128"/>
                  </a:lnTo>
                  <a:lnTo>
                    <a:pt x="36297" y="51015"/>
                  </a:lnTo>
                  <a:lnTo>
                    <a:pt x="36704" y="50969"/>
                  </a:lnTo>
                  <a:lnTo>
                    <a:pt x="36908" y="51060"/>
                  </a:lnTo>
                  <a:lnTo>
                    <a:pt x="36953" y="51196"/>
                  </a:lnTo>
                  <a:lnTo>
                    <a:pt x="36998" y="51196"/>
                  </a:lnTo>
                  <a:lnTo>
                    <a:pt x="37134" y="51060"/>
                  </a:lnTo>
                  <a:lnTo>
                    <a:pt x="37248" y="50901"/>
                  </a:lnTo>
                  <a:lnTo>
                    <a:pt x="37338" y="50856"/>
                  </a:lnTo>
                  <a:lnTo>
                    <a:pt x="37655" y="50720"/>
                  </a:lnTo>
                  <a:lnTo>
                    <a:pt x="37700" y="50630"/>
                  </a:lnTo>
                  <a:lnTo>
                    <a:pt x="37700" y="50584"/>
                  </a:lnTo>
                  <a:lnTo>
                    <a:pt x="37678" y="50517"/>
                  </a:lnTo>
                  <a:lnTo>
                    <a:pt x="37610" y="50426"/>
                  </a:lnTo>
                  <a:lnTo>
                    <a:pt x="37632" y="50381"/>
                  </a:lnTo>
                  <a:lnTo>
                    <a:pt x="37655" y="50335"/>
                  </a:lnTo>
                  <a:lnTo>
                    <a:pt x="37655" y="50290"/>
                  </a:lnTo>
                  <a:lnTo>
                    <a:pt x="37655" y="50222"/>
                  </a:lnTo>
                  <a:lnTo>
                    <a:pt x="37632" y="50064"/>
                  </a:lnTo>
                  <a:lnTo>
                    <a:pt x="37610" y="50018"/>
                  </a:lnTo>
                  <a:lnTo>
                    <a:pt x="37497" y="49951"/>
                  </a:lnTo>
                  <a:lnTo>
                    <a:pt x="37451" y="49883"/>
                  </a:lnTo>
                  <a:lnTo>
                    <a:pt x="37406" y="49769"/>
                  </a:lnTo>
                  <a:close/>
                  <a:moveTo>
                    <a:pt x="17254" y="52441"/>
                  </a:moveTo>
                  <a:lnTo>
                    <a:pt x="17163" y="52464"/>
                  </a:lnTo>
                  <a:lnTo>
                    <a:pt x="17050" y="52600"/>
                  </a:lnTo>
                  <a:lnTo>
                    <a:pt x="17073" y="52713"/>
                  </a:lnTo>
                  <a:lnTo>
                    <a:pt x="17050" y="52871"/>
                  </a:lnTo>
                  <a:lnTo>
                    <a:pt x="17073" y="53007"/>
                  </a:lnTo>
                  <a:lnTo>
                    <a:pt x="17141" y="53279"/>
                  </a:lnTo>
                  <a:lnTo>
                    <a:pt x="17163" y="53347"/>
                  </a:lnTo>
                  <a:lnTo>
                    <a:pt x="17186" y="53370"/>
                  </a:lnTo>
                  <a:lnTo>
                    <a:pt x="17322" y="53279"/>
                  </a:lnTo>
                  <a:lnTo>
                    <a:pt x="17345" y="53211"/>
                  </a:lnTo>
                  <a:lnTo>
                    <a:pt x="17345" y="53143"/>
                  </a:lnTo>
                  <a:lnTo>
                    <a:pt x="17345" y="53030"/>
                  </a:lnTo>
                  <a:lnTo>
                    <a:pt x="17390" y="52826"/>
                  </a:lnTo>
                  <a:lnTo>
                    <a:pt x="17526" y="52736"/>
                  </a:lnTo>
                  <a:lnTo>
                    <a:pt x="17571" y="52645"/>
                  </a:lnTo>
                  <a:lnTo>
                    <a:pt x="17571" y="52600"/>
                  </a:lnTo>
                  <a:lnTo>
                    <a:pt x="17367" y="52464"/>
                  </a:lnTo>
                  <a:lnTo>
                    <a:pt x="17254" y="52441"/>
                  </a:lnTo>
                  <a:close/>
                  <a:moveTo>
                    <a:pt x="14650" y="51513"/>
                  </a:moveTo>
                  <a:lnTo>
                    <a:pt x="14378" y="51671"/>
                  </a:lnTo>
                  <a:lnTo>
                    <a:pt x="14311" y="51762"/>
                  </a:lnTo>
                  <a:lnTo>
                    <a:pt x="14288" y="51830"/>
                  </a:lnTo>
                  <a:lnTo>
                    <a:pt x="14288" y="51875"/>
                  </a:lnTo>
                  <a:lnTo>
                    <a:pt x="14288" y="51943"/>
                  </a:lnTo>
                  <a:lnTo>
                    <a:pt x="14288" y="52056"/>
                  </a:lnTo>
                  <a:lnTo>
                    <a:pt x="14333" y="52147"/>
                  </a:lnTo>
                  <a:lnTo>
                    <a:pt x="14424" y="52237"/>
                  </a:lnTo>
                  <a:lnTo>
                    <a:pt x="14695" y="52396"/>
                  </a:lnTo>
                  <a:lnTo>
                    <a:pt x="14650" y="52441"/>
                  </a:lnTo>
                  <a:lnTo>
                    <a:pt x="14424" y="52351"/>
                  </a:lnTo>
                  <a:lnTo>
                    <a:pt x="14311" y="52373"/>
                  </a:lnTo>
                  <a:lnTo>
                    <a:pt x="14265" y="52486"/>
                  </a:lnTo>
                  <a:lnTo>
                    <a:pt x="14220" y="52917"/>
                  </a:lnTo>
                  <a:lnTo>
                    <a:pt x="14243" y="53030"/>
                  </a:lnTo>
                  <a:lnTo>
                    <a:pt x="14311" y="53120"/>
                  </a:lnTo>
                  <a:lnTo>
                    <a:pt x="14356" y="53166"/>
                  </a:lnTo>
                  <a:lnTo>
                    <a:pt x="14537" y="53234"/>
                  </a:lnTo>
                  <a:lnTo>
                    <a:pt x="14831" y="53256"/>
                  </a:lnTo>
                  <a:lnTo>
                    <a:pt x="14945" y="53279"/>
                  </a:lnTo>
                  <a:lnTo>
                    <a:pt x="15012" y="53324"/>
                  </a:lnTo>
                  <a:lnTo>
                    <a:pt x="15080" y="53324"/>
                  </a:lnTo>
                  <a:lnTo>
                    <a:pt x="15103" y="53392"/>
                  </a:lnTo>
                  <a:lnTo>
                    <a:pt x="15171" y="53437"/>
                  </a:lnTo>
                  <a:lnTo>
                    <a:pt x="15216" y="53483"/>
                  </a:lnTo>
                  <a:lnTo>
                    <a:pt x="15035" y="53551"/>
                  </a:lnTo>
                  <a:lnTo>
                    <a:pt x="14899" y="53551"/>
                  </a:lnTo>
                  <a:lnTo>
                    <a:pt x="14809" y="53573"/>
                  </a:lnTo>
                  <a:lnTo>
                    <a:pt x="14786" y="53619"/>
                  </a:lnTo>
                  <a:lnTo>
                    <a:pt x="14854" y="53709"/>
                  </a:lnTo>
                  <a:lnTo>
                    <a:pt x="14899" y="53777"/>
                  </a:lnTo>
                  <a:lnTo>
                    <a:pt x="15012" y="53845"/>
                  </a:lnTo>
                  <a:lnTo>
                    <a:pt x="15103" y="53936"/>
                  </a:lnTo>
                  <a:lnTo>
                    <a:pt x="15126" y="53958"/>
                  </a:lnTo>
                  <a:lnTo>
                    <a:pt x="15284" y="53958"/>
                  </a:lnTo>
                  <a:lnTo>
                    <a:pt x="15737" y="53754"/>
                  </a:lnTo>
                  <a:lnTo>
                    <a:pt x="15918" y="53709"/>
                  </a:lnTo>
                  <a:lnTo>
                    <a:pt x="16439" y="53437"/>
                  </a:lnTo>
                  <a:lnTo>
                    <a:pt x="16530" y="53302"/>
                  </a:lnTo>
                  <a:lnTo>
                    <a:pt x="16597" y="53166"/>
                  </a:lnTo>
                  <a:lnTo>
                    <a:pt x="16597" y="53098"/>
                  </a:lnTo>
                  <a:lnTo>
                    <a:pt x="16552" y="53030"/>
                  </a:lnTo>
                  <a:lnTo>
                    <a:pt x="16530" y="52985"/>
                  </a:lnTo>
                  <a:lnTo>
                    <a:pt x="16552" y="52939"/>
                  </a:lnTo>
                  <a:lnTo>
                    <a:pt x="16552" y="52894"/>
                  </a:lnTo>
                  <a:lnTo>
                    <a:pt x="16552" y="52849"/>
                  </a:lnTo>
                  <a:lnTo>
                    <a:pt x="16530" y="52758"/>
                  </a:lnTo>
                  <a:lnTo>
                    <a:pt x="16484" y="52713"/>
                  </a:lnTo>
                  <a:lnTo>
                    <a:pt x="16213" y="52577"/>
                  </a:lnTo>
                  <a:lnTo>
                    <a:pt x="15941" y="52396"/>
                  </a:lnTo>
                  <a:lnTo>
                    <a:pt x="15646" y="51943"/>
                  </a:lnTo>
                  <a:lnTo>
                    <a:pt x="15488" y="51785"/>
                  </a:lnTo>
                  <a:lnTo>
                    <a:pt x="15443" y="51739"/>
                  </a:lnTo>
                  <a:lnTo>
                    <a:pt x="14945" y="51558"/>
                  </a:lnTo>
                  <a:lnTo>
                    <a:pt x="14650" y="51513"/>
                  </a:lnTo>
                  <a:close/>
                  <a:moveTo>
                    <a:pt x="28417" y="61294"/>
                  </a:moveTo>
                  <a:lnTo>
                    <a:pt x="28258" y="61340"/>
                  </a:lnTo>
                  <a:lnTo>
                    <a:pt x="28258" y="61521"/>
                  </a:lnTo>
                  <a:lnTo>
                    <a:pt x="28304" y="61657"/>
                  </a:lnTo>
                  <a:lnTo>
                    <a:pt x="28417" y="61657"/>
                  </a:lnTo>
                  <a:lnTo>
                    <a:pt x="28462" y="61589"/>
                  </a:lnTo>
                  <a:lnTo>
                    <a:pt x="28485" y="61408"/>
                  </a:lnTo>
                  <a:lnTo>
                    <a:pt x="28417" y="61294"/>
                  </a:lnTo>
                  <a:close/>
                  <a:moveTo>
                    <a:pt x="21126" y="69763"/>
                  </a:moveTo>
                  <a:lnTo>
                    <a:pt x="20990" y="69831"/>
                  </a:lnTo>
                  <a:lnTo>
                    <a:pt x="20673" y="70034"/>
                  </a:lnTo>
                  <a:lnTo>
                    <a:pt x="20673" y="70057"/>
                  </a:lnTo>
                  <a:lnTo>
                    <a:pt x="20764" y="70057"/>
                  </a:lnTo>
                  <a:lnTo>
                    <a:pt x="20854" y="70102"/>
                  </a:lnTo>
                  <a:lnTo>
                    <a:pt x="20900" y="70193"/>
                  </a:lnTo>
                  <a:lnTo>
                    <a:pt x="20990" y="70216"/>
                  </a:lnTo>
                  <a:lnTo>
                    <a:pt x="21081" y="70034"/>
                  </a:lnTo>
                  <a:lnTo>
                    <a:pt x="21103" y="69921"/>
                  </a:lnTo>
                  <a:lnTo>
                    <a:pt x="21126" y="69853"/>
                  </a:lnTo>
                  <a:lnTo>
                    <a:pt x="21126" y="69763"/>
                  </a:lnTo>
                  <a:close/>
                  <a:moveTo>
                    <a:pt x="31632" y="1"/>
                  </a:moveTo>
                  <a:lnTo>
                    <a:pt x="31315" y="159"/>
                  </a:lnTo>
                  <a:lnTo>
                    <a:pt x="30953" y="499"/>
                  </a:lnTo>
                  <a:lnTo>
                    <a:pt x="30726" y="499"/>
                  </a:lnTo>
                  <a:lnTo>
                    <a:pt x="30477" y="295"/>
                  </a:lnTo>
                  <a:lnTo>
                    <a:pt x="30296" y="205"/>
                  </a:lnTo>
                  <a:lnTo>
                    <a:pt x="30070" y="227"/>
                  </a:lnTo>
                  <a:lnTo>
                    <a:pt x="29911" y="386"/>
                  </a:lnTo>
                  <a:lnTo>
                    <a:pt x="29685" y="431"/>
                  </a:lnTo>
                  <a:lnTo>
                    <a:pt x="28757" y="454"/>
                  </a:lnTo>
                  <a:lnTo>
                    <a:pt x="28734" y="499"/>
                  </a:lnTo>
                  <a:lnTo>
                    <a:pt x="28711" y="635"/>
                  </a:lnTo>
                  <a:lnTo>
                    <a:pt x="28689" y="839"/>
                  </a:lnTo>
                  <a:lnTo>
                    <a:pt x="28598" y="952"/>
                  </a:lnTo>
                  <a:lnTo>
                    <a:pt x="28349" y="929"/>
                  </a:lnTo>
                  <a:lnTo>
                    <a:pt x="28055" y="725"/>
                  </a:lnTo>
                  <a:lnTo>
                    <a:pt x="27873" y="725"/>
                  </a:lnTo>
                  <a:lnTo>
                    <a:pt x="27783" y="816"/>
                  </a:lnTo>
                  <a:lnTo>
                    <a:pt x="27670" y="1133"/>
                  </a:lnTo>
                  <a:lnTo>
                    <a:pt x="27602" y="1314"/>
                  </a:lnTo>
                  <a:lnTo>
                    <a:pt x="27511" y="1382"/>
                  </a:lnTo>
                  <a:lnTo>
                    <a:pt x="27217" y="1292"/>
                  </a:lnTo>
                  <a:lnTo>
                    <a:pt x="27126" y="1405"/>
                  </a:lnTo>
                  <a:lnTo>
                    <a:pt x="27058" y="1609"/>
                  </a:lnTo>
                  <a:lnTo>
                    <a:pt x="27058" y="1858"/>
                  </a:lnTo>
                  <a:lnTo>
                    <a:pt x="27149" y="2175"/>
                  </a:lnTo>
                  <a:lnTo>
                    <a:pt x="27217" y="2378"/>
                  </a:lnTo>
                  <a:lnTo>
                    <a:pt x="27647" y="2877"/>
                  </a:lnTo>
                  <a:lnTo>
                    <a:pt x="27692" y="3035"/>
                  </a:lnTo>
                  <a:lnTo>
                    <a:pt x="27647" y="3465"/>
                  </a:lnTo>
                  <a:lnTo>
                    <a:pt x="27624" y="3782"/>
                  </a:lnTo>
                  <a:lnTo>
                    <a:pt x="27579" y="4009"/>
                  </a:lnTo>
                  <a:lnTo>
                    <a:pt x="27534" y="4099"/>
                  </a:lnTo>
                  <a:lnTo>
                    <a:pt x="27421" y="4099"/>
                  </a:lnTo>
                  <a:lnTo>
                    <a:pt x="26900" y="2922"/>
                  </a:lnTo>
                  <a:lnTo>
                    <a:pt x="26605" y="2741"/>
                  </a:lnTo>
                  <a:lnTo>
                    <a:pt x="26379" y="2401"/>
                  </a:lnTo>
                  <a:lnTo>
                    <a:pt x="26153" y="2107"/>
                  </a:lnTo>
                  <a:lnTo>
                    <a:pt x="25768" y="1880"/>
                  </a:lnTo>
                  <a:lnTo>
                    <a:pt x="25519" y="2265"/>
                  </a:lnTo>
                  <a:lnTo>
                    <a:pt x="25292" y="2877"/>
                  </a:lnTo>
                  <a:lnTo>
                    <a:pt x="25020" y="3420"/>
                  </a:lnTo>
                  <a:lnTo>
                    <a:pt x="24862" y="3261"/>
                  </a:lnTo>
                  <a:lnTo>
                    <a:pt x="24726" y="3239"/>
                  </a:lnTo>
                  <a:lnTo>
                    <a:pt x="24613" y="3126"/>
                  </a:lnTo>
                  <a:lnTo>
                    <a:pt x="24432" y="2741"/>
                  </a:lnTo>
                  <a:lnTo>
                    <a:pt x="24273" y="2560"/>
                  </a:lnTo>
                  <a:lnTo>
                    <a:pt x="23866" y="2356"/>
                  </a:lnTo>
                  <a:lnTo>
                    <a:pt x="23662" y="2333"/>
                  </a:lnTo>
                  <a:lnTo>
                    <a:pt x="23526" y="2378"/>
                  </a:lnTo>
                  <a:lnTo>
                    <a:pt x="22734" y="3126"/>
                  </a:lnTo>
                  <a:lnTo>
                    <a:pt x="22371" y="3239"/>
                  </a:lnTo>
                  <a:lnTo>
                    <a:pt x="21986" y="3556"/>
                  </a:lnTo>
                  <a:lnTo>
                    <a:pt x="21760" y="3963"/>
                  </a:lnTo>
                  <a:lnTo>
                    <a:pt x="21375" y="3669"/>
                  </a:lnTo>
                  <a:lnTo>
                    <a:pt x="21149" y="3669"/>
                  </a:lnTo>
                  <a:lnTo>
                    <a:pt x="20922" y="4394"/>
                  </a:lnTo>
                  <a:lnTo>
                    <a:pt x="21194" y="4982"/>
                  </a:lnTo>
                  <a:lnTo>
                    <a:pt x="21398" y="5028"/>
                  </a:lnTo>
                  <a:lnTo>
                    <a:pt x="21851" y="4960"/>
                  </a:lnTo>
                  <a:lnTo>
                    <a:pt x="22077" y="4824"/>
                  </a:lnTo>
                  <a:lnTo>
                    <a:pt x="22281" y="4824"/>
                  </a:lnTo>
                  <a:lnTo>
                    <a:pt x="22688" y="5005"/>
                  </a:lnTo>
                  <a:lnTo>
                    <a:pt x="24930" y="5503"/>
                  </a:lnTo>
                  <a:lnTo>
                    <a:pt x="24975" y="5684"/>
                  </a:lnTo>
                  <a:lnTo>
                    <a:pt x="24975" y="5956"/>
                  </a:lnTo>
                  <a:lnTo>
                    <a:pt x="24568" y="6114"/>
                  </a:lnTo>
                  <a:lnTo>
                    <a:pt x="24500" y="6069"/>
                  </a:lnTo>
                  <a:lnTo>
                    <a:pt x="24432" y="5933"/>
                  </a:lnTo>
                  <a:lnTo>
                    <a:pt x="24296" y="5843"/>
                  </a:lnTo>
                  <a:lnTo>
                    <a:pt x="23956" y="5730"/>
                  </a:lnTo>
                  <a:lnTo>
                    <a:pt x="22032" y="5458"/>
                  </a:lnTo>
                  <a:lnTo>
                    <a:pt x="21805" y="5548"/>
                  </a:lnTo>
                  <a:lnTo>
                    <a:pt x="21647" y="5707"/>
                  </a:lnTo>
                  <a:lnTo>
                    <a:pt x="21647" y="5843"/>
                  </a:lnTo>
                  <a:lnTo>
                    <a:pt x="22417" y="6975"/>
                  </a:lnTo>
                  <a:lnTo>
                    <a:pt x="22620" y="7405"/>
                  </a:lnTo>
                  <a:lnTo>
                    <a:pt x="22688" y="8016"/>
                  </a:lnTo>
                  <a:lnTo>
                    <a:pt x="22620" y="8356"/>
                  </a:lnTo>
                  <a:lnTo>
                    <a:pt x="22439" y="8673"/>
                  </a:lnTo>
                  <a:lnTo>
                    <a:pt x="22371" y="9579"/>
                  </a:lnTo>
                  <a:lnTo>
                    <a:pt x="22394" y="10032"/>
                  </a:lnTo>
                  <a:lnTo>
                    <a:pt x="22417" y="10417"/>
                  </a:lnTo>
                  <a:lnTo>
                    <a:pt x="22462" y="10756"/>
                  </a:lnTo>
                  <a:lnTo>
                    <a:pt x="22462" y="11028"/>
                  </a:lnTo>
                  <a:lnTo>
                    <a:pt x="22394" y="11232"/>
                  </a:lnTo>
                  <a:lnTo>
                    <a:pt x="22303" y="11413"/>
                  </a:lnTo>
                  <a:lnTo>
                    <a:pt x="22168" y="11368"/>
                  </a:lnTo>
                  <a:lnTo>
                    <a:pt x="21851" y="11141"/>
                  </a:lnTo>
                  <a:lnTo>
                    <a:pt x="20809" y="9624"/>
                  </a:lnTo>
                  <a:lnTo>
                    <a:pt x="20220" y="9171"/>
                  </a:lnTo>
                  <a:lnTo>
                    <a:pt x="19020" y="7790"/>
                  </a:lnTo>
                  <a:lnTo>
                    <a:pt x="18092" y="7405"/>
                  </a:lnTo>
                  <a:lnTo>
                    <a:pt x="17458" y="7382"/>
                  </a:lnTo>
                  <a:lnTo>
                    <a:pt x="17322" y="7473"/>
                  </a:lnTo>
                  <a:lnTo>
                    <a:pt x="17367" y="7926"/>
                  </a:lnTo>
                  <a:lnTo>
                    <a:pt x="17548" y="8809"/>
                  </a:lnTo>
                  <a:lnTo>
                    <a:pt x="17797" y="9488"/>
                  </a:lnTo>
                  <a:lnTo>
                    <a:pt x="18364" y="10326"/>
                  </a:lnTo>
                  <a:lnTo>
                    <a:pt x="18477" y="10643"/>
                  </a:lnTo>
                  <a:lnTo>
                    <a:pt x="18386" y="10756"/>
                  </a:lnTo>
                  <a:lnTo>
                    <a:pt x="18228" y="10779"/>
                  </a:lnTo>
                  <a:lnTo>
                    <a:pt x="17820" y="10688"/>
                  </a:lnTo>
                  <a:lnTo>
                    <a:pt x="17413" y="10779"/>
                  </a:lnTo>
                  <a:lnTo>
                    <a:pt x="17050" y="10032"/>
                  </a:lnTo>
                  <a:lnTo>
                    <a:pt x="16733" y="9737"/>
                  </a:lnTo>
                  <a:lnTo>
                    <a:pt x="15918" y="8311"/>
                  </a:lnTo>
                  <a:lnTo>
                    <a:pt x="15714" y="8311"/>
                  </a:lnTo>
                  <a:lnTo>
                    <a:pt x="15646" y="8718"/>
                  </a:lnTo>
                  <a:lnTo>
                    <a:pt x="15646" y="9488"/>
                  </a:lnTo>
                  <a:lnTo>
                    <a:pt x="15782" y="9964"/>
                  </a:lnTo>
                  <a:lnTo>
                    <a:pt x="15760" y="10371"/>
                  </a:lnTo>
                  <a:lnTo>
                    <a:pt x="15692" y="10915"/>
                  </a:lnTo>
                  <a:lnTo>
                    <a:pt x="15624" y="11300"/>
                  </a:lnTo>
                  <a:lnTo>
                    <a:pt x="15511" y="11571"/>
                  </a:lnTo>
                  <a:lnTo>
                    <a:pt x="15397" y="11911"/>
                  </a:lnTo>
                  <a:lnTo>
                    <a:pt x="15284" y="12115"/>
                  </a:lnTo>
                  <a:lnTo>
                    <a:pt x="15262" y="11979"/>
                  </a:lnTo>
                  <a:lnTo>
                    <a:pt x="15262" y="11639"/>
                  </a:lnTo>
                  <a:lnTo>
                    <a:pt x="15262" y="9828"/>
                  </a:lnTo>
                  <a:lnTo>
                    <a:pt x="15194" y="9239"/>
                  </a:lnTo>
                  <a:lnTo>
                    <a:pt x="15058" y="8809"/>
                  </a:lnTo>
                  <a:lnTo>
                    <a:pt x="14945" y="8560"/>
                  </a:lnTo>
                  <a:lnTo>
                    <a:pt x="14718" y="8265"/>
                  </a:lnTo>
                  <a:lnTo>
                    <a:pt x="14514" y="8130"/>
                  </a:lnTo>
                  <a:lnTo>
                    <a:pt x="14356" y="8130"/>
                  </a:lnTo>
                  <a:lnTo>
                    <a:pt x="13880" y="8424"/>
                  </a:lnTo>
                  <a:lnTo>
                    <a:pt x="13767" y="8537"/>
                  </a:lnTo>
                  <a:lnTo>
                    <a:pt x="13699" y="8741"/>
                  </a:lnTo>
                  <a:lnTo>
                    <a:pt x="13178" y="8899"/>
                  </a:lnTo>
                  <a:lnTo>
                    <a:pt x="12884" y="8854"/>
                  </a:lnTo>
                  <a:lnTo>
                    <a:pt x="11978" y="9216"/>
                  </a:lnTo>
                  <a:lnTo>
                    <a:pt x="11186" y="9647"/>
                  </a:lnTo>
                  <a:lnTo>
                    <a:pt x="10756" y="10145"/>
                  </a:lnTo>
                  <a:lnTo>
                    <a:pt x="10756" y="10281"/>
                  </a:lnTo>
                  <a:lnTo>
                    <a:pt x="11118" y="10620"/>
                  </a:lnTo>
                  <a:lnTo>
                    <a:pt x="11322" y="10983"/>
                  </a:lnTo>
                  <a:lnTo>
                    <a:pt x="11571" y="11571"/>
                  </a:lnTo>
                  <a:lnTo>
                    <a:pt x="11888" y="12069"/>
                  </a:lnTo>
                  <a:lnTo>
                    <a:pt x="12431" y="12771"/>
                  </a:lnTo>
                  <a:lnTo>
                    <a:pt x="12658" y="13156"/>
                  </a:lnTo>
                  <a:lnTo>
                    <a:pt x="12839" y="13519"/>
                  </a:lnTo>
                  <a:lnTo>
                    <a:pt x="12861" y="13677"/>
                  </a:lnTo>
                  <a:lnTo>
                    <a:pt x="12861" y="13677"/>
                  </a:lnTo>
                  <a:lnTo>
                    <a:pt x="12771" y="13654"/>
                  </a:lnTo>
                  <a:lnTo>
                    <a:pt x="12658" y="13564"/>
                  </a:lnTo>
                  <a:lnTo>
                    <a:pt x="12499" y="13315"/>
                  </a:lnTo>
                  <a:lnTo>
                    <a:pt x="12159" y="12726"/>
                  </a:lnTo>
                  <a:lnTo>
                    <a:pt x="11933" y="12454"/>
                  </a:lnTo>
                  <a:lnTo>
                    <a:pt x="11707" y="12273"/>
                  </a:lnTo>
                  <a:lnTo>
                    <a:pt x="11412" y="11911"/>
                  </a:lnTo>
                  <a:lnTo>
                    <a:pt x="11005" y="11164"/>
                  </a:lnTo>
                  <a:lnTo>
                    <a:pt x="10756" y="10824"/>
                  </a:lnTo>
                  <a:lnTo>
                    <a:pt x="10461" y="10734"/>
                  </a:lnTo>
                  <a:lnTo>
                    <a:pt x="10257" y="10552"/>
                  </a:lnTo>
                  <a:lnTo>
                    <a:pt x="10099" y="10530"/>
                  </a:lnTo>
                  <a:lnTo>
                    <a:pt x="9827" y="10620"/>
                  </a:lnTo>
                  <a:lnTo>
                    <a:pt x="9510" y="10983"/>
                  </a:lnTo>
                  <a:lnTo>
                    <a:pt x="9374" y="11254"/>
                  </a:lnTo>
                  <a:lnTo>
                    <a:pt x="9216" y="11594"/>
                  </a:lnTo>
                  <a:lnTo>
                    <a:pt x="9193" y="11888"/>
                  </a:lnTo>
                  <a:lnTo>
                    <a:pt x="9239" y="12228"/>
                  </a:lnTo>
                  <a:lnTo>
                    <a:pt x="9284" y="12771"/>
                  </a:lnTo>
                  <a:lnTo>
                    <a:pt x="9307" y="13496"/>
                  </a:lnTo>
                  <a:lnTo>
                    <a:pt x="9261" y="14107"/>
                  </a:lnTo>
                  <a:lnTo>
                    <a:pt x="9125" y="14583"/>
                  </a:lnTo>
                  <a:lnTo>
                    <a:pt x="9035" y="14877"/>
                  </a:lnTo>
                  <a:lnTo>
                    <a:pt x="8967" y="14968"/>
                  </a:lnTo>
                  <a:lnTo>
                    <a:pt x="8876" y="14968"/>
                  </a:lnTo>
                  <a:lnTo>
                    <a:pt x="8695" y="14854"/>
                  </a:lnTo>
                  <a:lnTo>
                    <a:pt x="8537" y="14673"/>
                  </a:lnTo>
                  <a:lnTo>
                    <a:pt x="8356" y="14560"/>
                  </a:lnTo>
                  <a:lnTo>
                    <a:pt x="8061" y="14447"/>
                  </a:lnTo>
                  <a:lnTo>
                    <a:pt x="7857" y="14424"/>
                  </a:lnTo>
                  <a:lnTo>
                    <a:pt x="7789" y="14492"/>
                  </a:lnTo>
                  <a:lnTo>
                    <a:pt x="7631" y="14832"/>
                  </a:lnTo>
                  <a:lnTo>
                    <a:pt x="7608" y="15126"/>
                  </a:lnTo>
                  <a:lnTo>
                    <a:pt x="7722" y="15873"/>
                  </a:lnTo>
                  <a:lnTo>
                    <a:pt x="7767" y="16122"/>
                  </a:lnTo>
                  <a:lnTo>
                    <a:pt x="7744" y="16122"/>
                  </a:lnTo>
                  <a:lnTo>
                    <a:pt x="7450" y="15488"/>
                  </a:lnTo>
                  <a:lnTo>
                    <a:pt x="7337" y="15330"/>
                  </a:lnTo>
                  <a:lnTo>
                    <a:pt x="7223" y="15262"/>
                  </a:lnTo>
                  <a:lnTo>
                    <a:pt x="7088" y="15262"/>
                  </a:lnTo>
                  <a:lnTo>
                    <a:pt x="6589" y="15556"/>
                  </a:lnTo>
                  <a:lnTo>
                    <a:pt x="6454" y="15738"/>
                  </a:lnTo>
                  <a:lnTo>
                    <a:pt x="6159" y="16372"/>
                  </a:lnTo>
                  <a:lnTo>
                    <a:pt x="5910" y="16734"/>
                  </a:lnTo>
                  <a:lnTo>
                    <a:pt x="5684" y="17119"/>
                  </a:lnTo>
                  <a:lnTo>
                    <a:pt x="5570" y="17255"/>
                  </a:lnTo>
                  <a:lnTo>
                    <a:pt x="5435" y="17300"/>
                  </a:lnTo>
                  <a:lnTo>
                    <a:pt x="5299" y="17413"/>
                  </a:lnTo>
                  <a:lnTo>
                    <a:pt x="5118" y="17617"/>
                  </a:lnTo>
                  <a:lnTo>
                    <a:pt x="4914" y="17889"/>
                  </a:lnTo>
                  <a:lnTo>
                    <a:pt x="4619" y="18455"/>
                  </a:lnTo>
                  <a:lnTo>
                    <a:pt x="4574" y="18591"/>
                  </a:lnTo>
                  <a:lnTo>
                    <a:pt x="4461" y="19066"/>
                  </a:lnTo>
                  <a:lnTo>
                    <a:pt x="4461" y="19338"/>
                  </a:lnTo>
                  <a:lnTo>
                    <a:pt x="4506" y="19609"/>
                  </a:lnTo>
                  <a:lnTo>
                    <a:pt x="4574" y="19813"/>
                  </a:lnTo>
                  <a:lnTo>
                    <a:pt x="4642" y="19949"/>
                  </a:lnTo>
                  <a:lnTo>
                    <a:pt x="4733" y="20017"/>
                  </a:lnTo>
                  <a:lnTo>
                    <a:pt x="5050" y="19994"/>
                  </a:lnTo>
                  <a:lnTo>
                    <a:pt x="5186" y="20040"/>
                  </a:lnTo>
                  <a:lnTo>
                    <a:pt x="5412" y="20243"/>
                  </a:lnTo>
                  <a:lnTo>
                    <a:pt x="5570" y="20266"/>
                  </a:lnTo>
                  <a:lnTo>
                    <a:pt x="5774" y="20153"/>
                  </a:lnTo>
                  <a:lnTo>
                    <a:pt x="5887" y="20017"/>
                  </a:lnTo>
                  <a:lnTo>
                    <a:pt x="6023" y="19972"/>
                  </a:lnTo>
                  <a:lnTo>
                    <a:pt x="6227" y="19994"/>
                  </a:lnTo>
                  <a:lnTo>
                    <a:pt x="6408" y="19904"/>
                  </a:lnTo>
                  <a:lnTo>
                    <a:pt x="6567" y="19745"/>
                  </a:lnTo>
                  <a:lnTo>
                    <a:pt x="6657" y="19723"/>
                  </a:lnTo>
                  <a:lnTo>
                    <a:pt x="6748" y="19768"/>
                  </a:lnTo>
                  <a:lnTo>
                    <a:pt x="6838" y="19858"/>
                  </a:lnTo>
                  <a:lnTo>
                    <a:pt x="6861" y="19926"/>
                  </a:lnTo>
                  <a:lnTo>
                    <a:pt x="6635" y="20040"/>
                  </a:lnTo>
                  <a:lnTo>
                    <a:pt x="6499" y="20198"/>
                  </a:lnTo>
                  <a:lnTo>
                    <a:pt x="6363" y="20379"/>
                  </a:lnTo>
                  <a:lnTo>
                    <a:pt x="6340" y="20515"/>
                  </a:lnTo>
                  <a:lnTo>
                    <a:pt x="6272" y="20923"/>
                  </a:lnTo>
                  <a:lnTo>
                    <a:pt x="6204" y="21557"/>
                  </a:lnTo>
                  <a:lnTo>
                    <a:pt x="6114" y="22213"/>
                  </a:lnTo>
                  <a:lnTo>
                    <a:pt x="5978" y="22870"/>
                  </a:lnTo>
                  <a:lnTo>
                    <a:pt x="5865" y="23300"/>
                  </a:lnTo>
                  <a:lnTo>
                    <a:pt x="5752" y="23572"/>
                  </a:lnTo>
                  <a:lnTo>
                    <a:pt x="5548" y="24002"/>
                  </a:lnTo>
                  <a:lnTo>
                    <a:pt x="5435" y="24183"/>
                  </a:lnTo>
                  <a:lnTo>
                    <a:pt x="5344" y="24229"/>
                  </a:lnTo>
                  <a:lnTo>
                    <a:pt x="5208" y="24251"/>
                  </a:lnTo>
                  <a:lnTo>
                    <a:pt x="4936" y="24161"/>
                  </a:lnTo>
                  <a:lnTo>
                    <a:pt x="4325" y="24229"/>
                  </a:lnTo>
                  <a:lnTo>
                    <a:pt x="4235" y="24251"/>
                  </a:lnTo>
                  <a:lnTo>
                    <a:pt x="4053" y="24387"/>
                  </a:lnTo>
                  <a:lnTo>
                    <a:pt x="3918" y="24455"/>
                  </a:lnTo>
                  <a:lnTo>
                    <a:pt x="3759" y="24455"/>
                  </a:lnTo>
                  <a:lnTo>
                    <a:pt x="3510" y="24568"/>
                  </a:lnTo>
                  <a:lnTo>
                    <a:pt x="3170" y="24817"/>
                  </a:lnTo>
                  <a:lnTo>
                    <a:pt x="3012" y="24976"/>
                  </a:lnTo>
                  <a:lnTo>
                    <a:pt x="3012" y="25044"/>
                  </a:lnTo>
                  <a:lnTo>
                    <a:pt x="3080" y="25225"/>
                  </a:lnTo>
                  <a:lnTo>
                    <a:pt x="3080" y="25293"/>
                  </a:lnTo>
                  <a:lnTo>
                    <a:pt x="3034" y="25315"/>
                  </a:lnTo>
                  <a:lnTo>
                    <a:pt x="2242" y="25655"/>
                  </a:lnTo>
                  <a:lnTo>
                    <a:pt x="1902" y="25859"/>
                  </a:lnTo>
                  <a:lnTo>
                    <a:pt x="1744" y="25995"/>
                  </a:lnTo>
                  <a:lnTo>
                    <a:pt x="1631" y="26153"/>
                  </a:lnTo>
                  <a:lnTo>
                    <a:pt x="1517" y="26221"/>
                  </a:lnTo>
                  <a:lnTo>
                    <a:pt x="1133" y="26198"/>
                  </a:lnTo>
                  <a:lnTo>
                    <a:pt x="1019" y="26221"/>
                  </a:lnTo>
                  <a:lnTo>
                    <a:pt x="929" y="26266"/>
                  </a:lnTo>
                  <a:lnTo>
                    <a:pt x="634" y="26561"/>
                  </a:lnTo>
                  <a:lnTo>
                    <a:pt x="317" y="26742"/>
                  </a:lnTo>
                  <a:lnTo>
                    <a:pt x="272" y="26832"/>
                  </a:lnTo>
                  <a:lnTo>
                    <a:pt x="114" y="27172"/>
                  </a:lnTo>
                  <a:lnTo>
                    <a:pt x="68" y="27308"/>
                  </a:lnTo>
                  <a:lnTo>
                    <a:pt x="114" y="27421"/>
                  </a:lnTo>
                  <a:lnTo>
                    <a:pt x="182" y="27557"/>
                  </a:lnTo>
                  <a:lnTo>
                    <a:pt x="182" y="27648"/>
                  </a:lnTo>
                  <a:lnTo>
                    <a:pt x="0" y="27965"/>
                  </a:lnTo>
                  <a:lnTo>
                    <a:pt x="23" y="28123"/>
                  </a:lnTo>
                  <a:lnTo>
                    <a:pt x="182" y="28395"/>
                  </a:lnTo>
                  <a:lnTo>
                    <a:pt x="453" y="28757"/>
                  </a:lnTo>
                  <a:lnTo>
                    <a:pt x="521" y="28893"/>
                  </a:lnTo>
                  <a:lnTo>
                    <a:pt x="589" y="28961"/>
                  </a:lnTo>
                  <a:lnTo>
                    <a:pt x="929" y="29097"/>
                  </a:lnTo>
                  <a:lnTo>
                    <a:pt x="1019" y="29187"/>
                  </a:lnTo>
                  <a:lnTo>
                    <a:pt x="1133" y="29346"/>
                  </a:lnTo>
                  <a:lnTo>
                    <a:pt x="1223" y="29436"/>
                  </a:lnTo>
                  <a:lnTo>
                    <a:pt x="1450" y="29504"/>
                  </a:lnTo>
                  <a:lnTo>
                    <a:pt x="1653" y="29504"/>
                  </a:lnTo>
                  <a:lnTo>
                    <a:pt x="1744" y="29482"/>
                  </a:lnTo>
                  <a:lnTo>
                    <a:pt x="1902" y="29323"/>
                  </a:lnTo>
                  <a:lnTo>
                    <a:pt x="2151" y="29323"/>
                  </a:lnTo>
                  <a:lnTo>
                    <a:pt x="2174" y="29368"/>
                  </a:lnTo>
                  <a:lnTo>
                    <a:pt x="1993" y="29482"/>
                  </a:lnTo>
                  <a:lnTo>
                    <a:pt x="1789" y="29776"/>
                  </a:lnTo>
                  <a:lnTo>
                    <a:pt x="1812" y="29844"/>
                  </a:lnTo>
                  <a:lnTo>
                    <a:pt x="1970" y="29889"/>
                  </a:lnTo>
                  <a:lnTo>
                    <a:pt x="2129" y="30093"/>
                  </a:lnTo>
                  <a:lnTo>
                    <a:pt x="2129" y="30274"/>
                  </a:lnTo>
                  <a:lnTo>
                    <a:pt x="2242" y="30410"/>
                  </a:lnTo>
                  <a:lnTo>
                    <a:pt x="2740" y="30704"/>
                  </a:lnTo>
                  <a:lnTo>
                    <a:pt x="2876" y="30727"/>
                  </a:lnTo>
                  <a:lnTo>
                    <a:pt x="2944" y="30704"/>
                  </a:lnTo>
                  <a:lnTo>
                    <a:pt x="3034" y="30614"/>
                  </a:lnTo>
                  <a:lnTo>
                    <a:pt x="3148" y="30478"/>
                  </a:lnTo>
                  <a:lnTo>
                    <a:pt x="3238" y="30297"/>
                  </a:lnTo>
                  <a:lnTo>
                    <a:pt x="3329" y="30206"/>
                  </a:lnTo>
                  <a:lnTo>
                    <a:pt x="3397" y="30251"/>
                  </a:lnTo>
                  <a:lnTo>
                    <a:pt x="3578" y="30433"/>
                  </a:lnTo>
                  <a:lnTo>
                    <a:pt x="3714" y="30478"/>
                  </a:lnTo>
                  <a:lnTo>
                    <a:pt x="3827" y="30523"/>
                  </a:lnTo>
                  <a:lnTo>
                    <a:pt x="4076" y="30501"/>
                  </a:lnTo>
                  <a:lnTo>
                    <a:pt x="4212" y="30433"/>
                  </a:lnTo>
                  <a:lnTo>
                    <a:pt x="4506" y="30093"/>
                  </a:lnTo>
                  <a:lnTo>
                    <a:pt x="4642" y="29957"/>
                  </a:lnTo>
                  <a:lnTo>
                    <a:pt x="4755" y="29912"/>
                  </a:lnTo>
                  <a:lnTo>
                    <a:pt x="4869" y="29912"/>
                  </a:lnTo>
                  <a:lnTo>
                    <a:pt x="5050" y="30161"/>
                  </a:lnTo>
                  <a:lnTo>
                    <a:pt x="5163" y="30342"/>
                  </a:lnTo>
                  <a:lnTo>
                    <a:pt x="5208" y="30523"/>
                  </a:lnTo>
                  <a:lnTo>
                    <a:pt x="5140" y="30704"/>
                  </a:lnTo>
                  <a:lnTo>
                    <a:pt x="5050" y="30976"/>
                  </a:lnTo>
                  <a:lnTo>
                    <a:pt x="5050" y="31135"/>
                  </a:lnTo>
                  <a:lnTo>
                    <a:pt x="5118" y="31316"/>
                  </a:lnTo>
                  <a:lnTo>
                    <a:pt x="5095" y="31384"/>
                  </a:lnTo>
                  <a:lnTo>
                    <a:pt x="4846" y="31180"/>
                  </a:lnTo>
                  <a:lnTo>
                    <a:pt x="4665" y="31089"/>
                  </a:lnTo>
                  <a:lnTo>
                    <a:pt x="4280" y="31021"/>
                  </a:lnTo>
                  <a:lnTo>
                    <a:pt x="3714" y="31021"/>
                  </a:lnTo>
                  <a:lnTo>
                    <a:pt x="3351" y="31157"/>
                  </a:lnTo>
                  <a:lnTo>
                    <a:pt x="3216" y="31293"/>
                  </a:lnTo>
                  <a:lnTo>
                    <a:pt x="3034" y="31701"/>
                  </a:lnTo>
                  <a:lnTo>
                    <a:pt x="2514" y="31565"/>
                  </a:lnTo>
                  <a:lnTo>
                    <a:pt x="1744" y="31701"/>
                  </a:lnTo>
                  <a:lnTo>
                    <a:pt x="1540" y="31768"/>
                  </a:lnTo>
                  <a:lnTo>
                    <a:pt x="1472" y="31836"/>
                  </a:lnTo>
                  <a:lnTo>
                    <a:pt x="1382" y="31972"/>
                  </a:lnTo>
                  <a:lnTo>
                    <a:pt x="1314" y="32131"/>
                  </a:lnTo>
                  <a:lnTo>
                    <a:pt x="1314" y="32289"/>
                  </a:lnTo>
                  <a:lnTo>
                    <a:pt x="1427" y="32448"/>
                  </a:lnTo>
                  <a:lnTo>
                    <a:pt x="1653" y="32629"/>
                  </a:lnTo>
                  <a:lnTo>
                    <a:pt x="1608" y="32674"/>
                  </a:lnTo>
                  <a:lnTo>
                    <a:pt x="1608" y="32742"/>
                  </a:lnTo>
                  <a:lnTo>
                    <a:pt x="1608" y="32855"/>
                  </a:lnTo>
                  <a:lnTo>
                    <a:pt x="1653" y="32946"/>
                  </a:lnTo>
                  <a:lnTo>
                    <a:pt x="1744" y="33014"/>
                  </a:lnTo>
                  <a:lnTo>
                    <a:pt x="1880" y="33059"/>
                  </a:lnTo>
                  <a:lnTo>
                    <a:pt x="2061" y="32901"/>
                  </a:lnTo>
                  <a:lnTo>
                    <a:pt x="2468" y="32425"/>
                  </a:lnTo>
                  <a:lnTo>
                    <a:pt x="2468" y="32493"/>
                  </a:lnTo>
                  <a:lnTo>
                    <a:pt x="2423" y="32629"/>
                  </a:lnTo>
                  <a:lnTo>
                    <a:pt x="2333" y="32833"/>
                  </a:lnTo>
                  <a:lnTo>
                    <a:pt x="2310" y="32991"/>
                  </a:lnTo>
                  <a:lnTo>
                    <a:pt x="2378" y="33150"/>
                  </a:lnTo>
                  <a:lnTo>
                    <a:pt x="2423" y="33263"/>
                  </a:lnTo>
                  <a:lnTo>
                    <a:pt x="2491" y="33308"/>
                  </a:lnTo>
                  <a:lnTo>
                    <a:pt x="2831" y="33489"/>
                  </a:lnTo>
                  <a:lnTo>
                    <a:pt x="3216" y="33557"/>
                  </a:lnTo>
                  <a:lnTo>
                    <a:pt x="3646" y="33512"/>
                  </a:lnTo>
                  <a:lnTo>
                    <a:pt x="3736" y="33603"/>
                  </a:lnTo>
                  <a:lnTo>
                    <a:pt x="3691" y="33648"/>
                  </a:lnTo>
                  <a:lnTo>
                    <a:pt x="3623" y="33716"/>
                  </a:lnTo>
                  <a:lnTo>
                    <a:pt x="3284" y="33829"/>
                  </a:lnTo>
                  <a:lnTo>
                    <a:pt x="3125" y="33920"/>
                  </a:lnTo>
                  <a:lnTo>
                    <a:pt x="2717" y="34327"/>
                  </a:lnTo>
                  <a:lnTo>
                    <a:pt x="2650" y="34463"/>
                  </a:lnTo>
                  <a:lnTo>
                    <a:pt x="2650" y="34554"/>
                  </a:lnTo>
                  <a:lnTo>
                    <a:pt x="2740" y="34689"/>
                  </a:lnTo>
                  <a:lnTo>
                    <a:pt x="2944" y="34871"/>
                  </a:lnTo>
                  <a:lnTo>
                    <a:pt x="3216" y="35165"/>
                  </a:lnTo>
                  <a:lnTo>
                    <a:pt x="3374" y="35301"/>
                  </a:lnTo>
                  <a:lnTo>
                    <a:pt x="3578" y="35482"/>
                  </a:lnTo>
                  <a:lnTo>
                    <a:pt x="3691" y="35572"/>
                  </a:lnTo>
                  <a:lnTo>
                    <a:pt x="4755" y="35889"/>
                  </a:lnTo>
                  <a:lnTo>
                    <a:pt x="4869" y="35867"/>
                  </a:lnTo>
                  <a:lnTo>
                    <a:pt x="4733" y="35618"/>
                  </a:lnTo>
                  <a:lnTo>
                    <a:pt x="4574" y="35301"/>
                  </a:lnTo>
                  <a:lnTo>
                    <a:pt x="4552" y="35142"/>
                  </a:lnTo>
                  <a:lnTo>
                    <a:pt x="4619" y="35097"/>
                  </a:lnTo>
                  <a:lnTo>
                    <a:pt x="4710" y="35074"/>
                  </a:lnTo>
                  <a:lnTo>
                    <a:pt x="4891" y="35233"/>
                  </a:lnTo>
                  <a:lnTo>
                    <a:pt x="4959" y="35301"/>
                  </a:lnTo>
                  <a:lnTo>
                    <a:pt x="5050" y="35323"/>
                  </a:lnTo>
                  <a:lnTo>
                    <a:pt x="5118" y="35278"/>
                  </a:lnTo>
                  <a:lnTo>
                    <a:pt x="5299" y="35074"/>
                  </a:lnTo>
                  <a:lnTo>
                    <a:pt x="5435" y="34984"/>
                  </a:lnTo>
                  <a:lnTo>
                    <a:pt x="5503" y="35006"/>
                  </a:lnTo>
                  <a:lnTo>
                    <a:pt x="5570" y="35074"/>
                  </a:lnTo>
                  <a:lnTo>
                    <a:pt x="5661" y="35210"/>
                  </a:lnTo>
                  <a:lnTo>
                    <a:pt x="5752" y="35323"/>
                  </a:lnTo>
                  <a:lnTo>
                    <a:pt x="5842" y="35369"/>
                  </a:lnTo>
                  <a:lnTo>
                    <a:pt x="5910" y="35369"/>
                  </a:lnTo>
                  <a:lnTo>
                    <a:pt x="5955" y="35301"/>
                  </a:lnTo>
                  <a:lnTo>
                    <a:pt x="6137" y="35301"/>
                  </a:lnTo>
                  <a:lnTo>
                    <a:pt x="6272" y="35233"/>
                  </a:lnTo>
                  <a:lnTo>
                    <a:pt x="6454" y="35074"/>
                  </a:lnTo>
                  <a:lnTo>
                    <a:pt x="6567" y="34961"/>
                  </a:lnTo>
                  <a:lnTo>
                    <a:pt x="6680" y="34780"/>
                  </a:lnTo>
                  <a:lnTo>
                    <a:pt x="6748" y="34735"/>
                  </a:lnTo>
                  <a:lnTo>
                    <a:pt x="6816" y="34780"/>
                  </a:lnTo>
                  <a:lnTo>
                    <a:pt x="6884" y="34916"/>
                  </a:lnTo>
                  <a:lnTo>
                    <a:pt x="7020" y="35097"/>
                  </a:lnTo>
                  <a:lnTo>
                    <a:pt x="7133" y="35074"/>
                  </a:lnTo>
                  <a:lnTo>
                    <a:pt x="7291" y="34871"/>
                  </a:lnTo>
                  <a:lnTo>
                    <a:pt x="7450" y="34667"/>
                  </a:lnTo>
                  <a:lnTo>
                    <a:pt x="7563" y="34621"/>
                  </a:lnTo>
                  <a:lnTo>
                    <a:pt x="7789" y="34735"/>
                  </a:lnTo>
                  <a:lnTo>
                    <a:pt x="7925" y="34916"/>
                  </a:lnTo>
                  <a:lnTo>
                    <a:pt x="7993" y="34961"/>
                  </a:lnTo>
                  <a:lnTo>
                    <a:pt x="8197" y="34938"/>
                  </a:lnTo>
                  <a:lnTo>
                    <a:pt x="8514" y="34984"/>
                  </a:lnTo>
                  <a:lnTo>
                    <a:pt x="8876" y="35188"/>
                  </a:lnTo>
                  <a:lnTo>
                    <a:pt x="9080" y="35188"/>
                  </a:lnTo>
                  <a:lnTo>
                    <a:pt x="9239" y="35278"/>
                  </a:lnTo>
                  <a:lnTo>
                    <a:pt x="9488" y="35482"/>
                  </a:lnTo>
                  <a:lnTo>
                    <a:pt x="10031" y="35822"/>
                  </a:lnTo>
                  <a:lnTo>
                    <a:pt x="10393" y="36139"/>
                  </a:lnTo>
                  <a:lnTo>
                    <a:pt x="10620" y="36252"/>
                  </a:lnTo>
                  <a:lnTo>
                    <a:pt x="10756" y="36388"/>
                  </a:lnTo>
                  <a:lnTo>
                    <a:pt x="10914" y="36569"/>
                  </a:lnTo>
                  <a:lnTo>
                    <a:pt x="11073" y="36659"/>
                  </a:lnTo>
                  <a:lnTo>
                    <a:pt x="11231" y="36705"/>
                  </a:lnTo>
                  <a:lnTo>
                    <a:pt x="11344" y="36795"/>
                  </a:lnTo>
                  <a:lnTo>
                    <a:pt x="11458" y="37044"/>
                  </a:lnTo>
                  <a:lnTo>
                    <a:pt x="11571" y="37384"/>
                  </a:lnTo>
                  <a:lnTo>
                    <a:pt x="11548" y="37497"/>
                  </a:lnTo>
                  <a:lnTo>
                    <a:pt x="11276" y="37769"/>
                  </a:lnTo>
                  <a:lnTo>
                    <a:pt x="11322" y="37859"/>
                  </a:lnTo>
                  <a:lnTo>
                    <a:pt x="11571" y="38108"/>
                  </a:lnTo>
                  <a:lnTo>
                    <a:pt x="11616" y="38199"/>
                  </a:lnTo>
                  <a:lnTo>
                    <a:pt x="11684" y="38335"/>
                  </a:lnTo>
                  <a:lnTo>
                    <a:pt x="11797" y="38629"/>
                  </a:lnTo>
                  <a:lnTo>
                    <a:pt x="11910" y="38833"/>
                  </a:lnTo>
                  <a:lnTo>
                    <a:pt x="12273" y="39127"/>
                  </a:lnTo>
                  <a:lnTo>
                    <a:pt x="12409" y="39286"/>
                  </a:lnTo>
                  <a:lnTo>
                    <a:pt x="12499" y="39444"/>
                  </a:lnTo>
                  <a:lnTo>
                    <a:pt x="12567" y="39603"/>
                  </a:lnTo>
                  <a:lnTo>
                    <a:pt x="12612" y="39784"/>
                  </a:lnTo>
                  <a:lnTo>
                    <a:pt x="12658" y="39897"/>
                  </a:lnTo>
                  <a:lnTo>
                    <a:pt x="12726" y="39965"/>
                  </a:lnTo>
                  <a:lnTo>
                    <a:pt x="12929" y="40124"/>
                  </a:lnTo>
                  <a:lnTo>
                    <a:pt x="13156" y="40395"/>
                  </a:lnTo>
                  <a:lnTo>
                    <a:pt x="13065" y="40509"/>
                  </a:lnTo>
                  <a:lnTo>
                    <a:pt x="12997" y="40509"/>
                  </a:lnTo>
                  <a:lnTo>
                    <a:pt x="12839" y="40599"/>
                  </a:lnTo>
                  <a:lnTo>
                    <a:pt x="12771" y="40690"/>
                  </a:lnTo>
                  <a:lnTo>
                    <a:pt x="12839" y="40826"/>
                  </a:lnTo>
                  <a:lnTo>
                    <a:pt x="12816" y="40984"/>
                  </a:lnTo>
                  <a:lnTo>
                    <a:pt x="12839" y="41120"/>
                  </a:lnTo>
                  <a:lnTo>
                    <a:pt x="12793" y="41301"/>
                  </a:lnTo>
                  <a:lnTo>
                    <a:pt x="12612" y="41369"/>
                  </a:lnTo>
                  <a:lnTo>
                    <a:pt x="12476" y="41482"/>
                  </a:lnTo>
                  <a:lnTo>
                    <a:pt x="12363" y="41573"/>
                  </a:lnTo>
                  <a:lnTo>
                    <a:pt x="12409" y="41595"/>
                  </a:lnTo>
                  <a:lnTo>
                    <a:pt x="12590" y="41550"/>
                  </a:lnTo>
                  <a:lnTo>
                    <a:pt x="12839" y="41482"/>
                  </a:lnTo>
                  <a:lnTo>
                    <a:pt x="12952" y="41414"/>
                  </a:lnTo>
                  <a:lnTo>
                    <a:pt x="13043" y="41414"/>
                  </a:lnTo>
                  <a:lnTo>
                    <a:pt x="13110" y="41460"/>
                  </a:lnTo>
                  <a:lnTo>
                    <a:pt x="13178" y="41573"/>
                  </a:lnTo>
                  <a:lnTo>
                    <a:pt x="13246" y="41822"/>
                  </a:lnTo>
                  <a:lnTo>
                    <a:pt x="13292" y="41912"/>
                  </a:lnTo>
                  <a:lnTo>
                    <a:pt x="13337" y="42048"/>
                  </a:lnTo>
                  <a:lnTo>
                    <a:pt x="13360" y="42094"/>
                  </a:lnTo>
                  <a:lnTo>
                    <a:pt x="13360" y="42139"/>
                  </a:lnTo>
                  <a:lnTo>
                    <a:pt x="13405" y="42229"/>
                  </a:lnTo>
                  <a:lnTo>
                    <a:pt x="13450" y="42411"/>
                  </a:lnTo>
                  <a:lnTo>
                    <a:pt x="13473" y="42614"/>
                  </a:lnTo>
                  <a:lnTo>
                    <a:pt x="13427" y="42637"/>
                  </a:lnTo>
                  <a:lnTo>
                    <a:pt x="13382" y="42614"/>
                  </a:lnTo>
                  <a:lnTo>
                    <a:pt x="13337" y="42886"/>
                  </a:lnTo>
                  <a:lnTo>
                    <a:pt x="13292" y="42999"/>
                  </a:lnTo>
                  <a:lnTo>
                    <a:pt x="13269" y="43090"/>
                  </a:lnTo>
                  <a:lnTo>
                    <a:pt x="13269" y="43203"/>
                  </a:lnTo>
                  <a:lnTo>
                    <a:pt x="13360" y="43248"/>
                  </a:lnTo>
                  <a:lnTo>
                    <a:pt x="13450" y="43339"/>
                  </a:lnTo>
                  <a:lnTo>
                    <a:pt x="13518" y="43475"/>
                  </a:lnTo>
                  <a:lnTo>
                    <a:pt x="13541" y="43565"/>
                  </a:lnTo>
                  <a:lnTo>
                    <a:pt x="13563" y="43679"/>
                  </a:lnTo>
                  <a:lnTo>
                    <a:pt x="13631" y="43633"/>
                  </a:lnTo>
                  <a:lnTo>
                    <a:pt x="13790" y="43475"/>
                  </a:lnTo>
                  <a:lnTo>
                    <a:pt x="13880" y="43633"/>
                  </a:lnTo>
                  <a:lnTo>
                    <a:pt x="13926" y="43837"/>
                  </a:lnTo>
                  <a:lnTo>
                    <a:pt x="13903" y="44018"/>
                  </a:lnTo>
                  <a:lnTo>
                    <a:pt x="13858" y="44177"/>
                  </a:lnTo>
                  <a:lnTo>
                    <a:pt x="13790" y="44290"/>
                  </a:lnTo>
                  <a:lnTo>
                    <a:pt x="13677" y="44358"/>
                  </a:lnTo>
                  <a:lnTo>
                    <a:pt x="13586" y="44426"/>
                  </a:lnTo>
                  <a:lnTo>
                    <a:pt x="13586" y="44584"/>
                  </a:lnTo>
                  <a:lnTo>
                    <a:pt x="13609" y="44720"/>
                  </a:lnTo>
                  <a:lnTo>
                    <a:pt x="13631" y="44765"/>
                  </a:lnTo>
                  <a:lnTo>
                    <a:pt x="13722" y="44765"/>
                  </a:lnTo>
                  <a:lnTo>
                    <a:pt x="13790" y="44833"/>
                  </a:lnTo>
                  <a:lnTo>
                    <a:pt x="13858" y="44856"/>
                  </a:lnTo>
                  <a:lnTo>
                    <a:pt x="13926" y="44924"/>
                  </a:lnTo>
                  <a:lnTo>
                    <a:pt x="13994" y="44901"/>
                  </a:lnTo>
                  <a:lnTo>
                    <a:pt x="14039" y="44833"/>
                  </a:lnTo>
                  <a:lnTo>
                    <a:pt x="14084" y="44697"/>
                  </a:lnTo>
                  <a:lnTo>
                    <a:pt x="14243" y="44833"/>
                  </a:lnTo>
                  <a:lnTo>
                    <a:pt x="14333" y="44946"/>
                  </a:lnTo>
                  <a:lnTo>
                    <a:pt x="14356" y="45082"/>
                  </a:lnTo>
                  <a:lnTo>
                    <a:pt x="14333" y="45196"/>
                  </a:lnTo>
                  <a:lnTo>
                    <a:pt x="14333" y="45286"/>
                  </a:lnTo>
                  <a:lnTo>
                    <a:pt x="14356" y="45399"/>
                  </a:lnTo>
                  <a:lnTo>
                    <a:pt x="14356" y="45535"/>
                  </a:lnTo>
                  <a:lnTo>
                    <a:pt x="14311" y="45694"/>
                  </a:lnTo>
                  <a:lnTo>
                    <a:pt x="14197" y="45875"/>
                  </a:lnTo>
                  <a:lnTo>
                    <a:pt x="14107" y="45988"/>
                  </a:lnTo>
                  <a:lnTo>
                    <a:pt x="14039" y="46079"/>
                  </a:lnTo>
                  <a:lnTo>
                    <a:pt x="13790" y="46056"/>
                  </a:lnTo>
                  <a:lnTo>
                    <a:pt x="13677" y="46192"/>
                  </a:lnTo>
                  <a:lnTo>
                    <a:pt x="13699" y="46237"/>
                  </a:lnTo>
                  <a:lnTo>
                    <a:pt x="13812" y="46282"/>
                  </a:lnTo>
                  <a:lnTo>
                    <a:pt x="13903" y="46464"/>
                  </a:lnTo>
                  <a:lnTo>
                    <a:pt x="13835" y="46577"/>
                  </a:lnTo>
                  <a:lnTo>
                    <a:pt x="13677" y="46554"/>
                  </a:lnTo>
                  <a:lnTo>
                    <a:pt x="13631" y="46599"/>
                  </a:lnTo>
                  <a:lnTo>
                    <a:pt x="13631" y="46803"/>
                  </a:lnTo>
                  <a:lnTo>
                    <a:pt x="13677" y="46916"/>
                  </a:lnTo>
                  <a:lnTo>
                    <a:pt x="13903" y="46848"/>
                  </a:lnTo>
                  <a:lnTo>
                    <a:pt x="14220" y="46350"/>
                  </a:lnTo>
                  <a:lnTo>
                    <a:pt x="14265" y="46396"/>
                  </a:lnTo>
                  <a:lnTo>
                    <a:pt x="14265" y="46441"/>
                  </a:lnTo>
                  <a:lnTo>
                    <a:pt x="14243" y="46531"/>
                  </a:lnTo>
                  <a:lnTo>
                    <a:pt x="14175" y="46690"/>
                  </a:lnTo>
                  <a:lnTo>
                    <a:pt x="13903" y="47098"/>
                  </a:lnTo>
                  <a:lnTo>
                    <a:pt x="13790" y="47482"/>
                  </a:lnTo>
                  <a:lnTo>
                    <a:pt x="13699" y="47958"/>
                  </a:lnTo>
                  <a:lnTo>
                    <a:pt x="13654" y="48049"/>
                  </a:lnTo>
                  <a:lnTo>
                    <a:pt x="13609" y="48162"/>
                  </a:lnTo>
                  <a:lnTo>
                    <a:pt x="13609" y="48320"/>
                  </a:lnTo>
                  <a:lnTo>
                    <a:pt x="13677" y="48501"/>
                  </a:lnTo>
                  <a:lnTo>
                    <a:pt x="13790" y="48705"/>
                  </a:lnTo>
                  <a:lnTo>
                    <a:pt x="13880" y="48818"/>
                  </a:lnTo>
                  <a:lnTo>
                    <a:pt x="14107" y="48864"/>
                  </a:lnTo>
                  <a:lnTo>
                    <a:pt x="14288" y="48954"/>
                  </a:lnTo>
                  <a:lnTo>
                    <a:pt x="14401" y="48977"/>
                  </a:lnTo>
                  <a:lnTo>
                    <a:pt x="14695" y="48932"/>
                  </a:lnTo>
                  <a:lnTo>
                    <a:pt x="14809" y="48841"/>
                  </a:lnTo>
                  <a:lnTo>
                    <a:pt x="14854" y="48841"/>
                  </a:lnTo>
                  <a:lnTo>
                    <a:pt x="14967" y="48750"/>
                  </a:lnTo>
                  <a:lnTo>
                    <a:pt x="15012" y="48569"/>
                  </a:lnTo>
                  <a:lnTo>
                    <a:pt x="14967" y="48411"/>
                  </a:lnTo>
                  <a:lnTo>
                    <a:pt x="14922" y="48252"/>
                  </a:lnTo>
                  <a:lnTo>
                    <a:pt x="14967" y="48252"/>
                  </a:lnTo>
                  <a:lnTo>
                    <a:pt x="15035" y="48275"/>
                  </a:lnTo>
                  <a:lnTo>
                    <a:pt x="15126" y="48184"/>
                  </a:lnTo>
                  <a:lnTo>
                    <a:pt x="15126" y="48094"/>
                  </a:lnTo>
                  <a:lnTo>
                    <a:pt x="15171" y="47981"/>
                  </a:lnTo>
                  <a:lnTo>
                    <a:pt x="15284" y="47867"/>
                  </a:lnTo>
                  <a:lnTo>
                    <a:pt x="15352" y="47754"/>
                  </a:lnTo>
                  <a:lnTo>
                    <a:pt x="15375" y="47641"/>
                  </a:lnTo>
                  <a:lnTo>
                    <a:pt x="15329" y="47437"/>
                  </a:lnTo>
                  <a:lnTo>
                    <a:pt x="15239" y="47233"/>
                  </a:lnTo>
                  <a:lnTo>
                    <a:pt x="15171" y="47165"/>
                  </a:lnTo>
                  <a:lnTo>
                    <a:pt x="15103" y="47030"/>
                  </a:lnTo>
                  <a:lnTo>
                    <a:pt x="15080" y="46894"/>
                  </a:lnTo>
                  <a:lnTo>
                    <a:pt x="15058" y="46758"/>
                  </a:lnTo>
                  <a:lnTo>
                    <a:pt x="15035" y="46645"/>
                  </a:lnTo>
                  <a:lnTo>
                    <a:pt x="14990" y="46554"/>
                  </a:lnTo>
                  <a:lnTo>
                    <a:pt x="15012" y="46486"/>
                  </a:lnTo>
                  <a:lnTo>
                    <a:pt x="15216" y="46441"/>
                  </a:lnTo>
                  <a:lnTo>
                    <a:pt x="15216" y="46441"/>
                  </a:lnTo>
                  <a:lnTo>
                    <a:pt x="15194" y="46464"/>
                  </a:lnTo>
                  <a:lnTo>
                    <a:pt x="15126" y="46531"/>
                  </a:lnTo>
                  <a:lnTo>
                    <a:pt x="15080" y="46622"/>
                  </a:lnTo>
                  <a:lnTo>
                    <a:pt x="15194" y="46962"/>
                  </a:lnTo>
                  <a:lnTo>
                    <a:pt x="15216" y="47052"/>
                  </a:lnTo>
                  <a:lnTo>
                    <a:pt x="15284" y="47120"/>
                  </a:lnTo>
                  <a:lnTo>
                    <a:pt x="15397" y="47369"/>
                  </a:lnTo>
                  <a:lnTo>
                    <a:pt x="15443" y="47528"/>
                  </a:lnTo>
                  <a:lnTo>
                    <a:pt x="15443" y="47709"/>
                  </a:lnTo>
                  <a:lnTo>
                    <a:pt x="15443" y="47822"/>
                  </a:lnTo>
                  <a:lnTo>
                    <a:pt x="15465" y="47913"/>
                  </a:lnTo>
                  <a:lnTo>
                    <a:pt x="15624" y="47867"/>
                  </a:lnTo>
                  <a:lnTo>
                    <a:pt x="15624" y="47935"/>
                  </a:lnTo>
                  <a:lnTo>
                    <a:pt x="15533" y="48116"/>
                  </a:lnTo>
                  <a:lnTo>
                    <a:pt x="15488" y="48162"/>
                  </a:lnTo>
                  <a:lnTo>
                    <a:pt x="15352" y="48298"/>
                  </a:lnTo>
                  <a:lnTo>
                    <a:pt x="15375" y="48366"/>
                  </a:lnTo>
                  <a:lnTo>
                    <a:pt x="15375" y="48433"/>
                  </a:lnTo>
                  <a:lnTo>
                    <a:pt x="15511" y="48547"/>
                  </a:lnTo>
                  <a:lnTo>
                    <a:pt x="15601" y="48547"/>
                  </a:lnTo>
                  <a:lnTo>
                    <a:pt x="15805" y="48388"/>
                  </a:lnTo>
                  <a:lnTo>
                    <a:pt x="15941" y="48230"/>
                  </a:lnTo>
                  <a:lnTo>
                    <a:pt x="16009" y="48207"/>
                  </a:lnTo>
                  <a:lnTo>
                    <a:pt x="16371" y="48320"/>
                  </a:lnTo>
                  <a:lnTo>
                    <a:pt x="16462" y="48298"/>
                  </a:lnTo>
                  <a:lnTo>
                    <a:pt x="16597" y="48207"/>
                  </a:lnTo>
                  <a:lnTo>
                    <a:pt x="16711" y="48184"/>
                  </a:lnTo>
                  <a:lnTo>
                    <a:pt x="16711" y="48207"/>
                  </a:lnTo>
                  <a:lnTo>
                    <a:pt x="16552" y="48388"/>
                  </a:lnTo>
                  <a:lnTo>
                    <a:pt x="15941" y="48637"/>
                  </a:lnTo>
                  <a:lnTo>
                    <a:pt x="15828" y="48750"/>
                  </a:lnTo>
                  <a:lnTo>
                    <a:pt x="15782" y="48864"/>
                  </a:lnTo>
                  <a:lnTo>
                    <a:pt x="15737" y="48954"/>
                  </a:lnTo>
                  <a:lnTo>
                    <a:pt x="15669" y="49000"/>
                  </a:lnTo>
                  <a:lnTo>
                    <a:pt x="15646" y="49113"/>
                  </a:lnTo>
                  <a:lnTo>
                    <a:pt x="15737" y="49430"/>
                  </a:lnTo>
                  <a:lnTo>
                    <a:pt x="15828" y="49452"/>
                  </a:lnTo>
                  <a:lnTo>
                    <a:pt x="15918" y="49452"/>
                  </a:lnTo>
                  <a:lnTo>
                    <a:pt x="16099" y="49384"/>
                  </a:lnTo>
                  <a:lnTo>
                    <a:pt x="16190" y="49407"/>
                  </a:lnTo>
                  <a:lnTo>
                    <a:pt x="16348" y="49520"/>
                  </a:lnTo>
                  <a:lnTo>
                    <a:pt x="16484" y="49588"/>
                  </a:lnTo>
                  <a:lnTo>
                    <a:pt x="16688" y="49566"/>
                  </a:lnTo>
                  <a:lnTo>
                    <a:pt x="17028" y="49588"/>
                  </a:lnTo>
                  <a:lnTo>
                    <a:pt x="17186" y="49769"/>
                  </a:lnTo>
                  <a:lnTo>
                    <a:pt x="17299" y="49883"/>
                  </a:lnTo>
                  <a:lnTo>
                    <a:pt x="17299" y="49905"/>
                  </a:lnTo>
                  <a:lnTo>
                    <a:pt x="17209" y="49951"/>
                  </a:lnTo>
                  <a:lnTo>
                    <a:pt x="17118" y="49928"/>
                  </a:lnTo>
                  <a:lnTo>
                    <a:pt x="16914" y="49837"/>
                  </a:lnTo>
                  <a:lnTo>
                    <a:pt x="16801" y="49837"/>
                  </a:lnTo>
                  <a:lnTo>
                    <a:pt x="16711" y="49860"/>
                  </a:lnTo>
                  <a:lnTo>
                    <a:pt x="16733" y="49883"/>
                  </a:lnTo>
                  <a:lnTo>
                    <a:pt x="16937" y="50064"/>
                  </a:lnTo>
                  <a:lnTo>
                    <a:pt x="17005" y="50109"/>
                  </a:lnTo>
                  <a:lnTo>
                    <a:pt x="17118" y="50222"/>
                  </a:lnTo>
                  <a:lnTo>
                    <a:pt x="17096" y="50449"/>
                  </a:lnTo>
                  <a:lnTo>
                    <a:pt x="17073" y="50494"/>
                  </a:lnTo>
                  <a:lnTo>
                    <a:pt x="17050" y="50630"/>
                  </a:lnTo>
                  <a:lnTo>
                    <a:pt x="17073" y="50856"/>
                  </a:lnTo>
                  <a:lnTo>
                    <a:pt x="17186" y="51015"/>
                  </a:lnTo>
                  <a:lnTo>
                    <a:pt x="17367" y="51196"/>
                  </a:lnTo>
                  <a:lnTo>
                    <a:pt x="17548" y="51218"/>
                  </a:lnTo>
                  <a:lnTo>
                    <a:pt x="17594" y="51264"/>
                  </a:lnTo>
                  <a:lnTo>
                    <a:pt x="17571" y="51332"/>
                  </a:lnTo>
                  <a:lnTo>
                    <a:pt x="17435" y="51400"/>
                  </a:lnTo>
                  <a:lnTo>
                    <a:pt x="17367" y="51400"/>
                  </a:lnTo>
                  <a:lnTo>
                    <a:pt x="17005" y="51241"/>
                  </a:lnTo>
                  <a:lnTo>
                    <a:pt x="16914" y="51218"/>
                  </a:lnTo>
                  <a:lnTo>
                    <a:pt x="16711" y="51083"/>
                  </a:lnTo>
                  <a:lnTo>
                    <a:pt x="16213" y="50630"/>
                  </a:lnTo>
                  <a:lnTo>
                    <a:pt x="16031" y="50539"/>
                  </a:lnTo>
                  <a:lnTo>
                    <a:pt x="15896" y="50471"/>
                  </a:lnTo>
                  <a:lnTo>
                    <a:pt x="15669" y="50426"/>
                  </a:lnTo>
                  <a:lnTo>
                    <a:pt x="15443" y="50449"/>
                  </a:lnTo>
                  <a:lnTo>
                    <a:pt x="15329" y="50449"/>
                  </a:lnTo>
                  <a:lnTo>
                    <a:pt x="15194" y="50381"/>
                  </a:lnTo>
                  <a:lnTo>
                    <a:pt x="15058" y="50335"/>
                  </a:lnTo>
                  <a:lnTo>
                    <a:pt x="14809" y="50313"/>
                  </a:lnTo>
                  <a:lnTo>
                    <a:pt x="14673" y="50381"/>
                  </a:lnTo>
                  <a:lnTo>
                    <a:pt x="14582" y="50471"/>
                  </a:lnTo>
                  <a:lnTo>
                    <a:pt x="14514" y="50607"/>
                  </a:lnTo>
                  <a:lnTo>
                    <a:pt x="14537" y="50698"/>
                  </a:lnTo>
                  <a:lnTo>
                    <a:pt x="14673" y="50901"/>
                  </a:lnTo>
                  <a:lnTo>
                    <a:pt x="14831" y="51151"/>
                  </a:lnTo>
                  <a:lnTo>
                    <a:pt x="14922" y="51264"/>
                  </a:lnTo>
                  <a:lnTo>
                    <a:pt x="15126" y="51354"/>
                  </a:lnTo>
                  <a:lnTo>
                    <a:pt x="15443" y="51422"/>
                  </a:lnTo>
                  <a:lnTo>
                    <a:pt x="15714" y="51558"/>
                  </a:lnTo>
                  <a:lnTo>
                    <a:pt x="15918" y="51717"/>
                  </a:lnTo>
                  <a:lnTo>
                    <a:pt x="16077" y="51852"/>
                  </a:lnTo>
                  <a:lnTo>
                    <a:pt x="16258" y="52079"/>
                  </a:lnTo>
                  <a:lnTo>
                    <a:pt x="16326" y="52124"/>
                  </a:lnTo>
                  <a:lnTo>
                    <a:pt x="16846" y="52237"/>
                  </a:lnTo>
                  <a:lnTo>
                    <a:pt x="16937" y="52283"/>
                  </a:lnTo>
                  <a:lnTo>
                    <a:pt x="16982" y="52283"/>
                  </a:lnTo>
                  <a:lnTo>
                    <a:pt x="17163" y="52124"/>
                  </a:lnTo>
                  <a:lnTo>
                    <a:pt x="17231" y="52124"/>
                  </a:lnTo>
                  <a:lnTo>
                    <a:pt x="17345" y="52169"/>
                  </a:lnTo>
                  <a:lnTo>
                    <a:pt x="17480" y="52237"/>
                  </a:lnTo>
                  <a:lnTo>
                    <a:pt x="17639" y="52215"/>
                  </a:lnTo>
                  <a:lnTo>
                    <a:pt x="17775" y="52169"/>
                  </a:lnTo>
                  <a:lnTo>
                    <a:pt x="17865" y="52192"/>
                  </a:lnTo>
                  <a:lnTo>
                    <a:pt x="17888" y="52215"/>
                  </a:lnTo>
                  <a:lnTo>
                    <a:pt x="17843" y="52260"/>
                  </a:lnTo>
                  <a:lnTo>
                    <a:pt x="17752" y="52328"/>
                  </a:lnTo>
                  <a:lnTo>
                    <a:pt x="17730" y="52396"/>
                  </a:lnTo>
                  <a:lnTo>
                    <a:pt x="17843" y="52668"/>
                  </a:lnTo>
                  <a:lnTo>
                    <a:pt x="17843" y="52736"/>
                  </a:lnTo>
                  <a:lnTo>
                    <a:pt x="17752" y="52781"/>
                  </a:lnTo>
                  <a:lnTo>
                    <a:pt x="17548" y="52894"/>
                  </a:lnTo>
                  <a:lnTo>
                    <a:pt x="17480" y="53030"/>
                  </a:lnTo>
                  <a:lnTo>
                    <a:pt x="17480" y="53166"/>
                  </a:lnTo>
                  <a:lnTo>
                    <a:pt x="17413" y="53460"/>
                  </a:lnTo>
                  <a:lnTo>
                    <a:pt x="17413" y="53596"/>
                  </a:lnTo>
                  <a:lnTo>
                    <a:pt x="17277" y="53913"/>
                  </a:lnTo>
                  <a:lnTo>
                    <a:pt x="17254" y="54049"/>
                  </a:lnTo>
                  <a:lnTo>
                    <a:pt x="17435" y="54071"/>
                  </a:lnTo>
                  <a:lnTo>
                    <a:pt x="17594" y="54004"/>
                  </a:lnTo>
                  <a:lnTo>
                    <a:pt x="17684" y="53958"/>
                  </a:lnTo>
                  <a:lnTo>
                    <a:pt x="17752" y="54071"/>
                  </a:lnTo>
                  <a:lnTo>
                    <a:pt x="17888" y="54117"/>
                  </a:lnTo>
                  <a:lnTo>
                    <a:pt x="17888" y="54139"/>
                  </a:lnTo>
                  <a:lnTo>
                    <a:pt x="17797" y="54207"/>
                  </a:lnTo>
                  <a:lnTo>
                    <a:pt x="17480" y="54253"/>
                  </a:lnTo>
                  <a:lnTo>
                    <a:pt x="17254" y="54230"/>
                  </a:lnTo>
                  <a:lnTo>
                    <a:pt x="17231" y="54321"/>
                  </a:lnTo>
                  <a:lnTo>
                    <a:pt x="17209" y="54660"/>
                  </a:lnTo>
                  <a:lnTo>
                    <a:pt x="17118" y="55090"/>
                  </a:lnTo>
                  <a:lnTo>
                    <a:pt x="17209" y="55090"/>
                  </a:lnTo>
                  <a:lnTo>
                    <a:pt x="17299" y="55068"/>
                  </a:lnTo>
                  <a:lnTo>
                    <a:pt x="17480" y="54932"/>
                  </a:lnTo>
                  <a:lnTo>
                    <a:pt x="17480" y="54977"/>
                  </a:lnTo>
                  <a:lnTo>
                    <a:pt x="17367" y="55226"/>
                  </a:lnTo>
                  <a:lnTo>
                    <a:pt x="17277" y="55362"/>
                  </a:lnTo>
                  <a:lnTo>
                    <a:pt x="17209" y="55407"/>
                  </a:lnTo>
                  <a:lnTo>
                    <a:pt x="16937" y="55521"/>
                  </a:lnTo>
                  <a:lnTo>
                    <a:pt x="16824" y="55543"/>
                  </a:lnTo>
                  <a:lnTo>
                    <a:pt x="16711" y="55521"/>
                  </a:lnTo>
                  <a:lnTo>
                    <a:pt x="16280" y="55181"/>
                  </a:lnTo>
                  <a:lnTo>
                    <a:pt x="16054" y="55158"/>
                  </a:lnTo>
                  <a:lnTo>
                    <a:pt x="15828" y="55272"/>
                  </a:lnTo>
                  <a:lnTo>
                    <a:pt x="15692" y="55385"/>
                  </a:lnTo>
                  <a:lnTo>
                    <a:pt x="15556" y="55815"/>
                  </a:lnTo>
                  <a:lnTo>
                    <a:pt x="15465" y="55928"/>
                  </a:lnTo>
                  <a:lnTo>
                    <a:pt x="15420" y="56064"/>
                  </a:lnTo>
                  <a:lnTo>
                    <a:pt x="15511" y="56064"/>
                  </a:lnTo>
                  <a:lnTo>
                    <a:pt x="15601" y="56041"/>
                  </a:lnTo>
                  <a:lnTo>
                    <a:pt x="15918" y="56019"/>
                  </a:lnTo>
                  <a:lnTo>
                    <a:pt x="15941" y="56087"/>
                  </a:lnTo>
                  <a:lnTo>
                    <a:pt x="15963" y="56132"/>
                  </a:lnTo>
                  <a:lnTo>
                    <a:pt x="16235" y="56223"/>
                  </a:lnTo>
                  <a:lnTo>
                    <a:pt x="16371" y="56223"/>
                  </a:lnTo>
                  <a:lnTo>
                    <a:pt x="16688" y="56155"/>
                  </a:lnTo>
                  <a:lnTo>
                    <a:pt x="16824" y="56109"/>
                  </a:lnTo>
                  <a:lnTo>
                    <a:pt x="16937" y="55906"/>
                  </a:lnTo>
                  <a:lnTo>
                    <a:pt x="16937" y="55860"/>
                  </a:lnTo>
                  <a:lnTo>
                    <a:pt x="16960" y="55838"/>
                  </a:lnTo>
                  <a:lnTo>
                    <a:pt x="17096" y="55792"/>
                  </a:lnTo>
                  <a:lnTo>
                    <a:pt x="17163" y="55792"/>
                  </a:lnTo>
                  <a:lnTo>
                    <a:pt x="17186" y="55860"/>
                  </a:lnTo>
                  <a:lnTo>
                    <a:pt x="17163" y="55996"/>
                  </a:lnTo>
                  <a:lnTo>
                    <a:pt x="17050" y="56177"/>
                  </a:lnTo>
                  <a:lnTo>
                    <a:pt x="17005" y="56223"/>
                  </a:lnTo>
                  <a:lnTo>
                    <a:pt x="16982" y="56268"/>
                  </a:lnTo>
                  <a:lnTo>
                    <a:pt x="16982" y="56381"/>
                  </a:lnTo>
                  <a:lnTo>
                    <a:pt x="16960" y="56449"/>
                  </a:lnTo>
                  <a:lnTo>
                    <a:pt x="16914" y="56517"/>
                  </a:lnTo>
                  <a:lnTo>
                    <a:pt x="16846" y="56562"/>
                  </a:lnTo>
                  <a:lnTo>
                    <a:pt x="16711" y="56562"/>
                  </a:lnTo>
                  <a:lnTo>
                    <a:pt x="16484" y="56517"/>
                  </a:lnTo>
                  <a:lnTo>
                    <a:pt x="16190" y="56381"/>
                  </a:lnTo>
                  <a:lnTo>
                    <a:pt x="15828" y="56245"/>
                  </a:lnTo>
                  <a:lnTo>
                    <a:pt x="15692" y="56223"/>
                  </a:lnTo>
                  <a:lnTo>
                    <a:pt x="15624" y="56245"/>
                  </a:lnTo>
                  <a:lnTo>
                    <a:pt x="15556" y="56449"/>
                  </a:lnTo>
                  <a:lnTo>
                    <a:pt x="15443" y="56743"/>
                  </a:lnTo>
                  <a:lnTo>
                    <a:pt x="15284" y="57038"/>
                  </a:lnTo>
                  <a:lnTo>
                    <a:pt x="15239" y="57173"/>
                  </a:lnTo>
                  <a:lnTo>
                    <a:pt x="15239" y="57287"/>
                  </a:lnTo>
                  <a:lnTo>
                    <a:pt x="15216" y="57377"/>
                  </a:lnTo>
                  <a:lnTo>
                    <a:pt x="15148" y="57626"/>
                  </a:lnTo>
                  <a:lnTo>
                    <a:pt x="15262" y="57672"/>
                  </a:lnTo>
                  <a:lnTo>
                    <a:pt x="15397" y="57581"/>
                  </a:lnTo>
                  <a:lnTo>
                    <a:pt x="15760" y="57196"/>
                  </a:lnTo>
                  <a:lnTo>
                    <a:pt x="15805" y="57173"/>
                  </a:lnTo>
                  <a:lnTo>
                    <a:pt x="15986" y="57128"/>
                  </a:lnTo>
                  <a:lnTo>
                    <a:pt x="16099" y="57083"/>
                  </a:lnTo>
                  <a:lnTo>
                    <a:pt x="16258" y="57038"/>
                  </a:lnTo>
                  <a:lnTo>
                    <a:pt x="16439" y="57151"/>
                  </a:lnTo>
                  <a:lnTo>
                    <a:pt x="16575" y="57173"/>
                  </a:lnTo>
                  <a:lnTo>
                    <a:pt x="16711" y="57241"/>
                  </a:lnTo>
                  <a:lnTo>
                    <a:pt x="16982" y="57196"/>
                  </a:lnTo>
                  <a:lnTo>
                    <a:pt x="17073" y="57128"/>
                  </a:lnTo>
                  <a:lnTo>
                    <a:pt x="17345" y="57106"/>
                  </a:lnTo>
                  <a:lnTo>
                    <a:pt x="17413" y="57151"/>
                  </a:lnTo>
                  <a:lnTo>
                    <a:pt x="17299" y="57219"/>
                  </a:lnTo>
                  <a:lnTo>
                    <a:pt x="17186" y="57241"/>
                  </a:lnTo>
                  <a:lnTo>
                    <a:pt x="17186" y="57332"/>
                  </a:lnTo>
                  <a:lnTo>
                    <a:pt x="17616" y="57604"/>
                  </a:lnTo>
                  <a:lnTo>
                    <a:pt x="17639" y="57672"/>
                  </a:lnTo>
                  <a:lnTo>
                    <a:pt x="17548" y="57717"/>
                  </a:lnTo>
                  <a:lnTo>
                    <a:pt x="17186" y="57445"/>
                  </a:lnTo>
                  <a:lnTo>
                    <a:pt x="16960" y="57377"/>
                  </a:lnTo>
                  <a:lnTo>
                    <a:pt x="16801" y="57423"/>
                  </a:lnTo>
                  <a:lnTo>
                    <a:pt x="16597" y="57400"/>
                  </a:lnTo>
                  <a:lnTo>
                    <a:pt x="16213" y="57219"/>
                  </a:lnTo>
                  <a:lnTo>
                    <a:pt x="16122" y="57196"/>
                  </a:lnTo>
                  <a:lnTo>
                    <a:pt x="16009" y="57219"/>
                  </a:lnTo>
                  <a:lnTo>
                    <a:pt x="15760" y="57355"/>
                  </a:lnTo>
                  <a:lnTo>
                    <a:pt x="15556" y="57558"/>
                  </a:lnTo>
                  <a:lnTo>
                    <a:pt x="15397" y="57694"/>
                  </a:lnTo>
                  <a:lnTo>
                    <a:pt x="15307" y="57740"/>
                  </a:lnTo>
                  <a:lnTo>
                    <a:pt x="15103" y="57898"/>
                  </a:lnTo>
                  <a:lnTo>
                    <a:pt x="15103" y="58102"/>
                  </a:lnTo>
                  <a:lnTo>
                    <a:pt x="15035" y="58487"/>
                  </a:lnTo>
                  <a:lnTo>
                    <a:pt x="15194" y="58781"/>
                  </a:lnTo>
                  <a:lnTo>
                    <a:pt x="15284" y="58872"/>
                  </a:lnTo>
                  <a:lnTo>
                    <a:pt x="15375" y="58917"/>
                  </a:lnTo>
                  <a:lnTo>
                    <a:pt x="15443" y="58894"/>
                  </a:lnTo>
                  <a:lnTo>
                    <a:pt x="15556" y="58917"/>
                  </a:lnTo>
                  <a:lnTo>
                    <a:pt x="15805" y="58962"/>
                  </a:lnTo>
                  <a:lnTo>
                    <a:pt x="16077" y="58940"/>
                  </a:lnTo>
                  <a:lnTo>
                    <a:pt x="16190" y="58962"/>
                  </a:lnTo>
                  <a:lnTo>
                    <a:pt x="16213" y="59008"/>
                  </a:lnTo>
                  <a:lnTo>
                    <a:pt x="16190" y="59053"/>
                  </a:lnTo>
                  <a:lnTo>
                    <a:pt x="16145" y="59075"/>
                  </a:lnTo>
                  <a:lnTo>
                    <a:pt x="16054" y="59053"/>
                  </a:lnTo>
                  <a:lnTo>
                    <a:pt x="15714" y="59121"/>
                  </a:lnTo>
                  <a:lnTo>
                    <a:pt x="15646" y="59257"/>
                  </a:lnTo>
                  <a:lnTo>
                    <a:pt x="15556" y="59325"/>
                  </a:lnTo>
                  <a:lnTo>
                    <a:pt x="15397" y="59460"/>
                  </a:lnTo>
                  <a:lnTo>
                    <a:pt x="15397" y="59528"/>
                  </a:lnTo>
                  <a:lnTo>
                    <a:pt x="15352" y="59596"/>
                  </a:lnTo>
                  <a:lnTo>
                    <a:pt x="15284" y="59732"/>
                  </a:lnTo>
                  <a:lnTo>
                    <a:pt x="15239" y="59936"/>
                  </a:lnTo>
                  <a:lnTo>
                    <a:pt x="15239" y="60072"/>
                  </a:lnTo>
                  <a:lnTo>
                    <a:pt x="15216" y="60208"/>
                  </a:lnTo>
                  <a:lnTo>
                    <a:pt x="15239" y="60457"/>
                  </a:lnTo>
                  <a:lnTo>
                    <a:pt x="15307" y="60479"/>
                  </a:lnTo>
                  <a:lnTo>
                    <a:pt x="15397" y="60434"/>
                  </a:lnTo>
                  <a:lnTo>
                    <a:pt x="15601" y="60411"/>
                  </a:lnTo>
                  <a:lnTo>
                    <a:pt x="15714" y="60366"/>
                  </a:lnTo>
                  <a:lnTo>
                    <a:pt x="15805" y="60276"/>
                  </a:lnTo>
                  <a:lnTo>
                    <a:pt x="15873" y="60162"/>
                  </a:lnTo>
                  <a:lnTo>
                    <a:pt x="15986" y="60049"/>
                  </a:lnTo>
                  <a:lnTo>
                    <a:pt x="16190" y="59868"/>
                  </a:lnTo>
                  <a:lnTo>
                    <a:pt x="16665" y="59370"/>
                  </a:lnTo>
                  <a:lnTo>
                    <a:pt x="16801" y="59257"/>
                  </a:lnTo>
                  <a:lnTo>
                    <a:pt x="17005" y="59053"/>
                  </a:lnTo>
                  <a:lnTo>
                    <a:pt x="17096" y="58985"/>
                  </a:lnTo>
                  <a:lnTo>
                    <a:pt x="17141" y="59008"/>
                  </a:lnTo>
                  <a:lnTo>
                    <a:pt x="17118" y="59075"/>
                  </a:lnTo>
                  <a:lnTo>
                    <a:pt x="16914" y="59302"/>
                  </a:lnTo>
                  <a:lnTo>
                    <a:pt x="16779" y="59392"/>
                  </a:lnTo>
                  <a:lnTo>
                    <a:pt x="16665" y="59460"/>
                  </a:lnTo>
                  <a:lnTo>
                    <a:pt x="16620" y="59528"/>
                  </a:lnTo>
                  <a:lnTo>
                    <a:pt x="16575" y="59596"/>
                  </a:lnTo>
                  <a:lnTo>
                    <a:pt x="16484" y="59755"/>
                  </a:lnTo>
                  <a:lnTo>
                    <a:pt x="16394" y="59823"/>
                  </a:lnTo>
                  <a:lnTo>
                    <a:pt x="16303" y="59891"/>
                  </a:lnTo>
                  <a:lnTo>
                    <a:pt x="16122" y="60049"/>
                  </a:lnTo>
                  <a:lnTo>
                    <a:pt x="15714" y="60411"/>
                  </a:lnTo>
                  <a:lnTo>
                    <a:pt x="15443" y="60615"/>
                  </a:lnTo>
                  <a:lnTo>
                    <a:pt x="15420" y="60660"/>
                  </a:lnTo>
                  <a:lnTo>
                    <a:pt x="15465" y="60683"/>
                  </a:lnTo>
                  <a:lnTo>
                    <a:pt x="15511" y="60774"/>
                  </a:lnTo>
                  <a:lnTo>
                    <a:pt x="15533" y="60796"/>
                  </a:lnTo>
                  <a:lnTo>
                    <a:pt x="15646" y="60796"/>
                  </a:lnTo>
                  <a:lnTo>
                    <a:pt x="15556" y="61204"/>
                  </a:lnTo>
                  <a:lnTo>
                    <a:pt x="15579" y="61544"/>
                  </a:lnTo>
                  <a:lnTo>
                    <a:pt x="15624" y="61566"/>
                  </a:lnTo>
                  <a:lnTo>
                    <a:pt x="15737" y="61589"/>
                  </a:lnTo>
                  <a:lnTo>
                    <a:pt x="15918" y="61544"/>
                  </a:lnTo>
                  <a:lnTo>
                    <a:pt x="16099" y="61793"/>
                  </a:lnTo>
                  <a:lnTo>
                    <a:pt x="16258" y="61793"/>
                  </a:lnTo>
                  <a:lnTo>
                    <a:pt x="16507" y="61589"/>
                  </a:lnTo>
                  <a:lnTo>
                    <a:pt x="16597" y="61498"/>
                  </a:lnTo>
                  <a:lnTo>
                    <a:pt x="16711" y="61340"/>
                  </a:lnTo>
                  <a:lnTo>
                    <a:pt x="16756" y="61294"/>
                  </a:lnTo>
                  <a:lnTo>
                    <a:pt x="17005" y="61181"/>
                  </a:lnTo>
                  <a:lnTo>
                    <a:pt x="17254" y="61181"/>
                  </a:lnTo>
                  <a:lnTo>
                    <a:pt x="17254" y="61227"/>
                  </a:lnTo>
                  <a:lnTo>
                    <a:pt x="17118" y="61249"/>
                  </a:lnTo>
                  <a:lnTo>
                    <a:pt x="16824" y="61317"/>
                  </a:lnTo>
                  <a:lnTo>
                    <a:pt x="16756" y="61385"/>
                  </a:lnTo>
                  <a:lnTo>
                    <a:pt x="16552" y="61657"/>
                  </a:lnTo>
                  <a:lnTo>
                    <a:pt x="16394" y="61838"/>
                  </a:lnTo>
                  <a:lnTo>
                    <a:pt x="16167" y="61974"/>
                  </a:lnTo>
                  <a:lnTo>
                    <a:pt x="16122" y="62019"/>
                  </a:lnTo>
                  <a:lnTo>
                    <a:pt x="16099" y="62042"/>
                  </a:lnTo>
                  <a:lnTo>
                    <a:pt x="16122" y="62155"/>
                  </a:lnTo>
                  <a:lnTo>
                    <a:pt x="16167" y="62245"/>
                  </a:lnTo>
                  <a:lnTo>
                    <a:pt x="16167" y="62291"/>
                  </a:lnTo>
                  <a:lnTo>
                    <a:pt x="16326" y="62381"/>
                  </a:lnTo>
                  <a:lnTo>
                    <a:pt x="16348" y="62562"/>
                  </a:lnTo>
                  <a:lnTo>
                    <a:pt x="16439" y="63061"/>
                  </a:lnTo>
                  <a:lnTo>
                    <a:pt x="16462" y="63264"/>
                  </a:lnTo>
                  <a:lnTo>
                    <a:pt x="16462" y="63423"/>
                  </a:lnTo>
                  <a:lnTo>
                    <a:pt x="16462" y="63762"/>
                  </a:lnTo>
                  <a:lnTo>
                    <a:pt x="16484" y="63876"/>
                  </a:lnTo>
                  <a:lnTo>
                    <a:pt x="16530" y="64034"/>
                  </a:lnTo>
                  <a:lnTo>
                    <a:pt x="16597" y="64102"/>
                  </a:lnTo>
                  <a:lnTo>
                    <a:pt x="16665" y="64079"/>
                  </a:lnTo>
                  <a:lnTo>
                    <a:pt x="16711" y="64012"/>
                  </a:lnTo>
                  <a:lnTo>
                    <a:pt x="16779" y="63830"/>
                  </a:lnTo>
                  <a:lnTo>
                    <a:pt x="16960" y="63491"/>
                  </a:lnTo>
                  <a:lnTo>
                    <a:pt x="17005" y="63378"/>
                  </a:lnTo>
                  <a:lnTo>
                    <a:pt x="17028" y="63219"/>
                  </a:lnTo>
                  <a:lnTo>
                    <a:pt x="17118" y="63128"/>
                  </a:lnTo>
                  <a:lnTo>
                    <a:pt x="17209" y="63061"/>
                  </a:lnTo>
                  <a:lnTo>
                    <a:pt x="17209" y="63061"/>
                  </a:lnTo>
                  <a:lnTo>
                    <a:pt x="17186" y="63219"/>
                  </a:lnTo>
                  <a:lnTo>
                    <a:pt x="17141" y="63355"/>
                  </a:lnTo>
                  <a:lnTo>
                    <a:pt x="17141" y="63355"/>
                  </a:lnTo>
                  <a:lnTo>
                    <a:pt x="17322" y="63287"/>
                  </a:lnTo>
                  <a:lnTo>
                    <a:pt x="17413" y="63242"/>
                  </a:lnTo>
                  <a:lnTo>
                    <a:pt x="17503" y="63151"/>
                  </a:lnTo>
                  <a:lnTo>
                    <a:pt x="17548" y="63038"/>
                  </a:lnTo>
                  <a:lnTo>
                    <a:pt x="17503" y="62925"/>
                  </a:lnTo>
                  <a:lnTo>
                    <a:pt x="17435" y="62630"/>
                  </a:lnTo>
                  <a:lnTo>
                    <a:pt x="17390" y="62495"/>
                  </a:lnTo>
                  <a:lnTo>
                    <a:pt x="17345" y="62291"/>
                  </a:lnTo>
                  <a:lnTo>
                    <a:pt x="17390" y="62291"/>
                  </a:lnTo>
                  <a:lnTo>
                    <a:pt x="17435" y="62449"/>
                  </a:lnTo>
                  <a:lnTo>
                    <a:pt x="17480" y="62562"/>
                  </a:lnTo>
                  <a:lnTo>
                    <a:pt x="17571" y="62812"/>
                  </a:lnTo>
                  <a:lnTo>
                    <a:pt x="17571" y="62879"/>
                  </a:lnTo>
                  <a:lnTo>
                    <a:pt x="17594" y="62947"/>
                  </a:lnTo>
                  <a:lnTo>
                    <a:pt x="17707" y="63106"/>
                  </a:lnTo>
                  <a:lnTo>
                    <a:pt x="17888" y="63083"/>
                  </a:lnTo>
                  <a:lnTo>
                    <a:pt x="17933" y="63128"/>
                  </a:lnTo>
                  <a:lnTo>
                    <a:pt x="18024" y="63219"/>
                  </a:lnTo>
                  <a:lnTo>
                    <a:pt x="18047" y="63445"/>
                  </a:lnTo>
                  <a:lnTo>
                    <a:pt x="18114" y="63581"/>
                  </a:lnTo>
                  <a:lnTo>
                    <a:pt x="18114" y="63695"/>
                  </a:lnTo>
                  <a:lnTo>
                    <a:pt x="18001" y="63627"/>
                  </a:lnTo>
                  <a:lnTo>
                    <a:pt x="17911" y="63378"/>
                  </a:lnTo>
                  <a:lnTo>
                    <a:pt x="17843" y="63264"/>
                  </a:lnTo>
                  <a:lnTo>
                    <a:pt x="17730" y="63242"/>
                  </a:lnTo>
                  <a:lnTo>
                    <a:pt x="17571" y="63264"/>
                  </a:lnTo>
                  <a:lnTo>
                    <a:pt x="17435" y="63332"/>
                  </a:lnTo>
                  <a:lnTo>
                    <a:pt x="17435" y="63378"/>
                  </a:lnTo>
                  <a:lnTo>
                    <a:pt x="17458" y="63491"/>
                  </a:lnTo>
                  <a:lnTo>
                    <a:pt x="17390" y="63468"/>
                  </a:lnTo>
                  <a:lnTo>
                    <a:pt x="17231" y="63468"/>
                  </a:lnTo>
                  <a:lnTo>
                    <a:pt x="17141" y="63491"/>
                  </a:lnTo>
                  <a:lnTo>
                    <a:pt x="17005" y="63672"/>
                  </a:lnTo>
                  <a:lnTo>
                    <a:pt x="16892" y="63944"/>
                  </a:lnTo>
                  <a:lnTo>
                    <a:pt x="16756" y="64147"/>
                  </a:lnTo>
                  <a:lnTo>
                    <a:pt x="16779" y="64215"/>
                  </a:lnTo>
                  <a:lnTo>
                    <a:pt x="16869" y="64329"/>
                  </a:lnTo>
                  <a:lnTo>
                    <a:pt x="16937" y="64329"/>
                  </a:lnTo>
                  <a:lnTo>
                    <a:pt x="17005" y="64283"/>
                  </a:lnTo>
                  <a:lnTo>
                    <a:pt x="17050" y="64283"/>
                  </a:lnTo>
                  <a:lnTo>
                    <a:pt x="17277" y="64215"/>
                  </a:lnTo>
                  <a:lnTo>
                    <a:pt x="17548" y="64102"/>
                  </a:lnTo>
                  <a:lnTo>
                    <a:pt x="17730" y="63966"/>
                  </a:lnTo>
                  <a:lnTo>
                    <a:pt x="17775" y="63944"/>
                  </a:lnTo>
                  <a:lnTo>
                    <a:pt x="17752" y="64034"/>
                  </a:lnTo>
                  <a:lnTo>
                    <a:pt x="17730" y="64102"/>
                  </a:lnTo>
                  <a:lnTo>
                    <a:pt x="17730" y="64125"/>
                  </a:lnTo>
                  <a:lnTo>
                    <a:pt x="17797" y="64147"/>
                  </a:lnTo>
                  <a:lnTo>
                    <a:pt x="17911" y="64125"/>
                  </a:lnTo>
                  <a:lnTo>
                    <a:pt x="17843" y="64193"/>
                  </a:lnTo>
                  <a:lnTo>
                    <a:pt x="17662" y="64215"/>
                  </a:lnTo>
                  <a:lnTo>
                    <a:pt x="17571" y="64238"/>
                  </a:lnTo>
                  <a:lnTo>
                    <a:pt x="17413" y="64329"/>
                  </a:lnTo>
                  <a:lnTo>
                    <a:pt x="17096" y="64419"/>
                  </a:lnTo>
                  <a:lnTo>
                    <a:pt x="16892" y="64510"/>
                  </a:lnTo>
                  <a:lnTo>
                    <a:pt x="16960" y="64691"/>
                  </a:lnTo>
                  <a:lnTo>
                    <a:pt x="16892" y="64940"/>
                  </a:lnTo>
                  <a:lnTo>
                    <a:pt x="16960" y="65144"/>
                  </a:lnTo>
                  <a:lnTo>
                    <a:pt x="17186" y="65529"/>
                  </a:lnTo>
                  <a:lnTo>
                    <a:pt x="17322" y="65846"/>
                  </a:lnTo>
                  <a:lnTo>
                    <a:pt x="17413" y="66004"/>
                  </a:lnTo>
                  <a:lnTo>
                    <a:pt x="17480" y="66140"/>
                  </a:lnTo>
                  <a:lnTo>
                    <a:pt x="17526" y="66208"/>
                  </a:lnTo>
                  <a:lnTo>
                    <a:pt x="17639" y="66298"/>
                  </a:lnTo>
                  <a:lnTo>
                    <a:pt x="17662" y="66344"/>
                  </a:lnTo>
                  <a:lnTo>
                    <a:pt x="17730" y="66389"/>
                  </a:lnTo>
                  <a:lnTo>
                    <a:pt x="17797" y="66548"/>
                  </a:lnTo>
                  <a:lnTo>
                    <a:pt x="17797" y="66593"/>
                  </a:lnTo>
                  <a:lnTo>
                    <a:pt x="17843" y="66593"/>
                  </a:lnTo>
                  <a:lnTo>
                    <a:pt x="18047" y="66321"/>
                  </a:lnTo>
                  <a:lnTo>
                    <a:pt x="18273" y="66208"/>
                  </a:lnTo>
                  <a:lnTo>
                    <a:pt x="18273" y="66208"/>
                  </a:lnTo>
                  <a:lnTo>
                    <a:pt x="18047" y="66457"/>
                  </a:lnTo>
                  <a:lnTo>
                    <a:pt x="17956" y="66615"/>
                  </a:lnTo>
                  <a:lnTo>
                    <a:pt x="17888" y="66774"/>
                  </a:lnTo>
                  <a:lnTo>
                    <a:pt x="17911" y="66842"/>
                  </a:lnTo>
                  <a:lnTo>
                    <a:pt x="17911" y="67023"/>
                  </a:lnTo>
                  <a:lnTo>
                    <a:pt x="17888" y="67114"/>
                  </a:lnTo>
                  <a:lnTo>
                    <a:pt x="17865" y="67204"/>
                  </a:lnTo>
                  <a:lnTo>
                    <a:pt x="17888" y="67204"/>
                  </a:lnTo>
                  <a:lnTo>
                    <a:pt x="17979" y="67317"/>
                  </a:lnTo>
                  <a:lnTo>
                    <a:pt x="18069" y="67385"/>
                  </a:lnTo>
                  <a:lnTo>
                    <a:pt x="18160" y="67453"/>
                  </a:lnTo>
                  <a:lnTo>
                    <a:pt x="18273" y="67521"/>
                  </a:lnTo>
                  <a:lnTo>
                    <a:pt x="18364" y="67544"/>
                  </a:lnTo>
                  <a:lnTo>
                    <a:pt x="18477" y="67612"/>
                  </a:lnTo>
                  <a:lnTo>
                    <a:pt x="18386" y="67748"/>
                  </a:lnTo>
                  <a:lnTo>
                    <a:pt x="18364" y="67861"/>
                  </a:lnTo>
                  <a:lnTo>
                    <a:pt x="18386" y="67974"/>
                  </a:lnTo>
                  <a:lnTo>
                    <a:pt x="18409" y="68019"/>
                  </a:lnTo>
                  <a:lnTo>
                    <a:pt x="18635" y="67997"/>
                  </a:lnTo>
                  <a:lnTo>
                    <a:pt x="18681" y="67929"/>
                  </a:lnTo>
                  <a:lnTo>
                    <a:pt x="18748" y="67838"/>
                  </a:lnTo>
                  <a:lnTo>
                    <a:pt x="18816" y="67816"/>
                  </a:lnTo>
                  <a:lnTo>
                    <a:pt x="18907" y="67816"/>
                  </a:lnTo>
                  <a:lnTo>
                    <a:pt x="19043" y="67883"/>
                  </a:lnTo>
                  <a:lnTo>
                    <a:pt x="18884" y="67951"/>
                  </a:lnTo>
                  <a:lnTo>
                    <a:pt x="18862" y="67974"/>
                  </a:lnTo>
                  <a:lnTo>
                    <a:pt x="18816" y="68019"/>
                  </a:lnTo>
                  <a:lnTo>
                    <a:pt x="18658" y="68110"/>
                  </a:lnTo>
                  <a:lnTo>
                    <a:pt x="18613" y="68200"/>
                  </a:lnTo>
                  <a:lnTo>
                    <a:pt x="18613" y="68291"/>
                  </a:lnTo>
                  <a:lnTo>
                    <a:pt x="18681" y="68382"/>
                  </a:lnTo>
                  <a:lnTo>
                    <a:pt x="18658" y="68427"/>
                  </a:lnTo>
                  <a:lnTo>
                    <a:pt x="18703" y="68495"/>
                  </a:lnTo>
                  <a:lnTo>
                    <a:pt x="18748" y="68540"/>
                  </a:lnTo>
                  <a:lnTo>
                    <a:pt x="18726" y="68631"/>
                  </a:lnTo>
                  <a:lnTo>
                    <a:pt x="18681" y="68699"/>
                  </a:lnTo>
                  <a:lnTo>
                    <a:pt x="18748" y="68767"/>
                  </a:lnTo>
                  <a:lnTo>
                    <a:pt x="18862" y="68812"/>
                  </a:lnTo>
                  <a:lnTo>
                    <a:pt x="18930" y="68970"/>
                  </a:lnTo>
                  <a:lnTo>
                    <a:pt x="18930" y="69084"/>
                  </a:lnTo>
                  <a:lnTo>
                    <a:pt x="18975" y="69219"/>
                  </a:lnTo>
                  <a:lnTo>
                    <a:pt x="19224" y="69265"/>
                  </a:lnTo>
                  <a:lnTo>
                    <a:pt x="19269" y="69287"/>
                  </a:lnTo>
                  <a:lnTo>
                    <a:pt x="19315" y="69310"/>
                  </a:lnTo>
                  <a:lnTo>
                    <a:pt x="19360" y="69355"/>
                  </a:lnTo>
                  <a:lnTo>
                    <a:pt x="19360" y="69378"/>
                  </a:lnTo>
                  <a:lnTo>
                    <a:pt x="19405" y="69446"/>
                  </a:lnTo>
                  <a:lnTo>
                    <a:pt x="19405" y="69672"/>
                  </a:lnTo>
                  <a:lnTo>
                    <a:pt x="19541" y="69650"/>
                  </a:lnTo>
                  <a:lnTo>
                    <a:pt x="19586" y="69672"/>
                  </a:lnTo>
                  <a:lnTo>
                    <a:pt x="19813" y="69650"/>
                  </a:lnTo>
                  <a:lnTo>
                    <a:pt x="19881" y="69672"/>
                  </a:lnTo>
                  <a:lnTo>
                    <a:pt x="19790" y="69763"/>
                  </a:lnTo>
                  <a:lnTo>
                    <a:pt x="19541" y="69899"/>
                  </a:lnTo>
                  <a:lnTo>
                    <a:pt x="19518" y="69989"/>
                  </a:lnTo>
                  <a:lnTo>
                    <a:pt x="19564" y="70057"/>
                  </a:lnTo>
                  <a:lnTo>
                    <a:pt x="19609" y="70080"/>
                  </a:lnTo>
                  <a:lnTo>
                    <a:pt x="19699" y="70125"/>
                  </a:lnTo>
                  <a:lnTo>
                    <a:pt x="19835" y="70125"/>
                  </a:lnTo>
                  <a:lnTo>
                    <a:pt x="19926" y="70102"/>
                  </a:lnTo>
                  <a:lnTo>
                    <a:pt x="19881" y="69989"/>
                  </a:lnTo>
                  <a:lnTo>
                    <a:pt x="19858" y="69944"/>
                  </a:lnTo>
                  <a:lnTo>
                    <a:pt x="19949" y="69944"/>
                  </a:lnTo>
                  <a:lnTo>
                    <a:pt x="20039" y="69921"/>
                  </a:lnTo>
                  <a:lnTo>
                    <a:pt x="20130" y="69921"/>
                  </a:lnTo>
                  <a:lnTo>
                    <a:pt x="20198" y="69989"/>
                  </a:lnTo>
                  <a:lnTo>
                    <a:pt x="20311" y="70034"/>
                  </a:lnTo>
                  <a:lnTo>
                    <a:pt x="20401" y="69989"/>
                  </a:lnTo>
                  <a:lnTo>
                    <a:pt x="20515" y="69967"/>
                  </a:lnTo>
                  <a:lnTo>
                    <a:pt x="20605" y="69967"/>
                  </a:lnTo>
                  <a:lnTo>
                    <a:pt x="20650" y="69899"/>
                  </a:lnTo>
                  <a:lnTo>
                    <a:pt x="20718" y="69831"/>
                  </a:lnTo>
                  <a:lnTo>
                    <a:pt x="20832" y="69740"/>
                  </a:lnTo>
                  <a:lnTo>
                    <a:pt x="21058" y="69627"/>
                  </a:lnTo>
                  <a:lnTo>
                    <a:pt x="21284" y="69514"/>
                  </a:lnTo>
                  <a:lnTo>
                    <a:pt x="21307" y="69468"/>
                  </a:lnTo>
                  <a:lnTo>
                    <a:pt x="21307" y="69378"/>
                  </a:lnTo>
                  <a:lnTo>
                    <a:pt x="21330" y="69333"/>
                  </a:lnTo>
                  <a:lnTo>
                    <a:pt x="21398" y="69310"/>
                  </a:lnTo>
                  <a:lnTo>
                    <a:pt x="21420" y="69378"/>
                  </a:lnTo>
                  <a:lnTo>
                    <a:pt x="21398" y="69514"/>
                  </a:lnTo>
                  <a:lnTo>
                    <a:pt x="21352" y="69627"/>
                  </a:lnTo>
                  <a:lnTo>
                    <a:pt x="21284" y="69717"/>
                  </a:lnTo>
                  <a:lnTo>
                    <a:pt x="21171" y="70034"/>
                  </a:lnTo>
                  <a:lnTo>
                    <a:pt x="21262" y="70306"/>
                  </a:lnTo>
                  <a:lnTo>
                    <a:pt x="21307" y="70329"/>
                  </a:lnTo>
                  <a:lnTo>
                    <a:pt x="21352" y="70351"/>
                  </a:lnTo>
                  <a:lnTo>
                    <a:pt x="21534" y="70419"/>
                  </a:lnTo>
                  <a:lnTo>
                    <a:pt x="21624" y="70442"/>
                  </a:lnTo>
                  <a:lnTo>
                    <a:pt x="21737" y="70533"/>
                  </a:lnTo>
                  <a:lnTo>
                    <a:pt x="21783" y="70578"/>
                  </a:lnTo>
                  <a:lnTo>
                    <a:pt x="21873" y="70555"/>
                  </a:lnTo>
                  <a:lnTo>
                    <a:pt x="22032" y="70465"/>
                  </a:lnTo>
                  <a:lnTo>
                    <a:pt x="22281" y="70216"/>
                  </a:lnTo>
                  <a:lnTo>
                    <a:pt x="22303" y="70238"/>
                  </a:lnTo>
                  <a:lnTo>
                    <a:pt x="22213" y="70442"/>
                  </a:lnTo>
                  <a:lnTo>
                    <a:pt x="22100" y="70555"/>
                  </a:lnTo>
                  <a:lnTo>
                    <a:pt x="22032" y="70623"/>
                  </a:lnTo>
                  <a:lnTo>
                    <a:pt x="21918" y="70668"/>
                  </a:lnTo>
                  <a:lnTo>
                    <a:pt x="21805" y="70691"/>
                  </a:lnTo>
                  <a:lnTo>
                    <a:pt x="21805" y="70804"/>
                  </a:lnTo>
                  <a:lnTo>
                    <a:pt x="21783" y="70963"/>
                  </a:lnTo>
                  <a:lnTo>
                    <a:pt x="22235" y="71212"/>
                  </a:lnTo>
                  <a:lnTo>
                    <a:pt x="22394" y="71257"/>
                  </a:lnTo>
                  <a:lnTo>
                    <a:pt x="22462" y="71235"/>
                  </a:lnTo>
                  <a:lnTo>
                    <a:pt x="22507" y="71121"/>
                  </a:lnTo>
                  <a:lnTo>
                    <a:pt x="22598" y="70963"/>
                  </a:lnTo>
                  <a:lnTo>
                    <a:pt x="22711" y="70850"/>
                  </a:lnTo>
                  <a:lnTo>
                    <a:pt x="22734" y="70895"/>
                  </a:lnTo>
                  <a:lnTo>
                    <a:pt x="22688" y="70985"/>
                  </a:lnTo>
                  <a:lnTo>
                    <a:pt x="22552" y="71189"/>
                  </a:lnTo>
                  <a:lnTo>
                    <a:pt x="22530" y="71257"/>
                  </a:lnTo>
                  <a:lnTo>
                    <a:pt x="22552" y="71393"/>
                  </a:lnTo>
                  <a:lnTo>
                    <a:pt x="22575" y="71438"/>
                  </a:lnTo>
                  <a:lnTo>
                    <a:pt x="22620" y="71438"/>
                  </a:lnTo>
                  <a:lnTo>
                    <a:pt x="22666" y="71461"/>
                  </a:lnTo>
                  <a:lnTo>
                    <a:pt x="22756" y="71416"/>
                  </a:lnTo>
                  <a:lnTo>
                    <a:pt x="22824" y="71393"/>
                  </a:lnTo>
                  <a:lnTo>
                    <a:pt x="22802" y="71484"/>
                  </a:lnTo>
                  <a:lnTo>
                    <a:pt x="22779" y="71552"/>
                  </a:lnTo>
                  <a:lnTo>
                    <a:pt x="22960" y="71574"/>
                  </a:lnTo>
                  <a:lnTo>
                    <a:pt x="23051" y="71529"/>
                  </a:lnTo>
                  <a:lnTo>
                    <a:pt x="23119" y="71529"/>
                  </a:lnTo>
                  <a:lnTo>
                    <a:pt x="23164" y="71506"/>
                  </a:lnTo>
                  <a:lnTo>
                    <a:pt x="23096" y="71438"/>
                  </a:lnTo>
                  <a:lnTo>
                    <a:pt x="22937" y="71280"/>
                  </a:lnTo>
                  <a:lnTo>
                    <a:pt x="22915" y="71235"/>
                  </a:lnTo>
                  <a:lnTo>
                    <a:pt x="23141" y="71348"/>
                  </a:lnTo>
                  <a:lnTo>
                    <a:pt x="23186" y="71393"/>
                  </a:lnTo>
                  <a:lnTo>
                    <a:pt x="23413" y="71393"/>
                  </a:lnTo>
                  <a:lnTo>
                    <a:pt x="23481" y="71302"/>
                  </a:lnTo>
                  <a:lnTo>
                    <a:pt x="23571" y="71189"/>
                  </a:lnTo>
                  <a:lnTo>
                    <a:pt x="23549" y="70872"/>
                  </a:lnTo>
                  <a:lnTo>
                    <a:pt x="23549" y="70804"/>
                  </a:lnTo>
                  <a:lnTo>
                    <a:pt x="23549" y="70759"/>
                  </a:lnTo>
                  <a:lnTo>
                    <a:pt x="23503" y="70668"/>
                  </a:lnTo>
                  <a:lnTo>
                    <a:pt x="23436" y="70578"/>
                  </a:lnTo>
                  <a:lnTo>
                    <a:pt x="23254" y="70533"/>
                  </a:lnTo>
                  <a:lnTo>
                    <a:pt x="23141" y="70487"/>
                  </a:lnTo>
                  <a:lnTo>
                    <a:pt x="23028" y="70442"/>
                  </a:lnTo>
                  <a:lnTo>
                    <a:pt x="22937" y="70374"/>
                  </a:lnTo>
                  <a:lnTo>
                    <a:pt x="22937" y="70329"/>
                  </a:lnTo>
                  <a:lnTo>
                    <a:pt x="23051" y="70329"/>
                  </a:lnTo>
                  <a:lnTo>
                    <a:pt x="23209" y="70351"/>
                  </a:lnTo>
                  <a:lnTo>
                    <a:pt x="23390" y="70442"/>
                  </a:lnTo>
                  <a:lnTo>
                    <a:pt x="23526" y="70465"/>
                  </a:lnTo>
                  <a:lnTo>
                    <a:pt x="23549" y="70465"/>
                  </a:lnTo>
                  <a:lnTo>
                    <a:pt x="23639" y="70442"/>
                  </a:lnTo>
                  <a:lnTo>
                    <a:pt x="23911" y="70057"/>
                  </a:lnTo>
                  <a:lnTo>
                    <a:pt x="23956" y="69559"/>
                  </a:lnTo>
                  <a:lnTo>
                    <a:pt x="24069" y="69084"/>
                  </a:lnTo>
                  <a:lnTo>
                    <a:pt x="24137" y="68789"/>
                  </a:lnTo>
                  <a:lnTo>
                    <a:pt x="24205" y="68653"/>
                  </a:lnTo>
                  <a:lnTo>
                    <a:pt x="24205" y="68540"/>
                  </a:lnTo>
                  <a:lnTo>
                    <a:pt x="24002" y="68495"/>
                  </a:lnTo>
                  <a:lnTo>
                    <a:pt x="24047" y="68427"/>
                  </a:lnTo>
                  <a:lnTo>
                    <a:pt x="24183" y="68382"/>
                  </a:lnTo>
                  <a:lnTo>
                    <a:pt x="24273" y="68404"/>
                  </a:lnTo>
                  <a:lnTo>
                    <a:pt x="24386" y="68246"/>
                  </a:lnTo>
                  <a:lnTo>
                    <a:pt x="24341" y="68087"/>
                  </a:lnTo>
                  <a:lnTo>
                    <a:pt x="24364" y="67997"/>
                  </a:lnTo>
                  <a:lnTo>
                    <a:pt x="24273" y="67906"/>
                  </a:lnTo>
                  <a:lnTo>
                    <a:pt x="24205" y="67748"/>
                  </a:lnTo>
                  <a:lnTo>
                    <a:pt x="24273" y="67521"/>
                  </a:lnTo>
                  <a:lnTo>
                    <a:pt x="24296" y="67408"/>
                  </a:lnTo>
                  <a:lnTo>
                    <a:pt x="24319" y="67340"/>
                  </a:lnTo>
                  <a:lnTo>
                    <a:pt x="24273" y="67227"/>
                  </a:lnTo>
                  <a:lnTo>
                    <a:pt x="24341" y="67136"/>
                  </a:lnTo>
                  <a:lnTo>
                    <a:pt x="24341" y="67046"/>
                  </a:lnTo>
                  <a:lnTo>
                    <a:pt x="24092" y="66978"/>
                  </a:lnTo>
                  <a:lnTo>
                    <a:pt x="23934" y="66910"/>
                  </a:lnTo>
                  <a:lnTo>
                    <a:pt x="23798" y="66842"/>
                  </a:lnTo>
                  <a:lnTo>
                    <a:pt x="23730" y="66774"/>
                  </a:lnTo>
                  <a:lnTo>
                    <a:pt x="23798" y="66774"/>
                  </a:lnTo>
                  <a:lnTo>
                    <a:pt x="23888" y="66797"/>
                  </a:lnTo>
                  <a:lnTo>
                    <a:pt x="24137" y="66774"/>
                  </a:lnTo>
                  <a:lnTo>
                    <a:pt x="24228" y="66797"/>
                  </a:lnTo>
                  <a:lnTo>
                    <a:pt x="24432" y="66819"/>
                  </a:lnTo>
                  <a:lnTo>
                    <a:pt x="24500" y="66751"/>
                  </a:lnTo>
                  <a:lnTo>
                    <a:pt x="24545" y="66751"/>
                  </a:lnTo>
                  <a:lnTo>
                    <a:pt x="24681" y="66480"/>
                  </a:lnTo>
                  <a:lnTo>
                    <a:pt x="24749" y="66434"/>
                  </a:lnTo>
                  <a:lnTo>
                    <a:pt x="24771" y="66344"/>
                  </a:lnTo>
                  <a:lnTo>
                    <a:pt x="24522" y="66208"/>
                  </a:lnTo>
                  <a:lnTo>
                    <a:pt x="24386" y="66095"/>
                  </a:lnTo>
                  <a:lnTo>
                    <a:pt x="24364" y="66027"/>
                  </a:lnTo>
                  <a:lnTo>
                    <a:pt x="24341" y="65914"/>
                  </a:lnTo>
                  <a:lnTo>
                    <a:pt x="24341" y="65914"/>
                  </a:lnTo>
                  <a:lnTo>
                    <a:pt x="24386" y="65959"/>
                  </a:lnTo>
                  <a:lnTo>
                    <a:pt x="24454" y="66004"/>
                  </a:lnTo>
                  <a:lnTo>
                    <a:pt x="24590" y="66163"/>
                  </a:lnTo>
                  <a:lnTo>
                    <a:pt x="24771" y="66185"/>
                  </a:lnTo>
                  <a:lnTo>
                    <a:pt x="24907" y="66163"/>
                  </a:lnTo>
                  <a:lnTo>
                    <a:pt x="24953" y="66185"/>
                  </a:lnTo>
                  <a:lnTo>
                    <a:pt x="25043" y="66072"/>
                  </a:lnTo>
                  <a:lnTo>
                    <a:pt x="25111" y="65914"/>
                  </a:lnTo>
                  <a:lnTo>
                    <a:pt x="25179" y="65800"/>
                  </a:lnTo>
                  <a:lnTo>
                    <a:pt x="25156" y="65755"/>
                  </a:lnTo>
                  <a:lnTo>
                    <a:pt x="25134" y="65687"/>
                  </a:lnTo>
                  <a:lnTo>
                    <a:pt x="25224" y="65574"/>
                  </a:lnTo>
                  <a:lnTo>
                    <a:pt x="25224" y="65393"/>
                  </a:lnTo>
                  <a:lnTo>
                    <a:pt x="25337" y="65393"/>
                  </a:lnTo>
                  <a:lnTo>
                    <a:pt x="25451" y="65347"/>
                  </a:lnTo>
                  <a:lnTo>
                    <a:pt x="25451" y="65189"/>
                  </a:lnTo>
                  <a:lnTo>
                    <a:pt x="25632" y="65008"/>
                  </a:lnTo>
                  <a:lnTo>
                    <a:pt x="25609" y="64940"/>
                  </a:lnTo>
                  <a:lnTo>
                    <a:pt x="25541" y="64646"/>
                  </a:lnTo>
                  <a:lnTo>
                    <a:pt x="25564" y="64283"/>
                  </a:lnTo>
                  <a:lnTo>
                    <a:pt x="25405" y="64215"/>
                  </a:lnTo>
                  <a:lnTo>
                    <a:pt x="25292" y="64238"/>
                  </a:lnTo>
                  <a:lnTo>
                    <a:pt x="25247" y="64283"/>
                  </a:lnTo>
                  <a:lnTo>
                    <a:pt x="25134" y="64193"/>
                  </a:lnTo>
                  <a:lnTo>
                    <a:pt x="24794" y="63966"/>
                  </a:lnTo>
                  <a:lnTo>
                    <a:pt x="25134" y="64012"/>
                  </a:lnTo>
                  <a:lnTo>
                    <a:pt x="25202" y="64034"/>
                  </a:lnTo>
                  <a:lnTo>
                    <a:pt x="25270" y="64079"/>
                  </a:lnTo>
                  <a:lnTo>
                    <a:pt x="25428" y="64102"/>
                  </a:lnTo>
                  <a:lnTo>
                    <a:pt x="25519" y="64034"/>
                  </a:lnTo>
                  <a:lnTo>
                    <a:pt x="25496" y="63921"/>
                  </a:lnTo>
                  <a:lnTo>
                    <a:pt x="25677" y="63876"/>
                  </a:lnTo>
                  <a:lnTo>
                    <a:pt x="25836" y="63740"/>
                  </a:lnTo>
                  <a:lnTo>
                    <a:pt x="25904" y="63627"/>
                  </a:lnTo>
                  <a:lnTo>
                    <a:pt x="25904" y="63536"/>
                  </a:lnTo>
                  <a:lnTo>
                    <a:pt x="25836" y="63423"/>
                  </a:lnTo>
                  <a:lnTo>
                    <a:pt x="25722" y="63287"/>
                  </a:lnTo>
                  <a:lnTo>
                    <a:pt x="25654" y="62993"/>
                  </a:lnTo>
                  <a:lnTo>
                    <a:pt x="25541" y="62834"/>
                  </a:lnTo>
                  <a:lnTo>
                    <a:pt x="25405" y="62902"/>
                  </a:lnTo>
                  <a:lnTo>
                    <a:pt x="25292" y="62925"/>
                  </a:lnTo>
                  <a:lnTo>
                    <a:pt x="25247" y="62698"/>
                  </a:lnTo>
                  <a:lnTo>
                    <a:pt x="25202" y="62608"/>
                  </a:lnTo>
                  <a:lnTo>
                    <a:pt x="25202" y="62472"/>
                  </a:lnTo>
                  <a:lnTo>
                    <a:pt x="25360" y="62517"/>
                  </a:lnTo>
                  <a:lnTo>
                    <a:pt x="25519" y="62472"/>
                  </a:lnTo>
                  <a:lnTo>
                    <a:pt x="25858" y="62585"/>
                  </a:lnTo>
                  <a:lnTo>
                    <a:pt x="26039" y="62472"/>
                  </a:lnTo>
                  <a:lnTo>
                    <a:pt x="26107" y="62404"/>
                  </a:lnTo>
                  <a:lnTo>
                    <a:pt x="26243" y="62200"/>
                  </a:lnTo>
                  <a:lnTo>
                    <a:pt x="26334" y="62132"/>
                  </a:lnTo>
                  <a:lnTo>
                    <a:pt x="26402" y="62019"/>
                  </a:lnTo>
                  <a:lnTo>
                    <a:pt x="26334" y="61974"/>
                  </a:lnTo>
                  <a:lnTo>
                    <a:pt x="25904" y="61679"/>
                  </a:lnTo>
                  <a:lnTo>
                    <a:pt x="25926" y="61611"/>
                  </a:lnTo>
                  <a:lnTo>
                    <a:pt x="26085" y="61611"/>
                  </a:lnTo>
                  <a:lnTo>
                    <a:pt x="26515" y="61566"/>
                  </a:lnTo>
                  <a:lnTo>
                    <a:pt x="26787" y="61521"/>
                  </a:lnTo>
                  <a:lnTo>
                    <a:pt x="27149" y="61476"/>
                  </a:lnTo>
                  <a:lnTo>
                    <a:pt x="27489" y="61317"/>
                  </a:lnTo>
                  <a:lnTo>
                    <a:pt x="27489" y="61136"/>
                  </a:lnTo>
                  <a:lnTo>
                    <a:pt x="27466" y="61068"/>
                  </a:lnTo>
                  <a:lnTo>
                    <a:pt x="27307" y="60910"/>
                  </a:lnTo>
                  <a:lnTo>
                    <a:pt x="27239" y="60728"/>
                  </a:lnTo>
                  <a:lnTo>
                    <a:pt x="27239" y="60728"/>
                  </a:lnTo>
                  <a:lnTo>
                    <a:pt x="27330" y="60796"/>
                  </a:lnTo>
                  <a:lnTo>
                    <a:pt x="27534" y="60955"/>
                  </a:lnTo>
                  <a:lnTo>
                    <a:pt x="27579" y="60819"/>
                  </a:lnTo>
                  <a:lnTo>
                    <a:pt x="27670" y="60479"/>
                  </a:lnTo>
                  <a:lnTo>
                    <a:pt x="27760" y="60366"/>
                  </a:lnTo>
                  <a:lnTo>
                    <a:pt x="27851" y="60253"/>
                  </a:lnTo>
                  <a:lnTo>
                    <a:pt x="27647" y="60117"/>
                  </a:lnTo>
                  <a:lnTo>
                    <a:pt x="27534" y="60004"/>
                  </a:lnTo>
                  <a:lnTo>
                    <a:pt x="27602" y="59981"/>
                  </a:lnTo>
                  <a:lnTo>
                    <a:pt x="27806" y="60004"/>
                  </a:lnTo>
                  <a:lnTo>
                    <a:pt x="27987" y="60072"/>
                  </a:lnTo>
                  <a:lnTo>
                    <a:pt x="28213" y="60117"/>
                  </a:lnTo>
                  <a:lnTo>
                    <a:pt x="28213" y="60162"/>
                  </a:lnTo>
                  <a:lnTo>
                    <a:pt x="28055" y="60366"/>
                  </a:lnTo>
                  <a:lnTo>
                    <a:pt x="27806" y="60796"/>
                  </a:lnTo>
                  <a:lnTo>
                    <a:pt x="27783" y="60932"/>
                  </a:lnTo>
                  <a:lnTo>
                    <a:pt x="27806" y="61045"/>
                  </a:lnTo>
                  <a:lnTo>
                    <a:pt x="27783" y="61113"/>
                  </a:lnTo>
                  <a:lnTo>
                    <a:pt x="27647" y="61317"/>
                  </a:lnTo>
                  <a:lnTo>
                    <a:pt x="27692" y="61476"/>
                  </a:lnTo>
                  <a:lnTo>
                    <a:pt x="27851" y="61544"/>
                  </a:lnTo>
                  <a:lnTo>
                    <a:pt x="27919" y="61476"/>
                  </a:lnTo>
                  <a:lnTo>
                    <a:pt x="28032" y="61476"/>
                  </a:lnTo>
                  <a:lnTo>
                    <a:pt x="28123" y="61430"/>
                  </a:lnTo>
                  <a:lnTo>
                    <a:pt x="28190" y="61294"/>
                  </a:lnTo>
                  <a:lnTo>
                    <a:pt x="28190" y="61159"/>
                  </a:lnTo>
                  <a:lnTo>
                    <a:pt x="28258" y="61159"/>
                  </a:lnTo>
                  <a:lnTo>
                    <a:pt x="28394" y="61000"/>
                  </a:lnTo>
                  <a:lnTo>
                    <a:pt x="28417" y="61068"/>
                  </a:lnTo>
                  <a:lnTo>
                    <a:pt x="28507" y="61181"/>
                  </a:lnTo>
                  <a:lnTo>
                    <a:pt x="28575" y="61204"/>
                  </a:lnTo>
                  <a:lnTo>
                    <a:pt x="28666" y="61159"/>
                  </a:lnTo>
                  <a:lnTo>
                    <a:pt x="28711" y="61159"/>
                  </a:lnTo>
                  <a:lnTo>
                    <a:pt x="28734" y="61113"/>
                  </a:lnTo>
                  <a:lnTo>
                    <a:pt x="28802" y="60864"/>
                  </a:lnTo>
                  <a:lnTo>
                    <a:pt x="28824" y="60819"/>
                  </a:lnTo>
                  <a:lnTo>
                    <a:pt x="28824" y="60751"/>
                  </a:lnTo>
                  <a:lnTo>
                    <a:pt x="28938" y="60842"/>
                  </a:lnTo>
                  <a:lnTo>
                    <a:pt x="28915" y="60887"/>
                  </a:lnTo>
                  <a:lnTo>
                    <a:pt x="28938" y="61091"/>
                  </a:lnTo>
                  <a:lnTo>
                    <a:pt x="29006" y="61023"/>
                  </a:lnTo>
                  <a:lnTo>
                    <a:pt x="29209" y="60774"/>
                  </a:lnTo>
                  <a:lnTo>
                    <a:pt x="29391" y="60638"/>
                  </a:lnTo>
                  <a:lnTo>
                    <a:pt x="29458" y="60547"/>
                  </a:lnTo>
                  <a:lnTo>
                    <a:pt x="29526" y="60479"/>
                  </a:lnTo>
                  <a:lnTo>
                    <a:pt x="29436" y="60117"/>
                  </a:lnTo>
                  <a:lnTo>
                    <a:pt x="29391" y="60049"/>
                  </a:lnTo>
                  <a:lnTo>
                    <a:pt x="29368" y="60004"/>
                  </a:lnTo>
                  <a:lnTo>
                    <a:pt x="29345" y="59959"/>
                  </a:lnTo>
                  <a:lnTo>
                    <a:pt x="29345" y="59891"/>
                  </a:lnTo>
                  <a:lnTo>
                    <a:pt x="29481" y="60026"/>
                  </a:lnTo>
                  <a:lnTo>
                    <a:pt x="29504" y="60072"/>
                  </a:lnTo>
                  <a:lnTo>
                    <a:pt x="29708" y="60253"/>
                  </a:lnTo>
                  <a:lnTo>
                    <a:pt x="29798" y="60230"/>
                  </a:lnTo>
                  <a:lnTo>
                    <a:pt x="29889" y="60276"/>
                  </a:lnTo>
                  <a:lnTo>
                    <a:pt x="29979" y="60208"/>
                  </a:lnTo>
                  <a:lnTo>
                    <a:pt x="30319" y="59891"/>
                  </a:lnTo>
                  <a:lnTo>
                    <a:pt x="30364" y="59823"/>
                  </a:lnTo>
                  <a:lnTo>
                    <a:pt x="30409" y="59732"/>
                  </a:lnTo>
                  <a:lnTo>
                    <a:pt x="30455" y="59596"/>
                  </a:lnTo>
                  <a:lnTo>
                    <a:pt x="30500" y="59506"/>
                  </a:lnTo>
                  <a:lnTo>
                    <a:pt x="30568" y="59506"/>
                  </a:lnTo>
                  <a:lnTo>
                    <a:pt x="30613" y="59528"/>
                  </a:lnTo>
                  <a:lnTo>
                    <a:pt x="30659" y="59460"/>
                  </a:lnTo>
                  <a:lnTo>
                    <a:pt x="30749" y="59325"/>
                  </a:lnTo>
                  <a:lnTo>
                    <a:pt x="30930" y="58894"/>
                  </a:lnTo>
                  <a:lnTo>
                    <a:pt x="31134" y="58419"/>
                  </a:lnTo>
                  <a:lnTo>
                    <a:pt x="31202" y="58238"/>
                  </a:lnTo>
                  <a:lnTo>
                    <a:pt x="31225" y="58124"/>
                  </a:lnTo>
                  <a:lnTo>
                    <a:pt x="31202" y="58034"/>
                  </a:lnTo>
                  <a:lnTo>
                    <a:pt x="31225" y="57989"/>
                  </a:lnTo>
                  <a:lnTo>
                    <a:pt x="31247" y="57966"/>
                  </a:lnTo>
                  <a:lnTo>
                    <a:pt x="31338" y="57853"/>
                  </a:lnTo>
                  <a:lnTo>
                    <a:pt x="31383" y="57762"/>
                  </a:lnTo>
                  <a:lnTo>
                    <a:pt x="31496" y="57468"/>
                  </a:lnTo>
                  <a:lnTo>
                    <a:pt x="31542" y="57423"/>
                  </a:lnTo>
                  <a:lnTo>
                    <a:pt x="31587" y="57377"/>
                  </a:lnTo>
                  <a:lnTo>
                    <a:pt x="31677" y="57332"/>
                  </a:lnTo>
                  <a:lnTo>
                    <a:pt x="32062" y="56970"/>
                  </a:lnTo>
                  <a:lnTo>
                    <a:pt x="32130" y="56947"/>
                  </a:lnTo>
                  <a:lnTo>
                    <a:pt x="32198" y="56856"/>
                  </a:lnTo>
                  <a:lnTo>
                    <a:pt x="32289" y="56721"/>
                  </a:lnTo>
                  <a:lnTo>
                    <a:pt x="32289" y="56562"/>
                  </a:lnTo>
                  <a:lnTo>
                    <a:pt x="32221" y="56404"/>
                  </a:lnTo>
                  <a:lnTo>
                    <a:pt x="32130" y="56245"/>
                  </a:lnTo>
                  <a:lnTo>
                    <a:pt x="32130" y="56223"/>
                  </a:lnTo>
                  <a:lnTo>
                    <a:pt x="32198" y="56223"/>
                  </a:lnTo>
                  <a:lnTo>
                    <a:pt x="32243" y="56200"/>
                  </a:lnTo>
                  <a:lnTo>
                    <a:pt x="32266" y="56155"/>
                  </a:lnTo>
                  <a:lnTo>
                    <a:pt x="32266" y="56064"/>
                  </a:lnTo>
                  <a:lnTo>
                    <a:pt x="32198" y="55973"/>
                  </a:lnTo>
                  <a:lnTo>
                    <a:pt x="32176" y="55860"/>
                  </a:lnTo>
                  <a:lnTo>
                    <a:pt x="32153" y="55747"/>
                  </a:lnTo>
                  <a:lnTo>
                    <a:pt x="32311" y="55860"/>
                  </a:lnTo>
                  <a:lnTo>
                    <a:pt x="32628" y="56200"/>
                  </a:lnTo>
                  <a:lnTo>
                    <a:pt x="32877" y="56426"/>
                  </a:lnTo>
                  <a:lnTo>
                    <a:pt x="33081" y="56517"/>
                  </a:lnTo>
                  <a:lnTo>
                    <a:pt x="33217" y="56562"/>
                  </a:lnTo>
                  <a:lnTo>
                    <a:pt x="33330" y="56540"/>
                  </a:lnTo>
                  <a:lnTo>
                    <a:pt x="33511" y="56449"/>
                  </a:lnTo>
                  <a:lnTo>
                    <a:pt x="33511" y="56358"/>
                  </a:lnTo>
                  <a:lnTo>
                    <a:pt x="33444" y="56223"/>
                  </a:lnTo>
                  <a:lnTo>
                    <a:pt x="33421" y="56155"/>
                  </a:lnTo>
                  <a:lnTo>
                    <a:pt x="33761" y="56290"/>
                  </a:lnTo>
                  <a:lnTo>
                    <a:pt x="33851" y="56268"/>
                  </a:lnTo>
                  <a:lnTo>
                    <a:pt x="33964" y="56109"/>
                  </a:lnTo>
                  <a:lnTo>
                    <a:pt x="34032" y="56064"/>
                  </a:lnTo>
                  <a:lnTo>
                    <a:pt x="34100" y="56019"/>
                  </a:lnTo>
                  <a:lnTo>
                    <a:pt x="34236" y="56041"/>
                  </a:lnTo>
                  <a:lnTo>
                    <a:pt x="34462" y="56087"/>
                  </a:lnTo>
                  <a:lnTo>
                    <a:pt x="34598" y="56064"/>
                  </a:lnTo>
                  <a:lnTo>
                    <a:pt x="34734" y="55996"/>
                  </a:lnTo>
                  <a:lnTo>
                    <a:pt x="34915" y="55928"/>
                  </a:lnTo>
                  <a:lnTo>
                    <a:pt x="35300" y="55747"/>
                  </a:lnTo>
                  <a:lnTo>
                    <a:pt x="35481" y="55679"/>
                  </a:lnTo>
                  <a:lnTo>
                    <a:pt x="35708" y="55634"/>
                  </a:lnTo>
                  <a:lnTo>
                    <a:pt x="36183" y="55430"/>
                  </a:lnTo>
                  <a:lnTo>
                    <a:pt x="36319" y="55407"/>
                  </a:lnTo>
                  <a:lnTo>
                    <a:pt x="36523" y="55294"/>
                  </a:lnTo>
                  <a:lnTo>
                    <a:pt x="36659" y="55249"/>
                  </a:lnTo>
                  <a:lnTo>
                    <a:pt x="36795" y="55249"/>
                  </a:lnTo>
                  <a:lnTo>
                    <a:pt x="36908" y="55181"/>
                  </a:lnTo>
                  <a:lnTo>
                    <a:pt x="36998" y="55068"/>
                  </a:lnTo>
                  <a:lnTo>
                    <a:pt x="37066" y="55000"/>
                  </a:lnTo>
                  <a:lnTo>
                    <a:pt x="37225" y="54932"/>
                  </a:lnTo>
                  <a:lnTo>
                    <a:pt x="37429" y="54773"/>
                  </a:lnTo>
                  <a:lnTo>
                    <a:pt x="37474" y="54683"/>
                  </a:lnTo>
                  <a:lnTo>
                    <a:pt x="37497" y="54638"/>
                  </a:lnTo>
                  <a:lnTo>
                    <a:pt x="37519" y="54479"/>
                  </a:lnTo>
                  <a:lnTo>
                    <a:pt x="37542" y="54434"/>
                  </a:lnTo>
                  <a:lnTo>
                    <a:pt x="37768" y="54321"/>
                  </a:lnTo>
                  <a:lnTo>
                    <a:pt x="37904" y="54162"/>
                  </a:lnTo>
                  <a:lnTo>
                    <a:pt x="37904" y="54094"/>
                  </a:lnTo>
                  <a:lnTo>
                    <a:pt x="37836" y="53958"/>
                  </a:lnTo>
                  <a:lnTo>
                    <a:pt x="37882" y="53913"/>
                  </a:lnTo>
                  <a:lnTo>
                    <a:pt x="38085" y="53868"/>
                  </a:lnTo>
                  <a:lnTo>
                    <a:pt x="38176" y="53822"/>
                  </a:lnTo>
                  <a:lnTo>
                    <a:pt x="38402" y="53619"/>
                  </a:lnTo>
                  <a:lnTo>
                    <a:pt x="38538" y="53551"/>
                  </a:lnTo>
                  <a:lnTo>
                    <a:pt x="38583" y="53460"/>
                  </a:lnTo>
                  <a:lnTo>
                    <a:pt x="38583" y="53347"/>
                  </a:lnTo>
                  <a:lnTo>
                    <a:pt x="38561" y="53256"/>
                  </a:lnTo>
                  <a:lnTo>
                    <a:pt x="38538" y="53211"/>
                  </a:lnTo>
                  <a:lnTo>
                    <a:pt x="38583" y="53211"/>
                  </a:lnTo>
                  <a:lnTo>
                    <a:pt x="38810" y="53279"/>
                  </a:lnTo>
                  <a:lnTo>
                    <a:pt x="38878" y="53256"/>
                  </a:lnTo>
                  <a:lnTo>
                    <a:pt x="38968" y="53211"/>
                  </a:lnTo>
                  <a:lnTo>
                    <a:pt x="38991" y="53120"/>
                  </a:lnTo>
                  <a:lnTo>
                    <a:pt x="38946" y="52985"/>
                  </a:lnTo>
                  <a:lnTo>
                    <a:pt x="38923" y="52917"/>
                  </a:lnTo>
                  <a:lnTo>
                    <a:pt x="38878" y="52871"/>
                  </a:lnTo>
                  <a:lnTo>
                    <a:pt x="38923" y="52849"/>
                  </a:lnTo>
                  <a:lnTo>
                    <a:pt x="39127" y="52849"/>
                  </a:lnTo>
                  <a:lnTo>
                    <a:pt x="39376" y="52736"/>
                  </a:lnTo>
                  <a:lnTo>
                    <a:pt x="39534" y="52736"/>
                  </a:lnTo>
                  <a:lnTo>
                    <a:pt x="39557" y="52713"/>
                  </a:lnTo>
                  <a:lnTo>
                    <a:pt x="39489" y="52532"/>
                  </a:lnTo>
                  <a:lnTo>
                    <a:pt x="39534" y="52486"/>
                  </a:lnTo>
                  <a:lnTo>
                    <a:pt x="39716" y="52441"/>
                  </a:lnTo>
                  <a:lnTo>
                    <a:pt x="39783" y="52396"/>
                  </a:lnTo>
                  <a:lnTo>
                    <a:pt x="39874" y="52373"/>
                  </a:lnTo>
                  <a:lnTo>
                    <a:pt x="40010" y="52283"/>
                  </a:lnTo>
                  <a:lnTo>
                    <a:pt x="40123" y="52192"/>
                  </a:lnTo>
                  <a:lnTo>
                    <a:pt x="40168" y="52102"/>
                  </a:lnTo>
                  <a:lnTo>
                    <a:pt x="40191" y="52011"/>
                  </a:lnTo>
                  <a:lnTo>
                    <a:pt x="40123" y="51966"/>
                  </a:lnTo>
                  <a:lnTo>
                    <a:pt x="39421" y="51988"/>
                  </a:lnTo>
                  <a:lnTo>
                    <a:pt x="39036" y="51943"/>
                  </a:lnTo>
                  <a:lnTo>
                    <a:pt x="38742" y="51830"/>
                  </a:lnTo>
                  <a:lnTo>
                    <a:pt x="38176" y="51581"/>
                  </a:lnTo>
                  <a:lnTo>
                    <a:pt x="37565" y="51422"/>
                  </a:lnTo>
                  <a:lnTo>
                    <a:pt x="37474" y="51445"/>
                  </a:lnTo>
                  <a:lnTo>
                    <a:pt x="37066" y="51694"/>
                  </a:lnTo>
                  <a:lnTo>
                    <a:pt x="36840" y="51739"/>
                  </a:lnTo>
                  <a:lnTo>
                    <a:pt x="36591" y="51694"/>
                  </a:lnTo>
                  <a:lnTo>
                    <a:pt x="36364" y="51785"/>
                  </a:lnTo>
                  <a:lnTo>
                    <a:pt x="36274" y="51943"/>
                  </a:lnTo>
                  <a:lnTo>
                    <a:pt x="36161" y="52169"/>
                  </a:lnTo>
                  <a:lnTo>
                    <a:pt x="36093" y="52283"/>
                  </a:lnTo>
                  <a:lnTo>
                    <a:pt x="35889" y="52192"/>
                  </a:lnTo>
                  <a:lnTo>
                    <a:pt x="35934" y="51966"/>
                  </a:lnTo>
                  <a:lnTo>
                    <a:pt x="36115" y="51762"/>
                  </a:lnTo>
                  <a:lnTo>
                    <a:pt x="36229" y="51671"/>
                  </a:lnTo>
                  <a:lnTo>
                    <a:pt x="36319" y="51603"/>
                  </a:lnTo>
                  <a:lnTo>
                    <a:pt x="36568" y="51513"/>
                  </a:lnTo>
                  <a:lnTo>
                    <a:pt x="36727" y="51422"/>
                  </a:lnTo>
                  <a:lnTo>
                    <a:pt x="36772" y="51332"/>
                  </a:lnTo>
                  <a:lnTo>
                    <a:pt x="36727" y="51241"/>
                  </a:lnTo>
                  <a:lnTo>
                    <a:pt x="36681" y="51173"/>
                  </a:lnTo>
                  <a:lnTo>
                    <a:pt x="36636" y="51151"/>
                  </a:lnTo>
                  <a:lnTo>
                    <a:pt x="36591" y="51151"/>
                  </a:lnTo>
                  <a:lnTo>
                    <a:pt x="35912" y="51309"/>
                  </a:lnTo>
                  <a:lnTo>
                    <a:pt x="35572" y="51309"/>
                  </a:lnTo>
                  <a:lnTo>
                    <a:pt x="35164" y="51151"/>
                  </a:lnTo>
                  <a:lnTo>
                    <a:pt x="35096" y="51128"/>
                  </a:lnTo>
                  <a:lnTo>
                    <a:pt x="34825" y="51218"/>
                  </a:lnTo>
                  <a:lnTo>
                    <a:pt x="34734" y="51218"/>
                  </a:lnTo>
                  <a:lnTo>
                    <a:pt x="34779" y="51173"/>
                  </a:lnTo>
                  <a:lnTo>
                    <a:pt x="35164" y="50969"/>
                  </a:lnTo>
                  <a:lnTo>
                    <a:pt x="35255" y="50901"/>
                  </a:lnTo>
                  <a:lnTo>
                    <a:pt x="35481" y="50720"/>
                  </a:lnTo>
                  <a:lnTo>
                    <a:pt x="35527" y="50607"/>
                  </a:lnTo>
                  <a:lnTo>
                    <a:pt x="35572" y="50471"/>
                  </a:lnTo>
                  <a:lnTo>
                    <a:pt x="35617" y="50268"/>
                  </a:lnTo>
                  <a:lnTo>
                    <a:pt x="35595" y="50132"/>
                  </a:lnTo>
                  <a:lnTo>
                    <a:pt x="35504" y="50064"/>
                  </a:lnTo>
                  <a:lnTo>
                    <a:pt x="35368" y="49996"/>
                  </a:lnTo>
                  <a:lnTo>
                    <a:pt x="35278" y="49905"/>
                  </a:lnTo>
                  <a:lnTo>
                    <a:pt x="35346" y="49860"/>
                  </a:lnTo>
                  <a:lnTo>
                    <a:pt x="35685" y="49883"/>
                  </a:lnTo>
                  <a:lnTo>
                    <a:pt x="35844" y="49905"/>
                  </a:lnTo>
                  <a:lnTo>
                    <a:pt x="36115" y="49996"/>
                  </a:lnTo>
                  <a:lnTo>
                    <a:pt x="36342" y="50018"/>
                  </a:lnTo>
                  <a:lnTo>
                    <a:pt x="36614" y="49996"/>
                  </a:lnTo>
                  <a:lnTo>
                    <a:pt x="36727" y="49951"/>
                  </a:lnTo>
                  <a:lnTo>
                    <a:pt x="37066" y="49769"/>
                  </a:lnTo>
                  <a:lnTo>
                    <a:pt x="37180" y="49656"/>
                  </a:lnTo>
                  <a:lnTo>
                    <a:pt x="37383" y="49430"/>
                  </a:lnTo>
                  <a:lnTo>
                    <a:pt x="37451" y="49226"/>
                  </a:lnTo>
                  <a:lnTo>
                    <a:pt x="37429" y="48977"/>
                  </a:lnTo>
                  <a:lnTo>
                    <a:pt x="37383" y="48796"/>
                  </a:lnTo>
                  <a:lnTo>
                    <a:pt x="37315" y="48705"/>
                  </a:lnTo>
                  <a:lnTo>
                    <a:pt x="37112" y="48660"/>
                  </a:lnTo>
                  <a:lnTo>
                    <a:pt x="36817" y="48660"/>
                  </a:lnTo>
                  <a:lnTo>
                    <a:pt x="36591" y="48637"/>
                  </a:lnTo>
                  <a:lnTo>
                    <a:pt x="36297" y="48569"/>
                  </a:lnTo>
                  <a:lnTo>
                    <a:pt x="36251" y="48388"/>
                  </a:lnTo>
                  <a:lnTo>
                    <a:pt x="36319" y="48320"/>
                  </a:lnTo>
                  <a:lnTo>
                    <a:pt x="36387" y="48320"/>
                  </a:lnTo>
                  <a:lnTo>
                    <a:pt x="36636" y="48433"/>
                  </a:lnTo>
                  <a:lnTo>
                    <a:pt x="37021" y="48433"/>
                  </a:lnTo>
                  <a:lnTo>
                    <a:pt x="37270" y="48479"/>
                  </a:lnTo>
                  <a:lnTo>
                    <a:pt x="37451" y="48569"/>
                  </a:lnTo>
                  <a:lnTo>
                    <a:pt x="37632" y="48728"/>
                  </a:lnTo>
                  <a:lnTo>
                    <a:pt x="37768" y="48909"/>
                  </a:lnTo>
                  <a:lnTo>
                    <a:pt x="37949" y="49067"/>
                  </a:lnTo>
                  <a:lnTo>
                    <a:pt x="38153" y="49181"/>
                  </a:lnTo>
                  <a:lnTo>
                    <a:pt x="38334" y="49339"/>
                  </a:lnTo>
                  <a:lnTo>
                    <a:pt x="38470" y="49520"/>
                  </a:lnTo>
                  <a:lnTo>
                    <a:pt x="38561" y="49769"/>
                  </a:lnTo>
                  <a:lnTo>
                    <a:pt x="38583" y="50064"/>
                  </a:lnTo>
                  <a:lnTo>
                    <a:pt x="38674" y="50381"/>
                  </a:lnTo>
                  <a:lnTo>
                    <a:pt x="38787" y="50720"/>
                  </a:lnTo>
                  <a:lnTo>
                    <a:pt x="38946" y="50947"/>
                  </a:lnTo>
                  <a:lnTo>
                    <a:pt x="39308" y="51196"/>
                  </a:lnTo>
                  <a:lnTo>
                    <a:pt x="39421" y="51218"/>
                  </a:lnTo>
                  <a:lnTo>
                    <a:pt x="39602" y="51196"/>
                  </a:lnTo>
                  <a:lnTo>
                    <a:pt x="39806" y="51241"/>
                  </a:lnTo>
                  <a:lnTo>
                    <a:pt x="39874" y="51105"/>
                  </a:lnTo>
                  <a:lnTo>
                    <a:pt x="39919" y="50562"/>
                  </a:lnTo>
                  <a:lnTo>
                    <a:pt x="39942" y="50449"/>
                  </a:lnTo>
                  <a:lnTo>
                    <a:pt x="39942" y="50358"/>
                  </a:lnTo>
                  <a:lnTo>
                    <a:pt x="40010" y="50222"/>
                  </a:lnTo>
                  <a:lnTo>
                    <a:pt x="40033" y="50743"/>
                  </a:lnTo>
                  <a:lnTo>
                    <a:pt x="40033" y="50811"/>
                  </a:lnTo>
                  <a:lnTo>
                    <a:pt x="40033" y="50924"/>
                  </a:lnTo>
                  <a:lnTo>
                    <a:pt x="40055" y="51060"/>
                  </a:lnTo>
                  <a:lnTo>
                    <a:pt x="40055" y="51173"/>
                  </a:lnTo>
                  <a:lnTo>
                    <a:pt x="40304" y="51151"/>
                  </a:lnTo>
                  <a:lnTo>
                    <a:pt x="40395" y="51218"/>
                  </a:lnTo>
                  <a:lnTo>
                    <a:pt x="40667" y="51151"/>
                  </a:lnTo>
                  <a:lnTo>
                    <a:pt x="40734" y="51015"/>
                  </a:lnTo>
                  <a:lnTo>
                    <a:pt x="40689" y="50879"/>
                  </a:lnTo>
                  <a:lnTo>
                    <a:pt x="40667" y="50358"/>
                  </a:lnTo>
                  <a:lnTo>
                    <a:pt x="40621" y="50222"/>
                  </a:lnTo>
                  <a:lnTo>
                    <a:pt x="40621" y="50086"/>
                  </a:lnTo>
                  <a:lnTo>
                    <a:pt x="40599" y="49656"/>
                  </a:lnTo>
                  <a:lnTo>
                    <a:pt x="40621" y="49384"/>
                  </a:lnTo>
                  <a:lnTo>
                    <a:pt x="40599" y="49045"/>
                  </a:lnTo>
                  <a:lnTo>
                    <a:pt x="40553" y="48705"/>
                  </a:lnTo>
                  <a:lnTo>
                    <a:pt x="40395" y="48637"/>
                  </a:lnTo>
                  <a:lnTo>
                    <a:pt x="40214" y="48773"/>
                  </a:lnTo>
                  <a:lnTo>
                    <a:pt x="40168" y="48773"/>
                  </a:lnTo>
                  <a:lnTo>
                    <a:pt x="40123" y="48818"/>
                  </a:lnTo>
                  <a:lnTo>
                    <a:pt x="40078" y="48954"/>
                  </a:lnTo>
                  <a:lnTo>
                    <a:pt x="40033" y="49271"/>
                  </a:lnTo>
                  <a:lnTo>
                    <a:pt x="39987" y="48932"/>
                  </a:lnTo>
                  <a:lnTo>
                    <a:pt x="39965" y="48750"/>
                  </a:lnTo>
                  <a:lnTo>
                    <a:pt x="39965" y="48637"/>
                  </a:lnTo>
                  <a:lnTo>
                    <a:pt x="39987" y="48592"/>
                  </a:lnTo>
                  <a:lnTo>
                    <a:pt x="40100" y="48479"/>
                  </a:lnTo>
                  <a:lnTo>
                    <a:pt x="40350" y="48184"/>
                  </a:lnTo>
                  <a:lnTo>
                    <a:pt x="40395" y="48026"/>
                  </a:lnTo>
                  <a:lnTo>
                    <a:pt x="40146" y="48003"/>
                  </a:lnTo>
                  <a:lnTo>
                    <a:pt x="40055" y="47958"/>
                  </a:lnTo>
                  <a:lnTo>
                    <a:pt x="39965" y="47596"/>
                  </a:lnTo>
                  <a:lnTo>
                    <a:pt x="39919" y="47573"/>
                  </a:lnTo>
                  <a:lnTo>
                    <a:pt x="39670" y="47460"/>
                  </a:lnTo>
                  <a:lnTo>
                    <a:pt x="39602" y="47392"/>
                  </a:lnTo>
                  <a:lnTo>
                    <a:pt x="39331" y="47165"/>
                  </a:lnTo>
                  <a:lnTo>
                    <a:pt x="39104" y="47030"/>
                  </a:lnTo>
                  <a:lnTo>
                    <a:pt x="38923" y="46871"/>
                  </a:lnTo>
                  <a:lnTo>
                    <a:pt x="38583" y="46577"/>
                  </a:lnTo>
                  <a:lnTo>
                    <a:pt x="38448" y="46486"/>
                  </a:lnTo>
                  <a:lnTo>
                    <a:pt x="38312" y="46282"/>
                  </a:lnTo>
                  <a:lnTo>
                    <a:pt x="38244" y="46237"/>
                  </a:lnTo>
                  <a:lnTo>
                    <a:pt x="38108" y="46373"/>
                  </a:lnTo>
                  <a:lnTo>
                    <a:pt x="37882" y="46486"/>
                  </a:lnTo>
                  <a:lnTo>
                    <a:pt x="37814" y="46350"/>
                  </a:lnTo>
                  <a:lnTo>
                    <a:pt x="37882" y="46282"/>
                  </a:lnTo>
                  <a:lnTo>
                    <a:pt x="38108" y="46147"/>
                  </a:lnTo>
                  <a:lnTo>
                    <a:pt x="38221" y="46056"/>
                  </a:lnTo>
                  <a:lnTo>
                    <a:pt x="38244" y="45852"/>
                  </a:lnTo>
                  <a:lnTo>
                    <a:pt x="38153" y="45105"/>
                  </a:lnTo>
                  <a:lnTo>
                    <a:pt x="38153" y="45037"/>
                  </a:lnTo>
                  <a:lnTo>
                    <a:pt x="38131" y="45014"/>
                  </a:lnTo>
                  <a:lnTo>
                    <a:pt x="37995" y="45037"/>
                  </a:lnTo>
                  <a:lnTo>
                    <a:pt x="37791" y="45173"/>
                  </a:lnTo>
                  <a:lnTo>
                    <a:pt x="37700" y="45241"/>
                  </a:lnTo>
                  <a:lnTo>
                    <a:pt x="37429" y="45286"/>
                  </a:lnTo>
                  <a:lnTo>
                    <a:pt x="37112" y="45490"/>
                  </a:lnTo>
                  <a:lnTo>
                    <a:pt x="37021" y="45558"/>
                  </a:lnTo>
                  <a:lnTo>
                    <a:pt x="36863" y="45626"/>
                  </a:lnTo>
                  <a:lnTo>
                    <a:pt x="36795" y="45603"/>
                  </a:lnTo>
                  <a:lnTo>
                    <a:pt x="36659" y="45513"/>
                  </a:lnTo>
                  <a:lnTo>
                    <a:pt x="37021" y="45286"/>
                  </a:lnTo>
                  <a:lnTo>
                    <a:pt x="37112" y="45286"/>
                  </a:lnTo>
                  <a:lnTo>
                    <a:pt x="37293" y="45150"/>
                  </a:lnTo>
                  <a:lnTo>
                    <a:pt x="37768" y="44946"/>
                  </a:lnTo>
                  <a:lnTo>
                    <a:pt x="37836" y="44788"/>
                  </a:lnTo>
                  <a:lnTo>
                    <a:pt x="37972" y="44697"/>
                  </a:lnTo>
                  <a:lnTo>
                    <a:pt x="38153" y="44629"/>
                  </a:lnTo>
                  <a:lnTo>
                    <a:pt x="38266" y="44629"/>
                  </a:lnTo>
                  <a:lnTo>
                    <a:pt x="38334" y="44946"/>
                  </a:lnTo>
                  <a:lnTo>
                    <a:pt x="38493" y="45580"/>
                  </a:lnTo>
                  <a:lnTo>
                    <a:pt x="38719" y="46079"/>
                  </a:lnTo>
                  <a:lnTo>
                    <a:pt x="38878" y="46214"/>
                  </a:lnTo>
                  <a:lnTo>
                    <a:pt x="39036" y="46373"/>
                  </a:lnTo>
                  <a:lnTo>
                    <a:pt x="39399" y="46531"/>
                  </a:lnTo>
                  <a:lnTo>
                    <a:pt x="39806" y="46803"/>
                  </a:lnTo>
                  <a:lnTo>
                    <a:pt x="39965" y="46984"/>
                  </a:lnTo>
                  <a:lnTo>
                    <a:pt x="40123" y="47075"/>
                  </a:lnTo>
                  <a:lnTo>
                    <a:pt x="40168" y="46803"/>
                  </a:lnTo>
                  <a:lnTo>
                    <a:pt x="40146" y="46486"/>
                  </a:lnTo>
                  <a:lnTo>
                    <a:pt x="40304" y="46350"/>
                  </a:lnTo>
                  <a:lnTo>
                    <a:pt x="40350" y="45716"/>
                  </a:lnTo>
                  <a:lnTo>
                    <a:pt x="40350" y="45490"/>
                  </a:lnTo>
                  <a:lnTo>
                    <a:pt x="40327" y="44969"/>
                  </a:lnTo>
                  <a:lnTo>
                    <a:pt x="40214" y="44833"/>
                  </a:lnTo>
                  <a:lnTo>
                    <a:pt x="40010" y="44788"/>
                  </a:lnTo>
                  <a:lnTo>
                    <a:pt x="39670" y="44516"/>
                  </a:lnTo>
                  <a:lnTo>
                    <a:pt x="39557" y="44267"/>
                  </a:lnTo>
                  <a:lnTo>
                    <a:pt x="39376" y="44222"/>
                  </a:lnTo>
                  <a:lnTo>
                    <a:pt x="39195" y="44041"/>
                  </a:lnTo>
                  <a:lnTo>
                    <a:pt x="38991" y="43882"/>
                  </a:lnTo>
                  <a:lnTo>
                    <a:pt x="38855" y="43656"/>
                  </a:lnTo>
                  <a:lnTo>
                    <a:pt x="38674" y="43611"/>
                  </a:lnTo>
                  <a:lnTo>
                    <a:pt x="38312" y="43588"/>
                  </a:lnTo>
                  <a:lnTo>
                    <a:pt x="37927" y="43656"/>
                  </a:lnTo>
                  <a:lnTo>
                    <a:pt x="37768" y="43746"/>
                  </a:lnTo>
                  <a:lnTo>
                    <a:pt x="37655" y="43996"/>
                  </a:lnTo>
                  <a:lnTo>
                    <a:pt x="37157" y="44199"/>
                  </a:lnTo>
                  <a:lnTo>
                    <a:pt x="37021" y="44222"/>
                  </a:lnTo>
                  <a:lnTo>
                    <a:pt x="36840" y="44267"/>
                  </a:lnTo>
                  <a:lnTo>
                    <a:pt x="36591" y="44403"/>
                  </a:lnTo>
                  <a:lnTo>
                    <a:pt x="36342" y="44358"/>
                  </a:lnTo>
                  <a:lnTo>
                    <a:pt x="36229" y="44380"/>
                  </a:lnTo>
                  <a:lnTo>
                    <a:pt x="36115" y="44562"/>
                  </a:lnTo>
                  <a:lnTo>
                    <a:pt x="36070" y="44562"/>
                  </a:lnTo>
                  <a:lnTo>
                    <a:pt x="36002" y="44494"/>
                  </a:lnTo>
                  <a:lnTo>
                    <a:pt x="35957" y="44426"/>
                  </a:lnTo>
                  <a:lnTo>
                    <a:pt x="35934" y="44358"/>
                  </a:lnTo>
                  <a:lnTo>
                    <a:pt x="36002" y="44312"/>
                  </a:lnTo>
                  <a:lnTo>
                    <a:pt x="36183" y="44267"/>
                  </a:lnTo>
                  <a:lnTo>
                    <a:pt x="36342" y="44245"/>
                  </a:lnTo>
                  <a:lnTo>
                    <a:pt x="36500" y="44290"/>
                  </a:lnTo>
                  <a:lnTo>
                    <a:pt x="36614" y="44267"/>
                  </a:lnTo>
                  <a:lnTo>
                    <a:pt x="36659" y="44222"/>
                  </a:lnTo>
                  <a:lnTo>
                    <a:pt x="36749" y="44063"/>
                  </a:lnTo>
                  <a:lnTo>
                    <a:pt x="36704" y="43973"/>
                  </a:lnTo>
                  <a:lnTo>
                    <a:pt x="36251" y="43724"/>
                  </a:lnTo>
                  <a:lnTo>
                    <a:pt x="36183" y="43543"/>
                  </a:lnTo>
                  <a:lnTo>
                    <a:pt x="36410" y="43701"/>
                  </a:lnTo>
                  <a:lnTo>
                    <a:pt x="36568" y="43792"/>
                  </a:lnTo>
                  <a:lnTo>
                    <a:pt x="36863" y="43882"/>
                  </a:lnTo>
                  <a:lnTo>
                    <a:pt x="37044" y="44041"/>
                  </a:lnTo>
                  <a:lnTo>
                    <a:pt x="37134" y="44041"/>
                  </a:lnTo>
                  <a:lnTo>
                    <a:pt x="37383" y="43973"/>
                  </a:lnTo>
                  <a:lnTo>
                    <a:pt x="37451" y="43928"/>
                  </a:lnTo>
                  <a:lnTo>
                    <a:pt x="37610" y="43679"/>
                  </a:lnTo>
                  <a:lnTo>
                    <a:pt x="37723" y="43565"/>
                  </a:lnTo>
                  <a:lnTo>
                    <a:pt x="37949" y="43407"/>
                  </a:lnTo>
                  <a:lnTo>
                    <a:pt x="38131" y="43339"/>
                  </a:lnTo>
                  <a:lnTo>
                    <a:pt x="38153" y="43248"/>
                  </a:lnTo>
                  <a:lnTo>
                    <a:pt x="38040" y="43135"/>
                  </a:lnTo>
                  <a:lnTo>
                    <a:pt x="37746" y="42682"/>
                  </a:lnTo>
                  <a:lnTo>
                    <a:pt x="37632" y="42524"/>
                  </a:lnTo>
                  <a:lnTo>
                    <a:pt x="37565" y="42411"/>
                  </a:lnTo>
                  <a:lnTo>
                    <a:pt x="37565" y="42365"/>
                  </a:lnTo>
                  <a:lnTo>
                    <a:pt x="37700" y="42478"/>
                  </a:lnTo>
                  <a:lnTo>
                    <a:pt x="37882" y="42705"/>
                  </a:lnTo>
                  <a:lnTo>
                    <a:pt x="38040" y="42931"/>
                  </a:lnTo>
                  <a:lnTo>
                    <a:pt x="38153" y="43022"/>
                  </a:lnTo>
                  <a:lnTo>
                    <a:pt x="38221" y="43067"/>
                  </a:lnTo>
                  <a:lnTo>
                    <a:pt x="38312" y="43067"/>
                  </a:lnTo>
                  <a:lnTo>
                    <a:pt x="38402" y="42999"/>
                  </a:lnTo>
                  <a:lnTo>
                    <a:pt x="38493" y="42886"/>
                  </a:lnTo>
                  <a:lnTo>
                    <a:pt x="38651" y="42614"/>
                  </a:lnTo>
                  <a:lnTo>
                    <a:pt x="38968" y="43248"/>
                  </a:lnTo>
                  <a:lnTo>
                    <a:pt x="39376" y="43656"/>
                  </a:lnTo>
                  <a:lnTo>
                    <a:pt x="39580" y="43792"/>
                  </a:lnTo>
                  <a:lnTo>
                    <a:pt x="40078" y="43996"/>
                  </a:lnTo>
                  <a:lnTo>
                    <a:pt x="40214" y="43996"/>
                  </a:lnTo>
                  <a:lnTo>
                    <a:pt x="40463" y="43769"/>
                  </a:lnTo>
                  <a:lnTo>
                    <a:pt x="40712" y="43565"/>
                  </a:lnTo>
                  <a:lnTo>
                    <a:pt x="40893" y="43475"/>
                  </a:lnTo>
                  <a:lnTo>
                    <a:pt x="41436" y="43475"/>
                  </a:lnTo>
                  <a:lnTo>
                    <a:pt x="41550" y="43384"/>
                  </a:lnTo>
                  <a:lnTo>
                    <a:pt x="41595" y="42931"/>
                  </a:lnTo>
                  <a:lnTo>
                    <a:pt x="41685" y="42456"/>
                  </a:lnTo>
                  <a:lnTo>
                    <a:pt x="41663" y="42388"/>
                  </a:lnTo>
                  <a:lnTo>
                    <a:pt x="41142" y="42116"/>
                  </a:lnTo>
                  <a:lnTo>
                    <a:pt x="40916" y="42048"/>
                  </a:lnTo>
                  <a:lnTo>
                    <a:pt x="40372" y="42026"/>
                  </a:lnTo>
                  <a:lnTo>
                    <a:pt x="40259" y="41980"/>
                  </a:lnTo>
                  <a:lnTo>
                    <a:pt x="40146" y="41867"/>
                  </a:lnTo>
                  <a:lnTo>
                    <a:pt x="40100" y="41754"/>
                  </a:lnTo>
                  <a:lnTo>
                    <a:pt x="40100" y="41686"/>
                  </a:lnTo>
                  <a:lnTo>
                    <a:pt x="40123" y="41573"/>
                  </a:lnTo>
                  <a:lnTo>
                    <a:pt x="40191" y="41460"/>
                  </a:lnTo>
                  <a:lnTo>
                    <a:pt x="40214" y="41346"/>
                  </a:lnTo>
                  <a:lnTo>
                    <a:pt x="40191" y="41233"/>
                  </a:lnTo>
                  <a:lnTo>
                    <a:pt x="40146" y="41143"/>
                  </a:lnTo>
                  <a:lnTo>
                    <a:pt x="40100" y="41120"/>
                  </a:lnTo>
                  <a:lnTo>
                    <a:pt x="40100" y="41075"/>
                  </a:lnTo>
                  <a:lnTo>
                    <a:pt x="40214" y="40984"/>
                  </a:lnTo>
                  <a:lnTo>
                    <a:pt x="40372" y="40803"/>
                  </a:lnTo>
                  <a:lnTo>
                    <a:pt x="40417" y="40667"/>
                  </a:lnTo>
                  <a:lnTo>
                    <a:pt x="40372" y="40282"/>
                  </a:lnTo>
                  <a:lnTo>
                    <a:pt x="40395" y="40282"/>
                  </a:lnTo>
                  <a:lnTo>
                    <a:pt x="40553" y="40531"/>
                  </a:lnTo>
                  <a:lnTo>
                    <a:pt x="40485" y="40893"/>
                  </a:lnTo>
                  <a:lnTo>
                    <a:pt x="40395" y="41233"/>
                  </a:lnTo>
                  <a:lnTo>
                    <a:pt x="40689" y="41482"/>
                  </a:lnTo>
                  <a:lnTo>
                    <a:pt x="41051" y="41618"/>
                  </a:lnTo>
                  <a:lnTo>
                    <a:pt x="41436" y="41550"/>
                  </a:lnTo>
                  <a:lnTo>
                    <a:pt x="41753" y="41346"/>
                  </a:lnTo>
                  <a:lnTo>
                    <a:pt x="41753" y="41120"/>
                  </a:lnTo>
                  <a:lnTo>
                    <a:pt x="41912" y="41120"/>
                  </a:lnTo>
                  <a:lnTo>
                    <a:pt x="42229" y="41188"/>
                  </a:lnTo>
                  <a:lnTo>
                    <a:pt x="42365" y="41165"/>
                  </a:lnTo>
                  <a:lnTo>
                    <a:pt x="42455" y="41120"/>
                  </a:lnTo>
                  <a:lnTo>
                    <a:pt x="42501" y="41052"/>
                  </a:lnTo>
                  <a:lnTo>
                    <a:pt x="42523" y="40939"/>
                  </a:lnTo>
                  <a:lnTo>
                    <a:pt x="42546" y="40780"/>
                  </a:lnTo>
                  <a:lnTo>
                    <a:pt x="42569" y="40554"/>
                  </a:lnTo>
                  <a:lnTo>
                    <a:pt x="42523" y="40350"/>
                  </a:lnTo>
                  <a:lnTo>
                    <a:pt x="42410" y="40192"/>
                  </a:lnTo>
                  <a:lnTo>
                    <a:pt x="42319" y="40101"/>
                  </a:lnTo>
                  <a:lnTo>
                    <a:pt x="42116" y="39422"/>
                  </a:lnTo>
                  <a:lnTo>
                    <a:pt x="41957" y="39059"/>
                  </a:lnTo>
                  <a:lnTo>
                    <a:pt x="41776" y="38924"/>
                  </a:lnTo>
                  <a:lnTo>
                    <a:pt x="41618" y="39059"/>
                  </a:lnTo>
                  <a:lnTo>
                    <a:pt x="41527" y="39444"/>
                  </a:lnTo>
                  <a:lnTo>
                    <a:pt x="41459" y="39807"/>
                  </a:lnTo>
                  <a:lnTo>
                    <a:pt x="41255" y="40078"/>
                  </a:lnTo>
                  <a:lnTo>
                    <a:pt x="41119" y="40010"/>
                  </a:lnTo>
                  <a:lnTo>
                    <a:pt x="41119" y="39965"/>
                  </a:lnTo>
                  <a:lnTo>
                    <a:pt x="41165" y="39920"/>
                  </a:lnTo>
                  <a:lnTo>
                    <a:pt x="41233" y="39784"/>
                  </a:lnTo>
                  <a:lnTo>
                    <a:pt x="41323" y="39558"/>
                  </a:lnTo>
                  <a:lnTo>
                    <a:pt x="41323" y="39308"/>
                  </a:lnTo>
                  <a:lnTo>
                    <a:pt x="41255" y="38991"/>
                  </a:lnTo>
                  <a:lnTo>
                    <a:pt x="41210" y="38810"/>
                  </a:lnTo>
                  <a:lnTo>
                    <a:pt x="41165" y="38742"/>
                  </a:lnTo>
                  <a:lnTo>
                    <a:pt x="41097" y="38720"/>
                  </a:lnTo>
                  <a:lnTo>
                    <a:pt x="41029" y="38765"/>
                  </a:lnTo>
                  <a:lnTo>
                    <a:pt x="40780" y="38969"/>
                  </a:lnTo>
                  <a:lnTo>
                    <a:pt x="40667" y="39059"/>
                  </a:lnTo>
                  <a:lnTo>
                    <a:pt x="40599" y="39082"/>
                  </a:lnTo>
                  <a:lnTo>
                    <a:pt x="40531" y="39059"/>
                  </a:lnTo>
                  <a:lnTo>
                    <a:pt x="40440" y="38969"/>
                  </a:lnTo>
                  <a:lnTo>
                    <a:pt x="40282" y="38765"/>
                  </a:lnTo>
                  <a:lnTo>
                    <a:pt x="40168" y="38607"/>
                  </a:lnTo>
                  <a:lnTo>
                    <a:pt x="40463" y="38856"/>
                  </a:lnTo>
                  <a:lnTo>
                    <a:pt x="40644" y="38901"/>
                  </a:lnTo>
                  <a:lnTo>
                    <a:pt x="40825" y="38765"/>
                  </a:lnTo>
                  <a:lnTo>
                    <a:pt x="40961" y="38561"/>
                  </a:lnTo>
                  <a:lnTo>
                    <a:pt x="41074" y="38516"/>
                  </a:lnTo>
                  <a:lnTo>
                    <a:pt x="41233" y="38493"/>
                  </a:lnTo>
                  <a:lnTo>
                    <a:pt x="41572" y="37995"/>
                  </a:lnTo>
                  <a:lnTo>
                    <a:pt x="41799" y="38018"/>
                  </a:lnTo>
                  <a:lnTo>
                    <a:pt x="41935" y="38176"/>
                  </a:lnTo>
                  <a:lnTo>
                    <a:pt x="42025" y="38335"/>
                  </a:lnTo>
                  <a:lnTo>
                    <a:pt x="42116" y="38493"/>
                  </a:lnTo>
                  <a:lnTo>
                    <a:pt x="42206" y="38516"/>
                  </a:lnTo>
                  <a:lnTo>
                    <a:pt x="42319" y="38425"/>
                  </a:lnTo>
                  <a:lnTo>
                    <a:pt x="42410" y="38267"/>
                  </a:lnTo>
                  <a:lnTo>
                    <a:pt x="42433" y="38040"/>
                  </a:lnTo>
                  <a:lnTo>
                    <a:pt x="42455" y="37769"/>
                  </a:lnTo>
                  <a:lnTo>
                    <a:pt x="42433" y="37429"/>
                  </a:lnTo>
                  <a:lnTo>
                    <a:pt x="42387" y="37203"/>
                  </a:lnTo>
                  <a:lnTo>
                    <a:pt x="42365" y="37090"/>
                  </a:lnTo>
                  <a:lnTo>
                    <a:pt x="42365" y="36954"/>
                  </a:lnTo>
                  <a:lnTo>
                    <a:pt x="42365" y="36818"/>
                  </a:lnTo>
                  <a:lnTo>
                    <a:pt x="42342" y="36591"/>
                  </a:lnTo>
                  <a:lnTo>
                    <a:pt x="42297" y="36478"/>
                  </a:lnTo>
                  <a:lnTo>
                    <a:pt x="42093" y="36139"/>
                  </a:lnTo>
                  <a:lnTo>
                    <a:pt x="41980" y="35822"/>
                  </a:lnTo>
                  <a:lnTo>
                    <a:pt x="42048" y="35391"/>
                  </a:lnTo>
                  <a:lnTo>
                    <a:pt x="41867" y="35074"/>
                  </a:lnTo>
                  <a:lnTo>
                    <a:pt x="41731" y="35029"/>
                  </a:lnTo>
                  <a:lnTo>
                    <a:pt x="41595" y="35029"/>
                  </a:lnTo>
                  <a:lnTo>
                    <a:pt x="41504" y="35006"/>
                  </a:lnTo>
                  <a:lnTo>
                    <a:pt x="41323" y="34893"/>
                  </a:lnTo>
                  <a:lnTo>
                    <a:pt x="41233" y="34780"/>
                  </a:lnTo>
                  <a:lnTo>
                    <a:pt x="41006" y="34916"/>
                  </a:lnTo>
                  <a:lnTo>
                    <a:pt x="40825" y="34916"/>
                  </a:lnTo>
                  <a:lnTo>
                    <a:pt x="40757" y="34893"/>
                  </a:lnTo>
                  <a:lnTo>
                    <a:pt x="40689" y="34825"/>
                  </a:lnTo>
                  <a:lnTo>
                    <a:pt x="40553" y="34463"/>
                  </a:lnTo>
                  <a:lnTo>
                    <a:pt x="40463" y="33874"/>
                  </a:lnTo>
                  <a:lnTo>
                    <a:pt x="40350" y="33829"/>
                  </a:lnTo>
                  <a:lnTo>
                    <a:pt x="40123" y="33784"/>
                  </a:lnTo>
                  <a:lnTo>
                    <a:pt x="40055" y="33738"/>
                  </a:lnTo>
                  <a:lnTo>
                    <a:pt x="40010" y="33693"/>
                  </a:lnTo>
                  <a:lnTo>
                    <a:pt x="39874" y="33512"/>
                  </a:lnTo>
                  <a:lnTo>
                    <a:pt x="39874" y="33421"/>
                  </a:lnTo>
                  <a:lnTo>
                    <a:pt x="39919" y="33353"/>
                  </a:lnTo>
                  <a:lnTo>
                    <a:pt x="40100" y="33127"/>
                  </a:lnTo>
                  <a:lnTo>
                    <a:pt x="40214" y="33127"/>
                  </a:lnTo>
                  <a:lnTo>
                    <a:pt x="40417" y="33286"/>
                  </a:lnTo>
                  <a:lnTo>
                    <a:pt x="40553" y="33467"/>
                  </a:lnTo>
                  <a:lnTo>
                    <a:pt x="40667" y="33489"/>
                  </a:lnTo>
                  <a:lnTo>
                    <a:pt x="41187" y="32946"/>
                  </a:lnTo>
                  <a:lnTo>
                    <a:pt x="41187" y="32787"/>
                  </a:lnTo>
                  <a:lnTo>
                    <a:pt x="41550" y="32674"/>
                  </a:lnTo>
                  <a:lnTo>
                    <a:pt x="41889" y="32652"/>
                  </a:lnTo>
                  <a:lnTo>
                    <a:pt x="42048" y="32697"/>
                  </a:lnTo>
                  <a:lnTo>
                    <a:pt x="42342" y="32878"/>
                  </a:lnTo>
                  <a:lnTo>
                    <a:pt x="42614" y="32969"/>
                  </a:lnTo>
                  <a:lnTo>
                    <a:pt x="42750" y="33059"/>
                  </a:lnTo>
                  <a:lnTo>
                    <a:pt x="42840" y="33150"/>
                  </a:lnTo>
                  <a:lnTo>
                    <a:pt x="42953" y="33218"/>
                  </a:lnTo>
                  <a:lnTo>
                    <a:pt x="43044" y="33218"/>
                  </a:lnTo>
                  <a:lnTo>
                    <a:pt x="43135" y="33172"/>
                  </a:lnTo>
                  <a:lnTo>
                    <a:pt x="43225" y="32878"/>
                  </a:lnTo>
                  <a:lnTo>
                    <a:pt x="43270" y="32674"/>
                  </a:lnTo>
                  <a:lnTo>
                    <a:pt x="43293" y="32357"/>
                  </a:lnTo>
                  <a:lnTo>
                    <a:pt x="43293" y="31927"/>
                  </a:lnTo>
                  <a:lnTo>
                    <a:pt x="43270" y="31633"/>
                  </a:lnTo>
                  <a:lnTo>
                    <a:pt x="43180" y="31474"/>
                  </a:lnTo>
                  <a:lnTo>
                    <a:pt x="43067" y="31384"/>
                  </a:lnTo>
                  <a:lnTo>
                    <a:pt x="42818" y="31406"/>
                  </a:lnTo>
                  <a:lnTo>
                    <a:pt x="42636" y="31565"/>
                  </a:lnTo>
                  <a:lnTo>
                    <a:pt x="42501" y="31610"/>
                  </a:lnTo>
                  <a:lnTo>
                    <a:pt x="42410" y="31519"/>
                  </a:lnTo>
                  <a:lnTo>
                    <a:pt x="42274" y="31338"/>
                  </a:lnTo>
                  <a:lnTo>
                    <a:pt x="42093" y="31202"/>
                  </a:lnTo>
                  <a:lnTo>
                    <a:pt x="41753" y="31067"/>
                  </a:lnTo>
                  <a:lnTo>
                    <a:pt x="41572" y="30795"/>
                  </a:lnTo>
                  <a:lnTo>
                    <a:pt x="41414" y="30161"/>
                  </a:lnTo>
                  <a:lnTo>
                    <a:pt x="41595" y="30002"/>
                  </a:lnTo>
                  <a:lnTo>
                    <a:pt x="41821" y="29889"/>
                  </a:lnTo>
                  <a:lnTo>
                    <a:pt x="41980" y="29980"/>
                  </a:lnTo>
                  <a:lnTo>
                    <a:pt x="42319" y="30342"/>
                  </a:lnTo>
                  <a:lnTo>
                    <a:pt x="42365" y="30365"/>
                  </a:lnTo>
                  <a:lnTo>
                    <a:pt x="42501" y="30274"/>
                  </a:lnTo>
                  <a:lnTo>
                    <a:pt x="42501" y="30161"/>
                  </a:lnTo>
                  <a:lnTo>
                    <a:pt x="42433" y="29934"/>
                  </a:lnTo>
                  <a:lnTo>
                    <a:pt x="42342" y="29799"/>
                  </a:lnTo>
                  <a:lnTo>
                    <a:pt x="42161" y="29617"/>
                  </a:lnTo>
                  <a:lnTo>
                    <a:pt x="41957" y="29482"/>
                  </a:lnTo>
                  <a:lnTo>
                    <a:pt x="41685" y="29255"/>
                  </a:lnTo>
                  <a:lnTo>
                    <a:pt x="41482" y="29142"/>
                  </a:lnTo>
                  <a:lnTo>
                    <a:pt x="41255" y="29051"/>
                  </a:lnTo>
                  <a:lnTo>
                    <a:pt x="41051" y="29300"/>
                  </a:lnTo>
                  <a:lnTo>
                    <a:pt x="40848" y="29867"/>
                  </a:lnTo>
                  <a:lnTo>
                    <a:pt x="40689" y="30048"/>
                  </a:lnTo>
                  <a:lnTo>
                    <a:pt x="40576" y="29821"/>
                  </a:lnTo>
                  <a:lnTo>
                    <a:pt x="40553" y="29527"/>
                  </a:lnTo>
                  <a:lnTo>
                    <a:pt x="40644" y="29119"/>
                  </a:lnTo>
                  <a:lnTo>
                    <a:pt x="40734" y="28757"/>
                  </a:lnTo>
                  <a:lnTo>
                    <a:pt x="40848" y="28440"/>
                  </a:lnTo>
                  <a:lnTo>
                    <a:pt x="40916" y="28055"/>
                  </a:lnTo>
                  <a:lnTo>
                    <a:pt x="40938" y="27602"/>
                  </a:lnTo>
                  <a:lnTo>
                    <a:pt x="41006" y="27263"/>
                  </a:lnTo>
                  <a:lnTo>
                    <a:pt x="41187" y="26561"/>
                  </a:lnTo>
                  <a:lnTo>
                    <a:pt x="41187" y="26402"/>
                  </a:lnTo>
                  <a:lnTo>
                    <a:pt x="41051" y="26198"/>
                  </a:lnTo>
                  <a:lnTo>
                    <a:pt x="41051" y="26130"/>
                  </a:lnTo>
                  <a:lnTo>
                    <a:pt x="41459" y="25542"/>
                  </a:lnTo>
                  <a:lnTo>
                    <a:pt x="41640" y="25451"/>
                  </a:lnTo>
                  <a:lnTo>
                    <a:pt x="41799" y="25451"/>
                  </a:lnTo>
                  <a:lnTo>
                    <a:pt x="41912" y="25383"/>
                  </a:lnTo>
                  <a:lnTo>
                    <a:pt x="41980" y="25293"/>
                  </a:lnTo>
                  <a:lnTo>
                    <a:pt x="42048" y="25112"/>
                  </a:lnTo>
                  <a:lnTo>
                    <a:pt x="42070" y="24908"/>
                  </a:lnTo>
                  <a:lnTo>
                    <a:pt x="42093" y="24681"/>
                  </a:lnTo>
                  <a:lnTo>
                    <a:pt x="42138" y="24546"/>
                  </a:lnTo>
                  <a:lnTo>
                    <a:pt x="42161" y="24478"/>
                  </a:lnTo>
                  <a:lnTo>
                    <a:pt x="42523" y="24229"/>
                  </a:lnTo>
                  <a:lnTo>
                    <a:pt x="42682" y="24093"/>
                  </a:lnTo>
                  <a:lnTo>
                    <a:pt x="42750" y="24002"/>
                  </a:lnTo>
                  <a:lnTo>
                    <a:pt x="42772" y="23844"/>
                  </a:lnTo>
                  <a:lnTo>
                    <a:pt x="42727" y="23685"/>
                  </a:lnTo>
                  <a:lnTo>
                    <a:pt x="42682" y="23527"/>
                  </a:lnTo>
                  <a:lnTo>
                    <a:pt x="42614" y="23368"/>
                  </a:lnTo>
                  <a:lnTo>
                    <a:pt x="42569" y="23300"/>
                  </a:lnTo>
                  <a:lnTo>
                    <a:pt x="42523" y="23323"/>
                  </a:lnTo>
                  <a:lnTo>
                    <a:pt x="42410" y="23255"/>
                  </a:lnTo>
                  <a:lnTo>
                    <a:pt x="42387" y="23051"/>
                  </a:lnTo>
                  <a:lnTo>
                    <a:pt x="42433" y="22666"/>
                  </a:lnTo>
                  <a:lnTo>
                    <a:pt x="42455" y="22327"/>
                  </a:lnTo>
                  <a:lnTo>
                    <a:pt x="42501" y="22010"/>
                  </a:lnTo>
                  <a:lnTo>
                    <a:pt x="42523" y="21806"/>
                  </a:lnTo>
                  <a:lnTo>
                    <a:pt x="42455" y="21579"/>
                  </a:lnTo>
                  <a:lnTo>
                    <a:pt x="42433" y="21511"/>
                  </a:lnTo>
                  <a:lnTo>
                    <a:pt x="42319" y="21489"/>
                  </a:lnTo>
                  <a:lnTo>
                    <a:pt x="42070" y="21534"/>
                  </a:lnTo>
                  <a:lnTo>
                    <a:pt x="41957" y="21489"/>
                  </a:lnTo>
                  <a:lnTo>
                    <a:pt x="41889" y="21398"/>
                  </a:lnTo>
                  <a:lnTo>
                    <a:pt x="41844" y="21262"/>
                  </a:lnTo>
                  <a:lnTo>
                    <a:pt x="41799" y="21013"/>
                  </a:lnTo>
                  <a:lnTo>
                    <a:pt x="41799" y="20674"/>
                  </a:lnTo>
                  <a:lnTo>
                    <a:pt x="41821" y="20334"/>
                  </a:lnTo>
                  <a:lnTo>
                    <a:pt x="41912" y="20017"/>
                  </a:lnTo>
                  <a:lnTo>
                    <a:pt x="42048" y="19723"/>
                  </a:lnTo>
                  <a:lnTo>
                    <a:pt x="42342" y="19270"/>
                  </a:lnTo>
                  <a:lnTo>
                    <a:pt x="42410" y="19179"/>
                  </a:lnTo>
                  <a:lnTo>
                    <a:pt x="42569" y="19157"/>
                  </a:lnTo>
                  <a:lnTo>
                    <a:pt x="42727" y="19224"/>
                  </a:lnTo>
                  <a:lnTo>
                    <a:pt x="42976" y="19428"/>
                  </a:lnTo>
                  <a:lnTo>
                    <a:pt x="43474" y="19587"/>
                  </a:lnTo>
                  <a:lnTo>
                    <a:pt x="43746" y="19564"/>
                  </a:lnTo>
                  <a:lnTo>
                    <a:pt x="44040" y="19451"/>
                  </a:lnTo>
                  <a:lnTo>
                    <a:pt x="44176" y="19428"/>
                  </a:lnTo>
                  <a:lnTo>
                    <a:pt x="44312" y="19496"/>
                  </a:lnTo>
                  <a:lnTo>
                    <a:pt x="44425" y="19474"/>
                  </a:lnTo>
                  <a:lnTo>
                    <a:pt x="44742" y="19202"/>
                  </a:lnTo>
                  <a:lnTo>
                    <a:pt x="44991" y="18840"/>
                  </a:lnTo>
                  <a:lnTo>
                    <a:pt x="45172" y="18545"/>
                  </a:lnTo>
                  <a:lnTo>
                    <a:pt x="45172" y="18387"/>
                  </a:lnTo>
                  <a:lnTo>
                    <a:pt x="44788" y="18115"/>
                  </a:lnTo>
                  <a:lnTo>
                    <a:pt x="44652" y="17979"/>
                  </a:lnTo>
                  <a:lnTo>
                    <a:pt x="44516" y="17685"/>
                  </a:lnTo>
                  <a:lnTo>
                    <a:pt x="44878" y="17300"/>
                  </a:lnTo>
                  <a:lnTo>
                    <a:pt x="45127" y="17345"/>
                  </a:lnTo>
                  <a:lnTo>
                    <a:pt x="45489" y="17300"/>
                  </a:lnTo>
                  <a:lnTo>
                    <a:pt x="45761" y="16960"/>
                  </a:lnTo>
                  <a:lnTo>
                    <a:pt x="46305" y="16756"/>
                  </a:lnTo>
                  <a:lnTo>
                    <a:pt x="46372" y="16689"/>
                  </a:lnTo>
                  <a:lnTo>
                    <a:pt x="46531" y="16417"/>
                  </a:lnTo>
                  <a:lnTo>
                    <a:pt x="46531" y="16213"/>
                  </a:lnTo>
                  <a:lnTo>
                    <a:pt x="46463" y="16009"/>
                  </a:lnTo>
                  <a:lnTo>
                    <a:pt x="46327" y="15692"/>
                  </a:lnTo>
                  <a:lnTo>
                    <a:pt x="46350" y="15602"/>
                  </a:lnTo>
                  <a:lnTo>
                    <a:pt x="46554" y="15488"/>
                  </a:lnTo>
                  <a:lnTo>
                    <a:pt x="46871" y="15466"/>
                  </a:lnTo>
                  <a:lnTo>
                    <a:pt x="47142" y="15375"/>
                  </a:lnTo>
                  <a:lnTo>
                    <a:pt x="47414" y="15126"/>
                  </a:lnTo>
                  <a:lnTo>
                    <a:pt x="47935" y="14379"/>
                  </a:lnTo>
                  <a:lnTo>
                    <a:pt x="48116" y="13971"/>
                  </a:lnTo>
                  <a:lnTo>
                    <a:pt x="48682" y="13360"/>
                  </a:lnTo>
                  <a:lnTo>
                    <a:pt x="48750" y="13179"/>
                  </a:lnTo>
                  <a:lnTo>
                    <a:pt x="48750" y="13066"/>
                  </a:lnTo>
                  <a:lnTo>
                    <a:pt x="48659" y="12930"/>
                  </a:lnTo>
                  <a:lnTo>
                    <a:pt x="48433" y="12545"/>
                  </a:lnTo>
                  <a:lnTo>
                    <a:pt x="48139" y="12137"/>
                  </a:lnTo>
                  <a:lnTo>
                    <a:pt x="47957" y="11956"/>
                  </a:lnTo>
                  <a:lnTo>
                    <a:pt x="47550" y="11752"/>
                  </a:lnTo>
                  <a:lnTo>
                    <a:pt x="46939" y="11368"/>
                  </a:lnTo>
                  <a:lnTo>
                    <a:pt x="46531" y="11232"/>
                  </a:lnTo>
                  <a:lnTo>
                    <a:pt x="45738" y="11186"/>
                  </a:lnTo>
                  <a:lnTo>
                    <a:pt x="45557" y="11096"/>
                  </a:lnTo>
                  <a:lnTo>
                    <a:pt x="45467" y="11118"/>
                  </a:lnTo>
                  <a:lnTo>
                    <a:pt x="45150" y="11390"/>
                  </a:lnTo>
                  <a:lnTo>
                    <a:pt x="45037" y="11435"/>
                  </a:lnTo>
                  <a:lnTo>
                    <a:pt x="44923" y="11571"/>
                  </a:lnTo>
                  <a:lnTo>
                    <a:pt x="44833" y="11707"/>
                  </a:lnTo>
                  <a:lnTo>
                    <a:pt x="44629" y="12273"/>
                  </a:lnTo>
                  <a:lnTo>
                    <a:pt x="44380" y="12726"/>
                  </a:lnTo>
                  <a:lnTo>
                    <a:pt x="44199" y="13224"/>
                  </a:lnTo>
                  <a:lnTo>
                    <a:pt x="44154" y="13315"/>
                  </a:lnTo>
                  <a:lnTo>
                    <a:pt x="43972" y="13496"/>
                  </a:lnTo>
                  <a:lnTo>
                    <a:pt x="43769" y="13337"/>
                  </a:lnTo>
                  <a:lnTo>
                    <a:pt x="43565" y="13269"/>
                  </a:lnTo>
                  <a:lnTo>
                    <a:pt x="43452" y="13134"/>
                  </a:lnTo>
                  <a:lnTo>
                    <a:pt x="43180" y="12952"/>
                  </a:lnTo>
                  <a:lnTo>
                    <a:pt x="42999" y="12998"/>
                  </a:lnTo>
                  <a:lnTo>
                    <a:pt x="42614" y="12885"/>
                  </a:lnTo>
                  <a:lnTo>
                    <a:pt x="42569" y="12183"/>
                  </a:lnTo>
                  <a:lnTo>
                    <a:pt x="42252" y="12205"/>
                  </a:lnTo>
                  <a:lnTo>
                    <a:pt x="41935" y="12613"/>
                  </a:lnTo>
                  <a:lnTo>
                    <a:pt x="41346" y="13949"/>
                  </a:lnTo>
                  <a:lnTo>
                    <a:pt x="41233" y="14130"/>
                  </a:lnTo>
                  <a:lnTo>
                    <a:pt x="41029" y="14402"/>
                  </a:lnTo>
                  <a:lnTo>
                    <a:pt x="40802" y="14651"/>
                  </a:lnTo>
                  <a:lnTo>
                    <a:pt x="40417" y="15307"/>
                  </a:lnTo>
                  <a:lnTo>
                    <a:pt x="40282" y="15466"/>
                  </a:lnTo>
                  <a:lnTo>
                    <a:pt x="39693" y="16009"/>
                  </a:lnTo>
                  <a:lnTo>
                    <a:pt x="39625" y="16213"/>
                  </a:lnTo>
                  <a:lnTo>
                    <a:pt x="39580" y="16394"/>
                  </a:lnTo>
                  <a:lnTo>
                    <a:pt x="39466" y="16666"/>
                  </a:lnTo>
                  <a:lnTo>
                    <a:pt x="39399" y="16621"/>
                  </a:lnTo>
                  <a:lnTo>
                    <a:pt x="39399" y="16326"/>
                  </a:lnTo>
                  <a:lnTo>
                    <a:pt x="39512" y="15941"/>
                  </a:lnTo>
                  <a:lnTo>
                    <a:pt x="39897" y="15058"/>
                  </a:lnTo>
                  <a:lnTo>
                    <a:pt x="40033" y="14854"/>
                  </a:lnTo>
                  <a:lnTo>
                    <a:pt x="40395" y="14107"/>
                  </a:lnTo>
                  <a:lnTo>
                    <a:pt x="40576" y="13768"/>
                  </a:lnTo>
                  <a:lnTo>
                    <a:pt x="40757" y="13292"/>
                  </a:lnTo>
                  <a:lnTo>
                    <a:pt x="40961" y="12409"/>
                  </a:lnTo>
                  <a:lnTo>
                    <a:pt x="41029" y="11888"/>
                  </a:lnTo>
                  <a:lnTo>
                    <a:pt x="41051" y="11368"/>
                  </a:lnTo>
                  <a:lnTo>
                    <a:pt x="41051" y="10915"/>
                  </a:lnTo>
                  <a:lnTo>
                    <a:pt x="41051" y="10552"/>
                  </a:lnTo>
                  <a:lnTo>
                    <a:pt x="41029" y="10281"/>
                  </a:lnTo>
                  <a:lnTo>
                    <a:pt x="40893" y="9783"/>
                  </a:lnTo>
                  <a:lnTo>
                    <a:pt x="40689" y="9760"/>
                  </a:lnTo>
                  <a:lnTo>
                    <a:pt x="39919" y="9873"/>
                  </a:lnTo>
                  <a:lnTo>
                    <a:pt x="39602" y="10009"/>
                  </a:lnTo>
                  <a:lnTo>
                    <a:pt x="39489" y="10122"/>
                  </a:lnTo>
                  <a:lnTo>
                    <a:pt x="39421" y="10235"/>
                  </a:lnTo>
                  <a:lnTo>
                    <a:pt x="39376" y="10484"/>
                  </a:lnTo>
                  <a:lnTo>
                    <a:pt x="39308" y="10824"/>
                  </a:lnTo>
                  <a:lnTo>
                    <a:pt x="39263" y="11164"/>
                  </a:lnTo>
                  <a:lnTo>
                    <a:pt x="39172" y="11458"/>
                  </a:lnTo>
                  <a:lnTo>
                    <a:pt x="39059" y="11639"/>
                  </a:lnTo>
                  <a:lnTo>
                    <a:pt x="38538" y="11866"/>
                  </a:lnTo>
                  <a:lnTo>
                    <a:pt x="38312" y="10847"/>
                  </a:lnTo>
                  <a:lnTo>
                    <a:pt x="37859" y="10167"/>
                  </a:lnTo>
                  <a:lnTo>
                    <a:pt x="36342" y="9918"/>
                  </a:lnTo>
                  <a:lnTo>
                    <a:pt x="35730" y="9896"/>
                  </a:lnTo>
                  <a:lnTo>
                    <a:pt x="34870" y="10213"/>
                  </a:lnTo>
                  <a:lnTo>
                    <a:pt x="34372" y="10530"/>
                  </a:lnTo>
                  <a:lnTo>
                    <a:pt x="34145" y="10439"/>
                  </a:lnTo>
                  <a:lnTo>
                    <a:pt x="34100" y="9873"/>
                  </a:lnTo>
                  <a:lnTo>
                    <a:pt x="34191" y="9420"/>
                  </a:lnTo>
                  <a:lnTo>
                    <a:pt x="34349" y="9262"/>
                  </a:lnTo>
                  <a:lnTo>
                    <a:pt x="38878" y="8515"/>
                  </a:lnTo>
                  <a:lnTo>
                    <a:pt x="39466" y="8288"/>
                  </a:lnTo>
                  <a:lnTo>
                    <a:pt x="39987" y="7926"/>
                  </a:lnTo>
                  <a:lnTo>
                    <a:pt x="40372" y="7473"/>
                  </a:lnTo>
                  <a:lnTo>
                    <a:pt x="40667" y="6952"/>
                  </a:lnTo>
                  <a:lnTo>
                    <a:pt x="40734" y="6658"/>
                  </a:lnTo>
                  <a:lnTo>
                    <a:pt x="40689" y="6409"/>
                  </a:lnTo>
                  <a:lnTo>
                    <a:pt x="40599" y="6114"/>
                  </a:lnTo>
                  <a:lnTo>
                    <a:pt x="40417" y="5911"/>
                  </a:lnTo>
                  <a:lnTo>
                    <a:pt x="39942" y="5435"/>
                  </a:lnTo>
                  <a:lnTo>
                    <a:pt x="39240" y="5186"/>
                  </a:lnTo>
                  <a:lnTo>
                    <a:pt x="39014" y="5254"/>
                  </a:lnTo>
                  <a:lnTo>
                    <a:pt x="38900" y="5118"/>
                  </a:lnTo>
                  <a:lnTo>
                    <a:pt x="38832" y="4824"/>
                  </a:lnTo>
                  <a:lnTo>
                    <a:pt x="38629" y="4779"/>
                  </a:lnTo>
                  <a:lnTo>
                    <a:pt x="38402" y="4892"/>
                  </a:lnTo>
                  <a:lnTo>
                    <a:pt x="38108" y="3963"/>
                  </a:lnTo>
                  <a:lnTo>
                    <a:pt x="37882" y="3035"/>
                  </a:lnTo>
                  <a:lnTo>
                    <a:pt x="37066" y="3465"/>
                  </a:lnTo>
                  <a:lnTo>
                    <a:pt x="36387" y="3646"/>
                  </a:lnTo>
                  <a:lnTo>
                    <a:pt x="35798" y="3578"/>
                  </a:lnTo>
                  <a:lnTo>
                    <a:pt x="35481" y="3669"/>
                  </a:lnTo>
                  <a:lnTo>
                    <a:pt x="34666" y="3420"/>
                  </a:lnTo>
                  <a:lnTo>
                    <a:pt x="34032" y="3352"/>
                  </a:lnTo>
                  <a:lnTo>
                    <a:pt x="33693" y="3465"/>
                  </a:lnTo>
                  <a:lnTo>
                    <a:pt x="32810" y="4145"/>
                  </a:lnTo>
                  <a:lnTo>
                    <a:pt x="32538" y="4235"/>
                  </a:lnTo>
                  <a:lnTo>
                    <a:pt x="32379" y="4190"/>
                  </a:lnTo>
                  <a:lnTo>
                    <a:pt x="32425" y="3533"/>
                  </a:lnTo>
                  <a:lnTo>
                    <a:pt x="32787" y="3511"/>
                  </a:lnTo>
                  <a:lnTo>
                    <a:pt x="33942" y="3058"/>
                  </a:lnTo>
                  <a:lnTo>
                    <a:pt x="35934" y="2809"/>
                  </a:lnTo>
                  <a:lnTo>
                    <a:pt x="37044" y="2627"/>
                  </a:lnTo>
                  <a:lnTo>
                    <a:pt x="37248" y="2514"/>
                  </a:lnTo>
                  <a:lnTo>
                    <a:pt x="37338" y="2356"/>
                  </a:lnTo>
                  <a:lnTo>
                    <a:pt x="37225" y="2152"/>
                  </a:lnTo>
                  <a:lnTo>
                    <a:pt x="36364" y="1563"/>
                  </a:lnTo>
                  <a:lnTo>
                    <a:pt x="35844" y="1337"/>
                  </a:lnTo>
                  <a:lnTo>
                    <a:pt x="35300" y="1156"/>
                  </a:lnTo>
                  <a:lnTo>
                    <a:pt x="35210" y="1156"/>
                  </a:lnTo>
                  <a:lnTo>
                    <a:pt x="34802" y="680"/>
                  </a:lnTo>
                  <a:lnTo>
                    <a:pt x="34032" y="250"/>
                  </a:lnTo>
                  <a:lnTo>
                    <a:pt x="33444" y="46"/>
                  </a:lnTo>
                  <a:lnTo>
                    <a:pt x="3163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264300" y="3501650"/>
              <a:ext cx="59450" cy="15325"/>
            </a:xfrm>
            <a:custGeom>
              <a:rect b="b" l="l" r="r" t="t"/>
              <a:pathLst>
                <a:path extrusionOk="0" h="613" w="2378">
                  <a:moveTo>
                    <a:pt x="1359" y="1"/>
                  </a:moveTo>
                  <a:lnTo>
                    <a:pt x="1246" y="23"/>
                  </a:lnTo>
                  <a:lnTo>
                    <a:pt x="1110" y="69"/>
                  </a:lnTo>
                  <a:lnTo>
                    <a:pt x="1042" y="205"/>
                  </a:lnTo>
                  <a:lnTo>
                    <a:pt x="929" y="182"/>
                  </a:lnTo>
                  <a:lnTo>
                    <a:pt x="204" y="182"/>
                  </a:lnTo>
                  <a:lnTo>
                    <a:pt x="227" y="295"/>
                  </a:lnTo>
                  <a:lnTo>
                    <a:pt x="295" y="386"/>
                  </a:lnTo>
                  <a:lnTo>
                    <a:pt x="385" y="386"/>
                  </a:lnTo>
                  <a:lnTo>
                    <a:pt x="544" y="295"/>
                  </a:lnTo>
                  <a:lnTo>
                    <a:pt x="770" y="295"/>
                  </a:lnTo>
                  <a:lnTo>
                    <a:pt x="997" y="272"/>
                  </a:lnTo>
                  <a:lnTo>
                    <a:pt x="1110" y="272"/>
                  </a:lnTo>
                  <a:lnTo>
                    <a:pt x="1110" y="295"/>
                  </a:lnTo>
                  <a:lnTo>
                    <a:pt x="952" y="295"/>
                  </a:lnTo>
                  <a:lnTo>
                    <a:pt x="816" y="318"/>
                  </a:lnTo>
                  <a:lnTo>
                    <a:pt x="657" y="340"/>
                  </a:lnTo>
                  <a:lnTo>
                    <a:pt x="521" y="363"/>
                  </a:lnTo>
                  <a:lnTo>
                    <a:pt x="499" y="408"/>
                  </a:lnTo>
                  <a:lnTo>
                    <a:pt x="499" y="431"/>
                  </a:lnTo>
                  <a:lnTo>
                    <a:pt x="431" y="431"/>
                  </a:lnTo>
                  <a:lnTo>
                    <a:pt x="318" y="454"/>
                  </a:lnTo>
                  <a:lnTo>
                    <a:pt x="204" y="431"/>
                  </a:lnTo>
                  <a:lnTo>
                    <a:pt x="182" y="386"/>
                  </a:lnTo>
                  <a:lnTo>
                    <a:pt x="159" y="318"/>
                  </a:lnTo>
                  <a:lnTo>
                    <a:pt x="114" y="295"/>
                  </a:lnTo>
                  <a:lnTo>
                    <a:pt x="68" y="318"/>
                  </a:lnTo>
                  <a:lnTo>
                    <a:pt x="1" y="386"/>
                  </a:lnTo>
                  <a:lnTo>
                    <a:pt x="46" y="544"/>
                  </a:lnTo>
                  <a:lnTo>
                    <a:pt x="46" y="612"/>
                  </a:lnTo>
                  <a:lnTo>
                    <a:pt x="91" y="567"/>
                  </a:lnTo>
                  <a:lnTo>
                    <a:pt x="136" y="544"/>
                  </a:lnTo>
                  <a:lnTo>
                    <a:pt x="793" y="544"/>
                  </a:lnTo>
                  <a:lnTo>
                    <a:pt x="793" y="408"/>
                  </a:lnTo>
                  <a:lnTo>
                    <a:pt x="861" y="386"/>
                  </a:lnTo>
                  <a:lnTo>
                    <a:pt x="929" y="386"/>
                  </a:lnTo>
                  <a:lnTo>
                    <a:pt x="1065" y="363"/>
                  </a:lnTo>
                  <a:lnTo>
                    <a:pt x="1223" y="340"/>
                  </a:lnTo>
                  <a:lnTo>
                    <a:pt x="1246" y="318"/>
                  </a:lnTo>
                  <a:lnTo>
                    <a:pt x="1291" y="272"/>
                  </a:lnTo>
                  <a:lnTo>
                    <a:pt x="1291" y="227"/>
                  </a:lnTo>
                  <a:lnTo>
                    <a:pt x="1382" y="227"/>
                  </a:lnTo>
                  <a:lnTo>
                    <a:pt x="1427" y="250"/>
                  </a:lnTo>
                  <a:lnTo>
                    <a:pt x="1495" y="295"/>
                  </a:lnTo>
                  <a:lnTo>
                    <a:pt x="1563" y="318"/>
                  </a:lnTo>
                  <a:lnTo>
                    <a:pt x="1608" y="340"/>
                  </a:lnTo>
                  <a:lnTo>
                    <a:pt x="1699" y="386"/>
                  </a:lnTo>
                  <a:lnTo>
                    <a:pt x="1902" y="454"/>
                  </a:lnTo>
                  <a:lnTo>
                    <a:pt x="2038" y="476"/>
                  </a:lnTo>
                  <a:lnTo>
                    <a:pt x="2242" y="431"/>
                  </a:lnTo>
                  <a:lnTo>
                    <a:pt x="2355" y="408"/>
                  </a:lnTo>
                  <a:lnTo>
                    <a:pt x="2378" y="340"/>
                  </a:lnTo>
                  <a:lnTo>
                    <a:pt x="2355" y="272"/>
                  </a:lnTo>
                  <a:lnTo>
                    <a:pt x="2265" y="227"/>
                  </a:lnTo>
                  <a:lnTo>
                    <a:pt x="2129" y="227"/>
                  </a:lnTo>
                  <a:lnTo>
                    <a:pt x="2084" y="250"/>
                  </a:lnTo>
                  <a:lnTo>
                    <a:pt x="2016" y="272"/>
                  </a:lnTo>
                  <a:lnTo>
                    <a:pt x="1993" y="272"/>
                  </a:lnTo>
                  <a:lnTo>
                    <a:pt x="1925" y="250"/>
                  </a:lnTo>
                  <a:lnTo>
                    <a:pt x="1835" y="205"/>
                  </a:lnTo>
                  <a:lnTo>
                    <a:pt x="1789" y="159"/>
                  </a:lnTo>
                  <a:lnTo>
                    <a:pt x="1721" y="159"/>
                  </a:lnTo>
                  <a:lnTo>
                    <a:pt x="1631" y="137"/>
                  </a:lnTo>
                  <a:lnTo>
                    <a:pt x="1495" y="23"/>
                  </a:lnTo>
                  <a:lnTo>
                    <a:pt x="1427" y="23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299400" y="3524875"/>
              <a:ext cx="146625" cy="109275"/>
            </a:xfrm>
            <a:custGeom>
              <a:rect b="b" l="l" r="r" t="t"/>
              <a:pathLst>
                <a:path extrusionOk="0" h="4371" w="5865">
                  <a:moveTo>
                    <a:pt x="1065" y="0"/>
                  </a:moveTo>
                  <a:lnTo>
                    <a:pt x="1042" y="68"/>
                  </a:lnTo>
                  <a:lnTo>
                    <a:pt x="1110" y="159"/>
                  </a:lnTo>
                  <a:lnTo>
                    <a:pt x="1087" y="227"/>
                  </a:lnTo>
                  <a:lnTo>
                    <a:pt x="1065" y="294"/>
                  </a:lnTo>
                  <a:lnTo>
                    <a:pt x="1065" y="317"/>
                  </a:lnTo>
                  <a:lnTo>
                    <a:pt x="1019" y="340"/>
                  </a:lnTo>
                  <a:lnTo>
                    <a:pt x="929" y="340"/>
                  </a:lnTo>
                  <a:lnTo>
                    <a:pt x="883" y="385"/>
                  </a:lnTo>
                  <a:lnTo>
                    <a:pt x="883" y="408"/>
                  </a:lnTo>
                  <a:lnTo>
                    <a:pt x="929" y="430"/>
                  </a:lnTo>
                  <a:lnTo>
                    <a:pt x="951" y="476"/>
                  </a:lnTo>
                  <a:lnTo>
                    <a:pt x="974" y="498"/>
                  </a:lnTo>
                  <a:lnTo>
                    <a:pt x="1042" y="544"/>
                  </a:lnTo>
                  <a:lnTo>
                    <a:pt x="1065" y="589"/>
                  </a:lnTo>
                  <a:lnTo>
                    <a:pt x="1065" y="679"/>
                  </a:lnTo>
                  <a:lnTo>
                    <a:pt x="1042" y="770"/>
                  </a:lnTo>
                  <a:lnTo>
                    <a:pt x="883" y="815"/>
                  </a:lnTo>
                  <a:lnTo>
                    <a:pt x="748" y="838"/>
                  </a:lnTo>
                  <a:lnTo>
                    <a:pt x="634" y="815"/>
                  </a:lnTo>
                  <a:lnTo>
                    <a:pt x="589" y="838"/>
                  </a:lnTo>
                  <a:lnTo>
                    <a:pt x="476" y="906"/>
                  </a:lnTo>
                  <a:lnTo>
                    <a:pt x="363" y="951"/>
                  </a:lnTo>
                  <a:lnTo>
                    <a:pt x="295" y="951"/>
                  </a:lnTo>
                  <a:lnTo>
                    <a:pt x="272" y="974"/>
                  </a:lnTo>
                  <a:lnTo>
                    <a:pt x="227" y="1019"/>
                  </a:lnTo>
                  <a:lnTo>
                    <a:pt x="91" y="1291"/>
                  </a:lnTo>
                  <a:lnTo>
                    <a:pt x="46" y="1359"/>
                  </a:lnTo>
                  <a:lnTo>
                    <a:pt x="0" y="1404"/>
                  </a:lnTo>
                  <a:lnTo>
                    <a:pt x="0" y="1495"/>
                  </a:lnTo>
                  <a:lnTo>
                    <a:pt x="46" y="1517"/>
                  </a:lnTo>
                  <a:lnTo>
                    <a:pt x="68" y="1517"/>
                  </a:lnTo>
                  <a:lnTo>
                    <a:pt x="114" y="1404"/>
                  </a:lnTo>
                  <a:lnTo>
                    <a:pt x="136" y="1381"/>
                  </a:lnTo>
                  <a:lnTo>
                    <a:pt x="181" y="1381"/>
                  </a:lnTo>
                  <a:lnTo>
                    <a:pt x="227" y="1404"/>
                  </a:lnTo>
                  <a:lnTo>
                    <a:pt x="227" y="1472"/>
                  </a:lnTo>
                  <a:lnTo>
                    <a:pt x="295" y="1562"/>
                  </a:lnTo>
                  <a:lnTo>
                    <a:pt x="295" y="1608"/>
                  </a:lnTo>
                  <a:lnTo>
                    <a:pt x="363" y="1540"/>
                  </a:lnTo>
                  <a:lnTo>
                    <a:pt x="363" y="1562"/>
                  </a:lnTo>
                  <a:lnTo>
                    <a:pt x="363" y="1653"/>
                  </a:lnTo>
                  <a:lnTo>
                    <a:pt x="363" y="1721"/>
                  </a:lnTo>
                  <a:lnTo>
                    <a:pt x="498" y="1947"/>
                  </a:lnTo>
                  <a:lnTo>
                    <a:pt x="702" y="2061"/>
                  </a:lnTo>
                  <a:lnTo>
                    <a:pt x="770" y="2061"/>
                  </a:lnTo>
                  <a:lnTo>
                    <a:pt x="793" y="2038"/>
                  </a:lnTo>
                  <a:lnTo>
                    <a:pt x="815" y="2061"/>
                  </a:lnTo>
                  <a:lnTo>
                    <a:pt x="815" y="2129"/>
                  </a:lnTo>
                  <a:lnTo>
                    <a:pt x="883" y="2174"/>
                  </a:lnTo>
                  <a:lnTo>
                    <a:pt x="974" y="2242"/>
                  </a:lnTo>
                  <a:lnTo>
                    <a:pt x="1042" y="2264"/>
                  </a:lnTo>
                  <a:lnTo>
                    <a:pt x="1065" y="2219"/>
                  </a:lnTo>
                  <a:lnTo>
                    <a:pt x="1087" y="2219"/>
                  </a:lnTo>
                  <a:lnTo>
                    <a:pt x="1087" y="2287"/>
                  </a:lnTo>
                  <a:lnTo>
                    <a:pt x="1110" y="2332"/>
                  </a:lnTo>
                  <a:lnTo>
                    <a:pt x="1110" y="2446"/>
                  </a:lnTo>
                  <a:lnTo>
                    <a:pt x="1087" y="2536"/>
                  </a:lnTo>
                  <a:lnTo>
                    <a:pt x="1087" y="2536"/>
                  </a:lnTo>
                  <a:lnTo>
                    <a:pt x="1178" y="2513"/>
                  </a:lnTo>
                  <a:lnTo>
                    <a:pt x="1291" y="2627"/>
                  </a:lnTo>
                  <a:lnTo>
                    <a:pt x="1314" y="2672"/>
                  </a:lnTo>
                  <a:lnTo>
                    <a:pt x="1314" y="2695"/>
                  </a:lnTo>
                  <a:lnTo>
                    <a:pt x="1404" y="2785"/>
                  </a:lnTo>
                  <a:lnTo>
                    <a:pt x="1427" y="2830"/>
                  </a:lnTo>
                  <a:lnTo>
                    <a:pt x="1404" y="2898"/>
                  </a:lnTo>
                  <a:lnTo>
                    <a:pt x="1404" y="2921"/>
                  </a:lnTo>
                  <a:lnTo>
                    <a:pt x="1449" y="2898"/>
                  </a:lnTo>
                  <a:lnTo>
                    <a:pt x="1495" y="2898"/>
                  </a:lnTo>
                  <a:lnTo>
                    <a:pt x="1540" y="2921"/>
                  </a:lnTo>
                  <a:lnTo>
                    <a:pt x="1563" y="2898"/>
                  </a:lnTo>
                  <a:lnTo>
                    <a:pt x="1608" y="2876"/>
                  </a:lnTo>
                  <a:lnTo>
                    <a:pt x="1631" y="2830"/>
                  </a:lnTo>
                  <a:lnTo>
                    <a:pt x="1676" y="2740"/>
                  </a:lnTo>
                  <a:lnTo>
                    <a:pt x="1766" y="2717"/>
                  </a:lnTo>
                  <a:lnTo>
                    <a:pt x="1834" y="2649"/>
                  </a:lnTo>
                  <a:lnTo>
                    <a:pt x="1880" y="2559"/>
                  </a:lnTo>
                  <a:lnTo>
                    <a:pt x="1902" y="2513"/>
                  </a:lnTo>
                  <a:lnTo>
                    <a:pt x="1925" y="2468"/>
                  </a:lnTo>
                  <a:lnTo>
                    <a:pt x="1948" y="2446"/>
                  </a:lnTo>
                  <a:lnTo>
                    <a:pt x="1970" y="2423"/>
                  </a:lnTo>
                  <a:lnTo>
                    <a:pt x="1993" y="2400"/>
                  </a:lnTo>
                  <a:lnTo>
                    <a:pt x="2016" y="2332"/>
                  </a:lnTo>
                  <a:lnTo>
                    <a:pt x="2038" y="2264"/>
                  </a:lnTo>
                  <a:lnTo>
                    <a:pt x="2083" y="2242"/>
                  </a:lnTo>
                  <a:lnTo>
                    <a:pt x="2197" y="2219"/>
                  </a:lnTo>
                  <a:lnTo>
                    <a:pt x="2310" y="2264"/>
                  </a:lnTo>
                  <a:lnTo>
                    <a:pt x="2491" y="2219"/>
                  </a:lnTo>
                  <a:lnTo>
                    <a:pt x="2491" y="2151"/>
                  </a:lnTo>
                  <a:lnTo>
                    <a:pt x="3012" y="2151"/>
                  </a:lnTo>
                  <a:lnTo>
                    <a:pt x="3057" y="2174"/>
                  </a:lnTo>
                  <a:lnTo>
                    <a:pt x="3080" y="2219"/>
                  </a:lnTo>
                  <a:lnTo>
                    <a:pt x="3125" y="2287"/>
                  </a:lnTo>
                  <a:lnTo>
                    <a:pt x="3193" y="2332"/>
                  </a:lnTo>
                  <a:lnTo>
                    <a:pt x="3261" y="2423"/>
                  </a:lnTo>
                  <a:lnTo>
                    <a:pt x="3329" y="2536"/>
                  </a:lnTo>
                  <a:lnTo>
                    <a:pt x="3419" y="2649"/>
                  </a:lnTo>
                  <a:lnTo>
                    <a:pt x="3465" y="2695"/>
                  </a:lnTo>
                  <a:lnTo>
                    <a:pt x="3465" y="2717"/>
                  </a:lnTo>
                  <a:lnTo>
                    <a:pt x="3465" y="2740"/>
                  </a:lnTo>
                  <a:lnTo>
                    <a:pt x="3442" y="2808"/>
                  </a:lnTo>
                  <a:lnTo>
                    <a:pt x="3419" y="2853"/>
                  </a:lnTo>
                  <a:lnTo>
                    <a:pt x="3419" y="2876"/>
                  </a:lnTo>
                  <a:lnTo>
                    <a:pt x="3442" y="2898"/>
                  </a:lnTo>
                  <a:lnTo>
                    <a:pt x="3533" y="2921"/>
                  </a:lnTo>
                  <a:lnTo>
                    <a:pt x="3533" y="2966"/>
                  </a:lnTo>
                  <a:lnTo>
                    <a:pt x="3533" y="3057"/>
                  </a:lnTo>
                  <a:lnTo>
                    <a:pt x="3578" y="3147"/>
                  </a:lnTo>
                  <a:lnTo>
                    <a:pt x="3623" y="3215"/>
                  </a:lnTo>
                  <a:lnTo>
                    <a:pt x="3623" y="3238"/>
                  </a:lnTo>
                  <a:lnTo>
                    <a:pt x="3510" y="3329"/>
                  </a:lnTo>
                  <a:lnTo>
                    <a:pt x="3487" y="3442"/>
                  </a:lnTo>
                  <a:lnTo>
                    <a:pt x="3465" y="3464"/>
                  </a:lnTo>
                  <a:lnTo>
                    <a:pt x="3442" y="3487"/>
                  </a:lnTo>
                  <a:lnTo>
                    <a:pt x="3465" y="3510"/>
                  </a:lnTo>
                  <a:lnTo>
                    <a:pt x="3487" y="3487"/>
                  </a:lnTo>
                  <a:lnTo>
                    <a:pt x="3533" y="3510"/>
                  </a:lnTo>
                  <a:lnTo>
                    <a:pt x="3578" y="3510"/>
                  </a:lnTo>
                  <a:lnTo>
                    <a:pt x="3623" y="3464"/>
                  </a:lnTo>
                  <a:lnTo>
                    <a:pt x="3714" y="3374"/>
                  </a:lnTo>
                  <a:lnTo>
                    <a:pt x="3736" y="3351"/>
                  </a:lnTo>
                  <a:lnTo>
                    <a:pt x="3782" y="3374"/>
                  </a:lnTo>
                  <a:lnTo>
                    <a:pt x="3827" y="3374"/>
                  </a:lnTo>
                  <a:lnTo>
                    <a:pt x="3895" y="3351"/>
                  </a:lnTo>
                  <a:lnTo>
                    <a:pt x="3940" y="3351"/>
                  </a:lnTo>
                  <a:lnTo>
                    <a:pt x="3963" y="3374"/>
                  </a:lnTo>
                  <a:lnTo>
                    <a:pt x="3963" y="3419"/>
                  </a:lnTo>
                  <a:lnTo>
                    <a:pt x="4167" y="3351"/>
                  </a:lnTo>
                  <a:lnTo>
                    <a:pt x="4189" y="3329"/>
                  </a:lnTo>
                  <a:lnTo>
                    <a:pt x="4212" y="3329"/>
                  </a:lnTo>
                  <a:lnTo>
                    <a:pt x="4235" y="3397"/>
                  </a:lnTo>
                  <a:lnTo>
                    <a:pt x="4257" y="3374"/>
                  </a:lnTo>
                  <a:lnTo>
                    <a:pt x="4280" y="3374"/>
                  </a:lnTo>
                  <a:lnTo>
                    <a:pt x="4302" y="3397"/>
                  </a:lnTo>
                  <a:lnTo>
                    <a:pt x="4325" y="3442"/>
                  </a:lnTo>
                  <a:lnTo>
                    <a:pt x="4370" y="3464"/>
                  </a:lnTo>
                  <a:lnTo>
                    <a:pt x="4393" y="3487"/>
                  </a:lnTo>
                  <a:lnTo>
                    <a:pt x="4393" y="3555"/>
                  </a:lnTo>
                  <a:lnTo>
                    <a:pt x="4416" y="3623"/>
                  </a:lnTo>
                  <a:lnTo>
                    <a:pt x="4438" y="3668"/>
                  </a:lnTo>
                  <a:lnTo>
                    <a:pt x="4438" y="3714"/>
                  </a:lnTo>
                  <a:lnTo>
                    <a:pt x="4461" y="3736"/>
                  </a:lnTo>
                  <a:lnTo>
                    <a:pt x="4461" y="3781"/>
                  </a:lnTo>
                  <a:lnTo>
                    <a:pt x="4461" y="3827"/>
                  </a:lnTo>
                  <a:lnTo>
                    <a:pt x="4461" y="3872"/>
                  </a:lnTo>
                  <a:lnTo>
                    <a:pt x="4506" y="3917"/>
                  </a:lnTo>
                  <a:lnTo>
                    <a:pt x="4529" y="3985"/>
                  </a:lnTo>
                  <a:lnTo>
                    <a:pt x="4529" y="4053"/>
                  </a:lnTo>
                  <a:lnTo>
                    <a:pt x="4506" y="4098"/>
                  </a:lnTo>
                  <a:lnTo>
                    <a:pt x="4484" y="4144"/>
                  </a:lnTo>
                  <a:lnTo>
                    <a:pt x="4438" y="4189"/>
                  </a:lnTo>
                  <a:lnTo>
                    <a:pt x="4438" y="4212"/>
                  </a:lnTo>
                  <a:lnTo>
                    <a:pt x="4461" y="4234"/>
                  </a:lnTo>
                  <a:lnTo>
                    <a:pt x="4529" y="4234"/>
                  </a:lnTo>
                  <a:lnTo>
                    <a:pt x="4597" y="4257"/>
                  </a:lnTo>
                  <a:lnTo>
                    <a:pt x="4642" y="4280"/>
                  </a:lnTo>
                  <a:lnTo>
                    <a:pt x="4665" y="4325"/>
                  </a:lnTo>
                  <a:lnTo>
                    <a:pt x="4710" y="4348"/>
                  </a:lnTo>
                  <a:lnTo>
                    <a:pt x="4710" y="4370"/>
                  </a:lnTo>
                  <a:lnTo>
                    <a:pt x="4778" y="4370"/>
                  </a:lnTo>
                  <a:lnTo>
                    <a:pt x="4823" y="4348"/>
                  </a:lnTo>
                  <a:lnTo>
                    <a:pt x="4846" y="4325"/>
                  </a:lnTo>
                  <a:lnTo>
                    <a:pt x="4869" y="4348"/>
                  </a:lnTo>
                  <a:lnTo>
                    <a:pt x="4891" y="4348"/>
                  </a:lnTo>
                  <a:lnTo>
                    <a:pt x="4936" y="4302"/>
                  </a:lnTo>
                  <a:lnTo>
                    <a:pt x="4936" y="4234"/>
                  </a:lnTo>
                  <a:lnTo>
                    <a:pt x="5004" y="4189"/>
                  </a:lnTo>
                  <a:lnTo>
                    <a:pt x="5027" y="4166"/>
                  </a:lnTo>
                  <a:lnTo>
                    <a:pt x="5027" y="4121"/>
                  </a:lnTo>
                  <a:lnTo>
                    <a:pt x="5027" y="4076"/>
                  </a:lnTo>
                  <a:lnTo>
                    <a:pt x="5050" y="4031"/>
                  </a:lnTo>
                  <a:lnTo>
                    <a:pt x="5072" y="4008"/>
                  </a:lnTo>
                  <a:lnTo>
                    <a:pt x="5140" y="4008"/>
                  </a:lnTo>
                  <a:lnTo>
                    <a:pt x="5163" y="4053"/>
                  </a:lnTo>
                  <a:lnTo>
                    <a:pt x="5186" y="4076"/>
                  </a:lnTo>
                  <a:lnTo>
                    <a:pt x="5208" y="4098"/>
                  </a:lnTo>
                  <a:lnTo>
                    <a:pt x="5253" y="4076"/>
                  </a:lnTo>
                  <a:lnTo>
                    <a:pt x="5321" y="4076"/>
                  </a:lnTo>
                  <a:lnTo>
                    <a:pt x="5412" y="4098"/>
                  </a:lnTo>
                  <a:lnTo>
                    <a:pt x="5435" y="4076"/>
                  </a:lnTo>
                  <a:lnTo>
                    <a:pt x="5503" y="3940"/>
                  </a:lnTo>
                  <a:lnTo>
                    <a:pt x="5503" y="3895"/>
                  </a:lnTo>
                  <a:lnTo>
                    <a:pt x="5503" y="3849"/>
                  </a:lnTo>
                  <a:lnTo>
                    <a:pt x="5548" y="3759"/>
                  </a:lnTo>
                  <a:lnTo>
                    <a:pt x="5570" y="3736"/>
                  </a:lnTo>
                  <a:lnTo>
                    <a:pt x="5593" y="3691"/>
                  </a:lnTo>
                  <a:lnTo>
                    <a:pt x="5593" y="3646"/>
                  </a:lnTo>
                  <a:lnTo>
                    <a:pt x="5570" y="3623"/>
                  </a:lnTo>
                  <a:lnTo>
                    <a:pt x="5525" y="3623"/>
                  </a:lnTo>
                  <a:lnTo>
                    <a:pt x="5503" y="3600"/>
                  </a:lnTo>
                  <a:lnTo>
                    <a:pt x="5435" y="3578"/>
                  </a:lnTo>
                  <a:lnTo>
                    <a:pt x="5412" y="3555"/>
                  </a:lnTo>
                  <a:lnTo>
                    <a:pt x="5412" y="3419"/>
                  </a:lnTo>
                  <a:lnTo>
                    <a:pt x="5412" y="3397"/>
                  </a:lnTo>
                  <a:lnTo>
                    <a:pt x="5435" y="3374"/>
                  </a:lnTo>
                  <a:lnTo>
                    <a:pt x="5480" y="3374"/>
                  </a:lnTo>
                  <a:lnTo>
                    <a:pt x="5570" y="3351"/>
                  </a:lnTo>
                  <a:lnTo>
                    <a:pt x="5638" y="3374"/>
                  </a:lnTo>
                  <a:lnTo>
                    <a:pt x="5752" y="3374"/>
                  </a:lnTo>
                  <a:lnTo>
                    <a:pt x="5774" y="3419"/>
                  </a:lnTo>
                  <a:lnTo>
                    <a:pt x="5820" y="3464"/>
                  </a:lnTo>
                  <a:lnTo>
                    <a:pt x="5842" y="3464"/>
                  </a:lnTo>
                  <a:lnTo>
                    <a:pt x="5865" y="3419"/>
                  </a:lnTo>
                  <a:lnTo>
                    <a:pt x="5842" y="3306"/>
                  </a:lnTo>
                  <a:lnTo>
                    <a:pt x="5820" y="3238"/>
                  </a:lnTo>
                  <a:lnTo>
                    <a:pt x="5774" y="3170"/>
                  </a:lnTo>
                  <a:lnTo>
                    <a:pt x="5638" y="3125"/>
                  </a:lnTo>
                  <a:lnTo>
                    <a:pt x="5638" y="3057"/>
                  </a:lnTo>
                  <a:lnTo>
                    <a:pt x="5661" y="2966"/>
                  </a:lnTo>
                  <a:lnTo>
                    <a:pt x="5684" y="2944"/>
                  </a:lnTo>
                  <a:lnTo>
                    <a:pt x="5774" y="2898"/>
                  </a:lnTo>
                  <a:lnTo>
                    <a:pt x="5774" y="2876"/>
                  </a:lnTo>
                  <a:lnTo>
                    <a:pt x="5729" y="2830"/>
                  </a:lnTo>
                  <a:lnTo>
                    <a:pt x="5661" y="2808"/>
                  </a:lnTo>
                  <a:lnTo>
                    <a:pt x="5684" y="2717"/>
                  </a:lnTo>
                  <a:lnTo>
                    <a:pt x="5684" y="2627"/>
                  </a:lnTo>
                  <a:lnTo>
                    <a:pt x="5638" y="2627"/>
                  </a:lnTo>
                  <a:lnTo>
                    <a:pt x="5570" y="2649"/>
                  </a:lnTo>
                  <a:lnTo>
                    <a:pt x="5525" y="2604"/>
                  </a:lnTo>
                  <a:lnTo>
                    <a:pt x="5503" y="2559"/>
                  </a:lnTo>
                  <a:lnTo>
                    <a:pt x="5480" y="2423"/>
                  </a:lnTo>
                  <a:lnTo>
                    <a:pt x="5480" y="2242"/>
                  </a:lnTo>
                  <a:lnTo>
                    <a:pt x="5480" y="2174"/>
                  </a:lnTo>
                  <a:lnTo>
                    <a:pt x="5503" y="2129"/>
                  </a:lnTo>
                  <a:lnTo>
                    <a:pt x="5548" y="2106"/>
                  </a:lnTo>
                  <a:lnTo>
                    <a:pt x="5593" y="2061"/>
                  </a:lnTo>
                  <a:lnTo>
                    <a:pt x="5616" y="2015"/>
                  </a:lnTo>
                  <a:lnTo>
                    <a:pt x="5616" y="1970"/>
                  </a:lnTo>
                  <a:lnTo>
                    <a:pt x="5616" y="1925"/>
                  </a:lnTo>
                  <a:lnTo>
                    <a:pt x="5593" y="1902"/>
                  </a:lnTo>
                  <a:lnTo>
                    <a:pt x="5412" y="1812"/>
                  </a:lnTo>
                  <a:lnTo>
                    <a:pt x="5389" y="1766"/>
                  </a:lnTo>
                  <a:lnTo>
                    <a:pt x="5367" y="1653"/>
                  </a:lnTo>
                  <a:lnTo>
                    <a:pt x="5344" y="1562"/>
                  </a:lnTo>
                  <a:lnTo>
                    <a:pt x="5344" y="1495"/>
                  </a:lnTo>
                  <a:lnTo>
                    <a:pt x="5367" y="1427"/>
                  </a:lnTo>
                  <a:lnTo>
                    <a:pt x="5367" y="1404"/>
                  </a:lnTo>
                  <a:lnTo>
                    <a:pt x="5344" y="1359"/>
                  </a:lnTo>
                  <a:lnTo>
                    <a:pt x="5276" y="1336"/>
                  </a:lnTo>
                  <a:lnTo>
                    <a:pt x="5231" y="1313"/>
                  </a:lnTo>
                  <a:lnTo>
                    <a:pt x="5163" y="1359"/>
                  </a:lnTo>
                  <a:lnTo>
                    <a:pt x="5095" y="1359"/>
                  </a:lnTo>
                  <a:lnTo>
                    <a:pt x="5072" y="1336"/>
                  </a:lnTo>
                  <a:lnTo>
                    <a:pt x="5163" y="1223"/>
                  </a:lnTo>
                  <a:lnTo>
                    <a:pt x="5186" y="1155"/>
                  </a:lnTo>
                  <a:lnTo>
                    <a:pt x="5231" y="1132"/>
                  </a:lnTo>
                  <a:lnTo>
                    <a:pt x="5276" y="1110"/>
                  </a:lnTo>
                  <a:lnTo>
                    <a:pt x="5276" y="1087"/>
                  </a:lnTo>
                  <a:lnTo>
                    <a:pt x="5299" y="1064"/>
                  </a:lnTo>
                  <a:lnTo>
                    <a:pt x="5276" y="1042"/>
                  </a:lnTo>
                  <a:lnTo>
                    <a:pt x="5231" y="1019"/>
                  </a:lnTo>
                  <a:lnTo>
                    <a:pt x="5163" y="974"/>
                  </a:lnTo>
                  <a:lnTo>
                    <a:pt x="5118" y="974"/>
                  </a:lnTo>
                  <a:lnTo>
                    <a:pt x="5072" y="951"/>
                  </a:lnTo>
                  <a:lnTo>
                    <a:pt x="5050" y="861"/>
                  </a:lnTo>
                  <a:lnTo>
                    <a:pt x="5027" y="838"/>
                  </a:lnTo>
                  <a:lnTo>
                    <a:pt x="4982" y="838"/>
                  </a:lnTo>
                  <a:lnTo>
                    <a:pt x="4959" y="815"/>
                  </a:lnTo>
                  <a:lnTo>
                    <a:pt x="4959" y="702"/>
                  </a:lnTo>
                  <a:lnTo>
                    <a:pt x="4959" y="611"/>
                  </a:lnTo>
                  <a:lnTo>
                    <a:pt x="4869" y="453"/>
                  </a:lnTo>
                  <a:lnTo>
                    <a:pt x="4846" y="362"/>
                  </a:lnTo>
                  <a:lnTo>
                    <a:pt x="4801" y="272"/>
                  </a:lnTo>
                  <a:lnTo>
                    <a:pt x="4778" y="227"/>
                  </a:lnTo>
                  <a:lnTo>
                    <a:pt x="4710" y="181"/>
                  </a:lnTo>
                  <a:lnTo>
                    <a:pt x="4642" y="159"/>
                  </a:lnTo>
                  <a:lnTo>
                    <a:pt x="4529" y="159"/>
                  </a:lnTo>
                  <a:lnTo>
                    <a:pt x="4506" y="181"/>
                  </a:lnTo>
                  <a:lnTo>
                    <a:pt x="4529" y="249"/>
                  </a:lnTo>
                  <a:lnTo>
                    <a:pt x="4552" y="294"/>
                  </a:lnTo>
                  <a:lnTo>
                    <a:pt x="4552" y="317"/>
                  </a:lnTo>
                  <a:lnTo>
                    <a:pt x="4529" y="340"/>
                  </a:lnTo>
                  <a:lnTo>
                    <a:pt x="4484" y="340"/>
                  </a:lnTo>
                  <a:lnTo>
                    <a:pt x="4416" y="362"/>
                  </a:lnTo>
                  <a:lnTo>
                    <a:pt x="4348" y="408"/>
                  </a:lnTo>
                  <a:lnTo>
                    <a:pt x="4280" y="430"/>
                  </a:lnTo>
                  <a:lnTo>
                    <a:pt x="4235" y="521"/>
                  </a:lnTo>
                  <a:lnTo>
                    <a:pt x="4167" y="521"/>
                  </a:lnTo>
                  <a:lnTo>
                    <a:pt x="4008" y="453"/>
                  </a:lnTo>
                  <a:lnTo>
                    <a:pt x="3895" y="408"/>
                  </a:lnTo>
                  <a:lnTo>
                    <a:pt x="3804" y="385"/>
                  </a:lnTo>
                  <a:lnTo>
                    <a:pt x="3736" y="385"/>
                  </a:lnTo>
                  <a:lnTo>
                    <a:pt x="3714" y="408"/>
                  </a:lnTo>
                  <a:lnTo>
                    <a:pt x="3646" y="430"/>
                  </a:lnTo>
                  <a:lnTo>
                    <a:pt x="3555" y="566"/>
                  </a:lnTo>
                  <a:lnTo>
                    <a:pt x="3533" y="589"/>
                  </a:lnTo>
                  <a:lnTo>
                    <a:pt x="3510" y="611"/>
                  </a:lnTo>
                  <a:lnTo>
                    <a:pt x="3487" y="634"/>
                  </a:lnTo>
                  <a:lnTo>
                    <a:pt x="3442" y="634"/>
                  </a:lnTo>
                  <a:lnTo>
                    <a:pt x="3442" y="611"/>
                  </a:lnTo>
                  <a:lnTo>
                    <a:pt x="3419" y="611"/>
                  </a:lnTo>
                  <a:lnTo>
                    <a:pt x="3374" y="521"/>
                  </a:lnTo>
                  <a:lnTo>
                    <a:pt x="3329" y="430"/>
                  </a:lnTo>
                  <a:lnTo>
                    <a:pt x="3284" y="385"/>
                  </a:lnTo>
                  <a:lnTo>
                    <a:pt x="3216" y="385"/>
                  </a:lnTo>
                  <a:lnTo>
                    <a:pt x="3170" y="408"/>
                  </a:lnTo>
                  <a:lnTo>
                    <a:pt x="3125" y="476"/>
                  </a:lnTo>
                  <a:lnTo>
                    <a:pt x="3057" y="521"/>
                  </a:lnTo>
                  <a:lnTo>
                    <a:pt x="3012" y="544"/>
                  </a:lnTo>
                  <a:lnTo>
                    <a:pt x="2989" y="544"/>
                  </a:lnTo>
                  <a:lnTo>
                    <a:pt x="2899" y="476"/>
                  </a:lnTo>
                  <a:lnTo>
                    <a:pt x="2831" y="408"/>
                  </a:lnTo>
                  <a:lnTo>
                    <a:pt x="2831" y="385"/>
                  </a:lnTo>
                  <a:lnTo>
                    <a:pt x="2853" y="340"/>
                  </a:lnTo>
                  <a:lnTo>
                    <a:pt x="2876" y="294"/>
                  </a:lnTo>
                  <a:lnTo>
                    <a:pt x="2899" y="249"/>
                  </a:lnTo>
                  <a:lnTo>
                    <a:pt x="2921" y="227"/>
                  </a:lnTo>
                  <a:lnTo>
                    <a:pt x="2853" y="204"/>
                  </a:lnTo>
                  <a:lnTo>
                    <a:pt x="2763" y="204"/>
                  </a:lnTo>
                  <a:lnTo>
                    <a:pt x="2582" y="227"/>
                  </a:lnTo>
                  <a:lnTo>
                    <a:pt x="2400" y="227"/>
                  </a:lnTo>
                  <a:lnTo>
                    <a:pt x="2310" y="249"/>
                  </a:lnTo>
                  <a:lnTo>
                    <a:pt x="2197" y="294"/>
                  </a:lnTo>
                  <a:lnTo>
                    <a:pt x="2106" y="272"/>
                  </a:lnTo>
                  <a:lnTo>
                    <a:pt x="2061" y="249"/>
                  </a:lnTo>
                  <a:lnTo>
                    <a:pt x="1993" y="249"/>
                  </a:lnTo>
                  <a:lnTo>
                    <a:pt x="1925" y="227"/>
                  </a:lnTo>
                  <a:lnTo>
                    <a:pt x="1857" y="204"/>
                  </a:lnTo>
                  <a:lnTo>
                    <a:pt x="1789" y="181"/>
                  </a:lnTo>
                  <a:lnTo>
                    <a:pt x="1721" y="136"/>
                  </a:lnTo>
                  <a:lnTo>
                    <a:pt x="1699" y="113"/>
                  </a:lnTo>
                  <a:lnTo>
                    <a:pt x="1676" y="136"/>
                  </a:lnTo>
                  <a:lnTo>
                    <a:pt x="1653" y="159"/>
                  </a:lnTo>
                  <a:lnTo>
                    <a:pt x="1585" y="159"/>
                  </a:lnTo>
                  <a:lnTo>
                    <a:pt x="1563" y="113"/>
                  </a:lnTo>
                  <a:lnTo>
                    <a:pt x="1585" y="91"/>
                  </a:lnTo>
                  <a:lnTo>
                    <a:pt x="1585" y="45"/>
                  </a:lnTo>
                  <a:lnTo>
                    <a:pt x="1563" y="45"/>
                  </a:lnTo>
                  <a:lnTo>
                    <a:pt x="1517" y="23"/>
                  </a:lnTo>
                  <a:lnTo>
                    <a:pt x="1314" y="23"/>
                  </a:lnTo>
                  <a:lnTo>
                    <a:pt x="106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4537375" y="4006575"/>
              <a:ext cx="600" cy="600"/>
            </a:xfrm>
            <a:custGeom>
              <a:rect b="b" l="l" r="r" t="t"/>
              <a:pathLst>
                <a:path extrusionOk="0" h="24" w="24">
                  <a:moveTo>
                    <a:pt x="1" y="1"/>
                  </a:moveTo>
                  <a:lnTo>
                    <a:pt x="1" y="24"/>
                  </a:lnTo>
                  <a:lnTo>
                    <a:pt x="23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71050" y="3446750"/>
              <a:ext cx="12475" cy="13050"/>
            </a:xfrm>
            <a:custGeom>
              <a:rect b="b" l="l" r="r" t="t"/>
              <a:pathLst>
                <a:path extrusionOk="0" h="522" w="499">
                  <a:moveTo>
                    <a:pt x="272" y="0"/>
                  </a:moveTo>
                  <a:lnTo>
                    <a:pt x="227" y="23"/>
                  </a:lnTo>
                  <a:lnTo>
                    <a:pt x="227" y="68"/>
                  </a:lnTo>
                  <a:lnTo>
                    <a:pt x="250" y="114"/>
                  </a:lnTo>
                  <a:lnTo>
                    <a:pt x="204" y="182"/>
                  </a:lnTo>
                  <a:lnTo>
                    <a:pt x="227" y="227"/>
                  </a:lnTo>
                  <a:lnTo>
                    <a:pt x="295" y="250"/>
                  </a:lnTo>
                  <a:lnTo>
                    <a:pt x="385" y="227"/>
                  </a:lnTo>
                  <a:lnTo>
                    <a:pt x="499" y="204"/>
                  </a:lnTo>
                  <a:lnTo>
                    <a:pt x="363" y="114"/>
                  </a:lnTo>
                  <a:lnTo>
                    <a:pt x="317" y="91"/>
                  </a:lnTo>
                  <a:lnTo>
                    <a:pt x="317" y="46"/>
                  </a:lnTo>
                  <a:lnTo>
                    <a:pt x="272" y="0"/>
                  </a:lnTo>
                  <a:close/>
                  <a:moveTo>
                    <a:pt x="23" y="136"/>
                  </a:moveTo>
                  <a:lnTo>
                    <a:pt x="0" y="182"/>
                  </a:lnTo>
                  <a:lnTo>
                    <a:pt x="46" y="363"/>
                  </a:lnTo>
                  <a:lnTo>
                    <a:pt x="68" y="431"/>
                  </a:lnTo>
                  <a:lnTo>
                    <a:pt x="114" y="453"/>
                  </a:lnTo>
                  <a:lnTo>
                    <a:pt x="182" y="408"/>
                  </a:lnTo>
                  <a:lnTo>
                    <a:pt x="182" y="385"/>
                  </a:lnTo>
                  <a:lnTo>
                    <a:pt x="182" y="227"/>
                  </a:lnTo>
                  <a:lnTo>
                    <a:pt x="204" y="204"/>
                  </a:lnTo>
                  <a:lnTo>
                    <a:pt x="159" y="182"/>
                  </a:lnTo>
                  <a:lnTo>
                    <a:pt x="136" y="159"/>
                  </a:lnTo>
                  <a:lnTo>
                    <a:pt x="46" y="136"/>
                  </a:lnTo>
                  <a:close/>
                  <a:moveTo>
                    <a:pt x="431" y="408"/>
                  </a:moveTo>
                  <a:lnTo>
                    <a:pt x="431" y="431"/>
                  </a:lnTo>
                  <a:lnTo>
                    <a:pt x="385" y="453"/>
                  </a:lnTo>
                  <a:lnTo>
                    <a:pt x="385" y="499"/>
                  </a:lnTo>
                  <a:lnTo>
                    <a:pt x="408" y="521"/>
                  </a:lnTo>
                  <a:lnTo>
                    <a:pt x="453" y="499"/>
                  </a:lnTo>
                  <a:lnTo>
                    <a:pt x="476" y="476"/>
                  </a:lnTo>
                  <a:lnTo>
                    <a:pt x="476" y="453"/>
                  </a:lnTo>
                  <a:lnTo>
                    <a:pt x="431" y="40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3765825" y="3702600"/>
              <a:ext cx="57775" cy="55500"/>
            </a:xfrm>
            <a:custGeom>
              <a:rect b="b" l="l" r="r" t="t"/>
              <a:pathLst>
                <a:path extrusionOk="0" h="2220" w="2311">
                  <a:moveTo>
                    <a:pt x="250" y="1"/>
                  </a:moveTo>
                  <a:lnTo>
                    <a:pt x="205" y="24"/>
                  </a:lnTo>
                  <a:lnTo>
                    <a:pt x="159" y="91"/>
                  </a:lnTo>
                  <a:lnTo>
                    <a:pt x="159" y="159"/>
                  </a:lnTo>
                  <a:lnTo>
                    <a:pt x="114" y="227"/>
                  </a:lnTo>
                  <a:lnTo>
                    <a:pt x="91" y="250"/>
                  </a:lnTo>
                  <a:lnTo>
                    <a:pt x="24" y="250"/>
                  </a:lnTo>
                  <a:lnTo>
                    <a:pt x="24" y="273"/>
                  </a:lnTo>
                  <a:lnTo>
                    <a:pt x="1" y="341"/>
                  </a:lnTo>
                  <a:lnTo>
                    <a:pt x="1" y="386"/>
                  </a:lnTo>
                  <a:lnTo>
                    <a:pt x="24" y="408"/>
                  </a:lnTo>
                  <a:lnTo>
                    <a:pt x="182" y="431"/>
                  </a:lnTo>
                  <a:lnTo>
                    <a:pt x="227" y="431"/>
                  </a:lnTo>
                  <a:lnTo>
                    <a:pt x="273" y="363"/>
                  </a:lnTo>
                  <a:lnTo>
                    <a:pt x="295" y="295"/>
                  </a:lnTo>
                  <a:lnTo>
                    <a:pt x="408" y="114"/>
                  </a:lnTo>
                  <a:lnTo>
                    <a:pt x="408" y="46"/>
                  </a:lnTo>
                  <a:lnTo>
                    <a:pt x="386" y="1"/>
                  </a:lnTo>
                  <a:lnTo>
                    <a:pt x="273" y="24"/>
                  </a:lnTo>
                  <a:lnTo>
                    <a:pt x="250" y="1"/>
                  </a:lnTo>
                  <a:close/>
                  <a:moveTo>
                    <a:pt x="1088" y="1156"/>
                  </a:moveTo>
                  <a:lnTo>
                    <a:pt x="1065" y="1337"/>
                  </a:lnTo>
                  <a:lnTo>
                    <a:pt x="1088" y="1450"/>
                  </a:lnTo>
                  <a:lnTo>
                    <a:pt x="1020" y="1563"/>
                  </a:lnTo>
                  <a:lnTo>
                    <a:pt x="975" y="1699"/>
                  </a:lnTo>
                  <a:lnTo>
                    <a:pt x="952" y="1744"/>
                  </a:lnTo>
                  <a:lnTo>
                    <a:pt x="907" y="1767"/>
                  </a:lnTo>
                  <a:lnTo>
                    <a:pt x="839" y="1858"/>
                  </a:lnTo>
                  <a:lnTo>
                    <a:pt x="793" y="1948"/>
                  </a:lnTo>
                  <a:lnTo>
                    <a:pt x="748" y="2084"/>
                  </a:lnTo>
                  <a:lnTo>
                    <a:pt x="816" y="2084"/>
                  </a:lnTo>
                  <a:lnTo>
                    <a:pt x="861" y="2107"/>
                  </a:lnTo>
                  <a:lnTo>
                    <a:pt x="929" y="2152"/>
                  </a:lnTo>
                  <a:lnTo>
                    <a:pt x="929" y="2175"/>
                  </a:lnTo>
                  <a:lnTo>
                    <a:pt x="952" y="2152"/>
                  </a:lnTo>
                  <a:lnTo>
                    <a:pt x="997" y="2129"/>
                  </a:lnTo>
                  <a:lnTo>
                    <a:pt x="1065" y="2129"/>
                  </a:lnTo>
                  <a:lnTo>
                    <a:pt x="1088" y="2175"/>
                  </a:lnTo>
                  <a:lnTo>
                    <a:pt x="1088" y="2197"/>
                  </a:lnTo>
                  <a:lnTo>
                    <a:pt x="1133" y="2197"/>
                  </a:lnTo>
                  <a:lnTo>
                    <a:pt x="1178" y="2220"/>
                  </a:lnTo>
                  <a:lnTo>
                    <a:pt x="1201" y="2220"/>
                  </a:lnTo>
                  <a:lnTo>
                    <a:pt x="1224" y="2197"/>
                  </a:lnTo>
                  <a:lnTo>
                    <a:pt x="2310" y="2197"/>
                  </a:lnTo>
                  <a:lnTo>
                    <a:pt x="2310" y="2084"/>
                  </a:lnTo>
                  <a:lnTo>
                    <a:pt x="2310" y="1948"/>
                  </a:lnTo>
                  <a:lnTo>
                    <a:pt x="2310" y="1767"/>
                  </a:lnTo>
                  <a:lnTo>
                    <a:pt x="2310" y="1609"/>
                  </a:lnTo>
                  <a:lnTo>
                    <a:pt x="2310" y="1450"/>
                  </a:lnTo>
                  <a:lnTo>
                    <a:pt x="2310" y="1269"/>
                  </a:lnTo>
                  <a:lnTo>
                    <a:pt x="1224" y="1269"/>
                  </a:lnTo>
                  <a:lnTo>
                    <a:pt x="1133" y="1224"/>
                  </a:lnTo>
                  <a:lnTo>
                    <a:pt x="1110" y="1201"/>
                  </a:lnTo>
                  <a:lnTo>
                    <a:pt x="1110" y="1178"/>
                  </a:lnTo>
                  <a:lnTo>
                    <a:pt x="1110" y="115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988300" y="2868225"/>
              <a:ext cx="170975" cy="172125"/>
            </a:xfrm>
            <a:custGeom>
              <a:rect b="b" l="l" r="r" t="t"/>
              <a:pathLst>
                <a:path extrusionOk="0" h="6885" w="6839">
                  <a:moveTo>
                    <a:pt x="3963" y="997"/>
                  </a:moveTo>
                  <a:lnTo>
                    <a:pt x="3940" y="1020"/>
                  </a:lnTo>
                  <a:lnTo>
                    <a:pt x="3872" y="1110"/>
                  </a:lnTo>
                  <a:lnTo>
                    <a:pt x="3872" y="1155"/>
                  </a:lnTo>
                  <a:lnTo>
                    <a:pt x="3986" y="1223"/>
                  </a:lnTo>
                  <a:lnTo>
                    <a:pt x="4076" y="1201"/>
                  </a:lnTo>
                  <a:lnTo>
                    <a:pt x="4076" y="1155"/>
                  </a:lnTo>
                  <a:lnTo>
                    <a:pt x="4099" y="1088"/>
                  </a:lnTo>
                  <a:lnTo>
                    <a:pt x="4076" y="1065"/>
                  </a:lnTo>
                  <a:lnTo>
                    <a:pt x="4031" y="1020"/>
                  </a:lnTo>
                  <a:lnTo>
                    <a:pt x="3963" y="997"/>
                  </a:lnTo>
                  <a:close/>
                  <a:moveTo>
                    <a:pt x="4710" y="1291"/>
                  </a:moveTo>
                  <a:lnTo>
                    <a:pt x="4620" y="1337"/>
                  </a:lnTo>
                  <a:lnTo>
                    <a:pt x="4710" y="1405"/>
                  </a:lnTo>
                  <a:lnTo>
                    <a:pt x="4801" y="1382"/>
                  </a:lnTo>
                  <a:lnTo>
                    <a:pt x="4801" y="1359"/>
                  </a:lnTo>
                  <a:lnTo>
                    <a:pt x="4755" y="1314"/>
                  </a:lnTo>
                  <a:lnTo>
                    <a:pt x="4710" y="1291"/>
                  </a:lnTo>
                  <a:close/>
                  <a:moveTo>
                    <a:pt x="4620" y="1789"/>
                  </a:moveTo>
                  <a:lnTo>
                    <a:pt x="4552" y="1812"/>
                  </a:lnTo>
                  <a:lnTo>
                    <a:pt x="4529" y="1835"/>
                  </a:lnTo>
                  <a:lnTo>
                    <a:pt x="4484" y="1880"/>
                  </a:lnTo>
                  <a:lnTo>
                    <a:pt x="4438" y="1812"/>
                  </a:lnTo>
                  <a:lnTo>
                    <a:pt x="4303" y="1835"/>
                  </a:lnTo>
                  <a:lnTo>
                    <a:pt x="4303" y="1857"/>
                  </a:lnTo>
                  <a:lnTo>
                    <a:pt x="4303" y="1925"/>
                  </a:lnTo>
                  <a:lnTo>
                    <a:pt x="4303" y="1971"/>
                  </a:lnTo>
                  <a:lnTo>
                    <a:pt x="4370" y="2016"/>
                  </a:lnTo>
                  <a:lnTo>
                    <a:pt x="4416" y="1993"/>
                  </a:lnTo>
                  <a:lnTo>
                    <a:pt x="4438" y="1948"/>
                  </a:lnTo>
                  <a:lnTo>
                    <a:pt x="4461" y="1948"/>
                  </a:lnTo>
                  <a:lnTo>
                    <a:pt x="4461" y="1971"/>
                  </a:lnTo>
                  <a:lnTo>
                    <a:pt x="4461" y="2016"/>
                  </a:lnTo>
                  <a:lnTo>
                    <a:pt x="4506" y="2039"/>
                  </a:lnTo>
                  <a:lnTo>
                    <a:pt x="4552" y="2016"/>
                  </a:lnTo>
                  <a:lnTo>
                    <a:pt x="4552" y="1948"/>
                  </a:lnTo>
                  <a:lnTo>
                    <a:pt x="4574" y="1880"/>
                  </a:lnTo>
                  <a:lnTo>
                    <a:pt x="4620" y="1835"/>
                  </a:lnTo>
                  <a:lnTo>
                    <a:pt x="4620" y="1789"/>
                  </a:lnTo>
                  <a:close/>
                  <a:moveTo>
                    <a:pt x="159" y="2016"/>
                  </a:moveTo>
                  <a:lnTo>
                    <a:pt x="68" y="2039"/>
                  </a:lnTo>
                  <a:lnTo>
                    <a:pt x="0" y="2061"/>
                  </a:lnTo>
                  <a:lnTo>
                    <a:pt x="0" y="2106"/>
                  </a:lnTo>
                  <a:lnTo>
                    <a:pt x="136" y="2265"/>
                  </a:lnTo>
                  <a:lnTo>
                    <a:pt x="204" y="2378"/>
                  </a:lnTo>
                  <a:lnTo>
                    <a:pt x="272" y="2423"/>
                  </a:lnTo>
                  <a:lnTo>
                    <a:pt x="363" y="2469"/>
                  </a:lnTo>
                  <a:lnTo>
                    <a:pt x="363" y="2423"/>
                  </a:lnTo>
                  <a:lnTo>
                    <a:pt x="317" y="2401"/>
                  </a:lnTo>
                  <a:lnTo>
                    <a:pt x="250" y="2378"/>
                  </a:lnTo>
                  <a:lnTo>
                    <a:pt x="227" y="2333"/>
                  </a:lnTo>
                  <a:lnTo>
                    <a:pt x="204" y="2242"/>
                  </a:lnTo>
                  <a:lnTo>
                    <a:pt x="204" y="2220"/>
                  </a:lnTo>
                  <a:lnTo>
                    <a:pt x="159" y="2174"/>
                  </a:lnTo>
                  <a:lnTo>
                    <a:pt x="182" y="2152"/>
                  </a:lnTo>
                  <a:lnTo>
                    <a:pt x="250" y="2084"/>
                  </a:lnTo>
                  <a:lnTo>
                    <a:pt x="227" y="2061"/>
                  </a:lnTo>
                  <a:lnTo>
                    <a:pt x="204" y="2039"/>
                  </a:lnTo>
                  <a:lnTo>
                    <a:pt x="159" y="2016"/>
                  </a:lnTo>
                  <a:close/>
                  <a:moveTo>
                    <a:pt x="3442" y="2582"/>
                  </a:moveTo>
                  <a:lnTo>
                    <a:pt x="3374" y="2627"/>
                  </a:lnTo>
                  <a:lnTo>
                    <a:pt x="3352" y="2695"/>
                  </a:lnTo>
                  <a:lnTo>
                    <a:pt x="3374" y="2695"/>
                  </a:lnTo>
                  <a:lnTo>
                    <a:pt x="3419" y="2650"/>
                  </a:lnTo>
                  <a:lnTo>
                    <a:pt x="3442" y="2582"/>
                  </a:lnTo>
                  <a:close/>
                  <a:moveTo>
                    <a:pt x="3148" y="2650"/>
                  </a:moveTo>
                  <a:lnTo>
                    <a:pt x="3193" y="2763"/>
                  </a:lnTo>
                  <a:lnTo>
                    <a:pt x="3261" y="2763"/>
                  </a:lnTo>
                  <a:lnTo>
                    <a:pt x="3284" y="2740"/>
                  </a:lnTo>
                  <a:lnTo>
                    <a:pt x="3148" y="2650"/>
                  </a:lnTo>
                  <a:close/>
                  <a:moveTo>
                    <a:pt x="5186" y="2469"/>
                  </a:moveTo>
                  <a:lnTo>
                    <a:pt x="5186" y="2514"/>
                  </a:lnTo>
                  <a:lnTo>
                    <a:pt x="5118" y="2537"/>
                  </a:lnTo>
                  <a:lnTo>
                    <a:pt x="5072" y="2559"/>
                  </a:lnTo>
                  <a:lnTo>
                    <a:pt x="4982" y="2559"/>
                  </a:lnTo>
                  <a:lnTo>
                    <a:pt x="4937" y="2650"/>
                  </a:lnTo>
                  <a:lnTo>
                    <a:pt x="4937" y="2673"/>
                  </a:lnTo>
                  <a:lnTo>
                    <a:pt x="4982" y="2718"/>
                  </a:lnTo>
                  <a:lnTo>
                    <a:pt x="5118" y="2763"/>
                  </a:lnTo>
                  <a:lnTo>
                    <a:pt x="5186" y="2650"/>
                  </a:lnTo>
                  <a:lnTo>
                    <a:pt x="5276" y="2650"/>
                  </a:lnTo>
                  <a:lnTo>
                    <a:pt x="5254" y="2695"/>
                  </a:lnTo>
                  <a:lnTo>
                    <a:pt x="5140" y="2763"/>
                  </a:lnTo>
                  <a:lnTo>
                    <a:pt x="5186" y="2831"/>
                  </a:lnTo>
                  <a:lnTo>
                    <a:pt x="5367" y="2876"/>
                  </a:lnTo>
                  <a:lnTo>
                    <a:pt x="5435" y="2876"/>
                  </a:lnTo>
                  <a:lnTo>
                    <a:pt x="5480" y="2854"/>
                  </a:lnTo>
                  <a:lnTo>
                    <a:pt x="5457" y="2831"/>
                  </a:lnTo>
                  <a:lnTo>
                    <a:pt x="5435" y="2786"/>
                  </a:lnTo>
                  <a:lnTo>
                    <a:pt x="5480" y="2786"/>
                  </a:lnTo>
                  <a:lnTo>
                    <a:pt x="5525" y="2831"/>
                  </a:lnTo>
                  <a:lnTo>
                    <a:pt x="5525" y="2808"/>
                  </a:lnTo>
                  <a:lnTo>
                    <a:pt x="5525" y="2740"/>
                  </a:lnTo>
                  <a:lnTo>
                    <a:pt x="5480" y="2673"/>
                  </a:lnTo>
                  <a:lnTo>
                    <a:pt x="5367" y="2582"/>
                  </a:lnTo>
                  <a:lnTo>
                    <a:pt x="5389" y="2514"/>
                  </a:lnTo>
                  <a:lnTo>
                    <a:pt x="5321" y="2469"/>
                  </a:lnTo>
                  <a:close/>
                  <a:moveTo>
                    <a:pt x="3850" y="2876"/>
                  </a:moveTo>
                  <a:lnTo>
                    <a:pt x="3850" y="2899"/>
                  </a:lnTo>
                  <a:lnTo>
                    <a:pt x="3827" y="2967"/>
                  </a:lnTo>
                  <a:lnTo>
                    <a:pt x="3918" y="3035"/>
                  </a:lnTo>
                  <a:lnTo>
                    <a:pt x="3895" y="3057"/>
                  </a:lnTo>
                  <a:lnTo>
                    <a:pt x="3918" y="3080"/>
                  </a:lnTo>
                  <a:lnTo>
                    <a:pt x="4008" y="3057"/>
                  </a:lnTo>
                  <a:lnTo>
                    <a:pt x="3940" y="2967"/>
                  </a:lnTo>
                  <a:lnTo>
                    <a:pt x="3918" y="2922"/>
                  </a:lnTo>
                  <a:lnTo>
                    <a:pt x="3850" y="2876"/>
                  </a:lnTo>
                  <a:close/>
                  <a:moveTo>
                    <a:pt x="838" y="3012"/>
                  </a:moveTo>
                  <a:lnTo>
                    <a:pt x="793" y="3035"/>
                  </a:lnTo>
                  <a:lnTo>
                    <a:pt x="770" y="3103"/>
                  </a:lnTo>
                  <a:lnTo>
                    <a:pt x="725" y="3193"/>
                  </a:lnTo>
                  <a:lnTo>
                    <a:pt x="725" y="3284"/>
                  </a:lnTo>
                  <a:lnTo>
                    <a:pt x="748" y="3261"/>
                  </a:lnTo>
                  <a:lnTo>
                    <a:pt x="838" y="3261"/>
                  </a:lnTo>
                  <a:lnTo>
                    <a:pt x="861" y="3216"/>
                  </a:lnTo>
                  <a:lnTo>
                    <a:pt x="861" y="3057"/>
                  </a:lnTo>
                  <a:lnTo>
                    <a:pt x="838" y="3012"/>
                  </a:lnTo>
                  <a:close/>
                  <a:moveTo>
                    <a:pt x="793" y="3374"/>
                  </a:moveTo>
                  <a:lnTo>
                    <a:pt x="793" y="3442"/>
                  </a:lnTo>
                  <a:lnTo>
                    <a:pt x="861" y="3556"/>
                  </a:lnTo>
                  <a:lnTo>
                    <a:pt x="883" y="3533"/>
                  </a:lnTo>
                  <a:lnTo>
                    <a:pt x="883" y="3488"/>
                  </a:lnTo>
                  <a:lnTo>
                    <a:pt x="861" y="3465"/>
                  </a:lnTo>
                  <a:lnTo>
                    <a:pt x="838" y="3442"/>
                  </a:lnTo>
                  <a:lnTo>
                    <a:pt x="838" y="3420"/>
                  </a:lnTo>
                  <a:lnTo>
                    <a:pt x="816" y="3374"/>
                  </a:lnTo>
                  <a:close/>
                  <a:moveTo>
                    <a:pt x="5072" y="3261"/>
                  </a:moveTo>
                  <a:lnTo>
                    <a:pt x="4937" y="3284"/>
                  </a:lnTo>
                  <a:lnTo>
                    <a:pt x="4937" y="3352"/>
                  </a:lnTo>
                  <a:lnTo>
                    <a:pt x="5027" y="3442"/>
                  </a:lnTo>
                  <a:lnTo>
                    <a:pt x="5050" y="3510"/>
                  </a:lnTo>
                  <a:lnTo>
                    <a:pt x="5027" y="3556"/>
                  </a:lnTo>
                  <a:lnTo>
                    <a:pt x="4959" y="3601"/>
                  </a:lnTo>
                  <a:lnTo>
                    <a:pt x="4982" y="3624"/>
                  </a:lnTo>
                  <a:lnTo>
                    <a:pt x="5050" y="3691"/>
                  </a:lnTo>
                  <a:lnTo>
                    <a:pt x="5140" y="3646"/>
                  </a:lnTo>
                  <a:lnTo>
                    <a:pt x="5140" y="3624"/>
                  </a:lnTo>
                  <a:lnTo>
                    <a:pt x="5140" y="3578"/>
                  </a:lnTo>
                  <a:lnTo>
                    <a:pt x="5186" y="3556"/>
                  </a:lnTo>
                  <a:lnTo>
                    <a:pt x="5186" y="3397"/>
                  </a:lnTo>
                  <a:lnTo>
                    <a:pt x="5163" y="3374"/>
                  </a:lnTo>
                  <a:lnTo>
                    <a:pt x="5186" y="3329"/>
                  </a:lnTo>
                  <a:lnTo>
                    <a:pt x="5140" y="3307"/>
                  </a:lnTo>
                  <a:lnTo>
                    <a:pt x="5072" y="3261"/>
                  </a:lnTo>
                  <a:close/>
                  <a:moveTo>
                    <a:pt x="725" y="3397"/>
                  </a:moveTo>
                  <a:lnTo>
                    <a:pt x="725" y="3465"/>
                  </a:lnTo>
                  <a:lnTo>
                    <a:pt x="702" y="3533"/>
                  </a:lnTo>
                  <a:lnTo>
                    <a:pt x="680" y="3533"/>
                  </a:lnTo>
                  <a:lnTo>
                    <a:pt x="634" y="3510"/>
                  </a:lnTo>
                  <a:lnTo>
                    <a:pt x="612" y="3533"/>
                  </a:lnTo>
                  <a:lnTo>
                    <a:pt x="567" y="3646"/>
                  </a:lnTo>
                  <a:lnTo>
                    <a:pt x="567" y="3691"/>
                  </a:lnTo>
                  <a:lnTo>
                    <a:pt x="612" y="3669"/>
                  </a:lnTo>
                  <a:lnTo>
                    <a:pt x="657" y="3624"/>
                  </a:lnTo>
                  <a:lnTo>
                    <a:pt x="657" y="3646"/>
                  </a:lnTo>
                  <a:lnTo>
                    <a:pt x="680" y="3669"/>
                  </a:lnTo>
                  <a:lnTo>
                    <a:pt x="680" y="3691"/>
                  </a:lnTo>
                  <a:lnTo>
                    <a:pt x="702" y="3759"/>
                  </a:lnTo>
                  <a:lnTo>
                    <a:pt x="748" y="3759"/>
                  </a:lnTo>
                  <a:lnTo>
                    <a:pt x="770" y="3737"/>
                  </a:lnTo>
                  <a:lnTo>
                    <a:pt x="906" y="3805"/>
                  </a:lnTo>
                  <a:lnTo>
                    <a:pt x="906" y="3782"/>
                  </a:lnTo>
                  <a:lnTo>
                    <a:pt x="906" y="3714"/>
                  </a:lnTo>
                  <a:lnTo>
                    <a:pt x="838" y="3624"/>
                  </a:lnTo>
                  <a:lnTo>
                    <a:pt x="793" y="3601"/>
                  </a:lnTo>
                  <a:lnTo>
                    <a:pt x="770" y="3488"/>
                  </a:lnTo>
                  <a:lnTo>
                    <a:pt x="748" y="3397"/>
                  </a:lnTo>
                  <a:close/>
                  <a:moveTo>
                    <a:pt x="2921" y="2808"/>
                  </a:moveTo>
                  <a:lnTo>
                    <a:pt x="2876" y="2831"/>
                  </a:lnTo>
                  <a:lnTo>
                    <a:pt x="2785" y="2854"/>
                  </a:lnTo>
                  <a:lnTo>
                    <a:pt x="2672" y="2944"/>
                  </a:lnTo>
                  <a:lnTo>
                    <a:pt x="2559" y="2990"/>
                  </a:lnTo>
                  <a:lnTo>
                    <a:pt x="2582" y="3012"/>
                  </a:lnTo>
                  <a:lnTo>
                    <a:pt x="2627" y="3012"/>
                  </a:lnTo>
                  <a:lnTo>
                    <a:pt x="2695" y="2990"/>
                  </a:lnTo>
                  <a:lnTo>
                    <a:pt x="2785" y="3012"/>
                  </a:lnTo>
                  <a:lnTo>
                    <a:pt x="2876" y="3057"/>
                  </a:lnTo>
                  <a:lnTo>
                    <a:pt x="2967" y="3125"/>
                  </a:lnTo>
                  <a:lnTo>
                    <a:pt x="3035" y="3193"/>
                  </a:lnTo>
                  <a:lnTo>
                    <a:pt x="3080" y="3239"/>
                  </a:lnTo>
                  <a:lnTo>
                    <a:pt x="3102" y="3284"/>
                  </a:lnTo>
                  <a:lnTo>
                    <a:pt x="3170" y="3307"/>
                  </a:lnTo>
                  <a:lnTo>
                    <a:pt x="3193" y="3420"/>
                  </a:lnTo>
                  <a:lnTo>
                    <a:pt x="3284" y="3465"/>
                  </a:lnTo>
                  <a:lnTo>
                    <a:pt x="3510" y="3465"/>
                  </a:lnTo>
                  <a:lnTo>
                    <a:pt x="3510" y="3488"/>
                  </a:lnTo>
                  <a:lnTo>
                    <a:pt x="3510" y="3533"/>
                  </a:lnTo>
                  <a:lnTo>
                    <a:pt x="3555" y="3556"/>
                  </a:lnTo>
                  <a:lnTo>
                    <a:pt x="3578" y="3624"/>
                  </a:lnTo>
                  <a:lnTo>
                    <a:pt x="3623" y="3669"/>
                  </a:lnTo>
                  <a:lnTo>
                    <a:pt x="3623" y="3714"/>
                  </a:lnTo>
                  <a:lnTo>
                    <a:pt x="3646" y="3737"/>
                  </a:lnTo>
                  <a:lnTo>
                    <a:pt x="3714" y="3805"/>
                  </a:lnTo>
                  <a:lnTo>
                    <a:pt x="3759" y="3850"/>
                  </a:lnTo>
                  <a:lnTo>
                    <a:pt x="3827" y="3850"/>
                  </a:lnTo>
                  <a:lnTo>
                    <a:pt x="3850" y="3895"/>
                  </a:lnTo>
                  <a:lnTo>
                    <a:pt x="3895" y="3895"/>
                  </a:lnTo>
                  <a:lnTo>
                    <a:pt x="3918" y="3850"/>
                  </a:lnTo>
                  <a:lnTo>
                    <a:pt x="3940" y="3737"/>
                  </a:lnTo>
                  <a:lnTo>
                    <a:pt x="3918" y="3714"/>
                  </a:lnTo>
                  <a:lnTo>
                    <a:pt x="3827" y="3714"/>
                  </a:lnTo>
                  <a:lnTo>
                    <a:pt x="3759" y="3691"/>
                  </a:lnTo>
                  <a:lnTo>
                    <a:pt x="3691" y="3646"/>
                  </a:lnTo>
                  <a:lnTo>
                    <a:pt x="3646" y="3533"/>
                  </a:lnTo>
                  <a:lnTo>
                    <a:pt x="3623" y="3397"/>
                  </a:lnTo>
                  <a:lnTo>
                    <a:pt x="3646" y="3352"/>
                  </a:lnTo>
                  <a:lnTo>
                    <a:pt x="3623" y="3329"/>
                  </a:lnTo>
                  <a:lnTo>
                    <a:pt x="3601" y="3261"/>
                  </a:lnTo>
                  <a:lnTo>
                    <a:pt x="3578" y="3216"/>
                  </a:lnTo>
                  <a:lnTo>
                    <a:pt x="3555" y="3193"/>
                  </a:lnTo>
                  <a:lnTo>
                    <a:pt x="3374" y="3171"/>
                  </a:lnTo>
                  <a:lnTo>
                    <a:pt x="3216" y="3103"/>
                  </a:lnTo>
                  <a:lnTo>
                    <a:pt x="3170" y="3080"/>
                  </a:lnTo>
                  <a:lnTo>
                    <a:pt x="3080" y="3035"/>
                  </a:lnTo>
                  <a:lnTo>
                    <a:pt x="3057" y="3012"/>
                  </a:lnTo>
                  <a:lnTo>
                    <a:pt x="3012" y="2899"/>
                  </a:lnTo>
                  <a:lnTo>
                    <a:pt x="2921" y="2808"/>
                  </a:lnTo>
                  <a:close/>
                  <a:moveTo>
                    <a:pt x="3057" y="3873"/>
                  </a:moveTo>
                  <a:lnTo>
                    <a:pt x="3035" y="3895"/>
                  </a:lnTo>
                  <a:lnTo>
                    <a:pt x="3012" y="3918"/>
                  </a:lnTo>
                  <a:lnTo>
                    <a:pt x="3012" y="3941"/>
                  </a:lnTo>
                  <a:lnTo>
                    <a:pt x="3012" y="3963"/>
                  </a:lnTo>
                  <a:lnTo>
                    <a:pt x="3080" y="3963"/>
                  </a:lnTo>
                  <a:lnTo>
                    <a:pt x="3102" y="3941"/>
                  </a:lnTo>
                  <a:lnTo>
                    <a:pt x="3102" y="3895"/>
                  </a:lnTo>
                  <a:lnTo>
                    <a:pt x="3080" y="3873"/>
                  </a:lnTo>
                  <a:close/>
                  <a:moveTo>
                    <a:pt x="4076" y="3873"/>
                  </a:moveTo>
                  <a:lnTo>
                    <a:pt x="4031" y="3895"/>
                  </a:lnTo>
                  <a:lnTo>
                    <a:pt x="4031" y="3963"/>
                  </a:lnTo>
                  <a:lnTo>
                    <a:pt x="4076" y="3986"/>
                  </a:lnTo>
                  <a:lnTo>
                    <a:pt x="4099" y="4031"/>
                  </a:lnTo>
                  <a:lnTo>
                    <a:pt x="4167" y="4099"/>
                  </a:lnTo>
                  <a:lnTo>
                    <a:pt x="4235" y="4167"/>
                  </a:lnTo>
                  <a:lnTo>
                    <a:pt x="4257" y="4099"/>
                  </a:lnTo>
                  <a:lnTo>
                    <a:pt x="4257" y="4076"/>
                  </a:lnTo>
                  <a:lnTo>
                    <a:pt x="4212" y="4008"/>
                  </a:lnTo>
                  <a:lnTo>
                    <a:pt x="4235" y="3963"/>
                  </a:lnTo>
                  <a:lnTo>
                    <a:pt x="4144" y="3941"/>
                  </a:lnTo>
                  <a:lnTo>
                    <a:pt x="4099" y="3873"/>
                  </a:lnTo>
                  <a:close/>
                  <a:moveTo>
                    <a:pt x="838" y="3941"/>
                  </a:moveTo>
                  <a:lnTo>
                    <a:pt x="793" y="4008"/>
                  </a:lnTo>
                  <a:lnTo>
                    <a:pt x="793" y="4031"/>
                  </a:lnTo>
                  <a:lnTo>
                    <a:pt x="838" y="4122"/>
                  </a:lnTo>
                  <a:lnTo>
                    <a:pt x="951" y="4190"/>
                  </a:lnTo>
                  <a:lnTo>
                    <a:pt x="1019" y="4144"/>
                  </a:lnTo>
                  <a:lnTo>
                    <a:pt x="1087" y="4167"/>
                  </a:lnTo>
                  <a:lnTo>
                    <a:pt x="997" y="4054"/>
                  </a:lnTo>
                  <a:lnTo>
                    <a:pt x="951" y="4031"/>
                  </a:lnTo>
                  <a:lnTo>
                    <a:pt x="883" y="4008"/>
                  </a:lnTo>
                  <a:lnTo>
                    <a:pt x="838" y="3941"/>
                  </a:lnTo>
                  <a:close/>
                  <a:moveTo>
                    <a:pt x="5638" y="4054"/>
                  </a:moveTo>
                  <a:lnTo>
                    <a:pt x="5571" y="4076"/>
                  </a:lnTo>
                  <a:lnTo>
                    <a:pt x="5525" y="4144"/>
                  </a:lnTo>
                  <a:lnTo>
                    <a:pt x="5548" y="4144"/>
                  </a:lnTo>
                  <a:lnTo>
                    <a:pt x="5638" y="4167"/>
                  </a:lnTo>
                  <a:lnTo>
                    <a:pt x="5684" y="4212"/>
                  </a:lnTo>
                  <a:lnTo>
                    <a:pt x="5729" y="4212"/>
                  </a:lnTo>
                  <a:lnTo>
                    <a:pt x="5842" y="4167"/>
                  </a:lnTo>
                  <a:lnTo>
                    <a:pt x="5888" y="4167"/>
                  </a:lnTo>
                  <a:lnTo>
                    <a:pt x="5888" y="4099"/>
                  </a:lnTo>
                  <a:lnTo>
                    <a:pt x="5842" y="4076"/>
                  </a:lnTo>
                  <a:lnTo>
                    <a:pt x="5820" y="4076"/>
                  </a:lnTo>
                  <a:lnTo>
                    <a:pt x="5706" y="4054"/>
                  </a:lnTo>
                  <a:close/>
                  <a:moveTo>
                    <a:pt x="3714" y="4190"/>
                  </a:moveTo>
                  <a:lnTo>
                    <a:pt x="3691" y="4258"/>
                  </a:lnTo>
                  <a:lnTo>
                    <a:pt x="3691" y="4325"/>
                  </a:lnTo>
                  <a:lnTo>
                    <a:pt x="3759" y="4280"/>
                  </a:lnTo>
                  <a:lnTo>
                    <a:pt x="3782" y="4212"/>
                  </a:lnTo>
                  <a:lnTo>
                    <a:pt x="3759" y="4190"/>
                  </a:lnTo>
                  <a:close/>
                  <a:moveTo>
                    <a:pt x="4257" y="4190"/>
                  </a:moveTo>
                  <a:lnTo>
                    <a:pt x="4280" y="4212"/>
                  </a:lnTo>
                  <a:lnTo>
                    <a:pt x="4303" y="4258"/>
                  </a:lnTo>
                  <a:lnTo>
                    <a:pt x="4393" y="4325"/>
                  </a:lnTo>
                  <a:lnTo>
                    <a:pt x="4438" y="4325"/>
                  </a:lnTo>
                  <a:lnTo>
                    <a:pt x="4461" y="4258"/>
                  </a:lnTo>
                  <a:lnTo>
                    <a:pt x="4438" y="4235"/>
                  </a:lnTo>
                  <a:lnTo>
                    <a:pt x="4325" y="4212"/>
                  </a:lnTo>
                  <a:lnTo>
                    <a:pt x="4303" y="4190"/>
                  </a:lnTo>
                  <a:close/>
                  <a:moveTo>
                    <a:pt x="5321" y="4190"/>
                  </a:moveTo>
                  <a:lnTo>
                    <a:pt x="5231" y="4235"/>
                  </a:lnTo>
                  <a:lnTo>
                    <a:pt x="5118" y="4235"/>
                  </a:lnTo>
                  <a:lnTo>
                    <a:pt x="5050" y="4303"/>
                  </a:lnTo>
                  <a:lnTo>
                    <a:pt x="5050" y="4348"/>
                  </a:lnTo>
                  <a:lnTo>
                    <a:pt x="5072" y="4325"/>
                  </a:lnTo>
                  <a:lnTo>
                    <a:pt x="5208" y="4303"/>
                  </a:lnTo>
                  <a:lnTo>
                    <a:pt x="5299" y="4235"/>
                  </a:lnTo>
                  <a:lnTo>
                    <a:pt x="5344" y="4190"/>
                  </a:lnTo>
                  <a:close/>
                  <a:moveTo>
                    <a:pt x="4529" y="4348"/>
                  </a:moveTo>
                  <a:lnTo>
                    <a:pt x="4506" y="4371"/>
                  </a:lnTo>
                  <a:lnTo>
                    <a:pt x="4506" y="4461"/>
                  </a:lnTo>
                  <a:lnTo>
                    <a:pt x="4574" y="4439"/>
                  </a:lnTo>
                  <a:lnTo>
                    <a:pt x="4620" y="4416"/>
                  </a:lnTo>
                  <a:lnTo>
                    <a:pt x="4620" y="4393"/>
                  </a:lnTo>
                  <a:lnTo>
                    <a:pt x="4529" y="4348"/>
                  </a:lnTo>
                  <a:close/>
                  <a:moveTo>
                    <a:pt x="4189" y="4348"/>
                  </a:moveTo>
                  <a:lnTo>
                    <a:pt x="4189" y="4416"/>
                  </a:lnTo>
                  <a:lnTo>
                    <a:pt x="4189" y="4461"/>
                  </a:lnTo>
                  <a:lnTo>
                    <a:pt x="4189" y="4484"/>
                  </a:lnTo>
                  <a:lnTo>
                    <a:pt x="4212" y="4484"/>
                  </a:lnTo>
                  <a:lnTo>
                    <a:pt x="4212" y="4371"/>
                  </a:lnTo>
                  <a:lnTo>
                    <a:pt x="4189" y="4348"/>
                  </a:lnTo>
                  <a:close/>
                  <a:moveTo>
                    <a:pt x="3804" y="4393"/>
                  </a:moveTo>
                  <a:lnTo>
                    <a:pt x="3782" y="4416"/>
                  </a:lnTo>
                  <a:lnTo>
                    <a:pt x="3759" y="4439"/>
                  </a:lnTo>
                  <a:lnTo>
                    <a:pt x="3782" y="4484"/>
                  </a:lnTo>
                  <a:lnTo>
                    <a:pt x="3759" y="4552"/>
                  </a:lnTo>
                  <a:lnTo>
                    <a:pt x="3804" y="4529"/>
                  </a:lnTo>
                  <a:lnTo>
                    <a:pt x="3850" y="4461"/>
                  </a:lnTo>
                  <a:lnTo>
                    <a:pt x="3827" y="4416"/>
                  </a:lnTo>
                  <a:lnTo>
                    <a:pt x="3804" y="4393"/>
                  </a:lnTo>
                  <a:close/>
                  <a:moveTo>
                    <a:pt x="3850" y="4642"/>
                  </a:moveTo>
                  <a:lnTo>
                    <a:pt x="3827" y="4688"/>
                  </a:lnTo>
                  <a:lnTo>
                    <a:pt x="3804" y="4733"/>
                  </a:lnTo>
                  <a:lnTo>
                    <a:pt x="3850" y="4756"/>
                  </a:lnTo>
                  <a:lnTo>
                    <a:pt x="3872" y="4733"/>
                  </a:lnTo>
                  <a:lnTo>
                    <a:pt x="3895" y="4688"/>
                  </a:lnTo>
                  <a:lnTo>
                    <a:pt x="3895" y="4665"/>
                  </a:lnTo>
                  <a:lnTo>
                    <a:pt x="3850" y="4642"/>
                  </a:lnTo>
                  <a:close/>
                  <a:moveTo>
                    <a:pt x="4438" y="4710"/>
                  </a:moveTo>
                  <a:lnTo>
                    <a:pt x="4370" y="4756"/>
                  </a:lnTo>
                  <a:lnTo>
                    <a:pt x="4348" y="4824"/>
                  </a:lnTo>
                  <a:lnTo>
                    <a:pt x="4370" y="4869"/>
                  </a:lnTo>
                  <a:lnTo>
                    <a:pt x="4416" y="4869"/>
                  </a:lnTo>
                  <a:lnTo>
                    <a:pt x="4484" y="4801"/>
                  </a:lnTo>
                  <a:lnTo>
                    <a:pt x="4484" y="4778"/>
                  </a:lnTo>
                  <a:lnTo>
                    <a:pt x="4484" y="4733"/>
                  </a:lnTo>
                  <a:lnTo>
                    <a:pt x="4438" y="4710"/>
                  </a:lnTo>
                  <a:close/>
                  <a:moveTo>
                    <a:pt x="5752" y="4778"/>
                  </a:moveTo>
                  <a:lnTo>
                    <a:pt x="5797" y="4846"/>
                  </a:lnTo>
                  <a:lnTo>
                    <a:pt x="5797" y="4914"/>
                  </a:lnTo>
                  <a:lnTo>
                    <a:pt x="5865" y="4892"/>
                  </a:lnTo>
                  <a:lnTo>
                    <a:pt x="5888" y="4892"/>
                  </a:lnTo>
                  <a:lnTo>
                    <a:pt x="5888" y="4869"/>
                  </a:lnTo>
                  <a:lnTo>
                    <a:pt x="5865" y="4846"/>
                  </a:lnTo>
                  <a:lnTo>
                    <a:pt x="5820" y="4801"/>
                  </a:lnTo>
                  <a:lnTo>
                    <a:pt x="5752" y="4778"/>
                  </a:lnTo>
                  <a:close/>
                  <a:moveTo>
                    <a:pt x="4008" y="4846"/>
                  </a:moveTo>
                  <a:lnTo>
                    <a:pt x="4008" y="4869"/>
                  </a:lnTo>
                  <a:lnTo>
                    <a:pt x="4008" y="4892"/>
                  </a:lnTo>
                  <a:lnTo>
                    <a:pt x="4031" y="4937"/>
                  </a:lnTo>
                  <a:lnTo>
                    <a:pt x="4076" y="4914"/>
                  </a:lnTo>
                  <a:lnTo>
                    <a:pt x="4031" y="4846"/>
                  </a:lnTo>
                  <a:close/>
                  <a:moveTo>
                    <a:pt x="4687" y="4665"/>
                  </a:moveTo>
                  <a:lnTo>
                    <a:pt x="4552" y="4801"/>
                  </a:lnTo>
                  <a:lnTo>
                    <a:pt x="4574" y="4869"/>
                  </a:lnTo>
                  <a:lnTo>
                    <a:pt x="4620" y="4937"/>
                  </a:lnTo>
                  <a:lnTo>
                    <a:pt x="4687" y="4892"/>
                  </a:lnTo>
                  <a:lnTo>
                    <a:pt x="4733" y="4824"/>
                  </a:lnTo>
                  <a:lnTo>
                    <a:pt x="4733" y="4710"/>
                  </a:lnTo>
                  <a:lnTo>
                    <a:pt x="4710" y="4688"/>
                  </a:lnTo>
                  <a:lnTo>
                    <a:pt x="4687" y="4665"/>
                  </a:lnTo>
                  <a:close/>
                  <a:moveTo>
                    <a:pt x="5050" y="4914"/>
                  </a:moveTo>
                  <a:lnTo>
                    <a:pt x="5004" y="4982"/>
                  </a:lnTo>
                  <a:lnTo>
                    <a:pt x="4937" y="5005"/>
                  </a:lnTo>
                  <a:lnTo>
                    <a:pt x="4914" y="5027"/>
                  </a:lnTo>
                  <a:lnTo>
                    <a:pt x="4891" y="5050"/>
                  </a:lnTo>
                  <a:lnTo>
                    <a:pt x="4846" y="5073"/>
                  </a:lnTo>
                  <a:lnTo>
                    <a:pt x="4937" y="5073"/>
                  </a:lnTo>
                  <a:lnTo>
                    <a:pt x="5050" y="4982"/>
                  </a:lnTo>
                  <a:lnTo>
                    <a:pt x="5118" y="4959"/>
                  </a:lnTo>
                  <a:lnTo>
                    <a:pt x="5050" y="4914"/>
                  </a:lnTo>
                  <a:close/>
                  <a:moveTo>
                    <a:pt x="6023" y="4959"/>
                  </a:moveTo>
                  <a:lnTo>
                    <a:pt x="5910" y="5027"/>
                  </a:lnTo>
                  <a:lnTo>
                    <a:pt x="5820" y="5095"/>
                  </a:lnTo>
                  <a:lnTo>
                    <a:pt x="5797" y="5141"/>
                  </a:lnTo>
                  <a:lnTo>
                    <a:pt x="5820" y="5141"/>
                  </a:lnTo>
                  <a:lnTo>
                    <a:pt x="5888" y="5095"/>
                  </a:lnTo>
                  <a:lnTo>
                    <a:pt x="5978" y="5073"/>
                  </a:lnTo>
                  <a:lnTo>
                    <a:pt x="6001" y="5050"/>
                  </a:lnTo>
                  <a:lnTo>
                    <a:pt x="6137" y="4982"/>
                  </a:lnTo>
                  <a:lnTo>
                    <a:pt x="6069" y="4959"/>
                  </a:lnTo>
                  <a:close/>
                  <a:moveTo>
                    <a:pt x="3895" y="5095"/>
                  </a:moveTo>
                  <a:lnTo>
                    <a:pt x="3827" y="5118"/>
                  </a:lnTo>
                  <a:lnTo>
                    <a:pt x="3827" y="5141"/>
                  </a:lnTo>
                  <a:lnTo>
                    <a:pt x="3804" y="5141"/>
                  </a:lnTo>
                  <a:lnTo>
                    <a:pt x="3759" y="5118"/>
                  </a:lnTo>
                  <a:lnTo>
                    <a:pt x="3736" y="5141"/>
                  </a:lnTo>
                  <a:lnTo>
                    <a:pt x="3736" y="5209"/>
                  </a:lnTo>
                  <a:lnTo>
                    <a:pt x="3895" y="5163"/>
                  </a:lnTo>
                  <a:lnTo>
                    <a:pt x="3895" y="5095"/>
                  </a:lnTo>
                  <a:close/>
                  <a:moveTo>
                    <a:pt x="4506" y="5073"/>
                  </a:moveTo>
                  <a:lnTo>
                    <a:pt x="4461" y="5095"/>
                  </a:lnTo>
                  <a:lnTo>
                    <a:pt x="4484" y="5141"/>
                  </a:lnTo>
                  <a:lnTo>
                    <a:pt x="4552" y="5209"/>
                  </a:lnTo>
                  <a:lnTo>
                    <a:pt x="4574" y="5186"/>
                  </a:lnTo>
                  <a:lnTo>
                    <a:pt x="4574" y="5141"/>
                  </a:lnTo>
                  <a:lnTo>
                    <a:pt x="4506" y="5073"/>
                  </a:lnTo>
                  <a:close/>
                  <a:moveTo>
                    <a:pt x="6544" y="5209"/>
                  </a:moveTo>
                  <a:lnTo>
                    <a:pt x="6522" y="5231"/>
                  </a:lnTo>
                  <a:lnTo>
                    <a:pt x="6476" y="5254"/>
                  </a:lnTo>
                  <a:lnTo>
                    <a:pt x="6476" y="5276"/>
                  </a:lnTo>
                  <a:lnTo>
                    <a:pt x="6522" y="5322"/>
                  </a:lnTo>
                  <a:lnTo>
                    <a:pt x="6544" y="5299"/>
                  </a:lnTo>
                  <a:lnTo>
                    <a:pt x="6544" y="5276"/>
                  </a:lnTo>
                  <a:lnTo>
                    <a:pt x="6544" y="5231"/>
                  </a:lnTo>
                  <a:lnTo>
                    <a:pt x="6544" y="5209"/>
                  </a:lnTo>
                  <a:close/>
                  <a:moveTo>
                    <a:pt x="5344" y="5209"/>
                  </a:moveTo>
                  <a:lnTo>
                    <a:pt x="5367" y="5254"/>
                  </a:lnTo>
                  <a:lnTo>
                    <a:pt x="5321" y="5276"/>
                  </a:lnTo>
                  <a:lnTo>
                    <a:pt x="5276" y="5254"/>
                  </a:lnTo>
                  <a:lnTo>
                    <a:pt x="5276" y="5299"/>
                  </a:lnTo>
                  <a:lnTo>
                    <a:pt x="5321" y="5344"/>
                  </a:lnTo>
                  <a:lnTo>
                    <a:pt x="5367" y="5299"/>
                  </a:lnTo>
                  <a:lnTo>
                    <a:pt x="5412" y="5276"/>
                  </a:lnTo>
                  <a:lnTo>
                    <a:pt x="5389" y="5231"/>
                  </a:lnTo>
                  <a:lnTo>
                    <a:pt x="5344" y="5209"/>
                  </a:lnTo>
                  <a:close/>
                  <a:moveTo>
                    <a:pt x="5208" y="1"/>
                  </a:moveTo>
                  <a:lnTo>
                    <a:pt x="5140" y="23"/>
                  </a:lnTo>
                  <a:lnTo>
                    <a:pt x="5118" y="46"/>
                  </a:lnTo>
                  <a:lnTo>
                    <a:pt x="5118" y="69"/>
                  </a:lnTo>
                  <a:lnTo>
                    <a:pt x="5118" y="114"/>
                  </a:lnTo>
                  <a:lnTo>
                    <a:pt x="5140" y="137"/>
                  </a:lnTo>
                  <a:lnTo>
                    <a:pt x="5163" y="227"/>
                  </a:lnTo>
                  <a:lnTo>
                    <a:pt x="5186" y="318"/>
                  </a:lnTo>
                  <a:lnTo>
                    <a:pt x="5163" y="386"/>
                  </a:lnTo>
                  <a:lnTo>
                    <a:pt x="5118" y="408"/>
                  </a:lnTo>
                  <a:lnTo>
                    <a:pt x="5004" y="454"/>
                  </a:lnTo>
                  <a:lnTo>
                    <a:pt x="4891" y="431"/>
                  </a:lnTo>
                  <a:lnTo>
                    <a:pt x="4846" y="454"/>
                  </a:lnTo>
                  <a:lnTo>
                    <a:pt x="4755" y="454"/>
                  </a:lnTo>
                  <a:lnTo>
                    <a:pt x="4687" y="476"/>
                  </a:lnTo>
                  <a:lnTo>
                    <a:pt x="4574" y="499"/>
                  </a:lnTo>
                  <a:lnTo>
                    <a:pt x="4461" y="521"/>
                  </a:lnTo>
                  <a:lnTo>
                    <a:pt x="4370" y="454"/>
                  </a:lnTo>
                  <a:lnTo>
                    <a:pt x="4257" y="408"/>
                  </a:lnTo>
                  <a:lnTo>
                    <a:pt x="4144" y="363"/>
                  </a:lnTo>
                  <a:lnTo>
                    <a:pt x="4099" y="386"/>
                  </a:lnTo>
                  <a:lnTo>
                    <a:pt x="4076" y="408"/>
                  </a:lnTo>
                  <a:lnTo>
                    <a:pt x="3986" y="340"/>
                  </a:lnTo>
                  <a:lnTo>
                    <a:pt x="3940" y="318"/>
                  </a:lnTo>
                  <a:lnTo>
                    <a:pt x="3918" y="295"/>
                  </a:lnTo>
                  <a:lnTo>
                    <a:pt x="3872" y="204"/>
                  </a:lnTo>
                  <a:lnTo>
                    <a:pt x="3850" y="204"/>
                  </a:lnTo>
                  <a:lnTo>
                    <a:pt x="3782" y="227"/>
                  </a:lnTo>
                  <a:lnTo>
                    <a:pt x="3510" y="227"/>
                  </a:lnTo>
                  <a:lnTo>
                    <a:pt x="3487" y="295"/>
                  </a:lnTo>
                  <a:lnTo>
                    <a:pt x="3442" y="318"/>
                  </a:lnTo>
                  <a:lnTo>
                    <a:pt x="3374" y="295"/>
                  </a:lnTo>
                  <a:lnTo>
                    <a:pt x="3284" y="340"/>
                  </a:lnTo>
                  <a:lnTo>
                    <a:pt x="3170" y="386"/>
                  </a:lnTo>
                  <a:lnTo>
                    <a:pt x="3102" y="386"/>
                  </a:lnTo>
                  <a:lnTo>
                    <a:pt x="3012" y="363"/>
                  </a:lnTo>
                  <a:lnTo>
                    <a:pt x="2967" y="386"/>
                  </a:lnTo>
                  <a:lnTo>
                    <a:pt x="2876" y="386"/>
                  </a:lnTo>
                  <a:lnTo>
                    <a:pt x="2808" y="454"/>
                  </a:lnTo>
                  <a:lnTo>
                    <a:pt x="2695" y="454"/>
                  </a:lnTo>
                  <a:lnTo>
                    <a:pt x="2604" y="431"/>
                  </a:lnTo>
                  <a:lnTo>
                    <a:pt x="2514" y="431"/>
                  </a:lnTo>
                  <a:lnTo>
                    <a:pt x="2491" y="454"/>
                  </a:lnTo>
                  <a:lnTo>
                    <a:pt x="2468" y="589"/>
                  </a:lnTo>
                  <a:lnTo>
                    <a:pt x="2355" y="635"/>
                  </a:lnTo>
                  <a:lnTo>
                    <a:pt x="2265" y="657"/>
                  </a:lnTo>
                  <a:lnTo>
                    <a:pt x="2197" y="657"/>
                  </a:lnTo>
                  <a:lnTo>
                    <a:pt x="2061" y="612"/>
                  </a:lnTo>
                  <a:lnTo>
                    <a:pt x="2038" y="612"/>
                  </a:lnTo>
                  <a:lnTo>
                    <a:pt x="1993" y="635"/>
                  </a:lnTo>
                  <a:lnTo>
                    <a:pt x="1880" y="657"/>
                  </a:lnTo>
                  <a:lnTo>
                    <a:pt x="1834" y="680"/>
                  </a:lnTo>
                  <a:lnTo>
                    <a:pt x="1699" y="838"/>
                  </a:lnTo>
                  <a:lnTo>
                    <a:pt x="1585" y="884"/>
                  </a:lnTo>
                  <a:lnTo>
                    <a:pt x="1540" y="929"/>
                  </a:lnTo>
                  <a:lnTo>
                    <a:pt x="1450" y="884"/>
                  </a:lnTo>
                  <a:lnTo>
                    <a:pt x="1404" y="884"/>
                  </a:lnTo>
                  <a:lnTo>
                    <a:pt x="1336" y="929"/>
                  </a:lnTo>
                  <a:lnTo>
                    <a:pt x="1178" y="929"/>
                  </a:lnTo>
                  <a:lnTo>
                    <a:pt x="1065" y="952"/>
                  </a:lnTo>
                  <a:lnTo>
                    <a:pt x="1042" y="1020"/>
                  </a:lnTo>
                  <a:lnTo>
                    <a:pt x="1087" y="1088"/>
                  </a:lnTo>
                  <a:lnTo>
                    <a:pt x="1110" y="1133"/>
                  </a:lnTo>
                  <a:lnTo>
                    <a:pt x="1110" y="1178"/>
                  </a:lnTo>
                  <a:lnTo>
                    <a:pt x="1087" y="1246"/>
                  </a:lnTo>
                  <a:lnTo>
                    <a:pt x="1042" y="1314"/>
                  </a:lnTo>
                  <a:lnTo>
                    <a:pt x="997" y="1337"/>
                  </a:lnTo>
                  <a:lnTo>
                    <a:pt x="929" y="1359"/>
                  </a:lnTo>
                  <a:lnTo>
                    <a:pt x="906" y="1427"/>
                  </a:lnTo>
                  <a:lnTo>
                    <a:pt x="883" y="1472"/>
                  </a:lnTo>
                  <a:lnTo>
                    <a:pt x="861" y="1518"/>
                  </a:lnTo>
                  <a:lnTo>
                    <a:pt x="838" y="1563"/>
                  </a:lnTo>
                  <a:lnTo>
                    <a:pt x="816" y="1676"/>
                  </a:lnTo>
                  <a:lnTo>
                    <a:pt x="816" y="1699"/>
                  </a:lnTo>
                  <a:lnTo>
                    <a:pt x="770" y="1744"/>
                  </a:lnTo>
                  <a:lnTo>
                    <a:pt x="702" y="1744"/>
                  </a:lnTo>
                  <a:lnTo>
                    <a:pt x="657" y="1767"/>
                  </a:lnTo>
                  <a:lnTo>
                    <a:pt x="612" y="1767"/>
                  </a:lnTo>
                  <a:lnTo>
                    <a:pt x="589" y="1812"/>
                  </a:lnTo>
                  <a:lnTo>
                    <a:pt x="567" y="1835"/>
                  </a:lnTo>
                  <a:lnTo>
                    <a:pt x="544" y="1857"/>
                  </a:lnTo>
                  <a:lnTo>
                    <a:pt x="544" y="1880"/>
                  </a:lnTo>
                  <a:lnTo>
                    <a:pt x="567" y="1948"/>
                  </a:lnTo>
                  <a:lnTo>
                    <a:pt x="589" y="1993"/>
                  </a:lnTo>
                  <a:lnTo>
                    <a:pt x="589" y="2039"/>
                  </a:lnTo>
                  <a:lnTo>
                    <a:pt x="544" y="2039"/>
                  </a:lnTo>
                  <a:lnTo>
                    <a:pt x="521" y="2061"/>
                  </a:lnTo>
                  <a:lnTo>
                    <a:pt x="521" y="2106"/>
                  </a:lnTo>
                  <a:lnTo>
                    <a:pt x="499" y="2129"/>
                  </a:lnTo>
                  <a:lnTo>
                    <a:pt x="499" y="2152"/>
                  </a:lnTo>
                  <a:lnTo>
                    <a:pt x="453" y="2174"/>
                  </a:lnTo>
                  <a:lnTo>
                    <a:pt x="385" y="2174"/>
                  </a:lnTo>
                  <a:lnTo>
                    <a:pt x="340" y="2129"/>
                  </a:lnTo>
                  <a:lnTo>
                    <a:pt x="295" y="2129"/>
                  </a:lnTo>
                  <a:lnTo>
                    <a:pt x="363" y="2197"/>
                  </a:lnTo>
                  <a:lnTo>
                    <a:pt x="453" y="2288"/>
                  </a:lnTo>
                  <a:lnTo>
                    <a:pt x="521" y="2514"/>
                  </a:lnTo>
                  <a:lnTo>
                    <a:pt x="657" y="2582"/>
                  </a:lnTo>
                  <a:lnTo>
                    <a:pt x="748" y="2695"/>
                  </a:lnTo>
                  <a:lnTo>
                    <a:pt x="838" y="2786"/>
                  </a:lnTo>
                  <a:lnTo>
                    <a:pt x="861" y="2808"/>
                  </a:lnTo>
                  <a:lnTo>
                    <a:pt x="906" y="2854"/>
                  </a:lnTo>
                  <a:lnTo>
                    <a:pt x="1019" y="2808"/>
                  </a:lnTo>
                  <a:lnTo>
                    <a:pt x="1110" y="2831"/>
                  </a:lnTo>
                  <a:lnTo>
                    <a:pt x="1133" y="2808"/>
                  </a:lnTo>
                  <a:lnTo>
                    <a:pt x="1178" y="2831"/>
                  </a:lnTo>
                  <a:lnTo>
                    <a:pt x="1200" y="2876"/>
                  </a:lnTo>
                  <a:lnTo>
                    <a:pt x="1200" y="2922"/>
                  </a:lnTo>
                  <a:lnTo>
                    <a:pt x="1178" y="2967"/>
                  </a:lnTo>
                  <a:lnTo>
                    <a:pt x="1155" y="2967"/>
                  </a:lnTo>
                  <a:lnTo>
                    <a:pt x="997" y="2922"/>
                  </a:lnTo>
                  <a:lnTo>
                    <a:pt x="906" y="2922"/>
                  </a:lnTo>
                  <a:lnTo>
                    <a:pt x="906" y="2990"/>
                  </a:lnTo>
                  <a:lnTo>
                    <a:pt x="906" y="3057"/>
                  </a:lnTo>
                  <a:lnTo>
                    <a:pt x="997" y="3080"/>
                  </a:lnTo>
                  <a:lnTo>
                    <a:pt x="1087" y="3193"/>
                  </a:lnTo>
                  <a:lnTo>
                    <a:pt x="1133" y="3352"/>
                  </a:lnTo>
                  <a:lnTo>
                    <a:pt x="1178" y="3465"/>
                  </a:lnTo>
                  <a:lnTo>
                    <a:pt x="1223" y="3510"/>
                  </a:lnTo>
                  <a:lnTo>
                    <a:pt x="1336" y="3488"/>
                  </a:lnTo>
                  <a:lnTo>
                    <a:pt x="1359" y="3442"/>
                  </a:lnTo>
                  <a:lnTo>
                    <a:pt x="1359" y="3374"/>
                  </a:lnTo>
                  <a:lnTo>
                    <a:pt x="1404" y="3442"/>
                  </a:lnTo>
                  <a:lnTo>
                    <a:pt x="1472" y="3533"/>
                  </a:lnTo>
                  <a:lnTo>
                    <a:pt x="1540" y="3533"/>
                  </a:lnTo>
                  <a:lnTo>
                    <a:pt x="1608" y="3510"/>
                  </a:lnTo>
                  <a:lnTo>
                    <a:pt x="1653" y="3510"/>
                  </a:lnTo>
                  <a:lnTo>
                    <a:pt x="1721" y="3488"/>
                  </a:lnTo>
                  <a:lnTo>
                    <a:pt x="1857" y="3442"/>
                  </a:lnTo>
                  <a:lnTo>
                    <a:pt x="2061" y="3510"/>
                  </a:lnTo>
                  <a:lnTo>
                    <a:pt x="2129" y="3510"/>
                  </a:lnTo>
                  <a:lnTo>
                    <a:pt x="2197" y="3465"/>
                  </a:lnTo>
                  <a:lnTo>
                    <a:pt x="2219" y="3420"/>
                  </a:lnTo>
                  <a:lnTo>
                    <a:pt x="2355" y="3510"/>
                  </a:lnTo>
                  <a:lnTo>
                    <a:pt x="2491" y="3578"/>
                  </a:lnTo>
                  <a:lnTo>
                    <a:pt x="2514" y="3601"/>
                  </a:lnTo>
                  <a:lnTo>
                    <a:pt x="2536" y="3624"/>
                  </a:lnTo>
                  <a:lnTo>
                    <a:pt x="2627" y="3669"/>
                  </a:lnTo>
                  <a:lnTo>
                    <a:pt x="2672" y="3646"/>
                  </a:lnTo>
                  <a:lnTo>
                    <a:pt x="2695" y="3669"/>
                  </a:lnTo>
                  <a:lnTo>
                    <a:pt x="2740" y="3669"/>
                  </a:lnTo>
                  <a:lnTo>
                    <a:pt x="2785" y="3691"/>
                  </a:lnTo>
                  <a:lnTo>
                    <a:pt x="2831" y="3737"/>
                  </a:lnTo>
                  <a:lnTo>
                    <a:pt x="2785" y="3759"/>
                  </a:lnTo>
                  <a:lnTo>
                    <a:pt x="2763" y="3782"/>
                  </a:lnTo>
                  <a:lnTo>
                    <a:pt x="2650" y="3782"/>
                  </a:lnTo>
                  <a:lnTo>
                    <a:pt x="2582" y="3805"/>
                  </a:lnTo>
                  <a:lnTo>
                    <a:pt x="2604" y="3850"/>
                  </a:lnTo>
                  <a:lnTo>
                    <a:pt x="2604" y="3895"/>
                  </a:lnTo>
                  <a:lnTo>
                    <a:pt x="2559" y="3895"/>
                  </a:lnTo>
                  <a:lnTo>
                    <a:pt x="2514" y="3873"/>
                  </a:lnTo>
                  <a:lnTo>
                    <a:pt x="2446" y="3827"/>
                  </a:lnTo>
                  <a:lnTo>
                    <a:pt x="2333" y="3759"/>
                  </a:lnTo>
                  <a:lnTo>
                    <a:pt x="2084" y="3669"/>
                  </a:lnTo>
                  <a:lnTo>
                    <a:pt x="1834" y="3533"/>
                  </a:lnTo>
                  <a:lnTo>
                    <a:pt x="1744" y="3533"/>
                  </a:lnTo>
                  <a:lnTo>
                    <a:pt x="1676" y="3578"/>
                  </a:lnTo>
                  <a:lnTo>
                    <a:pt x="1608" y="3691"/>
                  </a:lnTo>
                  <a:lnTo>
                    <a:pt x="1517" y="3691"/>
                  </a:lnTo>
                  <a:lnTo>
                    <a:pt x="1450" y="3646"/>
                  </a:lnTo>
                  <a:lnTo>
                    <a:pt x="1404" y="3669"/>
                  </a:lnTo>
                  <a:lnTo>
                    <a:pt x="1336" y="3827"/>
                  </a:lnTo>
                  <a:lnTo>
                    <a:pt x="1200" y="3941"/>
                  </a:lnTo>
                  <a:lnTo>
                    <a:pt x="1178" y="3963"/>
                  </a:lnTo>
                  <a:lnTo>
                    <a:pt x="1200" y="4008"/>
                  </a:lnTo>
                  <a:lnTo>
                    <a:pt x="1246" y="4031"/>
                  </a:lnTo>
                  <a:lnTo>
                    <a:pt x="1314" y="4099"/>
                  </a:lnTo>
                  <a:lnTo>
                    <a:pt x="1359" y="4190"/>
                  </a:lnTo>
                  <a:lnTo>
                    <a:pt x="1427" y="4235"/>
                  </a:lnTo>
                  <a:lnTo>
                    <a:pt x="1540" y="4325"/>
                  </a:lnTo>
                  <a:lnTo>
                    <a:pt x="1631" y="4484"/>
                  </a:lnTo>
                  <a:lnTo>
                    <a:pt x="1631" y="4552"/>
                  </a:lnTo>
                  <a:lnTo>
                    <a:pt x="1540" y="4665"/>
                  </a:lnTo>
                  <a:lnTo>
                    <a:pt x="1540" y="4778"/>
                  </a:lnTo>
                  <a:lnTo>
                    <a:pt x="1676" y="5005"/>
                  </a:lnTo>
                  <a:lnTo>
                    <a:pt x="1789" y="5118"/>
                  </a:lnTo>
                  <a:lnTo>
                    <a:pt x="1834" y="5050"/>
                  </a:lnTo>
                  <a:lnTo>
                    <a:pt x="1834" y="4959"/>
                  </a:lnTo>
                  <a:lnTo>
                    <a:pt x="1834" y="4869"/>
                  </a:lnTo>
                  <a:lnTo>
                    <a:pt x="1880" y="4846"/>
                  </a:lnTo>
                  <a:lnTo>
                    <a:pt x="1948" y="4824"/>
                  </a:lnTo>
                  <a:lnTo>
                    <a:pt x="1993" y="4892"/>
                  </a:lnTo>
                  <a:lnTo>
                    <a:pt x="2016" y="4959"/>
                  </a:lnTo>
                  <a:lnTo>
                    <a:pt x="2061" y="4982"/>
                  </a:lnTo>
                  <a:lnTo>
                    <a:pt x="2174" y="5163"/>
                  </a:lnTo>
                  <a:lnTo>
                    <a:pt x="2174" y="5209"/>
                  </a:lnTo>
                  <a:lnTo>
                    <a:pt x="2174" y="5344"/>
                  </a:lnTo>
                  <a:lnTo>
                    <a:pt x="2219" y="5367"/>
                  </a:lnTo>
                  <a:lnTo>
                    <a:pt x="2265" y="5412"/>
                  </a:lnTo>
                  <a:lnTo>
                    <a:pt x="2265" y="5276"/>
                  </a:lnTo>
                  <a:lnTo>
                    <a:pt x="2355" y="5073"/>
                  </a:lnTo>
                  <a:lnTo>
                    <a:pt x="2491" y="5073"/>
                  </a:lnTo>
                  <a:lnTo>
                    <a:pt x="2536" y="5163"/>
                  </a:lnTo>
                  <a:lnTo>
                    <a:pt x="2672" y="5322"/>
                  </a:lnTo>
                  <a:lnTo>
                    <a:pt x="2718" y="5367"/>
                  </a:lnTo>
                  <a:lnTo>
                    <a:pt x="2763" y="5412"/>
                  </a:lnTo>
                  <a:lnTo>
                    <a:pt x="2808" y="5412"/>
                  </a:lnTo>
                  <a:lnTo>
                    <a:pt x="2763" y="5299"/>
                  </a:lnTo>
                  <a:lnTo>
                    <a:pt x="2718" y="5209"/>
                  </a:lnTo>
                  <a:lnTo>
                    <a:pt x="2740" y="5073"/>
                  </a:lnTo>
                  <a:lnTo>
                    <a:pt x="2718" y="5005"/>
                  </a:lnTo>
                  <a:lnTo>
                    <a:pt x="2672" y="4846"/>
                  </a:lnTo>
                  <a:lnTo>
                    <a:pt x="2559" y="4575"/>
                  </a:lnTo>
                  <a:lnTo>
                    <a:pt x="2491" y="4461"/>
                  </a:lnTo>
                  <a:lnTo>
                    <a:pt x="2446" y="4325"/>
                  </a:lnTo>
                  <a:lnTo>
                    <a:pt x="2491" y="4280"/>
                  </a:lnTo>
                  <a:lnTo>
                    <a:pt x="2559" y="4325"/>
                  </a:lnTo>
                  <a:lnTo>
                    <a:pt x="2627" y="4348"/>
                  </a:lnTo>
                  <a:lnTo>
                    <a:pt x="2695" y="4393"/>
                  </a:lnTo>
                  <a:lnTo>
                    <a:pt x="2740" y="4416"/>
                  </a:lnTo>
                  <a:lnTo>
                    <a:pt x="2763" y="4507"/>
                  </a:lnTo>
                  <a:lnTo>
                    <a:pt x="2808" y="4529"/>
                  </a:lnTo>
                  <a:lnTo>
                    <a:pt x="2831" y="4507"/>
                  </a:lnTo>
                  <a:lnTo>
                    <a:pt x="2876" y="4484"/>
                  </a:lnTo>
                  <a:lnTo>
                    <a:pt x="3057" y="4416"/>
                  </a:lnTo>
                  <a:lnTo>
                    <a:pt x="3057" y="4393"/>
                  </a:lnTo>
                  <a:lnTo>
                    <a:pt x="3035" y="4371"/>
                  </a:lnTo>
                  <a:lnTo>
                    <a:pt x="2989" y="4325"/>
                  </a:lnTo>
                  <a:lnTo>
                    <a:pt x="2989" y="4280"/>
                  </a:lnTo>
                  <a:lnTo>
                    <a:pt x="2944" y="4258"/>
                  </a:lnTo>
                  <a:lnTo>
                    <a:pt x="2876" y="4258"/>
                  </a:lnTo>
                  <a:lnTo>
                    <a:pt x="2831" y="4235"/>
                  </a:lnTo>
                  <a:lnTo>
                    <a:pt x="2785" y="4144"/>
                  </a:lnTo>
                  <a:lnTo>
                    <a:pt x="2785" y="4076"/>
                  </a:lnTo>
                  <a:lnTo>
                    <a:pt x="2740" y="4008"/>
                  </a:lnTo>
                  <a:lnTo>
                    <a:pt x="2695" y="3986"/>
                  </a:lnTo>
                  <a:lnTo>
                    <a:pt x="2718" y="3963"/>
                  </a:lnTo>
                  <a:lnTo>
                    <a:pt x="2740" y="3941"/>
                  </a:lnTo>
                  <a:lnTo>
                    <a:pt x="2831" y="3895"/>
                  </a:lnTo>
                  <a:lnTo>
                    <a:pt x="3012" y="3873"/>
                  </a:lnTo>
                  <a:lnTo>
                    <a:pt x="3080" y="3827"/>
                  </a:lnTo>
                  <a:lnTo>
                    <a:pt x="3102" y="3827"/>
                  </a:lnTo>
                  <a:lnTo>
                    <a:pt x="3125" y="3850"/>
                  </a:lnTo>
                  <a:lnTo>
                    <a:pt x="3261" y="3986"/>
                  </a:lnTo>
                  <a:lnTo>
                    <a:pt x="3374" y="4076"/>
                  </a:lnTo>
                  <a:lnTo>
                    <a:pt x="3442" y="4190"/>
                  </a:lnTo>
                  <a:lnTo>
                    <a:pt x="3487" y="4190"/>
                  </a:lnTo>
                  <a:lnTo>
                    <a:pt x="3510" y="4144"/>
                  </a:lnTo>
                  <a:lnTo>
                    <a:pt x="3510" y="4099"/>
                  </a:lnTo>
                  <a:lnTo>
                    <a:pt x="3510" y="4054"/>
                  </a:lnTo>
                  <a:lnTo>
                    <a:pt x="3487" y="3918"/>
                  </a:lnTo>
                  <a:lnTo>
                    <a:pt x="3487" y="3714"/>
                  </a:lnTo>
                  <a:lnTo>
                    <a:pt x="3465" y="3646"/>
                  </a:lnTo>
                  <a:lnTo>
                    <a:pt x="3442" y="3578"/>
                  </a:lnTo>
                  <a:lnTo>
                    <a:pt x="3329" y="3533"/>
                  </a:lnTo>
                  <a:lnTo>
                    <a:pt x="3216" y="3510"/>
                  </a:lnTo>
                  <a:lnTo>
                    <a:pt x="3125" y="3374"/>
                  </a:lnTo>
                  <a:lnTo>
                    <a:pt x="2967" y="3329"/>
                  </a:lnTo>
                  <a:lnTo>
                    <a:pt x="2876" y="3193"/>
                  </a:lnTo>
                  <a:lnTo>
                    <a:pt x="2785" y="3193"/>
                  </a:lnTo>
                  <a:lnTo>
                    <a:pt x="2695" y="3125"/>
                  </a:lnTo>
                  <a:lnTo>
                    <a:pt x="2491" y="3057"/>
                  </a:lnTo>
                  <a:lnTo>
                    <a:pt x="2423" y="3012"/>
                  </a:lnTo>
                  <a:lnTo>
                    <a:pt x="2378" y="3012"/>
                  </a:lnTo>
                  <a:lnTo>
                    <a:pt x="2333" y="2990"/>
                  </a:lnTo>
                  <a:lnTo>
                    <a:pt x="2355" y="2967"/>
                  </a:lnTo>
                  <a:lnTo>
                    <a:pt x="2423" y="2967"/>
                  </a:lnTo>
                  <a:lnTo>
                    <a:pt x="2514" y="2944"/>
                  </a:lnTo>
                  <a:lnTo>
                    <a:pt x="2627" y="2899"/>
                  </a:lnTo>
                  <a:lnTo>
                    <a:pt x="2718" y="2808"/>
                  </a:lnTo>
                  <a:lnTo>
                    <a:pt x="2718" y="2808"/>
                  </a:lnTo>
                  <a:lnTo>
                    <a:pt x="2650" y="2831"/>
                  </a:lnTo>
                  <a:lnTo>
                    <a:pt x="2627" y="2740"/>
                  </a:lnTo>
                  <a:lnTo>
                    <a:pt x="2582" y="2673"/>
                  </a:lnTo>
                  <a:lnTo>
                    <a:pt x="2536" y="2582"/>
                  </a:lnTo>
                  <a:lnTo>
                    <a:pt x="2604" y="2537"/>
                  </a:lnTo>
                  <a:lnTo>
                    <a:pt x="2672" y="2514"/>
                  </a:lnTo>
                  <a:lnTo>
                    <a:pt x="2808" y="2582"/>
                  </a:lnTo>
                  <a:lnTo>
                    <a:pt x="2808" y="2627"/>
                  </a:lnTo>
                  <a:lnTo>
                    <a:pt x="2763" y="2718"/>
                  </a:lnTo>
                  <a:lnTo>
                    <a:pt x="2808" y="2740"/>
                  </a:lnTo>
                  <a:lnTo>
                    <a:pt x="2853" y="2740"/>
                  </a:lnTo>
                  <a:lnTo>
                    <a:pt x="2944" y="2673"/>
                  </a:lnTo>
                  <a:lnTo>
                    <a:pt x="2899" y="2559"/>
                  </a:lnTo>
                  <a:lnTo>
                    <a:pt x="2853" y="2491"/>
                  </a:lnTo>
                  <a:lnTo>
                    <a:pt x="2763" y="2356"/>
                  </a:lnTo>
                  <a:lnTo>
                    <a:pt x="2650" y="2288"/>
                  </a:lnTo>
                  <a:lnTo>
                    <a:pt x="2604" y="2220"/>
                  </a:lnTo>
                  <a:lnTo>
                    <a:pt x="2536" y="2039"/>
                  </a:lnTo>
                  <a:lnTo>
                    <a:pt x="2355" y="1789"/>
                  </a:lnTo>
                  <a:lnTo>
                    <a:pt x="2333" y="1699"/>
                  </a:lnTo>
                  <a:lnTo>
                    <a:pt x="2355" y="1540"/>
                  </a:lnTo>
                  <a:lnTo>
                    <a:pt x="2401" y="1450"/>
                  </a:lnTo>
                  <a:lnTo>
                    <a:pt x="2378" y="1382"/>
                  </a:lnTo>
                  <a:lnTo>
                    <a:pt x="2378" y="1314"/>
                  </a:lnTo>
                  <a:lnTo>
                    <a:pt x="2468" y="1269"/>
                  </a:lnTo>
                  <a:lnTo>
                    <a:pt x="2514" y="1223"/>
                  </a:lnTo>
                  <a:lnTo>
                    <a:pt x="2604" y="1223"/>
                  </a:lnTo>
                  <a:lnTo>
                    <a:pt x="2582" y="1291"/>
                  </a:lnTo>
                  <a:lnTo>
                    <a:pt x="2559" y="1314"/>
                  </a:lnTo>
                  <a:lnTo>
                    <a:pt x="2582" y="1405"/>
                  </a:lnTo>
                  <a:lnTo>
                    <a:pt x="2763" y="1518"/>
                  </a:lnTo>
                  <a:lnTo>
                    <a:pt x="2921" y="1608"/>
                  </a:lnTo>
                  <a:lnTo>
                    <a:pt x="2944" y="1744"/>
                  </a:lnTo>
                  <a:lnTo>
                    <a:pt x="2989" y="1835"/>
                  </a:lnTo>
                  <a:lnTo>
                    <a:pt x="3170" y="1903"/>
                  </a:lnTo>
                  <a:lnTo>
                    <a:pt x="3193" y="1903"/>
                  </a:lnTo>
                  <a:lnTo>
                    <a:pt x="3216" y="1880"/>
                  </a:lnTo>
                  <a:lnTo>
                    <a:pt x="3035" y="1744"/>
                  </a:lnTo>
                  <a:lnTo>
                    <a:pt x="3012" y="1699"/>
                  </a:lnTo>
                  <a:lnTo>
                    <a:pt x="2989" y="1608"/>
                  </a:lnTo>
                  <a:lnTo>
                    <a:pt x="3012" y="1563"/>
                  </a:lnTo>
                  <a:lnTo>
                    <a:pt x="3193" y="1586"/>
                  </a:lnTo>
                  <a:lnTo>
                    <a:pt x="3329" y="1812"/>
                  </a:lnTo>
                  <a:lnTo>
                    <a:pt x="3419" y="1857"/>
                  </a:lnTo>
                  <a:lnTo>
                    <a:pt x="3442" y="1835"/>
                  </a:lnTo>
                  <a:lnTo>
                    <a:pt x="3465" y="1812"/>
                  </a:lnTo>
                  <a:lnTo>
                    <a:pt x="3442" y="1699"/>
                  </a:lnTo>
                  <a:lnTo>
                    <a:pt x="3397" y="1676"/>
                  </a:lnTo>
                  <a:lnTo>
                    <a:pt x="3329" y="1608"/>
                  </a:lnTo>
                  <a:lnTo>
                    <a:pt x="3238" y="1540"/>
                  </a:lnTo>
                  <a:lnTo>
                    <a:pt x="3261" y="1495"/>
                  </a:lnTo>
                  <a:lnTo>
                    <a:pt x="3329" y="1450"/>
                  </a:lnTo>
                  <a:lnTo>
                    <a:pt x="3397" y="1450"/>
                  </a:lnTo>
                  <a:lnTo>
                    <a:pt x="3510" y="1518"/>
                  </a:lnTo>
                  <a:lnTo>
                    <a:pt x="3601" y="1540"/>
                  </a:lnTo>
                  <a:lnTo>
                    <a:pt x="3646" y="1608"/>
                  </a:lnTo>
                  <a:lnTo>
                    <a:pt x="3736" y="1676"/>
                  </a:lnTo>
                  <a:lnTo>
                    <a:pt x="3736" y="1676"/>
                  </a:lnTo>
                  <a:lnTo>
                    <a:pt x="3691" y="1586"/>
                  </a:lnTo>
                  <a:lnTo>
                    <a:pt x="3646" y="1495"/>
                  </a:lnTo>
                  <a:lnTo>
                    <a:pt x="3487" y="1405"/>
                  </a:lnTo>
                  <a:lnTo>
                    <a:pt x="3352" y="1405"/>
                  </a:lnTo>
                  <a:lnTo>
                    <a:pt x="3329" y="1337"/>
                  </a:lnTo>
                  <a:lnTo>
                    <a:pt x="3374" y="1269"/>
                  </a:lnTo>
                  <a:lnTo>
                    <a:pt x="3284" y="1178"/>
                  </a:lnTo>
                  <a:lnTo>
                    <a:pt x="3261" y="1133"/>
                  </a:lnTo>
                  <a:lnTo>
                    <a:pt x="3284" y="1042"/>
                  </a:lnTo>
                  <a:lnTo>
                    <a:pt x="3419" y="1042"/>
                  </a:lnTo>
                  <a:lnTo>
                    <a:pt x="3533" y="1088"/>
                  </a:lnTo>
                  <a:lnTo>
                    <a:pt x="3646" y="1020"/>
                  </a:lnTo>
                  <a:lnTo>
                    <a:pt x="3782" y="884"/>
                  </a:lnTo>
                  <a:lnTo>
                    <a:pt x="3850" y="838"/>
                  </a:lnTo>
                  <a:lnTo>
                    <a:pt x="3918" y="861"/>
                  </a:lnTo>
                  <a:lnTo>
                    <a:pt x="4008" y="929"/>
                  </a:lnTo>
                  <a:lnTo>
                    <a:pt x="4099" y="929"/>
                  </a:lnTo>
                  <a:lnTo>
                    <a:pt x="4257" y="816"/>
                  </a:lnTo>
                  <a:lnTo>
                    <a:pt x="4348" y="793"/>
                  </a:lnTo>
                  <a:lnTo>
                    <a:pt x="4461" y="861"/>
                  </a:lnTo>
                  <a:lnTo>
                    <a:pt x="4529" y="838"/>
                  </a:lnTo>
                  <a:lnTo>
                    <a:pt x="4665" y="906"/>
                  </a:lnTo>
                  <a:lnTo>
                    <a:pt x="4937" y="952"/>
                  </a:lnTo>
                  <a:lnTo>
                    <a:pt x="5072" y="1020"/>
                  </a:lnTo>
                  <a:lnTo>
                    <a:pt x="5095" y="1065"/>
                  </a:lnTo>
                  <a:lnTo>
                    <a:pt x="5118" y="1065"/>
                  </a:lnTo>
                  <a:lnTo>
                    <a:pt x="5140" y="1042"/>
                  </a:lnTo>
                  <a:lnTo>
                    <a:pt x="5208" y="974"/>
                  </a:lnTo>
                  <a:lnTo>
                    <a:pt x="5254" y="906"/>
                  </a:lnTo>
                  <a:lnTo>
                    <a:pt x="5321" y="838"/>
                  </a:lnTo>
                  <a:lnTo>
                    <a:pt x="5344" y="793"/>
                  </a:lnTo>
                  <a:lnTo>
                    <a:pt x="5344" y="748"/>
                  </a:lnTo>
                  <a:lnTo>
                    <a:pt x="5321" y="725"/>
                  </a:lnTo>
                  <a:lnTo>
                    <a:pt x="5321" y="680"/>
                  </a:lnTo>
                  <a:lnTo>
                    <a:pt x="5321" y="635"/>
                  </a:lnTo>
                  <a:lnTo>
                    <a:pt x="5321" y="544"/>
                  </a:lnTo>
                  <a:lnTo>
                    <a:pt x="5480" y="431"/>
                  </a:lnTo>
                  <a:lnTo>
                    <a:pt x="5525" y="408"/>
                  </a:lnTo>
                  <a:lnTo>
                    <a:pt x="5548" y="363"/>
                  </a:lnTo>
                  <a:lnTo>
                    <a:pt x="5548" y="250"/>
                  </a:lnTo>
                  <a:lnTo>
                    <a:pt x="5525" y="159"/>
                  </a:lnTo>
                  <a:lnTo>
                    <a:pt x="5480" y="159"/>
                  </a:lnTo>
                  <a:lnTo>
                    <a:pt x="5457" y="114"/>
                  </a:lnTo>
                  <a:lnTo>
                    <a:pt x="5435" y="91"/>
                  </a:lnTo>
                  <a:lnTo>
                    <a:pt x="5389" y="46"/>
                  </a:lnTo>
                  <a:lnTo>
                    <a:pt x="5321" y="23"/>
                  </a:lnTo>
                  <a:lnTo>
                    <a:pt x="5208" y="1"/>
                  </a:lnTo>
                  <a:close/>
                  <a:moveTo>
                    <a:pt x="4574" y="5390"/>
                  </a:moveTo>
                  <a:lnTo>
                    <a:pt x="4597" y="5412"/>
                  </a:lnTo>
                  <a:lnTo>
                    <a:pt x="4597" y="5458"/>
                  </a:lnTo>
                  <a:lnTo>
                    <a:pt x="4574" y="5480"/>
                  </a:lnTo>
                  <a:lnTo>
                    <a:pt x="4552" y="5503"/>
                  </a:lnTo>
                  <a:lnTo>
                    <a:pt x="4620" y="5503"/>
                  </a:lnTo>
                  <a:lnTo>
                    <a:pt x="4642" y="5458"/>
                  </a:lnTo>
                  <a:lnTo>
                    <a:pt x="4642" y="5412"/>
                  </a:lnTo>
                  <a:lnTo>
                    <a:pt x="4597" y="5390"/>
                  </a:lnTo>
                  <a:close/>
                  <a:moveTo>
                    <a:pt x="2627" y="5480"/>
                  </a:moveTo>
                  <a:lnTo>
                    <a:pt x="2604" y="5526"/>
                  </a:lnTo>
                  <a:lnTo>
                    <a:pt x="2604" y="5639"/>
                  </a:lnTo>
                  <a:lnTo>
                    <a:pt x="2627" y="5684"/>
                  </a:lnTo>
                  <a:lnTo>
                    <a:pt x="2718" y="5707"/>
                  </a:lnTo>
                  <a:lnTo>
                    <a:pt x="2718" y="5661"/>
                  </a:lnTo>
                  <a:lnTo>
                    <a:pt x="2740" y="5593"/>
                  </a:lnTo>
                  <a:lnTo>
                    <a:pt x="2672" y="5526"/>
                  </a:lnTo>
                  <a:lnTo>
                    <a:pt x="2627" y="5480"/>
                  </a:lnTo>
                  <a:close/>
                  <a:moveTo>
                    <a:pt x="6839" y="5412"/>
                  </a:moveTo>
                  <a:lnTo>
                    <a:pt x="6771" y="5435"/>
                  </a:lnTo>
                  <a:lnTo>
                    <a:pt x="6567" y="5503"/>
                  </a:lnTo>
                  <a:lnTo>
                    <a:pt x="6499" y="5571"/>
                  </a:lnTo>
                  <a:lnTo>
                    <a:pt x="6476" y="5639"/>
                  </a:lnTo>
                  <a:lnTo>
                    <a:pt x="6431" y="5684"/>
                  </a:lnTo>
                  <a:lnTo>
                    <a:pt x="6431" y="5707"/>
                  </a:lnTo>
                  <a:lnTo>
                    <a:pt x="6454" y="5775"/>
                  </a:lnTo>
                  <a:lnTo>
                    <a:pt x="6408" y="5888"/>
                  </a:lnTo>
                  <a:lnTo>
                    <a:pt x="6454" y="5933"/>
                  </a:lnTo>
                  <a:lnTo>
                    <a:pt x="6522" y="5910"/>
                  </a:lnTo>
                  <a:lnTo>
                    <a:pt x="6612" y="5797"/>
                  </a:lnTo>
                  <a:lnTo>
                    <a:pt x="6725" y="5775"/>
                  </a:lnTo>
                  <a:lnTo>
                    <a:pt x="6703" y="5729"/>
                  </a:lnTo>
                  <a:lnTo>
                    <a:pt x="6771" y="5639"/>
                  </a:lnTo>
                  <a:lnTo>
                    <a:pt x="6839" y="5480"/>
                  </a:lnTo>
                  <a:lnTo>
                    <a:pt x="6839" y="5412"/>
                  </a:lnTo>
                  <a:close/>
                  <a:moveTo>
                    <a:pt x="6023" y="6024"/>
                  </a:moveTo>
                  <a:lnTo>
                    <a:pt x="5978" y="6046"/>
                  </a:lnTo>
                  <a:lnTo>
                    <a:pt x="5978" y="6114"/>
                  </a:lnTo>
                  <a:lnTo>
                    <a:pt x="5910" y="6227"/>
                  </a:lnTo>
                  <a:lnTo>
                    <a:pt x="5933" y="6318"/>
                  </a:lnTo>
                  <a:lnTo>
                    <a:pt x="5933" y="6386"/>
                  </a:lnTo>
                  <a:lnTo>
                    <a:pt x="5955" y="6431"/>
                  </a:lnTo>
                  <a:lnTo>
                    <a:pt x="6001" y="6363"/>
                  </a:lnTo>
                  <a:lnTo>
                    <a:pt x="6046" y="6363"/>
                  </a:lnTo>
                  <a:lnTo>
                    <a:pt x="6023" y="6273"/>
                  </a:lnTo>
                  <a:lnTo>
                    <a:pt x="5978" y="6205"/>
                  </a:lnTo>
                  <a:lnTo>
                    <a:pt x="6023" y="6114"/>
                  </a:lnTo>
                  <a:lnTo>
                    <a:pt x="6023" y="6024"/>
                  </a:lnTo>
                  <a:close/>
                  <a:moveTo>
                    <a:pt x="3261" y="6182"/>
                  </a:moveTo>
                  <a:lnTo>
                    <a:pt x="3238" y="6227"/>
                  </a:lnTo>
                  <a:lnTo>
                    <a:pt x="3238" y="6295"/>
                  </a:lnTo>
                  <a:lnTo>
                    <a:pt x="3216" y="6318"/>
                  </a:lnTo>
                  <a:lnTo>
                    <a:pt x="3170" y="6295"/>
                  </a:lnTo>
                  <a:lnTo>
                    <a:pt x="3148" y="6273"/>
                  </a:lnTo>
                  <a:lnTo>
                    <a:pt x="3125" y="6295"/>
                  </a:lnTo>
                  <a:lnTo>
                    <a:pt x="3102" y="6409"/>
                  </a:lnTo>
                  <a:lnTo>
                    <a:pt x="3125" y="6522"/>
                  </a:lnTo>
                  <a:lnTo>
                    <a:pt x="3148" y="6567"/>
                  </a:lnTo>
                  <a:lnTo>
                    <a:pt x="3170" y="6590"/>
                  </a:lnTo>
                  <a:lnTo>
                    <a:pt x="3374" y="6590"/>
                  </a:lnTo>
                  <a:lnTo>
                    <a:pt x="3465" y="6612"/>
                  </a:lnTo>
                  <a:lnTo>
                    <a:pt x="3827" y="6658"/>
                  </a:lnTo>
                  <a:lnTo>
                    <a:pt x="3940" y="6703"/>
                  </a:lnTo>
                  <a:lnTo>
                    <a:pt x="4031" y="6726"/>
                  </a:lnTo>
                  <a:lnTo>
                    <a:pt x="4053" y="6771"/>
                  </a:lnTo>
                  <a:lnTo>
                    <a:pt x="4053" y="6793"/>
                  </a:lnTo>
                  <a:lnTo>
                    <a:pt x="4053" y="6861"/>
                  </a:lnTo>
                  <a:lnTo>
                    <a:pt x="4099" y="6884"/>
                  </a:lnTo>
                  <a:lnTo>
                    <a:pt x="4416" y="6861"/>
                  </a:lnTo>
                  <a:lnTo>
                    <a:pt x="4755" y="6816"/>
                  </a:lnTo>
                  <a:lnTo>
                    <a:pt x="4914" y="6793"/>
                  </a:lnTo>
                  <a:lnTo>
                    <a:pt x="5186" y="6793"/>
                  </a:lnTo>
                  <a:lnTo>
                    <a:pt x="5254" y="6771"/>
                  </a:lnTo>
                  <a:lnTo>
                    <a:pt x="5254" y="6726"/>
                  </a:lnTo>
                  <a:lnTo>
                    <a:pt x="5276" y="6658"/>
                  </a:lnTo>
                  <a:lnTo>
                    <a:pt x="5299" y="6567"/>
                  </a:lnTo>
                  <a:lnTo>
                    <a:pt x="5321" y="6522"/>
                  </a:lnTo>
                  <a:lnTo>
                    <a:pt x="5276" y="6522"/>
                  </a:lnTo>
                  <a:lnTo>
                    <a:pt x="5186" y="6612"/>
                  </a:lnTo>
                  <a:lnTo>
                    <a:pt x="5072" y="6612"/>
                  </a:lnTo>
                  <a:lnTo>
                    <a:pt x="4982" y="6635"/>
                  </a:lnTo>
                  <a:lnTo>
                    <a:pt x="4937" y="6680"/>
                  </a:lnTo>
                  <a:lnTo>
                    <a:pt x="4891" y="6703"/>
                  </a:lnTo>
                  <a:lnTo>
                    <a:pt x="4846" y="6680"/>
                  </a:lnTo>
                  <a:lnTo>
                    <a:pt x="4846" y="6635"/>
                  </a:lnTo>
                  <a:lnTo>
                    <a:pt x="4869" y="6499"/>
                  </a:lnTo>
                  <a:lnTo>
                    <a:pt x="4846" y="6476"/>
                  </a:lnTo>
                  <a:lnTo>
                    <a:pt x="4710" y="6499"/>
                  </a:lnTo>
                  <a:lnTo>
                    <a:pt x="4642" y="6522"/>
                  </a:lnTo>
                  <a:lnTo>
                    <a:pt x="4506" y="6499"/>
                  </a:lnTo>
                  <a:lnTo>
                    <a:pt x="4348" y="6476"/>
                  </a:lnTo>
                  <a:lnTo>
                    <a:pt x="4257" y="6431"/>
                  </a:lnTo>
                  <a:lnTo>
                    <a:pt x="4031" y="6409"/>
                  </a:lnTo>
                  <a:lnTo>
                    <a:pt x="3963" y="6431"/>
                  </a:lnTo>
                  <a:lnTo>
                    <a:pt x="3895" y="6454"/>
                  </a:lnTo>
                  <a:lnTo>
                    <a:pt x="3827" y="6454"/>
                  </a:lnTo>
                  <a:lnTo>
                    <a:pt x="3759" y="6476"/>
                  </a:lnTo>
                  <a:lnTo>
                    <a:pt x="3714" y="6476"/>
                  </a:lnTo>
                  <a:lnTo>
                    <a:pt x="3691" y="6454"/>
                  </a:lnTo>
                  <a:lnTo>
                    <a:pt x="3669" y="6409"/>
                  </a:lnTo>
                  <a:lnTo>
                    <a:pt x="3669" y="6363"/>
                  </a:lnTo>
                  <a:lnTo>
                    <a:pt x="3601" y="6363"/>
                  </a:lnTo>
                  <a:lnTo>
                    <a:pt x="3555" y="6341"/>
                  </a:lnTo>
                  <a:lnTo>
                    <a:pt x="3555" y="6318"/>
                  </a:lnTo>
                  <a:lnTo>
                    <a:pt x="3623" y="6295"/>
                  </a:lnTo>
                  <a:lnTo>
                    <a:pt x="3601" y="6250"/>
                  </a:lnTo>
                  <a:lnTo>
                    <a:pt x="3533" y="6250"/>
                  </a:lnTo>
                  <a:lnTo>
                    <a:pt x="3487" y="6295"/>
                  </a:lnTo>
                  <a:lnTo>
                    <a:pt x="3352" y="6295"/>
                  </a:lnTo>
                  <a:lnTo>
                    <a:pt x="3306" y="6273"/>
                  </a:lnTo>
                  <a:lnTo>
                    <a:pt x="3284" y="6205"/>
                  </a:lnTo>
                  <a:lnTo>
                    <a:pt x="3261" y="618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843725" y="5049275"/>
              <a:ext cx="233225" cy="161350"/>
            </a:xfrm>
            <a:custGeom>
              <a:rect b="b" l="l" r="r" t="t"/>
              <a:pathLst>
                <a:path extrusionOk="0" h="6454" w="9329">
                  <a:moveTo>
                    <a:pt x="498" y="1"/>
                  </a:moveTo>
                  <a:lnTo>
                    <a:pt x="362" y="23"/>
                  </a:lnTo>
                  <a:lnTo>
                    <a:pt x="45" y="23"/>
                  </a:lnTo>
                  <a:lnTo>
                    <a:pt x="0" y="46"/>
                  </a:lnTo>
                  <a:lnTo>
                    <a:pt x="68" y="69"/>
                  </a:lnTo>
                  <a:lnTo>
                    <a:pt x="294" y="91"/>
                  </a:lnTo>
                  <a:lnTo>
                    <a:pt x="249" y="137"/>
                  </a:lnTo>
                  <a:lnTo>
                    <a:pt x="249" y="204"/>
                  </a:lnTo>
                  <a:lnTo>
                    <a:pt x="294" y="250"/>
                  </a:lnTo>
                  <a:lnTo>
                    <a:pt x="408" y="250"/>
                  </a:lnTo>
                  <a:lnTo>
                    <a:pt x="679" y="386"/>
                  </a:lnTo>
                  <a:lnTo>
                    <a:pt x="725" y="454"/>
                  </a:lnTo>
                  <a:lnTo>
                    <a:pt x="793" y="499"/>
                  </a:lnTo>
                  <a:lnTo>
                    <a:pt x="883" y="499"/>
                  </a:lnTo>
                  <a:lnTo>
                    <a:pt x="906" y="521"/>
                  </a:lnTo>
                  <a:lnTo>
                    <a:pt x="928" y="567"/>
                  </a:lnTo>
                  <a:lnTo>
                    <a:pt x="996" y="657"/>
                  </a:lnTo>
                  <a:lnTo>
                    <a:pt x="1087" y="703"/>
                  </a:lnTo>
                  <a:lnTo>
                    <a:pt x="1200" y="725"/>
                  </a:lnTo>
                  <a:lnTo>
                    <a:pt x="1223" y="748"/>
                  </a:lnTo>
                  <a:lnTo>
                    <a:pt x="1245" y="793"/>
                  </a:lnTo>
                  <a:lnTo>
                    <a:pt x="1336" y="974"/>
                  </a:lnTo>
                  <a:lnTo>
                    <a:pt x="1381" y="1087"/>
                  </a:lnTo>
                  <a:lnTo>
                    <a:pt x="1494" y="1201"/>
                  </a:lnTo>
                  <a:lnTo>
                    <a:pt x="1517" y="1201"/>
                  </a:lnTo>
                  <a:lnTo>
                    <a:pt x="1630" y="1155"/>
                  </a:lnTo>
                  <a:lnTo>
                    <a:pt x="1698" y="1110"/>
                  </a:lnTo>
                  <a:lnTo>
                    <a:pt x="1744" y="1065"/>
                  </a:lnTo>
                  <a:lnTo>
                    <a:pt x="1653" y="997"/>
                  </a:lnTo>
                  <a:lnTo>
                    <a:pt x="1653" y="884"/>
                  </a:lnTo>
                  <a:lnTo>
                    <a:pt x="1676" y="771"/>
                  </a:lnTo>
                  <a:lnTo>
                    <a:pt x="1630" y="793"/>
                  </a:lnTo>
                  <a:lnTo>
                    <a:pt x="1562" y="793"/>
                  </a:lnTo>
                  <a:lnTo>
                    <a:pt x="1540" y="771"/>
                  </a:lnTo>
                  <a:lnTo>
                    <a:pt x="1494" y="657"/>
                  </a:lnTo>
                  <a:lnTo>
                    <a:pt x="1449" y="544"/>
                  </a:lnTo>
                  <a:lnTo>
                    <a:pt x="1404" y="521"/>
                  </a:lnTo>
                  <a:lnTo>
                    <a:pt x="1359" y="408"/>
                  </a:lnTo>
                  <a:lnTo>
                    <a:pt x="1336" y="363"/>
                  </a:lnTo>
                  <a:lnTo>
                    <a:pt x="1291" y="408"/>
                  </a:lnTo>
                  <a:lnTo>
                    <a:pt x="1268" y="431"/>
                  </a:lnTo>
                  <a:lnTo>
                    <a:pt x="1245" y="454"/>
                  </a:lnTo>
                  <a:lnTo>
                    <a:pt x="1155" y="363"/>
                  </a:lnTo>
                  <a:lnTo>
                    <a:pt x="1087" y="386"/>
                  </a:lnTo>
                  <a:lnTo>
                    <a:pt x="1087" y="386"/>
                  </a:lnTo>
                  <a:lnTo>
                    <a:pt x="1110" y="295"/>
                  </a:lnTo>
                  <a:lnTo>
                    <a:pt x="1042" y="182"/>
                  </a:lnTo>
                  <a:lnTo>
                    <a:pt x="996" y="182"/>
                  </a:lnTo>
                  <a:lnTo>
                    <a:pt x="951" y="159"/>
                  </a:lnTo>
                  <a:lnTo>
                    <a:pt x="906" y="137"/>
                  </a:lnTo>
                  <a:lnTo>
                    <a:pt x="860" y="137"/>
                  </a:lnTo>
                  <a:lnTo>
                    <a:pt x="793" y="182"/>
                  </a:lnTo>
                  <a:lnTo>
                    <a:pt x="725" y="114"/>
                  </a:lnTo>
                  <a:lnTo>
                    <a:pt x="611" y="114"/>
                  </a:lnTo>
                  <a:lnTo>
                    <a:pt x="498" y="46"/>
                  </a:lnTo>
                  <a:lnTo>
                    <a:pt x="498" y="1"/>
                  </a:lnTo>
                  <a:close/>
                  <a:moveTo>
                    <a:pt x="9216" y="6273"/>
                  </a:moveTo>
                  <a:lnTo>
                    <a:pt x="9170" y="6341"/>
                  </a:lnTo>
                  <a:lnTo>
                    <a:pt x="9216" y="6363"/>
                  </a:lnTo>
                  <a:lnTo>
                    <a:pt x="9329" y="6454"/>
                  </a:lnTo>
                  <a:lnTo>
                    <a:pt x="9329" y="6363"/>
                  </a:lnTo>
                  <a:lnTo>
                    <a:pt x="9306" y="6318"/>
                  </a:lnTo>
                  <a:lnTo>
                    <a:pt x="9284" y="627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766500" y="3419575"/>
              <a:ext cx="79825" cy="83800"/>
            </a:xfrm>
            <a:custGeom>
              <a:rect b="b" l="l" r="r" t="t"/>
              <a:pathLst>
                <a:path extrusionOk="0" h="3352" w="3193">
                  <a:moveTo>
                    <a:pt x="996" y="1"/>
                  </a:moveTo>
                  <a:lnTo>
                    <a:pt x="996" y="159"/>
                  </a:lnTo>
                  <a:lnTo>
                    <a:pt x="996" y="318"/>
                  </a:lnTo>
                  <a:lnTo>
                    <a:pt x="996" y="476"/>
                  </a:lnTo>
                  <a:lnTo>
                    <a:pt x="657" y="476"/>
                  </a:lnTo>
                  <a:lnTo>
                    <a:pt x="679" y="499"/>
                  </a:lnTo>
                  <a:lnTo>
                    <a:pt x="747" y="521"/>
                  </a:lnTo>
                  <a:lnTo>
                    <a:pt x="815" y="589"/>
                  </a:lnTo>
                  <a:lnTo>
                    <a:pt x="906" y="703"/>
                  </a:lnTo>
                  <a:lnTo>
                    <a:pt x="1019" y="793"/>
                  </a:lnTo>
                  <a:lnTo>
                    <a:pt x="1132" y="861"/>
                  </a:lnTo>
                  <a:lnTo>
                    <a:pt x="1223" y="929"/>
                  </a:lnTo>
                  <a:lnTo>
                    <a:pt x="1268" y="997"/>
                  </a:lnTo>
                  <a:lnTo>
                    <a:pt x="1291" y="1042"/>
                  </a:lnTo>
                  <a:lnTo>
                    <a:pt x="1291" y="1087"/>
                  </a:lnTo>
                  <a:lnTo>
                    <a:pt x="1336" y="1133"/>
                  </a:lnTo>
                  <a:lnTo>
                    <a:pt x="1404" y="1155"/>
                  </a:lnTo>
                  <a:lnTo>
                    <a:pt x="1449" y="1178"/>
                  </a:lnTo>
                  <a:lnTo>
                    <a:pt x="1449" y="1223"/>
                  </a:lnTo>
                  <a:lnTo>
                    <a:pt x="1427" y="1291"/>
                  </a:lnTo>
                  <a:lnTo>
                    <a:pt x="1427" y="1382"/>
                  </a:lnTo>
                  <a:lnTo>
                    <a:pt x="1427" y="1450"/>
                  </a:lnTo>
                  <a:lnTo>
                    <a:pt x="408" y="1450"/>
                  </a:lnTo>
                  <a:lnTo>
                    <a:pt x="340" y="1563"/>
                  </a:lnTo>
                  <a:lnTo>
                    <a:pt x="227" y="1744"/>
                  </a:lnTo>
                  <a:lnTo>
                    <a:pt x="136" y="1925"/>
                  </a:lnTo>
                  <a:lnTo>
                    <a:pt x="45" y="2061"/>
                  </a:lnTo>
                  <a:lnTo>
                    <a:pt x="45" y="2106"/>
                  </a:lnTo>
                  <a:lnTo>
                    <a:pt x="45" y="2129"/>
                  </a:lnTo>
                  <a:lnTo>
                    <a:pt x="136" y="2265"/>
                  </a:lnTo>
                  <a:lnTo>
                    <a:pt x="113" y="2310"/>
                  </a:lnTo>
                  <a:lnTo>
                    <a:pt x="91" y="2333"/>
                  </a:lnTo>
                  <a:lnTo>
                    <a:pt x="68" y="2355"/>
                  </a:lnTo>
                  <a:lnTo>
                    <a:pt x="68" y="2401"/>
                  </a:lnTo>
                  <a:lnTo>
                    <a:pt x="45" y="2469"/>
                  </a:lnTo>
                  <a:lnTo>
                    <a:pt x="68" y="2514"/>
                  </a:lnTo>
                  <a:lnTo>
                    <a:pt x="68" y="2582"/>
                  </a:lnTo>
                  <a:lnTo>
                    <a:pt x="45" y="2627"/>
                  </a:lnTo>
                  <a:lnTo>
                    <a:pt x="23" y="2672"/>
                  </a:lnTo>
                  <a:lnTo>
                    <a:pt x="0" y="2695"/>
                  </a:lnTo>
                  <a:lnTo>
                    <a:pt x="340" y="2944"/>
                  </a:lnTo>
                  <a:lnTo>
                    <a:pt x="476" y="3057"/>
                  </a:lnTo>
                  <a:lnTo>
                    <a:pt x="702" y="3148"/>
                  </a:lnTo>
                  <a:lnTo>
                    <a:pt x="883" y="3193"/>
                  </a:lnTo>
                  <a:lnTo>
                    <a:pt x="1313" y="3193"/>
                  </a:lnTo>
                  <a:lnTo>
                    <a:pt x="1404" y="3216"/>
                  </a:lnTo>
                  <a:lnTo>
                    <a:pt x="1721" y="3352"/>
                  </a:lnTo>
                  <a:lnTo>
                    <a:pt x="1698" y="3306"/>
                  </a:lnTo>
                  <a:lnTo>
                    <a:pt x="1698" y="3284"/>
                  </a:lnTo>
                  <a:lnTo>
                    <a:pt x="1744" y="3216"/>
                  </a:lnTo>
                  <a:lnTo>
                    <a:pt x="1834" y="3148"/>
                  </a:lnTo>
                  <a:lnTo>
                    <a:pt x="1879" y="3103"/>
                  </a:lnTo>
                  <a:lnTo>
                    <a:pt x="1947" y="3103"/>
                  </a:lnTo>
                  <a:lnTo>
                    <a:pt x="1993" y="3080"/>
                  </a:lnTo>
                  <a:lnTo>
                    <a:pt x="2015" y="3035"/>
                  </a:lnTo>
                  <a:lnTo>
                    <a:pt x="2038" y="2989"/>
                  </a:lnTo>
                  <a:lnTo>
                    <a:pt x="2129" y="2967"/>
                  </a:lnTo>
                  <a:lnTo>
                    <a:pt x="2151" y="2944"/>
                  </a:lnTo>
                  <a:lnTo>
                    <a:pt x="2151" y="2922"/>
                  </a:lnTo>
                  <a:lnTo>
                    <a:pt x="2129" y="2854"/>
                  </a:lnTo>
                  <a:lnTo>
                    <a:pt x="2129" y="2831"/>
                  </a:lnTo>
                  <a:lnTo>
                    <a:pt x="2151" y="2808"/>
                  </a:lnTo>
                  <a:lnTo>
                    <a:pt x="2174" y="2808"/>
                  </a:lnTo>
                  <a:lnTo>
                    <a:pt x="2242" y="2786"/>
                  </a:lnTo>
                  <a:lnTo>
                    <a:pt x="2287" y="2786"/>
                  </a:lnTo>
                  <a:lnTo>
                    <a:pt x="2287" y="2808"/>
                  </a:lnTo>
                  <a:lnTo>
                    <a:pt x="2310" y="2763"/>
                  </a:lnTo>
                  <a:lnTo>
                    <a:pt x="2355" y="2718"/>
                  </a:lnTo>
                  <a:lnTo>
                    <a:pt x="2446" y="2650"/>
                  </a:lnTo>
                  <a:lnTo>
                    <a:pt x="2446" y="2605"/>
                  </a:lnTo>
                  <a:lnTo>
                    <a:pt x="2423" y="2491"/>
                  </a:lnTo>
                  <a:lnTo>
                    <a:pt x="2400" y="2446"/>
                  </a:lnTo>
                  <a:lnTo>
                    <a:pt x="2423" y="2401"/>
                  </a:lnTo>
                  <a:lnTo>
                    <a:pt x="2446" y="2288"/>
                  </a:lnTo>
                  <a:lnTo>
                    <a:pt x="2468" y="2265"/>
                  </a:lnTo>
                  <a:lnTo>
                    <a:pt x="2604" y="2220"/>
                  </a:lnTo>
                  <a:lnTo>
                    <a:pt x="2604" y="2197"/>
                  </a:lnTo>
                  <a:lnTo>
                    <a:pt x="2717" y="2129"/>
                  </a:lnTo>
                  <a:lnTo>
                    <a:pt x="2830" y="2038"/>
                  </a:lnTo>
                  <a:lnTo>
                    <a:pt x="2944" y="1925"/>
                  </a:lnTo>
                  <a:lnTo>
                    <a:pt x="3080" y="1812"/>
                  </a:lnTo>
                  <a:lnTo>
                    <a:pt x="3170" y="1767"/>
                  </a:lnTo>
                  <a:lnTo>
                    <a:pt x="3193" y="1721"/>
                  </a:lnTo>
                  <a:lnTo>
                    <a:pt x="2898" y="1540"/>
                  </a:lnTo>
                  <a:lnTo>
                    <a:pt x="2898" y="1563"/>
                  </a:lnTo>
                  <a:lnTo>
                    <a:pt x="2921" y="1586"/>
                  </a:lnTo>
                  <a:lnTo>
                    <a:pt x="2944" y="1631"/>
                  </a:lnTo>
                  <a:lnTo>
                    <a:pt x="2898" y="1699"/>
                  </a:lnTo>
                  <a:lnTo>
                    <a:pt x="2808" y="1676"/>
                  </a:lnTo>
                  <a:lnTo>
                    <a:pt x="2740" y="1608"/>
                  </a:lnTo>
                  <a:lnTo>
                    <a:pt x="2717" y="1608"/>
                  </a:lnTo>
                  <a:lnTo>
                    <a:pt x="2672" y="1586"/>
                  </a:lnTo>
                  <a:lnTo>
                    <a:pt x="2491" y="1586"/>
                  </a:lnTo>
                  <a:lnTo>
                    <a:pt x="2400" y="1608"/>
                  </a:lnTo>
                  <a:lnTo>
                    <a:pt x="2400" y="1586"/>
                  </a:lnTo>
                  <a:lnTo>
                    <a:pt x="2400" y="1382"/>
                  </a:lnTo>
                  <a:lnTo>
                    <a:pt x="2423" y="1065"/>
                  </a:lnTo>
                  <a:lnTo>
                    <a:pt x="2423" y="838"/>
                  </a:lnTo>
                  <a:lnTo>
                    <a:pt x="2423" y="612"/>
                  </a:lnTo>
                  <a:lnTo>
                    <a:pt x="2446" y="453"/>
                  </a:lnTo>
                  <a:lnTo>
                    <a:pt x="2446" y="204"/>
                  </a:lnTo>
                  <a:lnTo>
                    <a:pt x="244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6471075" y="3505625"/>
              <a:ext cx="5675" cy="7375"/>
            </a:xfrm>
            <a:custGeom>
              <a:rect b="b" l="l" r="r" t="t"/>
              <a:pathLst>
                <a:path extrusionOk="0" h="295" w="227">
                  <a:moveTo>
                    <a:pt x="136" y="0"/>
                  </a:moveTo>
                  <a:lnTo>
                    <a:pt x="113" y="91"/>
                  </a:lnTo>
                  <a:lnTo>
                    <a:pt x="0" y="159"/>
                  </a:lnTo>
                  <a:lnTo>
                    <a:pt x="0" y="249"/>
                  </a:lnTo>
                  <a:lnTo>
                    <a:pt x="0" y="272"/>
                  </a:lnTo>
                  <a:lnTo>
                    <a:pt x="23" y="295"/>
                  </a:lnTo>
                  <a:lnTo>
                    <a:pt x="68" y="295"/>
                  </a:lnTo>
                  <a:lnTo>
                    <a:pt x="91" y="181"/>
                  </a:lnTo>
                  <a:lnTo>
                    <a:pt x="226" y="46"/>
                  </a:lnTo>
                  <a:lnTo>
                    <a:pt x="204" y="23"/>
                  </a:lnTo>
                  <a:lnTo>
                    <a:pt x="181" y="2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266575" y="3524875"/>
              <a:ext cx="60575" cy="35100"/>
            </a:xfrm>
            <a:custGeom>
              <a:rect b="b" l="l" r="r" t="t"/>
              <a:pathLst>
                <a:path extrusionOk="0" h="1404" w="2423">
                  <a:moveTo>
                    <a:pt x="544" y="634"/>
                  </a:moveTo>
                  <a:lnTo>
                    <a:pt x="453" y="657"/>
                  </a:lnTo>
                  <a:lnTo>
                    <a:pt x="453" y="679"/>
                  </a:lnTo>
                  <a:lnTo>
                    <a:pt x="476" y="725"/>
                  </a:lnTo>
                  <a:lnTo>
                    <a:pt x="544" y="747"/>
                  </a:lnTo>
                  <a:lnTo>
                    <a:pt x="566" y="634"/>
                  </a:lnTo>
                  <a:close/>
                  <a:moveTo>
                    <a:pt x="974" y="838"/>
                  </a:moveTo>
                  <a:lnTo>
                    <a:pt x="928" y="861"/>
                  </a:lnTo>
                  <a:lnTo>
                    <a:pt x="861" y="928"/>
                  </a:lnTo>
                  <a:lnTo>
                    <a:pt x="906" y="951"/>
                  </a:lnTo>
                  <a:lnTo>
                    <a:pt x="928" y="928"/>
                  </a:lnTo>
                  <a:lnTo>
                    <a:pt x="951" y="906"/>
                  </a:lnTo>
                  <a:lnTo>
                    <a:pt x="974" y="906"/>
                  </a:lnTo>
                  <a:lnTo>
                    <a:pt x="974" y="838"/>
                  </a:lnTo>
                  <a:close/>
                  <a:moveTo>
                    <a:pt x="589" y="883"/>
                  </a:moveTo>
                  <a:lnTo>
                    <a:pt x="544" y="928"/>
                  </a:lnTo>
                  <a:lnTo>
                    <a:pt x="544" y="974"/>
                  </a:lnTo>
                  <a:lnTo>
                    <a:pt x="566" y="996"/>
                  </a:lnTo>
                  <a:lnTo>
                    <a:pt x="611" y="996"/>
                  </a:lnTo>
                  <a:lnTo>
                    <a:pt x="634" y="974"/>
                  </a:lnTo>
                  <a:lnTo>
                    <a:pt x="634" y="883"/>
                  </a:lnTo>
                  <a:close/>
                  <a:moveTo>
                    <a:pt x="793" y="1110"/>
                  </a:moveTo>
                  <a:lnTo>
                    <a:pt x="747" y="1132"/>
                  </a:lnTo>
                  <a:lnTo>
                    <a:pt x="747" y="1200"/>
                  </a:lnTo>
                  <a:lnTo>
                    <a:pt x="793" y="1223"/>
                  </a:lnTo>
                  <a:lnTo>
                    <a:pt x="793" y="1178"/>
                  </a:lnTo>
                  <a:lnTo>
                    <a:pt x="815" y="1155"/>
                  </a:lnTo>
                  <a:lnTo>
                    <a:pt x="838" y="1155"/>
                  </a:lnTo>
                  <a:lnTo>
                    <a:pt x="838" y="1132"/>
                  </a:lnTo>
                  <a:lnTo>
                    <a:pt x="815" y="1110"/>
                  </a:lnTo>
                  <a:close/>
                  <a:moveTo>
                    <a:pt x="476" y="1200"/>
                  </a:moveTo>
                  <a:lnTo>
                    <a:pt x="453" y="1223"/>
                  </a:lnTo>
                  <a:lnTo>
                    <a:pt x="430" y="1245"/>
                  </a:lnTo>
                  <a:lnTo>
                    <a:pt x="408" y="1245"/>
                  </a:lnTo>
                  <a:lnTo>
                    <a:pt x="385" y="1268"/>
                  </a:lnTo>
                  <a:lnTo>
                    <a:pt x="408" y="1313"/>
                  </a:lnTo>
                  <a:lnTo>
                    <a:pt x="476" y="1313"/>
                  </a:lnTo>
                  <a:lnTo>
                    <a:pt x="498" y="1291"/>
                  </a:lnTo>
                  <a:lnTo>
                    <a:pt x="521" y="1268"/>
                  </a:lnTo>
                  <a:lnTo>
                    <a:pt x="521" y="1200"/>
                  </a:lnTo>
                  <a:close/>
                  <a:moveTo>
                    <a:pt x="611" y="1200"/>
                  </a:moveTo>
                  <a:lnTo>
                    <a:pt x="589" y="1268"/>
                  </a:lnTo>
                  <a:lnTo>
                    <a:pt x="611" y="1291"/>
                  </a:lnTo>
                  <a:lnTo>
                    <a:pt x="589" y="1313"/>
                  </a:lnTo>
                  <a:lnTo>
                    <a:pt x="634" y="1313"/>
                  </a:lnTo>
                  <a:lnTo>
                    <a:pt x="657" y="1291"/>
                  </a:lnTo>
                  <a:lnTo>
                    <a:pt x="634" y="1245"/>
                  </a:lnTo>
                  <a:lnTo>
                    <a:pt x="634" y="1223"/>
                  </a:lnTo>
                  <a:lnTo>
                    <a:pt x="611" y="1200"/>
                  </a:lnTo>
                  <a:close/>
                  <a:moveTo>
                    <a:pt x="1200" y="0"/>
                  </a:moveTo>
                  <a:lnTo>
                    <a:pt x="1064" y="68"/>
                  </a:lnTo>
                  <a:lnTo>
                    <a:pt x="906" y="159"/>
                  </a:lnTo>
                  <a:lnTo>
                    <a:pt x="702" y="204"/>
                  </a:lnTo>
                  <a:lnTo>
                    <a:pt x="453" y="181"/>
                  </a:lnTo>
                  <a:lnTo>
                    <a:pt x="362" y="181"/>
                  </a:lnTo>
                  <a:lnTo>
                    <a:pt x="294" y="227"/>
                  </a:lnTo>
                  <a:lnTo>
                    <a:pt x="227" y="249"/>
                  </a:lnTo>
                  <a:lnTo>
                    <a:pt x="159" y="272"/>
                  </a:lnTo>
                  <a:lnTo>
                    <a:pt x="45" y="249"/>
                  </a:lnTo>
                  <a:lnTo>
                    <a:pt x="0" y="272"/>
                  </a:lnTo>
                  <a:lnTo>
                    <a:pt x="227" y="385"/>
                  </a:lnTo>
                  <a:lnTo>
                    <a:pt x="317" y="362"/>
                  </a:lnTo>
                  <a:lnTo>
                    <a:pt x="362" y="362"/>
                  </a:lnTo>
                  <a:lnTo>
                    <a:pt x="362" y="385"/>
                  </a:lnTo>
                  <a:lnTo>
                    <a:pt x="317" y="430"/>
                  </a:lnTo>
                  <a:lnTo>
                    <a:pt x="294" y="498"/>
                  </a:lnTo>
                  <a:lnTo>
                    <a:pt x="340" y="566"/>
                  </a:lnTo>
                  <a:lnTo>
                    <a:pt x="453" y="611"/>
                  </a:lnTo>
                  <a:lnTo>
                    <a:pt x="589" y="589"/>
                  </a:lnTo>
                  <a:lnTo>
                    <a:pt x="634" y="589"/>
                  </a:lnTo>
                  <a:lnTo>
                    <a:pt x="634" y="611"/>
                  </a:lnTo>
                  <a:lnTo>
                    <a:pt x="611" y="725"/>
                  </a:lnTo>
                  <a:lnTo>
                    <a:pt x="702" y="747"/>
                  </a:lnTo>
                  <a:lnTo>
                    <a:pt x="838" y="702"/>
                  </a:lnTo>
                  <a:lnTo>
                    <a:pt x="951" y="611"/>
                  </a:lnTo>
                  <a:lnTo>
                    <a:pt x="1019" y="589"/>
                  </a:lnTo>
                  <a:lnTo>
                    <a:pt x="1200" y="611"/>
                  </a:lnTo>
                  <a:lnTo>
                    <a:pt x="1268" y="566"/>
                  </a:lnTo>
                  <a:lnTo>
                    <a:pt x="1291" y="566"/>
                  </a:lnTo>
                  <a:lnTo>
                    <a:pt x="1291" y="589"/>
                  </a:lnTo>
                  <a:lnTo>
                    <a:pt x="1268" y="611"/>
                  </a:lnTo>
                  <a:lnTo>
                    <a:pt x="1245" y="611"/>
                  </a:lnTo>
                  <a:lnTo>
                    <a:pt x="1200" y="657"/>
                  </a:lnTo>
                  <a:lnTo>
                    <a:pt x="1019" y="657"/>
                  </a:lnTo>
                  <a:lnTo>
                    <a:pt x="996" y="679"/>
                  </a:lnTo>
                  <a:lnTo>
                    <a:pt x="951" y="725"/>
                  </a:lnTo>
                  <a:lnTo>
                    <a:pt x="951" y="770"/>
                  </a:lnTo>
                  <a:lnTo>
                    <a:pt x="1019" y="861"/>
                  </a:lnTo>
                  <a:lnTo>
                    <a:pt x="1064" y="861"/>
                  </a:lnTo>
                  <a:lnTo>
                    <a:pt x="1110" y="815"/>
                  </a:lnTo>
                  <a:lnTo>
                    <a:pt x="1177" y="793"/>
                  </a:lnTo>
                  <a:lnTo>
                    <a:pt x="1268" y="815"/>
                  </a:lnTo>
                  <a:lnTo>
                    <a:pt x="1291" y="883"/>
                  </a:lnTo>
                  <a:lnTo>
                    <a:pt x="1155" y="883"/>
                  </a:lnTo>
                  <a:lnTo>
                    <a:pt x="1019" y="951"/>
                  </a:lnTo>
                  <a:lnTo>
                    <a:pt x="974" y="1019"/>
                  </a:lnTo>
                  <a:lnTo>
                    <a:pt x="996" y="1042"/>
                  </a:lnTo>
                  <a:lnTo>
                    <a:pt x="1087" y="1042"/>
                  </a:lnTo>
                  <a:lnTo>
                    <a:pt x="1042" y="1087"/>
                  </a:lnTo>
                  <a:lnTo>
                    <a:pt x="1042" y="1132"/>
                  </a:lnTo>
                  <a:lnTo>
                    <a:pt x="1042" y="1178"/>
                  </a:lnTo>
                  <a:lnTo>
                    <a:pt x="1110" y="1223"/>
                  </a:lnTo>
                  <a:lnTo>
                    <a:pt x="1177" y="1223"/>
                  </a:lnTo>
                  <a:lnTo>
                    <a:pt x="1177" y="1336"/>
                  </a:lnTo>
                  <a:lnTo>
                    <a:pt x="1223" y="1336"/>
                  </a:lnTo>
                  <a:lnTo>
                    <a:pt x="1291" y="1245"/>
                  </a:lnTo>
                  <a:lnTo>
                    <a:pt x="1313" y="1245"/>
                  </a:lnTo>
                  <a:lnTo>
                    <a:pt x="1291" y="1336"/>
                  </a:lnTo>
                  <a:lnTo>
                    <a:pt x="1313" y="1404"/>
                  </a:lnTo>
                  <a:lnTo>
                    <a:pt x="1359" y="1359"/>
                  </a:lnTo>
                  <a:lnTo>
                    <a:pt x="1404" y="1291"/>
                  </a:lnTo>
                  <a:lnTo>
                    <a:pt x="1540" y="1019"/>
                  </a:lnTo>
                  <a:lnTo>
                    <a:pt x="1585" y="974"/>
                  </a:lnTo>
                  <a:lnTo>
                    <a:pt x="1608" y="951"/>
                  </a:lnTo>
                  <a:lnTo>
                    <a:pt x="1676" y="951"/>
                  </a:lnTo>
                  <a:lnTo>
                    <a:pt x="1789" y="906"/>
                  </a:lnTo>
                  <a:lnTo>
                    <a:pt x="1902" y="838"/>
                  </a:lnTo>
                  <a:lnTo>
                    <a:pt x="1947" y="815"/>
                  </a:lnTo>
                  <a:lnTo>
                    <a:pt x="2061" y="838"/>
                  </a:lnTo>
                  <a:lnTo>
                    <a:pt x="2196" y="815"/>
                  </a:lnTo>
                  <a:lnTo>
                    <a:pt x="2355" y="770"/>
                  </a:lnTo>
                  <a:lnTo>
                    <a:pt x="2378" y="679"/>
                  </a:lnTo>
                  <a:lnTo>
                    <a:pt x="2378" y="589"/>
                  </a:lnTo>
                  <a:lnTo>
                    <a:pt x="2355" y="544"/>
                  </a:lnTo>
                  <a:lnTo>
                    <a:pt x="2310" y="498"/>
                  </a:lnTo>
                  <a:lnTo>
                    <a:pt x="2264" y="476"/>
                  </a:lnTo>
                  <a:lnTo>
                    <a:pt x="2242" y="430"/>
                  </a:lnTo>
                  <a:lnTo>
                    <a:pt x="2196" y="408"/>
                  </a:lnTo>
                  <a:lnTo>
                    <a:pt x="2196" y="385"/>
                  </a:lnTo>
                  <a:lnTo>
                    <a:pt x="2242" y="340"/>
                  </a:lnTo>
                  <a:lnTo>
                    <a:pt x="2332" y="340"/>
                  </a:lnTo>
                  <a:lnTo>
                    <a:pt x="2378" y="317"/>
                  </a:lnTo>
                  <a:lnTo>
                    <a:pt x="2378" y="294"/>
                  </a:lnTo>
                  <a:lnTo>
                    <a:pt x="2400" y="227"/>
                  </a:lnTo>
                  <a:lnTo>
                    <a:pt x="2423" y="159"/>
                  </a:lnTo>
                  <a:lnTo>
                    <a:pt x="2355" y="68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2379550" y="3607500"/>
              <a:ext cx="97375" cy="146075"/>
            </a:xfrm>
            <a:custGeom>
              <a:rect b="b" l="l" r="r" t="t"/>
              <a:pathLst>
                <a:path extrusionOk="0" h="5843" w="3895">
                  <a:moveTo>
                    <a:pt x="1087" y="1"/>
                  </a:moveTo>
                  <a:lnTo>
                    <a:pt x="1223" y="205"/>
                  </a:lnTo>
                  <a:lnTo>
                    <a:pt x="1223" y="227"/>
                  </a:lnTo>
                  <a:lnTo>
                    <a:pt x="1223" y="250"/>
                  </a:lnTo>
                  <a:lnTo>
                    <a:pt x="1132" y="295"/>
                  </a:lnTo>
                  <a:lnTo>
                    <a:pt x="1110" y="318"/>
                  </a:lnTo>
                  <a:lnTo>
                    <a:pt x="1064" y="409"/>
                  </a:lnTo>
                  <a:lnTo>
                    <a:pt x="951" y="454"/>
                  </a:lnTo>
                  <a:lnTo>
                    <a:pt x="883" y="522"/>
                  </a:lnTo>
                  <a:lnTo>
                    <a:pt x="815" y="567"/>
                  </a:lnTo>
                  <a:lnTo>
                    <a:pt x="793" y="590"/>
                  </a:lnTo>
                  <a:lnTo>
                    <a:pt x="679" y="590"/>
                  </a:lnTo>
                  <a:lnTo>
                    <a:pt x="657" y="635"/>
                  </a:lnTo>
                  <a:lnTo>
                    <a:pt x="611" y="726"/>
                  </a:lnTo>
                  <a:lnTo>
                    <a:pt x="589" y="771"/>
                  </a:lnTo>
                  <a:lnTo>
                    <a:pt x="521" y="816"/>
                  </a:lnTo>
                  <a:lnTo>
                    <a:pt x="521" y="839"/>
                  </a:lnTo>
                  <a:lnTo>
                    <a:pt x="589" y="952"/>
                  </a:lnTo>
                  <a:lnTo>
                    <a:pt x="611" y="997"/>
                  </a:lnTo>
                  <a:lnTo>
                    <a:pt x="589" y="1043"/>
                  </a:lnTo>
                  <a:lnTo>
                    <a:pt x="589" y="1088"/>
                  </a:lnTo>
                  <a:lnTo>
                    <a:pt x="634" y="1110"/>
                  </a:lnTo>
                  <a:lnTo>
                    <a:pt x="679" y="1133"/>
                  </a:lnTo>
                  <a:lnTo>
                    <a:pt x="725" y="1110"/>
                  </a:lnTo>
                  <a:lnTo>
                    <a:pt x="793" y="1110"/>
                  </a:lnTo>
                  <a:lnTo>
                    <a:pt x="815" y="1133"/>
                  </a:lnTo>
                  <a:lnTo>
                    <a:pt x="838" y="1133"/>
                  </a:lnTo>
                  <a:lnTo>
                    <a:pt x="838" y="1178"/>
                  </a:lnTo>
                  <a:lnTo>
                    <a:pt x="815" y="1246"/>
                  </a:lnTo>
                  <a:lnTo>
                    <a:pt x="770" y="1292"/>
                  </a:lnTo>
                  <a:lnTo>
                    <a:pt x="634" y="1360"/>
                  </a:lnTo>
                  <a:lnTo>
                    <a:pt x="566" y="1405"/>
                  </a:lnTo>
                  <a:lnTo>
                    <a:pt x="521" y="1427"/>
                  </a:lnTo>
                  <a:lnTo>
                    <a:pt x="453" y="1405"/>
                  </a:lnTo>
                  <a:lnTo>
                    <a:pt x="408" y="1405"/>
                  </a:lnTo>
                  <a:lnTo>
                    <a:pt x="362" y="1427"/>
                  </a:lnTo>
                  <a:lnTo>
                    <a:pt x="340" y="1450"/>
                  </a:lnTo>
                  <a:lnTo>
                    <a:pt x="294" y="1473"/>
                  </a:lnTo>
                  <a:lnTo>
                    <a:pt x="227" y="1473"/>
                  </a:lnTo>
                  <a:lnTo>
                    <a:pt x="181" y="1495"/>
                  </a:lnTo>
                  <a:lnTo>
                    <a:pt x="159" y="1518"/>
                  </a:lnTo>
                  <a:lnTo>
                    <a:pt x="136" y="1563"/>
                  </a:lnTo>
                  <a:lnTo>
                    <a:pt x="159" y="1631"/>
                  </a:lnTo>
                  <a:lnTo>
                    <a:pt x="181" y="1677"/>
                  </a:lnTo>
                  <a:lnTo>
                    <a:pt x="181" y="1744"/>
                  </a:lnTo>
                  <a:lnTo>
                    <a:pt x="204" y="1880"/>
                  </a:lnTo>
                  <a:lnTo>
                    <a:pt x="181" y="1903"/>
                  </a:lnTo>
                  <a:lnTo>
                    <a:pt x="113" y="1948"/>
                  </a:lnTo>
                  <a:lnTo>
                    <a:pt x="68" y="1994"/>
                  </a:lnTo>
                  <a:lnTo>
                    <a:pt x="0" y="2084"/>
                  </a:lnTo>
                  <a:lnTo>
                    <a:pt x="0" y="2107"/>
                  </a:lnTo>
                  <a:lnTo>
                    <a:pt x="159" y="2288"/>
                  </a:lnTo>
                  <a:lnTo>
                    <a:pt x="340" y="2492"/>
                  </a:lnTo>
                  <a:lnTo>
                    <a:pt x="498" y="2673"/>
                  </a:lnTo>
                  <a:lnTo>
                    <a:pt x="566" y="2650"/>
                  </a:lnTo>
                  <a:lnTo>
                    <a:pt x="634" y="2673"/>
                  </a:lnTo>
                  <a:lnTo>
                    <a:pt x="838" y="2673"/>
                  </a:lnTo>
                  <a:lnTo>
                    <a:pt x="906" y="2627"/>
                  </a:lnTo>
                  <a:lnTo>
                    <a:pt x="951" y="2650"/>
                  </a:lnTo>
                  <a:lnTo>
                    <a:pt x="974" y="2650"/>
                  </a:lnTo>
                  <a:lnTo>
                    <a:pt x="1019" y="2673"/>
                  </a:lnTo>
                  <a:lnTo>
                    <a:pt x="1042" y="2718"/>
                  </a:lnTo>
                  <a:lnTo>
                    <a:pt x="1110" y="2763"/>
                  </a:lnTo>
                  <a:lnTo>
                    <a:pt x="1087" y="2831"/>
                  </a:lnTo>
                  <a:lnTo>
                    <a:pt x="1087" y="2899"/>
                  </a:lnTo>
                  <a:lnTo>
                    <a:pt x="1064" y="2990"/>
                  </a:lnTo>
                  <a:lnTo>
                    <a:pt x="1064" y="3035"/>
                  </a:lnTo>
                  <a:lnTo>
                    <a:pt x="1042" y="3103"/>
                  </a:lnTo>
                  <a:lnTo>
                    <a:pt x="996" y="3148"/>
                  </a:lnTo>
                  <a:lnTo>
                    <a:pt x="974" y="3171"/>
                  </a:lnTo>
                  <a:lnTo>
                    <a:pt x="974" y="3194"/>
                  </a:lnTo>
                  <a:lnTo>
                    <a:pt x="996" y="3216"/>
                  </a:lnTo>
                  <a:lnTo>
                    <a:pt x="1132" y="3216"/>
                  </a:lnTo>
                  <a:lnTo>
                    <a:pt x="1177" y="3239"/>
                  </a:lnTo>
                  <a:lnTo>
                    <a:pt x="1223" y="3239"/>
                  </a:lnTo>
                  <a:lnTo>
                    <a:pt x="1291" y="3284"/>
                  </a:lnTo>
                  <a:lnTo>
                    <a:pt x="1336" y="3329"/>
                  </a:lnTo>
                  <a:lnTo>
                    <a:pt x="1336" y="3352"/>
                  </a:lnTo>
                  <a:lnTo>
                    <a:pt x="1313" y="3397"/>
                  </a:lnTo>
                  <a:lnTo>
                    <a:pt x="1291" y="3443"/>
                  </a:lnTo>
                  <a:lnTo>
                    <a:pt x="1313" y="3465"/>
                  </a:lnTo>
                  <a:lnTo>
                    <a:pt x="1336" y="3488"/>
                  </a:lnTo>
                  <a:lnTo>
                    <a:pt x="1404" y="3601"/>
                  </a:lnTo>
                  <a:lnTo>
                    <a:pt x="1427" y="3646"/>
                  </a:lnTo>
                  <a:lnTo>
                    <a:pt x="1449" y="3646"/>
                  </a:lnTo>
                  <a:lnTo>
                    <a:pt x="1449" y="3669"/>
                  </a:lnTo>
                  <a:lnTo>
                    <a:pt x="1427" y="3714"/>
                  </a:lnTo>
                  <a:lnTo>
                    <a:pt x="1404" y="3760"/>
                  </a:lnTo>
                  <a:lnTo>
                    <a:pt x="1359" y="3828"/>
                  </a:lnTo>
                  <a:lnTo>
                    <a:pt x="1359" y="3873"/>
                  </a:lnTo>
                  <a:lnTo>
                    <a:pt x="1313" y="3895"/>
                  </a:lnTo>
                  <a:lnTo>
                    <a:pt x="1200" y="3941"/>
                  </a:lnTo>
                  <a:lnTo>
                    <a:pt x="1223" y="4054"/>
                  </a:lnTo>
                  <a:lnTo>
                    <a:pt x="1223" y="4099"/>
                  </a:lnTo>
                  <a:lnTo>
                    <a:pt x="1223" y="4145"/>
                  </a:lnTo>
                  <a:lnTo>
                    <a:pt x="1200" y="4190"/>
                  </a:lnTo>
                  <a:lnTo>
                    <a:pt x="1132" y="4348"/>
                  </a:lnTo>
                  <a:lnTo>
                    <a:pt x="1110" y="4416"/>
                  </a:lnTo>
                  <a:lnTo>
                    <a:pt x="1087" y="4597"/>
                  </a:lnTo>
                  <a:lnTo>
                    <a:pt x="1110" y="4665"/>
                  </a:lnTo>
                  <a:lnTo>
                    <a:pt x="1132" y="4733"/>
                  </a:lnTo>
                  <a:lnTo>
                    <a:pt x="1177" y="4914"/>
                  </a:lnTo>
                  <a:lnTo>
                    <a:pt x="1223" y="4937"/>
                  </a:lnTo>
                  <a:lnTo>
                    <a:pt x="1291" y="4982"/>
                  </a:lnTo>
                  <a:lnTo>
                    <a:pt x="1291" y="5118"/>
                  </a:lnTo>
                  <a:lnTo>
                    <a:pt x="1291" y="5231"/>
                  </a:lnTo>
                  <a:lnTo>
                    <a:pt x="1291" y="5277"/>
                  </a:lnTo>
                  <a:lnTo>
                    <a:pt x="1291" y="5299"/>
                  </a:lnTo>
                  <a:lnTo>
                    <a:pt x="1336" y="5322"/>
                  </a:lnTo>
                  <a:lnTo>
                    <a:pt x="1359" y="5322"/>
                  </a:lnTo>
                  <a:lnTo>
                    <a:pt x="1359" y="5367"/>
                  </a:lnTo>
                  <a:lnTo>
                    <a:pt x="1359" y="5413"/>
                  </a:lnTo>
                  <a:lnTo>
                    <a:pt x="1404" y="5435"/>
                  </a:lnTo>
                  <a:lnTo>
                    <a:pt x="1472" y="5435"/>
                  </a:lnTo>
                  <a:lnTo>
                    <a:pt x="1517" y="5503"/>
                  </a:lnTo>
                  <a:lnTo>
                    <a:pt x="1585" y="5571"/>
                  </a:lnTo>
                  <a:lnTo>
                    <a:pt x="1630" y="5594"/>
                  </a:lnTo>
                  <a:lnTo>
                    <a:pt x="1630" y="5616"/>
                  </a:lnTo>
                  <a:lnTo>
                    <a:pt x="1698" y="5707"/>
                  </a:lnTo>
                  <a:lnTo>
                    <a:pt x="1811" y="5730"/>
                  </a:lnTo>
                  <a:lnTo>
                    <a:pt x="1925" y="5752"/>
                  </a:lnTo>
                  <a:lnTo>
                    <a:pt x="1947" y="5797"/>
                  </a:lnTo>
                  <a:lnTo>
                    <a:pt x="1993" y="5843"/>
                  </a:lnTo>
                  <a:lnTo>
                    <a:pt x="2038" y="5843"/>
                  </a:lnTo>
                  <a:lnTo>
                    <a:pt x="2061" y="5820"/>
                  </a:lnTo>
                  <a:lnTo>
                    <a:pt x="2106" y="5797"/>
                  </a:lnTo>
                  <a:lnTo>
                    <a:pt x="2128" y="5775"/>
                  </a:lnTo>
                  <a:lnTo>
                    <a:pt x="2287" y="5775"/>
                  </a:lnTo>
                  <a:lnTo>
                    <a:pt x="2287" y="5752"/>
                  </a:lnTo>
                  <a:lnTo>
                    <a:pt x="2287" y="5730"/>
                  </a:lnTo>
                  <a:lnTo>
                    <a:pt x="2287" y="5639"/>
                  </a:lnTo>
                  <a:lnTo>
                    <a:pt x="2310" y="5616"/>
                  </a:lnTo>
                  <a:lnTo>
                    <a:pt x="2378" y="5616"/>
                  </a:lnTo>
                  <a:lnTo>
                    <a:pt x="2378" y="5571"/>
                  </a:lnTo>
                  <a:lnTo>
                    <a:pt x="2400" y="5548"/>
                  </a:lnTo>
                  <a:lnTo>
                    <a:pt x="2423" y="5526"/>
                  </a:lnTo>
                  <a:lnTo>
                    <a:pt x="2468" y="5548"/>
                  </a:lnTo>
                  <a:lnTo>
                    <a:pt x="2491" y="5548"/>
                  </a:lnTo>
                  <a:lnTo>
                    <a:pt x="2536" y="5571"/>
                  </a:lnTo>
                  <a:lnTo>
                    <a:pt x="2559" y="5594"/>
                  </a:lnTo>
                  <a:lnTo>
                    <a:pt x="2649" y="5594"/>
                  </a:lnTo>
                  <a:lnTo>
                    <a:pt x="2672" y="5571"/>
                  </a:lnTo>
                  <a:lnTo>
                    <a:pt x="2695" y="5548"/>
                  </a:lnTo>
                  <a:lnTo>
                    <a:pt x="2695" y="5480"/>
                  </a:lnTo>
                  <a:lnTo>
                    <a:pt x="2717" y="5480"/>
                  </a:lnTo>
                  <a:lnTo>
                    <a:pt x="2785" y="5458"/>
                  </a:lnTo>
                  <a:lnTo>
                    <a:pt x="2853" y="5435"/>
                  </a:lnTo>
                  <a:lnTo>
                    <a:pt x="3012" y="5435"/>
                  </a:lnTo>
                  <a:lnTo>
                    <a:pt x="3034" y="5413"/>
                  </a:lnTo>
                  <a:lnTo>
                    <a:pt x="3079" y="5390"/>
                  </a:lnTo>
                  <a:lnTo>
                    <a:pt x="3147" y="5277"/>
                  </a:lnTo>
                  <a:lnTo>
                    <a:pt x="3193" y="5254"/>
                  </a:lnTo>
                  <a:lnTo>
                    <a:pt x="3215" y="5231"/>
                  </a:lnTo>
                  <a:lnTo>
                    <a:pt x="3261" y="5231"/>
                  </a:lnTo>
                  <a:lnTo>
                    <a:pt x="3329" y="5209"/>
                  </a:lnTo>
                  <a:lnTo>
                    <a:pt x="3374" y="5186"/>
                  </a:lnTo>
                  <a:lnTo>
                    <a:pt x="3396" y="5209"/>
                  </a:lnTo>
                  <a:lnTo>
                    <a:pt x="3442" y="5254"/>
                  </a:lnTo>
                  <a:lnTo>
                    <a:pt x="3464" y="5277"/>
                  </a:lnTo>
                  <a:lnTo>
                    <a:pt x="3510" y="5277"/>
                  </a:lnTo>
                  <a:lnTo>
                    <a:pt x="3600" y="5299"/>
                  </a:lnTo>
                  <a:lnTo>
                    <a:pt x="3668" y="5299"/>
                  </a:lnTo>
                  <a:lnTo>
                    <a:pt x="3713" y="5277"/>
                  </a:lnTo>
                  <a:lnTo>
                    <a:pt x="3827" y="5277"/>
                  </a:lnTo>
                  <a:lnTo>
                    <a:pt x="3849" y="5254"/>
                  </a:lnTo>
                  <a:lnTo>
                    <a:pt x="3895" y="5254"/>
                  </a:lnTo>
                  <a:lnTo>
                    <a:pt x="3849" y="5231"/>
                  </a:lnTo>
                  <a:lnTo>
                    <a:pt x="3827" y="5209"/>
                  </a:lnTo>
                  <a:lnTo>
                    <a:pt x="3781" y="5186"/>
                  </a:lnTo>
                  <a:lnTo>
                    <a:pt x="3713" y="5186"/>
                  </a:lnTo>
                  <a:lnTo>
                    <a:pt x="3668" y="5118"/>
                  </a:lnTo>
                  <a:lnTo>
                    <a:pt x="3623" y="5028"/>
                  </a:lnTo>
                  <a:lnTo>
                    <a:pt x="3600" y="4982"/>
                  </a:lnTo>
                  <a:lnTo>
                    <a:pt x="3578" y="4937"/>
                  </a:lnTo>
                  <a:lnTo>
                    <a:pt x="3532" y="4892"/>
                  </a:lnTo>
                  <a:lnTo>
                    <a:pt x="3510" y="4846"/>
                  </a:lnTo>
                  <a:lnTo>
                    <a:pt x="3487" y="4801"/>
                  </a:lnTo>
                  <a:lnTo>
                    <a:pt x="3487" y="4779"/>
                  </a:lnTo>
                  <a:lnTo>
                    <a:pt x="3464" y="4733"/>
                  </a:lnTo>
                  <a:lnTo>
                    <a:pt x="3464" y="4711"/>
                  </a:lnTo>
                  <a:lnTo>
                    <a:pt x="3442" y="4688"/>
                  </a:lnTo>
                  <a:lnTo>
                    <a:pt x="3419" y="4688"/>
                  </a:lnTo>
                  <a:lnTo>
                    <a:pt x="3396" y="4620"/>
                  </a:lnTo>
                  <a:lnTo>
                    <a:pt x="3396" y="4597"/>
                  </a:lnTo>
                  <a:lnTo>
                    <a:pt x="3374" y="4597"/>
                  </a:lnTo>
                  <a:lnTo>
                    <a:pt x="3351" y="4552"/>
                  </a:lnTo>
                  <a:lnTo>
                    <a:pt x="3329" y="4529"/>
                  </a:lnTo>
                  <a:lnTo>
                    <a:pt x="3306" y="4507"/>
                  </a:lnTo>
                  <a:lnTo>
                    <a:pt x="3306" y="4439"/>
                  </a:lnTo>
                  <a:lnTo>
                    <a:pt x="3306" y="4416"/>
                  </a:lnTo>
                  <a:lnTo>
                    <a:pt x="3283" y="4348"/>
                  </a:lnTo>
                  <a:lnTo>
                    <a:pt x="3283" y="4326"/>
                  </a:lnTo>
                  <a:lnTo>
                    <a:pt x="3283" y="4303"/>
                  </a:lnTo>
                  <a:lnTo>
                    <a:pt x="3261" y="4280"/>
                  </a:lnTo>
                  <a:lnTo>
                    <a:pt x="3261" y="4235"/>
                  </a:lnTo>
                  <a:lnTo>
                    <a:pt x="3238" y="4145"/>
                  </a:lnTo>
                  <a:lnTo>
                    <a:pt x="3238" y="4122"/>
                  </a:lnTo>
                  <a:lnTo>
                    <a:pt x="3125" y="4122"/>
                  </a:lnTo>
                  <a:lnTo>
                    <a:pt x="3079" y="4145"/>
                  </a:lnTo>
                  <a:lnTo>
                    <a:pt x="3034" y="4145"/>
                  </a:lnTo>
                  <a:lnTo>
                    <a:pt x="2989" y="4122"/>
                  </a:lnTo>
                  <a:lnTo>
                    <a:pt x="2966" y="4099"/>
                  </a:lnTo>
                  <a:lnTo>
                    <a:pt x="2966" y="4077"/>
                  </a:lnTo>
                  <a:lnTo>
                    <a:pt x="2966" y="4009"/>
                  </a:lnTo>
                  <a:lnTo>
                    <a:pt x="2898" y="3941"/>
                  </a:lnTo>
                  <a:lnTo>
                    <a:pt x="2808" y="3873"/>
                  </a:lnTo>
                  <a:lnTo>
                    <a:pt x="2785" y="3782"/>
                  </a:lnTo>
                  <a:lnTo>
                    <a:pt x="2762" y="3737"/>
                  </a:lnTo>
                  <a:lnTo>
                    <a:pt x="2649" y="3624"/>
                  </a:lnTo>
                  <a:lnTo>
                    <a:pt x="2649" y="3533"/>
                  </a:lnTo>
                  <a:lnTo>
                    <a:pt x="2649" y="3488"/>
                  </a:lnTo>
                  <a:lnTo>
                    <a:pt x="2672" y="3443"/>
                  </a:lnTo>
                  <a:lnTo>
                    <a:pt x="2717" y="3352"/>
                  </a:lnTo>
                  <a:lnTo>
                    <a:pt x="2740" y="3261"/>
                  </a:lnTo>
                  <a:lnTo>
                    <a:pt x="2762" y="3216"/>
                  </a:lnTo>
                  <a:lnTo>
                    <a:pt x="2785" y="3171"/>
                  </a:lnTo>
                  <a:lnTo>
                    <a:pt x="2808" y="3103"/>
                  </a:lnTo>
                  <a:lnTo>
                    <a:pt x="2785" y="3058"/>
                  </a:lnTo>
                  <a:lnTo>
                    <a:pt x="2762" y="3012"/>
                  </a:lnTo>
                  <a:lnTo>
                    <a:pt x="2740" y="2967"/>
                  </a:lnTo>
                  <a:lnTo>
                    <a:pt x="2785" y="2922"/>
                  </a:lnTo>
                  <a:lnTo>
                    <a:pt x="2808" y="2899"/>
                  </a:lnTo>
                  <a:lnTo>
                    <a:pt x="2830" y="2899"/>
                  </a:lnTo>
                  <a:lnTo>
                    <a:pt x="2876" y="2877"/>
                  </a:lnTo>
                  <a:lnTo>
                    <a:pt x="2921" y="2831"/>
                  </a:lnTo>
                  <a:lnTo>
                    <a:pt x="3147" y="2831"/>
                  </a:lnTo>
                  <a:lnTo>
                    <a:pt x="3215" y="2809"/>
                  </a:lnTo>
                  <a:lnTo>
                    <a:pt x="3238" y="2786"/>
                  </a:lnTo>
                  <a:lnTo>
                    <a:pt x="3238" y="2741"/>
                  </a:lnTo>
                  <a:lnTo>
                    <a:pt x="3261" y="2718"/>
                  </a:lnTo>
                  <a:lnTo>
                    <a:pt x="3306" y="2695"/>
                  </a:lnTo>
                  <a:lnTo>
                    <a:pt x="3306" y="2673"/>
                  </a:lnTo>
                  <a:lnTo>
                    <a:pt x="3306" y="2650"/>
                  </a:lnTo>
                  <a:lnTo>
                    <a:pt x="3283" y="2650"/>
                  </a:lnTo>
                  <a:lnTo>
                    <a:pt x="3261" y="2627"/>
                  </a:lnTo>
                  <a:lnTo>
                    <a:pt x="3215" y="2560"/>
                  </a:lnTo>
                  <a:lnTo>
                    <a:pt x="3238" y="2537"/>
                  </a:lnTo>
                  <a:lnTo>
                    <a:pt x="3283" y="2469"/>
                  </a:lnTo>
                  <a:lnTo>
                    <a:pt x="3283" y="2446"/>
                  </a:lnTo>
                  <a:lnTo>
                    <a:pt x="3329" y="2401"/>
                  </a:lnTo>
                  <a:lnTo>
                    <a:pt x="3306" y="2378"/>
                  </a:lnTo>
                  <a:lnTo>
                    <a:pt x="3351" y="2129"/>
                  </a:lnTo>
                  <a:lnTo>
                    <a:pt x="3329" y="1971"/>
                  </a:lnTo>
                  <a:lnTo>
                    <a:pt x="3306" y="1903"/>
                  </a:lnTo>
                  <a:lnTo>
                    <a:pt x="3215" y="1835"/>
                  </a:lnTo>
                  <a:lnTo>
                    <a:pt x="3057" y="1767"/>
                  </a:lnTo>
                  <a:lnTo>
                    <a:pt x="2989" y="1677"/>
                  </a:lnTo>
                  <a:lnTo>
                    <a:pt x="2853" y="1563"/>
                  </a:lnTo>
                  <a:lnTo>
                    <a:pt x="2695" y="1405"/>
                  </a:lnTo>
                  <a:lnTo>
                    <a:pt x="2627" y="1382"/>
                  </a:lnTo>
                  <a:lnTo>
                    <a:pt x="2536" y="1382"/>
                  </a:lnTo>
                  <a:lnTo>
                    <a:pt x="2445" y="1337"/>
                  </a:lnTo>
                  <a:lnTo>
                    <a:pt x="2355" y="1360"/>
                  </a:lnTo>
                  <a:lnTo>
                    <a:pt x="2287" y="1450"/>
                  </a:lnTo>
                  <a:lnTo>
                    <a:pt x="2242" y="1541"/>
                  </a:lnTo>
                  <a:lnTo>
                    <a:pt x="2219" y="1677"/>
                  </a:lnTo>
                  <a:lnTo>
                    <a:pt x="2151" y="1722"/>
                  </a:lnTo>
                  <a:lnTo>
                    <a:pt x="2196" y="1631"/>
                  </a:lnTo>
                  <a:lnTo>
                    <a:pt x="2196" y="1495"/>
                  </a:lnTo>
                  <a:lnTo>
                    <a:pt x="2219" y="1360"/>
                  </a:lnTo>
                  <a:lnTo>
                    <a:pt x="2310" y="1224"/>
                  </a:lnTo>
                  <a:lnTo>
                    <a:pt x="2310" y="997"/>
                  </a:lnTo>
                  <a:lnTo>
                    <a:pt x="2287" y="929"/>
                  </a:lnTo>
                  <a:lnTo>
                    <a:pt x="2196" y="816"/>
                  </a:lnTo>
                  <a:lnTo>
                    <a:pt x="2128" y="771"/>
                  </a:lnTo>
                  <a:lnTo>
                    <a:pt x="2038" y="658"/>
                  </a:lnTo>
                  <a:lnTo>
                    <a:pt x="1721" y="386"/>
                  </a:lnTo>
                  <a:lnTo>
                    <a:pt x="1517" y="250"/>
                  </a:lnTo>
                  <a:lnTo>
                    <a:pt x="1359" y="159"/>
                  </a:lnTo>
                  <a:lnTo>
                    <a:pt x="1291" y="137"/>
                  </a:lnTo>
                  <a:lnTo>
                    <a:pt x="1291" y="182"/>
                  </a:lnTo>
                  <a:lnTo>
                    <a:pt x="1223" y="159"/>
                  </a:lnTo>
                  <a:lnTo>
                    <a:pt x="1110" y="24"/>
                  </a:lnTo>
                  <a:lnTo>
                    <a:pt x="108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5"/>
            <p:cNvSpPr/>
            <p:nvPr/>
          </p:nvSpPr>
          <p:spPr>
            <a:xfrm>
              <a:off x="5859150" y="3319950"/>
              <a:ext cx="9650" cy="7950"/>
            </a:xfrm>
            <a:custGeom>
              <a:rect b="b" l="l" r="r" t="t"/>
              <a:pathLst>
                <a:path extrusionOk="0" h="318" w="386">
                  <a:moveTo>
                    <a:pt x="204" y="1"/>
                  </a:moveTo>
                  <a:lnTo>
                    <a:pt x="159" y="23"/>
                  </a:lnTo>
                  <a:lnTo>
                    <a:pt x="136" y="46"/>
                  </a:lnTo>
                  <a:lnTo>
                    <a:pt x="136" y="68"/>
                  </a:lnTo>
                  <a:lnTo>
                    <a:pt x="46" y="114"/>
                  </a:lnTo>
                  <a:lnTo>
                    <a:pt x="46" y="136"/>
                  </a:lnTo>
                  <a:lnTo>
                    <a:pt x="68" y="159"/>
                  </a:lnTo>
                  <a:lnTo>
                    <a:pt x="159" y="159"/>
                  </a:lnTo>
                  <a:lnTo>
                    <a:pt x="227" y="182"/>
                  </a:lnTo>
                  <a:lnTo>
                    <a:pt x="340" y="227"/>
                  </a:lnTo>
                  <a:lnTo>
                    <a:pt x="363" y="204"/>
                  </a:lnTo>
                  <a:lnTo>
                    <a:pt x="363" y="159"/>
                  </a:lnTo>
                  <a:lnTo>
                    <a:pt x="385" y="136"/>
                  </a:lnTo>
                  <a:lnTo>
                    <a:pt x="385" y="114"/>
                  </a:lnTo>
                  <a:lnTo>
                    <a:pt x="340" y="91"/>
                  </a:lnTo>
                  <a:lnTo>
                    <a:pt x="363" y="46"/>
                  </a:lnTo>
                  <a:lnTo>
                    <a:pt x="340" y="23"/>
                  </a:lnTo>
                  <a:lnTo>
                    <a:pt x="295" y="1"/>
                  </a:lnTo>
                  <a:close/>
                  <a:moveTo>
                    <a:pt x="159" y="204"/>
                  </a:moveTo>
                  <a:lnTo>
                    <a:pt x="23" y="250"/>
                  </a:lnTo>
                  <a:lnTo>
                    <a:pt x="0" y="272"/>
                  </a:lnTo>
                  <a:lnTo>
                    <a:pt x="0" y="295"/>
                  </a:lnTo>
                  <a:lnTo>
                    <a:pt x="114" y="295"/>
                  </a:lnTo>
                  <a:lnTo>
                    <a:pt x="136" y="250"/>
                  </a:lnTo>
                  <a:lnTo>
                    <a:pt x="159" y="204"/>
                  </a:lnTo>
                  <a:close/>
                  <a:moveTo>
                    <a:pt x="227" y="227"/>
                  </a:moveTo>
                  <a:lnTo>
                    <a:pt x="227" y="250"/>
                  </a:lnTo>
                  <a:lnTo>
                    <a:pt x="295" y="318"/>
                  </a:lnTo>
                  <a:lnTo>
                    <a:pt x="317" y="295"/>
                  </a:lnTo>
                  <a:lnTo>
                    <a:pt x="317" y="272"/>
                  </a:lnTo>
                  <a:lnTo>
                    <a:pt x="317" y="250"/>
                  </a:lnTo>
                  <a:lnTo>
                    <a:pt x="272" y="22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5"/>
            <p:cNvSpPr/>
            <p:nvPr/>
          </p:nvSpPr>
          <p:spPr>
            <a:xfrm>
              <a:off x="5053075" y="5015325"/>
              <a:ext cx="11900" cy="7375"/>
            </a:xfrm>
            <a:custGeom>
              <a:rect b="b" l="l" r="r" t="t"/>
              <a:pathLst>
                <a:path extrusionOk="0" h="295" w="476">
                  <a:moveTo>
                    <a:pt x="46" y="0"/>
                  </a:moveTo>
                  <a:lnTo>
                    <a:pt x="0" y="23"/>
                  </a:lnTo>
                  <a:lnTo>
                    <a:pt x="0" y="45"/>
                  </a:lnTo>
                  <a:lnTo>
                    <a:pt x="23" y="91"/>
                  </a:lnTo>
                  <a:lnTo>
                    <a:pt x="68" y="91"/>
                  </a:lnTo>
                  <a:lnTo>
                    <a:pt x="136" y="249"/>
                  </a:lnTo>
                  <a:lnTo>
                    <a:pt x="159" y="294"/>
                  </a:lnTo>
                  <a:lnTo>
                    <a:pt x="272" y="294"/>
                  </a:lnTo>
                  <a:lnTo>
                    <a:pt x="363" y="227"/>
                  </a:lnTo>
                  <a:lnTo>
                    <a:pt x="430" y="227"/>
                  </a:lnTo>
                  <a:lnTo>
                    <a:pt x="476" y="204"/>
                  </a:lnTo>
                  <a:lnTo>
                    <a:pt x="385" y="181"/>
                  </a:lnTo>
                  <a:lnTo>
                    <a:pt x="272" y="91"/>
                  </a:lnTo>
                  <a:lnTo>
                    <a:pt x="113" y="4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5"/>
            <p:cNvSpPr/>
            <p:nvPr/>
          </p:nvSpPr>
          <p:spPr>
            <a:xfrm>
              <a:off x="1823675" y="3446750"/>
              <a:ext cx="123425" cy="71925"/>
            </a:xfrm>
            <a:custGeom>
              <a:rect b="b" l="l" r="r" t="t"/>
              <a:pathLst>
                <a:path extrusionOk="0" h="2877" w="4937">
                  <a:moveTo>
                    <a:pt x="2762" y="0"/>
                  </a:moveTo>
                  <a:lnTo>
                    <a:pt x="2740" y="23"/>
                  </a:lnTo>
                  <a:lnTo>
                    <a:pt x="2717" y="68"/>
                  </a:lnTo>
                  <a:lnTo>
                    <a:pt x="2717" y="91"/>
                  </a:lnTo>
                  <a:lnTo>
                    <a:pt x="2785" y="46"/>
                  </a:lnTo>
                  <a:lnTo>
                    <a:pt x="2808" y="23"/>
                  </a:lnTo>
                  <a:lnTo>
                    <a:pt x="2808" y="0"/>
                  </a:lnTo>
                  <a:close/>
                  <a:moveTo>
                    <a:pt x="2332" y="68"/>
                  </a:moveTo>
                  <a:lnTo>
                    <a:pt x="2242" y="114"/>
                  </a:lnTo>
                  <a:lnTo>
                    <a:pt x="2174" y="182"/>
                  </a:lnTo>
                  <a:lnTo>
                    <a:pt x="2219" y="182"/>
                  </a:lnTo>
                  <a:lnTo>
                    <a:pt x="2332" y="114"/>
                  </a:lnTo>
                  <a:lnTo>
                    <a:pt x="2468" y="68"/>
                  </a:lnTo>
                  <a:close/>
                  <a:moveTo>
                    <a:pt x="2717" y="408"/>
                  </a:moveTo>
                  <a:lnTo>
                    <a:pt x="2740" y="453"/>
                  </a:lnTo>
                  <a:lnTo>
                    <a:pt x="2627" y="499"/>
                  </a:lnTo>
                  <a:lnTo>
                    <a:pt x="2536" y="521"/>
                  </a:lnTo>
                  <a:lnTo>
                    <a:pt x="2400" y="589"/>
                  </a:lnTo>
                  <a:lnTo>
                    <a:pt x="2083" y="589"/>
                  </a:lnTo>
                  <a:lnTo>
                    <a:pt x="1947" y="612"/>
                  </a:lnTo>
                  <a:lnTo>
                    <a:pt x="1653" y="544"/>
                  </a:lnTo>
                  <a:lnTo>
                    <a:pt x="1585" y="567"/>
                  </a:lnTo>
                  <a:lnTo>
                    <a:pt x="1494" y="589"/>
                  </a:lnTo>
                  <a:lnTo>
                    <a:pt x="1449" y="567"/>
                  </a:lnTo>
                  <a:lnTo>
                    <a:pt x="1404" y="499"/>
                  </a:lnTo>
                  <a:lnTo>
                    <a:pt x="1336" y="499"/>
                  </a:lnTo>
                  <a:lnTo>
                    <a:pt x="1177" y="521"/>
                  </a:lnTo>
                  <a:lnTo>
                    <a:pt x="1155" y="521"/>
                  </a:lnTo>
                  <a:lnTo>
                    <a:pt x="1087" y="589"/>
                  </a:lnTo>
                  <a:lnTo>
                    <a:pt x="1042" y="612"/>
                  </a:lnTo>
                  <a:lnTo>
                    <a:pt x="974" y="657"/>
                  </a:lnTo>
                  <a:lnTo>
                    <a:pt x="906" y="634"/>
                  </a:lnTo>
                  <a:lnTo>
                    <a:pt x="883" y="680"/>
                  </a:lnTo>
                  <a:lnTo>
                    <a:pt x="793" y="725"/>
                  </a:lnTo>
                  <a:lnTo>
                    <a:pt x="657" y="838"/>
                  </a:lnTo>
                  <a:lnTo>
                    <a:pt x="543" y="951"/>
                  </a:lnTo>
                  <a:lnTo>
                    <a:pt x="430" y="1042"/>
                  </a:lnTo>
                  <a:lnTo>
                    <a:pt x="317" y="1110"/>
                  </a:lnTo>
                  <a:lnTo>
                    <a:pt x="181" y="1178"/>
                  </a:lnTo>
                  <a:lnTo>
                    <a:pt x="159" y="1201"/>
                  </a:lnTo>
                  <a:lnTo>
                    <a:pt x="136" y="1314"/>
                  </a:lnTo>
                  <a:lnTo>
                    <a:pt x="113" y="1336"/>
                  </a:lnTo>
                  <a:lnTo>
                    <a:pt x="136" y="1404"/>
                  </a:lnTo>
                  <a:lnTo>
                    <a:pt x="159" y="1518"/>
                  </a:lnTo>
                  <a:lnTo>
                    <a:pt x="159" y="1563"/>
                  </a:lnTo>
                  <a:lnTo>
                    <a:pt x="68" y="1631"/>
                  </a:lnTo>
                  <a:lnTo>
                    <a:pt x="23" y="1676"/>
                  </a:lnTo>
                  <a:lnTo>
                    <a:pt x="0" y="1721"/>
                  </a:lnTo>
                  <a:lnTo>
                    <a:pt x="23" y="1721"/>
                  </a:lnTo>
                  <a:lnTo>
                    <a:pt x="159" y="1767"/>
                  </a:lnTo>
                  <a:lnTo>
                    <a:pt x="204" y="1744"/>
                  </a:lnTo>
                  <a:lnTo>
                    <a:pt x="249" y="1789"/>
                  </a:lnTo>
                  <a:lnTo>
                    <a:pt x="272" y="1812"/>
                  </a:lnTo>
                  <a:lnTo>
                    <a:pt x="294" y="1857"/>
                  </a:lnTo>
                  <a:lnTo>
                    <a:pt x="408" y="1925"/>
                  </a:lnTo>
                  <a:lnTo>
                    <a:pt x="408" y="1948"/>
                  </a:lnTo>
                  <a:lnTo>
                    <a:pt x="498" y="1993"/>
                  </a:lnTo>
                  <a:lnTo>
                    <a:pt x="521" y="2038"/>
                  </a:lnTo>
                  <a:lnTo>
                    <a:pt x="566" y="2038"/>
                  </a:lnTo>
                  <a:lnTo>
                    <a:pt x="634" y="2061"/>
                  </a:lnTo>
                  <a:lnTo>
                    <a:pt x="679" y="2061"/>
                  </a:lnTo>
                  <a:lnTo>
                    <a:pt x="679" y="2084"/>
                  </a:lnTo>
                  <a:lnTo>
                    <a:pt x="702" y="2129"/>
                  </a:lnTo>
                  <a:lnTo>
                    <a:pt x="702" y="2174"/>
                  </a:lnTo>
                  <a:lnTo>
                    <a:pt x="725" y="2174"/>
                  </a:lnTo>
                  <a:lnTo>
                    <a:pt x="770" y="2152"/>
                  </a:lnTo>
                  <a:lnTo>
                    <a:pt x="860" y="2106"/>
                  </a:lnTo>
                  <a:lnTo>
                    <a:pt x="974" y="2061"/>
                  </a:lnTo>
                  <a:lnTo>
                    <a:pt x="1019" y="2084"/>
                  </a:lnTo>
                  <a:lnTo>
                    <a:pt x="1064" y="2129"/>
                  </a:lnTo>
                  <a:lnTo>
                    <a:pt x="1087" y="2152"/>
                  </a:lnTo>
                  <a:lnTo>
                    <a:pt x="1177" y="2129"/>
                  </a:lnTo>
                  <a:lnTo>
                    <a:pt x="1245" y="2152"/>
                  </a:lnTo>
                  <a:lnTo>
                    <a:pt x="1313" y="2174"/>
                  </a:lnTo>
                  <a:lnTo>
                    <a:pt x="1313" y="2197"/>
                  </a:lnTo>
                  <a:lnTo>
                    <a:pt x="1291" y="2333"/>
                  </a:lnTo>
                  <a:lnTo>
                    <a:pt x="1268" y="2401"/>
                  </a:lnTo>
                  <a:lnTo>
                    <a:pt x="1268" y="2446"/>
                  </a:lnTo>
                  <a:lnTo>
                    <a:pt x="1291" y="2446"/>
                  </a:lnTo>
                  <a:lnTo>
                    <a:pt x="1313" y="2468"/>
                  </a:lnTo>
                  <a:lnTo>
                    <a:pt x="1291" y="2491"/>
                  </a:lnTo>
                  <a:lnTo>
                    <a:pt x="1245" y="2536"/>
                  </a:lnTo>
                  <a:lnTo>
                    <a:pt x="1268" y="2559"/>
                  </a:lnTo>
                  <a:lnTo>
                    <a:pt x="1313" y="2582"/>
                  </a:lnTo>
                  <a:lnTo>
                    <a:pt x="1404" y="2559"/>
                  </a:lnTo>
                  <a:lnTo>
                    <a:pt x="1494" y="2582"/>
                  </a:lnTo>
                  <a:lnTo>
                    <a:pt x="1494" y="2604"/>
                  </a:lnTo>
                  <a:lnTo>
                    <a:pt x="1494" y="2650"/>
                  </a:lnTo>
                  <a:lnTo>
                    <a:pt x="1517" y="2695"/>
                  </a:lnTo>
                  <a:lnTo>
                    <a:pt x="1562" y="2763"/>
                  </a:lnTo>
                  <a:lnTo>
                    <a:pt x="1608" y="2785"/>
                  </a:lnTo>
                  <a:lnTo>
                    <a:pt x="1608" y="2876"/>
                  </a:lnTo>
                  <a:lnTo>
                    <a:pt x="1834" y="2876"/>
                  </a:lnTo>
                  <a:lnTo>
                    <a:pt x="1879" y="2853"/>
                  </a:lnTo>
                  <a:lnTo>
                    <a:pt x="1925" y="2831"/>
                  </a:lnTo>
                  <a:lnTo>
                    <a:pt x="1925" y="2763"/>
                  </a:lnTo>
                  <a:lnTo>
                    <a:pt x="1947" y="2718"/>
                  </a:lnTo>
                  <a:lnTo>
                    <a:pt x="1947" y="2672"/>
                  </a:lnTo>
                  <a:lnTo>
                    <a:pt x="1993" y="2650"/>
                  </a:lnTo>
                  <a:lnTo>
                    <a:pt x="2038" y="2627"/>
                  </a:lnTo>
                  <a:lnTo>
                    <a:pt x="2106" y="2627"/>
                  </a:lnTo>
                  <a:lnTo>
                    <a:pt x="2106" y="2604"/>
                  </a:lnTo>
                  <a:lnTo>
                    <a:pt x="2106" y="2536"/>
                  </a:lnTo>
                  <a:lnTo>
                    <a:pt x="2060" y="2355"/>
                  </a:lnTo>
                  <a:lnTo>
                    <a:pt x="2060" y="2287"/>
                  </a:lnTo>
                  <a:lnTo>
                    <a:pt x="2083" y="2265"/>
                  </a:lnTo>
                  <a:lnTo>
                    <a:pt x="2083" y="2242"/>
                  </a:lnTo>
                  <a:lnTo>
                    <a:pt x="2423" y="2242"/>
                  </a:lnTo>
                  <a:lnTo>
                    <a:pt x="2491" y="2129"/>
                  </a:lnTo>
                  <a:lnTo>
                    <a:pt x="2559" y="2061"/>
                  </a:lnTo>
                  <a:lnTo>
                    <a:pt x="2604" y="2016"/>
                  </a:lnTo>
                  <a:lnTo>
                    <a:pt x="2649" y="2016"/>
                  </a:lnTo>
                  <a:lnTo>
                    <a:pt x="2694" y="2084"/>
                  </a:lnTo>
                  <a:lnTo>
                    <a:pt x="2853" y="2174"/>
                  </a:lnTo>
                  <a:lnTo>
                    <a:pt x="2898" y="2174"/>
                  </a:lnTo>
                  <a:lnTo>
                    <a:pt x="2898" y="2152"/>
                  </a:lnTo>
                  <a:lnTo>
                    <a:pt x="2898" y="2106"/>
                  </a:lnTo>
                  <a:lnTo>
                    <a:pt x="2921" y="2061"/>
                  </a:lnTo>
                  <a:lnTo>
                    <a:pt x="3011" y="2038"/>
                  </a:lnTo>
                  <a:lnTo>
                    <a:pt x="3102" y="1970"/>
                  </a:lnTo>
                  <a:lnTo>
                    <a:pt x="3170" y="1880"/>
                  </a:lnTo>
                  <a:lnTo>
                    <a:pt x="3238" y="1812"/>
                  </a:lnTo>
                  <a:lnTo>
                    <a:pt x="3306" y="1789"/>
                  </a:lnTo>
                  <a:lnTo>
                    <a:pt x="3328" y="1767"/>
                  </a:lnTo>
                  <a:lnTo>
                    <a:pt x="3306" y="1744"/>
                  </a:lnTo>
                  <a:lnTo>
                    <a:pt x="3328" y="1699"/>
                  </a:lnTo>
                  <a:lnTo>
                    <a:pt x="3351" y="1631"/>
                  </a:lnTo>
                  <a:lnTo>
                    <a:pt x="3374" y="1585"/>
                  </a:lnTo>
                  <a:lnTo>
                    <a:pt x="3419" y="1585"/>
                  </a:lnTo>
                  <a:lnTo>
                    <a:pt x="3442" y="1563"/>
                  </a:lnTo>
                  <a:lnTo>
                    <a:pt x="3442" y="1518"/>
                  </a:lnTo>
                  <a:lnTo>
                    <a:pt x="3442" y="1495"/>
                  </a:lnTo>
                  <a:lnTo>
                    <a:pt x="3487" y="1450"/>
                  </a:lnTo>
                  <a:lnTo>
                    <a:pt x="3578" y="1404"/>
                  </a:lnTo>
                  <a:lnTo>
                    <a:pt x="3645" y="1404"/>
                  </a:lnTo>
                  <a:lnTo>
                    <a:pt x="3691" y="1472"/>
                  </a:lnTo>
                  <a:lnTo>
                    <a:pt x="3759" y="1518"/>
                  </a:lnTo>
                  <a:lnTo>
                    <a:pt x="3849" y="1540"/>
                  </a:lnTo>
                  <a:lnTo>
                    <a:pt x="3895" y="1540"/>
                  </a:lnTo>
                  <a:lnTo>
                    <a:pt x="3962" y="1495"/>
                  </a:lnTo>
                  <a:lnTo>
                    <a:pt x="3985" y="1472"/>
                  </a:lnTo>
                  <a:lnTo>
                    <a:pt x="4030" y="1495"/>
                  </a:lnTo>
                  <a:lnTo>
                    <a:pt x="4053" y="1495"/>
                  </a:lnTo>
                  <a:lnTo>
                    <a:pt x="4053" y="1450"/>
                  </a:lnTo>
                  <a:lnTo>
                    <a:pt x="4076" y="1450"/>
                  </a:lnTo>
                  <a:lnTo>
                    <a:pt x="4121" y="1472"/>
                  </a:lnTo>
                  <a:lnTo>
                    <a:pt x="4144" y="1472"/>
                  </a:lnTo>
                  <a:lnTo>
                    <a:pt x="4166" y="1450"/>
                  </a:lnTo>
                  <a:lnTo>
                    <a:pt x="4189" y="1450"/>
                  </a:lnTo>
                  <a:lnTo>
                    <a:pt x="4189" y="1427"/>
                  </a:lnTo>
                  <a:lnTo>
                    <a:pt x="4212" y="1404"/>
                  </a:lnTo>
                  <a:lnTo>
                    <a:pt x="4279" y="1427"/>
                  </a:lnTo>
                  <a:lnTo>
                    <a:pt x="4370" y="1404"/>
                  </a:lnTo>
                  <a:lnTo>
                    <a:pt x="4461" y="1359"/>
                  </a:lnTo>
                  <a:lnTo>
                    <a:pt x="4529" y="1336"/>
                  </a:lnTo>
                  <a:lnTo>
                    <a:pt x="4551" y="1336"/>
                  </a:lnTo>
                  <a:lnTo>
                    <a:pt x="4596" y="1314"/>
                  </a:lnTo>
                  <a:lnTo>
                    <a:pt x="4642" y="1246"/>
                  </a:lnTo>
                  <a:lnTo>
                    <a:pt x="4732" y="1223"/>
                  </a:lnTo>
                  <a:lnTo>
                    <a:pt x="4936" y="1246"/>
                  </a:lnTo>
                  <a:lnTo>
                    <a:pt x="4936" y="1246"/>
                  </a:lnTo>
                  <a:lnTo>
                    <a:pt x="4891" y="1201"/>
                  </a:lnTo>
                  <a:lnTo>
                    <a:pt x="4823" y="1178"/>
                  </a:lnTo>
                  <a:lnTo>
                    <a:pt x="4778" y="1042"/>
                  </a:lnTo>
                  <a:lnTo>
                    <a:pt x="4551" y="929"/>
                  </a:lnTo>
                  <a:lnTo>
                    <a:pt x="4529" y="929"/>
                  </a:lnTo>
                  <a:lnTo>
                    <a:pt x="4619" y="997"/>
                  </a:lnTo>
                  <a:lnTo>
                    <a:pt x="4664" y="1065"/>
                  </a:lnTo>
                  <a:lnTo>
                    <a:pt x="4642" y="1065"/>
                  </a:lnTo>
                  <a:lnTo>
                    <a:pt x="4596" y="1019"/>
                  </a:lnTo>
                  <a:lnTo>
                    <a:pt x="4529" y="1019"/>
                  </a:lnTo>
                  <a:lnTo>
                    <a:pt x="4483" y="1065"/>
                  </a:lnTo>
                  <a:lnTo>
                    <a:pt x="4461" y="1065"/>
                  </a:lnTo>
                  <a:lnTo>
                    <a:pt x="4415" y="997"/>
                  </a:lnTo>
                  <a:lnTo>
                    <a:pt x="4370" y="951"/>
                  </a:lnTo>
                  <a:lnTo>
                    <a:pt x="4325" y="906"/>
                  </a:lnTo>
                  <a:lnTo>
                    <a:pt x="4189" y="906"/>
                  </a:lnTo>
                  <a:lnTo>
                    <a:pt x="4189" y="884"/>
                  </a:lnTo>
                  <a:lnTo>
                    <a:pt x="4189" y="838"/>
                  </a:lnTo>
                  <a:lnTo>
                    <a:pt x="4212" y="816"/>
                  </a:lnTo>
                  <a:lnTo>
                    <a:pt x="4279" y="816"/>
                  </a:lnTo>
                  <a:lnTo>
                    <a:pt x="4461" y="906"/>
                  </a:lnTo>
                  <a:lnTo>
                    <a:pt x="4461" y="906"/>
                  </a:lnTo>
                  <a:lnTo>
                    <a:pt x="4438" y="884"/>
                  </a:lnTo>
                  <a:lnTo>
                    <a:pt x="4053" y="567"/>
                  </a:lnTo>
                  <a:lnTo>
                    <a:pt x="3849" y="521"/>
                  </a:lnTo>
                  <a:lnTo>
                    <a:pt x="3872" y="544"/>
                  </a:lnTo>
                  <a:lnTo>
                    <a:pt x="3940" y="567"/>
                  </a:lnTo>
                  <a:lnTo>
                    <a:pt x="3917" y="567"/>
                  </a:lnTo>
                  <a:lnTo>
                    <a:pt x="3872" y="589"/>
                  </a:lnTo>
                  <a:lnTo>
                    <a:pt x="3827" y="589"/>
                  </a:lnTo>
                  <a:lnTo>
                    <a:pt x="3759" y="521"/>
                  </a:lnTo>
                  <a:lnTo>
                    <a:pt x="3487" y="431"/>
                  </a:lnTo>
                  <a:lnTo>
                    <a:pt x="3442" y="431"/>
                  </a:lnTo>
                  <a:lnTo>
                    <a:pt x="3351" y="476"/>
                  </a:lnTo>
                  <a:lnTo>
                    <a:pt x="3079" y="499"/>
                  </a:lnTo>
                  <a:lnTo>
                    <a:pt x="2853" y="40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5"/>
            <p:cNvSpPr/>
            <p:nvPr/>
          </p:nvSpPr>
          <p:spPr>
            <a:xfrm>
              <a:off x="3866600" y="2736325"/>
              <a:ext cx="117200" cy="113825"/>
            </a:xfrm>
            <a:custGeom>
              <a:rect b="b" l="l" r="r" t="t"/>
              <a:pathLst>
                <a:path extrusionOk="0" h="4553" w="4688">
                  <a:moveTo>
                    <a:pt x="838" y="1473"/>
                  </a:moveTo>
                  <a:lnTo>
                    <a:pt x="815" y="1563"/>
                  </a:lnTo>
                  <a:lnTo>
                    <a:pt x="747" y="1631"/>
                  </a:lnTo>
                  <a:lnTo>
                    <a:pt x="747" y="1654"/>
                  </a:lnTo>
                  <a:lnTo>
                    <a:pt x="793" y="1699"/>
                  </a:lnTo>
                  <a:lnTo>
                    <a:pt x="883" y="1699"/>
                  </a:lnTo>
                  <a:lnTo>
                    <a:pt x="883" y="1744"/>
                  </a:lnTo>
                  <a:lnTo>
                    <a:pt x="929" y="1790"/>
                  </a:lnTo>
                  <a:lnTo>
                    <a:pt x="1042" y="1767"/>
                  </a:lnTo>
                  <a:lnTo>
                    <a:pt x="974" y="1654"/>
                  </a:lnTo>
                  <a:lnTo>
                    <a:pt x="951" y="1631"/>
                  </a:lnTo>
                  <a:lnTo>
                    <a:pt x="883" y="1541"/>
                  </a:lnTo>
                  <a:lnTo>
                    <a:pt x="838" y="1473"/>
                  </a:lnTo>
                  <a:close/>
                  <a:moveTo>
                    <a:pt x="951" y="1903"/>
                  </a:moveTo>
                  <a:lnTo>
                    <a:pt x="929" y="1926"/>
                  </a:lnTo>
                  <a:lnTo>
                    <a:pt x="906" y="1948"/>
                  </a:lnTo>
                  <a:lnTo>
                    <a:pt x="929" y="1994"/>
                  </a:lnTo>
                  <a:lnTo>
                    <a:pt x="997" y="2016"/>
                  </a:lnTo>
                  <a:lnTo>
                    <a:pt x="1064" y="2061"/>
                  </a:lnTo>
                  <a:lnTo>
                    <a:pt x="1064" y="2061"/>
                  </a:lnTo>
                  <a:lnTo>
                    <a:pt x="1042" y="1994"/>
                  </a:lnTo>
                  <a:lnTo>
                    <a:pt x="997" y="1926"/>
                  </a:lnTo>
                  <a:lnTo>
                    <a:pt x="997" y="1903"/>
                  </a:lnTo>
                  <a:close/>
                  <a:moveTo>
                    <a:pt x="657" y="1541"/>
                  </a:moveTo>
                  <a:lnTo>
                    <a:pt x="612" y="1563"/>
                  </a:lnTo>
                  <a:lnTo>
                    <a:pt x="657" y="1699"/>
                  </a:lnTo>
                  <a:lnTo>
                    <a:pt x="657" y="1744"/>
                  </a:lnTo>
                  <a:lnTo>
                    <a:pt x="634" y="1790"/>
                  </a:lnTo>
                  <a:lnTo>
                    <a:pt x="634" y="1835"/>
                  </a:lnTo>
                  <a:lnTo>
                    <a:pt x="702" y="1994"/>
                  </a:lnTo>
                  <a:lnTo>
                    <a:pt x="725" y="2107"/>
                  </a:lnTo>
                  <a:lnTo>
                    <a:pt x="770" y="2152"/>
                  </a:lnTo>
                  <a:lnTo>
                    <a:pt x="770" y="2107"/>
                  </a:lnTo>
                  <a:lnTo>
                    <a:pt x="770" y="2084"/>
                  </a:lnTo>
                  <a:lnTo>
                    <a:pt x="770" y="2039"/>
                  </a:lnTo>
                  <a:lnTo>
                    <a:pt x="747" y="1880"/>
                  </a:lnTo>
                  <a:lnTo>
                    <a:pt x="770" y="1767"/>
                  </a:lnTo>
                  <a:lnTo>
                    <a:pt x="702" y="1699"/>
                  </a:lnTo>
                  <a:lnTo>
                    <a:pt x="680" y="1631"/>
                  </a:lnTo>
                  <a:lnTo>
                    <a:pt x="680" y="1541"/>
                  </a:lnTo>
                  <a:close/>
                  <a:moveTo>
                    <a:pt x="974" y="2061"/>
                  </a:moveTo>
                  <a:lnTo>
                    <a:pt x="997" y="2107"/>
                  </a:lnTo>
                  <a:lnTo>
                    <a:pt x="1087" y="2243"/>
                  </a:lnTo>
                  <a:lnTo>
                    <a:pt x="1110" y="2311"/>
                  </a:lnTo>
                  <a:lnTo>
                    <a:pt x="1178" y="2356"/>
                  </a:lnTo>
                  <a:lnTo>
                    <a:pt x="1223" y="2401"/>
                  </a:lnTo>
                  <a:lnTo>
                    <a:pt x="1268" y="2446"/>
                  </a:lnTo>
                  <a:lnTo>
                    <a:pt x="1314" y="2492"/>
                  </a:lnTo>
                  <a:lnTo>
                    <a:pt x="1336" y="2469"/>
                  </a:lnTo>
                  <a:lnTo>
                    <a:pt x="1359" y="2469"/>
                  </a:lnTo>
                  <a:lnTo>
                    <a:pt x="1381" y="2446"/>
                  </a:lnTo>
                  <a:lnTo>
                    <a:pt x="1268" y="2356"/>
                  </a:lnTo>
                  <a:lnTo>
                    <a:pt x="1200" y="2243"/>
                  </a:lnTo>
                  <a:lnTo>
                    <a:pt x="1110" y="2175"/>
                  </a:lnTo>
                  <a:lnTo>
                    <a:pt x="1064" y="2152"/>
                  </a:lnTo>
                  <a:lnTo>
                    <a:pt x="1042" y="2129"/>
                  </a:lnTo>
                  <a:lnTo>
                    <a:pt x="974" y="2061"/>
                  </a:lnTo>
                  <a:close/>
                  <a:moveTo>
                    <a:pt x="1246" y="2673"/>
                  </a:moveTo>
                  <a:lnTo>
                    <a:pt x="1246" y="2695"/>
                  </a:lnTo>
                  <a:lnTo>
                    <a:pt x="1291" y="2741"/>
                  </a:lnTo>
                  <a:lnTo>
                    <a:pt x="1381" y="2809"/>
                  </a:lnTo>
                  <a:lnTo>
                    <a:pt x="1381" y="2763"/>
                  </a:lnTo>
                  <a:lnTo>
                    <a:pt x="1246" y="2673"/>
                  </a:lnTo>
                  <a:close/>
                  <a:moveTo>
                    <a:pt x="1087" y="2650"/>
                  </a:moveTo>
                  <a:lnTo>
                    <a:pt x="1110" y="2695"/>
                  </a:lnTo>
                  <a:lnTo>
                    <a:pt x="1291" y="2945"/>
                  </a:lnTo>
                  <a:lnTo>
                    <a:pt x="1359" y="2945"/>
                  </a:lnTo>
                  <a:lnTo>
                    <a:pt x="1336" y="2922"/>
                  </a:lnTo>
                  <a:lnTo>
                    <a:pt x="1155" y="2718"/>
                  </a:lnTo>
                  <a:lnTo>
                    <a:pt x="1087" y="2650"/>
                  </a:lnTo>
                  <a:close/>
                  <a:moveTo>
                    <a:pt x="1404" y="2831"/>
                  </a:moveTo>
                  <a:lnTo>
                    <a:pt x="1427" y="2877"/>
                  </a:lnTo>
                  <a:lnTo>
                    <a:pt x="1495" y="2945"/>
                  </a:lnTo>
                  <a:lnTo>
                    <a:pt x="1540" y="2945"/>
                  </a:lnTo>
                  <a:lnTo>
                    <a:pt x="1472" y="2877"/>
                  </a:lnTo>
                  <a:lnTo>
                    <a:pt x="1404" y="2831"/>
                  </a:lnTo>
                  <a:close/>
                  <a:moveTo>
                    <a:pt x="2332" y="3511"/>
                  </a:moveTo>
                  <a:lnTo>
                    <a:pt x="2332" y="3556"/>
                  </a:lnTo>
                  <a:lnTo>
                    <a:pt x="2310" y="3579"/>
                  </a:lnTo>
                  <a:lnTo>
                    <a:pt x="2378" y="3624"/>
                  </a:lnTo>
                  <a:lnTo>
                    <a:pt x="2468" y="3646"/>
                  </a:lnTo>
                  <a:lnTo>
                    <a:pt x="2604" y="3646"/>
                  </a:lnTo>
                  <a:lnTo>
                    <a:pt x="2672" y="3601"/>
                  </a:lnTo>
                  <a:lnTo>
                    <a:pt x="2695" y="3601"/>
                  </a:lnTo>
                  <a:lnTo>
                    <a:pt x="2649" y="3556"/>
                  </a:lnTo>
                  <a:lnTo>
                    <a:pt x="2468" y="3511"/>
                  </a:lnTo>
                  <a:close/>
                  <a:moveTo>
                    <a:pt x="2287" y="3692"/>
                  </a:moveTo>
                  <a:lnTo>
                    <a:pt x="2310" y="3714"/>
                  </a:lnTo>
                  <a:lnTo>
                    <a:pt x="2423" y="3782"/>
                  </a:lnTo>
                  <a:lnTo>
                    <a:pt x="2514" y="3805"/>
                  </a:lnTo>
                  <a:lnTo>
                    <a:pt x="2921" y="3805"/>
                  </a:lnTo>
                  <a:lnTo>
                    <a:pt x="2831" y="3782"/>
                  </a:lnTo>
                  <a:lnTo>
                    <a:pt x="2536" y="3737"/>
                  </a:lnTo>
                  <a:lnTo>
                    <a:pt x="2491" y="3692"/>
                  </a:lnTo>
                  <a:close/>
                  <a:moveTo>
                    <a:pt x="2219" y="1"/>
                  </a:moveTo>
                  <a:lnTo>
                    <a:pt x="2174" y="24"/>
                  </a:lnTo>
                  <a:lnTo>
                    <a:pt x="2174" y="46"/>
                  </a:lnTo>
                  <a:lnTo>
                    <a:pt x="2174" y="159"/>
                  </a:lnTo>
                  <a:lnTo>
                    <a:pt x="2151" y="182"/>
                  </a:lnTo>
                  <a:lnTo>
                    <a:pt x="2061" y="159"/>
                  </a:lnTo>
                  <a:lnTo>
                    <a:pt x="2038" y="182"/>
                  </a:lnTo>
                  <a:lnTo>
                    <a:pt x="1970" y="250"/>
                  </a:lnTo>
                  <a:lnTo>
                    <a:pt x="1925" y="295"/>
                  </a:lnTo>
                  <a:lnTo>
                    <a:pt x="1857" y="318"/>
                  </a:lnTo>
                  <a:lnTo>
                    <a:pt x="1812" y="341"/>
                  </a:lnTo>
                  <a:lnTo>
                    <a:pt x="1744" y="363"/>
                  </a:lnTo>
                  <a:lnTo>
                    <a:pt x="1698" y="386"/>
                  </a:lnTo>
                  <a:lnTo>
                    <a:pt x="1676" y="409"/>
                  </a:lnTo>
                  <a:lnTo>
                    <a:pt x="1653" y="454"/>
                  </a:lnTo>
                  <a:lnTo>
                    <a:pt x="1653" y="476"/>
                  </a:lnTo>
                  <a:lnTo>
                    <a:pt x="1721" y="544"/>
                  </a:lnTo>
                  <a:lnTo>
                    <a:pt x="1721" y="612"/>
                  </a:lnTo>
                  <a:lnTo>
                    <a:pt x="1721" y="703"/>
                  </a:lnTo>
                  <a:lnTo>
                    <a:pt x="1698" y="771"/>
                  </a:lnTo>
                  <a:lnTo>
                    <a:pt x="1676" y="793"/>
                  </a:lnTo>
                  <a:lnTo>
                    <a:pt x="1540" y="839"/>
                  </a:lnTo>
                  <a:lnTo>
                    <a:pt x="1404" y="907"/>
                  </a:lnTo>
                  <a:lnTo>
                    <a:pt x="1404" y="929"/>
                  </a:lnTo>
                  <a:lnTo>
                    <a:pt x="1472" y="997"/>
                  </a:lnTo>
                  <a:lnTo>
                    <a:pt x="1404" y="1043"/>
                  </a:lnTo>
                  <a:lnTo>
                    <a:pt x="1404" y="1088"/>
                  </a:lnTo>
                  <a:lnTo>
                    <a:pt x="1427" y="1133"/>
                  </a:lnTo>
                  <a:lnTo>
                    <a:pt x="1449" y="1178"/>
                  </a:lnTo>
                  <a:lnTo>
                    <a:pt x="1449" y="1201"/>
                  </a:lnTo>
                  <a:lnTo>
                    <a:pt x="1381" y="1246"/>
                  </a:lnTo>
                  <a:lnTo>
                    <a:pt x="1268" y="1224"/>
                  </a:lnTo>
                  <a:lnTo>
                    <a:pt x="1155" y="1178"/>
                  </a:lnTo>
                  <a:lnTo>
                    <a:pt x="1110" y="1178"/>
                  </a:lnTo>
                  <a:lnTo>
                    <a:pt x="1064" y="1201"/>
                  </a:lnTo>
                  <a:lnTo>
                    <a:pt x="1019" y="1201"/>
                  </a:lnTo>
                  <a:lnTo>
                    <a:pt x="974" y="1156"/>
                  </a:lnTo>
                  <a:lnTo>
                    <a:pt x="906" y="1088"/>
                  </a:lnTo>
                  <a:lnTo>
                    <a:pt x="883" y="1043"/>
                  </a:lnTo>
                  <a:lnTo>
                    <a:pt x="861" y="997"/>
                  </a:lnTo>
                  <a:lnTo>
                    <a:pt x="815" y="997"/>
                  </a:lnTo>
                  <a:lnTo>
                    <a:pt x="793" y="1065"/>
                  </a:lnTo>
                  <a:lnTo>
                    <a:pt x="725" y="1156"/>
                  </a:lnTo>
                  <a:lnTo>
                    <a:pt x="680" y="1201"/>
                  </a:lnTo>
                  <a:lnTo>
                    <a:pt x="612" y="1178"/>
                  </a:lnTo>
                  <a:lnTo>
                    <a:pt x="521" y="1178"/>
                  </a:lnTo>
                  <a:lnTo>
                    <a:pt x="453" y="1201"/>
                  </a:lnTo>
                  <a:lnTo>
                    <a:pt x="385" y="1156"/>
                  </a:lnTo>
                  <a:lnTo>
                    <a:pt x="363" y="1178"/>
                  </a:lnTo>
                  <a:lnTo>
                    <a:pt x="363" y="1201"/>
                  </a:lnTo>
                  <a:lnTo>
                    <a:pt x="340" y="1224"/>
                  </a:lnTo>
                  <a:lnTo>
                    <a:pt x="295" y="1246"/>
                  </a:lnTo>
                  <a:lnTo>
                    <a:pt x="91" y="1201"/>
                  </a:lnTo>
                  <a:lnTo>
                    <a:pt x="46" y="1156"/>
                  </a:lnTo>
                  <a:lnTo>
                    <a:pt x="0" y="1201"/>
                  </a:lnTo>
                  <a:lnTo>
                    <a:pt x="68" y="1473"/>
                  </a:lnTo>
                  <a:lnTo>
                    <a:pt x="91" y="1541"/>
                  </a:lnTo>
                  <a:lnTo>
                    <a:pt x="91" y="1609"/>
                  </a:lnTo>
                  <a:lnTo>
                    <a:pt x="181" y="1744"/>
                  </a:lnTo>
                  <a:lnTo>
                    <a:pt x="272" y="1926"/>
                  </a:lnTo>
                  <a:lnTo>
                    <a:pt x="363" y="1926"/>
                  </a:lnTo>
                  <a:lnTo>
                    <a:pt x="430" y="1812"/>
                  </a:lnTo>
                  <a:lnTo>
                    <a:pt x="453" y="1744"/>
                  </a:lnTo>
                  <a:lnTo>
                    <a:pt x="589" y="1563"/>
                  </a:lnTo>
                  <a:lnTo>
                    <a:pt x="612" y="1427"/>
                  </a:lnTo>
                  <a:lnTo>
                    <a:pt x="634" y="1360"/>
                  </a:lnTo>
                  <a:lnTo>
                    <a:pt x="702" y="1360"/>
                  </a:lnTo>
                  <a:lnTo>
                    <a:pt x="838" y="1405"/>
                  </a:lnTo>
                  <a:lnTo>
                    <a:pt x="883" y="1495"/>
                  </a:lnTo>
                  <a:lnTo>
                    <a:pt x="1064" y="1654"/>
                  </a:lnTo>
                  <a:lnTo>
                    <a:pt x="1110" y="1767"/>
                  </a:lnTo>
                  <a:lnTo>
                    <a:pt x="1087" y="1948"/>
                  </a:lnTo>
                  <a:lnTo>
                    <a:pt x="1110" y="2061"/>
                  </a:lnTo>
                  <a:lnTo>
                    <a:pt x="1178" y="2175"/>
                  </a:lnTo>
                  <a:lnTo>
                    <a:pt x="1404" y="2424"/>
                  </a:lnTo>
                  <a:lnTo>
                    <a:pt x="1495" y="2492"/>
                  </a:lnTo>
                  <a:lnTo>
                    <a:pt x="1563" y="2537"/>
                  </a:lnTo>
                  <a:lnTo>
                    <a:pt x="1472" y="2514"/>
                  </a:lnTo>
                  <a:lnTo>
                    <a:pt x="1404" y="2514"/>
                  </a:lnTo>
                  <a:lnTo>
                    <a:pt x="1359" y="2537"/>
                  </a:lnTo>
                  <a:lnTo>
                    <a:pt x="1336" y="2537"/>
                  </a:lnTo>
                  <a:lnTo>
                    <a:pt x="1291" y="2560"/>
                  </a:lnTo>
                  <a:lnTo>
                    <a:pt x="1336" y="2650"/>
                  </a:lnTo>
                  <a:lnTo>
                    <a:pt x="1585" y="2945"/>
                  </a:lnTo>
                  <a:lnTo>
                    <a:pt x="1698" y="3058"/>
                  </a:lnTo>
                  <a:lnTo>
                    <a:pt x="1834" y="3126"/>
                  </a:lnTo>
                  <a:lnTo>
                    <a:pt x="1925" y="3216"/>
                  </a:lnTo>
                  <a:lnTo>
                    <a:pt x="1948" y="3284"/>
                  </a:lnTo>
                  <a:lnTo>
                    <a:pt x="1925" y="3307"/>
                  </a:lnTo>
                  <a:lnTo>
                    <a:pt x="1970" y="3375"/>
                  </a:lnTo>
                  <a:lnTo>
                    <a:pt x="2083" y="3375"/>
                  </a:lnTo>
                  <a:lnTo>
                    <a:pt x="2197" y="3352"/>
                  </a:lnTo>
                  <a:lnTo>
                    <a:pt x="2287" y="3352"/>
                  </a:lnTo>
                  <a:lnTo>
                    <a:pt x="2446" y="3443"/>
                  </a:lnTo>
                  <a:lnTo>
                    <a:pt x="2695" y="3511"/>
                  </a:lnTo>
                  <a:lnTo>
                    <a:pt x="2876" y="3714"/>
                  </a:lnTo>
                  <a:lnTo>
                    <a:pt x="3034" y="3805"/>
                  </a:lnTo>
                  <a:lnTo>
                    <a:pt x="3193" y="3986"/>
                  </a:lnTo>
                  <a:lnTo>
                    <a:pt x="3238" y="4009"/>
                  </a:lnTo>
                  <a:lnTo>
                    <a:pt x="3283" y="3986"/>
                  </a:lnTo>
                  <a:lnTo>
                    <a:pt x="3306" y="3963"/>
                  </a:lnTo>
                  <a:lnTo>
                    <a:pt x="3283" y="3918"/>
                  </a:lnTo>
                  <a:lnTo>
                    <a:pt x="3261" y="3896"/>
                  </a:lnTo>
                  <a:lnTo>
                    <a:pt x="3102" y="3714"/>
                  </a:lnTo>
                  <a:lnTo>
                    <a:pt x="3012" y="3601"/>
                  </a:lnTo>
                  <a:lnTo>
                    <a:pt x="2989" y="3556"/>
                  </a:lnTo>
                  <a:lnTo>
                    <a:pt x="2989" y="3443"/>
                  </a:lnTo>
                  <a:lnTo>
                    <a:pt x="2966" y="3420"/>
                  </a:lnTo>
                  <a:lnTo>
                    <a:pt x="2831" y="3375"/>
                  </a:lnTo>
                  <a:lnTo>
                    <a:pt x="2695" y="3239"/>
                  </a:lnTo>
                  <a:lnTo>
                    <a:pt x="2536" y="3080"/>
                  </a:lnTo>
                  <a:lnTo>
                    <a:pt x="2536" y="3058"/>
                  </a:lnTo>
                  <a:lnTo>
                    <a:pt x="2446" y="2945"/>
                  </a:lnTo>
                  <a:lnTo>
                    <a:pt x="2355" y="2831"/>
                  </a:lnTo>
                  <a:lnTo>
                    <a:pt x="2287" y="2786"/>
                  </a:lnTo>
                  <a:lnTo>
                    <a:pt x="2219" y="2718"/>
                  </a:lnTo>
                  <a:lnTo>
                    <a:pt x="2151" y="2605"/>
                  </a:lnTo>
                  <a:lnTo>
                    <a:pt x="2106" y="2446"/>
                  </a:lnTo>
                  <a:lnTo>
                    <a:pt x="2083" y="2311"/>
                  </a:lnTo>
                  <a:lnTo>
                    <a:pt x="2061" y="2265"/>
                  </a:lnTo>
                  <a:lnTo>
                    <a:pt x="2015" y="2243"/>
                  </a:lnTo>
                  <a:lnTo>
                    <a:pt x="1880" y="2084"/>
                  </a:lnTo>
                  <a:lnTo>
                    <a:pt x="1766" y="1994"/>
                  </a:lnTo>
                  <a:lnTo>
                    <a:pt x="1766" y="1903"/>
                  </a:lnTo>
                  <a:lnTo>
                    <a:pt x="1789" y="1722"/>
                  </a:lnTo>
                  <a:lnTo>
                    <a:pt x="1812" y="1541"/>
                  </a:lnTo>
                  <a:lnTo>
                    <a:pt x="1834" y="1518"/>
                  </a:lnTo>
                  <a:lnTo>
                    <a:pt x="1902" y="1495"/>
                  </a:lnTo>
                  <a:lnTo>
                    <a:pt x="1948" y="1495"/>
                  </a:lnTo>
                  <a:lnTo>
                    <a:pt x="1993" y="1518"/>
                  </a:lnTo>
                  <a:lnTo>
                    <a:pt x="2106" y="1654"/>
                  </a:lnTo>
                  <a:lnTo>
                    <a:pt x="2174" y="1699"/>
                  </a:lnTo>
                  <a:lnTo>
                    <a:pt x="2219" y="1722"/>
                  </a:lnTo>
                  <a:lnTo>
                    <a:pt x="2265" y="1677"/>
                  </a:lnTo>
                  <a:lnTo>
                    <a:pt x="2332" y="1563"/>
                  </a:lnTo>
                  <a:lnTo>
                    <a:pt x="2400" y="1495"/>
                  </a:lnTo>
                  <a:lnTo>
                    <a:pt x="2604" y="1518"/>
                  </a:lnTo>
                  <a:lnTo>
                    <a:pt x="2717" y="1427"/>
                  </a:lnTo>
                  <a:lnTo>
                    <a:pt x="2876" y="1541"/>
                  </a:lnTo>
                  <a:lnTo>
                    <a:pt x="2944" y="1563"/>
                  </a:lnTo>
                  <a:lnTo>
                    <a:pt x="2989" y="1541"/>
                  </a:lnTo>
                  <a:lnTo>
                    <a:pt x="3034" y="1541"/>
                  </a:lnTo>
                  <a:lnTo>
                    <a:pt x="3148" y="1586"/>
                  </a:lnTo>
                  <a:lnTo>
                    <a:pt x="3170" y="1609"/>
                  </a:lnTo>
                  <a:lnTo>
                    <a:pt x="3216" y="1586"/>
                  </a:lnTo>
                  <a:lnTo>
                    <a:pt x="3283" y="1541"/>
                  </a:lnTo>
                  <a:lnTo>
                    <a:pt x="3329" y="1563"/>
                  </a:lnTo>
                  <a:lnTo>
                    <a:pt x="3419" y="1654"/>
                  </a:lnTo>
                  <a:lnTo>
                    <a:pt x="3465" y="1654"/>
                  </a:lnTo>
                  <a:lnTo>
                    <a:pt x="3533" y="1609"/>
                  </a:lnTo>
                  <a:lnTo>
                    <a:pt x="3555" y="1586"/>
                  </a:lnTo>
                  <a:lnTo>
                    <a:pt x="3668" y="1609"/>
                  </a:lnTo>
                  <a:lnTo>
                    <a:pt x="3736" y="1586"/>
                  </a:lnTo>
                  <a:lnTo>
                    <a:pt x="3804" y="1586"/>
                  </a:lnTo>
                  <a:lnTo>
                    <a:pt x="3850" y="1609"/>
                  </a:lnTo>
                  <a:lnTo>
                    <a:pt x="3895" y="1609"/>
                  </a:lnTo>
                  <a:lnTo>
                    <a:pt x="3963" y="1631"/>
                  </a:lnTo>
                  <a:lnTo>
                    <a:pt x="4099" y="1654"/>
                  </a:lnTo>
                  <a:lnTo>
                    <a:pt x="4167" y="1699"/>
                  </a:lnTo>
                  <a:lnTo>
                    <a:pt x="4189" y="1767"/>
                  </a:lnTo>
                  <a:lnTo>
                    <a:pt x="4189" y="1790"/>
                  </a:lnTo>
                  <a:lnTo>
                    <a:pt x="4189" y="1835"/>
                  </a:lnTo>
                  <a:lnTo>
                    <a:pt x="4234" y="1858"/>
                  </a:lnTo>
                  <a:lnTo>
                    <a:pt x="4325" y="1880"/>
                  </a:lnTo>
                  <a:lnTo>
                    <a:pt x="4370" y="1880"/>
                  </a:lnTo>
                  <a:lnTo>
                    <a:pt x="4370" y="1835"/>
                  </a:lnTo>
                  <a:lnTo>
                    <a:pt x="4370" y="1812"/>
                  </a:lnTo>
                  <a:lnTo>
                    <a:pt x="4393" y="1835"/>
                  </a:lnTo>
                  <a:lnTo>
                    <a:pt x="4416" y="1835"/>
                  </a:lnTo>
                  <a:lnTo>
                    <a:pt x="4438" y="1812"/>
                  </a:lnTo>
                  <a:lnTo>
                    <a:pt x="4438" y="1767"/>
                  </a:lnTo>
                  <a:lnTo>
                    <a:pt x="4416" y="1586"/>
                  </a:lnTo>
                  <a:lnTo>
                    <a:pt x="4461" y="1563"/>
                  </a:lnTo>
                  <a:lnTo>
                    <a:pt x="4461" y="1541"/>
                  </a:lnTo>
                  <a:lnTo>
                    <a:pt x="4484" y="1518"/>
                  </a:lnTo>
                  <a:lnTo>
                    <a:pt x="4529" y="1541"/>
                  </a:lnTo>
                  <a:lnTo>
                    <a:pt x="4665" y="1541"/>
                  </a:lnTo>
                  <a:lnTo>
                    <a:pt x="4687" y="1518"/>
                  </a:lnTo>
                  <a:lnTo>
                    <a:pt x="4687" y="1495"/>
                  </a:lnTo>
                  <a:lnTo>
                    <a:pt x="4665" y="1473"/>
                  </a:lnTo>
                  <a:lnTo>
                    <a:pt x="4642" y="1450"/>
                  </a:lnTo>
                  <a:lnTo>
                    <a:pt x="4619" y="1427"/>
                  </a:lnTo>
                  <a:lnTo>
                    <a:pt x="4574" y="1427"/>
                  </a:lnTo>
                  <a:lnTo>
                    <a:pt x="4438" y="1360"/>
                  </a:lnTo>
                  <a:lnTo>
                    <a:pt x="4370" y="1292"/>
                  </a:lnTo>
                  <a:lnTo>
                    <a:pt x="4370" y="1201"/>
                  </a:lnTo>
                  <a:lnTo>
                    <a:pt x="4393" y="1178"/>
                  </a:lnTo>
                  <a:lnTo>
                    <a:pt x="4416" y="1156"/>
                  </a:lnTo>
                  <a:lnTo>
                    <a:pt x="4416" y="1133"/>
                  </a:lnTo>
                  <a:lnTo>
                    <a:pt x="4325" y="1110"/>
                  </a:lnTo>
                  <a:lnTo>
                    <a:pt x="4302" y="1065"/>
                  </a:lnTo>
                  <a:lnTo>
                    <a:pt x="4325" y="997"/>
                  </a:lnTo>
                  <a:lnTo>
                    <a:pt x="4280" y="861"/>
                  </a:lnTo>
                  <a:lnTo>
                    <a:pt x="4234" y="793"/>
                  </a:lnTo>
                  <a:lnTo>
                    <a:pt x="4280" y="748"/>
                  </a:lnTo>
                  <a:lnTo>
                    <a:pt x="4280" y="703"/>
                  </a:lnTo>
                  <a:lnTo>
                    <a:pt x="4280" y="680"/>
                  </a:lnTo>
                  <a:lnTo>
                    <a:pt x="4234" y="703"/>
                  </a:lnTo>
                  <a:lnTo>
                    <a:pt x="4144" y="726"/>
                  </a:lnTo>
                  <a:lnTo>
                    <a:pt x="4099" y="703"/>
                  </a:lnTo>
                  <a:lnTo>
                    <a:pt x="4008" y="816"/>
                  </a:lnTo>
                  <a:lnTo>
                    <a:pt x="3985" y="839"/>
                  </a:lnTo>
                  <a:lnTo>
                    <a:pt x="3917" y="861"/>
                  </a:lnTo>
                  <a:lnTo>
                    <a:pt x="3850" y="884"/>
                  </a:lnTo>
                  <a:lnTo>
                    <a:pt x="3804" y="861"/>
                  </a:lnTo>
                  <a:lnTo>
                    <a:pt x="3533" y="861"/>
                  </a:lnTo>
                  <a:lnTo>
                    <a:pt x="3419" y="839"/>
                  </a:lnTo>
                  <a:lnTo>
                    <a:pt x="3329" y="793"/>
                  </a:lnTo>
                  <a:lnTo>
                    <a:pt x="3283" y="748"/>
                  </a:lnTo>
                  <a:lnTo>
                    <a:pt x="3261" y="703"/>
                  </a:lnTo>
                  <a:lnTo>
                    <a:pt x="3193" y="680"/>
                  </a:lnTo>
                  <a:lnTo>
                    <a:pt x="3102" y="658"/>
                  </a:lnTo>
                  <a:lnTo>
                    <a:pt x="3012" y="612"/>
                  </a:lnTo>
                  <a:lnTo>
                    <a:pt x="2966" y="522"/>
                  </a:lnTo>
                  <a:lnTo>
                    <a:pt x="2899" y="454"/>
                  </a:lnTo>
                  <a:lnTo>
                    <a:pt x="2808" y="386"/>
                  </a:lnTo>
                  <a:lnTo>
                    <a:pt x="2717" y="318"/>
                  </a:lnTo>
                  <a:lnTo>
                    <a:pt x="2672" y="205"/>
                  </a:lnTo>
                  <a:lnTo>
                    <a:pt x="2582" y="137"/>
                  </a:lnTo>
                  <a:lnTo>
                    <a:pt x="2423" y="46"/>
                  </a:lnTo>
                  <a:lnTo>
                    <a:pt x="2400" y="24"/>
                  </a:lnTo>
                  <a:lnTo>
                    <a:pt x="2310" y="1"/>
                  </a:lnTo>
                  <a:close/>
                  <a:moveTo>
                    <a:pt x="2491" y="3941"/>
                  </a:moveTo>
                  <a:lnTo>
                    <a:pt x="2514" y="3986"/>
                  </a:lnTo>
                  <a:lnTo>
                    <a:pt x="2536" y="4009"/>
                  </a:lnTo>
                  <a:lnTo>
                    <a:pt x="2559" y="4031"/>
                  </a:lnTo>
                  <a:lnTo>
                    <a:pt x="2649" y="4054"/>
                  </a:lnTo>
                  <a:lnTo>
                    <a:pt x="2763" y="4009"/>
                  </a:lnTo>
                  <a:lnTo>
                    <a:pt x="2853" y="4031"/>
                  </a:lnTo>
                  <a:lnTo>
                    <a:pt x="2921" y="4031"/>
                  </a:lnTo>
                  <a:lnTo>
                    <a:pt x="2921" y="4009"/>
                  </a:lnTo>
                  <a:lnTo>
                    <a:pt x="2853" y="3963"/>
                  </a:lnTo>
                  <a:lnTo>
                    <a:pt x="2649" y="3963"/>
                  </a:lnTo>
                  <a:lnTo>
                    <a:pt x="2491" y="3941"/>
                  </a:lnTo>
                  <a:close/>
                  <a:moveTo>
                    <a:pt x="3080" y="4145"/>
                  </a:moveTo>
                  <a:lnTo>
                    <a:pt x="3057" y="4167"/>
                  </a:lnTo>
                  <a:lnTo>
                    <a:pt x="3374" y="4258"/>
                  </a:lnTo>
                  <a:lnTo>
                    <a:pt x="3374" y="4258"/>
                  </a:lnTo>
                  <a:lnTo>
                    <a:pt x="3261" y="4190"/>
                  </a:lnTo>
                  <a:lnTo>
                    <a:pt x="3125" y="4145"/>
                  </a:lnTo>
                  <a:close/>
                  <a:moveTo>
                    <a:pt x="2944" y="3896"/>
                  </a:moveTo>
                  <a:lnTo>
                    <a:pt x="2876" y="3918"/>
                  </a:lnTo>
                  <a:lnTo>
                    <a:pt x="2808" y="3918"/>
                  </a:lnTo>
                  <a:lnTo>
                    <a:pt x="2989" y="3963"/>
                  </a:lnTo>
                  <a:lnTo>
                    <a:pt x="3238" y="4122"/>
                  </a:lnTo>
                  <a:lnTo>
                    <a:pt x="3419" y="4145"/>
                  </a:lnTo>
                  <a:lnTo>
                    <a:pt x="3691" y="4326"/>
                  </a:lnTo>
                  <a:lnTo>
                    <a:pt x="3827" y="4439"/>
                  </a:lnTo>
                  <a:lnTo>
                    <a:pt x="3985" y="4552"/>
                  </a:lnTo>
                  <a:lnTo>
                    <a:pt x="3940" y="4484"/>
                  </a:lnTo>
                  <a:lnTo>
                    <a:pt x="3917" y="4439"/>
                  </a:lnTo>
                  <a:lnTo>
                    <a:pt x="3917" y="4416"/>
                  </a:lnTo>
                  <a:lnTo>
                    <a:pt x="3850" y="4371"/>
                  </a:lnTo>
                  <a:lnTo>
                    <a:pt x="3804" y="4371"/>
                  </a:lnTo>
                  <a:lnTo>
                    <a:pt x="3668" y="4258"/>
                  </a:lnTo>
                  <a:lnTo>
                    <a:pt x="3600" y="4213"/>
                  </a:lnTo>
                  <a:lnTo>
                    <a:pt x="3510" y="4145"/>
                  </a:lnTo>
                  <a:lnTo>
                    <a:pt x="3442" y="4099"/>
                  </a:lnTo>
                  <a:lnTo>
                    <a:pt x="3419" y="4031"/>
                  </a:lnTo>
                  <a:lnTo>
                    <a:pt x="3374" y="4031"/>
                  </a:lnTo>
                  <a:lnTo>
                    <a:pt x="3306" y="4054"/>
                  </a:lnTo>
                  <a:lnTo>
                    <a:pt x="3351" y="4099"/>
                  </a:lnTo>
                  <a:lnTo>
                    <a:pt x="2944" y="389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5"/>
            <p:cNvSpPr/>
            <p:nvPr/>
          </p:nvSpPr>
          <p:spPr>
            <a:xfrm>
              <a:off x="2119150" y="3372025"/>
              <a:ext cx="56625" cy="43050"/>
            </a:xfrm>
            <a:custGeom>
              <a:rect b="b" l="l" r="r" t="t"/>
              <a:pathLst>
                <a:path extrusionOk="0" h="1722" w="2265">
                  <a:moveTo>
                    <a:pt x="1291" y="1"/>
                  </a:moveTo>
                  <a:lnTo>
                    <a:pt x="1268" y="23"/>
                  </a:lnTo>
                  <a:lnTo>
                    <a:pt x="1223" y="23"/>
                  </a:lnTo>
                  <a:lnTo>
                    <a:pt x="1268" y="69"/>
                  </a:lnTo>
                  <a:lnTo>
                    <a:pt x="1291" y="69"/>
                  </a:lnTo>
                  <a:lnTo>
                    <a:pt x="1314" y="46"/>
                  </a:lnTo>
                  <a:lnTo>
                    <a:pt x="1382" y="91"/>
                  </a:lnTo>
                  <a:lnTo>
                    <a:pt x="1472" y="91"/>
                  </a:lnTo>
                  <a:lnTo>
                    <a:pt x="1472" y="69"/>
                  </a:lnTo>
                  <a:lnTo>
                    <a:pt x="1450" y="46"/>
                  </a:lnTo>
                  <a:lnTo>
                    <a:pt x="1359" y="1"/>
                  </a:lnTo>
                  <a:close/>
                  <a:moveTo>
                    <a:pt x="974" y="952"/>
                  </a:moveTo>
                  <a:lnTo>
                    <a:pt x="951" y="1020"/>
                  </a:lnTo>
                  <a:lnTo>
                    <a:pt x="1133" y="1110"/>
                  </a:lnTo>
                  <a:lnTo>
                    <a:pt x="1336" y="1178"/>
                  </a:lnTo>
                  <a:lnTo>
                    <a:pt x="1336" y="1110"/>
                  </a:lnTo>
                  <a:lnTo>
                    <a:pt x="1246" y="1042"/>
                  </a:lnTo>
                  <a:lnTo>
                    <a:pt x="1133" y="974"/>
                  </a:lnTo>
                  <a:lnTo>
                    <a:pt x="1042" y="952"/>
                  </a:lnTo>
                  <a:close/>
                  <a:moveTo>
                    <a:pt x="1291" y="136"/>
                  </a:moveTo>
                  <a:lnTo>
                    <a:pt x="1087" y="159"/>
                  </a:lnTo>
                  <a:lnTo>
                    <a:pt x="1019" y="182"/>
                  </a:lnTo>
                  <a:lnTo>
                    <a:pt x="929" y="204"/>
                  </a:lnTo>
                  <a:lnTo>
                    <a:pt x="861" y="250"/>
                  </a:lnTo>
                  <a:lnTo>
                    <a:pt x="838" y="318"/>
                  </a:lnTo>
                  <a:lnTo>
                    <a:pt x="861" y="363"/>
                  </a:lnTo>
                  <a:lnTo>
                    <a:pt x="929" y="386"/>
                  </a:lnTo>
                  <a:lnTo>
                    <a:pt x="1133" y="408"/>
                  </a:lnTo>
                  <a:lnTo>
                    <a:pt x="1291" y="476"/>
                  </a:lnTo>
                  <a:lnTo>
                    <a:pt x="1427" y="544"/>
                  </a:lnTo>
                  <a:lnTo>
                    <a:pt x="1382" y="635"/>
                  </a:lnTo>
                  <a:lnTo>
                    <a:pt x="1359" y="725"/>
                  </a:lnTo>
                  <a:lnTo>
                    <a:pt x="1382" y="816"/>
                  </a:lnTo>
                  <a:lnTo>
                    <a:pt x="1336" y="861"/>
                  </a:lnTo>
                  <a:lnTo>
                    <a:pt x="1472" y="1020"/>
                  </a:lnTo>
                  <a:lnTo>
                    <a:pt x="1608" y="1133"/>
                  </a:lnTo>
                  <a:lnTo>
                    <a:pt x="1699" y="1201"/>
                  </a:lnTo>
                  <a:lnTo>
                    <a:pt x="1699" y="1246"/>
                  </a:lnTo>
                  <a:lnTo>
                    <a:pt x="1676" y="1269"/>
                  </a:lnTo>
                  <a:lnTo>
                    <a:pt x="1653" y="1291"/>
                  </a:lnTo>
                  <a:lnTo>
                    <a:pt x="1495" y="1291"/>
                  </a:lnTo>
                  <a:lnTo>
                    <a:pt x="1450" y="1337"/>
                  </a:lnTo>
                  <a:lnTo>
                    <a:pt x="1427" y="1359"/>
                  </a:lnTo>
                  <a:lnTo>
                    <a:pt x="1382" y="1382"/>
                  </a:lnTo>
                  <a:lnTo>
                    <a:pt x="1359" y="1404"/>
                  </a:lnTo>
                  <a:lnTo>
                    <a:pt x="1246" y="1382"/>
                  </a:lnTo>
                  <a:lnTo>
                    <a:pt x="725" y="1314"/>
                  </a:lnTo>
                  <a:lnTo>
                    <a:pt x="634" y="1291"/>
                  </a:lnTo>
                  <a:lnTo>
                    <a:pt x="499" y="1269"/>
                  </a:lnTo>
                  <a:lnTo>
                    <a:pt x="408" y="1246"/>
                  </a:lnTo>
                  <a:lnTo>
                    <a:pt x="317" y="1223"/>
                  </a:lnTo>
                  <a:lnTo>
                    <a:pt x="204" y="1201"/>
                  </a:lnTo>
                  <a:lnTo>
                    <a:pt x="159" y="1201"/>
                  </a:lnTo>
                  <a:lnTo>
                    <a:pt x="91" y="1246"/>
                  </a:lnTo>
                  <a:lnTo>
                    <a:pt x="0" y="1382"/>
                  </a:lnTo>
                  <a:lnTo>
                    <a:pt x="23" y="1427"/>
                  </a:lnTo>
                  <a:lnTo>
                    <a:pt x="68" y="1472"/>
                  </a:lnTo>
                  <a:lnTo>
                    <a:pt x="227" y="1540"/>
                  </a:lnTo>
                  <a:lnTo>
                    <a:pt x="317" y="1586"/>
                  </a:lnTo>
                  <a:lnTo>
                    <a:pt x="408" y="1631"/>
                  </a:lnTo>
                  <a:lnTo>
                    <a:pt x="476" y="1721"/>
                  </a:lnTo>
                  <a:lnTo>
                    <a:pt x="521" y="1699"/>
                  </a:lnTo>
                  <a:lnTo>
                    <a:pt x="521" y="1654"/>
                  </a:lnTo>
                  <a:lnTo>
                    <a:pt x="589" y="1608"/>
                  </a:lnTo>
                  <a:lnTo>
                    <a:pt x="680" y="1563"/>
                  </a:lnTo>
                  <a:lnTo>
                    <a:pt x="770" y="1563"/>
                  </a:lnTo>
                  <a:lnTo>
                    <a:pt x="884" y="1540"/>
                  </a:lnTo>
                  <a:lnTo>
                    <a:pt x="974" y="1563"/>
                  </a:lnTo>
                  <a:lnTo>
                    <a:pt x="1065" y="1586"/>
                  </a:lnTo>
                  <a:lnTo>
                    <a:pt x="1291" y="1631"/>
                  </a:lnTo>
                  <a:lnTo>
                    <a:pt x="1382" y="1631"/>
                  </a:lnTo>
                  <a:lnTo>
                    <a:pt x="1472" y="1608"/>
                  </a:lnTo>
                  <a:lnTo>
                    <a:pt x="1518" y="1608"/>
                  </a:lnTo>
                  <a:lnTo>
                    <a:pt x="1540" y="1586"/>
                  </a:lnTo>
                  <a:lnTo>
                    <a:pt x="1585" y="1563"/>
                  </a:lnTo>
                  <a:lnTo>
                    <a:pt x="1925" y="1563"/>
                  </a:lnTo>
                  <a:lnTo>
                    <a:pt x="1970" y="1586"/>
                  </a:lnTo>
                  <a:lnTo>
                    <a:pt x="2016" y="1608"/>
                  </a:lnTo>
                  <a:lnTo>
                    <a:pt x="2106" y="1654"/>
                  </a:lnTo>
                  <a:lnTo>
                    <a:pt x="2152" y="1721"/>
                  </a:lnTo>
                  <a:lnTo>
                    <a:pt x="2174" y="1586"/>
                  </a:lnTo>
                  <a:lnTo>
                    <a:pt x="2197" y="1540"/>
                  </a:lnTo>
                  <a:lnTo>
                    <a:pt x="2174" y="1472"/>
                  </a:lnTo>
                  <a:lnTo>
                    <a:pt x="2084" y="1404"/>
                  </a:lnTo>
                  <a:lnTo>
                    <a:pt x="2016" y="1337"/>
                  </a:lnTo>
                  <a:lnTo>
                    <a:pt x="1970" y="1269"/>
                  </a:lnTo>
                  <a:lnTo>
                    <a:pt x="1993" y="1246"/>
                  </a:lnTo>
                  <a:lnTo>
                    <a:pt x="2084" y="1246"/>
                  </a:lnTo>
                  <a:lnTo>
                    <a:pt x="2129" y="1223"/>
                  </a:lnTo>
                  <a:lnTo>
                    <a:pt x="2174" y="1155"/>
                  </a:lnTo>
                  <a:lnTo>
                    <a:pt x="2197" y="1087"/>
                  </a:lnTo>
                  <a:lnTo>
                    <a:pt x="2197" y="1042"/>
                  </a:lnTo>
                  <a:lnTo>
                    <a:pt x="2152" y="997"/>
                  </a:lnTo>
                  <a:lnTo>
                    <a:pt x="2129" y="929"/>
                  </a:lnTo>
                  <a:lnTo>
                    <a:pt x="2174" y="884"/>
                  </a:lnTo>
                  <a:lnTo>
                    <a:pt x="2242" y="816"/>
                  </a:lnTo>
                  <a:lnTo>
                    <a:pt x="2265" y="793"/>
                  </a:lnTo>
                  <a:lnTo>
                    <a:pt x="2265" y="770"/>
                  </a:lnTo>
                  <a:lnTo>
                    <a:pt x="2174" y="680"/>
                  </a:lnTo>
                  <a:lnTo>
                    <a:pt x="2174" y="657"/>
                  </a:lnTo>
                  <a:lnTo>
                    <a:pt x="2219" y="567"/>
                  </a:lnTo>
                  <a:lnTo>
                    <a:pt x="2197" y="521"/>
                  </a:lnTo>
                  <a:lnTo>
                    <a:pt x="2174" y="340"/>
                  </a:lnTo>
                  <a:lnTo>
                    <a:pt x="2152" y="318"/>
                  </a:lnTo>
                  <a:lnTo>
                    <a:pt x="2106" y="340"/>
                  </a:lnTo>
                  <a:lnTo>
                    <a:pt x="2016" y="318"/>
                  </a:lnTo>
                  <a:lnTo>
                    <a:pt x="1812" y="295"/>
                  </a:lnTo>
                  <a:lnTo>
                    <a:pt x="1631" y="250"/>
                  </a:lnTo>
                  <a:lnTo>
                    <a:pt x="1472" y="159"/>
                  </a:lnTo>
                  <a:lnTo>
                    <a:pt x="1291" y="13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5"/>
            <p:cNvSpPr/>
            <p:nvPr/>
          </p:nvSpPr>
          <p:spPr>
            <a:xfrm>
              <a:off x="3918100" y="2676900"/>
              <a:ext cx="134750" cy="81550"/>
            </a:xfrm>
            <a:custGeom>
              <a:rect b="b" l="l" r="r" t="t"/>
              <a:pathLst>
                <a:path extrusionOk="0" h="3262" w="5390">
                  <a:moveTo>
                    <a:pt x="3601" y="1"/>
                  </a:moveTo>
                  <a:lnTo>
                    <a:pt x="3488" y="23"/>
                  </a:lnTo>
                  <a:lnTo>
                    <a:pt x="3465" y="68"/>
                  </a:lnTo>
                  <a:lnTo>
                    <a:pt x="3375" y="318"/>
                  </a:lnTo>
                  <a:lnTo>
                    <a:pt x="3193" y="385"/>
                  </a:lnTo>
                  <a:lnTo>
                    <a:pt x="3058" y="476"/>
                  </a:lnTo>
                  <a:lnTo>
                    <a:pt x="3012" y="499"/>
                  </a:lnTo>
                  <a:lnTo>
                    <a:pt x="2944" y="476"/>
                  </a:lnTo>
                  <a:lnTo>
                    <a:pt x="2876" y="431"/>
                  </a:lnTo>
                  <a:lnTo>
                    <a:pt x="2808" y="385"/>
                  </a:lnTo>
                  <a:lnTo>
                    <a:pt x="2763" y="408"/>
                  </a:lnTo>
                  <a:lnTo>
                    <a:pt x="2695" y="476"/>
                  </a:lnTo>
                  <a:lnTo>
                    <a:pt x="2673" y="521"/>
                  </a:lnTo>
                  <a:lnTo>
                    <a:pt x="2514" y="567"/>
                  </a:lnTo>
                  <a:lnTo>
                    <a:pt x="2242" y="589"/>
                  </a:lnTo>
                  <a:lnTo>
                    <a:pt x="2129" y="657"/>
                  </a:lnTo>
                  <a:lnTo>
                    <a:pt x="2107" y="725"/>
                  </a:lnTo>
                  <a:lnTo>
                    <a:pt x="2107" y="793"/>
                  </a:lnTo>
                  <a:lnTo>
                    <a:pt x="2129" y="838"/>
                  </a:lnTo>
                  <a:lnTo>
                    <a:pt x="2107" y="884"/>
                  </a:lnTo>
                  <a:lnTo>
                    <a:pt x="2084" y="906"/>
                  </a:lnTo>
                  <a:lnTo>
                    <a:pt x="1880" y="929"/>
                  </a:lnTo>
                  <a:lnTo>
                    <a:pt x="1314" y="929"/>
                  </a:lnTo>
                  <a:lnTo>
                    <a:pt x="1223" y="884"/>
                  </a:lnTo>
                  <a:lnTo>
                    <a:pt x="1088" y="793"/>
                  </a:lnTo>
                  <a:lnTo>
                    <a:pt x="974" y="680"/>
                  </a:lnTo>
                  <a:lnTo>
                    <a:pt x="952" y="657"/>
                  </a:lnTo>
                  <a:lnTo>
                    <a:pt x="929" y="657"/>
                  </a:lnTo>
                  <a:lnTo>
                    <a:pt x="861" y="635"/>
                  </a:lnTo>
                  <a:lnTo>
                    <a:pt x="839" y="657"/>
                  </a:lnTo>
                  <a:lnTo>
                    <a:pt x="793" y="702"/>
                  </a:lnTo>
                  <a:lnTo>
                    <a:pt x="771" y="770"/>
                  </a:lnTo>
                  <a:lnTo>
                    <a:pt x="748" y="816"/>
                  </a:lnTo>
                  <a:lnTo>
                    <a:pt x="748" y="861"/>
                  </a:lnTo>
                  <a:lnTo>
                    <a:pt x="748" y="884"/>
                  </a:lnTo>
                  <a:lnTo>
                    <a:pt x="748" y="929"/>
                  </a:lnTo>
                  <a:lnTo>
                    <a:pt x="771" y="997"/>
                  </a:lnTo>
                  <a:lnTo>
                    <a:pt x="703" y="1019"/>
                  </a:lnTo>
                  <a:lnTo>
                    <a:pt x="567" y="1019"/>
                  </a:lnTo>
                  <a:lnTo>
                    <a:pt x="544" y="1042"/>
                  </a:lnTo>
                  <a:lnTo>
                    <a:pt x="522" y="1019"/>
                  </a:lnTo>
                  <a:lnTo>
                    <a:pt x="431" y="974"/>
                  </a:lnTo>
                  <a:lnTo>
                    <a:pt x="386" y="952"/>
                  </a:lnTo>
                  <a:lnTo>
                    <a:pt x="363" y="952"/>
                  </a:lnTo>
                  <a:lnTo>
                    <a:pt x="340" y="974"/>
                  </a:lnTo>
                  <a:lnTo>
                    <a:pt x="295" y="1019"/>
                  </a:lnTo>
                  <a:lnTo>
                    <a:pt x="250" y="1042"/>
                  </a:lnTo>
                  <a:lnTo>
                    <a:pt x="272" y="1065"/>
                  </a:lnTo>
                  <a:lnTo>
                    <a:pt x="431" y="1110"/>
                  </a:lnTo>
                  <a:lnTo>
                    <a:pt x="454" y="1201"/>
                  </a:lnTo>
                  <a:lnTo>
                    <a:pt x="431" y="1269"/>
                  </a:lnTo>
                  <a:lnTo>
                    <a:pt x="408" y="1314"/>
                  </a:lnTo>
                  <a:lnTo>
                    <a:pt x="386" y="1336"/>
                  </a:lnTo>
                  <a:lnTo>
                    <a:pt x="340" y="1359"/>
                  </a:lnTo>
                  <a:lnTo>
                    <a:pt x="272" y="1359"/>
                  </a:lnTo>
                  <a:lnTo>
                    <a:pt x="272" y="1404"/>
                  </a:lnTo>
                  <a:lnTo>
                    <a:pt x="295" y="1518"/>
                  </a:lnTo>
                  <a:lnTo>
                    <a:pt x="272" y="1540"/>
                  </a:lnTo>
                  <a:lnTo>
                    <a:pt x="250" y="1563"/>
                  </a:lnTo>
                  <a:lnTo>
                    <a:pt x="272" y="1653"/>
                  </a:lnTo>
                  <a:lnTo>
                    <a:pt x="295" y="1676"/>
                  </a:lnTo>
                  <a:lnTo>
                    <a:pt x="318" y="1676"/>
                  </a:lnTo>
                  <a:lnTo>
                    <a:pt x="295" y="1721"/>
                  </a:lnTo>
                  <a:lnTo>
                    <a:pt x="295" y="1767"/>
                  </a:lnTo>
                  <a:lnTo>
                    <a:pt x="295" y="1812"/>
                  </a:lnTo>
                  <a:lnTo>
                    <a:pt x="272" y="1812"/>
                  </a:lnTo>
                  <a:lnTo>
                    <a:pt x="250" y="1835"/>
                  </a:lnTo>
                  <a:lnTo>
                    <a:pt x="182" y="1835"/>
                  </a:lnTo>
                  <a:lnTo>
                    <a:pt x="114" y="1857"/>
                  </a:lnTo>
                  <a:lnTo>
                    <a:pt x="1" y="1993"/>
                  </a:lnTo>
                  <a:lnTo>
                    <a:pt x="137" y="1993"/>
                  </a:lnTo>
                  <a:lnTo>
                    <a:pt x="159" y="2038"/>
                  </a:lnTo>
                  <a:lnTo>
                    <a:pt x="182" y="2084"/>
                  </a:lnTo>
                  <a:lnTo>
                    <a:pt x="182" y="2152"/>
                  </a:lnTo>
                  <a:lnTo>
                    <a:pt x="205" y="2174"/>
                  </a:lnTo>
                  <a:lnTo>
                    <a:pt x="227" y="2197"/>
                  </a:lnTo>
                  <a:lnTo>
                    <a:pt x="227" y="2242"/>
                  </a:lnTo>
                  <a:lnTo>
                    <a:pt x="250" y="2287"/>
                  </a:lnTo>
                  <a:lnTo>
                    <a:pt x="318" y="2378"/>
                  </a:lnTo>
                  <a:lnTo>
                    <a:pt x="340" y="2401"/>
                  </a:lnTo>
                  <a:lnTo>
                    <a:pt x="363" y="2423"/>
                  </a:lnTo>
                  <a:lnTo>
                    <a:pt x="522" y="2514"/>
                  </a:lnTo>
                  <a:lnTo>
                    <a:pt x="612" y="2582"/>
                  </a:lnTo>
                  <a:lnTo>
                    <a:pt x="657" y="2695"/>
                  </a:lnTo>
                  <a:lnTo>
                    <a:pt x="748" y="2763"/>
                  </a:lnTo>
                  <a:lnTo>
                    <a:pt x="839" y="2831"/>
                  </a:lnTo>
                  <a:lnTo>
                    <a:pt x="906" y="2899"/>
                  </a:lnTo>
                  <a:lnTo>
                    <a:pt x="952" y="2989"/>
                  </a:lnTo>
                  <a:lnTo>
                    <a:pt x="1042" y="3035"/>
                  </a:lnTo>
                  <a:lnTo>
                    <a:pt x="1133" y="3057"/>
                  </a:lnTo>
                  <a:lnTo>
                    <a:pt x="1201" y="3080"/>
                  </a:lnTo>
                  <a:lnTo>
                    <a:pt x="1223" y="3125"/>
                  </a:lnTo>
                  <a:lnTo>
                    <a:pt x="1269" y="3170"/>
                  </a:lnTo>
                  <a:lnTo>
                    <a:pt x="1359" y="3216"/>
                  </a:lnTo>
                  <a:lnTo>
                    <a:pt x="1473" y="3238"/>
                  </a:lnTo>
                  <a:lnTo>
                    <a:pt x="1744" y="3238"/>
                  </a:lnTo>
                  <a:lnTo>
                    <a:pt x="1790" y="3261"/>
                  </a:lnTo>
                  <a:lnTo>
                    <a:pt x="1857" y="3238"/>
                  </a:lnTo>
                  <a:lnTo>
                    <a:pt x="1925" y="3216"/>
                  </a:lnTo>
                  <a:lnTo>
                    <a:pt x="1948" y="3193"/>
                  </a:lnTo>
                  <a:lnTo>
                    <a:pt x="2039" y="3080"/>
                  </a:lnTo>
                  <a:lnTo>
                    <a:pt x="2084" y="3103"/>
                  </a:lnTo>
                  <a:lnTo>
                    <a:pt x="2174" y="3080"/>
                  </a:lnTo>
                  <a:lnTo>
                    <a:pt x="2220" y="3057"/>
                  </a:lnTo>
                  <a:lnTo>
                    <a:pt x="2242" y="3057"/>
                  </a:lnTo>
                  <a:lnTo>
                    <a:pt x="2310" y="3035"/>
                  </a:lnTo>
                  <a:lnTo>
                    <a:pt x="2333" y="2989"/>
                  </a:lnTo>
                  <a:lnTo>
                    <a:pt x="2356" y="2967"/>
                  </a:lnTo>
                  <a:lnTo>
                    <a:pt x="2378" y="2967"/>
                  </a:lnTo>
                  <a:lnTo>
                    <a:pt x="2424" y="2989"/>
                  </a:lnTo>
                  <a:lnTo>
                    <a:pt x="2469" y="2989"/>
                  </a:lnTo>
                  <a:lnTo>
                    <a:pt x="2514" y="2967"/>
                  </a:lnTo>
                  <a:lnTo>
                    <a:pt x="2559" y="2944"/>
                  </a:lnTo>
                  <a:lnTo>
                    <a:pt x="2627" y="2921"/>
                  </a:lnTo>
                  <a:lnTo>
                    <a:pt x="2650" y="2899"/>
                  </a:lnTo>
                  <a:lnTo>
                    <a:pt x="2673" y="2876"/>
                  </a:lnTo>
                  <a:lnTo>
                    <a:pt x="2718" y="2808"/>
                  </a:lnTo>
                  <a:lnTo>
                    <a:pt x="2786" y="2786"/>
                  </a:lnTo>
                  <a:lnTo>
                    <a:pt x="2876" y="2808"/>
                  </a:lnTo>
                  <a:lnTo>
                    <a:pt x="2967" y="2808"/>
                  </a:lnTo>
                  <a:lnTo>
                    <a:pt x="3058" y="2786"/>
                  </a:lnTo>
                  <a:lnTo>
                    <a:pt x="3216" y="2808"/>
                  </a:lnTo>
                  <a:lnTo>
                    <a:pt x="3261" y="2831"/>
                  </a:lnTo>
                  <a:lnTo>
                    <a:pt x="3284" y="2853"/>
                  </a:lnTo>
                  <a:lnTo>
                    <a:pt x="3329" y="2831"/>
                  </a:lnTo>
                  <a:lnTo>
                    <a:pt x="3510" y="2786"/>
                  </a:lnTo>
                  <a:lnTo>
                    <a:pt x="3578" y="2831"/>
                  </a:lnTo>
                  <a:lnTo>
                    <a:pt x="3624" y="2808"/>
                  </a:lnTo>
                  <a:lnTo>
                    <a:pt x="3669" y="2786"/>
                  </a:lnTo>
                  <a:lnTo>
                    <a:pt x="3691" y="2763"/>
                  </a:lnTo>
                  <a:lnTo>
                    <a:pt x="3691" y="2740"/>
                  </a:lnTo>
                  <a:lnTo>
                    <a:pt x="3691" y="2695"/>
                  </a:lnTo>
                  <a:lnTo>
                    <a:pt x="3759" y="2672"/>
                  </a:lnTo>
                  <a:lnTo>
                    <a:pt x="3918" y="2695"/>
                  </a:lnTo>
                  <a:lnTo>
                    <a:pt x="3986" y="2650"/>
                  </a:lnTo>
                  <a:lnTo>
                    <a:pt x="4008" y="2627"/>
                  </a:lnTo>
                  <a:lnTo>
                    <a:pt x="4031" y="2582"/>
                  </a:lnTo>
                  <a:lnTo>
                    <a:pt x="4054" y="2536"/>
                  </a:lnTo>
                  <a:lnTo>
                    <a:pt x="4099" y="2514"/>
                  </a:lnTo>
                  <a:lnTo>
                    <a:pt x="4099" y="2469"/>
                  </a:lnTo>
                  <a:lnTo>
                    <a:pt x="4099" y="2423"/>
                  </a:lnTo>
                  <a:lnTo>
                    <a:pt x="4122" y="2333"/>
                  </a:lnTo>
                  <a:lnTo>
                    <a:pt x="4144" y="2287"/>
                  </a:lnTo>
                  <a:lnTo>
                    <a:pt x="4190" y="2265"/>
                  </a:lnTo>
                  <a:lnTo>
                    <a:pt x="4212" y="2242"/>
                  </a:lnTo>
                  <a:lnTo>
                    <a:pt x="4280" y="2174"/>
                  </a:lnTo>
                  <a:lnTo>
                    <a:pt x="4280" y="2106"/>
                  </a:lnTo>
                  <a:lnTo>
                    <a:pt x="4280" y="2084"/>
                  </a:lnTo>
                  <a:lnTo>
                    <a:pt x="4348" y="1970"/>
                  </a:lnTo>
                  <a:lnTo>
                    <a:pt x="4416" y="1880"/>
                  </a:lnTo>
                  <a:lnTo>
                    <a:pt x="4416" y="1812"/>
                  </a:lnTo>
                  <a:lnTo>
                    <a:pt x="4416" y="1789"/>
                  </a:lnTo>
                  <a:lnTo>
                    <a:pt x="4461" y="1721"/>
                  </a:lnTo>
                  <a:lnTo>
                    <a:pt x="4507" y="1676"/>
                  </a:lnTo>
                  <a:lnTo>
                    <a:pt x="4575" y="1472"/>
                  </a:lnTo>
                  <a:lnTo>
                    <a:pt x="4597" y="1450"/>
                  </a:lnTo>
                  <a:lnTo>
                    <a:pt x="4642" y="1404"/>
                  </a:lnTo>
                  <a:lnTo>
                    <a:pt x="4688" y="1359"/>
                  </a:lnTo>
                  <a:lnTo>
                    <a:pt x="4688" y="1246"/>
                  </a:lnTo>
                  <a:lnTo>
                    <a:pt x="4710" y="1201"/>
                  </a:lnTo>
                  <a:lnTo>
                    <a:pt x="4778" y="1155"/>
                  </a:lnTo>
                  <a:lnTo>
                    <a:pt x="4824" y="1087"/>
                  </a:lnTo>
                  <a:lnTo>
                    <a:pt x="4892" y="1019"/>
                  </a:lnTo>
                  <a:lnTo>
                    <a:pt x="4914" y="974"/>
                  </a:lnTo>
                  <a:lnTo>
                    <a:pt x="4959" y="974"/>
                  </a:lnTo>
                  <a:lnTo>
                    <a:pt x="5027" y="929"/>
                  </a:lnTo>
                  <a:lnTo>
                    <a:pt x="5073" y="929"/>
                  </a:lnTo>
                  <a:lnTo>
                    <a:pt x="5141" y="952"/>
                  </a:lnTo>
                  <a:lnTo>
                    <a:pt x="5163" y="929"/>
                  </a:lnTo>
                  <a:lnTo>
                    <a:pt x="5231" y="906"/>
                  </a:lnTo>
                  <a:lnTo>
                    <a:pt x="5367" y="748"/>
                  </a:lnTo>
                  <a:lnTo>
                    <a:pt x="5390" y="725"/>
                  </a:lnTo>
                  <a:lnTo>
                    <a:pt x="5367" y="702"/>
                  </a:lnTo>
                  <a:lnTo>
                    <a:pt x="5367" y="657"/>
                  </a:lnTo>
                  <a:lnTo>
                    <a:pt x="5367" y="612"/>
                  </a:lnTo>
                  <a:lnTo>
                    <a:pt x="5344" y="589"/>
                  </a:lnTo>
                  <a:lnTo>
                    <a:pt x="5299" y="544"/>
                  </a:lnTo>
                  <a:lnTo>
                    <a:pt x="5299" y="521"/>
                  </a:lnTo>
                  <a:lnTo>
                    <a:pt x="5254" y="521"/>
                  </a:lnTo>
                  <a:lnTo>
                    <a:pt x="5231" y="544"/>
                  </a:lnTo>
                  <a:lnTo>
                    <a:pt x="5141" y="499"/>
                  </a:lnTo>
                  <a:lnTo>
                    <a:pt x="5095" y="408"/>
                  </a:lnTo>
                  <a:lnTo>
                    <a:pt x="5027" y="363"/>
                  </a:lnTo>
                  <a:lnTo>
                    <a:pt x="4959" y="363"/>
                  </a:lnTo>
                  <a:lnTo>
                    <a:pt x="4937" y="318"/>
                  </a:lnTo>
                  <a:lnTo>
                    <a:pt x="4914" y="272"/>
                  </a:lnTo>
                  <a:lnTo>
                    <a:pt x="4914" y="227"/>
                  </a:lnTo>
                  <a:lnTo>
                    <a:pt x="4892" y="227"/>
                  </a:lnTo>
                  <a:lnTo>
                    <a:pt x="4892" y="182"/>
                  </a:lnTo>
                  <a:lnTo>
                    <a:pt x="4869" y="159"/>
                  </a:lnTo>
                  <a:lnTo>
                    <a:pt x="4801" y="182"/>
                  </a:lnTo>
                  <a:lnTo>
                    <a:pt x="4778" y="182"/>
                  </a:lnTo>
                  <a:lnTo>
                    <a:pt x="4507" y="250"/>
                  </a:lnTo>
                  <a:lnTo>
                    <a:pt x="4461" y="250"/>
                  </a:lnTo>
                  <a:lnTo>
                    <a:pt x="4439" y="204"/>
                  </a:lnTo>
                  <a:lnTo>
                    <a:pt x="4416" y="182"/>
                  </a:lnTo>
                  <a:lnTo>
                    <a:pt x="4393" y="159"/>
                  </a:lnTo>
                  <a:lnTo>
                    <a:pt x="4371" y="114"/>
                  </a:lnTo>
                  <a:lnTo>
                    <a:pt x="4348" y="68"/>
                  </a:lnTo>
                  <a:lnTo>
                    <a:pt x="4303" y="46"/>
                  </a:lnTo>
                  <a:lnTo>
                    <a:pt x="4258" y="1"/>
                  </a:lnTo>
                  <a:lnTo>
                    <a:pt x="4190" y="1"/>
                  </a:lnTo>
                  <a:lnTo>
                    <a:pt x="4054" y="46"/>
                  </a:lnTo>
                  <a:lnTo>
                    <a:pt x="3873" y="46"/>
                  </a:lnTo>
                  <a:lnTo>
                    <a:pt x="378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5488950" y="3660150"/>
              <a:ext cx="909125" cy="333450"/>
            </a:xfrm>
            <a:custGeom>
              <a:rect b="b" l="l" r="r" t="t"/>
              <a:pathLst>
                <a:path extrusionOk="0" h="13338" w="36365">
                  <a:moveTo>
                    <a:pt x="23" y="1"/>
                  </a:moveTo>
                  <a:lnTo>
                    <a:pt x="23" y="23"/>
                  </a:lnTo>
                  <a:lnTo>
                    <a:pt x="68" y="91"/>
                  </a:lnTo>
                  <a:lnTo>
                    <a:pt x="113" y="114"/>
                  </a:lnTo>
                  <a:lnTo>
                    <a:pt x="136" y="91"/>
                  </a:lnTo>
                  <a:lnTo>
                    <a:pt x="136" y="69"/>
                  </a:lnTo>
                  <a:lnTo>
                    <a:pt x="113" y="23"/>
                  </a:lnTo>
                  <a:lnTo>
                    <a:pt x="68" y="23"/>
                  </a:lnTo>
                  <a:lnTo>
                    <a:pt x="23" y="1"/>
                  </a:lnTo>
                  <a:close/>
                  <a:moveTo>
                    <a:pt x="17820" y="1382"/>
                  </a:moveTo>
                  <a:lnTo>
                    <a:pt x="17820" y="1427"/>
                  </a:lnTo>
                  <a:lnTo>
                    <a:pt x="17910" y="1518"/>
                  </a:lnTo>
                  <a:lnTo>
                    <a:pt x="18046" y="1472"/>
                  </a:lnTo>
                  <a:lnTo>
                    <a:pt x="18046" y="1450"/>
                  </a:lnTo>
                  <a:lnTo>
                    <a:pt x="18024" y="1382"/>
                  </a:lnTo>
                  <a:close/>
                  <a:moveTo>
                    <a:pt x="25065" y="1088"/>
                  </a:moveTo>
                  <a:lnTo>
                    <a:pt x="25043" y="1201"/>
                  </a:lnTo>
                  <a:lnTo>
                    <a:pt x="25043" y="1246"/>
                  </a:lnTo>
                  <a:lnTo>
                    <a:pt x="25065" y="1291"/>
                  </a:lnTo>
                  <a:lnTo>
                    <a:pt x="25111" y="1314"/>
                  </a:lnTo>
                  <a:lnTo>
                    <a:pt x="25065" y="1382"/>
                  </a:lnTo>
                  <a:lnTo>
                    <a:pt x="25020" y="1472"/>
                  </a:lnTo>
                  <a:lnTo>
                    <a:pt x="25020" y="1495"/>
                  </a:lnTo>
                  <a:lnTo>
                    <a:pt x="25088" y="1518"/>
                  </a:lnTo>
                  <a:lnTo>
                    <a:pt x="25111" y="1495"/>
                  </a:lnTo>
                  <a:lnTo>
                    <a:pt x="25133" y="1382"/>
                  </a:lnTo>
                  <a:lnTo>
                    <a:pt x="25201" y="1291"/>
                  </a:lnTo>
                  <a:lnTo>
                    <a:pt x="25179" y="1223"/>
                  </a:lnTo>
                  <a:lnTo>
                    <a:pt x="25156" y="1133"/>
                  </a:lnTo>
                  <a:lnTo>
                    <a:pt x="25111" y="1088"/>
                  </a:lnTo>
                  <a:close/>
                  <a:moveTo>
                    <a:pt x="24975" y="1495"/>
                  </a:moveTo>
                  <a:lnTo>
                    <a:pt x="24998" y="1586"/>
                  </a:lnTo>
                  <a:lnTo>
                    <a:pt x="25043" y="1654"/>
                  </a:lnTo>
                  <a:lnTo>
                    <a:pt x="25043" y="1608"/>
                  </a:lnTo>
                  <a:lnTo>
                    <a:pt x="25043" y="1586"/>
                  </a:lnTo>
                  <a:lnTo>
                    <a:pt x="24998" y="1518"/>
                  </a:lnTo>
                  <a:lnTo>
                    <a:pt x="24975" y="1495"/>
                  </a:lnTo>
                  <a:close/>
                  <a:moveTo>
                    <a:pt x="25088" y="1631"/>
                  </a:moveTo>
                  <a:lnTo>
                    <a:pt x="25088" y="1676"/>
                  </a:lnTo>
                  <a:lnTo>
                    <a:pt x="25088" y="1699"/>
                  </a:lnTo>
                  <a:lnTo>
                    <a:pt x="25133" y="1722"/>
                  </a:lnTo>
                  <a:lnTo>
                    <a:pt x="25133" y="1699"/>
                  </a:lnTo>
                  <a:lnTo>
                    <a:pt x="25133" y="1676"/>
                  </a:lnTo>
                  <a:lnTo>
                    <a:pt x="25111" y="1631"/>
                  </a:lnTo>
                  <a:close/>
                  <a:moveTo>
                    <a:pt x="10370" y="1337"/>
                  </a:moveTo>
                  <a:lnTo>
                    <a:pt x="10325" y="1359"/>
                  </a:lnTo>
                  <a:lnTo>
                    <a:pt x="10167" y="1495"/>
                  </a:lnTo>
                  <a:lnTo>
                    <a:pt x="10167" y="1540"/>
                  </a:lnTo>
                  <a:lnTo>
                    <a:pt x="10212" y="1608"/>
                  </a:lnTo>
                  <a:lnTo>
                    <a:pt x="10235" y="1631"/>
                  </a:lnTo>
                  <a:lnTo>
                    <a:pt x="10348" y="1676"/>
                  </a:lnTo>
                  <a:lnTo>
                    <a:pt x="10348" y="1699"/>
                  </a:lnTo>
                  <a:lnTo>
                    <a:pt x="10302" y="1699"/>
                  </a:lnTo>
                  <a:lnTo>
                    <a:pt x="10235" y="1744"/>
                  </a:lnTo>
                  <a:lnTo>
                    <a:pt x="10302" y="1789"/>
                  </a:lnTo>
                  <a:lnTo>
                    <a:pt x="10416" y="1767"/>
                  </a:lnTo>
                  <a:lnTo>
                    <a:pt x="10484" y="1654"/>
                  </a:lnTo>
                  <a:lnTo>
                    <a:pt x="10484" y="1608"/>
                  </a:lnTo>
                  <a:lnTo>
                    <a:pt x="10484" y="1518"/>
                  </a:lnTo>
                  <a:lnTo>
                    <a:pt x="10370" y="1405"/>
                  </a:lnTo>
                  <a:lnTo>
                    <a:pt x="10370" y="1337"/>
                  </a:lnTo>
                  <a:close/>
                  <a:moveTo>
                    <a:pt x="24047" y="1722"/>
                  </a:moveTo>
                  <a:lnTo>
                    <a:pt x="24024" y="1767"/>
                  </a:lnTo>
                  <a:lnTo>
                    <a:pt x="24047" y="1812"/>
                  </a:lnTo>
                  <a:lnTo>
                    <a:pt x="24069" y="1835"/>
                  </a:lnTo>
                  <a:lnTo>
                    <a:pt x="24069" y="1880"/>
                  </a:lnTo>
                  <a:lnTo>
                    <a:pt x="24069" y="1948"/>
                  </a:lnTo>
                  <a:lnTo>
                    <a:pt x="24182" y="1993"/>
                  </a:lnTo>
                  <a:lnTo>
                    <a:pt x="24182" y="1971"/>
                  </a:lnTo>
                  <a:lnTo>
                    <a:pt x="24182" y="1925"/>
                  </a:lnTo>
                  <a:lnTo>
                    <a:pt x="24137" y="1857"/>
                  </a:lnTo>
                  <a:lnTo>
                    <a:pt x="24092" y="1789"/>
                  </a:lnTo>
                  <a:lnTo>
                    <a:pt x="24047" y="1722"/>
                  </a:lnTo>
                  <a:close/>
                  <a:moveTo>
                    <a:pt x="17752" y="1971"/>
                  </a:moveTo>
                  <a:lnTo>
                    <a:pt x="17752" y="1993"/>
                  </a:lnTo>
                  <a:lnTo>
                    <a:pt x="17752" y="2039"/>
                  </a:lnTo>
                  <a:lnTo>
                    <a:pt x="17820" y="2106"/>
                  </a:lnTo>
                  <a:lnTo>
                    <a:pt x="17842" y="2084"/>
                  </a:lnTo>
                  <a:lnTo>
                    <a:pt x="17865" y="1993"/>
                  </a:lnTo>
                  <a:lnTo>
                    <a:pt x="17820" y="1971"/>
                  </a:lnTo>
                  <a:close/>
                  <a:moveTo>
                    <a:pt x="8763" y="2129"/>
                  </a:moveTo>
                  <a:lnTo>
                    <a:pt x="8740" y="2152"/>
                  </a:lnTo>
                  <a:lnTo>
                    <a:pt x="8740" y="2197"/>
                  </a:lnTo>
                  <a:lnTo>
                    <a:pt x="8808" y="2242"/>
                  </a:lnTo>
                  <a:lnTo>
                    <a:pt x="8808" y="2174"/>
                  </a:lnTo>
                  <a:lnTo>
                    <a:pt x="8785" y="2129"/>
                  </a:lnTo>
                  <a:close/>
                  <a:moveTo>
                    <a:pt x="8333" y="2265"/>
                  </a:moveTo>
                  <a:lnTo>
                    <a:pt x="8333" y="2310"/>
                  </a:lnTo>
                  <a:lnTo>
                    <a:pt x="8333" y="2333"/>
                  </a:lnTo>
                  <a:lnTo>
                    <a:pt x="8355" y="2356"/>
                  </a:lnTo>
                  <a:lnTo>
                    <a:pt x="8333" y="2401"/>
                  </a:lnTo>
                  <a:lnTo>
                    <a:pt x="8355" y="2423"/>
                  </a:lnTo>
                  <a:lnTo>
                    <a:pt x="8378" y="2423"/>
                  </a:lnTo>
                  <a:lnTo>
                    <a:pt x="8423" y="2378"/>
                  </a:lnTo>
                  <a:lnTo>
                    <a:pt x="8446" y="2333"/>
                  </a:lnTo>
                  <a:lnTo>
                    <a:pt x="8446" y="2310"/>
                  </a:lnTo>
                  <a:lnTo>
                    <a:pt x="8423" y="2310"/>
                  </a:lnTo>
                  <a:lnTo>
                    <a:pt x="8378" y="2288"/>
                  </a:lnTo>
                  <a:lnTo>
                    <a:pt x="8355" y="2288"/>
                  </a:lnTo>
                  <a:lnTo>
                    <a:pt x="8333" y="2265"/>
                  </a:lnTo>
                  <a:close/>
                  <a:moveTo>
                    <a:pt x="10846" y="2310"/>
                  </a:moveTo>
                  <a:lnTo>
                    <a:pt x="10801" y="2401"/>
                  </a:lnTo>
                  <a:lnTo>
                    <a:pt x="10823" y="2423"/>
                  </a:lnTo>
                  <a:lnTo>
                    <a:pt x="10869" y="2378"/>
                  </a:lnTo>
                  <a:lnTo>
                    <a:pt x="10869" y="2310"/>
                  </a:lnTo>
                  <a:close/>
                  <a:moveTo>
                    <a:pt x="23979" y="2469"/>
                  </a:moveTo>
                  <a:lnTo>
                    <a:pt x="23956" y="2514"/>
                  </a:lnTo>
                  <a:lnTo>
                    <a:pt x="23979" y="2605"/>
                  </a:lnTo>
                  <a:lnTo>
                    <a:pt x="24001" y="2582"/>
                  </a:lnTo>
                  <a:lnTo>
                    <a:pt x="24001" y="2537"/>
                  </a:lnTo>
                  <a:lnTo>
                    <a:pt x="24024" y="2491"/>
                  </a:lnTo>
                  <a:lnTo>
                    <a:pt x="24024" y="2469"/>
                  </a:lnTo>
                  <a:close/>
                  <a:moveTo>
                    <a:pt x="476" y="2378"/>
                  </a:moveTo>
                  <a:lnTo>
                    <a:pt x="453" y="2423"/>
                  </a:lnTo>
                  <a:lnTo>
                    <a:pt x="408" y="2446"/>
                  </a:lnTo>
                  <a:lnTo>
                    <a:pt x="430" y="2491"/>
                  </a:lnTo>
                  <a:lnTo>
                    <a:pt x="476" y="2582"/>
                  </a:lnTo>
                  <a:lnTo>
                    <a:pt x="543" y="2582"/>
                  </a:lnTo>
                  <a:lnTo>
                    <a:pt x="589" y="2627"/>
                  </a:lnTo>
                  <a:lnTo>
                    <a:pt x="657" y="2627"/>
                  </a:lnTo>
                  <a:lnTo>
                    <a:pt x="860" y="2763"/>
                  </a:lnTo>
                  <a:lnTo>
                    <a:pt x="906" y="2808"/>
                  </a:lnTo>
                  <a:lnTo>
                    <a:pt x="951" y="2831"/>
                  </a:lnTo>
                  <a:lnTo>
                    <a:pt x="996" y="2808"/>
                  </a:lnTo>
                  <a:lnTo>
                    <a:pt x="996" y="2763"/>
                  </a:lnTo>
                  <a:lnTo>
                    <a:pt x="996" y="2740"/>
                  </a:lnTo>
                  <a:lnTo>
                    <a:pt x="974" y="2695"/>
                  </a:lnTo>
                  <a:lnTo>
                    <a:pt x="770" y="2582"/>
                  </a:lnTo>
                  <a:lnTo>
                    <a:pt x="747" y="2537"/>
                  </a:lnTo>
                  <a:lnTo>
                    <a:pt x="725" y="2514"/>
                  </a:lnTo>
                  <a:lnTo>
                    <a:pt x="634" y="2491"/>
                  </a:lnTo>
                  <a:lnTo>
                    <a:pt x="543" y="2401"/>
                  </a:lnTo>
                  <a:lnTo>
                    <a:pt x="476" y="2378"/>
                  </a:lnTo>
                  <a:close/>
                  <a:moveTo>
                    <a:pt x="1517" y="2922"/>
                  </a:moveTo>
                  <a:lnTo>
                    <a:pt x="1608" y="2967"/>
                  </a:lnTo>
                  <a:lnTo>
                    <a:pt x="1698" y="3057"/>
                  </a:lnTo>
                  <a:lnTo>
                    <a:pt x="1698" y="3035"/>
                  </a:lnTo>
                  <a:lnTo>
                    <a:pt x="1698" y="2990"/>
                  </a:lnTo>
                  <a:lnTo>
                    <a:pt x="1653" y="2944"/>
                  </a:lnTo>
                  <a:lnTo>
                    <a:pt x="1630" y="2922"/>
                  </a:lnTo>
                  <a:close/>
                  <a:moveTo>
                    <a:pt x="26515" y="2627"/>
                  </a:moveTo>
                  <a:lnTo>
                    <a:pt x="26424" y="2650"/>
                  </a:lnTo>
                  <a:lnTo>
                    <a:pt x="26311" y="2718"/>
                  </a:lnTo>
                  <a:lnTo>
                    <a:pt x="26220" y="2854"/>
                  </a:lnTo>
                  <a:lnTo>
                    <a:pt x="26266" y="3035"/>
                  </a:lnTo>
                  <a:lnTo>
                    <a:pt x="26288" y="3080"/>
                  </a:lnTo>
                  <a:lnTo>
                    <a:pt x="26401" y="3057"/>
                  </a:lnTo>
                  <a:lnTo>
                    <a:pt x="26492" y="3012"/>
                  </a:lnTo>
                  <a:lnTo>
                    <a:pt x="26537" y="2922"/>
                  </a:lnTo>
                  <a:lnTo>
                    <a:pt x="26605" y="2718"/>
                  </a:lnTo>
                  <a:lnTo>
                    <a:pt x="26537" y="2627"/>
                  </a:lnTo>
                  <a:close/>
                  <a:moveTo>
                    <a:pt x="5117" y="2990"/>
                  </a:moveTo>
                  <a:lnTo>
                    <a:pt x="5027" y="3057"/>
                  </a:lnTo>
                  <a:lnTo>
                    <a:pt x="4959" y="3035"/>
                  </a:lnTo>
                  <a:lnTo>
                    <a:pt x="4936" y="3080"/>
                  </a:lnTo>
                  <a:lnTo>
                    <a:pt x="4936" y="3171"/>
                  </a:lnTo>
                  <a:lnTo>
                    <a:pt x="4981" y="3284"/>
                  </a:lnTo>
                  <a:lnTo>
                    <a:pt x="5004" y="3307"/>
                  </a:lnTo>
                  <a:lnTo>
                    <a:pt x="5095" y="3329"/>
                  </a:lnTo>
                  <a:lnTo>
                    <a:pt x="5185" y="3261"/>
                  </a:lnTo>
                  <a:lnTo>
                    <a:pt x="5185" y="3193"/>
                  </a:lnTo>
                  <a:lnTo>
                    <a:pt x="5230" y="3148"/>
                  </a:lnTo>
                  <a:lnTo>
                    <a:pt x="5208" y="3103"/>
                  </a:lnTo>
                  <a:lnTo>
                    <a:pt x="5163" y="3035"/>
                  </a:lnTo>
                  <a:lnTo>
                    <a:pt x="5117" y="2990"/>
                  </a:lnTo>
                  <a:close/>
                  <a:moveTo>
                    <a:pt x="5412" y="3397"/>
                  </a:moveTo>
                  <a:lnTo>
                    <a:pt x="5412" y="3420"/>
                  </a:lnTo>
                  <a:lnTo>
                    <a:pt x="5412" y="3442"/>
                  </a:lnTo>
                  <a:lnTo>
                    <a:pt x="5457" y="3488"/>
                  </a:lnTo>
                  <a:lnTo>
                    <a:pt x="5525" y="3510"/>
                  </a:lnTo>
                  <a:lnTo>
                    <a:pt x="5615" y="3533"/>
                  </a:lnTo>
                  <a:lnTo>
                    <a:pt x="5683" y="3556"/>
                  </a:lnTo>
                  <a:lnTo>
                    <a:pt x="5729" y="3601"/>
                  </a:lnTo>
                  <a:lnTo>
                    <a:pt x="5797" y="3624"/>
                  </a:lnTo>
                  <a:lnTo>
                    <a:pt x="5797" y="3533"/>
                  </a:lnTo>
                  <a:lnTo>
                    <a:pt x="5774" y="3488"/>
                  </a:lnTo>
                  <a:lnTo>
                    <a:pt x="5434" y="3397"/>
                  </a:lnTo>
                  <a:close/>
                  <a:moveTo>
                    <a:pt x="6498" y="3782"/>
                  </a:moveTo>
                  <a:lnTo>
                    <a:pt x="6476" y="3805"/>
                  </a:lnTo>
                  <a:lnTo>
                    <a:pt x="6453" y="3827"/>
                  </a:lnTo>
                  <a:lnTo>
                    <a:pt x="6476" y="3873"/>
                  </a:lnTo>
                  <a:lnTo>
                    <a:pt x="6544" y="3895"/>
                  </a:lnTo>
                  <a:lnTo>
                    <a:pt x="6521" y="3850"/>
                  </a:lnTo>
                  <a:lnTo>
                    <a:pt x="6521" y="3827"/>
                  </a:lnTo>
                  <a:lnTo>
                    <a:pt x="6498" y="3782"/>
                  </a:lnTo>
                  <a:close/>
                  <a:moveTo>
                    <a:pt x="6997" y="3737"/>
                  </a:moveTo>
                  <a:lnTo>
                    <a:pt x="6997" y="3782"/>
                  </a:lnTo>
                  <a:lnTo>
                    <a:pt x="6951" y="3782"/>
                  </a:lnTo>
                  <a:lnTo>
                    <a:pt x="6951" y="3827"/>
                  </a:lnTo>
                  <a:lnTo>
                    <a:pt x="6929" y="3827"/>
                  </a:lnTo>
                  <a:lnTo>
                    <a:pt x="6951" y="3850"/>
                  </a:lnTo>
                  <a:lnTo>
                    <a:pt x="6951" y="3873"/>
                  </a:lnTo>
                  <a:lnTo>
                    <a:pt x="7042" y="3895"/>
                  </a:lnTo>
                  <a:lnTo>
                    <a:pt x="7087" y="3805"/>
                  </a:lnTo>
                  <a:lnTo>
                    <a:pt x="7087" y="3782"/>
                  </a:lnTo>
                  <a:lnTo>
                    <a:pt x="7110" y="3759"/>
                  </a:lnTo>
                  <a:lnTo>
                    <a:pt x="7065" y="3782"/>
                  </a:lnTo>
                  <a:lnTo>
                    <a:pt x="6997" y="3737"/>
                  </a:lnTo>
                  <a:close/>
                  <a:moveTo>
                    <a:pt x="5593" y="3578"/>
                  </a:moveTo>
                  <a:lnTo>
                    <a:pt x="5570" y="3624"/>
                  </a:lnTo>
                  <a:lnTo>
                    <a:pt x="5593" y="3669"/>
                  </a:lnTo>
                  <a:lnTo>
                    <a:pt x="5593" y="3782"/>
                  </a:lnTo>
                  <a:lnTo>
                    <a:pt x="5615" y="3827"/>
                  </a:lnTo>
                  <a:lnTo>
                    <a:pt x="5661" y="3873"/>
                  </a:lnTo>
                  <a:lnTo>
                    <a:pt x="5706" y="3918"/>
                  </a:lnTo>
                  <a:lnTo>
                    <a:pt x="5729" y="3895"/>
                  </a:lnTo>
                  <a:lnTo>
                    <a:pt x="5729" y="3827"/>
                  </a:lnTo>
                  <a:lnTo>
                    <a:pt x="5751" y="3759"/>
                  </a:lnTo>
                  <a:lnTo>
                    <a:pt x="5751" y="3714"/>
                  </a:lnTo>
                  <a:lnTo>
                    <a:pt x="5729" y="3691"/>
                  </a:lnTo>
                  <a:lnTo>
                    <a:pt x="5683" y="3624"/>
                  </a:lnTo>
                  <a:lnTo>
                    <a:pt x="5615" y="3578"/>
                  </a:lnTo>
                  <a:close/>
                  <a:moveTo>
                    <a:pt x="5978" y="3759"/>
                  </a:moveTo>
                  <a:lnTo>
                    <a:pt x="5955" y="3850"/>
                  </a:lnTo>
                  <a:lnTo>
                    <a:pt x="5978" y="3850"/>
                  </a:lnTo>
                  <a:lnTo>
                    <a:pt x="6023" y="3873"/>
                  </a:lnTo>
                  <a:lnTo>
                    <a:pt x="6114" y="3895"/>
                  </a:lnTo>
                  <a:lnTo>
                    <a:pt x="6159" y="3941"/>
                  </a:lnTo>
                  <a:lnTo>
                    <a:pt x="6227" y="3986"/>
                  </a:lnTo>
                  <a:lnTo>
                    <a:pt x="6272" y="4008"/>
                  </a:lnTo>
                  <a:lnTo>
                    <a:pt x="6295" y="4008"/>
                  </a:lnTo>
                  <a:lnTo>
                    <a:pt x="6317" y="3986"/>
                  </a:lnTo>
                  <a:lnTo>
                    <a:pt x="6249" y="3873"/>
                  </a:lnTo>
                  <a:lnTo>
                    <a:pt x="6204" y="3827"/>
                  </a:lnTo>
                  <a:lnTo>
                    <a:pt x="6023" y="3759"/>
                  </a:lnTo>
                  <a:close/>
                  <a:moveTo>
                    <a:pt x="7065" y="3941"/>
                  </a:moveTo>
                  <a:lnTo>
                    <a:pt x="7065" y="3963"/>
                  </a:lnTo>
                  <a:lnTo>
                    <a:pt x="7132" y="4031"/>
                  </a:lnTo>
                  <a:lnTo>
                    <a:pt x="7178" y="4008"/>
                  </a:lnTo>
                  <a:lnTo>
                    <a:pt x="7178" y="3986"/>
                  </a:lnTo>
                  <a:lnTo>
                    <a:pt x="7132" y="3963"/>
                  </a:lnTo>
                  <a:lnTo>
                    <a:pt x="7087" y="3941"/>
                  </a:lnTo>
                  <a:close/>
                  <a:moveTo>
                    <a:pt x="7449" y="3714"/>
                  </a:moveTo>
                  <a:lnTo>
                    <a:pt x="7382" y="3737"/>
                  </a:lnTo>
                  <a:lnTo>
                    <a:pt x="7268" y="3737"/>
                  </a:lnTo>
                  <a:lnTo>
                    <a:pt x="7178" y="3805"/>
                  </a:lnTo>
                  <a:lnTo>
                    <a:pt x="7178" y="3827"/>
                  </a:lnTo>
                  <a:lnTo>
                    <a:pt x="7200" y="3873"/>
                  </a:lnTo>
                  <a:lnTo>
                    <a:pt x="7223" y="3873"/>
                  </a:lnTo>
                  <a:lnTo>
                    <a:pt x="7336" y="3850"/>
                  </a:lnTo>
                  <a:lnTo>
                    <a:pt x="7359" y="3895"/>
                  </a:lnTo>
                  <a:lnTo>
                    <a:pt x="7336" y="3918"/>
                  </a:lnTo>
                  <a:lnTo>
                    <a:pt x="7382" y="3941"/>
                  </a:lnTo>
                  <a:lnTo>
                    <a:pt x="7359" y="3963"/>
                  </a:lnTo>
                  <a:lnTo>
                    <a:pt x="7382" y="3986"/>
                  </a:lnTo>
                  <a:lnTo>
                    <a:pt x="7382" y="4008"/>
                  </a:lnTo>
                  <a:lnTo>
                    <a:pt x="7449" y="4031"/>
                  </a:lnTo>
                  <a:lnTo>
                    <a:pt x="7472" y="4008"/>
                  </a:lnTo>
                  <a:lnTo>
                    <a:pt x="7517" y="3918"/>
                  </a:lnTo>
                  <a:lnTo>
                    <a:pt x="7517" y="3850"/>
                  </a:lnTo>
                  <a:lnTo>
                    <a:pt x="7495" y="3805"/>
                  </a:lnTo>
                  <a:lnTo>
                    <a:pt x="7449" y="3782"/>
                  </a:lnTo>
                  <a:lnTo>
                    <a:pt x="7449" y="3714"/>
                  </a:lnTo>
                  <a:close/>
                  <a:moveTo>
                    <a:pt x="6793" y="3963"/>
                  </a:moveTo>
                  <a:lnTo>
                    <a:pt x="6793" y="3986"/>
                  </a:lnTo>
                  <a:lnTo>
                    <a:pt x="6793" y="4031"/>
                  </a:lnTo>
                  <a:lnTo>
                    <a:pt x="6861" y="4076"/>
                  </a:lnTo>
                  <a:lnTo>
                    <a:pt x="6861" y="4054"/>
                  </a:lnTo>
                  <a:lnTo>
                    <a:pt x="6838" y="4008"/>
                  </a:lnTo>
                  <a:lnTo>
                    <a:pt x="6793" y="3963"/>
                  </a:lnTo>
                  <a:close/>
                  <a:moveTo>
                    <a:pt x="25518" y="3986"/>
                  </a:moveTo>
                  <a:lnTo>
                    <a:pt x="25496" y="4008"/>
                  </a:lnTo>
                  <a:lnTo>
                    <a:pt x="25496" y="4031"/>
                  </a:lnTo>
                  <a:lnTo>
                    <a:pt x="25496" y="4076"/>
                  </a:lnTo>
                  <a:lnTo>
                    <a:pt x="25518" y="4076"/>
                  </a:lnTo>
                  <a:lnTo>
                    <a:pt x="25564" y="4054"/>
                  </a:lnTo>
                  <a:lnTo>
                    <a:pt x="25541" y="4008"/>
                  </a:lnTo>
                  <a:lnTo>
                    <a:pt x="25518" y="3986"/>
                  </a:lnTo>
                  <a:close/>
                  <a:moveTo>
                    <a:pt x="5842" y="3782"/>
                  </a:moveTo>
                  <a:lnTo>
                    <a:pt x="5797" y="3827"/>
                  </a:lnTo>
                  <a:lnTo>
                    <a:pt x="5797" y="3895"/>
                  </a:lnTo>
                  <a:lnTo>
                    <a:pt x="5774" y="3918"/>
                  </a:lnTo>
                  <a:lnTo>
                    <a:pt x="5751" y="3986"/>
                  </a:lnTo>
                  <a:lnTo>
                    <a:pt x="5797" y="4008"/>
                  </a:lnTo>
                  <a:lnTo>
                    <a:pt x="5819" y="4031"/>
                  </a:lnTo>
                  <a:lnTo>
                    <a:pt x="5955" y="4054"/>
                  </a:lnTo>
                  <a:lnTo>
                    <a:pt x="6023" y="4054"/>
                  </a:lnTo>
                  <a:lnTo>
                    <a:pt x="6181" y="4099"/>
                  </a:lnTo>
                  <a:lnTo>
                    <a:pt x="6204" y="4122"/>
                  </a:lnTo>
                  <a:lnTo>
                    <a:pt x="6227" y="4099"/>
                  </a:lnTo>
                  <a:lnTo>
                    <a:pt x="6204" y="4008"/>
                  </a:lnTo>
                  <a:lnTo>
                    <a:pt x="6159" y="3963"/>
                  </a:lnTo>
                  <a:lnTo>
                    <a:pt x="6023" y="3918"/>
                  </a:lnTo>
                  <a:lnTo>
                    <a:pt x="5978" y="3895"/>
                  </a:lnTo>
                  <a:lnTo>
                    <a:pt x="5910" y="3850"/>
                  </a:lnTo>
                  <a:lnTo>
                    <a:pt x="5842" y="3782"/>
                  </a:lnTo>
                  <a:close/>
                  <a:moveTo>
                    <a:pt x="6498" y="3986"/>
                  </a:moveTo>
                  <a:lnTo>
                    <a:pt x="6476" y="4008"/>
                  </a:lnTo>
                  <a:lnTo>
                    <a:pt x="6476" y="4054"/>
                  </a:lnTo>
                  <a:lnTo>
                    <a:pt x="6544" y="4167"/>
                  </a:lnTo>
                  <a:lnTo>
                    <a:pt x="6544" y="4144"/>
                  </a:lnTo>
                  <a:lnTo>
                    <a:pt x="6589" y="4099"/>
                  </a:lnTo>
                  <a:lnTo>
                    <a:pt x="6566" y="4054"/>
                  </a:lnTo>
                  <a:lnTo>
                    <a:pt x="6544" y="4031"/>
                  </a:lnTo>
                  <a:lnTo>
                    <a:pt x="6498" y="3986"/>
                  </a:lnTo>
                  <a:close/>
                  <a:moveTo>
                    <a:pt x="25564" y="4099"/>
                  </a:moveTo>
                  <a:lnTo>
                    <a:pt x="25541" y="4144"/>
                  </a:lnTo>
                  <a:lnTo>
                    <a:pt x="25564" y="4167"/>
                  </a:lnTo>
                  <a:lnTo>
                    <a:pt x="25564" y="4190"/>
                  </a:lnTo>
                  <a:lnTo>
                    <a:pt x="25586" y="4167"/>
                  </a:lnTo>
                  <a:lnTo>
                    <a:pt x="25609" y="4144"/>
                  </a:lnTo>
                  <a:lnTo>
                    <a:pt x="25609" y="4099"/>
                  </a:lnTo>
                  <a:close/>
                  <a:moveTo>
                    <a:pt x="1698" y="3465"/>
                  </a:moveTo>
                  <a:lnTo>
                    <a:pt x="1676" y="3510"/>
                  </a:lnTo>
                  <a:lnTo>
                    <a:pt x="1630" y="3556"/>
                  </a:lnTo>
                  <a:lnTo>
                    <a:pt x="1494" y="3556"/>
                  </a:lnTo>
                  <a:lnTo>
                    <a:pt x="1653" y="3737"/>
                  </a:lnTo>
                  <a:lnTo>
                    <a:pt x="1721" y="3850"/>
                  </a:lnTo>
                  <a:lnTo>
                    <a:pt x="1744" y="3941"/>
                  </a:lnTo>
                  <a:lnTo>
                    <a:pt x="1789" y="3941"/>
                  </a:lnTo>
                  <a:lnTo>
                    <a:pt x="1902" y="4008"/>
                  </a:lnTo>
                  <a:lnTo>
                    <a:pt x="1970" y="4167"/>
                  </a:lnTo>
                  <a:lnTo>
                    <a:pt x="1970" y="4212"/>
                  </a:lnTo>
                  <a:lnTo>
                    <a:pt x="2083" y="4235"/>
                  </a:lnTo>
                  <a:lnTo>
                    <a:pt x="2128" y="4190"/>
                  </a:lnTo>
                  <a:lnTo>
                    <a:pt x="2151" y="3986"/>
                  </a:lnTo>
                  <a:lnTo>
                    <a:pt x="2174" y="3918"/>
                  </a:lnTo>
                  <a:lnTo>
                    <a:pt x="2151" y="3873"/>
                  </a:lnTo>
                  <a:lnTo>
                    <a:pt x="2061" y="3782"/>
                  </a:lnTo>
                  <a:lnTo>
                    <a:pt x="1993" y="3737"/>
                  </a:lnTo>
                  <a:lnTo>
                    <a:pt x="1811" y="3510"/>
                  </a:lnTo>
                  <a:lnTo>
                    <a:pt x="1721" y="3465"/>
                  </a:lnTo>
                  <a:close/>
                  <a:moveTo>
                    <a:pt x="6340" y="4122"/>
                  </a:moveTo>
                  <a:lnTo>
                    <a:pt x="6317" y="4167"/>
                  </a:lnTo>
                  <a:lnTo>
                    <a:pt x="6295" y="4235"/>
                  </a:lnTo>
                  <a:lnTo>
                    <a:pt x="6340" y="4258"/>
                  </a:lnTo>
                  <a:lnTo>
                    <a:pt x="6431" y="4258"/>
                  </a:lnTo>
                  <a:lnTo>
                    <a:pt x="6431" y="4190"/>
                  </a:lnTo>
                  <a:lnTo>
                    <a:pt x="6385" y="4122"/>
                  </a:lnTo>
                  <a:close/>
                  <a:moveTo>
                    <a:pt x="7382" y="4484"/>
                  </a:moveTo>
                  <a:lnTo>
                    <a:pt x="7472" y="4597"/>
                  </a:lnTo>
                  <a:lnTo>
                    <a:pt x="7472" y="4620"/>
                  </a:lnTo>
                  <a:lnTo>
                    <a:pt x="7495" y="4620"/>
                  </a:lnTo>
                  <a:lnTo>
                    <a:pt x="7540" y="4642"/>
                  </a:lnTo>
                  <a:lnTo>
                    <a:pt x="7540" y="4620"/>
                  </a:lnTo>
                  <a:lnTo>
                    <a:pt x="7517" y="4597"/>
                  </a:lnTo>
                  <a:lnTo>
                    <a:pt x="7427" y="4507"/>
                  </a:lnTo>
                  <a:lnTo>
                    <a:pt x="7382" y="4484"/>
                  </a:lnTo>
                  <a:close/>
                  <a:moveTo>
                    <a:pt x="25586" y="4575"/>
                  </a:moveTo>
                  <a:lnTo>
                    <a:pt x="25564" y="4665"/>
                  </a:lnTo>
                  <a:lnTo>
                    <a:pt x="25586" y="4665"/>
                  </a:lnTo>
                  <a:lnTo>
                    <a:pt x="25609" y="4710"/>
                  </a:lnTo>
                  <a:lnTo>
                    <a:pt x="25609" y="4688"/>
                  </a:lnTo>
                  <a:lnTo>
                    <a:pt x="25609" y="4620"/>
                  </a:lnTo>
                  <a:lnTo>
                    <a:pt x="25609" y="4575"/>
                  </a:lnTo>
                  <a:close/>
                  <a:moveTo>
                    <a:pt x="27081" y="4642"/>
                  </a:moveTo>
                  <a:lnTo>
                    <a:pt x="27149" y="4733"/>
                  </a:lnTo>
                  <a:lnTo>
                    <a:pt x="27216" y="4778"/>
                  </a:lnTo>
                  <a:lnTo>
                    <a:pt x="27239" y="4824"/>
                  </a:lnTo>
                  <a:lnTo>
                    <a:pt x="27284" y="4824"/>
                  </a:lnTo>
                  <a:lnTo>
                    <a:pt x="27284" y="4778"/>
                  </a:lnTo>
                  <a:lnTo>
                    <a:pt x="27081" y="4642"/>
                  </a:lnTo>
                  <a:close/>
                  <a:moveTo>
                    <a:pt x="7427" y="4665"/>
                  </a:moveTo>
                  <a:lnTo>
                    <a:pt x="7382" y="4778"/>
                  </a:lnTo>
                  <a:lnTo>
                    <a:pt x="7336" y="4824"/>
                  </a:lnTo>
                  <a:lnTo>
                    <a:pt x="7359" y="4846"/>
                  </a:lnTo>
                  <a:lnTo>
                    <a:pt x="7427" y="4869"/>
                  </a:lnTo>
                  <a:lnTo>
                    <a:pt x="7540" y="4846"/>
                  </a:lnTo>
                  <a:lnTo>
                    <a:pt x="7721" y="4937"/>
                  </a:lnTo>
                  <a:lnTo>
                    <a:pt x="7744" y="4892"/>
                  </a:lnTo>
                  <a:lnTo>
                    <a:pt x="7789" y="4892"/>
                  </a:lnTo>
                  <a:lnTo>
                    <a:pt x="7744" y="4869"/>
                  </a:lnTo>
                  <a:lnTo>
                    <a:pt x="7721" y="4846"/>
                  </a:lnTo>
                  <a:lnTo>
                    <a:pt x="7653" y="4778"/>
                  </a:lnTo>
                  <a:lnTo>
                    <a:pt x="7631" y="4824"/>
                  </a:lnTo>
                  <a:lnTo>
                    <a:pt x="7608" y="4824"/>
                  </a:lnTo>
                  <a:lnTo>
                    <a:pt x="7563" y="4756"/>
                  </a:lnTo>
                  <a:lnTo>
                    <a:pt x="7517" y="4733"/>
                  </a:lnTo>
                  <a:lnTo>
                    <a:pt x="7495" y="4688"/>
                  </a:lnTo>
                  <a:lnTo>
                    <a:pt x="7427" y="4665"/>
                  </a:lnTo>
                  <a:close/>
                  <a:moveTo>
                    <a:pt x="6634" y="4846"/>
                  </a:moveTo>
                  <a:lnTo>
                    <a:pt x="6566" y="4914"/>
                  </a:lnTo>
                  <a:lnTo>
                    <a:pt x="6566" y="4959"/>
                  </a:lnTo>
                  <a:lnTo>
                    <a:pt x="6680" y="4982"/>
                  </a:lnTo>
                  <a:lnTo>
                    <a:pt x="6770" y="4959"/>
                  </a:lnTo>
                  <a:lnTo>
                    <a:pt x="6793" y="4937"/>
                  </a:lnTo>
                  <a:lnTo>
                    <a:pt x="6770" y="4892"/>
                  </a:lnTo>
                  <a:lnTo>
                    <a:pt x="6680" y="4869"/>
                  </a:lnTo>
                  <a:lnTo>
                    <a:pt x="6634" y="4846"/>
                  </a:lnTo>
                  <a:close/>
                  <a:moveTo>
                    <a:pt x="28281" y="4688"/>
                  </a:moveTo>
                  <a:lnTo>
                    <a:pt x="28213" y="4710"/>
                  </a:lnTo>
                  <a:lnTo>
                    <a:pt x="28100" y="4710"/>
                  </a:lnTo>
                  <a:lnTo>
                    <a:pt x="28077" y="4733"/>
                  </a:lnTo>
                  <a:lnTo>
                    <a:pt x="28032" y="4733"/>
                  </a:lnTo>
                  <a:lnTo>
                    <a:pt x="27986" y="4756"/>
                  </a:lnTo>
                  <a:lnTo>
                    <a:pt x="27918" y="4733"/>
                  </a:lnTo>
                  <a:lnTo>
                    <a:pt x="27873" y="4756"/>
                  </a:lnTo>
                  <a:lnTo>
                    <a:pt x="27873" y="4801"/>
                  </a:lnTo>
                  <a:lnTo>
                    <a:pt x="27828" y="4846"/>
                  </a:lnTo>
                  <a:lnTo>
                    <a:pt x="27918" y="4892"/>
                  </a:lnTo>
                  <a:lnTo>
                    <a:pt x="28032" y="4892"/>
                  </a:lnTo>
                  <a:lnTo>
                    <a:pt x="28077" y="4959"/>
                  </a:lnTo>
                  <a:lnTo>
                    <a:pt x="28100" y="4959"/>
                  </a:lnTo>
                  <a:lnTo>
                    <a:pt x="28122" y="4937"/>
                  </a:lnTo>
                  <a:lnTo>
                    <a:pt x="28190" y="4914"/>
                  </a:lnTo>
                  <a:lnTo>
                    <a:pt x="28190" y="4982"/>
                  </a:lnTo>
                  <a:lnTo>
                    <a:pt x="28235" y="5027"/>
                  </a:lnTo>
                  <a:lnTo>
                    <a:pt x="28349" y="5005"/>
                  </a:lnTo>
                  <a:lnTo>
                    <a:pt x="28349" y="4959"/>
                  </a:lnTo>
                  <a:lnTo>
                    <a:pt x="28303" y="4914"/>
                  </a:lnTo>
                  <a:lnTo>
                    <a:pt x="28235" y="4914"/>
                  </a:lnTo>
                  <a:lnTo>
                    <a:pt x="28190" y="4824"/>
                  </a:lnTo>
                  <a:lnTo>
                    <a:pt x="28145" y="4801"/>
                  </a:lnTo>
                  <a:lnTo>
                    <a:pt x="28145" y="4756"/>
                  </a:lnTo>
                  <a:lnTo>
                    <a:pt x="28190" y="4733"/>
                  </a:lnTo>
                  <a:lnTo>
                    <a:pt x="28281" y="4846"/>
                  </a:lnTo>
                  <a:lnTo>
                    <a:pt x="28349" y="4892"/>
                  </a:lnTo>
                  <a:lnTo>
                    <a:pt x="28394" y="4937"/>
                  </a:lnTo>
                  <a:lnTo>
                    <a:pt x="28439" y="4959"/>
                  </a:lnTo>
                  <a:lnTo>
                    <a:pt x="28507" y="4937"/>
                  </a:lnTo>
                  <a:lnTo>
                    <a:pt x="28575" y="4959"/>
                  </a:lnTo>
                  <a:lnTo>
                    <a:pt x="28598" y="4982"/>
                  </a:lnTo>
                  <a:lnTo>
                    <a:pt x="28643" y="4959"/>
                  </a:lnTo>
                  <a:lnTo>
                    <a:pt x="28711" y="4914"/>
                  </a:lnTo>
                  <a:lnTo>
                    <a:pt x="28666" y="4869"/>
                  </a:lnTo>
                  <a:lnTo>
                    <a:pt x="28688" y="4846"/>
                  </a:lnTo>
                  <a:lnTo>
                    <a:pt x="28666" y="4801"/>
                  </a:lnTo>
                  <a:lnTo>
                    <a:pt x="28462" y="4710"/>
                  </a:lnTo>
                  <a:lnTo>
                    <a:pt x="28417" y="4710"/>
                  </a:lnTo>
                  <a:lnTo>
                    <a:pt x="28281" y="4688"/>
                  </a:lnTo>
                  <a:close/>
                  <a:moveTo>
                    <a:pt x="21080" y="5005"/>
                  </a:moveTo>
                  <a:lnTo>
                    <a:pt x="21035" y="5050"/>
                  </a:lnTo>
                  <a:lnTo>
                    <a:pt x="21012" y="5095"/>
                  </a:lnTo>
                  <a:lnTo>
                    <a:pt x="21035" y="5095"/>
                  </a:lnTo>
                  <a:lnTo>
                    <a:pt x="21058" y="5073"/>
                  </a:lnTo>
                  <a:lnTo>
                    <a:pt x="21194" y="5073"/>
                  </a:lnTo>
                  <a:lnTo>
                    <a:pt x="21216" y="5027"/>
                  </a:lnTo>
                  <a:lnTo>
                    <a:pt x="21171" y="5005"/>
                  </a:lnTo>
                  <a:close/>
                  <a:moveTo>
                    <a:pt x="25405" y="4869"/>
                  </a:moveTo>
                  <a:lnTo>
                    <a:pt x="25360" y="4892"/>
                  </a:lnTo>
                  <a:lnTo>
                    <a:pt x="25337" y="5005"/>
                  </a:lnTo>
                  <a:lnTo>
                    <a:pt x="25360" y="5095"/>
                  </a:lnTo>
                  <a:lnTo>
                    <a:pt x="25405" y="5095"/>
                  </a:lnTo>
                  <a:lnTo>
                    <a:pt x="25450" y="5073"/>
                  </a:lnTo>
                  <a:lnTo>
                    <a:pt x="25473" y="4982"/>
                  </a:lnTo>
                  <a:lnTo>
                    <a:pt x="25450" y="4937"/>
                  </a:lnTo>
                  <a:lnTo>
                    <a:pt x="25496" y="4892"/>
                  </a:lnTo>
                  <a:lnTo>
                    <a:pt x="25405" y="4869"/>
                  </a:lnTo>
                  <a:close/>
                  <a:moveTo>
                    <a:pt x="28122" y="5005"/>
                  </a:moveTo>
                  <a:lnTo>
                    <a:pt x="28100" y="5027"/>
                  </a:lnTo>
                  <a:lnTo>
                    <a:pt x="28054" y="5027"/>
                  </a:lnTo>
                  <a:lnTo>
                    <a:pt x="28009" y="5050"/>
                  </a:lnTo>
                  <a:lnTo>
                    <a:pt x="28100" y="5095"/>
                  </a:lnTo>
                  <a:lnTo>
                    <a:pt x="28145" y="5095"/>
                  </a:lnTo>
                  <a:lnTo>
                    <a:pt x="28190" y="5050"/>
                  </a:lnTo>
                  <a:lnTo>
                    <a:pt x="28167" y="5027"/>
                  </a:lnTo>
                  <a:lnTo>
                    <a:pt x="28122" y="5005"/>
                  </a:lnTo>
                  <a:close/>
                  <a:moveTo>
                    <a:pt x="2513" y="4665"/>
                  </a:moveTo>
                  <a:lnTo>
                    <a:pt x="2468" y="4688"/>
                  </a:lnTo>
                  <a:lnTo>
                    <a:pt x="2559" y="4846"/>
                  </a:lnTo>
                  <a:lnTo>
                    <a:pt x="2536" y="4914"/>
                  </a:lnTo>
                  <a:lnTo>
                    <a:pt x="2513" y="4982"/>
                  </a:lnTo>
                  <a:lnTo>
                    <a:pt x="2491" y="5050"/>
                  </a:lnTo>
                  <a:lnTo>
                    <a:pt x="2468" y="5095"/>
                  </a:lnTo>
                  <a:lnTo>
                    <a:pt x="2536" y="5141"/>
                  </a:lnTo>
                  <a:lnTo>
                    <a:pt x="2581" y="5095"/>
                  </a:lnTo>
                  <a:lnTo>
                    <a:pt x="2627" y="4982"/>
                  </a:lnTo>
                  <a:lnTo>
                    <a:pt x="2649" y="4869"/>
                  </a:lnTo>
                  <a:lnTo>
                    <a:pt x="2604" y="4801"/>
                  </a:lnTo>
                  <a:lnTo>
                    <a:pt x="2559" y="4688"/>
                  </a:lnTo>
                  <a:lnTo>
                    <a:pt x="2513" y="4665"/>
                  </a:lnTo>
                  <a:close/>
                  <a:moveTo>
                    <a:pt x="7359" y="4937"/>
                  </a:moveTo>
                  <a:lnTo>
                    <a:pt x="7268" y="5005"/>
                  </a:lnTo>
                  <a:lnTo>
                    <a:pt x="7268" y="4982"/>
                  </a:lnTo>
                  <a:lnTo>
                    <a:pt x="7223" y="4982"/>
                  </a:lnTo>
                  <a:lnTo>
                    <a:pt x="7200" y="5050"/>
                  </a:lnTo>
                  <a:lnTo>
                    <a:pt x="7246" y="5095"/>
                  </a:lnTo>
                  <a:lnTo>
                    <a:pt x="7268" y="5186"/>
                  </a:lnTo>
                  <a:lnTo>
                    <a:pt x="7314" y="5141"/>
                  </a:lnTo>
                  <a:lnTo>
                    <a:pt x="7382" y="5163"/>
                  </a:lnTo>
                  <a:lnTo>
                    <a:pt x="7382" y="5141"/>
                  </a:lnTo>
                  <a:lnTo>
                    <a:pt x="7427" y="5095"/>
                  </a:lnTo>
                  <a:lnTo>
                    <a:pt x="7449" y="5050"/>
                  </a:lnTo>
                  <a:lnTo>
                    <a:pt x="7449" y="5027"/>
                  </a:lnTo>
                  <a:lnTo>
                    <a:pt x="7359" y="4937"/>
                  </a:lnTo>
                  <a:close/>
                  <a:moveTo>
                    <a:pt x="25428" y="5163"/>
                  </a:moveTo>
                  <a:lnTo>
                    <a:pt x="25382" y="5276"/>
                  </a:lnTo>
                  <a:lnTo>
                    <a:pt x="25405" y="5299"/>
                  </a:lnTo>
                  <a:lnTo>
                    <a:pt x="25496" y="5299"/>
                  </a:lnTo>
                  <a:lnTo>
                    <a:pt x="25496" y="5276"/>
                  </a:lnTo>
                  <a:lnTo>
                    <a:pt x="25473" y="5163"/>
                  </a:lnTo>
                  <a:close/>
                  <a:moveTo>
                    <a:pt x="25677" y="4914"/>
                  </a:moveTo>
                  <a:lnTo>
                    <a:pt x="25654" y="4937"/>
                  </a:lnTo>
                  <a:lnTo>
                    <a:pt x="25609" y="5005"/>
                  </a:lnTo>
                  <a:lnTo>
                    <a:pt x="25541" y="4937"/>
                  </a:lnTo>
                  <a:lnTo>
                    <a:pt x="25518" y="4937"/>
                  </a:lnTo>
                  <a:lnTo>
                    <a:pt x="25518" y="4982"/>
                  </a:lnTo>
                  <a:lnTo>
                    <a:pt x="25496" y="5050"/>
                  </a:lnTo>
                  <a:lnTo>
                    <a:pt x="25496" y="5073"/>
                  </a:lnTo>
                  <a:lnTo>
                    <a:pt x="25564" y="5141"/>
                  </a:lnTo>
                  <a:lnTo>
                    <a:pt x="25632" y="5186"/>
                  </a:lnTo>
                  <a:lnTo>
                    <a:pt x="25609" y="5254"/>
                  </a:lnTo>
                  <a:lnTo>
                    <a:pt x="25632" y="5322"/>
                  </a:lnTo>
                  <a:lnTo>
                    <a:pt x="25654" y="5322"/>
                  </a:lnTo>
                  <a:lnTo>
                    <a:pt x="25745" y="5276"/>
                  </a:lnTo>
                  <a:lnTo>
                    <a:pt x="25767" y="5299"/>
                  </a:lnTo>
                  <a:lnTo>
                    <a:pt x="25790" y="5344"/>
                  </a:lnTo>
                  <a:lnTo>
                    <a:pt x="25858" y="5367"/>
                  </a:lnTo>
                  <a:lnTo>
                    <a:pt x="25926" y="5344"/>
                  </a:lnTo>
                  <a:lnTo>
                    <a:pt x="25949" y="5322"/>
                  </a:lnTo>
                  <a:lnTo>
                    <a:pt x="25949" y="5276"/>
                  </a:lnTo>
                  <a:lnTo>
                    <a:pt x="25926" y="5254"/>
                  </a:lnTo>
                  <a:lnTo>
                    <a:pt x="25903" y="5231"/>
                  </a:lnTo>
                  <a:lnTo>
                    <a:pt x="25790" y="5231"/>
                  </a:lnTo>
                  <a:lnTo>
                    <a:pt x="25745" y="5163"/>
                  </a:lnTo>
                  <a:lnTo>
                    <a:pt x="25790" y="5050"/>
                  </a:lnTo>
                  <a:lnTo>
                    <a:pt x="25699" y="4937"/>
                  </a:lnTo>
                  <a:lnTo>
                    <a:pt x="25677" y="4914"/>
                  </a:lnTo>
                  <a:close/>
                  <a:moveTo>
                    <a:pt x="26084" y="2944"/>
                  </a:moveTo>
                  <a:lnTo>
                    <a:pt x="26016" y="2967"/>
                  </a:lnTo>
                  <a:lnTo>
                    <a:pt x="25971" y="2990"/>
                  </a:lnTo>
                  <a:lnTo>
                    <a:pt x="25835" y="3125"/>
                  </a:lnTo>
                  <a:lnTo>
                    <a:pt x="25767" y="3216"/>
                  </a:lnTo>
                  <a:lnTo>
                    <a:pt x="25722" y="3329"/>
                  </a:lnTo>
                  <a:lnTo>
                    <a:pt x="25699" y="3397"/>
                  </a:lnTo>
                  <a:lnTo>
                    <a:pt x="25677" y="3442"/>
                  </a:lnTo>
                  <a:lnTo>
                    <a:pt x="25677" y="3510"/>
                  </a:lnTo>
                  <a:lnTo>
                    <a:pt x="25586" y="3691"/>
                  </a:lnTo>
                  <a:lnTo>
                    <a:pt x="25609" y="3782"/>
                  </a:lnTo>
                  <a:lnTo>
                    <a:pt x="25677" y="3941"/>
                  </a:lnTo>
                  <a:lnTo>
                    <a:pt x="25745" y="4008"/>
                  </a:lnTo>
                  <a:lnTo>
                    <a:pt x="25745" y="4054"/>
                  </a:lnTo>
                  <a:lnTo>
                    <a:pt x="25699" y="4099"/>
                  </a:lnTo>
                  <a:lnTo>
                    <a:pt x="25699" y="4144"/>
                  </a:lnTo>
                  <a:lnTo>
                    <a:pt x="25677" y="4190"/>
                  </a:lnTo>
                  <a:lnTo>
                    <a:pt x="25699" y="4280"/>
                  </a:lnTo>
                  <a:lnTo>
                    <a:pt x="25745" y="4371"/>
                  </a:lnTo>
                  <a:lnTo>
                    <a:pt x="25790" y="4416"/>
                  </a:lnTo>
                  <a:lnTo>
                    <a:pt x="25813" y="4439"/>
                  </a:lnTo>
                  <a:lnTo>
                    <a:pt x="25813" y="4552"/>
                  </a:lnTo>
                  <a:lnTo>
                    <a:pt x="25790" y="4642"/>
                  </a:lnTo>
                  <a:lnTo>
                    <a:pt x="25813" y="4733"/>
                  </a:lnTo>
                  <a:lnTo>
                    <a:pt x="25790" y="4801"/>
                  </a:lnTo>
                  <a:lnTo>
                    <a:pt x="25813" y="4869"/>
                  </a:lnTo>
                  <a:lnTo>
                    <a:pt x="25858" y="4914"/>
                  </a:lnTo>
                  <a:lnTo>
                    <a:pt x="25926" y="4982"/>
                  </a:lnTo>
                  <a:lnTo>
                    <a:pt x="25971" y="5005"/>
                  </a:lnTo>
                  <a:lnTo>
                    <a:pt x="26062" y="5186"/>
                  </a:lnTo>
                  <a:lnTo>
                    <a:pt x="26084" y="5231"/>
                  </a:lnTo>
                  <a:lnTo>
                    <a:pt x="26243" y="5299"/>
                  </a:lnTo>
                  <a:lnTo>
                    <a:pt x="26266" y="5367"/>
                  </a:lnTo>
                  <a:lnTo>
                    <a:pt x="26401" y="5390"/>
                  </a:lnTo>
                  <a:lnTo>
                    <a:pt x="26311" y="5322"/>
                  </a:lnTo>
                  <a:lnTo>
                    <a:pt x="26243" y="5254"/>
                  </a:lnTo>
                  <a:lnTo>
                    <a:pt x="26130" y="5050"/>
                  </a:lnTo>
                  <a:lnTo>
                    <a:pt x="26039" y="4869"/>
                  </a:lnTo>
                  <a:lnTo>
                    <a:pt x="25971" y="4642"/>
                  </a:lnTo>
                  <a:lnTo>
                    <a:pt x="25971" y="4552"/>
                  </a:lnTo>
                  <a:lnTo>
                    <a:pt x="25994" y="4507"/>
                  </a:lnTo>
                  <a:lnTo>
                    <a:pt x="25971" y="4439"/>
                  </a:lnTo>
                  <a:lnTo>
                    <a:pt x="25971" y="4393"/>
                  </a:lnTo>
                  <a:lnTo>
                    <a:pt x="25994" y="4325"/>
                  </a:lnTo>
                  <a:lnTo>
                    <a:pt x="26039" y="4303"/>
                  </a:lnTo>
                  <a:lnTo>
                    <a:pt x="26130" y="4303"/>
                  </a:lnTo>
                  <a:lnTo>
                    <a:pt x="26220" y="4348"/>
                  </a:lnTo>
                  <a:lnTo>
                    <a:pt x="26311" y="4371"/>
                  </a:lnTo>
                  <a:lnTo>
                    <a:pt x="26401" y="4371"/>
                  </a:lnTo>
                  <a:lnTo>
                    <a:pt x="26492" y="4416"/>
                  </a:lnTo>
                  <a:lnTo>
                    <a:pt x="26764" y="4507"/>
                  </a:lnTo>
                  <a:lnTo>
                    <a:pt x="26741" y="4461"/>
                  </a:lnTo>
                  <a:lnTo>
                    <a:pt x="26696" y="4439"/>
                  </a:lnTo>
                  <a:lnTo>
                    <a:pt x="26650" y="4416"/>
                  </a:lnTo>
                  <a:lnTo>
                    <a:pt x="26605" y="4393"/>
                  </a:lnTo>
                  <a:lnTo>
                    <a:pt x="26605" y="4325"/>
                  </a:lnTo>
                  <a:lnTo>
                    <a:pt x="26582" y="4280"/>
                  </a:lnTo>
                  <a:lnTo>
                    <a:pt x="26537" y="4235"/>
                  </a:lnTo>
                  <a:lnTo>
                    <a:pt x="26379" y="4167"/>
                  </a:lnTo>
                  <a:lnTo>
                    <a:pt x="26266" y="4099"/>
                  </a:lnTo>
                  <a:lnTo>
                    <a:pt x="26266" y="4031"/>
                  </a:lnTo>
                  <a:lnTo>
                    <a:pt x="26288" y="3986"/>
                  </a:lnTo>
                  <a:lnTo>
                    <a:pt x="26333" y="3963"/>
                  </a:lnTo>
                  <a:lnTo>
                    <a:pt x="26469" y="3895"/>
                  </a:lnTo>
                  <a:lnTo>
                    <a:pt x="26582" y="3827"/>
                  </a:lnTo>
                  <a:lnTo>
                    <a:pt x="26605" y="3805"/>
                  </a:lnTo>
                  <a:lnTo>
                    <a:pt x="26628" y="3601"/>
                  </a:lnTo>
                  <a:lnTo>
                    <a:pt x="26605" y="3533"/>
                  </a:lnTo>
                  <a:lnTo>
                    <a:pt x="26605" y="3465"/>
                  </a:lnTo>
                  <a:lnTo>
                    <a:pt x="26605" y="3442"/>
                  </a:lnTo>
                  <a:lnTo>
                    <a:pt x="26469" y="3442"/>
                  </a:lnTo>
                  <a:lnTo>
                    <a:pt x="26379" y="3488"/>
                  </a:lnTo>
                  <a:lnTo>
                    <a:pt x="26220" y="3578"/>
                  </a:lnTo>
                  <a:lnTo>
                    <a:pt x="26175" y="3646"/>
                  </a:lnTo>
                  <a:lnTo>
                    <a:pt x="26175" y="3691"/>
                  </a:lnTo>
                  <a:lnTo>
                    <a:pt x="26175" y="3759"/>
                  </a:lnTo>
                  <a:lnTo>
                    <a:pt x="26152" y="3782"/>
                  </a:lnTo>
                  <a:lnTo>
                    <a:pt x="26084" y="3805"/>
                  </a:lnTo>
                  <a:lnTo>
                    <a:pt x="26016" y="3850"/>
                  </a:lnTo>
                  <a:lnTo>
                    <a:pt x="25994" y="3941"/>
                  </a:lnTo>
                  <a:lnTo>
                    <a:pt x="25994" y="3986"/>
                  </a:lnTo>
                  <a:lnTo>
                    <a:pt x="25949" y="4031"/>
                  </a:lnTo>
                  <a:lnTo>
                    <a:pt x="25903" y="4031"/>
                  </a:lnTo>
                  <a:lnTo>
                    <a:pt x="25835" y="4008"/>
                  </a:lnTo>
                  <a:lnTo>
                    <a:pt x="25790" y="3986"/>
                  </a:lnTo>
                  <a:lnTo>
                    <a:pt x="25767" y="3941"/>
                  </a:lnTo>
                  <a:lnTo>
                    <a:pt x="25767" y="3918"/>
                  </a:lnTo>
                  <a:lnTo>
                    <a:pt x="25767" y="3873"/>
                  </a:lnTo>
                  <a:lnTo>
                    <a:pt x="25971" y="3759"/>
                  </a:lnTo>
                  <a:lnTo>
                    <a:pt x="26039" y="3669"/>
                  </a:lnTo>
                  <a:lnTo>
                    <a:pt x="26062" y="3624"/>
                  </a:lnTo>
                  <a:lnTo>
                    <a:pt x="26062" y="3533"/>
                  </a:lnTo>
                  <a:lnTo>
                    <a:pt x="26062" y="3420"/>
                  </a:lnTo>
                  <a:lnTo>
                    <a:pt x="26062" y="3329"/>
                  </a:lnTo>
                  <a:lnTo>
                    <a:pt x="26016" y="3261"/>
                  </a:lnTo>
                  <a:lnTo>
                    <a:pt x="25971" y="3239"/>
                  </a:lnTo>
                  <a:lnTo>
                    <a:pt x="25971" y="3171"/>
                  </a:lnTo>
                  <a:lnTo>
                    <a:pt x="25971" y="3148"/>
                  </a:lnTo>
                  <a:lnTo>
                    <a:pt x="26084" y="3012"/>
                  </a:lnTo>
                  <a:lnTo>
                    <a:pt x="26084" y="2967"/>
                  </a:lnTo>
                  <a:lnTo>
                    <a:pt x="26084" y="2944"/>
                  </a:lnTo>
                  <a:close/>
                  <a:moveTo>
                    <a:pt x="28281" y="5276"/>
                  </a:moveTo>
                  <a:lnTo>
                    <a:pt x="28281" y="5322"/>
                  </a:lnTo>
                  <a:lnTo>
                    <a:pt x="28077" y="5322"/>
                  </a:lnTo>
                  <a:lnTo>
                    <a:pt x="28054" y="5344"/>
                  </a:lnTo>
                  <a:lnTo>
                    <a:pt x="28009" y="5344"/>
                  </a:lnTo>
                  <a:lnTo>
                    <a:pt x="27986" y="5367"/>
                  </a:lnTo>
                  <a:lnTo>
                    <a:pt x="27964" y="5412"/>
                  </a:lnTo>
                  <a:lnTo>
                    <a:pt x="28303" y="5367"/>
                  </a:lnTo>
                  <a:lnTo>
                    <a:pt x="28349" y="5322"/>
                  </a:lnTo>
                  <a:lnTo>
                    <a:pt x="28349" y="5299"/>
                  </a:lnTo>
                  <a:lnTo>
                    <a:pt x="28281" y="5276"/>
                  </a:lnTo>
                  <a:close/>
                  <a:moveTo>
                    <a:pt x="31519" y="5412"/>
                  </a:moveTo>
                  <a:lnTo>
                    <a:pt x="31473" y="5458"/>
                  </a:lnTo>
                  <a:lnTo>
                    <a:pt x="31451" y="5503"/>
                  </a:lnTo>
                  <a:lnTo>
                    <a:pt x="31496" y="5548"/>
                  </a:lnTo>
                  <a:lnTo>
                    <a:pt x="31541" y="5571"/>
                  </a:lnTo>
                  <a:lnTo>
                    <a:pt x="31587" y="5548"/>
                  </a:lnTo>
                  <a:lnTo>
                    <a:pt x="31609" y="5503"/>
                  </a:lnTo>
                  <a:lnTo>
                    <a:pt x="31587" y="5480"/>
                  </a:lnTo>
                  <a:lnTo>
                    <a:pt x="31564" y="5458"/>
                  </a:lnTo>
                  <a:lnTo>
                    <a:pt x="31519" y="5412"/>
                  </a:lnTo>
                  <a:close/>
                  <a:moveTo>
                    <a:pt x="31926" y="5186"/>
                  </a:moveTo>
                  <a:lnTo>
                    <a:pt x="31926" y="5231"/>
                  </a:lnTo>
                  <a:lnTo>
                    <a:pt x="31949" y="5276"/>
                  </a:lnTo>
                  <a:lnTo>
                    <a:pt x="31994" y="5299"/>
                  </a:lnTo>
                  <a:lnTo>
                    <a:pt x="32039" y="5299"/>
                  </a:lnTo>
                  <a:lnTo>
                    <a:pt x="32130" y="5367"/>
                  </a:lnTo>
                  <a:lnTo>
                    <a:pt x="32198" y="5322"/>
                  </a:lnTo>
                  <a:lnTo>
                    <a:pt x="32266" y="5480"/>
                  </a:lnTo>
                  <a:lnTo>
                    <a:pt x="32288" y="5571"/>
                  </a:lnTo>
                  <a:lnTo>
                    <a:pt x="32334" y="5616"/>
                  </a:lnTo>
                  <a:lnTo>
                    <a:pt x="32402" y="5593"/>
                  </a:lnTo>
                  <a:lnTo>
                    <a:pt x="32492" y="5639"/>
                  </a:lnTo>
                  <a:lnTo>
                    <a:pt x="32538" y="5639"/>
                  </a:lnTo>
                  <a:lnTo>
                    <a:pt x="32651" y="5593"/>
                  </a:lnTo>
                  <a:lnTo>
                    <a:pt x="32696" y="5548"/>
                  </a:lnTo>
                  <a:lnTo>
                    <a:pt x="32628" y="5526"/>
                  </a:lnTo>
                  <a:lnTo>
                    <a:pt x="32538" y="5458"/>
                  </a:lnTo>
                  <a:lnTo>
                    <a:pt x="32470" y="5367"/>
                  </a:lnTo>
                  <a:lnTo>
                    <a:pt x="32311" y="5254"/>
                  </a:lnTo>
                  <a:lnTo>
                    <a:pt x="32288" y="5231"/>
                  </a:lnTo>
                  <a:lnTo>
                    <a:pt x="32198" y="5254"/>
                  </a:lnTo>
                  <a:lnTo>
                    <a:pt x="32153" y="5231"/>
                  </a:lnTo>
                  <a:lnTo>
                    <a:pt x="32085" y="5231"/>
                  </a:lnTo>
                  <a:lnTo>
                    <a:pt x="31926" y="5186"/>
                  </a:lnTo>
                  <a:close/>
                  <a:moveTo>
                    <a:pt x="11344" y="5458"/>
                  </a:moveTo>
                  <a:lnTo>
                    <a:pt x="11321" y="5503"/>
                  </a:lnTo>
                  <a:lnTo>
                    <a:pt x="11299" y="5661"/>
                  </a:lnTo>
                  <a:lnTo>
                    <a:pt x="11321" y="5684"/>
                  </a:lnTo>
                  <a:lnTo>
                    <a:pt x="11367" y="5684"/>
                  </a:lnTo>
                  <a:lnTo>
                    <a:pt x="11525" y="5616"/>
                  </a:lnTo>
                  <a:lnTo>
                    <a:pt x="11548" y="5571"/>
                  </a:lnTo>
                  <a:lnTo>
                    <a:pt x="11570" y="5548"/>
                  </a:lnTo>
                  <a:lnTo>
                    <a:pt x="11548" y="5503"/>
                  </a:lnTo>
                  <a:lnTo>
                    <a:pt x="11525" y="5480"/>
                  </a:lnTo>
                  <a:lnTo>
                    <a:pt x="11457" y="5458"/>
                  </a:lnTo>
                  <a:close/>
                  <a:moveTo>
                    <a:pt x="28349" y="5390"/>
                  </a:moveTo>
                  <a:lnTo>
                    <a:pt x="28167" y="5435"/>
                  </a:lnTo>
                  <a:lnTo>
                    <a:pt x="28167" y="5458"/>
                  </a:lnTo>
                  <a:lnTo>
                    <a:pt x="28190" y="5503"/>
                  </a:lnTo>
                  <a:lnTo>
                    <a:pt x="28213" y="5548"/>
                  </a:lnTo>
                  <a:lnTo>
                    <a:pt x="28235" y="5593"/>
                  </a:lnTo>
                  <a:lnTo>
                    <a:pt x="28258" y="5661"/>
                  </a:lnTo>
                  <a:lnTo>
                    <a:pt x="28303" y="5707"/>
                  </a:lnTo>
                  <a:lnTo>
                    <a:pt x="28417" y="5729"/>
                  </a:lnTo>
                  <a:lnTo>
                    <a:pt x="28439" y="5707"/>
                  </a:lnTo>
                  <a:lnTo>
                    <a:pt x="28462" y="5616"/>
                  </a:lnTo>
                  <a:lnTo>
                    <a:pt x="28484" y="5435"/>
                  </a:lnTo>
                  <a:lnTo>
                    <a:pt x="28462" y="5412"/>
                  </a:lnTo>
                  <a:lnTo>
                    <a:pt x="28394" y="5390"/>
                  </a:lnTo>
                  <a:close/>
                  <a:moveTo>
                    <a:pt x="22212" y="5593"/>
                  </a:moveTo>
                  <a:lnTo>
                    <a:pt x="22054" y="5616"/>
                  </a:lnTo>
                  <a:lnTo>
                    <a:pt x="22009" y="5616"/>
                  </a:lnTo>
                  <a:lnTo>
                    <a:pt x="21941" y="5684"/>
                  </a:lnTo>
                  <a:lnTo>
                    <a:pt x="21941" y="5797"/>
                  </a:lnTo>
                  <a:lnTo>
                    <a:pt x="21963" y="5910"/>
                  </a:lnTo>
                  <a:lnTo>
                    <a:pt x="21986" y="5933"/>
                  </a:lnTo>
                  <a:lnTo>
                    <a:pt x="22077" y="5865"/>
                  </a:lnTo>
                  <a:lnTo>
                    <a:pt x="22167" y="5729"/>
                  </a:lnTo>
                  <a:lnTo>
                    <a:pt x="22190" y="5707"/>
                  </a:lnTo>
                  <a:lnTo>
                    <a:pt x="22235" y="5865"/>
                  </a:lnTo>
                  <a:lnTo>
                    <a:pt x="22167" y="5910"/>
                  </a:lnTo>
                  <a:lnTo>
                    <a:pt x="22190" y="5933"/>
                  </a:lnTo>
                  <a:lnTo>
                    <a:pt x="22212" y="5956"/>
                  </a:lnTo>
                  <a:lnTo>
                    <a:pt x="22258" y="5933"/>
                  </a:lnTo>
                  <a:lnTo>
                    <a:pt x="22258" y="5910"/>
                  </a:lnTo>
                  <a:lnTo>
                    <a:pt x="22303" y="5820"/>
                  </a:lnTo>
                  <a:lnTo>
                    <a:pt x="22348" y="5820"/>
                  </a:lnTo>
                  <a:lnTo>
                    <a:pt x="22371" y="5865"/>
                  </a:lnTo>
                  <a:lnTo>
                    <a:pt x="22439" y="5865"/>
                  </a:lnTo>
                  <a:lnTo>
                    <a:pt x="22484" y="5820"/>
                  </a:lnTo>
                  <a:lnTo>
                    <a:pt x="22507" y="5729"/>
                  </a:lnTo>
                  <a:lnTo>
                    <a:pt x="22507" y="5684"/>
                  </a:lnTo>
                  <a:lnTo>
                    <a:pt x="22462" y="5661"/>
                  </a:lnTo>
                  <a:lnTo>
                    <a:pt x="22348" y="5661"/>
                  </a:lnTo>
                  <a:lnTo>
                    <a:pt x="22258" y="5775"/>
                  </a:lnTo>
                  <a:lnTo>
                    <a:pt x="22235" y="5684"/>
                  </a:lnTo>
                  <a:lnTo>
                    <a:pt x="22258" y="5661"/>
                  </a:lnTo>
                  <a:lnTo>
                    <a:pt x="22258" y="5593"/>
                  </a:lnTo>
                  <a:close/>
                  <a:moveTo>
                    <a:pt x="10869" y="5888"/>
                  </a:moveTo>
                  <a:lnTo>
                    <a:pt x="10801" y="5910"/>
                  </a:lnTo>
                  <a:lnTo>
                    <a:pt x="10823" y="5978"/>
                  </a:lnTo>
                  <a:lnTo>
                    <a:pt x="10914" y="5956"/>
                  </a:lnTo>
                  <a:lnTo>
                    <a:pt x="10936" y="5910"/>
                  </a:lnTo>
                  <a:lnTo>
                    <a:pt x="10869" y="5888"/>
                  </a:lnTo>
                  <a:close/>
                  <a:moveTo>
                    <a:pt x="22507" y="5865"/>
                  </a:moveTo>
                  <a:lnTo>
                    <a:pt x="22462" y="5888"/>
                  </a:lnTo>
                  <a:lnTo>
                    <a:pt x="22462" y="6001"/>
                  </a:lnTo>
                  <a:lnTo>
                    <a:pt x="22507" y="6024"/>
                  </a:lnTo>
                  <a:lnTo>
                    <a:pt x="22552" y="6024"/>
                  </a:lnTo>
                  <a:lnTo>
                    <a:pt x="22575" y="5956"/>
                  </a:lnTo>
                  <a:lnTo>
                    <a:pt x="22552" y="5933"/>
                  </a:lnTo>
                  <a:lnTo>
                    <a:pt x="22529" y="5910"/>
                  </a:lnTo>
                  <a:lnTo>
                    <a:pt x="22507" y="5865"/>
                  </a:lnTo>
                  <a:close/>
                  <a:moveTo>
                    <a:pt x="25767" y="5729"/>
                  </a:moveTo>
                  <a:lnTo>
                    <a:pt x="25722" y="5752"/>
                  </a:lnTo>
                  <a:lnTo>
                    <a:pt x="25632" y="5820"/>
                  </a:lnTo>
                  <a:lnTo>
                    <a:pt x="25564" y="5933"/>
                  </a:lnTo>
                  <a:lnTo>
                    <a:pt x="25564" y="5978"/>
                  </a:lnTo>
                  <a:lnTo>
                    <a:pt x="25632" y="6024"/>
                  </a:lnTo>
                  <a:lnTo>
                    <a:pt x="25699" y="6046"/>
                  </a:lnTo>
                  <a:lnTo>
                    <a:pt x="25835" y="6001"/>
                  </a:lnTo>
                  <a:lnTo>
                    <a:pt x="25994" y="6001"/>
                  </a:lnTo>
                  <a:lnTo>
                    <a:pt x="26107" y="6024"/>
                  </a:lnTo>
                  <a:lnTo>
                    <a:pt x="26130" y="6024"/>
                  </a:lnTo>
                  <a:lnTo>
                    <a:pt x="26175" y="5978"/>
                  </a:lnTo>
                  <a:lnTo>
                    <a:pt x="26175" y="5933"/>
                  </a:lnTo>
                  <a:lnTo>
                    <a:pt x="26084" y="5888"/>
                  </a:lnTo>
                  <a:lnTo>
                    <a:pt x="25971" y="5820"/>
                  </a:lnTo>
                  <a:lnTo>
                    <a:pt x="25858" y="5752"/>
                  </a:lnTo>
                  <a:lnTo>
                    <a:pt x="25767" y="5729"/>
                  </a:lnTo>
                  <a:close/>
                  <a:moveTo>
                    <a:pt x="2921" y="5390"/>
                  </a:moveTo>
                  <a:lnTo>
                    <a:pt x="2762" y="5435"/>
                  </a:lnTo>
                  <a:lnTo>
                    <a:pt x="2695" y="5616"/>
                  </a:lnTo>
                  <a:lnTo>
                    <a:pt x="2717" y="5661"/>
                  </a:lnTo>
                  <a:lnTo>
                    <a:pt x="2876" y="5888"/>
                  </a:lnTo>
                  <a:lnTo>
                    <a:pt x="2876" y="5956"/>
                  </a:lnTo>
                  <a:lnTo>
                    <a:pt x="2921" y="6001"/>
                  </a:lnTo>
                  <a:lnTo>
                    <a:pt x="3079" y="6092"/>
                  </a:lnTo>
                  <a:lnTo>
                    <a:pt x="3147" y="6069"/>
                  </a:lnTo>
                  <a:lnTo>
                    <a:pt x="3238" y="6046"/>
                  </a:lnTo>
                  <a:lnTo>
                    <a:pt x="3238" y="5956"/>
                  </a:lnTo>
                  <a:lnTo>
                    <a:pt x="3193" y="5910"/>
                  </a:lnTo>
                  <a:lnTo>
                    <a:pt x="3125" y="5820"/>
                  </a:lnTo>
                  <a:lnTo>
                    <a:pt x="3125" y="5797"/>
                  </a:lnTo>
                  <a:lnTo>
                    <a:pt x="3125" y="5775"/>
                  </a:lnTo>
                  <a:lnTo>
                    <a:pt x="3102" y="5729"/>
                  </a:lnTo>
                  <a:lnTo>
                    <a:pt x="3079" y="5661"/>
                  </a:lnTo>
                  <a:lnTo>
                    <a:pt x="2989" y="5503"/>
                  </a:lnTo>
                  <a:lnTo>
                    <a:pt x="2966" y="5435"/>
                  </a:lnTo>
                  <a:lnTo>
                    <a:pt x="2921" y="5390"/>
                  </a:lnTo>
                  <a:close/>
                  <a:moveTo>
                    <a:pt x="22190" y="6069"/>
                  </a:moveTo>
                  <a:lnTo>
                    <a:pt x="22167" y="6092"/>
                  </a:lnTo>
                  <a:lnTo>
                    <a:pt x="22145" y="6114"/>
                  </a:lnTo>
                  <a:lnTo>
                    <a:pt x="22145" y="6137"/>
                  </a:lnTo>
                  <a:lnTo>
                    <a:pt x="22145" y="6182"/>
                  </a:lnTo>
                  <a:lnTo>
                    <a:pt x="22212" y="6114"/>
                  </a:lnTo>
                  <a:lnTo>
                    <a:pt x="22190" y="6069"/>
                  </a:lnTo>
                  <a:close/>
                  <a:moveTo>
                    <a:pt x="31994" y="5933"/>
                  </a:moveTo>
                  <a:lnTo>
                    <a:pt x="31994" y="5956"/>
                  </a:lnTo>
                  <a:lnTo>
                    <a:pt x="31994" y="6001"/>
                  </a:lnTo>
                  <a:lnTo>
                    <a:pt x="32288" y="6069"/>
                  </a:lnTo>
                  <a:lnTo>
                    <a:pt x="32447" y="6114"/>
                  </a:lnTo>
                  <a:lnTo>
                    <a:pt x="32560" y="6137"/>
                  </a:lnTo>
                  <a:lnTo>
                    <a:pt x="32583" y="6182"/>
                  </a:lnTo>
                  <a:lnTo>
                    <a:pt x="32673" y="6160"/>
                  </a:lnTo>
                  <a:lnTo>
                    <a:pt x="32900" y="6160"/>
                  </a:lnTo>
                  <a:lnTo>
                    <a:pt x="32968" y="6137"/>
                  </a:lnTo>
                  <a:lnTo>
                    <a:pt x="33126" y="6092"/>
                  </a:lnTo>
                  <a:lnTo>
                    <a:pt x="33058" y="6069"/>
                  </a:lnTo>
                  <a:lnTo>
                    <a:pt x="32968" y="6046"/>
                  </a:lnTo>
                  <a:lnTo>
                    <a:pt x="32719" y="6046"/>
                  </a:lnTo>
                  <a:lnTo>
                    <a:pt x="32560" y="5978"/>
                  </a:lnTo>
                  <a:lnTo>
                    <a:pt x="32311" y="5978"/>
                  </a:lnTo>
                  <a:lnTo>
                    <a:pt x="31994" y="5933"/>
                  </a:lnTo>
                  <a:close/>
                  <a:moveTo>
                    <a:pt x="24092" y="6092"/>
                  </a:moveTo>
                  <a:lnTo>
                    <a:pt x="24024" y="6114"/>
                  </a:lnTo>
                  <a:lnTo>
                    <a:pt x="23979" y="6137"/>
                  </a:lnTo>
                  <a:lnTo>
                    <a:pt x="24001" y="6160"/>
                  </a:lnTo>
                  <a:lnTo>
                    <a:pt x="24001" y="6205"/>
                  </a:lnTo>
                  <a:lnTo>
                    <a:pt x="24047" y="6205"/>
                  </a:lnTo>
                  <a:lnTo>
                    <a:pt x="24341" y="6182"/>
                  </a:lnTo>
                  <a:lnTo>
                    <a:pt x="24431" y="6182"/>
                  </a:lnTo>
                  <a:lnTo>
                    <a:pt x="24703" y="6137"/>
                  </a:lnTo>
                  <a:lnTo>
                    <a:pt x="24726" y="6114"/>
                  </a:lnTo>
                  <a:lnTo>
                    <a:pt x="24477" y="6092"/>
                  </a:lnTo>
                  <a:lnTo>
                    <a:pt x="24250" y="6114"/>
                  </a:lnTo>
                  <a:lnTo>
                    <a:pt x="24092" y="6092"/>
                  </a:lnTo>
                  <a:close/>
                  <a:moveTo>
                    <a:pt x="22711" y="6160"/>
                  </a:moveTo>
                  <a:lnTo>
                    <a:pt x="22688" y="6182"/>
                  </a:lnTo>
                  <a:lnTo>
                    <a:pt x="22711" y="6250"/>
                  </a:lnTo>
                  <a:lnTo>
                    <a:pt x="22779" y="6250"/>
                  </a:lnTo>
                  <a:lnTo>
                    <a:pt x="22756" y="6227"/>
                  </a:lnTo>
                  <a:lnTo>
                    <a:pt x="22711" y="6160"/>
                  </a:lnTo>
                  <a:close/>
                  <a:moveTo>
                    <a:pt x="23209" y="5978"/>
                  </a:moveTo>
                  <a:lnTo>
                    <a:pt x="23186" y="6001"/>
                  </a:lnTo>
                  <a:lnTo>
                    <a:pt x="23141" y="6137"/>
                  </a:lnTo>
                  <a:lnTo>
                    <a:pt x="23209" y="6250"/>
                  </a:lnTo>
                  <a:lnTo>
                    <a:pt x="23299" y="6250"/>
                  </a:lnTo>
                  <a:lnTo>
                    <a:pt x="23390" y="6227"/>
                  </a:lnTo>
                  <a:lnTo>
                    <a:pt x="23548" y="6182"/>
                  </a:lnTo>
                  <a:lnTo>
                    <a:pt x="23684" y="6205"/>
                  </a:lnTo>
                  <a:lnTo>
                    <a:pt x="23775" y="6160"/>
                  </a:lnTo>
                  <a:lnTo>
                    <a:pt x="23911" y="6160"/>
                  </a:lnTo>
                  <a:lnTo>
                    <a:pt x="23933" y="6114"/>
                  </a:lnTo>
                  <a:lnTo>
                    <a:pt x="23911" y="6092"/>
                  </a:lnTo>
                  <a:lnTo>
                    <a:pt x="23865" y="6069"/>
                  </a:lnTo>
                  <a:lnTo>
                    <a:pt x="23820" y="6092"/>
                  </a:lnTo>
                  <a:lnTo>
                    <a:pt x="23820" y="6024"/>
                  </a:lnTo>
                  <a:lnTo>
                    <a:pt x="23775" y="6024"/>
                  </a:lnTo>
                  <a:lnTo>
                    <a:pt x="23752" y="6046"/>
                  </a:lnTo>
                  <a:lnTo>
                    <a:pt x="23730" y="6046"/>
                  </a:lnTo>
                  <a:lnTo>
                    <a:pt x="23639" y="6024"/>
                  </a:lnTo>
                  <a:lnTo>
                    <a:pt x="23413" y="5978"/>
                  </a:lnTo>
                  <a:close/>
                  <a:moveTo>
                    <a:pt x="27918" y="6001"/>
                  </a:moveTo>
                  <a:lnTo>
                    <a:pt x="27896" y="6024"/>
                  </a:lnTo>
                  <a:lnTo>
                    <a:pt x="27805" y="6046"/>
                  </a:lnTo>
                  <a:lnTo>
                    <a:pt x="27715" y="6046"/>
                  </a:lnTo>
                  <a:lnTo>
                    <a:pt x="27647" y="6069"/>
                  </a:lnTo>
                  <a:lnTo>
                    <a:pt x="27443" y="6160"/>
                  </a:lnTo>
                  <a:lnTo>
                    <a:pt x="27443" y="6182"/>
                  </a:lnTo>
                  <a:lnTo>
                    <a:pt x="27556" y="6250"/>
                  </a:lnTo>
                  <a:lnTo>
                    <a:pt x="27715" y="6273"/>
                  </a:lnTo>
                  <a:lnTo>
                    <a:pt x="27737" y="6295"/>
                  </a:lnTo>
                  <a:lnTo>
                    <a:pt x="27828" y="6295"/>
                  </a:lnTo>
                  <a:lnTo>
                    <a:pt x="27873" y="6273"/>
                  </a:lnTo>
                  <a:lnTo>
                    <a:pt x="27918" y="6250"/>
                  </a:lnTo>
                  <a:lnTo>
                    <a:pt x="27941" y="6250"/>
                  </a:lnTo>
                  <a:lnTo>
                    <a:pt x="27964" y="6227"/>
                  </a:lnTo>
                  <a:lnTo>
                    <a:pt x="27964" y="6205"/>
                  </a:lnTo>
                  <a:lnTo>
                    <a:pt x="27941" y="6182"/>
                  </a:lnTo>
                  <a:lnTo>
                    <a:pt x="27964" y="6160"/>
                  </a:lnTo>
                  <a:lnTo>
                    <a:pt x="27986" y="6092"/>
                  </a:lnTo>
                  <a:lnTo>
                    <a:pt x="27941" y="6069"/>
                  </a:lnTo>
                  <a:lnTo>
                    <a:pt x="27918" y="6001"/>
                  </a:lnTo>
                  <a:close/>
                  <a:moveTo>
                    <a:pt x="31111" y="6273"/>
                  </a:moveTo>
                  <a:lnTo>
                    <a:pt x="31088" y="6295"/>
                  </a:lnTo>
                  <a:lnTo>
                    <a:pt x="31088" y="6341"/>
                  </a:lnTo>
                  <a:lnTo>
                    <a:pt x="31088" y="6363"/>
                  </a:lnTo>
                  <a:lnTo>
                    <a:pt x="31111" y="6363"/>
                  </a:lnTo>
                  <a:lnTo>
                    <a:pt x="31156" y="6295"/>
                  </a:lnTo>
                  <a:lnTo>
                    <a:pt x="31134" y="6273"/>
                  </a:lnTo>
                  <a:close/>
                  <a:moveTo>
                    <a:pt x="3464" y="6273"/>
                  </a:moveTo>
                  <a:lnTo>
                    <a:pt x="3464" y="6295"/>
                  </a:lnTo>
                  <a:lnTo>
                    <a:pt x="3464" y="6341"/>
                  </a:lnTo>
                  <a:lnTo>
                    <a:pt x="3442" y="6386"/>
                  </a:lnTo>
                  <a:lnTo>
                    <a:pt x="3510" y="6454"/>
                  </a:lnTo>
                  <a:lnTo>
                    <a:pt x="3555" y="6476"/>
                  </a:lnTo>
                  <a:lnTo>
                    <a:pt x="3691" y="6544"/>
                  </a:lnTo>
                  <a:lnTo>
                    <a:pt x="3691" y="6522"/>
                  </a:lnTo>
                  <a:lnTo>
                    <a:pt x="3668" y="6476"/>
                  </a:lnTo>
                  <a:lnTo>
                    <a:pt x="3600" y="6386"/>
                  </a:lnTo>
                  <a:lnTo>
                    <a:pt x="3555" y="6295"/>
                  </a:lnTo>
                  <a:lnTo>
                    <a:pt x="3510" y="6273"/>
                  </a:lnTo>
                  <a:close/>
                  <a:moveTo>
                    <a:pt x="24409" y="6227"/>
                  </a:moveTo>
                  <a:lnTo>
                    <a:pt x="24364" y="6273"/>
                  </a:lnTo>
                  <a:lnTo>
                    <a:pt x="24364" y="6318"/>
                  </a:lnTo>
                  <a:lnTo>
                    <a:pt x="24386" y="6431"/>
                  </a:lnTo>
                  <a:lnTo>
                    <a:pt x="24409" y="6454"/>
                  </a:lnTo>
                  <a:lnTo>
                    <a:pt x="24454" y="6590"/>
                  </a:lnTo>
                  <a:lnTo>
                    <a:pt x="24499" y="6635"/>
                  </a:lnTo>
                  <a:lnTo>
                    <a:pt x="24499" y="6612"/>
                  </a:lnTo>
                  <a:lnTo>
                    <a:pt x="24522" y="6544"/>
                  </a:lnTo>
                  <a:lnTo>
                    <a:pt x="24454" y="6386"/>
                  </a:lnTo>
                  <a:lnTo>
                    <a:pt x="24454" y="6273"/>
                  </a:lnTo>
                  <a:lnTo>
                    <a:pt x="24431" y="6227"/>
                  </a:lnTo>
                  <a:close/>
                  <a:moveTo>
                    <a:pt x="3827" y="6658"/>
                  </a:moveTo>
                  <a:lnTo>
                    <a:pt x="3804" y="6680"/>
                  </a:lnTo>
                  <a:lnTo>
                    <a:pt x="3781" y="6726"/>
                  </a:lnTo>
                  <a:lnTo>
                    <a:pt x="3781" y="6748"/>
                  </a:lnTo>
                  <a:lnTo>
                    <a:pt x="3804" y="6771"/>
                  </a:lnTo>
                  <a:lnTo>
                    <a:pt x="3804" y="6861"/>
                  </a:lnTo>
                  <a:lnTo>
                    <a:pt x="3827" y="6907"/>
                  </a:lnTo>
                  <a:lnTo>
                    <a:pt x="3917" y="6907"/>
                  </a:lnTo>
                  <a:lnTo>
                    <a:pt x="3963" y="6839"/>
                  </a:lnTo>
                  <a:lnTo>
                    <a:pt x="3963" y="6793"/>
                  </a:lnTo>
                  <a:lnTo>
                    <a:pt x="3827" y="6658"/>
                  </a:lnTo>
                  <a:close/>
                  <a:moveTo>
                    <a:pt x="9714" y="6907"/>
                  </a:moveTo>
                  <a:lnTo>
                    <a:pt x="9691" y="6952"/>
                  </a:lnTo>
                  <a:lnTo>
                    <a:pt x="9691" y="6975"/>
                  </a:lnTo>
                  <a:lnTo>
                    <a:pt x="9714" y="6997"/>
                  </a:lnTo>
                  <a:lnTo>
                    <a:pt x="9736" y="6975"/>
                  </a:lnTo>
                  <a:lnTo>
                    <a:pt x="9759" y="6929"/>
                  </a:lnTo>
                  <a:lnTo>
                    <a:pt x="9759" y="6907"/>
                  </a:lnTo>
                  <a:close/>
                  <a:moveTo>
                    <a:pt x="9216" y="6975"/>
                  </a:moveTo>
                  <a:lnTo>
                    <a:pt x="9170" y="6997"/>
                  </a:lnTo>
                  <a:lnTo>
                    <a:pt x="9170" y="7020"/>
                  </a:lnTo>
                  <a:lnTo>
                    <a:pt x="9193" y="7043"/>
                  </a:lnTo>
                  <a:lnTo>
                    <a:pt x="9216" y="7065"/>
                  </a:lnTo>
                  <a:lnTo>
                    <a:pt x="9261" y="7065"/>
                  </a:lnTo>
                  <a:lnTo>
                    <a:pt x="9284" y="7043"/>
                  </a:lnTo>
                  <a:lnTo>
                    <a:pt x="9306" y="6997"/>
                  </a:lnTo>
                  <a:lnTo>
                    <a:pt x="9216" y="6975"/>
                  </a:lnTo>
                  <a:close/>
                  <a:moveTo>
                    <a:pt x="25994" y="6997"/>
                  </a:moveTo>
                  <a:lnTo>
                    <a:pt x="25926" y="7043"/>
                  </a:lnTo>
                  <a:lnTo>
                    <a:pt x="25926" y="7065"/>
                  </a:lnTo>
                  <a:lnTo>
                    <a:pt x="25994" y="7065"/>
                  </a:lnTo>
                  <a:lnTo>
                    <a:pt x="26039" y="6997"/>
                  </a:lnTo>
                  <a:close/>
                  <a:moveTo>
                    <a:pt x="8423" y="5865"/>
                  </a:moveTo>
                  <a:lnTo>
                    <a:pt x="8355" y="5888"/>
                  </a:lnTo>
                  <a:lnTo>
                    <a:pt x="8378" y="5978"/>
                  </a:lnTo>
                  <a:lnTo>
                    <a:pt x="8333" y="6046"/>
                  </a:lnTo>
                  <a:lnTo>
                    <a:pt x="8310" y="6001"/>
                  </a:lnTo>
                  <a:lnTo>
                    <a:pt x="8287" y="5956"/>
                  </a:lnTo>
                  <a:lnTo>
                    <a:pt x="8242" y="5888"/>
                  </a:lnTo>
                  <a:lnTo>
                    <a:pt x="8151" y="5910"/>
                  </a:lnTo>
                  <a:lnTo>
                    <a:pt x="8106" y="5956"/>
                  </a:lnTo>
                  <a:lnTo>
                    <a:pt x="8083" y="5978"/>
                  </a:lnTo>
                  <a:lnTo>
                    <a:pt x="8061" y="6024"/>
                  </a:lnTo>
                  <a:lnTo>
                    <a:pt x="8083" y="6069"/>
                  </a:lnTo>
                  <a:lnTo>
                    <a:pt x="8083" y="6114"/>
                  </a:lnTo>
                  <a:lnTo>
                    <a:pt x="8038" y="6137"/>
                  </a:lnTo>
                  <a:lnTo>
                    <a:pt x="7925" y="6182"/>
                  </a:lnTo>
                  <a:lnTo>
                    <a:pt x="7902" y="6227"/>
                  </a:lnTo>
                  <a:lnTo>
                    <a:pt x="7880" y="6295"/>
                  </a:lnTo>
                  <a:lnTo>
                    <a:pt x="7970" y="6318"/>
                  </a:lnTo>
                  <a:lnTo>
                    <a:pt x="8016" y="6341"/>
                  </a:lnTo>
                  <a:lnTo>
                    <a:pt x="8061" y="6363"/>
                  </a:lnTo>
                  <a:lnTo>
                    <a:pt x="8219" y="6318"/>
                  </a:lnTo>
                  <a:lnTo>
                    <a:pt x="8265" y="6341"/>
                  </a:lnTo>
                  <a:lnTo>
                    <a:pt x="8333" y="6363"/>
                  </a:lnTo>
                  <a:lnTo>
                    <a:pt x="8400" y="6409"/>
                  </a:lnTo>
                  <a:lnTo>
                    <a:pt x="8423" y="6499"/>
                  </a:lnTo>
                  <a:lnTo>
                    <a:pt x="8468" y="6590"/>
                  </a:lnTo>
                  <a:lnTo>
                    <a:pt x="8514" y="6612"/>
                  </a:lnTo>
                  <a:lnTo>
                    <a:pt x="8536" y="6635"/>
                  </a:lnTo>
                  <a:lnTo>
                    <a:pt x="8514" y="6771"/>
                  </a:lnTo>
                  <a:lnTo>
                    <a:pt x="8536" y="6839"/>
                  </a:lnTo>
                  <a:lnTo>
                    <a:pt x="8582" y="6907"/>
                  </a:lnTo>
                  <a:lnTo>
                    <a:pt x="8672" y="6929"/>
                  </a:lnTo>
                  <a:lnTo>
                    <a:pt x="8785" y="6952"/>
                  </a:lnTo>
                  <a:lnTo>
                    <a:pt x="8853" y="6997"/>
                  </a:lnTo>
                  <a:lnTo>
                    <a:pt x="8899" y="7020"/>
                  </a:lnTo>
                  <a:lnTo>
                    <a:pt x="8944" y="7043"/>
                  </a:lnTo>
                  <a:lnTo>
                    <a:pt x="8967" y="7065"/>
                  </a:lnTo>
                  <a:lnTo>
                    <a:pt x="9012" y="7088"/>
                  </a:lnTo>
                  <a:lnTo>
                    <a:pt x="9057" y="7110"/>
                  </a:lnTo>
                  <a:lnTo>
                    <a:pt x="9102" y="7110"/>
                  </a:lnTo>
                  <a:lnTo>
                    <a:pt x="9102" y="7043"/>
                  </a:lnTo>
                  <a:lnTo>
                    <a:pt x="9057" y="6997"/>
                  </a:lnTo>
                  <a:lnTo>
                    <a:pt x="9057" y="6952"/>
                  </a:lnTo>
                  <a:lnTo>
                    <a:pt x="9125" y="6816"/>
                  </a:lnTo>
                  <a:lnTo>
                    <a:pt x="9148" y="6771"/>
                  </a:lnTo>
                  <a:lnTo>
                    <a:pt x="9170" y="6748"/>
                  </a:lnTo>
                  <a:lnTo>
                    <a:pt x="9238" y="6703"/>
                  </a:lnTo>
                  <a:lnTo>
                    <a:pt x="8876" y="6612"/>
                  </a:lnTo>
                  <a:lnTo>
                    <a:pt x="8740" y="6409"/>
                  </a:lnTo>
                  <a:lnTo>
                    <a:pt x="8695" y="6160"/>
                  </a:lnTo>
                  <a:lnTo>
                    <a:pt x="8672" y="6092"/>
                  </a:lnTo>
                  <a:lnTo>
                    <a:pt x="8650" y="6046"/>
                  </a:lnTo>
                  <a:lnTo>
                    <a:pt x="8604" y="6001"/>
                  </a:lnTo>
                  <a:lnTo>
                    <a:pt x="8604" y="5933"/>
                  </a:lnTo>
                  <a:lnTo>
                    <a:pt x="8559" y="5888"/>
                  </a:lnTo>
                  <a:lnTo>
                    <a:pt x="8514" y="5865"/>
                  </a:lnTo>
                  <a:close/>
                  <a:moveTo>
                    <a:pt x="10031" y="6680"/>
                  </a:moveTo>
                  <a:lnTo>
                    <a:pt x="9895" y="6703"/>
                  </a:lnTo>
                  <a:lnTo>
                    <a:pt x="9872" y="6839"/>
                  </a:lnTo>
                  <a:lnTo>
                    <a:pt x="9850" y="6884"/>
                  </a:lnTo>
                  <a:lnTo>
                    <a:pt x="9850" y="6929"/>
                  </a:lnTo>
                  <a:lnTo>
                    <a:pt x="9827" y="6975"/>
                  </a:lnTo>
                  <a:lnTo>
                    <a:pt x="9827" y="6997"/>
                  </a:lnTo>
                  <a:lnTo>
                    <a:pt x="9850" y="7020"/>
                  </a:lnTo>
                  <a:lnTo>
                    <a:pt x="9850" y="7088"/>
                  </a:lnTo>
                  <a:lnTo>
                    <a:pt x="9872" y="7133"/>
                  </a:lnTo>
                  <a:lnTo>
                    <a:pt x="9850" y="7201"/>
                  </a:lnTo>
                  <a:lnTo>
                    <a:pt x="9895" y="7201"/>
                  </a:lnTo>
                  <a:lnTo>
                    <a:pt x="10031" y="7178"/>
                  </a:lnTo>
                  <a:lnTo>
                    <a:pt x="10031" y="7110"/>
                  </a:lnTo>
                  <a:lnTo>
                    <a:pt x="10053" y="7110"/>
                  </a:lnTo>
                  <a:lnTo>
                    <a:pt x="10121" y="7156"/>
                  </a:lnTo>
                  <a:lnTo>
                    <a:pt x="10144" y="7178"/>
                  </a:lnTo>
                  <a:lnTo>
                    <a:pt x="10144" y="7224"/>
                  </a:lnTo>
                  <a:lnTo>
                    <a:pt x="10212" y="7224"/>
                  </a:lnTo>
                  <a:lnTo>
                    <a:pt x="10235" y="7201"/>
                  </a:lnTo>
                  <a:lnTo>
                    <a:pt x="10302" y="7156"/>
                  </a:lnTo>
                  <a:lnTo>
                    <a:pt x="10325" y="7133"/>
                  </a:lnTo>
                  <a:lnTo>
                    <a:pt x="10325" y="7043"/>
                  </a:lnTo>
                  <a:lnTo>
                    <a:pt x="10393" y="6907"/>
                  </a:lnTo>
                  <a:lnTo>
                    <a:pt x="10348" y="6816"/>
                  </a:lnTo>
                  <a:lnTo>
                    <a:pt x="10235" y="6726"/>
                  </a:lnTo>
                  <a:lnTo>
                    <a:pt x="10076" y="6703"/>
                  </a:lnTo>
                  <a:lnTo>
                    <a:pt x="10031" y="6680"/>
                  </a:lnTo>
                  <a:close/>
                  <a:moveTo>
                    <a:pt x="3963" y="6884"/>
                  </a:moveTo>
                  <a:lnTo>
                    <a:pt x="3963" y="6907"/>
                  </a:lnTo>
                  <a:lnTo>
                    <a:pt x="3963" y="7043"/>
                  </a:lnTo>
                  <a:lnTo>
                    <a:pt x="4008" y="7088"/>
                  </a:lnTo>
                  <a:lnTo>
                    <a:pt x="4076" y="7133"/>
                  </a:lnTo>
                  <a:lnTo>
                    <a:pt x="4098" y="7178"/>
                  </a:lnTo>
                  <a:lnTo>
                    <a:pt x="4076" y="7224"/>
                  </a:lnTo>
                  <a:lnTo>
                    <a:pt x="4189" y="7314"/>
                  </a:lnTo>
                  <a:lnTo>
                    <a:pt x="4144" y="7178"/>
                  </a:lnTo>
                  <a:lnTo>
                    <a:pt x="4166" y="7156"/>
                  </a:lnTo>
                  <a:lnTo>
                    <a:pt x="4189" y="7133"/>
                  </a:lnTo>
                  <a:lnTo>
                    <a:pt x="4189" y="7065"/>
                  </a:lnTo>
                  <a:lnTo>
                    <a:pt x="4166" y="7043"/>
                  </a:lnTo>
                  <a:lnTo>
                    <a:pt x="4008" y="6884"/>
                  </a:lnTo>
                  <a:close/>
                  <a:moveTo>
                    <a:pt x="25677" y="7246"/>
                  </a:moveTo>
                  <a:lnTo>
                    <a:pt x="25654" y="7269"/>
                  </a:lnTo>
                  <a:lnTo>
                    <a:pt x="25677" y="7314"/>
                  </a:lnTo>
                  <a:lnTo>
                    <a:pt x="25767" y="7337"/>
                  </a:lnTo>
                  <a:lnTo>
                    <a:pt x="25745" y="7292"/>
                  </a:lnTo>
                  <a:lnTo>
                    <a:pt x="25699" y="7246"/>
                  </a:lnTo>
                  <a:close/>
                  <a:moveTo>
                    <a:pt x="26515" y="7427"/>
                  </a:moveTo>
                  <a:lnTo>
                    <a:pt x="26515" y="7450"/>
                  </a:lnTo>
                  <a:lnTo>
                    <a:pt x="26537" y="7518"/>
                  </a:lnTo>
                  <a:lnTo>
                    <a:pt x="26628" y="7518"/>
                  </a:lnTo>
                  <a:lnTo>
                    <a:pt x="26628" y="7473"/>
                  </a:lnTo>
                  <a:lnTo>
                    <a:pt x="26605" y="7450"/>
                  </a:lnTo>
                  <a:lnTo>
                    <a:pt x="26582" y="7450"/>
                  </a:lnTo>
                  <a:lnTo>
                    <a:pt x="26515" y="7427"/>
                  </a:lnTo>
                  <a:close/>
                  <a:moveTo>
                    <a:pt x="16869" y="7360"/>
                  </a:moveTo>
                  <a:lnTo>
                    <a:pt x="16824" y="7382"/>
                  </a:lnTo>
                  <a:lnTo>
                    <a:pt x="16778" y="7473"/>
                  </a:lnTo>
                  <a:lnTo>
                    <a:pt x="16824" y="7541"/>
                  </a:lnTo>
                  <a:lnTo>
                    <a:pt x="16846" y="7405"/>
                  </a:lnTo>
                  <a:lnTo>
                    <a:pt x="16869" y="7360"/>
                  </a:lnTo>
                  <a:close/>
                  <a:moveTo>
                    <a:pt x="26401" y="7450"/>
                  </a:moveTo>
                  <a:lnTo>
                    <a:pt x="26401" y="7473"/>
                  </a:lnTo>
                  <a:lnTo>
                    <a:pt x="26356" y="7541"/>
                  </a:lnTo>
                  <a:lnTo>
                    <a:pt x="26492" y="7518"/>
                  </a:lnTo>
                  <a:lnTo>
                    <a:pt x="26469" y="7473"/>
                  </a:lnTo>
                  <a:lnTo>
                    <a:pt x="26401" y="7450"/>
                  </a:lnTo>
                  <a:close/>
                  <a:moveTo>
                    <a:pt x="26266" y="7450"/>
                  </a:moveTo>
                  <a:lnTo>
                    <a:pt x="26152" y="7518"/>
                  </a:lnTo>
                  <a:lnTo>
                    <a:pt x="26062" y="7518"/>
                  </a:lnTo>
                  <a:lnTo>
                    <a:pt x="25994" y="7586"/>
                  </a:lnTo>
                  <a:lnTo>
                    <a:pt x="25994" y="7609"/>
                  </a:lnTo>
                  <a:lnTo>
                    <a:pt x="25994" y="7631"/>
                  </a:lnTo>
                  <a:lnTo>
                    <a:pt x="26039" y="7654"/>
                  </a:lnTo>
                  <a:lnTo>
                    <a:pt x="26084" y="7609"/>
                  </a:lnTo>
                  <a:lnTo>
                    <a:pt x="26130" y="7586"/>
                  </a:lnTo>
                  <a:lnTo>
                    <a:pt x="26175" y="7586"/>
                  </a:lnTo>
                  <a:lnTo>
                    <a:pt x="26175" y="7631"/>
                  </a:lnTo>
                  <a:lnTo>
                    <a:pt x="26198" y="7631"/>
                  </a:lnTo>
                  <a:lnTo>
                    <a:pt x="26243" y="7609"/>
                  </a:lnTo>
                  <a:lnTo>
                    <a:pt x="26266" y="7586"/>
                  </a:lnTo>
                  <a:lnTo>
                    <a:pt x="26266" y="7541"/>
                  </a:lnTo>
                  <a:lnTo>
                    <a:pt x="26288" y="7518"/>
                  </a:lnTo>
                  <a:lnTo>
                    <a:pt x="26311" y="7495"/>
                  </a:lnTo>
                  <a:lnTo>
                    <a:pt x="26311" y="7450"/>
                  </a:lnTo>
                  <a:close/>
                  <a:moveTo>
                    <a:pt x="24907" y="7088"/>
                  </a:moveTo>
                  <a:lnTo>
                    <a:pt x="24703" y="7133"/>
                  </a:lnTo>
                  <a:lnTo>
                    <a:pt x="24635" y="7156"/>
                  </a:lnTo>
                  <a:lnTo>
                    <a:pt x="24522" y="7133"/>
                  </a:lnTo>
                  <a:lnTo>
                    <a:pt x="24499" y="7156"/>
                  </a:lnTo>
                  <a:lnTo>
                    <a:pt x="24477" y="7178"/>
                  </a:lnTo>
                  <a:lnTo>
                    <a:pt x="24499" y="7337"/>
                  </a:lnTo>
                  <a:lnTo>
                    <a:pt x="24499" y="7382"/>
                  </a:lnTo>
                  <a:lnTo>
                    <a:pt x="24590" y="7450"/>
                  </a:lnTo>
                  <a:lnTo>
                    <a:pt x="24613" y="7495"/>
                  </a:lnTo>
                  <a:lnTo>
                    <a:pt x="24635" y="7518"/>
                  </a:lnTo>
                  <a:lnTo>
                    <a:pt x="24794" y="7609"/>
                  </a:lnTo>
                  <a:lnTo>
                    <a:pt x="24907" y="7654"/>
                  </a:lnTo>
                  <a:lnTo>
                    <a:pt x="24998" y="7699"/>
                  </a:lnTo>
                  <a:lnTo>
                    <a:pt x="25043" y="7699"/>
                  </a:lnTo>
                  <a:lnTo>
                    <a:pt x="25088" y="7677"/>
                  </a:lnTo>
                  <a:lnTo>
                    <a:pt x="25156" y="7654"/>
                  </a:lnTo>
                  <a:lnTo>
                    <a:pt x="25201" y="7654"/>
                  </a:lnTo>
                  <a:lnTo>
                    <a:pt x="25315" y="7586"/>
                  </a:lnTo>
                  <a:lnTo>
                    <a:pt x="25382" y="7563"/>
                  </a:lnTo>
                  <a:lnTo>
                    <a:pt x="25450" y="7541"/>
                  </a:lnTo>
                  <a:lnTo>
                    <a:pt x="25450" y="7427"/>
                  </a:lnTo>
                  <a:lnTo>
                    <a:pt x="25428" y="7360"/>
                  </a:lnTo>
                  <a:lnTo>
                    <a:pt x="25382" y="7314"/>
                  </a:lnTo>
                  <a:lnTo>
                    <a:pt x="25360" y="7292"/>
                  </a:lnTo>
                  <a:lnTo>
                    <a:pt x="25337" y="7269"/>
                  </a:lnTo>
                  <a:lnTo>
                    <a:pt x="25315" y="7224"/>
                  </a:lnTo>
                  <a:lnTo>
                    <a:pt x="25269" y="7178"/>
                  </a:lnTo>
                  <a:lnTo>
                    <a:pt x="25156" y="7110"/>
                  </a:lnTo>
                  <a:lnTo>
                    <a:pt x="25111" y="7110"/>
                  </a:lnTo>
                  <a:lnTo>
                    <a:pt x="24907" y="7088"/>
                  </a:lnTo>
                  <a:close/>
                  <a:moveTo>
                    <a:pt x="27194" y="6884"/>
                  </a:moveTo>
                  <a:lnTo>
                    <a:pt x="27149" y="6907"/>
                  </a:lnTo>
                  <a:lnTo>
                    <a:pt x="27058" y="6952"/>
                  </a:lnTo>
                  <a:lnTo>
                    <a:pt x="26990" y="6997"/>
                  </a:lnTo>
                  <a:lnTo>
                    <a:pt x="26945" y="6997"/>
                  </a:lnTo>
                  <a:lnTo>
                    <a:pt x="26899" y="6975"/>
                  </a:lnTo>
                  <a:lnTo>
                    <a:pt x="26899" y="6929"/>
                  </a:lnTo>
                  <a:lnTo>
                    <a:pt x="26832" y="6907"/>
                  </a:lnTo>
                  <a:lnTo>
                    <a:pt x="26764" y="6929"/>
                  </a:lnTo>
                  <a:lnTo>
                    <a:pt x="26198" y="6929"/>
                  </a:lnTo>
                  <a:lnTo>
                    <a:pt x="26152" y="6997"/>
                  </a:lnTo>
                  <a:lnTo>
                    <a:pt x="25949" y="7224"/>
                  </a:lnTo>
                  <a:lnTo>
                    <a:pt x="25971" y="7269"/>
                  </a:lnTo>
                  <a:lnTo>
                    <a:pt x="25994" y="7314"/>
                  </a:lnTo>
                  <a:lnTo>
                    <a:pt x="25994" y="7360"/>
                  </a:lnTo>
                  <a:lnTo>
                    <a:pt x="25971" y="7427"/>
                  </a:lnTo>
                  <a:lnTo>
                    <a:pt x="25994" y="7450"/>
                  </a:lnTo>
                  <a:lnTo>
                    <a:pt x="26016" y="7405"/>
                  </a:lnTo>
                  <a:lnTo>
                    <a:pt x="26084" y="7314"/>
                  </a:lnTo>
                  <a:lnTo>
                    <a:pt x="26084" y="7292"/>
                  </a:lnTo>
                  <a:lnTo>
                    <a:pt x="26107" y="7224"/>
                  </a:lnTo>
                  <a:lnTo>
                    <a:pt x="26107" y="7201"/>
                  </a:lnTo>
                  <a:lnTo>
                    <a:pt x="26152" y="7178"/>
                  </a:lnTo>
                  <a:lnTo>
                    <a:pt x="26198" y="7178"/>
                  </a:lnTo>
                  <a:lnTo>
                    <a:pt x="26243" y="7201"/>
                  </a:lnTo>
                  <a:lnTo>
                    <a:pt x="26266" y="7246"/>
                  </a:lnTo>
                  <a:lnTo>
                    <a:pt x="26379" y="7382"/>
                  </a:lnTo>
                  <a:lnTo>
                    <a:pt x="26424" y="7382"/>
                  </a:lnTo>
                  <a:lnTo>
                    <a:pt x="26469" y="7405"/>
                  </a:lnTo>
                  <a:lnTo>
                    <a:pt x="26560" y="7382"/>
                  </a:lnTo>
                  <a:lnTo>
                    <a:pt x="26582" y="7360"/>
                  </a:lnTo>
                  <a:lnTo>
                    <a:pt x="26650" y="7292"/>
                  </a:lnTo>
                  <a:lnTo>
                    <a:pt x="26696" y="7246"/>
                  </a:lnTo>
                  <a:lnTo>
                    <a:pt x="26741" y="7224"/>
                  </a:lnTo>
                  <a:lnTo>
                    <a:pt x="26786" y="7224"/>
                  </a:lnTo>
                  <a:lnTo>
                    <a:pt x="26809" y="7246"/>
                  </a:lnTo>
                  <a:lnTo>
                    <a:pt x="26809" y="7269"/>
                  </a:lnTo>
                  <a:lnTo>
                    <a:pt x="26809" y="7292"/>
                  </a:lnTo>
                  <a:lnTo>
                    <a:pt x="26832" y="7314"/>
                  </a:lnTo>
                  <a:lnTo>
                    <a:pt x="26922" y="7314"/>
                  </a:lnTo>
                  <a:lnTo>
                    <a:pt x="27013" y="7360"/>
                  </a:lnTo>
                  <a:lnTo>
                    <a:pt x="27103" y="7360"/>
                  </a:lnTo>
                  <a:lnTo>
                    <a:pt x="27216" y="7405"/>
                  </a:lnTo>
                  <a:lnTo>
                    <a:pt x="27262" y="7382"/>
                  </a:lnTo>
                  <a:lnTo>
                    <a:pt x="27262" y="7337"/>
                  </a:lnTo>
                  <a:lnTo>
                    <a:pt x="27262" y="7314"/>
                  </a:lnTo>
                  <a:lnTo>
                    <a:pt x="27284" y="7292"/>
                  </a:lnTo>
                  <a:lnTo>
                    <a:pt x="27352" y="7292"/>
                  </a:lnTo>
                  <a:lnTo>
                    <a:pt x="27511" y="7314"/>
                  </a:lnTo>
                  <a:lnTo>
                    <a:pt x="27601" y="7360"/>
                  </a:lnTo>
                  <a:lnTo>
                    <a:pt x="27624" y="7382"/>
                  </a:lnTo>
                  <a:lnTo>
                    <a:pt x="27647" y="7427"/>
                  </a:lnTo>
                  <a:lnTo>
                    <a:pt x="27850" y="7495"/>
                  </a:lnTo>
                  <a:lnTo>
                    <a:pt x="27918" y="7541"/>
                  </a:lnTo>
                  <a:lnTo>
                    <a:pt x="28100" y="7631"/>
                  </a:lnTo>
                  <a:lnTo>
                    <a:pt x="28281" y="7722"/>
                  </a:lnTo>
                  <a:lnTo>
                    <a:pt x="28326" y="7495"/>
                  </a:lnTo>
                  <a:lnTo>
                    <a:pt x="28303" y="7473"/>
                  </a:lnTo>
                  <a:lnTo>
                    <a:pt x="28258" y="7382"/>
                  </a:lnTo>
                  <a:lnTo>
                    <a:pt x="28213" y="7360"/>
                  </a:lnTo>
                  <a:lnTo>
                    <a:pt x="28167" y="7360"/>
                  </a:lnTo>
                  <a:lnTo>
                    <a:pt x="28145" y="7292"/>
                  </a:lnTo>
                  <a:lnTo>
                    <a:pt x="28145" y="7224"/>
                  </a:lnTo>
                  <a:lnTo>
                    <a:pt x="28100" y="7156"/>
                  </a:lnTo>
                  <a:lnTo>
                    <a:pt x="27941" y="7043"/>
                  </a:lnTo>
                  <a:lnTo>
                    <a:pt x="27873" y="7020"/>
                  </a:lnTo>
                  <a:lnTo>
                    <a:pt x="27715" y="7043"/>
                  </a:lnTo>
                  <a:lnTo>
                    <a:pt x="27624" y="7020"/>
                  </a:lnTo>
                  <a:lnTo>
                    <a:pt x="27443" y="6929"/>
                  </a:lnTo>
                  <a:lnTo>
                    <a:pt x="27330" y="6884"/>
                  </a:lnTo>
                  <a:close/>
                  <a:moveTo>
                    <a:pt x="16710" y="7246"/>
                  </a:moveTo>
                  <a:lnTo>
                    <a:pt x="16620" y="7314"/>
                  </a:lnTo>
                  <a:lnTo>
                    <a:pt x="16574" y="7405"/>
                  </a:lnTo>
                  <a:lnTo>
                    <a:pt x="16529" y="7518"/>
                  </a:lnTo>
                  <a:lnTo>
                    <a:pt x="16529" y="7609"/>
                  </a:lnTo>
                  <a:lnTo>
                    <a:pt x="16574" y="7699"/>
                  </a:lnTo>
                  <a:lnTo>
                    <a:pt x="16574" y="7835"/>
                  </a:lnTo>
                  <a:lnTo>
                    <a:pt x="16597" y="7880"/>
                  </a:lnTo>
                  <a:lnTo>
                    <a:pt x="16756" y="7722"/>
                  </a:lnTo>
                  <a:lnTo>
                    <a:pt x="16756" y="7699"/>
                  </a:lnTo>
                  <a:lnTo>
                    <a:pt x="16778" y="7654"/>
                  </a:lnTo>
                  <a:lnTo>
                    <a:pt x="16756" y="7609"/>
                  </a:lnTo>
                  <a:lnTo>
                    <a:pt x="16733" y="7473"/>
                  </a:lnTo>
                  <a:lnTo>
                    <a:pt x="16756" y="7427"/>
                  </a:lnTo>
                  <a:lnTo>
                    <a:pt x="16756" y="7405"/>
                  </a:lnTo>
                  <a:lnTo>
                    <a:pt x="16733" y="7360"/>
                  </a:lnTo>
                  <a:lnTo>
                    <a:pt x="16733" y="7246"/>
                  </a:lnTo>
                  <a:close/>
                  <a:moveTo>
                    <a:pt x="16710" y="1223"/>
                  </a:moveTo>
                  <a:lnTo>
                    <a:pt x="16620" y="1246"/>
                  </a:lnTo>
                  <a:lnTo>
                    <a:pt x="16529" y="1291"/>
                  </a:lnTo>
                  <a:lnTo>
                    <a:pt x="16439" y="1246"/>
                  </a:lnTo>
                  <a:lnTo>
                    <a:pt x="16393" y="1246"/>
                  </a:lnTo>
                  <a:lnTo>
                    <a:pt x="16348" y="1314"/>
                  </a:lnTo>
                  <a:lnTo>
                    <a:pt x="16257" y="1359"/>
                  </a:lnTo>
                  <a:lnTo>
                    <a:pt x="16235" y="1450"/>
                  </a:lnTo>
                  <a:lnTo>
                    <a:pt x="16190" y="1540"/>
                  </a:lnTo>
                  <a:lnTo>
                    <a:pt x="16167" y="1563"/>
                  </a:lnTo>
                  <a:lnTo>
                    <a:pt x="16167" y="1722"/>
                  </a:lnTo>
                  <a:lnTo>
                    <a:pt x="16167" y="1812"/>
                  </a:lnTo>
                  <a:lnTo>
                    <a:pt x="16190" y="1903"/>
                  </a:lnTo>
                  <a:lnTo>
                    <a:pt x="16167" y="1948"/>
                  </a:lnTo>
                  <a:lnTo>
                    <a:pt x="16144" y="2016"/>
                  </a:lnTo>
                  <a:lnTo>
                    <a:pt x="16144" y="2039"/>
                  </a:lnTo>
                  <a:lnTo>
                    <a:pt x="16122" y="2152"/>
                  </a:lnTo>
                  <a:lnTo>
                    <a:pt x="16122" y="2174"/>
                  </a:lnTo>
                  <a:lnTo>
                    <a:pt x="16122" y="2197"/>
                  </a:lnTo>
                  <a:lnTo>
                    <a:pt x="16076" y="2288"/>
                  </a:lnTo>
                  <a:lnTo>
                    <a:pt x="16031" y="2310"/>
                  </a:lnTo>
                  <a:lnTo>
                    <a:pt x="15963" y="2310"/>
                  </a:lnTo>
                  <a:lnTo>
                    <a:pt x="15918" y="2288"/>
                  </a:lnTo>
                  <a:lnTo>
                    <a:pt x="15873" y="2333"/>
                  </a:lnTo>
                  <a:lnTo>
                    <a:pt x="15827" y="2401"/>
                  </a:lnTo>
                  <a:lnTo>
                    <a:pt x="15805" y="2423"/>
                  </a:lnTo>
                  <a:lnTo>
                    <a:pt x="15805" y="2469"/>
                  </a:lnTo>
                  <a:lnTo>
                    <a:pt x="15805" y="2491"/>
                  </a:lnTo>
                  <a:lnTo>
                    <a:pt x="15782" y="2537"/>
                  </a:lnTo>
                  <a:lnTo>
                    <a:pt x="15782" y="2559"/>
                  </a:lnTo>
                  <a:lnTo>
                    <a:pt x="15782" y="2605"/>
                  </a:lnTo>
                  <a:lnTo>
                    <a:pt x="15827" y="2605"/>
                  </a:lnTo>
                  <a:lnTo>
                    <a:pt x="15873" y="2650"/>
                  </a:lnTo>
                  <a:lnTo>
                    <a:pt x="15873" y="2695"/>
                  </a:lnTo>
                  <a:lnTo>
                    <a:pt x="15850" y="2718"/>
                  </a:lnTo>
                  <a:lnTo>
                    <a:pt x="15805" y="2740"/>
                  </a:lnTo>
                  <a:lnTo>
                    <a:pt x="15691" y="2831"/>
                  </a:lnTo>
                  <a:lnTo>
                    <a:pt x="15601" y="2876"/>
                  </a:lnTo>
                  <a:lnTo>
                    <a:pt x="15556" y="2899"/>
                  </a:lnTo>
                  <a:lnTo>
                    <a:pt x="15533" y="2922"/>
                  </a:lnTo>
                  <a:lnTo>
                    <a:pt x="15533" y="2967"/>
                  </a:lnTo>
                  <a:lnTo>
                    <a:pt x="15556" y="3057"/>
                  </a:lnTo>
                  <a:lnTo>
                    <a:pt x="15578" y="3080"/>
                  </a:lnTo>
                  <a:lnTo>
                    <a:pt x="15601" y="3103"/>
                  </a:lnTo>
                  <a:lnTo>
                    <a:pt x="15578" y="3148"/>
                  </a:lnTo>
                  <a:lnTo>
                    <a:pt x="15578" y="3171"/>
                  </a:lnTo>
                  <a:lnTo>
                    <a:pt x="15533" y="3193"/>
                  </a:lnTo>
                  <a:lnTo>
                    <a:pt x="15488" y="3216"/>
                  </a:lnTo>
                  <a:lnTo>
                    <a:pt x="15488" y="3239"/>
                  </a:lnTo>
                  <a:lnTo>
                    <a:pt x="15465" y="3352"/>
                  </a:lnTo>
                  <a:lnTo>
                    <a:pt x="15442" y="3397"/>
                  </a:lnTo>
                  <a:lnTo>
                    <a:pt x="15374" y="3488"/>
                  </a:lnTo>
                  <a:lnTo>
                    <a:pt x="15374" y="3510"/>
                  </a:lnTo>
                  <a:lnTo>
                    <a:pt x="15329" y="3533"/>
                  </a:lnTo>
                  <a:lnTo>
                    <a:pt x="15239" y="3488"/>
                  </a:lnTo>
                  <a:lnTo>
                    <a:pt x="15148" y="3510"/>
                  </a:lnTo>
                  <a:lnTo>
                    <a:pt x="15035" y="3533"/>
                  </a:lnTo>
                  <a:lnTo>
                    <a:pt x="14854" y="3533"/>
                  </a:lnTo>
                  <a:lnTo>
                    <a:pt x="14808" y="3578"/>
                  </a:lnTo>
                  <a:lnTo>
                    <a:pt x="14740" y="3646"/>
                  </a:lnTo>
                  <a:lnTo>
                    <a:pt x="14672" y="3691"/>
                  </a:lnTo>
                  <a:lnTo>
                    <a:pt x="14627" y="3691"/>
                  </a:lnTo>
                  <a:lnTo>
                    <a:pt x="14537" y="3646"/>
                  </a:lnTo>
                  <a:lnTo>
                    <a:pt x="14491" y="3646"/>
                  </a:lnTo>
                  <a:lnTo>
                    <a:pt x="14423" y="3624"/>
                  </a:lnTo>
                  <a:lnTo>
                    <a:pt x="14242" y="3556"/>
                  </a:lnTo>
                  <a:lnTo>
                    <a:pt x="14197" y="3556"/>
                  </a:lnTo>
                  <a:lnTo>
                    <a:pt x="14152" y="3533"/>
                  </a:lnTo>
                  <a:lnTo>
                    <a:pt x="14129" y="3533"/>
                  </a:lnTo>
                  <a:lnTo>
                    <a:pt x="14129" y="3488"/>
                  </a:lnTo>
                  <a:lnTo>
                    <a:pt x="14129" y="3442"/>
                  </a:lnTo>
                  <a:lnTo>
                    <a:pt x="13721" y="3442"/>
                  </a:lnTo>
                  <a:lnTo>
                    <a:pt x="13608" y="3488"/>
                  </a:lnTo>
                  <a:lnTo>
                    <a:pt x="13540" y="3510"/>
                  </a:lnTo>
                  <a:lnTo>
                    <a:pt x="13495" y="3533"/>
                  </a:lnTo>
                  <a:lnTo>
                    <a:pt x="13472" y="3624"/>
                  </a:lnTo>
                  <a:lnTo>
                    <a:pt x="13450" y="3691"/>
                  </a:lnTo>
                  <a:lnTo>
                    <a:pt x="13404" y="3782"/>
                  </a:lnTo>
                  <a:lnTo>
                    <a:pt x="13291" y="3805"/>
                  </a:lnTo>
                  <a:lnTo>
                    <a:pt x="13201" y="3873"/>
                  </a:lnTo>
                  <a:lnTo>
                    <a:pt x="13155" y="3895"/>
                  </a:lnTo>
                  <a:lnTo>
                    <a:pt x="13087" y="3873"/>
                  </a:lnTo>
                  <a:lnTo>
                    <a:pt x="13020" y="3873"/>
                  </a:lnTo>
                  <a:lnTo>
                    <a:pt x="12974" y="3895"/>
                  </a:lnTo>
                  <a:lnTo>
                    <a:pt x="12929" y="3895"/>
                  </a:lnTo>
                  <a:lnTo>
                    <a:pt x="12770" y="3850"/>
                  </a:lnTo>
                  <a:lnTo>
                    <a:pt x="12635" y="3850"/>
                  </a:lnTo>
                  <a:lnTo>
                    <a:pt x="12544" y="3873"/>
                  </a:lnTo>
                  <a:lnTo>
                    <a:pt x="12499" y="3873"/>
                  </a:lnTo>
                  <a:lnTo>
                    <a:pt x="12250" y="3986"/>
                  </a:lnTo>
                  <a:lnTo>
                    <a:pt x="12114" y="3986"/>
                  </a:lnTo>
                  <a:lnTo>
                    <a:pt x="12069" y="3941"/>
                  </a:lnTo>
                  <a:lnTo>
                    <a:pt x="12001" y="3895"/>
                  </a:lnTo>
                  <a:lnTo>
                    <a:pt x="11842" y="3737"/>
                  </a:lnTo>
                  <a:lnTo>
                    <a:pt x="11797" y="3691"/>
                  </a:lnTo>
                  <a:lnTo>
                    <a:pt x="11752" y="3669"/>
                  </a:lnTo>
                  <a:lnTo>
                    <a:pt x="11706" y="3624"/>
                  </a:lnTo>
                  <a:lnTo>
                    <a:pt x="11661" y="3578"/>
                  </a:lnTo>
                  <a:lnTo>
                    <a:pt x="11616" y="3533"/>
                  </a:lnTo>
                  <a:lnTo>
                    <a:pt x="11548" y="3465"/>
                  </a:lnTo>
                  <a:lnTo>
                    <a:pt x="11480" y="3397"/>
                  </a:lnTo>
                  <a:lnTo>
                    <a:pt x="11457" y="3284"/>
                  </a:lnTo>
                  <a:lnTo>
                    <a:pt x="11412" y="3239"/>
                  </a:lnTo>
                  <a:lnTo>
                    <a:pt x="11389" y="3216"/>
                  </a:lnTo>
                  <a:lnTo>
                    <a:pt x="11389" y="3171"/>
                  </a:lnTo>
                  <a:lnTo>
                    <a:pt x="11457" y="3080"/>
                  </a:lnTo>
                  <a:lnTo>
                    <a:pt x="11457" y="3080"/>
                  </a:lnTo>
                  <a:lnTo>
                    <a:pt x="11253" y="3148"/>
                  </a:lnTo>
                  <a:lnTo>
                    <a:pt x="11208" y="3239"/>
                  </a:lnTo>
                  <a:lnTo>
                    <a:pt x="11186" y="3329"/>
                  </a:lnTo>
                  <a:lnTo>
                    <a:pt x="11095" y="3397"/>
                  </a:lnTo>
                  <a:lnTo>
                    <a:pt x="11027" y="3488"/>
                  </a:lnTo>
                  <a:lnTo>
                    <a:pt x="11004" y="3533"/>
                  </a:lnTo>
                  <a:lnTo>
                    <a:pt x="10959" y="3691"/>
                  </a:lnTo>
                  <a:lnTo>
                    <a:pt x="11072" y="3691"/>
                  </a:lnTo>
                  <a:lnTo>
                    <a:pt x="11027" y="3714"/>
                  </a:lnTo>
                  <a:lnTo>
                    <a:pt x="10982" y="3714"/>
                  </a:lnTo>
                  <a:lnTo>
                    <a:pt x="10936" y="3782"/>
                  </a:lnTo>
                  <a:lnTo>
                    <a:pt x="10891" y="3963"/>
                  </a:lnTo>
                  <a:lnTo>
                    <a:pt x="10891" y="4054"/>
                  </a:lnTo>
                  <a:lnTo>
                    <a:pt x="10891" y="4258"/>
                  </a:lnTo>
                  <a:lnTo>
                    <a:pt x="10914" y="4393"/>
                  </a:lnTo>
                  <a:lnTo>
                    <a:pt x="11027" y="4484"/>
                  </a:lnTo>
                  <a:lnTo>
                    <a:pt x="11072" y="4552"/>
                  </a:lnTo>
                  <a:lnTo>
                    <a:pt x="11095" y="4575"/>
                  </a:lnTo>
                  <a:lnTo>
                    <a:pt x="11140" y="4620"/>
                  </a:lnTo>
                  <a:lnTo>
                    <a:pt x="11163" y="4620"/>
                  </a:lnTo>
                  <a:lnTo>
                    <a:pt x="11163" y="4642"/>
                  </a:lnTo>
                  <a:lnTo>
                    <a:pt x="11118" y="4688"/>
                  </a:lnTo>
                  <a:lnTo>
                    <a:pt x="11095" y="4778"/>
                  </a:lnTo>
                  <a:lnTo>
                    <a:pt x="11072" y="4824"/>
                  </a:lnTo>
                  <a:lnTo>
                    <a:pt x="11050" y="4892"/>
                  </a:lnTo>
                  <a:lnTo>
                    <a:pt x="11050" y="4982"/>
                  </a:lnTo>
                  <a:lnTo>
                    <a:pt x="11072" y="5027"/>
                  </a:lnTo>
                  <a:lnTo>
                    <a:pt x="11095" y="5073"/>
                  </a:lnTo>
                  <a:lnTo>
                    <a:pt x="11163" y="5141"/>
                  </a:lnTo>
                  <a:lnTo>
                    <a:pt x="11253" y="5186"/>
                  </a:lnTo>
                  <a:lnTo>
                    <a:pt x="11253" y="5209"/>
                  </a:lnTo>
                  <a:lnTo>
                    <a:pt x="11208" y="5209"/>
                  </a:lnTo>
                  <a:lnTo>
                    <a:pt x="11186" y="5254"/>
                  </a:lnTo>
                  <a:lnTo>
                    <a:pt x="11163" y="5322"/>
                  </a:lnTo>
                  <a:lnTo>
                    <a:pt x="11186" y="5344"/>
                  </a:lnTo>
                  <a:lnTo>
                    <a:pt x="11231" y="5367"/>
                  </a:lnTo>
                  <a:lnTo>
                    <a:pt x="11321" y="5367"/>
                  </a:lnTo>
                  <a:lnTo>
                    <a:pt x="11503" y="5412"/>
                  </a:lnTo>
                  <a:lnTo>
                    <a:pt x="11593" y="5480"/>
                  </a:lnTo>
                  <a:lnTo>
                    <a:pt x="11661" y="5548"/>
                  </a:lnTo>
                  <a:lnTo>
                    <a:pt x="11706" y="5616"/>
                  </a:lnTo>
                  <a:lnTo>
                    <a:pt x="11752" y="5684"/>
                  </a:lnTo>
                  <a:lnTo>
                    <a:pt x="11774" y="5775"/>
                  </a:lnTo>
                  <a:lnTo>
                    <a:pt x="11774" y="5888"/>
                  </a:lnTo>
                  <a:lnTo>
                    <a:pt x="11774" y="5978"/>
                  </a:lnTo>
                  <a:lnTo>
                    <a:pt x="11729" y="6046"/>
                  </a:lnTo>
                  <a:lnTo>
                    <a:pt x="11729" y="6137"/>
                  </a:lnTo>
                  <a:lnTo>
                    <a:pt x="11820" y="6205"/>
                  </a:lnTo>
                  <a:lnTo>
                    <a:pt x="11820" y="6250"/>
                  </a:lnTo>
                  <a:lnTo>
                    <a:pt x="11842" y="6431"/>
                  </a:lnTo>
                  <a:lnTo>
                    <a:pt x="11933" y="6793"/>
                  </a:lnTo>
                  <a:lnTo>
                    <a:pt x="11933" y="6975"/>
                  </a:lnTo>
                  <a:lnTo>
                    <a:pt x="11955" y="7020"/>
                  </a:lnTo>
                  <a:lnTo>
                    <a:pt x="12001" y="7020"/>
                  </a:lnTo>
                  <a:lnTo>
                    <a:pt x="12023" y="6997"/>
                  </a:lnTo>
                  <a:lnTo>
                    <a:pt x="12046" y="6997"/>
                  </a:lnTo>
                  <a:lnTo>
                    <a:pt x="12204" y="6952"/>
                  </a:lnTo>
                  <a:lnTo>
                    <a:pt x="12295" y="7043"/>
                  </a:lnTo>
                  <a:lnTo>
                    <a:pt x="12318" y="7065"/>
                  </a:lnTo>
                  <a:lnTo>
                    <a:pt x="12340" y="7043"/>
                  </a:lnTo>
                  <a:lnTo>
                    <a:pt x="12408" y="6997"/>
                  </a:lnTo>
                  <a:lnTo>
                    <a:pt x="12476" y="6975"/>
                  </a:lnTo>
                  <a:lnTo>
                    <a:pt x="12431" y="6997"/>
                  </a:lnTo>
                  <a:lnTo>
                    <a:pt x="12408" y="7043"/>
                  </a:lnTo>
                  <a:lnTo>
                    <a:pt x="12453" y="7088"/>
                  </a:lnTo>
                  <a:lnTo>
                    <a:pt x="12589" y="7088"/>
                  </a:lnTo>
                  <a:lnTo>
                    <a:pt x="12748" y="6997"/>
                  </a:lnTo>
                  <a:lnTo>
                    <a:pt x="12838" y="6997"/>
                  </a:lnTo>
                  <a:lnTo>
                    <a:pt x="12952" y="7020"/>
                  </a:lnTo>
                  <a:lnTo>
                    <a:pt x="13042" y="7020"/>
                  </a:lnTo>
                  <a:lnTo>
                    <a:pt x="13065" y="6975"/>
                  </a:lnTo>
                  <a:lnTo>
                    <a:pt x="13110" y="6952"/>
                  </a:lnTo>
                  <a:lnTo>
                    <a:pt x="13155" y="6997"/>
                  </a:lnTo>
                  <a:lnTo>
                    <a:pt x="13201" y="7043"/>
                  </a:lnTo>
                  <a:lnTo>
                    <a:pt x="13201" y="7088"/>
                  </a:lnTo>
                  <a:lnTo>
                    <a:pt x="13223" y="7292"/>
                  </a:lnTo>
                  <a:lnTo>
                    <a:pt x="13201" y="7382"/>
                  </a:lnTo>
                  <a:lnTo>
                    <a:pt x="13201" y="7473"/>
                  </a:lnTo>
                  <a:lnTo>
                    <a:pt x="13314" y="7473"/>
                  </a:lnTo>
                  <a:lnTo>
                    <a:pt x="13450" y="7337"/>
                  </a:lnTo>
                  <a:lnTo>
                    <a:pt x="13563" y="7292"/>
                  </a:lnTo>
                  <a:lnTo>
                    <a:pt x="13699" y="7337"/>
                  </a:lnTo>
                  <a:lnTo>
                    <a:pt x="13812" y="7360"/>
                  </a:lnTo>
                  <a:lnTo>
                    <a:pt x="13948" y="7292"/>
                  </a:lnTo>
                  <a:lnTo>
                    <a:pt x="14106" y="7201"/>
                  </a:lnTo>
                  <a:lnTo>
                    <a:pt x="14174" y="6997"/>
                  </a:lnTo>
                  <a:lnTo>
                    <a:pt x="14401" y="7246"/>
                  </a:lnTo>
                  <a:lnTo>
                    <a:pt x="14423" y="7224"/>
                  </a:lnTo>
                  <a:lnTo>
                    <a:pt x="14469" y="7224"/>
                  </a:lnTo>
                  <a:lnTo>
                    <a:pt x="14559" y="7178"/>
                  </a:lnTo>
                  <a:lnTo>
                    <a:pt x="14582" y="7178"/>
                  </a:lnTo>
                  <a:lnTo>
                    <a:pt x="14627" y="7201"/>
                  </a:lnTo>
                  <a:lnTo>
                    <a:pt x="14627" y="7246"/>
                  </a:lnTo>
                  <a:lnTo>
                    <a:pt x="14650" y="7314"/>
                  </a:lnTo>
                  <a:lnTo>
                    <a:pt x="14650" y="7382"/>
                  </a:lnTo>
                  <a:lnTo>
                    <a:pt x="14695" y="7405"/>
                  </a:lnTo>
                  <a:lnTo>
                    <a:pt x="14763" y="7405"/>
                  </a:lnTo>
                  <a:lnTo>
                    <a:pt x="14899" y="7360"/>
                  </a:lnTo>
                  <a:lnTo>
                    <a:pt x="14989" y="7269"/>
                  </a:lnTo>
                  <a:lnTo>
                    <a:pt x="15012" y="7269"/>
                  </a:lnTo>
                  <a:lnTo>
                    <a:pt x="15035" y="7314"/>
                  </a:lnTo>
                  <a:lnTo>
                    <a:pt x="15080" y="7314"/>
                  </a:lnTo>
                  <a:lnTo>
                    <a:pt x="15125" y="7337"/>
                  </a:lnTo>
                  <a:lnTo>
                    <a:pt x="15171" y="7292"/>
                  </a:lnTo>
                  <a:lnTo>
                    <a:pt x="15216" y="7224"/>
                  </a:lnTo>
                  <a:lnTo>
                    <a:pt x="15171" y="7337"/>
                  </a:lnTo>
                  <a:lnTo>
                    <a:pt x="15171" y="7360"/>
                  </a:lnTo>
                  <a:lnTo>
                    <a:pt x="15216" y="7405"/>
                  </a:lnTo>
                  <a:lnTo>
                    <a:pt x="15239" y="7427"/>
                  </a:lnTo>
                  <a:lnTo>
                    <a:pt x="15284" y="7427"/>
                  </a:lnTo>
                  <a:lnTo>
                    <a:pt x="15352" y="7337"/>
                  </a:lnTo>
                  <a:lnTo>
                    <a:pt x="15352" y="7427"/>
                  </a:lnTo>
                  <a:lnTo>
                    <a:pt x="15420" y="7609"/>
                  </a:lnTo>
                  <a:lnTo>
                    <a:pt x="15420" y="7926"/>
                  </a:lnTo>
                  <a:lnTo>
                    <a:pt x="15442" y="7948"/>
                  </a:lnTo>
                  <a:lnTo>
                    <a:pt x="15488" y="7971"/>
                  </a:lnTo>
                  <a:lnTo>
                    <a:pt x="15940" y="7767"/>
                  </a:lnTo>
                  <a:lnTo>
                    <a:pt x="16484" y="7518"/>
                  </a:lnTo>
                  <a:lnTo>
                    <a:pt x="16529" y="7450"/>
                  </a:lnTo>
                  <a:lnTo>
                    <a:pt x="16529" y="7382"/>
                  </a:lnTo>
                  <a:lnTo>
                    <a:pt x="16574" y="7314"/>
                  </a:lnTo>
                  <a:lnTo>
                    <a:pt x="16642" y="7224"/>
                  </a:lnTo>
                  <a:lnTo>
                    <a:pt x="16642" y="7178"/>
                  </a:lnTo>
                  <a:lnTo>
                    <a:pt x="16688" y="7156"/>
                  </a:lnTo>
                  <a:lnTo>
                    <a:pt x="16733" y="7156"/>
                  </a:lnTo>
                  <a:lnTo>
                    <a:pt x="16665" y="7065"/>
                  </a:lnTo>
                  <a:lnTo>
                    <a:pt x="16642" y="7043"/>
                  </a:lnTo>
                  <a:lnTo>
                    <a:pt x="16642" y="6997"/>
                  </a:lnTo>
                  <a:lnTo>
                    <a:pt x="16710" y="7020"/>
                  </a:lnTo>
                  <a:lnTo>
                    <a:pt x="16756" y="7020"/>
                  </a:lnTo>
                  <a:lnTo>
                    <a:pt x="16778" y="6975"/>
                  </a:lnTo>
                  <a:lnTo>
                    <a:pt x="16801" y="6907"/>
                  </a:lnTo>
                  <a:lnTo>
                    <a:pt x="16824" y="6816"/>
                  </a:lnTo>
                  <a:lnTo>
                    <a:pt x="16824" y="6703"/>
                  </a:lnTo>
                  <a:lnTo>
                    <a:pt x="16756" y="6726"/>
                  </a:lnTo>
                  <a:lnTo>
                    <a:pt x="16778" y="6680"/>
                  </a:lnTo>
                  <a:lnTo>
                    <a:pt x="16801" y="6658"/>
                  </a:lnTo>
                  <a:lnTo>
                    <a:pt x="16846" y="6658"/>
                  </a:lnTo>
                  <a:lnTo>
                    <a:pt x="16869" y="6680"/>
                  </a:lnTo>
                  <a:lnTo>
                    <a:pt x="16937" y="6658"/>
                  </a:lnTo>
                  <a:lnTo>
                    <a:pt x="16959" y="6590"/>
                  </a:lnTo>
                  <a:lnTo>
                    <a:pt x="16959" y="6499"/>
                  </a:lnTo>
                  <a:lnTo>
                    <a:pt x="16937" y="6409"/>
                  </a:lnTo>
                  <a:lnTo>
                    <a:pt x="16846" y="6409"/>
                  </a:lnTo>
                  <a:lnTo>
                    <a:pt x="16824" y="6386"/>
                  </a:lnTo>
                  <a:lnTo>
                    <a:pt x="16778" y="6363"/>
                  </a:lnTo>
                  <a:lnTo>
                    <a:pt x="16846" y="6295"/>
                  </a:lnTo>
                  <a:lnTo>
                    <a:pt x="16869" y="6205"/>
                  </a:lnTo>
                  <a:lnTo>
                    <a:pt x="16869" y="6137"/>
                  </a:lnTo>
                  <a:lnTo>
                    <a:pt x="16846" y="6092"/>
                  </a:lnTo>
                  <a:lnTo>
                    <a:pt x="16801" y="6069"/>
                  </a:lnTo>
                  <a:lnTo>
                    <a:pt x="16733" y="6092"/>
                  </a:lnTo>
                  <a:lnTo>
                    <a:pt x="16756" y="6046"/>
                  </a:lnTo>
                  <a:lnTo>
                    <a:pt x="16778" y="6024"/>
                  </a:lnTo>
                  <a:lnTo>
                    <a:pt x="16891" y="5956"/>
                  </a:lnTo>
                  <a:lnTo>
                    <a:pt x="16937" y="5933"/>
                  </a:lnTo>
                  <a:lnTo>
                    <a:pt x="16959" y="5910"/>
                  </a:lnTo>
                  <a:lnTo>
                    <a:pt x="16959" y="5843"/>
                  </a:lnTo>
                  <a:lnTo>
                    <a:pt x="17005" y="5797"/>
                  </a:lnTo>
                  <a:lnTo>
                    <a:pt x="17095" y="5752"/>
                  </a:lnTo>
                  <a:lnTo>
                    <a:pt x="17118" y="5729"/>
                  </a:lnTo>
                  <a:lnTo>
                    <a:pt x="17141" y="5684"/>
                  </a:lnTo>
                  <a:lnTo>
                    <a:pt x="17118" y="5639"/>
                  </a:lnTo>
                  <a:lnTo>
                    <a:pt x="17095" y="5593"/>
                  </a:lnTo>
                  <a:lnTo>
                    <a:pt x="17095" y="5548"/>
                  </a:lnTo>
                  <a:lnTo>
                    <a:pt x="17118" y="5503"/>
                  </a:lnTo>
                  <a:lnTo>
                    <a:pt x="17118" y="5548"/>
                  </a:lnTo>
                  <a:lnTo>
                    <a:pt x="17163" y="5616"/>
                  </a:lnTo>
                  <a:lnTo>
                    <a:pt x="17186" y="5639"/>
                  </a:lnTo>
                  <a:lnTo>
                    <a:pt x="17254" y="5639"/>
                  </a:lnTo>
                  <a:lnTo>
                    <a:pt x="17322" y="5616"/>
                  </a:lnTo>
                  <a:lnTo>
                    <a:pt x="17367" y="5548"/>
                  </a:lnTo>
                  <a:lnTo>
                    <a:pt x="17435" y="5480"/>
                  </a:lnTo>
                  <a:lnTo>
                    <a:pt x="17503" y="5412"/>
                  </a:lnTo>
                  <a:lnTo>
                    <a:pt x="17593" y="5367"/>
                  </a:lnTo>
                  <a:lnTo>
                    <a:pt x="17729" y="5299"/>
                  </a:lnTo>
                  <a:lnTo>
                    <a:pt x="17752" y="5276"/>
                  </a:lnTo>
                  <a:lnTo>
                    <a:pt x="17775" y="5254"/>
                  </a:lnTo>
                  <a:lnTo>
                    <a:pt x="17752" y="5209"/>
                  </a:lnTo>
                  <a:lnTo>
                    <a:pt x="17752" y="5118"/>
                  </a:lnTo>
                  <a:lnTo>
                    <a:pt x="17684" y="4937"/>
                  </a:lnTo>
                  <a:lnTo>
                    <a:pt x="17684" y="4824"/>
                  </a:lnTo>
                  <a:lnTo>
                    <a:pt x="17729" y="4484"/>
                  </a:lnTo>
                  <a:lnTo>
                    <a:pt x="17752" y="4416"/>
                  </a:lnTo>
                  <a:lnTo>
                    <a:pt x="17910" y="4099"/>
                  </a:lnTo>
                  <a:lnTo>
                    <a:pt x="17933" y="4076"/>
                  </a:lnTo>
                  <a:lnTo>
                    <a:pt x="18001" y="4054"/>
                  </a:lnTo>
                  <a:lnTo>
                    <a:pt x="18046" y="4031"/>
                  </a:lnTo>
                  <a:lnTo>
                    <a:pt x="18092" y="3986"/>
                  </a:lnTo>
                  <a:lnTo>
                    <a:pt x="18092" y="3918"/>
                  </a:lnTo>
                  <a:lnTo>
                    <a:pt x="18069" y="3873"/>
                  </a:lnTo>
                  <a:lnTo>
                    <a:pt x="18046" y="3805"/>
                  </a:lnTo>
                  <a:lnTo>
                    <a:pt x="18114" y="3850"/>
                  </a:lnTo>
                  <a:lnTo>
                    <a:pt x="18182" y="3941"/>
                  </a:lnTo>
                  <a:lnTo>
                    <a:pt x="18273" y="3986"/>
                  </a:lnTo>
                  <a:lnTo>
                    <a:pt x="18363" y="4008"/>
                  </a:lnTo>
                  <a:lnTo>
                    <a:pt x="18544" y="4031"/>
                  </a:lnTo>
                  <a:lnTo>
                    <a:pt x="18703" y="4008"/>
                  </a:lnTo>
                  <a:lnTo>
                    <a:pt x="18816" y="3986"/>
                  </a:lnTo>
                  <a:lnTo>
                    <a:pt x="18884" y="3895"/>
                  </a:lnTo>
                  <a:lnTo>
                    <a:pt x="18884" y="3850"/>
                  </a:lnTo>
                  <a:lnTo>
                    <a:pt x="18793" y="3805"/>
                  </a:lnTo>
                  <a:lnTo>
                    <a:pt x="18612" y="3646"/>
                  </a:lnTo>
                  <a:lnTo>
                    <a:pt x="18476" y="3556"/>
                  </a:lnTo>
                  <a:lnTo>
                    <a:pt x="18227" y="3374"/>
                  </a:lnTo>
                  <a:lnTo>
                    <a:pt x="18182" y="3329"/>
                  </a:lnTo>
                  <a:lnTo>
                    <a:pt x="18046" y="3193"/>
                  </a:lnTo>
                  <a:lnTo>
                    <a:pt x="18001" y="3125"/>
                  </a:lnTo>
                  <a:lnTo>
                    <a:pt x="17978" y="3103"/>
                  </a:lnTo>
                  <a:lnTo>
                    <a:pt x="17933" y="3080"/>
                  </a:lnTo>
                  <a:lnTo>
                    <a:pt x="18024" y="3057"/>
                  </a:lnTo>
                  <a:lnTo>
                    <a:pt x="18024" y="3035"/>
                  </a:lnTo>
                  <a:lnTo>
                    <a:pt x="18069" y="2967"/>
                  </a:lnTo>
                  <a:lnTo>
                    <a:pt x="18137" y="2922"/>
                  </a:lnTo>
                  <a:lnTo>
                    <a:pt x="18159" y="2899"/>
                  </a:lnTo>
                  <a:lnTo>
                    <a:pt x="18159" y="2854"/>
                  </a:lnTo>
                  <a:lnTo>
                    <a:pt x="18137" y="2808"/>
                  </a:lnTo>
                  <a:lnTo>
                    <a:pt x="18024" y="2673"/>
                  </a:lnTo>
                  <a:lnTo>
                    <a:pt x="17956" y="2559"/>
                  </a:lnTo>
                  <a:lnTo>
                    <a:pt x="17933" y="2514"/>
                  </a:lnTo>
                  <a:lnTo>
                    <a:pt x="17910" y="2491"/>
                  </a:lnTo>
                  <a:lnTo>
                    <a:pt x="17842" y="2469"/>
                  </a:lnTo>
                  <a:lnTo>
                    <a:pt x="17820" y="2446"/>
                  </a:lnTo>
                  <a:lnTo>
                    <a:pt x="17842" y="2423"/>
                  </a:lnTo>
                  <a:lnTo>
                    <a:pt x="17865" y="2401"/>
                  </a:lnTo>
                  <a:lnTo>
                    <a:pt x="17820" y="2378"/>
                  </a:lnTo>
                  <a:lnTo>
                    <a:pt x="17775" y="2356"/>
                  </a:lnTo>
                  <a:lnTo>
                    <a:pt x="17820" y="2356"/>
                  </a:lnTo>
                  <a:lnTo>
                    <a:pt x="17797" y="2310"/>
                  </a:lnTo>
                  <a:lnTo>
                    <a:pt x="17797" y="2265"/>
                  </a:lnTo>
                  <a:lnTo>
                    <a:pt x="17775" y="2220"/>
                  </a:lnTo>
                  <a:lnTo>
                    <a:pt x="17707" y="2220"/>
                  </a:lnTo>
                  <a:lnTo>
                    <a:pt x="17639" y="2174"/>
                  </a:lnTo>
                  <a:lnTo>
                    <a:pt x="17593" y="2152"/>
                  </a:lnTo>
                  <a:lnTo>
                    <a:pt x="17571" y="2106"/>
                  </a:lnTo>
                  <a:lnTo>
                    <a:pt x="17616" y="2016"/>
                  </a:lnTo>
                  <a:lnTo>
                    <a:pt x="17593" y="1971"/>
                  </a:lnTo>
                  <a:lnTo>
                    <a:pt x="17458" y="1835"/>
                  </a:lnTo>
                  <a:lnTo>
                    <a:pt x="17412" y="1835"/>
                  </a:lnTo>
                  <a:lnTo>
                    <a:pt x="17367" y="1812"/>
                  </a:lnTo>
                  <a:lnTo>
                    <a:pt x="17661" y="1812"/>
                  </a:lnTo>
                  <a:lnTo>
                    <a:pt x="17707" y="1789"/>
                  </a:lnTo>
                  <a:lnTo>
                    <a:pt x="17729" y="1722"/>
                  </a:lnTo>
                  <a:lnTo>
                    <a:pt x="17775" y="1767"/>
                  </a:lnTo>
                  <a:lnTo>
                    <a:pt x="17820" y="1812"/>
                  </a:lnTo>
                  <a:lnTo>
                    <a:pt x="17888" y="1789"/>
                  </a:lnTo>
                  <a:lnTo>
                    <a:pt x="17933" y="1767"/>
                  </a:lnTo>
                  <a:lnTo>
                    <a:pt x="17910" y="1722"/>
                  </a:lnTo>
                  <a:lnTo>
                    <a:pt x="17888" y="1699"/>
                  </a:lnTo>
                  <a:lnTo>
                    <a:pt x="17888" y="1676"/>
                  </a:lnTo>
                  <a:lnTo>
                    <a:pt x="17820" y="1608"/>
                  </a:lnTo>
                  <a:lnTo>
                    <a:pt x="17775" y="1563"/>
                  </a:lnTo>
                  <a:lnTo>
                    <a:pt x="17752" y="1518"/>
                  </a:lnTo>
                  <a:lnTo>
                    <a:pt x="17684" y="1450"/>
                  </a:lnTo>
                  <a:lnTo>
                    <a:pt x="17707" y="1405"/>
                  </a:lnTo>
                  <a:lnTo>
                    <a:pt x="17775" y="1382"/>
                  </a:lnTo>
                  <a:lnTo>
                    <a:pt x="17752" y="1382"/>
                  </a:lnTo>
                  <a:lnTo>
                    <a:pt x="17684" y="1359"/>
                  </a:lnTo>
                  <a:lnTo>
                    <a:pt x="17525" y="1291"/>
                  </a:lnTo>
                  <a:lnTo>
                    <a:pt x="17390" y="1246"/>
                  </a:lnTo>
                  <a:lnTo>
                    <a:pt x="16982" y="1246"/>
                  </a:lnTo>
                  <a:lnTo>
                    <a:pt x="16959" y="1223"/>
                  </a:lnTo>
                  <a:lnTo>
                    <a:pt x="16937" y="1223"/>
                  </a:lnTo>
                  <a:lnTo>
                    <a:pt x="16846" y="1269"/>
                  </a:lnTo>
                  <a:lnTo>
                    <a:pt x="16824" y="1246"/>
                  </a:lnTo>
                  <a:lnTo>
                    <a:pt x="16778" y="1246"/>
                  </a:lnTo>
                  <a:lnTo>
                    <a:pt x="16710" y="1223"/>
                  </a:lnTo>
                  <a:close/>
                  <a:moveTo>
                    <a:pt x="22099" y="7812"/>
                  </a:moveTo>
                  <a:lnTo>
                    <a:pt x="22054" y="7858"/>
                  </a:lnTo>
                  <a:lnTo>
                    <a:pt x="22054" y="7880"/>
                  </a:lnTo>
                  <a:lnTo>
                    <a:pt x="22077" y="7948"/>
                  </a:lnTo>
                  <a:lnTo>
                    <a:pt x="22145" y="8016"/>
                  </a:lnTo>
                  <a:lnTo>
                    <a:pt x="22190" y="8016"/>
                  </a:lnTo>
                  <a:lnTo>
                    <a:pt x="22280" y="7926"/>
                  </a:lnTo>
                  <a:lnTo>
                    <a:pt x="22280" y="7858"/>
                  </a:lnTo>
                  <a:lnTo>
                    <a:pt x="22258" y="7835"/>
                  </a:lnTo>
                  <a:lnTo>
                    <a:pt x="22099" y="7812"/>
                  </a:lnTo>
                  <a:close/>
                  <a:moveTo>
                    <a:pt x="30273" y="7926"/>
                  </a:moveTo>
                  <a:lnTo>
                    <a:pt x="30296" y="7971"/>
                  </a:lnTo>
                  <a:lnTo>
                    <a:pt x="30432" y="8039"/>
                  </a:lnTo>
                  <a:lnTo>
                    <a:pt x="30522" y="8061"/>
                  </a:lnTo>
                  <a:lnTo>
                    <a:pt x="30522" y="8061"/>
                  </a:lnTo>
                  <a:lnTo>
                    <a:pt x="30477" y="8039"/>
                  </a:lnTo>
                  <a:lnTo>
                    <a:pt x="30386" y="7994"/>
                  </a:lnTo>
                  <a:lnTo>
                    <a:pt x="30273" y="7926"/>
                  </a:lnTo>
                  <a:close/>
                  <a:moveTo>
                    <a:pt x="22507" y="8831"/>
                  </a:moveTo>
                  <a:lnTo>
                    <a:pt x="22507" y="8854"/>
                  </a:lnTo>
                  <a:lnTo>
                    <a:pt x="22507" y="8899"/>
                  </a:lnTo>
                  <a:lnTo>
                    <a:pt x="22552" y="8922"/>
                  </a:lnTo>
                  <a:lnTo>
                    <a:pt x="22575" y="8922"/>
                  </a:lnTo>
                  <a:lnTo>
                    <a:pt x="22575" y="8831"/>
                  </a:lnTo>
                  <a:close/>
                  <a:moveTo>
                    <a:pt x="21805" y="8333"/>
                  </a:moveTo>
                  <a:lnTo>
                    <a:pt x="21692" y="8401"/>
                  </a:lnTo>
                  <a:lnTo>
                    <a:pt x="21578" y="8446"/>
                  </a:lnTo>
                  <a:lnTo>
                    <a:pt x="21556" y="8514"/>
                  </a:lnTo>
                  <a:lnTo>
                    <a:pt x="21601" y="8628"/>
                  </a:lnTo>
                  <a:lnTo>
                    <a:pt x="21601" y="8673"/>
                  </a:lnTo>
                  <a:lnTo>
                    <a:pt x="21556" y="8741"/>
                  </a:lnTo>
                  <a:lnTo>
                    <a:pt x="21511" y="8877"/>
                  </a:lnTo>
                  <a:lnTo>
                    <a:pt x="21533" y="8922"/>
                  </a:lnTo>
                  <a:lnTo>
                    <a:pt x="21578" y="8922"/>
                  </a:lnTo>
                  <a:lnTo>
                    <a:pt x="21601" y="8899"/>
                  </a:lnTo>
                  <a:lnTo>
                    <a:pt x="21669" y="8922"/>
                  </a:lnTo>
                  <a:lnTo>
                    <a:pt x="21692" y="8945"/>
                  </a:lnTo>
                  <a:lnTo>
                    <a:pt x="21737" y="8945"/>
                  </a:lnTo>
                  <a:lnTo>
                    <a:pt x="21782" y="8899"/>
                  </a:lnTo>
                  <a:lnTo>
                    <a:pt x="21805" y="8831"/>
                  </a:lnTo>
                  <a:lnTo>
                    <a:pt x="21782" y="8741"/>
                  </a:lnTo>
                  <a:lnTo>
                    <a:pt x="21895" y="8582"/>
                  </a:lnTo>
                  <a:lnTo>
                    <a:pt x="21873" y="8378"/>
                  </a:lnTo>
                  <a:lnTo>
                    <a:pt x="21850" y="8333"/>
                  </a:lnTo>
                  <a:close/>
                  <a:moveTo>
                    <a:pt x="21171" y="8695"/>
                  </a:moveTo>
                  <a:lnTo>
                    <a:pt x="21194" y="8741"/>
                  </a:lnTo>
                  <a:lnTo>
                    <a:pt x="21171" y="8741"/>
                  </a:lnTo>
                  <a:lnTo>
                    <a:pt x="21148" y="8786"/>
                  </a:lnTo>
                  <a:lnTo>
                    <a:pt x="21126" y="8831"/>
                  </a:lnTo>
                  <a:lnTo>
                    <a:pt x="21171" y="8899"/>
                  </a:lnTo>
                  <a:lnTo>
                    <a:pt x="21261" y="8990"/>
                  </a:lnTo>
                  <a:lnTo>
                    <a:pt x="21329" y="8967"/>
                  </a:lnTo>
                  <a:lnTo>
                    <a:pt x="21329" y="8809"/>
                  </a:lnTo>
                  <a:lnTo>
                    <a:pt x="21329" y="8763"/>
                  </a:lnTo>
                  <a:lnTo>
                    <a:pt x="21284" y="8741"/>
                  </a:lnTo>
                  <a:lnTo>
                    <a:pt x="21261" y="8695"/>
                  </a:lnTo>
                  <a:close/>
                  <a:moveTo>
                    <a:pt x="5525" y="8854"/>
                  </a:moveTo>
                  <a:lnTo>
                    <a:pt x="5480" y="8877"/>
                  </a:lnTo>
                  <a:lnTo>
                    <a:pt x="5502" y="8922"/>
                  </a:lnTo>
                  <a:lnTo>
                    <a:pt x="5615" y="9012"/>
                  </a:lnTo>
                  <a:lnTo>
                    <a:pt x="5683" y="9012"/>
                  </a:lnTo>
                  <a:lnTo>
                    <a:pt x="5729" y="8945"/>
                  </a:lnTo>
                  <a:lnTo>
                    <a:pt x="5683" y="8922"/>
                  </a:lnTo>
                  <a:lnTo>
                    <a:pt x="5547" y="8854"/>
                  </a:lnTo>
                  <a:close/>
                  <a:moveTo>
                    <a:pt x="22099" y="8152"/>
                  </a:moveTo>
                  <a:lnTo>
                    <a:pt x="22031" y="8175"/>
                  </a:lnTo>
                  <a:lnTo>
                    <a:pt x="21963" y="8333"/>
                  </a:lnTo>
                  <a:lnTo>
                    <a:pt x="21963" y="8492"/>
                  </a:lnTo>
                  <a:lnTo>
                    <a:pt x="21941" y="8582"/>
                  </a:lnTo>
                  <a:lnTo>
                    <a:pt x="21918" y="8628"/>
                  </a:lnTo>
                  <a:lnTo>
                    <a:pt x="21918" y="8673"/>
                  </a:lnTo>
                  <a:lnTo>
                    <a:pt x="21895" y="8763"/>
                  </a:lnTo>
                  <a:lnTo>
                    <a:pt x="21895" y="8786"/>
                  </a:lnTo>
                  <a:lnTo>
                    <a:pt x="21873" y="8831"/>
                  </a:lnTo>
                  <a:lnTo>
                    <a:pt x="21828" y="8899"/>
                  </a:lnTo>
                  <a:lnTo>
                    <a:pt x="21805" y="8922"/>
                  </a:lnTo>
                  <a:lnTo>
                    <a:pt x="21805" y="8967"/>
                  </a:lnTo>
                  <a:lnTo>
                    <a:pt x="21760" y="9012"/>
                  </a:lnTo>
                  <a:lnTo>
                    <a:pt x="21760" y="9058"/>
                  </a:lnTo>
                  <a:lnTo>
                    <a:pt x="21805" y="9148"/>
                  </a:lnTo>
                  <a:lnTo>
                    <a:pt x="21828" y="9148"/>
                  </a:lnTo>
                  <a:lnTo>
                    <a:pt x="21873" y="9126"/>
                  </a:lnTo>
                  <a:lnTo>
                    <a:pt x="21941" y="9148"/>
                  </a:lnTo>
                  <a:lnTo>
                    <a:pt x="21963" y="9126"/>
                  </a:lnTo>
                  <a:lnTo>
                    <a:pt x="22009" y="9035"/>
                  </a:lnTo>
                  <a:lnTo>
                    <a:pt x="22009" y="9012"/>
                  </a:lnTo>
                  <a:lnTo>
                    <a:pt x="22031" y="8967"/>
                  </a:lnTo>
                  <a:lnTo>
                    <a:pt x="22054" y="8945"/>
                  </a:lnTo>
                  <a:lnTo>
                    <a:pt x="22077" y="8945"/>
                  </a:lnTo>
                  <a:lnTo>
                    <a:pt x="22122" y="8967"/>
                  </a:lnTo>
                  <a:lnTo>
                    <a:pt x="22167" y="8945"/>
                  </a:lnTo>
                  <a:lnTo>
                    <a:pt x="22235" y="8899"/>
                  </a:lnTo>
                  <a:lnTo>
                    <a:pt x="22235" y="8854"/>
                  </a:lnTo>
                  <a:lnTo>
                    <a:pt x="22190" y="8809"/>
                  </a:lnTo>
                  <a:lnTo>
                    <a:pt x="22122" y="8741"/>
                  </a:lnTo>
                  <a:lnTo>
                    <a:pt x="22099" y="8763"/>
                  </a:lnTo>
                  <a:lnTo>
                    <a:pt x="22054" y="8763"/>
                  </a:lnTo>
                  <a:lnTo>
                    <a:pt x="22054" y="8741"/>
                  </a:lnTo>
                  <a:lnTo>
                    <a:pt x="22077" y="8605"/>
                  </a:lnTo>
                  <a:lnTo>
                    <a:pt x="22099" y="8560"/>
                  </a:lnTo>
                  <a:lnTo>
                    <a:pt x="22099" y="8492"/>
                  </a:lnTo>
                  <a:lnTo>
                    <a:pt x="22122" y="8424"/>
                  </a:lnTo>
                  <a:lnTo>
                    <a:pt x="22167" y="8424"/>
                  </a:lnTo>
                  <a:lnTo>
                    <a:pt x="22167" y="8401"/>
                  </a:lnTo>
                  <a:lnTo>
                    <a:pt x="22190" y="8424"/>
                  </a:lnTo>
                  <a:lnTo>
                    <a:pt x="22235" y="8492"/>
                  </a:lnTo>
                  <a:lnTo>
                    <a:pt x="22235" y="8446"/>
                  </a:lnTo>
                  <a:lnTo>
                    <a:pt x="22212" y="8265"/>
                  </a:lnTo>
                  <a:lnTo>
                    <a:pt x="22145" y="8175"/>
                  </a:lnTo>
                  <a:lnTo>
                    <a:pt x="22145" y="8152"/>
                  </a:lnTo>
                  <a:close/>
                  <a:moveTo>
                    <a:pt x="23662" y="3329"/>
                  </a:moveTo>
                  <a:lnTo>
                    <a:pt x="23616" y="3352"/>
                  </a:lnTo>
                  <a:lnTo>
                    <a:pt x="23548" y="3442"/>
                  </a:lnTo>
                  <a:lnTo>
                    <a:pt x="23503" y="3510"/>
                  </a:lnTo>
                  <a:lnTo>
                    <a:pt x="23458" y="3533"/>
                  </a:lnTo>
                  <a:lnTo>
                    <a:pt x="23390" y="3556"/>
                  </a:lnTo>
                  <a:lnTo>
                    <a:pt x="23345" y="3578"/>
                  </a:lnTo>
                  <a:lnTo>
                    <a:pt x="23322" y="3646"/>
                  </a:lnTo>
                  <a:lnTo>
                    <a:pt x="23299" y="3714"/>
                  </a:lnTo>
                  <a:lnTo>
                    <a:pt x="23209" y="3737"/>
                  </a:lnTo>
                  <a:lnTo>
                    <a:pt x="23096" y="3873"/>
                  </a:lnTo>
                  <a:lnTo>
                    <a:pt x="22824" y="4008"/>
                  </a:lnTo>
                  <a:lnTo>
                    <a:pt x="22756" y="4008"/>
                  </a:lnTo>
                  <a:lnTo>
                    <a:pt x="22303" y="3941"/>
                  </a:lnTo>
                  <a:lnTo>
                    <a:pt x="22054" y="3941"/>
                  </a:lnTo>
                  <a:lnTo>
                    <a:pt x="21986" y="4008"/>
                  </a:lnTo>
                  <a:lnTo>
                    <a:pt x="21941" y="4008"/>
                  </a:lnTo>
                  <a:lnTo>
                    <a:pt x="21918" y="3986"/>
                  </a:lnTo>
                  <a:lnTo>
                    <a:pt x="21805" y="3941"/>
                  </a:lnTo>
                  <a:lnTo>
                    <a:pt x="21714" y="3895"/>
                  </a:lnTo>
                  <a:lnTo>
                    <a:pt x="21624" y="3873"/>
                  </a:lnTo>
                  <a:lnTo>
                    <a:pt x="21375" y="3873"/>
                  </a:lnTo>
                  <a:lnTo>
                    <a:pt x="21171" y="3827"/>
                  </a:lnTo>
                  <a:lnTo>
                    <a:pt x="20922" y="3827"/>
                  </a:lnTo>
                  <a:lnTo>
                    <a:pt x="20899" y="3805"/>
                  </a:lnTo>
                  <a:lnTo>
                    <a:pt x="20877" y="3759"/>
                  </a:lnTo>
                  <a:lnTo>
                    <a:pt x="20831" y="3714"/>
                  </a:lnTo>
                  <a:lnTo>
                    <a:pt x="20809" y="3691"/>
                  </a:lnTo>
                  <a:lnTo>
                    <a:pt x="20650" y="3691"/>
                  </a:lnTo>
                  <a:lnTo>
                    <a:pt x="20560" y="3624"/>
                  </a:lnTo>
                  <a:lnTo>
                    <a:pt x="20514" y="3624"/>
                  </a:lnTo>
                  <a:lnTo>
                    <a:pt x="20469" y="3646"/>
                  </a:lnTo>
                  <a:lnTo>
                    <a:pt x="20424" y="3669"/>
                  </a:lnTo>
                  <a:lnTo>
                    <a:pt x="20378" y="3691"/>
                  </a:lnTo>
                  <a:lnTo>
                    <a:pt x="20333" y="3759"/>
                  </a:lnTo>
                  <a:lnTo>
                    <a:pt x="20288" y="3850"/>
                  </a:lnTo>
                  <a:lnTo>
                    <a:pt x="20265" y="3895"/>
                  </a:lnTo>
                  <a:lnTo>
                    <a:pt x="20220" y="3941"/>
                  </a:lnTo>
                  <a:lnTo>
                    <a:pt x="20197" y="3963"/>
                  </a:lnTo>
                  <a:lnTo>
                    <a:pt x="20175" y="4008"/>
                  </a:lnTo>
                  <a:lnTo>
                    <a:pt x="20107" y="4031"/>
                  </a:lnTo>
                  <a:lnTo>
                    <a:pt x="20039" y="4008"/>
                  </a:lnTo>
                  <a:lnTo>
                    <a:pt x="19993" y="3986"/>
                  </a:lnTo>
                  <a:lnTo>
                    <a:pt x="19948" y="3895"/>
                  </a:lnTo>
                  <a:lnTo>
                    <a:pt x="19926" y="3895"/>
                  </a:lnTo>
                  <a:lnTo>
                    <a:pt x="19903" y="3918"/>
                  </a:lnTo>
                  <a:lnTo>
                    <a:pt x="19880" y="4008"/>
                  </a:lnTo>
                  <a:lnTo>
                    <a:pt x="19812" y="4076"/>
                  </a:lnTo>
                  <a:lnTo>
                    <a:pt x="19767" y="4099"/>
                  </a:lnTo>
                  <a:lnTo>
                    <a:pt x="19744" y="4122"/>
                  </a:lnTo>
                  <a:lnTo>
                    <a:pt x="19722" y="4235"/>
                  </a:lnTo>
                  <a:lnTo>
                    <a:pt x="19699" y="4258"/>
                  </a:lnTo>
                  <a:lnTo>
                    <a:pt x="19631" y="4325"/>
                  </a:lnTo>
                  <a:lnTo>
                    <a:pt x="19541" y="4484"/>
                  </a:lnTo>
                  <a:lnTo>
                    <a:pt x="19541" y="4529"/>
                  </a:lnTo>
                  <a:lnTo>
                    <a:pt x="19586" y="4642"/>
                  </a:lnTo>
                  <a:lnTo>
                    <a:pt x="19563" y="4688"/>
                  </a:lnTo>
                  <a:lnTo>
                    <a:pt x="19518" y="4733"/>
                  </a:lnTo>
                  <a:lnTo>
                    <a:pt x="19495" y="4710"/>
                  </a:lnTo>
                  <a:lnTo>
                    <a:pt x="19473" y="4756"/>
                  </a:lnTo>
                  <a:lnTo>
                    <a:pt x="19518" y="5050"/>
                  </a:lnTo>
                  <a:lnTo>
                    <a:pt x="19563" y="5209"/>
                  </a:lnTo>
                  <a:lnTo>
                    <a:pt x="19586" y="5276"/>
                  </a:lnTo>
                  <a:lnTo>
                    <a:pt x="19586" y="5344"/>
                  </a:lnTo>
                  <a:lnTo>
                    <a:pt x="19518" y="5276"/>
                  </a:lnTo>
                  <a:lnTo>
                    <a:pt x="19473" y="5209"/>
                  </a:lnTo>
                  <a:lnTo>
                    <a:pt x="19427" y="5254"/>
                  </a:lnTo>
                  <a:lnTo>
                    <a:pt x="19314" y="5390"/>
                  </a:lnTo>
                  <a:lnTo>
                    <a:pt x="19178" y="5661"/>
                  </a:lnTo>
                  <a:lnTo>
                    <a:pt x="19156" y="5797"/>
                  </a:lnTo>
                  <a:lnTo>
                    <a:pt x="19156" y="5865"/>
                  </a:lnTo>
                  <a:lnTo>
                    <a:pt x="19156" y="5933"/>
                  </a:lnTo>
                  <a:lnTo>
                    <a:pt x="19156" y="5978"/>
                  </a:lnTo>
                  <a:lnTo>
                    <a:pt x="19178" y="6114"/>
                  </a:lnTo>
                  <a:lnTo>
                    <a:pt x="19156" y="6205"/>
                  </a:lnTo>
                  <a:lnTo>
                    <a:pt x="19088" y="6273"/>
                  </a:lnTo>
                  <a:lnTo>
                    <a:pt x="19043" y="6363"/>
                  </a:lnTo>
                  <a:lnTo>
                    <a:pt x="19020" y="6454"/>
                  </a:lnTo>
                  <a:lnTo>
                    <a:pt x="19020" y="6544"/>
                  </a:lnTo>
                  <a:lnTo>
                    <a:pt x="18975" y="6635"/>
                  </a:lnTo>
                  <a:lnTo>
                    <a:pt x="18861" y="6726"/>
                  </a:lnTo>
                  <a:lnTo>
                    <a:pt x="18839" y="6748"/>
                  </a:lnTo>
                  <a:lnTo>
                    <a:pt x="18793" y="6771"/>
                  </a:lnTo>
                  <a:lnTo>
                    <a:pt x="18748" y="6793"/>
                  </a:lnTo>
                  <a:lnTo>
                    <a:pt x="18726" y="6816"/>
                  </a:lnTo>
                  <a:lnTo>
                    <a:pt x="18726" y="6861"/>
                  </a:lnTo>
                  <a:lnTo>
                    <a:pt x="18771" y="6929"/>
                  </a:lnTo>
                  <a:lnTo>
                    <a:pt x="18793" y="6997"/>
                  </a:lnTo>
                  <a:lnTo>
                    <a:pt x="18771" y="7065"/>
                  </a:lnTo>
                  <a:lnTo>
                    <a:pt x="18748" y="7156"/>
                  </a:lnTo>
                  <a:lnTo>
                    <a:pt x="18771" y="7269"/>
                  </a:lnTo>
                  <a:lnTo>
                    <a:pt x="18793" y="7360"/>
                  </a:lnTo>
                  <a:lnTo>
                    <a:pt x="18839" y="7427"/>
                  </a:lnTo>
                  <a:lnTo>
                    <a:pt x="18907" y="7473"/>
                  </a:lnTo>
                  <a:lnTo>
                    <a:pt x="19088" y="7427"/>
                  </a:lnTo>
                  <a:lnTo>
                    <a:pt x="19201" y="7405"/>
                  </a:lnTo>
                  <a:lnTo>
                    <a:pt x="19246" y="7427"/>
                  </a:lnTo>
                  <a:lnTo>
                    <a:pt x="19269" y="7450"/>
                  </a:lnTo>
                  <a:lnTo>
                    <a:pt x="19292" y="7473"/>
                  </a:lnTo>
                  <a:lnTo>
                    <a:pt x="19292" y="7518"/>
                  </a:lnTo>
                  <a:lnTo>
                    <a:pt x="19292" y="7563"/>
                  </a:lnTo>
                  <a:lnTo>
                    <a:pt x="19292" y="7631"/>
                  </a:lnTo>
                  <a:lnTo>
                    <a:pt x="19292" y="7654"/>
                  </a:lnTo>
                  <a:lnTo>
                    <a:pt x="19382" y="7835"/>
                  </a:lnTo>
                  <a:lnTo>
                    <a:pt x="19405" y="7858"/>
                  </a:lnTo>
                  <a:lnTo>
                    <a:pt x="19382" y="8175"/>
                  </a:lnTo>
                  <a:lnTo>
                    <a:pt x="19382" y="8243"/>
                  </a:lnTo>
                  <a:lnTo>
                    <a:pt x="19337" y="8333"/>
                  </a:lnTo>
                  <a:lnTo>
                    <a:pt x="19314" y="8424"/>
                  </a:lnTo>
                  <a:lnTo>
                    <a:pt x="19314" y="8537"/>
                  </a:lnTo>
                  <a:lnTo>
                    <a:pt x="19246" y="8695"/>
                  </a:lnTo>
                  <a:lnTo>
                    <a:pt x="19224" y="8786"/>
                  </a:lnTo>
                  <a:lnTo>
                    <a:pt x="19201" y="8877"/>
                  </a:lnTo>
                  <a:lnTo>
                    <a:pt x="19201" y="8967"/>
                  </a:lnTo>
                  <a:lnTo>
                    <a:pt x="19269" y="9035"/>
                  </a:lnTo>
                  <a:lnTo>
                    <a:pt x="19337" y="9103"/>
                  </a:lnTo>
                  <a:lnTo>
                    <a:pt x="19473" y="9171"/>
                  </a:lnTo>
                  <a:lnTo>
                    <a:pt x="19518" y="9171"/>
                  </a:lnTo>
                  <a:lnTo>
                    <a:pt x="19563" y="9148"/>
                  </a:lnTo>
                  <a:lnTo>
                    <a:pt x="19631" y="9103"/>
                  </a:lnTo>
                  <a:lnTo>
                    <a:pt x="19654" y="9080"/>
                  </a:lnTo>
                  <a:lnTo>
                    <a:pt x="19767" y="9080"/>
                  </a:lnTo>
                  <a:lnTo>
                    <a:pt x="19858" y="9058"/>
                  </a:lnTo>
                  <a:lnTo>
                    <a:pt x="19948" y="9058"/>
                  </a:lnTo>
                  <a:lnTo>
                    <a:pt x="20039" y="9103"/>
                  </a:lnTo>
                  <a:lnTo>
                    <a:pt x="20039" y="9012"/>
                  </a:lnTo>
                  <a:lnTo>
                    <a:pt x="20016" y="8945"/>
                  </a:lnTo>
                  <a:lnTo>
                    <a:pt x="19926" y="8741"/>
                  </a:lnTo>
                  <a:lnTo>
                    <a:pt x="19926" y="8695"/>
                  </a:lnTo>
                  <a:lnTo>
                    <a:pt x="19948" y="8605"/>
                  </a:lnTo>
                  <a:lnTo>
                    <a:pt x="20016" y="8401"/>
                  </a:lnTo>
                  <a:lnTo>
                    <a:pt x="20039" y="8333"/>
                  </a:lnTo>
                  <a:lnTo>
                    <a:pt x="19993" y="8152"/>
                  </a:lnTo>
                  <a:lnTo>
                    <a:pt x="19993" y="7903"/>
                  </a:lnTo>
                  <a:lnTo>
                    <a:pt x="19993" y="7722"/>
                  </a:lnTo>
                  <a:lnTo>
                    <a:pt x="20039" y="7631"/>
                  </a:lnTo>
                  <a:lnTo>
                    <a:pt x="20039" y="7609"/>
                  </a:lnTo>
                  <a:lnTo>
                    <a:pt x="20016" y="7314"/>
                  </a:lnTo>
                  <a:lnTo>
                    <a:pt x="19993" y="7246"/>
                  </a:lnTo>
                  <a:lnTo>
                    <a:pt x="19948" y="7156"/>
                  </a:lnTo>
                  <a:lnTo>
                    <a:pt x="19903" y="7088"/>
                  </a:lnTo>
                  <a:lnTo>
                    <a:pt x="19903" y="6997"/>
                  </a:lnTo>
                  <a:lnTo>
                    <a:pt x="19971" y="6952"/>
                  </a:lnTo>
                  <a:lnTo>
                    <a:pt x="20129" y="6839"/>
                  </a:lnTo>
                  <a:lnTo>
                    <a:pt x="20220" y="6771"/>
                  </a:lnTo>
                  <a:lnTo>
                    <a:pt x="20401" y="6771"/>
                  </a:lnTo>
                  <a:lnTo>
                    <a:pt x="20492" y="6793"/>
                  </a:lnTo>
                  <a:lnTo>
                    <a:pt x="20537" y="6839"/>
                  </a:lnTo>
                  <a:lnTo>
                    <a:pt x="20537" y="6952"/>
                  </a:lnTo>
                  <a:lnTo>
                    <a:pt x="20560" y="7043"/>
                  </a:lnTo>
                  <a:lnTo>
                    <a:pt x="20537" y="7178"/>
                  </a:lnTo>
                  <a:lnTo>
                    <a:pt x="20514" y="7201"/>
                  </a:lnTo>
                  <a:lnTo>
                    <a:pt x="20424" y="7360"/>
                  </a:lnTo>
                  <a:lnTo>
                    <a:pt x="20401" y="7405"/>
                  </a:lnTo>
                  <a:lnTo>
                    <a:pt x="20401" y="7450"/>
                  </a:lnTo>
                  <a:lnTo>
                    <a:pt x="20424" y="7473"/>
                  </a:lnTo>
                  <a:lnTo>
                    <a:pt x="20741" y="7767"/>
                  </a:lnTo>
                  <a:lnTo>
                    <a:pt x="20831" y="7812"/>
                  </a:lnTo>
                  <a:lnTo>
                    <a:pt x="20922" y="7835"/>
                  </a:lnTo>
                  <a:lnTo>
                    <a:pt x="20990" y="7903"/>
                  </a:lnTo>
                  <a:lnTo>
                    <a:pt x="20990" y="7948"/>
                  </a:lnTo>
                  <a:lnTo>
                    <a:pt x="20967" y="7994"/>
                  </a:lnTo>
                  <a:lnTo>
                    <a:pt x="20944" y="8039"/>
                  </a:lnTo>
                  <a:lnTo>
                    <a:pt x="20922" y="8061"/>
                  </a:lnTo>
                  <a:lnTo>
                    <a:pt x="20877" y="8288"/>
                  </a:lnTo>
                  <a:lnTo>
                    <a:pt x="20899" y="8378"/>
                  </a:lnTo>
                  <a:lnTo>
                    <a:pt x="20967" y="8424"/>
                  </a:lnTo>
                  <a:lnTo>
                    <a:pt x="21012" y="8446"/>
                  </a:lnTo>
                  <a:lnTo>
                    <a:pt x="21080" y="8469"/>
                  </a:lnTo>
                  <a:lnTo>
                    <a:pt x="21216" y="8514"/>
                  </a:lnTo>
                  <a:lnTo>
                    <a:pt x="21307" y="8492"/>
                  </a:lnTo>
                  <a:lnTo>
                    <a:pt x="21352" y="8469"/>
                  </a:lnTo>
                  <a:lnTo>
                    <a:pt x="21329" y="8378"/>
                  </a:lnTo>
                  <a:lnTo>
                    <a:pt x="21329" y="8333"/>
                  </a:lnTo>
                  <a:lnTo>
                    <a:pt x="21375" y="8265"/>
                  </a:lnTo>
                  <a:lnTo>
                    <a:pt x="21443" y="8220"/>
                  </a:lnTo>
                  <a:lnTo>
                    <a:pt x="21669" y="8175"/>
                  </a:lnTo>
                  <a:lnTo>
                    <a:pt x="21828" y="8175"/>
                  </a:lnTo>
                  <a:lnTo>
                    <a:pt x="21850" y="8152"/>
                  </a:lnTo>
                  <a:lnTo>
                    <a:pt x="21850" y="8129"/>
                  </a:lnTo>
                  <a:lnTo>
                    <a:pt x="21850" y="8107"/>
                  </a:lnTo>
                  <a:lnTo>
                    <a:pt x="21941" y="8152"/>
                  </a:lnTo>
                  <a:lnTo>
                    <a:pt x="21986" y="8152"/>
                  </a:lnTo>
                  <a:lnTo>
                    <a:pt x="22009" y="8107"/>
                  </a:lnTo>
                  <a:lnTo>
                    <a:pt x="22009" y="8016"/>
                  </a:lnTo>
                  <a:lnTo>
                    <a:pt x="22009" y="7971"/>
                  </a:lnTo>
                  <a:lnTo>
                    <a:pt x="21986" y="7926"/>
                  </a:lnTo>
                  <a:lnTo>
                    <a:pt x="21963" y="7880"/>
                  </a:lnTo>
                  <a:lnTo>
                    <a:pt x="21918" y="7880"/>
                  </a:lnTo>
                  <a:lnTo>
                    <a:pt x="21895" y="7903"/>
                  </a:lnTo>
                  <a:lnTo>
                    <a:pt x="21828" y="7903"/>
                  </a:lnTo>
                  <a:lnTo>
                    <a:pt x="21805" y="7858"/>
                  </a:lnTo>
                  <a:lnTo>
                    <a:pt x="21760" y="7812"/>
                  </a:lnTo>
                  <a:lnTo>
                    <a:pt x="21782" y="7767"/>
                  </a:lnTo>
                  <a:lnTo>
                    <a:pt x="21737" y="7744"/>
                  </a:lnTo>
                  <a:lnTo>
                    <a:pt x="21714" y="7722"/>
                  </a:lnTo>
                  <a:lnTo>
                    <a:pt x="21624" y="7631"/>
                  </a:lnTo>
                  <a:lnTo>
                    <a:pt x="21601" y="7609"/>
                  </a:lnTo>
                  <a:lnTo>
                    <a:pt x="21556" y="7586"/>
                  </a:lnTo>
                  <a:lnTo>
                    <a:pt x="21511" y="7563"/>
                  </a:lnTo>
                  <a:lnTo>
                    <a:pt x="21488" y="7541"/>
                  </a:lnTo>
                  <a:lnTo>
                    <a:pt x="21488" y="7495"/>
                  </a:lnTo>
                  <a:lnTo>
                    <a:pt x="21488" y="7450"/>
                  </a:lnTo>
                  <a:lnTo>
                    <a:pt x="21533" y="7337"/>
                  </a:lnTo>
                  <a:lnTo>
                    <a:pt x="21533" y="7269"/>
                  </a:lnTo>
                  <a:lnTo>
                    <a:pt x="21601" y="7201"/>
                  </a:lnTo>
                  <a:lnTo>
                    <a:pt x="21601" y="7156"/>
                  </a:lnTo>
                  <a:lnTo>
                    <a:pt x="21533" y="7088"/>
                  </a:lnTo>
                  <a:lnTo>
                    <a:pt x="21511" y="7043"/>
                  </a:lnTo>
                  <a:lnTo>
                    <a:pt x="21533" y="6997"/>
                  </a:lnTo>
                  <a:lnTo>
                    <a:pt x="21511" y="6975"/>
                  </a:lnTo>
                  <a:lnTo>
                    <a:pt x="21352" y="6839"/>
                  </a:lnTo>
                  <a:lnTo>
                    <a:pt x="21307" y="6771"/>
                  </a:lnTo>
                  <a:lnTo>
                    <a:pt x="21261" y="6680"/>
                  </a:lnTo>
                  <a:lnTo>
                    <a:pt x="21171" y="6522"/>
                  </a:lnTo>
                  <a:lnTo>
                    <a:pt x="21103" y="6454"/>
                  </a:lnTo>
                  <a:lnTo>
                    <a:pt x="21080" y="6409"/>
                  </a:lnTo>
                  <a:lnTo>
                    <a:pt x="20990" y="6386"/>
                  </a:lnTo>
                  <a:lnTo>
                    <a:pt x="20944" y="6363"/>
                  </a:lnTo>
                  <a:lnTo>
                    <a:pt x="20899" y="6295"/>
                  </a:lnTo>
                  <a:lnTo>
                    <a:pt x="20809" y="6227"/>
                  </a:lnTo>
                  <a:lnTo>
                    <a:pt x="20763" y="6205"/>
                  </a:lnTo>
                  <a:lnTo>
                    <a:pt x="20786" y="6160"/>
                  </a:lnTo>
                  <a:lnTo>
                    <a:pt x="20809" y="6114"/>
                  </a:lnTo>
                  <a:lnTo>
                    <a:pt x="20899" y="6160"/>
                  </a:lnTo>
                  <a:lnTo>
                    <a:pt x="20944" y="6182"/>
                  </a:lnTo>
                  <a:lnTo>
                    <a:pt x="21012" y="6182"/>
                  </a:lnTo>
                  <a:lnTo>
                    <a:pt x="21058" y="6137"/>
                  </a:lnTo>
                  <a:lnTo>
                    <a:pt x="21103" y="6069"/>
                  </a:lnTo>
                  <a:lnTo>
                    <a:pt x="21171" y="6001"/>
                  </a:lnTo>
                  <a:lnTo>
                    <a:pt x="21420" y="5933"/>
                  </a:lnTo>
                  <a:lnTo>
                    <a:pt x="21488" y="5910"/>
                  </a:lnTo>
                  <a:lnTo>
                    <a:pt x="21556" y="5865"/>
                  </a:lnTo>
                  <a:lnTo>
                    <a:pt x="21692" y="5729"/>
                  </a:lnTo>
                  <a:lnTo>
                    <a:pt x="21805" y="5593"/>
                  </a:lnTo>
                  <a:lnTo>
                    <a:pt x="21873" y="5526"/>
                  </a:lnTo>
                  <a:lnTo>
                    <a:pt x="21918" y="5435"/>
                  </a:lnTo>
                  <a:lnTo>
                    <a:pt x="21963" y="5412"/>
                  </a:lnTo>
                  <a:lnTo>
                    <a:pt x="22009" y="5390"/>
                  </a:lnTo>
                  <a:lnTo>
                    <a:pt x="22122" y="5367"/>
                  </a:lnTo>
                  <a:lnTo>
                    <a:pt x="22212" y="5390"/>
                  </a:lnTo>
                  <a:lnTo>
                    <a:pt x="22258" y="5458"/>
                  </a:lnTo>
                  <a:lnTo>
                    <a:pt x="22326" y="5480"/>
                  </a:lnTo>
                  <a:lnTo>
                    <a:pt x="22371" y="5458"/>
                  </a:lnTo>
                  <a:lnTo>
                    <a:pt x="22394" y="5435"/>
                  </a:lnTo>
                  <a:lnTo>
                    <a:pt x="22416" y="5299"/>
                  </a:lnTo>
                  <a:lnTo>
                    <a:pt x="22416" y="5231"/>
                  </a:lnTo>
                  <a:lnTo>
                    <a:pt x="22394" y="5186"/>
                  </a:lnTo>
                  <a:lnTo>
                    <a:pt x="22303" y="5141"/>
                  </a:lnTo>
                  <a:lnTo>
                    <a:pt x="22212" y="5118"/>
                  </a:lnTo>
                  <a:lnTo>
                    <a:pt x="22099" y="5141"/>
                  </a:lnTo>
                  <a:lnTo>
                    <a:pt x="21986" y="5186"/>
                  </a:lnTo>
                  <a:lnTo>
                    <a:pt x="21941" y="5186"/>
                  </a:lnTo>
                  <a:lnTo>
                    <a:pt x="21963" y="5209"/>
                  </a:lnTo>
                  <a:lnTo>
                    <a:pt x="21986" y="5254"/>
                  </a:lnTo>
                  <a:lnTo>
                    <a:pt x="21986" y="5276"/>
                  </a:lnTo>
                  <a:lnTo>
                    <a:pt x="21511" y="5276"/>
                  </a:lnTo>
                  <a:lnTo>
                    <a:pt x="21420" y="5299"/>
                  </a:lnTo>
                  <a:lnTo>
                    <a:pt x="21397" y="5344"/>
                  </a:lnTo>
                  <a:lnTo>
                    <a:pt x="21352" y="5367"/>
                  </a:lnTo>
                  <a:lnTo>
                    <a:pt x="21261" y="5412"/>
                  </a:lnTo>
                  <a:lnTo>
                    <a:pt x="21080" y="5412"/>
                  </a:lnTo>
                  <a:lnTo>
                    <a:pt x="21035" y="5367"/>
                  </a:lnTo>
                  <a:lnTo>
                    <a:pt x="20990" y="5344"/>
                  </a:lnTo>
                  <a:lnTo>
                    <a:pt x="20944" y="5322"/>
                  </a:lnTo>
                  <a:lnTo>
                    <a:pt x="20899" y="5344"/>
                  </a:lnTo>
                  <a:lnTo>
                    <a:pt x="20831" y="5412"/>
                  </a:lnTo>
                  <a:lnTo>
                    <a:pt x="20718" y="5548"/>
                  </a:lnTo>
                  <a:lnTo>
                    <a:pt x="20650" y="5639"/>
                  </a:lnTo>
                  <a:lnTo>
                    <a:pt x="20605" y="5729"/>
                  </a:lnTo>
                  <a:lnTo>
                    <a:pt x="20514" y="5797"/>
                  </a:lnTo>
                  <a:lnTo>
                    <a:pt x="20424" y="5775"/>
                  </a:lnTo>
                  <a:lnTo>
                    <a:pt x="20333" y="5752"/>
                  </a:lnTo>
                  <a:lnTo>
                    <a:pt x="20220" y="5752"/>
                  </a:lnTo>
                  <a:lnTo>
                    <a:pt x="20175" y="5661"/>
                  </a:lnTo>
                  <a:lnTo>
                    <a:pt x="20107" y="5503"/>
                  </a:lnTo>
                  <a:lnTo>
                    <a:pt x="20039" y="5435"/>
                  </a:lnTo>
                  <a:lnTo>
                    <a:pt x="19903" y="5390"/>
                  </a:lnTo>
                  <a:lnTo>
                    <a:pt x="19880" y="5367"/>
                  </a:lnTo>
                  <a:lnTo>
                    <a:pt x="19767" y="5186"/>
                  </a:lnTo>
                  <a:lnTo>
                    <a:pt x="19744" y="5118"/>
                  </a:lnTo>
                  <a:lnTo>
                    <a:pt x="19722" y="5027"/>
                  </a:lnTo>
                  <a:lnTo>
                    <a:pt x="19699" y="4914"/>
                  </a:lnTo>
                  <a:lnTo>
                    <a:pt x="19699" y="4824"/>
                  </a:lnTo>
                  <a:lnTo>
                    <a:pt x="19722" y="4756"/>
                  </a:lnTo>
                  <a:lnTo>
                    <a:pt x="19767" y="4642"/>
                  </a:lnTo>
                  <a:lnTo>
                    <a:pt x="19790" y="4552"/>
                  </a:lnTo>
                  <a:lnTo>
                    <a:pt x="19858" y="4461"/>
                  </a:lnTo>
                  <a:lnTo>
                    <a:pt x="19948" y="4348"/>
                  </a:lnTo>
                  <a:lnTo>
                    <a:pt x="19971" y="4325"/>
                  </a:lnTo>
                  <a:lnTo>
                    <a:pt x="20061" y="4280"/>
                  </a:lnTo>
                  <a:lnTo>
                    <a:pt x="20152" y="4258"/>
                  </a:lnTo>
                  <a:lnTo>
                    <a:pt x="20265" y="4280"/>
                  </a:lnTo>
                  <a:lnTo>
                    <a:pt x="20424" y="4325"/>
                  </a:lnTo>
                  <a:lnTo>
                    <a:pt x="20492" y="4325"/>
                  </a:lnTo>
                  <a:lnTo>
                    <a:pt x="20831" y="4280"/>
                  </a:lnTo>
                  <a:lnTo>
                    <a:pt x="20899" y="4280"/>
                  </a:lnTo>
                  <a:lnTo>
                    <a:pt x="20967" y="4303"/>
                  </a:lnTo>
                  <a:lnTo>
                    <a:pt x="21058" y="4325"/>
                  </a:lnTo>
                  <a:lnTo>
                    <a:pt x="21171" y="4325"/>
                  </a:lnTo>
                  <a:lnTo>
                    <a:pt x="21329" y="4303"/>
                  </a:lnTo>
                  <a:lnTo>
                    <a:pt x="22009" y="4303"/>
                  </a:lnTo>
                  <a:lnTo>
                    <a:pt x="22077" y="4280"/>
                  </a:lnTo>
                  <a:lnTo>
                    <a:pt x="22145" y="4303"/>
                  </a:lnTo>
                  <a:lnTo>
                    <a:pt x="22212" y="4348"/>
                  </a:lnTo>
                  <a:lnTo>
                    <a:pt x="22280" y="4416"/>
                  </a:lnTo>
                  <a:lnTo>
                    <a:pt x="22326" y="4416"/>
                  </a:lnTo>
                  <a:lnTo>
                    <a:pt x="22507" y="4439"/>
                  </a:lnTo>
                  <a:lnTo>
                    <a:pt x="22688" y="4439"/>
                  </a:lnTo>
                  <a:lnTo>
                    <a:pt x="22960" y="4371"/>
                  </a:lnTo>
                  <a:lnTo>
                    <a:pt x="23096" y="4371"/>
                  </a:lnTo>
                  <a:lnTo>
                    <a:pt x="23186" y="4325"/>
                  </a:lnTo>
                  <a:lnTo>
                    <a:pt x="23209" y="4303"/>
                  </a:lnTo>
                  <a:lnTo>
                    <a:pt x="23277" y="4235"/>
                  </a:lnTo>
                  <a:lnTo>
                    <a:pt x="23345" y="4167"/>
                  </a:lnTo>
                  <a:lnTo>
                    <a:pt x="23390" y="4099"/>
                  </a:lnTo>
                  <a:lnTo>
                    <a:pt x="23435" y="4031"/>
                  </a:lnTo>
                  <a:lnTo>
                    <a:pt x="23571" y="3895"/>
                  </a:lnTo>
                  <a:lnTo>
                    <a:pt x="23639" y="3827"/>
                  </a:lnTo>
                  <a:lnTo>
                    <a:pt x="23684" y="3737"/>
                  </a:lnTo>
                  <a:lnTo>
                    <a:pt x="23752" y="3578"/>
                  </a:lnTo>
                  <a:lnTo>
                    <a:pt x="23775" y="3556"/>
                  </a:lnTo>
                  <a:lnTo>
                    <a:pt x="23843" y="3510"/>
                  </a:lnTo>
                  <a:lnTo>
                    <a:pt x="23843" y="3488"/>
                  </a:lnTo>
                  <a:lnTo>
                    <a:pt x="23797" y="3374"/>
                  </a:lnTo>
                  <a:lnTo>
                    <a:pt x="23752" y="3352"/>
                  </a:lnTo>
                  <a:lnTo>
                    <a:pt x="23662" y="3329"/>
                  </a:lnTo>
                  <a:close/>
                  <a:moveTo>
                    <a:pt x="13880" y="9194"/>
                  </a:moveTo>
                  <a:lnTo>
                    <a:pt x="13857" y="9216"/>
                  </a:lnTo>
                  <a:lnTo>
                    <a:pt x="13812" y="9262"/>
                  </a:lnTo>
                  <a:lnTo>
                    <a:pt x="13812" y="9307"/>
                  </a:lnTo>
                  <a:lnTo>
                    <a:pt x="13903" y="9307"/>
                  </a:lnTo>
                  <a:lnTo>
                    <a:pt x="13925" y="9262"/>
                  </a:lnTo>
                  <a:lnTo>
                    <a:pt x="13925" y="9216"/>
                  </a:lnTo>
                  <a:lnTo>
                    <a:pt x="13880" y="9194"/>
                  </a:lnTo>
                  <a:close/>
                  <a:moveTo>
                    <a:pt x="159" y="227"/>
                  </a:moveTo>
                  <a:lnTo>
                    <a:pt x="68" y="250"/>
                  </a:lnTo>
                  <a:lnTo>
                    <a:pt x="23" y="272"/>
                  </a:lnTo>
                  <a:lnTo>
                    <a:pt x="23" y="318"/>
                  </a:lnTo>
                  <a:lnTo>
                    <a:pt x="23" y="363"/>
                  </a:lnTo>
                  <a:lnTo>
                    <a:pt x="45" y="408"/>
                  </a:lnTo>
                  <a:lnTo>
                    <a:pt x="23" y="454"/>
                  </a:lnTo>
                  <a:lnTo>
                    <a:pt x="0" y="499"/>
                  </a:lnTo>
                  <a:lnTo>
                    <a:pt x="136" y="748"/>
                  </a:lnTo>
                  <a:lnTo>
                    <a:pt x="181" y="838"/>
                  </a:lnTo>
                  <a:lnTo>
                    <a:pt x="226" y="906"/>
                  </a:lnTo>
                  <a:lnTo>
                    <a:pt x="294" y="997"/>
                  </a:lnTo>
                  <a:lnTo>
                    <a:pt x="634" y="1314"/>
                  </a:lnTo>
                  <a:lnTo>
                    <a:pt x="815" y="1450"/>
                  </a:lnTo>
                  <a:lnTo>
                    <a:pt x="883" y="1540"/>
                  </a:lnTo>
                  <a:lnTo>
                    <a:pt x="996" y="1654"/>
                  </a:lnTo>
                  <a:lnTo>
                    <a:pt x="1042" y="1699"/>
                  </a:lnTo>
                  <a:lnTo>
                    <a:pt x="1268" y="1744"/>
                  </a:lnTo>
                  <a:lnTo>
                    <a:pt x="1336" y="1789"/>
                  </a:lnTo>
                  <a:lnTo>
                    <a:pt x="1404" y="1857"/>
                  </a:lnTo>
                  <a:lnTo>
                    <a:pt x="1585" y="2084"/>
                  </a:lnTo>
                  <a:lnTo>
                    <a:pt x="1630" y="2152"/>
                  </a:lnTo>
                  <a:lnTo>
                    <a:pt x="1676" y="2242"/>
                  </a:lnTo>
                  <a:lnTo>
                    <a:pt x="1744" y="2333"/>
                  </a:lnTo>
                  <a:lnTo>
                    <a:pt x="1902" y="2423"/>
                  </a:lnTo>
                  <a:lnTo>
                    <a:pt x="1925" y="2469"/>
                  </a:lnTo>
                  <a:lnTo>
                    <a:pt x="1947" y="2559"/>
                  </a:lnTo>
                  <a:lnTo>
                    <a:pt x="1947" y="2718"/>
                  </a:lnTo>
                  <a:lnTo>
                    <a:pt x="1993" y="2808"/>
                  </a:lnTo>
                  <a:lnTo>
                    <a:pt x="2061" y="2876"/>
                  </a:lnTo>
                  <a:lnTo>
                    <a:pt x="2151" y="2899"/>
                  </a:lnTo>
                  <a:lnTo>
                    <a:pt x="2219" y="2922"/>
                  </a:lnTo>
                  <a:lnTo>
                    <a:pt x="2287" y="2944"/>
                  </a:lnTo>
                  <a:lnTo>
                    <a:pt x="2672" y="3171"/>
                  </a:lnTo>
                  <a:lnTo>
                    <a:pt x="2695" y="3216"/>
                  </a:lnTo>
                  <a:lnTo>
                    <a:pt x="2785" y="3329"/>
                  </a:lnTo>
                  <a:lnTo>
                    <a:pt x="2853" y="3488"/>
                  </a:lnTo>
                  <a:lnTo>
                    <a:pt x="2966" y="3873"/>
                  </a:lnTo>
                  <a:lnTo>
                    <a:pt x="3057" y="4144"/>
                  </a:lnTo>
                  <a:lnTo>
                    <a:pt x="3102" y="4325"/>
                  </a:lnTo>
                  <a:lnTo>
                    <a:pt x="3147" y="4393"/>
                  </a:lnTo>
                  <a:lnTo>
                    <a:pt x="3215" y="4461"/>
                  </a:lnTo>
                  <a:lnTo>
                    <a:pt x="3283" y="4507"/>
                  </a:lnTo>
                  <a:lnTo>
                    <a:pt x="3487" y="4597"/>
                  </a:lnTo>
                  <a:lnTo>
                    <a:pt x="3555" y="4642"/>
                  </a:lnTo>
                  <a:lnTo>
                    <a:pt x="3600" y="4710"/>
                  </a:lnTo>
                  <a:lnTo>
                    <a:pt x="3691" y="4914"/>
                  </a:lnTo>
                  <a:lnTo>
                    <a:pt x="3759" y="4982"/>
                  </a:lnTo>
                  <a:lnTo>
                    <a:pt x="3827" y="5050"/>
                  </a:lnTo>
                  <a:lnTo>
                    <a:pt x="3872" y="5118"/>
                  </a:lnTo>
                  <a:lnTo>
                    <a:pt x="4030" y="5299"/>
                  </a:lnTo>
                  <a:lnTo>
                    <a:pt x="4053" y="5322"/>
                  </a:lnTo>
                  <a:lnTo>
                    <a:pt x="4121" y="5548"/>
                  </a:lnTo>
                  <a:lnTo>
                    <a:pt x="4189" y="5707"/>
                  </a:lnTo>
                  <a:lnTo>
                    <a:pt x="4483" y="6205"/>
                  </a:lnTo>
                  <a:lnTo>
                    <a:pt x="4483" y="6363"/>
                  </a:lnTo>
                  <a:lnTo>
                    <a:pt x="4529" y="6454"/>
                  </a:lnTo>
                  <a:lnTo>
                    <a:pt x="4551" y="6522"/>
                  </a:lnTo>
                  <a:lnTo>
                    <a:pt x="4710" y="6726"/>
                  </a:lnTo>
                  <a:lnTo>
                    <a:pt x="4778" y="6771"/>
                  </a:lnTo>
                  <a:lnTo>
                    <a:pt x="4846" y="6839"/>
                  </a:lnTo>
                  <a:lnTo>
                    <a:pt x="4891" y="6884"/>
                  </a:lnTo>
                  <a:lnTo>
                    <a:pt x="4936" y="6975"/>
                  </a:lnTo>
                  <a:lnTo>
                    <a:pt x="5072" y="7178"/>
                  </a:lnTo>
                  <a:lnTo>
                    <a:pt x="5117" y="7246"/>
                  </a:lnTo>
                  <a:lnTo>
                    <a:pt x="5253" y="7337"/>
                  </a:lnTo>
                  <a:lnTo>
                    <a:pt x="5502" y="7518"/>
                  </a:lnTo>
                  <a:lnTo>
                    <a:pt x="5547" y="7586"/>
                  </a:lnTo>
                  <a:lnTo>
                    <a:pt x="5706" y="7812"/>
                  </a:lnTo>
                  <a:lnTo>
                    <a:pt x="5819" y="7948"/>
                  </a:lnTo>
                  <a:lnTo>
                    <a:pt x="6136" y="8197"/>
                  </a:lnTo>
                  <a:lnTo>
                    <a:pt x="6295" y="8311"/>
                  </a:lnTo>
                  <a:lnTo>
                    <a:pt x="6385" y="8378"/>
                  </a:lnTo>
                  <a:lnTo>
                    <a:pt x="6453" y="8446"/>
                  </a:lnTo>
                  <a:lnTo>
                    <a:pt x="6521" y="8492"/>
                  </a:lnTo>
                  <a:lnTo>
                    <a:pt x="6815" y="8650"/>
                  </a:lnTo>
                  <a:lnTo>
                    <a:pt x="6861" y="8695"/>
                  </a:lnTo>
                  <a:lnTo>
                    <a:pt x="7042" y="8945"/>
                  </a:lnTo>
                  <a:lnTo>
                    <a:pt x="7110" y="8990"/>
                  </a:lnTo>
                  <a:lnTo>
                    <a:pt x="7178" y="9058"/>
                  </a:lnTo>
                  <a:lnTo>
                    <a:pt x="7291" y="9171"/>
                  </a:lnTo>
                  <a:lnTo>
                    <a:pt x="7382" y="9262"/>
                  </a:lnTo>
                  <a:lnTo>
                    <a:pt x="7472" y="9352"/>
                  </a:lnTo>
                  <a:lnTo>
                    <a:pt x="7495" y="9352"/>
                  </a:lnTo>
                  <a:lnTo>
                    <a:pt x="7540" y="9329"/>
                  </a:lnTo>
                  <a:lnTo>
                    <a:pt x="7517" y="9284"/>
                  </a:lnTo>
                  <a:lnTo>
                    <a:pt x="7472" y="9126"/>
                  </a:lnTo>
                  <a:lnTo>
                    <a:pt x="7472" y="9080"/>
                  </a:lnTo>
                  <a:lnTo>
                    <a:pt x="7495" y="9035"/>
                  </a:lnTo>
                  <a:lnTo>
                    <a:pt x="7721" y="9171"/>
                  </a:lnTo>
                  <a:lnTo>
                    <a:pt x="7812" y="9194"/>
                  </a:lnTo>
                  <a:lnTo>
                    <a:pt x="7857" y="9216"/>
                  </a:lnTo>
                  <a:lnTo>
                    <a:pt x="7880" y="9194"/>
                  </a:lnTo>
                  <a:lnTo>
                    <a:pt x="8016" y="9080"/>
                  </a:lnTo>
                  <a:lnTo>
                    <a:pt x="8061" y="9058"/>
                  </a:lnTo>
                  <a:lnTo>
                    <a:pt x="8197" y="9171"/>
                  </a:lnTo>
                  <a:lnTo>
                    <a:pt x="8219" y="9194"/>
                  </a:lnTo>
                  <a:lnTo>
                    <a:pt x="8242" y="9239"/>
                  </a:lnTo>
                  <a:lnTo>
                    <a:pt x="8265" y="9262"/>
                  </a:lnTo>
                  <a:lnTo>
                    <a:pt x="8310" y="9284"/>
                  </a:lnTo>
                  <a:lnTo>
                    <a:pt x="8378" y="9284"/>
                  </a:lnTo>
                  <a:lnTo>
                    <a:pt x="8423" y="9194"/>
                  </a:lnTo>
                  <a:lnTo>
                    <a:pt x="8423" y="9171"/>
                  </a:lnTo>
                  <a:lnTo>
                    <a:pt x="8491" y="8628"/>
                  </a:lnTo>
                  <a:lnTo>
                    <a:pt x="8491" y="8469"/>
                  </a:lnTo>
                  <a:lnTo>
                    <a:pt x="8491" y="8356"/>
                  </a:lnTo>
                  <a:lnTo>
                    <a:pt x="8491" y="8265"/>
                  </a:lnTo>
                  <a:lnTo>
                    <a:pt x="8446" y="7971"/>
                  </a:lnTo>
                  <a:lnTo>
                    <a:pt x="8446" y="7926"/>
                  </a:lnTo>
                  <a:lnTo>
                    <a:pt x="8514" y="7744"/>
                  </a:lnTo>
                  <a:lnTo>
                    <a:pt x="8514" y="7699"/>
                  </a:lnTo>
                  <a:lnTo>
                    <a:pt x="8491" y="7654"/>
                  </a:lnTo>
                  <a:lnTo>
                    <a:pt x="8468" y="7631"/>
                  </a:lnTo>
                  <a:lnTo>
                    <a:pt x="8446" y="7541"/>
                  </a:lnTo>
                  <a:lnTo>
                    <a:pt x="8491" y="7405"/>
                  </a:lnTo>
                  <a:lnTo>
                    <a:pt x="8491" y="7360"/>
                  </a:lnTo>
                  <a:lnTo>
                    <a:pt x="8604" y="7246"/>
                  </a:lnTo>
                  <a:lnTo>
                    <a:pt x="8627" y="7224"/>
                  </a:lnTo>
                  <a:lnTo>
                    <a:pt x="8627" y="7178"/>
                  </a:lnTo>
                  <a:lnTo>
                    <a:pt x="8604" y="7133"/>
                  </a:lnTo>
                  <a:lnTo>
                    <a:pt x="8491" y="6952"/>
                  </a:lnTo>
                  <a:lnTo>
                    <a:pt x="8242" y="6635"/>
                  </a:lnTo>
                  <a:lnTo>
                    <a:pt x="8174" y="6590"/>
                  </a:lnTo>
                  <a:lnTo>
                    <a:pt x="8106" y="6544"/>
                  </a:lnTo>
                  <a:lnTo>
                    <a:pt x="7766" y="6544"/>
                  </a:lnTo>
                  <a:lnTo>
                    <a:pt x="7721" y="6567"/>
                  </a:lnTo>
                  <a:lnTo>
                    <a:pt x="7676" y="6590"/>
                  </a:lnTo>
                  <a:lnTo>
                    <a:pt x="7563" y="6703"/>
                  </a:lnTo>
                  <a:lnTo>
                    <a:pt x="7540" y="6726"/>
                  </a:lnTo>
                  <a:lnTo>
                    <a:pt x="7495" y="6726"/>
                  </a:lnTo>
                  <a:lnTo>
                    <a:pt x="7495" y="6680"/>
                  </a:lnTo>
                  <a:lnTo>
                    <a:pt x="7495" y="6590"/>
                  </a:lnTo>
                  <a:lnTo>
                    <a:pt x="7517" y="6567"/>
                  </a:lnTo>
                  <a:lnTo>
                    <a:pt x="7608" y="6476"/>
                  </a:lnTo>
                  <a:lnTo>
                    <a:pt x="7653" y="6431"/>
                  </a:lnTo>
                  <a:lnTo>
                    <a:pt x="7653" y="6386"/>
                  </a:lnTo>
                  <a:lnTo>
                    <a:pt x="7653" y="6318"/>
                  </a:lnTo>
                  <a:lnTo>
                    <a:pt x="7608" y="6295"/>
                  </a:lnTo>
                  <a:lnTo>
                    <a:pt x="7517" y="6250"/>
                  </a:lnTo>
                  <a:lnTo>
                    <a:pt x="7449" y="6205"/>
                  </a:lnTo>
                  <a:lnTo>
                    <a:pt x="7404" y="6114"/>
                  </a:lnTo>
                  <a:lnTo>
                    <a:pt x="7404" y="6024"/>
                  </a:lnTo>
                  <a:lnTo>
                    <a:pt x="7359" y="5933"/>
                  </a:lnTo>
                  <a:lnTo>
                    <a:pt x="7336" y="5752"/>
                  </a:lnTo>
                  <a:lnTo>
                    <a:pt x="7336" y="5661"/>
                  </a:lnTo>
                  <a:lnTo>
                    <a:pt x="7291" y="5526"/>
                  </a:lnTo>
                  <a:lnTo>
                    <a:pt x="7268" y="5503"/>
                  </a:lnTo>
                  <a:lnTo>
                    <a:pt x="7155" y="5503"/>
                  </a:lnTo>
                  <a:lnTo>
                    <a:pt x="7042" y="5480"/>
                  </a:lnTo>
                  <a:lnTo>
                    <a:pt x="6951" y="5458"/>
                  </a:lnTo>
                  <a:lnTo>
                    <a:pt x="6770" y="5367"/>
                  </a:lnTo>
                  <a:lnTo>
                    <a:pt x="6657" y="5299"/>
                  </a:lnTo>
                  <a:lnTo>
                    <a:pt x="6612" y="5276"/>
                  </a:lnTo>
                  <a:lnTo>
                    <a:pt x="6544" y="5141"/>
                  </a:lnTo>
                  <a:lnTo>
                    <a:pt x="6544" y="5095"/>
                  </a:lnTo>
                  <a:lnTo>
                    <a:pt x="6589" y="5050"/>
                  </a:lnTo>
                  <a:lnTo>
                    <a:pt x="6589" y="5005"/>
                  </a:lnTo>
                  <a:lnTo>
                    <a:pt x="6521" y="4959"/>
                  </a:lnTo>
                  <a:lnTo>
                    <a:pt x="6544" y="4892"/>
                  </a:lnTo>
                  <a:lnTo>
                    <a:pt x="6521" y="4869"/>
                  </a:lnTo>
                  <a:lnTo>
                    <a:pt x="6544" y="4824"/>
                  </a:lnTo>
                  <a:lnTo>
                    <a:pt x="6657" y="4733"/>
                  </a:lnTo>
                  <a:lnTo>
                    <a:pt x="6748" y="4688"/>
                  </a:lnTo>
                  <a:lnTo>
                    <a:pt x="6815" y="4642"/>
                  </a:lnTo>
                  <a:lnTo>
                    <a:pt x="6793" y="4529"/>
                  </a:lnTo>
                  <a:lnTo>
                    <a:pt x="6725" y="4439"/>
                  </a:lnTo>
                  <a:lnTo>
                    <a:pt x="6657" y="4371"/>
                  </a:lnTo>
                  <a:lnTo>
                    <a:pt x="6566" y="4303"/>
                  </a:lnTo>
                  <a:lnTo>
                    <a:pt x="6521" y="4280"/>
                  </a:lnTo>
                  <a:lnTo>
                    <a:pt x="6408" y="4280"/>
                  </a:lnTo>
                  <a:lnTo>
                    <a:pt x="6272" y="4371"/>
                  </a:lnTo>
                  <a:lnTo>
                    <a:pt x="6204" y="4416"/>
                  </a:lnTo>
                  <a:lnTo>
                    <a:pt x="6114" y="4461"/>
                  </a:lnTo>
                  <a:lnTo>
                    <a:pt x="6023" y="4484"/>
                  </a:lnTo>
                  <a:lnTo>
                    <a:pt x="5842" y="4507"/>
                  </a:lnTo>
                  <a:lnTo>
                    <a:pt x="5842" y="4507"/>
                  </a:lnTo>
                  <a:lnTo>
                    <a:pt x="6023" y="4439"/>
                  </a:lnTo>
                  <a:lnTo>
                    <a:pt x="6204" y="4348"/>
                  </a:lnTo>
                  <a:lnTo>
                    <a:pt x="6249" y="4280"/>
                  </a:lnTo>
                  <a:lnTo>
                    <a:pt x="6227" y="4212"/>
                  </a:lnTo>
                  <a:lnTo>
                    <a:pt x="6159" y="4144"/>
                  </a:lnTo>
                  <a:lnTo>
                    <a:pt x="6068" y="4122"/>
                  </a:lnTo>
                  <a:lnTo>
                    <a:pt x="5842" y="4076"/>
                  </a:lnTo>
                  <a:lnTo>
                    <a:pt x="5774" y="4054"/>
                  </a:lnTo>
                  <a:lnTo>
                    <a:pt x="5706" y="4008"/>
                  </a:lnTo>
                  <a:lnTo>
                    <a:pt x="5593" y="3895"/>
                  </a:lnTo>
                  <a:lnTo>
                    <a:pt x="5570" y="3873"/>
                  </a:lnTo>
                  <a:lnTo>
                    <a:pt x="5547" y="3782"/>
                  </a:lnTo>
                  <a:lnTo>
                    <a:pt x="5525" y="3691"/>
                  </a:lnTo>
                  <a:lnTo>
                    <a:pt x="5480" y="3601"/>
                  </a:lnTo>
                  <a:lnTo>
                    <a:pt x="5412" y="3533"/>
                  </a:lnTo>
                  <a:lnTo>
                    <a:pt x="5230" y="3397"/>
                  </a:lnTo>
                  <a:lnTo>
                    <a:pt x="5140" y="3374"/>
                  </a:lnTo>
                  <a:lnTo>
                    <a:pt x="5072" y="3352"/>
                  </a:lnTo>
                  <a:lnTo>
                    <a:pt x="4981" y="3329"/>
                  </a:lnTo>
                  <a:lnTo>
                    <a:pt x="4936" y="3284"/>
                  </a:lnTo>
                  <a:lnTo>
                    <a:pt x="4891" y="3193"/>
                  </a:lnTo>
                  <a:lnTo>
                    <a:pt x="4846" y="3080"/>
                  </a:lnTo>
                  <a:lnTo>
                    <a:pt x="4778" y="3012"/>
                  </a:lnTo>
                  <a:lnTo>
                    <a:pt x="4642" y="2899"/>
                  </a:lnTo>
                  <a:lnTo>
                    <a:pt x="4551" y="2876"/>
                  </a:lnTo>
                  <a:lnTo>
                    <a:pt x="4506" y="2876"/>
                  </a:lnTo>
                  <a:lnTo>
                    <a:pt x="4461" y="2899"/>
                  </a:lnTo>
                  <a:lnTo>
                    <a:pt x="4461" y="2944"/>
                  </a:lnTo>
                  <a:lnTo>
                    <a:pt x="4461" y="2990"/>
                  </a:lnTo>
                  <a:lnTo>
                    <a:pt x="4506" y="3057"/>
                  </a:lnTo>
                  <a:lnTo>
                    <a:pt x="4506" y="3148"/>
                  </a:lnTo>
                  <a:lnTo>
                    <a:pt x="4461" y="3103"/>
                  </a:lnTo>
                  <a:lnTo>
                    <a:pt x="4347" y="3012"/>
                  </a:lnTo>
                  <a:lnTo>
                    <a:pt x="4302" y="2990"/>
                  </a:lnTo>
                  <a:lnTo>
                    <a:pt x="4234" y="2944"/>
                  </a:lnTo>
                  <a:lnTo>
                    <a:pt x="4166" y="2899"/>
                  </a:lnTo>
                  <a:lnTo>
                    <a:pt x="4121" y="2831"/>
                  </a:lnTo>
                  <a:lnTo>
                    <a:pt x="4098" y="2763"/>
                  </a:lnTo>
                  <a:lnTo>
                    <a:pt x="4053" y="2740"/>
                  </a:lnTo>
                  <a:lnTo>
                    <a:pt x="3917" y="2582"/>
                  </a:lnTo>
                  <a:lnTo>
                    <a:pt x="3827" y="2469"/>
                  </a:lnTo>
                  <a:lnTo>
                    <a:pt x="3781" y="2401"/>
                  </a:lnTo>
                  <a:lnTo>
                    <a:pt x="3736" y="2310"/>
                  </a:lnTo>
                  <a:lnTo>
                    <a:pt x="3600" y="2174"/>
                  </a:lnTo>
                  <a:lnTo>
                    <a:pt x="3442" y="2061"/>
                  </a:lnTo>
                  <a:lnTo>
                    <a:pt x="3147" y="1857"/>
                  </a:lnTo>
                  <a:lnTo>
                    <a:pt x="2921" y="1744"/>
                  </a:lnTo>
                  <a:lnTo>
                    <a:pt x="2830" y="1699"/>
                  </a:lnTo>
                  <a:lnTo>
                    <a:pt x="2785" y="1654"/>
                  </a:lnTo>
                  <a:lnTo>
                    <a:pt x="2762" y="1608"/>
                  </a:lnTo>
                  <a:lnTo>
                    <a:pt x="2740" y="1586"/>
                  </a:lnTo>
                  <a:lnTo>
                    <a:pt x="2649" y="1518"/>
                  </a:lnTo>
                  <a:lnTo>
                    <a:pt x="2468" y="1450"/>
                  </a:lnTo>
                  <a:lnTo>
                    <a:pt x="2423" y="1359"/>
                  </a:lnTo>
                  <a:lnTo>
                    <a:pt x="2445" y="1269"/>
                  </a:lnTo>
                  <a:lnTo>
                    <a:pt x="2423" y="1201"/>
                  </a:lnTo>
                  <a:lnTo>
                    <a:pt x="2242" y="1020"/>
                  </a:lnTo>
                  <a:lnTo>
                    <a:pt x="2219" y="997"/>
                  </a:lnTo>
                  <a:lnTo>
                    <a:pt x="2196" y="906"/>
                  </a:lnTo>
                  <a:lnTo>
                    <a:pt x="2151" y="816"/>
                  </a:lnTo>
                  <a:lnTo>
                    <a:pt x="1993" y="703"/>
                  </a:lnTo>
                  <a:lnTo>
                    <a:pt x="1902" y="589"/>
                  </a:lnTo>
                  <a:lnTo>
                    <a:pt x="1857" y="567"/>
                  </a:lnTo>
                  <a:lnTo>
                    <a:pt x="1834" y="544"/>
                  </a:lnTo>
                  <a:lnTo>
                    <a:pt x="1789" y="544"/>
                  </a:lnTo>
                  <a:lnTo>
                    <a:pt x="1585" y="567"/>
                  </a:lnTo>
                  <a:lnTo>
                    <a:pt x="1494" y="544"/>
                  </a:lnTo>
                  <a:lnTo>
                    <a:pt x="1404" y="521"/>
                  </a:lnTo>
                  <a:lnTo>
                    <a:pt x="1313" y="499"/>
                  </a:lnTo>
                  <a:lnTo>
                    <a:pt x="1132" y="544"/>
                  </a:lnTo>
                  <a:lnTo>
                    <a:pt x="1019" y="544"/>
                  </a:lnTo>
                  <a:lnTo>
                    <a:pt x="838" y="521"/>
                  </a:lnTo>
                  <a:lnTo>
                    <a:pt x="747" y="499"/>
                  </a:lnTo>
                  <a:lnTo>
                    <a:pt x="657" y="454"/>
                  </a:lnTo>
                  <a:lnTo>
                    <a:pt x="498" y="318"/>
                  </a:lnTo>
                  <a:lnTo>
                    <a:pt x="430" y="272"/>
                  </a:lnTo>
                  <a:lnTo>
                    <a:pt x="340" y="250"/>
                  </a:lnTo>
                  <a:lnTo>
                    <a:pt x="249" y="227"/>
                  </a:lnTo>
                  <a:close/>
                  <a:moveTo>
                    <a:pt x="29730" y="9103"/>
                  </a:moveTo>
                  <a:lnTo>
                    <a:pt x="29775" y="9216"/>
                  </a:lnTo>
                  <a:lnTo>
                    <a:pt x="29752" y="9307"/>
                  </a:lnTo>
                  <a:lnTo>
                    <a:pt x="29775" y="9352"/>
                  </a:lnTo>
                  <a:lnTo>
                    <a:pt x="29798" y="9352"/>
                  </a:lnTo>
                  <a:lnTo>
                    <a:pt x="29820" y="9375"/>
                  </a:lnTo>
                  <a:lnTo>
                    <a:pt x="29866" y="9307"/>
                  </a:lnTo>
                  <a:lnTo>
                    <a:pt x="29866" y="9262"/>
                  </a:lnTo>
                  <a:lnTo>
                    <a:pt x="29820" y="9148"/>
                  </a:lnTo>
                  <a:lnTo>
                    <a:pt x="29798" y="9148"/>
                  </a:lnTo>
                  <a:lnTo>
                    <a:pt x="29775" y="9103"/>
                  </a:lnTo>
                  <a:close/>
                  <a:moveTo>
                    <a:pt x="30115" y="8877"/>
                  </a:moveTo>
                  <a:lnTo>
                    <a:pt x="30024" y="9126"/>
                  </a:lnTo>
                  <a:lnTo>
                    <a:pt x="29979" y="9171"/>
                  </a:lnTo>
                  <a:lnTo>
                    <a:pt x="29956" y="9239"/>
                  </a:lnTo>
                  <a:lnTo>
                    <a:pt x="29911" y="9420"/>
                  </a:lnTo>
                  <a:lnTo>
                    <a:pt x="29956" y="9352"/>
                  </a:lnTo>
                  <a:lnTo>
                    <a:pt x="30002" y="9216"/>
                  </a:lnTo>
                  <a:lnTo>
                    <a:pt x="30115" y="9080"/>
                  </a:lnTo>
                  <a:lnTo>
                    <a:pt x="30160" y="8899"/>
                  </a:lnTo>
                  <a:lnTo>
                    <a:pt x="30137" y="8877"/>
                  </a:lnTo>
                  <a:close/>
                  <a:moveTo>
                    <a:pt x="22846" y="9329"/>
                  </a:moveTo>
                  <a:lnTo>
                    <a:pt x="22846" y="9375"/>
                  </a:lnTo>
                  <a:lnTo>
                    <a:pt x="22869" y="9397"/>
                  </a:lnTo>
                  <a:lnTo>
                    <a:pt x="22914" y="9443"/>
                  </a:lnTo>
                  <a:lnTo>
                    <a:pt x="22914" y="9397"/>
                  </a:lnTo>
                  <a:lnTo>
                    <a:pt x="22892" y="9352"/>
                  </a:lnTo>
                  <a:lnTo>
                    <a:pt x="22846" y="9329"/>
                  </a:lnTo>
                  <a:close/>
                  <a:moveTo>
                    <a:pt x="31224" y="8967"/>
                  </a:moveTo>
                  <a:lnTo>
                    <a:pt x="31202" y="9035"/>
                  </a:lnTo>
                  <a:lnTo>
                    <a:pt x="31179" y="9080"/>
                  </a:lnTo>
                  <a:lnTo>
                    <a:pt x="31088" y="9194"/>
                  </a:lnTo>
                  <a:lnTo>
                    <a:pt x="31020" y="9171"/>
                  </a:lnTo>
                  <a:lnTo>
                    <a:pt x="30975" y="9194"/>
                  </a:lnTo>
                  <a:lnTo>
                    <a:pt x="30998" y="9216"/>
                  </a:lnTo>
                  <a:lnTo>
                    <a:pt x="31088" y="9284"/>
                  </a:lnTo>
                  <a:lnTo>
                    <a:pt x="31066" y="9397"/>
                  </a:lnTo>
                  <a:lnTo>
                    <a:pt x="31066" y="9420"/>
                  </a:lnTo>
                  <a:lnTo>
                    <a:pt x="30998" y="9420"/>
                  </a:lnTo>
                  <a:lnTo>
                    <a:pt x="30930" y="9443"/>
                  </a:lnTo>
                  <a:lnTo>
                    <a:pt x="30930" y="9465"/>
                  </a:lnTo>
                  <a:lnTo>
                    <a:pt x="30953" y="9488"/>
                  </a:lnTo>
                  <a:lnTo>
                    <a:pt x="31020" y="9556"/>
                  </a:lnTo>
                  <a:lnTo>
                    <a:pt x="31043" y="9579"/>
                  </a:lnTo>
                  <a:lnTo>
                    <a:pt x="31111" y="9624"/>
                  </a:lnTo>
                  <a:lnTo>
                    <a:pt x="31179" y="9692"/>
                  </a:lnTo>
                  <a:lnTo>
                    <a:pt x="31315" y="9714"/>
                  </a:lnTo>
                  <a:lnTo>
                    <a:pt x="31337" y="9692"/>
                  </a:lnTo>
                  <a:lnTo>
                    <a:pt x="31360" y="9669"/>
                  </a:lnTo>
                  <a:lnTo>
                    <a:pt x="31383" y="9646"/>
                  </a:lnTo>
                  <a:lnTo>
                    <a:pt x="31405" y="9579"/>
                  </a:lnTo>
                  <a:lnTo>
                    <a:pt x="31428" y="9556"/>
                  </a:lnTo>
                  <a:lnTo>
                    <a:pt x="31428" y="9488"/>
                  </a:lnTo>
                  <a:lnTo>
                    <a:pt x="31405" y="9465"/>
                  </a:lnTo>
                  <a:lnTo>
                    <a:pt x="31383" y="9375"/>
                  </a:lnTo>
                  <a:lnTo>
                    <a:pt x="31428" y="9329"/>
                  </a:lnTo>
                  <a:lnTo>
                    <a:pt x="31405" y="9284"/>
                  </a:lnTo>
                  <a:lnTo>
                    <a:pt x="31405" y="9216"/>
                  </a:lnTo>
                  <a:lnTo>
                    <a:pt x="31405" y="9194"/>
                  </a:lnTo>
                  <a:lnTo>
                    <a:pt x="31383" y="9103"/>
                  </a:lnTo>
                  <a:lnTo>
                    <a:pt x="31337" y="9080"/>
                  </a:lnTo>
                  <a:lnTo>
                    <a:pt x="31337" y="9058"/>
                  </a:lnTo>
                  <a:lnTo>
                    <a:pt x="31337" y="9012"/>
                  </a:lnTo>
                  <a:lnTo>
                    <a:pt x="31315" y="8967"/>
                  </a:lnTo>
                  <a:close/>
                  <a:moveTo>
                    <a:pt x="31496" y="9669"/>
                  </a:moveTo>
                  <a:lnTo>
                    <a:pt x="31473" y="9692"/>
                  </a:lnTo>
                  <a:lnTo>
                    <a:pt x="31451" y="9737"/>
                  </a:lnTo>
                  <a:lnTo>
                    <a:pt x="31451" y="9760"/>
                  </a:lnTo>
                  <a:lnTo>
                    <a:pt x="31473" y="9760"/>
                  </a:lnTo>
                  <a:lnTo>
                    <a:pt x="31519" y="9669"/>
                  </a:lnTo>
                  <a:close/>
                  <a:moveTo>
                    <a:pt x="20084" y="9239"/>
                  </a:moveTo>
                  <a:lnTo>
                    <a:pt x="20061" y="9329"/>
                  </a:lnTo>
                  <a:lnTo>
                    <a:pt x="20061" y="9488"/>
                  </a:lnTo>
                  <a:lnTo>
                    <a:pt x="20039" y="9556"/>
                  </a:lnTo>
                  <a:lnTo>
                    <a:pt x="20061" y="9624"/>
                  </a:lnTo>
                  <a:lnTo>
                    <a:pt x="20061" y="9737"/>
                  </a:lnTo>
                  <a:lnTo>
                    <a:pt x="20084" y="9782"/>
                  </a:lnTo>
                  <a:lnTo>
                    <a:pt x="20107" y="9646"/>
                  </a:lnTo>
                  <a:lnTo>
                    <a:pt x="20129" y="9397"/>
                  </a:lnTo>
                  <a:lnTo>
                    <a:pt x="20129" y="9352"/>
                  </a:lnTo>
                  <a:lnTo>
                    <a:pt x="20084" y="9239"/>
                  </a:lnTo>
                  <a:close/>
                  <a:moveTo>
                    <a:pt x="31360" y="9782"/>
                  </a:moveTo>
                  <a:lnTo>
                    <a:pt x="31315" y="9805"/>
                  </a:lnTo>
                  <a:lnTo>
                    <a:pt x="31337" y="9873"/>
                  </a:lnTo>
                  <a:lnTo>
                    <a:pt x="31383" y="9850"/>
                  </a:lnTo>
                  <a:lnTo>
                    <a:pt x="31405" y="9828"/>
                  </a:lnTo>
                  <a:lnTo>
                    <a:pt x="31360" y="9782"/>
                  </a:lnTo>
                  <a:close/>
                  <a:moveTo>
                    <a:pt x="7993" y="9828"/>
                  </a:moveTo>
                  <a:lnTo>
                    <a:pt x="7970" y="9850"/>
                  </a:lnTo>
                  <a:lnTo>
                    <a:pt x="7925" y="9850"/>
                  </a:lnTo>
                  <a:lnTo>
                    <a:pt x="7880" y="9918"/>
                  </a:lnTo>
                  <a:lnTo>
                    <a:pt x="7902" y="9941"/>
                  </a:lnTo>
                  <a:lnTo>
                    <a:pt x="7925" y="9941"/>
                  </a:lnTo>
                  <a:lnTo>
                    <a:pt x="7993" y="9918"/>
                  </a:lnTo>
                  <a:lnTo>
                    <a:pt x="7993" y="9873"/>
                  </a:lnTo>
                  <a:lnTo>
                    <a:pt x="7993" y="9828"/>
                  </a:lnTo>
                  <a:close/>
                  <a:moveTo>
                    <a:pt x="31383" y="9918"/>
                  </a:moveTo>
                  <a:lnTo>
                    <a:pt x="31337" y="9941"/>
                  </a:lnTo>
                  <a:lnTo>
                    <a:pt x="31315" y="9986"/>
                  </a:lnTo>
                  <a:lnTo>
                    <a:pt x="31315" y="10009"/>
                  </a:lnTo>
                  <a:lnTo>
                    <a:pt x="31337" y="10031"/>
                  </a:lnTo>
                  <a:lnTo>
                    <a:pt x="31360" y="10009"/>
                  </a:lnTo>
                  <a:lnTo>
                    <a:pt x="31405" y="9941"/>
                  </a:lnTo>
                  <a:lnTo>
                    <a:pt x="31405" y="9918"/>
                  </a:lnTo>
                  <a:close/>
                  <a:moveTo>
                    <a:pt x="30953" y="9556"/>
                  </a:moveTo>
                  <a:lnTo>
                    <a:pt x="30907" y="9579"/>
                  </a:lnTo>
                  <a:lnTo>
                    <a:pt x="30907" y="9624"/>
                  </a:lnTo>
                  <a:lnTo>
                    <a:pt x="30907" y="9760"/>
                  </a:lnTo>
                  <a:lnTo>
                    <a:pt x="30975" y="9782"/>
                  </a:lnTo>
                  <a:lnTo>
                    <a:pt x="30975" y="9805"/>
                  </a:lnTo>
                  <a:lnTo>
                    <a:pt x="30907" y="9805"/>
                  </a:lnTo>
                  <a:lnTo>
                    <a:pt x="30862" y="10031"/>
                  </a:lnTo>
                  <a:lnTo>
                    <a:pt x="30885" y="10077"/>
                  </a:lnTo>
                  <a:lnTo>
                    <a:pt x="30975" y="10145"/>
                  </a:lnTo>
                  <a:lnTo>
                    <a:pt x="31066" y="10099"/>
                  </a:lnTo>
                  <a:lnTo>
                    <a:pt x="31111" y="10077"/>
                  </a:lnTo>
                  <a:lnTo>
                    <a:pt x="31156" y="9963"/>
                  </a:lnTo>
                  <a:lnTo>
                    <a:pt x="31224" y="9896"/>
                  </a:lnTo>
                  <a:lnTo>
                    <a:pt x="31224" y="9828"/>
                  </a:lnTo>
                  <a:lnTo>
                    <a:pt x="31247" y="9760"/>
                  </a:lnTo>
                  <a:lnTo>
                    <a:pt x="31156" y="9737"/>
                  </a:lnTo>
                  <a:lnTo>
                    <a:pt x="31066" y="9669"/>
                  </a:lnTo>
                  <a:lnTo>
                    <a:pt x="30998" y="9601"/>
                  </a:lnTo>
                  <a:lnTo>
                    <a:pt x="30953" y="9556"/>
                  </a:lnTo>
                  <a:close/>
                  <a:moveTo>
                    <a:pt x="16008" y="10077"/>
                  </a:moveTo>
                  <a:lnTo>
                    <a:pt x="15918" y="10099"/>
                  </a:lnTo>
                  <a:lnTo>
                    <a:pt x="15895" y="10145"/>
                  </a:lnTo>
                  <a:lnTo>
                    <a:pt x="15895" y="10167"/>
                  </a:lnTo>
                  <a:lnTo>
                    <a:pt x="15963" y="10213"/>
                  </a:lnTo>
                  <a:lnTo>
                    <a:pt x="16031" y="10190"/>
                  </a:lnTo>
                  <a:lnTo>
                    <a:pt x="16054" y="10167"/>
                  </a:lnTo>
                  <a:lnTo>
                    <a:pt x="16167" y="10167"/>
                  </a:lnTo>
                  <a:lnTo>
                    <a:pt x="16144" y="10145"/>
                  </a:lnTo>
                  <a:lnTo>
                    <a:pt x="16099" y="10099"/>
                  </a:lnTo>
                  <a:lnTo>
                    <a:pt x="16054" y="10077"/>
                  </a:lnTo>
                  <a:close/>
                  <a:moveTo>
                    <a:pt x="20197" y="10235"/>
                  </a:moveTo>
                  <a:lnTo>
                    <a:pt x="20197" y="10303"/>
                  </a:lnTo>
                  <a:lnTo>
                    <a:pt x="20310" y="10303"/>
                  </a:lnTo>
                  <a:lnTo>
                    <a:pt x="20310" y="10258"/>
                  </a:lnTo>
                  <a:lnTo>
                    <a:pt x="20288" y="10258"/>
                  </a:lnTo>
                  <a:lnTo>
                    <a:pt x="20197" y="10235"/>
                  </a:lnTo>
                  <a:close/>
                  <a:moveTo>
                    <a:pt x="15171" y="10280"/>
                  </a:moveTo>
                  <a:lnTo>
                    <a:pt x="15216" y="10348"/>
                  </a:lnTo>
                  <a:lnTo>
                    <a:pt x="15239" y="10348"/>
                  </a:lnTo>
                  <a:lnTo>
                    <a:pt x="15261" y="10326"/>
                  </a:lnTo>
                  <a:lnTo>
                    <a:pt x="15239" y="10280"/>
                  </a:lnTo>
                  <a:close/>
                  <a:moveTo>
                    <a:pt x="26560" y="10258"/>
                  </a:moveTo>
                  <a:lnTo>
                    <a:pt x="26515" y="10280"/>
                  </a:lnTo>
                  <a:lnTo>
                    <a:pt x="26469" y="10326"/>
                  </a:lnTo>
                  <a:lnTo>
                    <a:pt x="26492" y="10348"/>
                  </a:lnTo>
                  <a:lnTo>
                    <a:pt x="26560" y="10371"/>
                  </a:lnTo>
                  <a:lnTo>
                    <a:pt x="26582" y="10371"/>
                  </a:lnTo>
                  <a:lnTo>
                    <a:pt x="26582" y="10326"/>
                  </a:lnTo>
                  <a:lnTo>
                    <a:pt x="26582" y="10303"/>
                  </a:lnTo>
                  <a:lnTo>
                    <a:pt x="26582" y="10280"/>
                  </a:lnTo>
                  <a:lnTo>
                    <a:pt x="26560" y="10258"/>
                  </a:lnTo>
                  <a:close/>
                  <a:moveTo>
                    <a:pt x="14197" y="10122"/>
                  </a:moveTo>
                  <a:lnTo>
                    <a:pt x="14038" y="10145"/>
                  </a:lnTo>
                  <a:lnTo>
                    <a:pt x="13948" y="10213"/>
                  </a:lnTo>
                  <a:lnTo>
                    <a:pt x="13925" y="10280"/>
                  </a:lnTo>
                  <a:lnTo>
                    <a:pt x="13948" y="10326"/>
                  </a:lnTo>
                  <a:lnTo>
                    <a:pt x="14174" y="10371"/>
                  </a:lnTo>
                  <a:lnTo>
                    <a:pt x="14242" y="10394"/>
                  </a:lnTo>
                  <a:lnTo>
                    <a:pt x="14242" y="10371"/>
                  </a:lnTo>
                  <a:lnTo>
                    <a:pt x="14265" y="10371"/>
                  </a:lnTo>
                  <a:lnTo>
                    <a:pt x="14288" y="10394"/>
                  </a:lnTo>
                  <a:lnTo>
                    <a:pt x="14514" y="10394"/>
                  </a:lnTo>
                  <a:lnTo>
                    <a:pt x="14582" y="10371"/>
                  </a:lnTo>
                  <a:lnTo>
                    <a:pt x="14650" y="10303"/>
                  </a:lnTo>
                  <a:lnTo>
                    <a:pt x="14808" y="10303"/>
                  </a:lnTo>
                  <a:lnTo>
                    <a:pt x="14831" y="10258"/>
                  </a:lnTo>
                  <a:lnTo>
                    <a:pt x="14989" y="10213"/>
                  </a:lnTo>
                  <a:lnTo>
                    <a:pt x="14989" y="10190"/>
                  </a:lnTo>
                  <a:lnTo>
                    <a:pt x="14922" y="10122"/>
                  </a:lnTo>
                  <a:close/>
                  <a:moveTo>
                    <a:pt x="29028" y="10303"/>
                  </a:moveTo>
                  <a:lnTo>
                    <a:pt x="29051" y="10326"/>
                  </a:lnTo>
                  <a:lnTo>
                    <a:pt x="29096" y="10348"/>
                  </a:lnTo>
                  <a:lnTo>
                    <a:pt x="29141" y="10348"/>
                  </a:lnTo>
                  <a:lnTo>
                    <a:pt x="29164" y="10394"/>
                  </a:lnTo>
                  <a:lnTo>
                    <a:pt x="29209" y="10416"/>
                  </a:lnTo>
                  <a:lnTo>
                    <a:pt x="29209" y="10371"/>
                  </a:lnTo>
                  <a:lnTo>
                    <a:pt x="29164" y="10303"/>
                  </a:lnTo>
                  <a:close/>
                  <a:moveTo>
                    <a:pt x="25541" y="10620"/>
                  </a:moveTo>
                  <a:lnTo>
                    <a:pt x="25564" y="10665"/>
                  </a:lnTo>
                  <a:lnTo>
                    <a:pt x="25541" y="10733"/>
                  </a:lnTo>
                  <a:lnTo>
                    <a:pt x="25541" y="10733"/>
                  </a:lnTo>
                  <a:lnTo>
                    <a:pt x="25586" y="10711"/>
                  </a:lnTo>
                  <a:lnTo>
                    <a:pt x="25632" y="10688"/>
                  </a:lnTo>
                  <a:lnTo>
                    <a:pt x="25632" y="10665"/>
                  </a:lnTo>
                  <a:lnTo>
                    <a:pt x="25632" y="10643"/>
                  </a:lnTo>
                  <a:lnTo>
                    <a:pt x="25541" y="10620"/>
                  </a:lnTo>
                  <a:close/>
                  <a:moveTo>
                    <a:pt x="24952" y="10665"/>
                  </a:moveTo>
                  <a:lnTo>
                    <a:pt x="24839" y="10688"/>
                  </a:lnTo>
                  <a:lnTo>
                    <a:pt x="24748" y="10756"/>
                  </a:lnTo>
                  <a:lnTo>
                    <a:pt x="24635" y="10779"/>
                  </a:lnTo>
                  <a:lnTo>
                    <a:pt x="24522" y="10779"/>
                  </a:lnTo>
                  <a:lnTo>
                    <a:pt x="24454" y="10733"/>
                  </a:lnTo>
                  <a:lnTo>
                    <a:pt x="24341" y="10869"/>
                  </a:lnTo>
                  <a:lnTo>
                    <a:pt x="24318" y="10914"/>
                  </a:lnTo>
                  <a:lnTo>
                    <a:pt x="24296" y="11005"/>
                  </a:lnTo>
                  <a:lnTo>
                    <a:pt x="24296" y="11005"/>
                  </a:lnTo>
                  <a:lnTo>
                    <a:pt x="24318" y="10982"/>
                  </a:lnTo>
                  <a:lnTo>
                    <a:pt x="24431" y="10937"/>
                  </a:lnTo>
                  <a:lnTo>
                    <a:pt x="24499" y="10914"/>
                  </a:lnTo>
                  <a:lnTo>
                    <a:pt x="24545" y="10914"/>
                  </a:lnTo>
                  <a:lnTo>
                    <a:pt x="24590" y="10937"/>
                  </a:lnTo>
                  <a:lnTo>
                    <a:pt x="24703" y="10937"/>
                  </a:lnTo>
                  <a:lnTo>
                    <a:pt x="24839" y="10960"/>
                  </a:lnTo>
                  <a:lnTo>
                    <a:pt x="24884" y="10914"/>
                  </a:lnTo>
                  <a:lnTo>
                    <a:pt x="24930" y="10847"/>
                  </a:lnTo>
                  <a:lnTo>
                    <a:pt x="25020" y="10824"/>
                  </a:lnTo>
                  <a:lnTo>
                    <a:pt x="25111" y="10801"/>
                  </a:lnTo>
                  <a:lnTo>
                    <a:pt x="25111" y="10779"/>
                  </a:lnTo>
                  <a:lnTo>
                    <a:pt x="25088" y="10756"/>
                  </a:lnTo>
                  <a:lnTo>
                    <a:pt x="25043" y="10733"/>
                  </a:lnTo>
                  <a:lnTo>
                    <a:pt x="24952" y="10665"/>
                  </a:lnTo>
                  <a:close/>
                  <a:moveTo>
                    <a:pt x="28937" y="10303"/>
                  </a:moveTo>
                  <a:lnTo>
                    <a:pt x="28869" y="10326"/>
                  </a:lnTo>
                  <a:lnTo>
                    <a:pt x="28847" y="10348"/>
                  </a:lnTo>
                  <a:lnTo>
                    <a:pt x="28869" y="10394"/>
                  </a:lnTo>
                  <a:lnTo>
                    <a:pt x="28824" y="10416"/>
                  </a:lnTo>
                  <a:lnTo>
                    <a:pt x="28779" y="10462"/>
                  </a:lnTo>
                  <a:lnTo>
                    <a:pt x="28756" y="10484"/>
                  </a:lnTo>
                  <a:lnTo>
                    <a:pt x="28711" y="10552"/>
                  </a:lnTo>
                  <a:lnTo>
                    <a:pt x="28666" y="10552"/>
                  </a:lnTo>
                  <a:lnTo>
                    <a:pt x="28643" y="10597"/>
                  </a:lnTo>
                  <a:lnTo>
                    <a:pt x="28598" y="10711"/>
                  </a:lnTo>
                  <a:lnTo>
                    <a:pt x="28575" y="10756"/>
                  </a:lnTo>
                  <a:lnTo>
                    <a:pt x="28552" y="10756"/>
                  </a:lnTo>
                  <a:lnTo>
                    <a:pt x="28552" y="10847"/>
                  </a:lnTo>
                  <a:lnTo>
                    <a:pt x="28507" y="10892"/>
                  </a:lnTo>
                  <a:lnTo>
                    <a:pt x="28530" y="10937"/>
                  </a:lnTo>
                  <a:lnTo>
                    <a:pt x="28530" y="11005"/>
                  </a:lnTo>
                  <a:lnTo>
                    <a:pt x="28575" y="11005"/>
                  </a:lnTo>
                  <a:lnTo>
                    <a:pt x="28688" y="11028"/>
                  </a:lnTo>
                  <a:lnTo>
                    <a:pt x="28688" y="11005"/>
                  </a:lnTo>
                  <a:lnTo>
                    <a:pt x="28711" y="11005"/>
                  </a:lnTo>
                  <a:lnTo>
                    <a:pt x="28711" y="10960"/>
                  </a:lnTo>
                  <a:lnTo>
                    <a:pt x="28734" y="10914"/>
                  </a:lnTo>
                  <a:lnTo>
                    <a:pt x="28801" y="10824"/>
                  </a:lnTo>
                  <a:lnTo>
                    <a:pt x="28824" y="10801"/>
                  </a:lnTo>
                  <a:lnTo>
                    <a:pt x="28892" y="10756"/>
                  </a:lnTo>
                  <a:lnTo>
                    <a:pt x="28937" y="10711"/>
                  </a:lnTo>
                  <a:lnTo>
                    <a:pt x="28983" y="10552"/>
                  </a:lnTo>
                  <a:lnTo>
                    <a:pt x="28937" y="10416"/>
                  </a:lnTo>
                  <a:lnTo>
                    <a:pt x="29028" y="10371"/>
                  </a:lnTo>
                  <a:lnTo>
                    <a:pt x="28983" y="10326"/>
                  </a:lnTo>
                  <a:lnTo>
                    <a:pt x="28937" y="10303"/>
                  </a:lnTo>
                  <a:close/>
                  <a:moveTo>
                    <a:pt x="27330" y="10847"/>
                  </a:moveTo>
                  <a:lnTo>
                    <a:pt x="27330" y="10869"/>
                  </a:lnTo>
                  <a:lnTo>
                    <a:pt x="27307" y="10937"/>
                  </a:lnTo>
                  <a:lnTo>
                    <a:pt x="27420" y="11050"/>
                  </a:lnTo>
                  <a:lnTo>
                    <a:pt x="27466" y="11050"/>
                  </a:lnTo>
                  <a:lnTo>
                    <a:pt x="27511" y="10982"/>
                  </a:lnTo>
                  <a:lnTo>
                    <a:pt x="27511" y="10914"/>
                  </a:lnTo>
                  <a:lnTo>
                    <a:pt x="27488" y="10869"/>
                  </a:lnTo>
                  <a:lnTo>
                    <a:pt x="27375" y="10847"/>
                  </a:lnTo>
                  <a:close/>
                  <a:moveTo>
                    <a:pt x="18975" y="11118"/>
                  </a:moveTo>
                  <a:lnTo>
                    <a:pt x="18929" y="11141"/>
                  </a:lnTo>
                  <a:lnTo>
                    <a:pt x="18929" y="11164"/>
                  </a:lnTo>
                  <a:lnTo>
                    <a:pt x="18929" y="11209"/>
                  </a:lnTo>
                  <a:lnTo>
                    <a:pt x="18952" y="11209"/>
                  </a:lnTo>
                  <a:lnTo>
                    <a:pt x="18997" y="11186"/>
                  </a:lnTo>
                  <a:lnTo>
                    <a:pt x="19020" y="11164"/>
                  </a:lnTo>
                  <a:lnTo>
                    <a:pt x="18997" y="11141"/>
                  </a:lnTo>
                  <a:lnTo>
                    <a:pt x="18975" y="11118"/>
                  </a:lnTo>
                  <a:close/>
                  <a:moveTo>
                    <a:pt x="25881" y="11096"/>
                  </a:moveTo>
                  <a:lnTo>
                    <a:pt x="25903" y="11164"/>
                  </a:lnTo>
                  <a:lnTo>
                    <a:pt x="26062" y="11209"/>
                  </a:lnTo>
                  <a:lnTo>
                    <a:pt x="26152" y="11141"/>
                  </a:lnTo>
                  <a:lnTo>
                    <a:pt x="26130" y="11118"/>
                  </a:lnTo>
                  <a:lnTo>
                    <a:pt x="26062" y="11118"/>
                  </a:lnTo>
                  <a:lnTo>
                    <a:pt x="25903" y="11096"/>
                  </a:lnTo>
                  <a:close/>
                  <a:moveTo>
                    <a:pt x="28462" y="11073"/>
                  </a:moveTo>
                  <a:lnTo>
                    <a:pt x="28303" y="11231"/>
                  </a:lnTo>
                  <a:lnTo>
                    <a:pt x="28258" y="11299"/>
                  </a:lnTo>
                  <a:lnTo>
                    <a:pt x="28326" y="11254"/>
                  </a:lnTo>
                  <a:lnTo>
                    <a:pt x="28371" y="11209"/>
                  </a:lnTo>
                  <a:lnTo>
                    <a:pt x="28462" y="11186"/>
                  </a:lnTo>
                  <a:lnTo>
                    <a:pt x="28575" y="11118"/>
                  </a:lnTo>
                  <a:lnTo>
                    <a:pt x="28507" y="11118"/>
                  </a:lnTo>
                  <a:lnTo>
                    <a:pt x="28462" y="11073"/>
                  </a:lnTo>
                  <a:close/>
                  <a:moveTo>
                    <a:pt x="17842" y="11118"/>
                  </a:moveTo>
                  <a:lnTo>
                    <a:pt x="17752" y="11141"/>
                  </a:lnTo>
                  <a:lnTo>
                    <a:pt x="17707" y="11164"/>
                  </a:lnTo>
                  <a:lnTo>
                    <a:pt x="17707" y="11209"/>
                  </a:lnTo>
                  <a:lnTo>
                    <a:pt x="17707" y="11254"/>
                  </a:lnTo>
                  <a:lnTo>
                    <a:pt x="17707" y="11277"/>
                  </a:lnTo>
                  <a:lnTo>
                    <a:pt x="17729" y="11299"/>
                  </a:lnTo>
                  <a:lnTo>
                    <a:pt x="17752" y="11299"/>
                  </a:lnTo>
                  <a:lnTo>
                    <a:pt x="17842" y="11164"/>
                  </a:lnTo>
                  <a:lnTo>
                    <a:pt x="17842" y="11118"/>
                  </a:lnTo>
                  <a:close/>
                  <a:moveTo>
                    <a:pt x="22190" y="11209"/>
                  </a:moveTo>
                  <a:lnTo>
                    <a:pt x="22167" y="11231"/>
                  </a:lnTo>
                  <a:lnTo>
                    <a:pt x="22099" y="11277"/>
                  </a:lnTo>
                  <a:lnTo>
                    <a:pt x="22099" y="11322"/>
                  </a:lnTo>
                  <a:lnTo>
                    <a:pt x="22326" y="11322"/>
                  </a:lnTo>
                  <a:lnTo>
                    <a:pt x="22326" y="11299"/>
                  </a:lnTo>
                  <a:lnTo>
                    <a:pt x="22348" y="11231"/>
                  </a:lnTo>
                  <a:lnTo>
                    <a:pt x="22258" y="11209"/>
                  </a:lnTo>
                  <a:close/>
                  <a:moveTo>
                    <a:pt x="34598" y="11141"/>
                  </a:moveTo>
                  <a:lnTo>
                    <a:pt x="34530" y="11164"/>
                  </a:lnTo>
                  <a:lnTo>
                    <a:pt x="34485" y="11231"/>
                  </a:lnTo>
                  <a:lnTo>
                    <a:pt x="34439" y="11254"/>
                  </a:lnTo>
                  <a:lnTo>
                    <a:pt x="34439" y="11277"/>
                  </a:lnTo>
                  <a:lnTo>
                    <a:pt x="34462" y="11299"/>
                  </a:lnTo>
                  <a:lnTo>
                    <a:pt x="34666" y="11322"/>
                  </a:lnTo>
                  <a:lnTo>
                    <a:pt x="34711" y="11322"/>
                  </a:lnTo>
                  <a:lnTo>
                    <a:pt x="34711" y="11277"/>
                  </a:lnTo>
                  <a:lnTo>
                    <a:pt x="34621" y="11141"/>
                  </a:lnTo>
                  <a:close/>
                  <a:moveTo>
                    <a:pt x="34417" y="10507"/>
                  </a:moveTo>
                  <a:lnTo>
                    <a:pt x="34236" y="10552"/>
                  </a:lnTo>
                  <a:lnTo>
                    <a:pt x="34145" y="10597"/>
                  </a:lnTo>
                  <a:lnTo>
                    <a:pt x="34055" y="10665"/>
                  </a:lnTo>
                  <a:lnTo>
                    <a:pt x="34009" y="10733"/>
                  </a:lnTo>
                  <a:lnTo>
                    <a:pt x="33851" y="10960"/>
                  </a:lnTo>
                  <a:lnTo>
                    <a:pt x="33738" y="11209"/>
                  </a:lnTo>
                  <a:lnTo>
                    <a:pt x="33715" y="11322"/>
                  </a:lnTo>
                  <a:lnTo>
                    <a:pt x="33738" y="11345"/>
                  </a:lnTo>
                  <a:lnTo>
                    <a:pt x="33896" y="11322"/>
                  </a:lnTo>
                  <a:lnTo>
                    <a:pt x="34236" y="11322"/>
                  </a:lnTo>
                  <a:lnTo>
                    <a:pt x="34417" y="11231"/>
                  </a:lnTo>
                  <a:lnTo>
                    <a:pt x="34485" y="11164"/>
                  </a:lnTo>
                  <a:lnTo>
                    <a:pt x="34621" y="11050"/>
                  </a:lnTo>
                  <a:lnTo>
                    <a:pt x="34711" y="10914"/>
                  </a:lnTo>
                  <a:lnTo>
                    <a:pt x="34779" y="10779"/>
                  </a:lnTo>
                  <a:lnTo>
                    <a:pt x="34756" y="10688"/>
                  </a:lnTo>
                  <a:lnTo>
                    <a:pt x="34711" y="10620"/>
                  </a:lnTo>
                  <a:lnTo>
                    <a:pt x="34643" y="10552"/>
                  </a:lnTo>
                  <a:lnTo>
                    <a:pt x="34598" y="10530"/>
                  </a:lnTo>
                  <a:lnTo>
                    <a:pt x="34417" y="10507"/>
                  </a:lnTo>
                  <a:close/>
                  <a:moveTo>
                    <a:pt x="23277" y="11118"/>
                  </a:moveTo>
                  <a:lnTo>
                    <a:pt x="23209" y="11164"/>
                  </a:lnTo>
                  <a:lnTo>
                    <a:pt x="23186" y="11209"/>
                  </a:lnTo>
                  <a:lnTo>
                    <a:pt x="23209" y="11254"/>
                  </a:lnTo>
                  <a:lnTo>
                    <a:pt x="23163" y="11322"/>
                  </a:lnTo>
                  <a:lnTo>
                    <a:pt x="23186" y="11345"/>
                  </a:lnTo>
                  <a:lnTo>
                    <a:pt x="23231" y="11367"/>
                  </a:lnTo>
                  <a:lnTo>
                    <a:pt x="23752" y="11299"/>
                  </a:lnTo>
                  <a:lnTo>
                    <a:pt x="23775" y="11277"/>
                  </a:lnTo>
                  <a:lnTo>
                    <a:pt x="23775" y="11164"/>
                  </a:lnTo>
                  <a:lnTo>
                    <a:pt x="23707" y="11164"/>
                  </a:lnTo>
                  <a:lnTo>
                    <a:pt x="23616" y="11141"/>
                  </a:lnTo>
                  <a:lnTo>
                    <a:pt x="23413" y="11141"/>
                  </a:lnTo>
                  <a:lnTo>
                    <a:pt x="23345" y="11164"/>
                  </a:lnTo>
                  <a:lnTo>
                    <a:pt x="23322" y="11118"/>
                  </a:lnTo>
                  <a:close/>
                  <a:moveTo>
                    <a:pt x="23073" y="11164"/>
                  </a:moveTo>
                  <a:lnTo>
                    <a:pt x="22960" y="11299"/>
                  </a:lnTo>
                  <a:lnTo>
                    <a:pt x="22937" y="11254"/>
                  </a:lnTo>
                  <a:lnTo>
                    <a:pt x="22892" y="11254"/>
                  </a:lnTo>
                  <a:lnTo>
                    <a:pt x="22846" y="11299"/>
                  </a:lnTo>
                  <a:lnTo>
                    <a:pt x="22824" y="11367"/>
                  </a:lnTo>
                  <a:lnTo>
                    <a:pt x="22892" y="11367"/>
                  </a:lnTo>
                  <a:lnTo>
                    <a:pt x="22937" y="11458"/>
                  </a:lnTo>
                  <a:lnTo>
                    <a:pt x="22982" y="11435"/>
                  </a:lnTo>
                  <a:lnTo>
                    <a:pt x="23028" y="11413"/>
                  </a:lnTo>
                  <a:lnTo>
                    <a:pt x="23050" y="11322"/>
                  </a:lnTo>
                  <a:lnTo>
                    <a:pt x="23096" y="11277"/>
                  </a:lnTo>
                  <a:lnTo>
                    <a:pt x="23118" y="11186"/>
                  </a:lnTo>
                  <a:lnTo>
                    <a:pt x="23096" y="11186"/>
                  </a:lnTo>
                  <a:lnTo>
                    <a:pt x="23096" y="11164"/>
                  </a:lnTo>
                  <a:close/>
                  <a:moveTo>
                    <a:pt x="22099" y="11367"/>
                  </a:moveTo>
                  <a:lnTo>
                    <a:pt x="22031" y="11413"/>
                  </a:lnTo>
                  <a:lnTo>
                    <a:pt x="22009" y="11435"/>
                  </a:lnTo>
                  <a:lnTo>
                    <a:pt x="21986" y="11481"/>
                  </a:lnTo>
                  <a:lnTo>
                    <a:pt x="22031" y="11481"/>
                  </a:lnTo>
                  <a:lnTo>
                    <a:pt x="22054" y="11435"/>
                  </a:lnTo>
                  <a:lnTo>
                    <a:pt x="22099" y="11413"/>
                  </a:lnTo>
                  <a:lnTo>
                    <a:pt x="22212" y="11390"/>
                  </a:lnTo>
                  <a:lnTo>
                    <a:pt x="22190" y="11367"/>
                  </a:lnTo>
                  <a:close/>
                  <a:moveTo>
                    <a:pt x="22688" y="11164"/>
                  </a:moveTo>
                  <a:lnTo>
                    <a:pt x="22552" y="11254"/>
                  </a:lnTo>
                  <a:lnTo>
                    <a:pt x="22529" y="11254"/>
                  </a:lnTo>
                  <a:lnTo>
                    <a:pt x="22507" y="11231"/>
                  </a:lnTo>
                  <a:lnTo>
                    <a:pt x="22394" y="11231"/>
                  </a:lnTo>
                  <a:lnTo>
                    <a:pt x="22394" y="11254"/>
                  </a:lnTo>
                  <a:lnTo>
                    <a:pt x="22416" y="11254"/>
                  </a:lnTo>
                  <a:lnTo>
                    <a:pt x="22462" y="11277"/>
                  </a:lnTo>
                  <a:lnTo>
                    <a:pt x="22439" y="11299"/>
                  </a:lnTo>
                  <a:lnTo>
                    <a:pt x="22348" y="11367"/>
                  </a:lnTo>
                  <a:lnTo>
                    <a:pt x="22258" y="11435"/>
                  </a:lnTo>
                  <a:lnTo>
                    <a:pt x="22348" y="11435"/>
                  </a:lnTo>
                  <a:lnTo>
                    <a:pt x="22416" y="11481"/>
                  </a:lnTo>
                  <a:lnTo>
                    <a:pt x="22462" y="11435"/>
                  </a:lnTo>
                  <a:lnTo>
                    <a:pt x="22529" y="11458"/>
                  </a:lnTo>
                  <a:lnTo>
                    <a:pt x="22552" y="11435"/>
                  </a:lnTo>
                  <a:lnTo>
                    <a:pt x="22552" y="11413"/>
                  </a:lnTo>
                  <a:lnTo>
                    <a:pt x="22552" y="11390"/>
                  </a:lnTo>
                  <a:lnTo>
                    <a:pt x="22575" y="11345"/>
                  </a:lnTo>
                  <a:lnTo>
                    <a:pt x="22643" y="11345"/>
                  </a:lnTo>
                  <a:lnTo>
                    <a:pt x="22711" y="11254"/>
                  </a:lnTo>
                  <a:lnTo>
                    <a:pt x="22824" y="11231"/>
                  </a:lnTo>
                  <a:lnTo>
                    <a:pt x="22801" y="11209"/>
                  </a:lnTo>
                  <a:lnTo>
                    <a:pt x="22756" y="11186"/>
                  </a:lnTo>
                  <a:lnTo>
                    <a:pt x="22688" y="11164"/>
                  </a:lnTo>
                  <a:close/>
                  <a:moveTo>
                    <a:pt x="8627" y="9352"/>
                  </a:moveTo>
                  <a:lnTo>
                    <a:pt x="8604" y="9375"/>
                  </a:lnTo>
                  <a:lnTo>
                    <a:pt x="8536" y="9443"/>
                  </a:lnTo>
                  <a:lnTo>
                    <a:pt x="8468" y="9511"/>
                  </a:lnTo>
                  <a:lnTo>
                    <a:pt x="8400" y="9782"/>
                  </a:lnTo>
                  <a:lnTo>
                    <a:pt x="8378" y="9805"/>
                  </a:lnTo>
                  <a:lnTo>
                    <a:pt x="8333" y="9805"/>
                  </a:lnTo>
                  <a:lnTo>
                    <a:pt x="8310" y="9782"/>
                  </a:lnTo>
                  <a:lnTo>
                    <a:pt x="8265" y="9918"/>
                  </a:lnTo>
                  <a:lnTo>
                    <a:pt x="8242" y="9941"/>
                  </a:lnTo>
                  <a:lnTo>
                    <a:pt x="8174" y="10031"/>
                  </a:lnTo>
                  <a:lnTo>
                    <a:pt x="8151" y="10054"/>
                  </a:lnTo>
                  <a:lnTo>
                    <a:pt x="8106" y="10031"/>
                  </a:lnTo>
                  <a:lnTo>
                    <a:pt x="8083" y="10009"/>
                  </a:lnTo>
                  <a:lnTo>
                    <a:pt x="8083" y="9941"/>
                  </a:lnTo>
                  <a:lnTo>
                    <a:pt x="8038" y="9963"/>
                  </a:lnTo>
                  <a:lnTo>
                    <a:pt x="7993" y="10009"/>
                  </a:lnTo>
                  <a:lnTo>
                    <a:pt x="7970" y="10031"/>
                  </a:lnTo>
                  <a:lnTo>
                    <a:pt x="7993" y="10077"/>
                  </a:lnTo>
                  <a:lnTo>
                    <a:pt x="8106" y="10077"/>
                  </a:lnTo>
                  <a:lnTo>
                    <a:pt x="8151" y="10099"/>
                  </a:lnTo>
                  <a:lnTo>
                    <a:pt x="8536" y="10099"/>
                  </a:lnTo>
                  <a:lnTo>
                    <a:pt x="8740" y="10145"/>
                  </a:lnTo>
                  <a:lnTo>
                    <a:pt x="8989" y="10258"/>
                  </a:lnTo>
                  <a:lnTo>
                    <a:pt x="8967" y="10303"/>
                  </a:lnTo>
                  <a:lnTo>
                    <a:pt x="8944" y="10348"/>
                  </a:lnTo>
                  <a:lnTo>
                    <a:pt x="8899" y="10394"/>
                  </a:lnTo>
                  <a:lnTo>
                    <a:pt x="8899" y="10462"/>
                  </a:lnTo>
                  <a:lnTo>
                    <a:pt x="8944" y="10507"/>
                  </a:lnTo>
                  <a:lnTo>
                    <a:pt x="9012" y="10530"/>
                  </a:lnTo>
                  <a:lnTo>
                    <a:pt x="9080" y="10552"/>
                  </a:lnTo>
                  <a:lnTo>
                    <a:pt x="9419" y="10575"/>
                  </a:lnTo>
                  <a:lnTo>
                    <a:pt x="9601" y="10597"/>
                  </a:lnTo>
                  <a:lnTo>
                    <a:pt x="9804" y="10643"/>
                  </a:lnTo>
                  <a:lnTo>
                    <a:pt x="9850" y="10665"/>
                  </a:lnTo>
                  <a:lnTo>
                    <a:pt x="9918" y="10711"/>
                  </a:lnTo>
                  <a:lnTo>
                    <a:pt x="10008" y="10756"/>
                  </a:lnTo>
                  <a:lnTo>
                    <a:pt x="10099" y="10801"/>
                  </a:lnTo>
                  <a:lnTo>
                    <a:pt x="10348" y="10847"/>
                  </a:lnTo>
                  <a:lnTo>
                    <a:pt x="10529" y="10847"/>
                  </a:lnTo>
                  <a:lnTo>
                    <a:pt x="10574" y="10801"/>
                  </a:lnTo>
                  <a:lnTo>
                    <a:pt x="10619" y="10779"/>
                  </a:lnTo>
                  <a:lnTo>
                    <a:pt x="10755" y="10756"/>
                  </a:lnTo>
                  <a:lnTo>
                    <a:pt x="10846" y="10756"/>
                  </a:lnTo>
                  <a:lnTo>
                    <a:pt x="10959" y="10779"/>
                  </a:lnTo>
                  <a:lnTo>
                    <a:pt x="11118" y="10756"/>
                  </a:lnTo>
                  <a:lnTo>
                    <a:pt x="11186" y="10779"/>
                  </a:lnTo>
                  <a:lnTo>
                    <a:pt x="11638" y="10869"/>
                  </a:lnTo>
                  <a:lnTo>
                    <a:pt x="11774" y="10914"/>
                  </a:lnTo>
                  <a:lnTo>
                    <a:pt x="12227" y="11141"/>
                  </a:lnTo>
                  <a:lnTo>
                    <a:pt x="12408" y="11164"/>
                  </a:lnTo>
                  <a:lnTo>
                    <a:pt x="12589" y="11209"/>
                  </a:lnTo>
                  <a:lnTo>
                    <a:pt x="12816" y="11231"/>
                  </a:lnTo>
                  <a:lnTo>
                    <a:pt x="12952" y="11254"/>
                  </a:lnTo>
                  <a:lnTo>
                    <a:pt x="13427" y="11277"/>
                  </a:lnTo>
                  <a:lnTo>
                    <a:pt x="13631" y="11299"/>
                  </a:lnTo>
                  <a:lnTo>
                    <a:pt x="13812" y="11322"/>
                  </a:lnTo>
                  <a:lnTo>
                    <a:pt x="13880" y="11345"/>
                  </a:lnTo>
                  <a:lnTo>
                    <a:pt x="13948" y="11322"/>
                  </a:lnTo>
                  <a:lnTo>
                    <a:pt x="14061" y="11299"/>
                  </a:lnTo>
                  <a:lnTo>
                    <a:pt x="14152" y="11254"/>
                  </a:lnTo>
                  <a:lnTo>
                    <a:pt x="14242" y="11231"/>
                  </a:lnTo>
                  <a:lnTo>
                    <a:pt x="14333" y="11231"/>
                  </a:lnTo>
                  <a:lnTo>
                    <a:pt x="14695" y="11390"/>
                  </a:lnTo>
                  <a:lnTo>
                    <a:pt x="14876" y="11458"/>
                  </a:lnTo>
                  <a:lnTo>
                    <a:pt x="15057" y="11503"/>
                  </a:lnTo>
                  <a:lnTo>
                    <a:pt x="15148" y="11503"/>
                  </a:lnTo>
                  <a:lnTo>
                    <a:pt x="15193" y="11526"/>
                  </a:lnTo>
                  <a:lnTo>
                    <a:pt x="15239" y="11571"/>
                  </a:lnTo>
                  <a:lnTo>
                    <a:pt x="15306" y="11594"/>
                  </a:lnTo>
                  <a:lnTo>
                    <a:pt x="15397" y="11616"/>
                  </a:lnTo>
                  <a:lnTo>
                    <a:pt x="15397" y="11594"/>
                  </a:lnTo>
                  <a:lnTo>
                    <a:pt x="15397" y="11548"/>
                  </a:lnTo>
                  <a:lnTo>
                    <a:pt x="15306" y="11503"/>
                  </a:lnTo>
                  <a:lnTo>
                    <a:pt x="15284" y="11458"/>
                  </a:lnTo>
                  <a:lnTo>
                    <a:pt x="15239" y="11345"/>
                  </a:lnTo>
                  <a:lnTo>
                    <a:pt x="15239" y="11277"/>
                  </a:lnTo>
                  <a:lnTo>
                    <a:pt x="15239" y="11231"/>
                  </a:lnTo>
                  <a:lnTo>
                    <a:pt x="15284" y="11005"/>
                  </a:lnTo>
                  <a:lnTo>
                    <a:pt x="15284" y="10937"/>
                  </a:lnTo>
                  <a:lnTo>
                    <a:pt x="15261" y="10847"/>
                  </a:lnTo>
                  <a:lnTo>
                    <a:pt x="15239" y="10824"/>
                  </a:lnTo>
                  <a:lnTo>
                    <a:pt x="14989" y="10711"/>
                  </a:lnTo>
                  <a:lnTo>
                    <a:pt x="14967" y="10711"/>
                  </a:lnTo>
                  <a:lnTo>
                    <a:pt x="14831" y="10756"/>
                  </a:lnTo>
                  <a:lnTo>
                    <a:pt x="14740" y="10779"/>
                  </a:lnTo>
                  <a:lnTo>
                    <a:pt x="14537" y="10801"/>
                  </a:lnTo>
                  <a:lnTo>
                    <a:pt x="14333" y="10779"/>
                  </a:lnTo>
                  <a:lnTo>
                    <a:pt x="14152" y="10733"/>
                  </a:lnTo>
                  <a:lnTo>
                    <a:pt x="13971" y="10665"/>
                  </a:lnTo>
                  <a:lnTo>
                    <a:pt x="13971" y="10552"/>
                  </a:lnTo>
                  <a:lnTo>
                    <a:pt x="13971" y="10462"/>
                  </a:lnTo>
                  <a:lnTo>
                    <a:pt x="13948" y="10416"/>
                  </a:lnTo>
                  <a:lnTo>
                    <a:pt x="13857" y="10394"/>
                  </a:lnTo>
                  <a:lnTo>
                    <a:pt x="13835" y="10348"/>
                  </a:lnTo>
                  <a:lnTo>
                    <a:pt x="13812" y="10258"/>
                  </a:lnTo>
                  <a:lnTo>
                    <a:pt x="13767" y="10167"/>
                  </a:lnTo>
                  <a:lnTo>
                    <a:pt x="13676" y="10145"/>
                  </a:lnTo>
                  <a:lnTo>
                    <a:pt x="13586" y="10122"/>
                  </a:lnTo>
                  <a:lnTo>
                    <a:pt x="13450" y="10145"/>
                  </a:lnTo>
                  <a:lnTo>
                    <a:pt x="13404" y="10122"/>
                  </a:lnTo>
                  <a:lnTo>
                    <a:pt x="13337" y="10054"/>
                  </a:lnTo>
                  <a:lnTo>
                    <a:pt x="13133" y="10031"/>
                  </a:lnTo>
                  <a:lnTo>
                    <a:pt x="13087" y="10009"/>
                  </a:lnTo>
                  <a:lnTo>
                    <a:pt x="13065" y="9986"/>
                  </a:lnTo>
                  <a:lnTo>
                    <a:pt x="12974" y="9941"/>
                  </a:lnTo>
                  <a:lnTo>
                    <a:pt x="12929" y="9941"/>
                  </a:lnTo>
                  <a:lnTo>
                    <a:pt x="12861" y="9963"/>
                  </a:lnTo>
                  <a:lnTo>
                    <a:pt x="12816" y="9986"/>
                  </a:lnTo>
                  <a:lnTo>
                    <a:pt x="12703" y="9963"/>
                  </a:lnTo>
                  <a:lnTo>
                    <a:pt x="12680" y="9941"/>
                  </a:lnTo>
                  <a:lnTo>
                    <a:pt x="12544" y="9782"/>
                  </a:lnTo>
                  <a:lnTo>
                    <a:pt x="12521" y="9760"/>
                  </a:lnTo>
                  <a:lnTo>
                    <a:pt x="12408" y="9760"/>
                  </a:lnTo>
                  <a:lnTo>
                    <a:pt x="12386" y="9782"/>
                  </a:lnTo>
                  <a:lnTo>
                    <a:pt x="12340" y="9805"/>
                  </a:lnTo>
                  <a:lnTo>
                    <a:pt x="12318" y="9828"/>
                  </a:lnTo>
                  <a:lnTo>
                    <a:pt x="12295" y="9873"/>
                  </a:lnTo>
                  <a:lnTo>
                    <a:pt x="12250" y="9963"/>
                  </a:lnTo>
                  <a:lnTo>
                    <a:pt x="12227" y="10054"/>
                  </a:lnTo>
                  <a:lnTo>
                    <a:pt x="12159" y="10122"/>
                  </a:lnTo>
                  <a:lnTo>
                    <a:pt x="12091" y="10167"/>
                  </a:lnTo>
                  <a:lnTo>
                    <a:pt x="12001" y="10167"/>
                  </a:lnTo>
                  <a:lnTo>
                    <a:pt x="11955" y="10145"/>
                  </a:lnTo>
                  <a:lnTo>
                    <a:pt x="11910" y="10122"/>
                  </a:lnTo>
                  <a:lnTo>
                    <a:pt x="11797" y="10145"/>
                  </a:lnTo>
                  <a:lnTo>
                    <a:pt x="11616" y="10145"/>
                  </a:lnTo>
                  <a:lnTo>
                    <a:pt x="11435" y="10099"/>
                  </a:lnTo>
                  <a:lnTo>
                    <a:pt x="11367" y="10054"/>
                  </a:lnTo>
                  <a:lnTo>
                    <a:pt x="11276" y="10099"/>
                  </a:lnTo>
                  <a:lnTo>
                    <a:pt x="11186" y="10099"/>
                  </a:lnTo>
                  <a:lnTo>
                    <a:pt x="10982" y="10077"/>
                  </a:lnTo>
                  <a:lnTo>
                    <a:pt x="10891" y="10054"/>
                  </a:lnTo>
                  <a:lnTo>
                    <a:pt x="10710" y="10054"/>
                  </a:lnTo>
                  <a:lnTo>
                    <a:pt x="10642" y="10009"/>
                  </a:lnTo>
                  <a:lnTo>
                    <a:pt x="10597" y="9828"/>
                  </a:lnTo>
                  <a:lnTo>
                    <a:pt x="10574" y="9805"/>
                  </a:lnTo>
                  <a:lnTo>
                    <a:pt x="10506" y="9714"/>
                  </a:lnTo>
                  <a:lnTo>
                    <a:pt x="10438" y="9646"/>
                  </a:lnTo>
                  <a:lnTo>
                    <a:pt x="10393" y="9624"/>
                  </a:lnTo>
                  <a:lnTo>
                    <a:pt x="10370" y="9624"/>
                  </a:lnTo>
                  <a:lnTo>
                    <a:pt x="10325" y="9646"/>
                  </a:lnTo>
                  <a:lnTo>
                    <a:pt x="10167" y="9646"/>
                  </a:lnTo>
                  <a:lnTo>
                    <a:pt x="10076" y="9601"/>
                  </a:lnTo>
                  <a:lnTo>
                    <a:pt x="9895" y="9601"/>
                  </a:lnTo>
                  <a:lnTo>
                    <a:pt x="9827" y="9556"/>
                  </a:lnTo>
                  <a:lnTo>
                    <a:pt x="9759" y="9511"/>
                  </a:lnTo>
                  <a:lnTo>
                    <a:pt x="9668" y="9420"/>
                  </a:lnTo>
                  <a:lnTo>
                    <a:pt x="9646" y="9397"/>
                  </a:lnTo>
                  <a:lnTo>
                    <a:pt x="9510" y="9375"/>
                  </a:lnTo>
                  <a:lnTo>
                    <a:pt x="9419" y="9352"/>
                  </a:lnTo>
                  <a:lnTo>
                    <a:pt x="9374" y="9420"/>
                  </a:lnTo>
                  <a:lnTo>
                    <a:pt x="9306" y="9488"/>
                  </a:lnTo>
                  <a:lnTo>
                    <a:pt x="9238" y="9488"/>
                  </a:lnTo>
                  <a:lnTo>
                    <a:pt x="9125" y="9443"/>
                  </a:lnTo>
                  <a:lnTo>
                    <a:pt x="8944" y="9443"/>
                  </a:lnTo>
                  <a:lnTo>
                    <a:pt x="8853" y="9397"/>
                  </a:lnTo>
                  <a:lnTo>
                    <a:pt x="8717" y="9397"/>
                  </a:lnTo>
                  <a:lnTo>
                    <a:pt x="8627" y="9352"/>
                  </a:lnTo>
                  <a:close/>
                  <a:moveTo>
                    <a:pt x="19269" y="11345"/>
                  </a:moveTo>
                  <a:lnTo>
                    <a:pt x="19246" y="11367"/>
                  </a:lnTo>
                  <a:lnTo>
                    <a:pt x="19246" y="11435"/>
                  </a:lnTo>
                  <a:lnTo>
                    <a:pt x="19201" y="11481"/>
                  </a:lnTo>
                  <a:lnTo>
                    <a:pt x="19224" y="11526"/>
                  </a:lnTo>
                  <a:lnTo>
                    <a:pt x="19201" y="11594"/>
                  </a:lnTo>
                  <a:lnTo>
                    <a:pt x="19246" y="11616"/>
                  </a:lnTo>
                  <a:lnTo>
                    <a:pt x="19269" y="11594"/>
                  </a:lnTo>
                  <a:lnTo>
                    <a:pt x="19246" y="11548"/>
                  </a:lnTo>
                  <a:lnTo>
                    <a:pt x="19292" y="11503"/>
                  </a:lnTo>
                  <a:lnTo>
                    <a:pt x="19337" y="11481"/>
                  </a:lnTo>
                  <a:lnTo>
                    <a:pt x="19337" y="11458"/>
                  </a:lnTo>
                  <a:lnTo>
                    <a:pt x="19337" y="11435"/>
                  </a:lnTo>
                  <a:lnTo>
                    <a:pt x="19337" y="11390"/>
                  </a:lnTo>
                  <a:lnTo>
                    <a:pt x="19292" y="11390"/>
                  </a:lnTo>
                  <a:lnTo>
                    <a:pt x="19269" y="11367"/>
                  </a:lnTo>
                  <a:lnTo>
                    <a:pt x="19269" y="11345"/>
                  </a:lnTo>
                  <a:close/>
                  <a:moveTo>
                    <a:pt x="16144" y="11548"/>
                  </a:moveTo>
                  <a:lnTo>
                    <a:pt x="16099" y="11571"/>
                  </a:lnTo>
                  <a:lnTo>
                    <a:pt x="16122" y="11594"/>
                  </a:lnTo>
                  <a:lnTo>
                    <a:pt x="16190" y="11662"/>
                  </a:lnTo>
                  <a:lnTo>
                    <a:pt x="16212" y="11616"/>
                  </a:lnTo>
                  <a:lnTo>
                    <a:pt x="16212" y="11571"/>
                  </a:lnTo>
                  <a:lnTo>
                    <a:pt x="16167" y="11548"/>
                  </a:lnTo>
                  <a:close/>
                  <a:moveTo>
                    <a:pt x="15850" y="11073"/>
                  </a:moveTo>
                  <a:lnTo>
                    <a:pt x="15714" y="11141"/>
                  </a:lnTo>
                  <a:lnTo>
                    <a:pt x="15669" y="11164"/>
                  </a:lnTo>
                  <a:lnTo>
                    <a:pt x="15601" y="11164"/>
                  </a:lnTo>
                  <a:lnTo>
                    <a:pt x="15420" y="11118"/>
                  </a:lnTo>
                  <a:lnTo>
                    <a:pt x="15329" y="11096"/>
                  </a:lnTo>
                  <a:lnTo>
                    <a:pt x="15306" y="11096"/>
                  </a:lnTo>
                  <a:lnTo>
                    <a:pt x="15306" y="11141"/>
                  </a:lnTo>
                  <a:lnTo>
                    <a:pt x="15306" y="11186"/>
                  </a:lnTo>
                  <a:lnTo>
                    <a:pt x="15329" y="11209"/>
                  </a:lnTo>
                  <a:lnTo>
                    <a:pt x="15374" y="11277"/>
                  </a:lnTo>
                  <a:lnTo>
                    <a:pt x="15420" y="11322"/>
                  </a:lnTo>
                  <a:lnTo>
                    <a:pt x="15510" y="11322"/>
                  </a:lnTo>
                  <a:lnTo>
                    <a:pt x="15601" y="11345"/>
                  </a:lnTo>
                  <a:lnTo>
                    <a:pt x="15691" y="11413"/>
                  </a:lnTo>
                  <a:lnTo>
                    <a:pt x="15759" y="11458"/>
                  </a:lnTo>
                  <a:lnTo>
                    <a:pt x="15805" y="11503"/>
                  </a:lnTo>
                  <a:lnTo>
                    <a:pt x="15827" y="11571"/>
                  </a:lnTo>
                  <a:lnTo>
                    <a:pt x="15827" y="11616"/>
                  </a:lnTo>
                  <a:lnTo>
                    <a:pt x="15805" y="11662"/>
                  </a:lnTo>
                  <a:lnTo>
                    <a:pt x="15850" y="11684"/>
                  </a:lnTo>
                  <a:lnTo>
                    <a:pt x="15873" y="11684"/>
                  </a:lnTo>
                  <a:lnTo>
                    <a:pt x="15895" y="11662"/>
                  </a:lnTo>
                  <a:lnTo>
                    <a:pt x="15918" y="11639"/>
                  </a:lnTo>
                  <a:lnTo>
                    <a:pt x="15918" y="11616"/>
                  </a:lnTo>
                  <a:lnTo>
                    <a:pt x="15963" y="11548"/>
                  </a:lnTo>
                  <a:lnTo>
                    <a:pt x="15986" y="11503"/>
                  </a:lnTo>
                  <a:lnTo>
                    <a:pt x="16167" y="11413"/>
                  </a:lnTo>
                  <a:lnTo>
                    <a:pt x="16257" y="11367"/>
                  </a:lnTo>
                  <a:lnTo>
                    <a:pt x="16280" y="11345"/>
                  </a:lnTo>
                  <a:lnTo>
                    <a:pt x="16280" y="11299"/>
                  </a:lnTo>
                  <a:lnTo>
                    <a:pt x="16167" y="11186"/>
                  </a:lnTo>
                  <a:lnTo>
                    <a:pt x="16076" y="11141"/>
                  </a:lnTo>
                  <a:lnTo>
                    <a:pt x="15986" y="11096"/>
                  </a:lnTo>
                  <a:lnTo>
                    <a:pt x="15873" y="11073"/>
                  </a:lnTo>
                  <a:close/>
                  <a:moveTo>
                    <a:pt x="16846" y="11164"/>
                  </a:moveTo>
                  <a:lnTo>
                    <a:pt x="16756" y="11209"/>
                  </a:lnTo>
                  <a:lnTo>
                    <a:pt x="16688" y="11254"/>
                  </a:lnTo>
                  <a:lnTo>
                    <a:pt x="16574" y="11367"/>
                  </a:lnTo>
                  <a:lnTo>
                    <a:pt x="16574" y="11503"/>
                  </a:lnTo>
                  <a:lnTo>
                    <a:pt x="16574" y="11594"/>
                  </a:lnTo>
                  <a:lnTo>
                    <a:pt x="16552" y="11616"/>
                  </a:lnTo>
                  <a:lnTo>
                    <a:pt x="16461" y="11616"/>
                  </a:lnTo>
                  <a:lnTo>
                    <a:pt x="16416" y="11594"/>
                  </a:lnTo>
                  <a:lnTo>
                    <a:pt x="16416" y="11639"/>
                  </a:lnTo>
                  <a:lnTo>
                    <a:pt x="16416" y="11662"/>
                  </a:lnTo>
                  <a:lnTo>
                    <a:pt x="16552" y="11707"/>
                  </a:lnTo>
                  <a:lnTo>
                    <a:pt x="16710" y="11730"/>
                  </a:lnTo>
                  <a:lnTo>
                    <a:pt x="16756" y="11730"/>
                  </a:lnTo>
                  <a:lnTo>
                    <a:pt x="16824" y="11752"/>
                  </a:lnTo>
                  <a:lnTo>
                    <a:pt x="16982" y="11707"/>
                  </a:lnTo>
                  <a:lnTo>
                    <a:pt x="16959" y="11684"/>
                  </a:lnTo>
                  <a:lnTo>
                    <a:pt x="16937" y="11662"/>
                  </a:lnTo>
                  <a:lnTo>
                    <a:pt x="17027" y="11503"/>
                  </a:lnTo>
                  <a:lnTo>
                    <a:pt x="17095" y="11322"/>
                  </a:lnTo>
                  <a:lnTo>
                    <a:pt x="17095" y="11277"/>
                  </a:lnTo>
                  <a:lnTo>
                    <a:pt x="17073" y="11254"/>
                  </a:lnTo>
                  <a:lnTo>
                    <a:pt x="17027" y="11231"/>
                  </a:lnTo>
                  <a:lnTo>
                    <a:pt x="16846" y="11164"/>
                  </a:lnTo>
                  <a:close/>
                  <a:moveTo>
                    <a:pt x="21963" y="11096"/>
                  </a:moveTo>
                  <a:lnTo>
                    <a:pt x="21918" y="11118"/>
                  </a:lnTo>
                  <a:lnTo>
                    <a:pt x="21895" y="11164"/>
                  </a:lnTo>
                  <a:lnTo>
                    <a:pt x="22009" y="11186"/>
                  </a:lnTo>
                  <a:lnTo>
                    <a:pt x="21963" y="11254"/>
                  </a:lnTo>
                  <a:lnTo>
                    <a:pt x="21873" y="11299"/>
                  </a:lnTo>
                  <a:lnTo>
                    <a:pt x="21760" y="11322"/>
                  </a:lnTo>
                  <a:lnTo>
                    <a:pt x="21737" y="11345"/>
                  </a:lnTo>
                  <a:lnTo>
                    <a:pt x="21692" y="11390"/>
                  </a:lnTo>
                  <a:lnTo>
                    <a:pt x="21669" y="11413"/>
                  </a:lnTo>
                  <a:lnTo>
                    <a:pt x="21646" y="11458"/>
                  </a:lnTo>
                  <a:lnTo>
                    <a:pt x="21624" y="11481"/>
                  </a:lnTo>
                  <a:lnTo>
                    <a:pt x="21533" y="11503"/>
                  </a:lnTo>
                  <a:lnTo>
                    <a:pt x="21488" y="11503"/>
                  </a:lnTo>
                  <a:lnTo>
                    <a:pt x="21329" y="11413"/>
                  </a:lnTo>
                  <a:lnTo>
                    <a:pt x="21307" y="11390"/>
                  </a:lnTo>
                  <a:lnTo>
                    <a:pt x="21261" y="11367"/>
                  </a:lnTo>
                  <a:lnTo>
                    <a:pt x="21216" y="11390"/>
                  </a:lnTo>
                  <a:lnTo>
                    <a:pt x="21171" y="11413"/>
                  </a:lnTo>
                  <a:lnTo>
                    <a:pt x="21035" y="11413"/>
                  </a:lnTo>
                  <a:lnTo>
                    <a:pt x="20967" y="11435"/>
                  </a:lnTo>
                  <a:lnTo>
                    <a:pt x="20922" y="11458"/>
                  </a:lnTo>
                  <a:lnTo>
                    <a:pt x="20899" y="11481"/>
                  </a:lnTo>
                  <a:lnTo>
                    <a:pt x="20854" y="11481"/>
                  </a:lnTo>
                  <a:lnTo>
                    <a:pt x="20786" y="11458"/>
                  </a:lnTo>
                  <a:lnTo>
                    <a:pt x="20718" y="11390"/>
                  </a:lnTo>
                  <a:lnTo>
                    <a:pt x="20582" y="11345"/>
                  </a:lnTo>
                  <a:lnTo>
                    <a:pt x="20492" y="11299"/>
                  </a:lnTo>
                  <a:lnTo>
                    <a:pt x="20401" y="11277"/>
                  </a:lnTo>
                  <a:lnTo>
                    <a:pt x="20288" y="11277"/>
                  </a:lnTo>
                  <a:lnTo>
                    <a:pt x="20265" y="11254"/>
                  </a:lnTo>
                  <a:lnTo>
                    <a:pt x="20175" y="11209"/>
                  </a:lnTo>
                  <a:lnTo>
                    <a:pt x="20129" y="11209"/>
                  </a:lnTo>
                  <a:lnTo>
                    <a:pt x="20084" y="11231"/>
                  </a:lnTo>
                  <a:lnTo>
                    <a:pt x="20039" y="11209"/>
                  </a:lnTo>
                  <a:lnTo>
                    <a:pt x="19971" y="11209"/>
                  </a:lnTo>
                  <a:lnTo>
                    <a:pt x="19880" y="11231"/>
                  </a:lnTo>
                  <a:lnTo>
                    <a:pt x="19767" y="11322"/>
                  </a:lnTo>
                  <a:lnTo>
                    <a:pt x="19676" y="11367"/>
                  </a:lnTo>
                  <a:lnTo>
                    <a:pt x="19631" y="11367"/>
                  </a:lnTo>
                  <a:lnTo>
                    <a:pt x="19609" y="11345"/>
                  </a:lnTo>
                  <a:lnTo>
                    <a:pt x="19586" y="11390"/>
                  </a:lnTo>
                  <a:lnTo>
                    <a:pt x="19586" y="11435"/>
                  </a:lnTo>
                  <a:lnTo>
                    <a:pt x="19563" y="11458"/>
                  </a:lnTo>
                  <a:lnTo>
                    <a:pt x="19541" y="11503"/>
                  </a:lnTo>
                  <a:lnTo>
                    <a:pt x="19541" y="11571"/>
                  </a:lnTo>
                  <a:lnTo>
                    <a:pt x="19563" y="11616"/>
                  </a:lnTo>
                  <a:lnTo>
                    <a:pt x="19609" y="11662"/>
                  </a:lnTo>
                  <a:lnTo>
                    <a:pt x="19631" y="11684"/>
                  </a:lnTo>
                  <a:lnTo>
                    <a:pt x="19699" y="11662"/>
                  </a:lnTo>
                  <a:lnTo>
                    <a:pt x="19790" y="11639"/>
                  </a:lnTo>
                  <a:lnTo>
                    <a:pt x="19948" y="11662"/>
                  </a:lnTo>
                  <a:lnTo>
                    <a:pt x="20129" y="11639"/>
                  </a:lnTo>
                  <a:lnTo>
                    <a:pt x="20310" y="11684"/>
                  </a:lnTo>
                  <a:lnTo>
                    <a:pt x="20469" y="11752"/>
                  </a:lnTo>
                  <a:lnTo>
                    <a:pt x="20560" y="11752"/>
                  </a:lnTo>
                  <a:lnTo>
                    <a:pt x="20605" y="11730"/>
                  </a:lnTo>
                  <a:lnTo>
                    <a:pt x="20650" y="11730"/>
                  </a:lnTo>
                  <a:lnTo>
                    <a:pt x="20763" y="11752"/>
                  </a:lnTo>
                  <a:lnTo>
                    <a:pt x="20831" y="11662"/>
                  </a:lnTo>
                  <a:lnTo>
                    <a:pt x="20967" y="11662"/>
                  </a:lnTo>
                  <a:lnTo>
                    <a:pt x="20990" y="11684"/>
                  </a:lnTo>
                  <a:lnTo>
                    <a:pt x="21012" y="11730"/>
                  </a:lnTo>
                  <a:lnTo>
                    <a:pt x="21080" y="11707"/>
                  </a:lnTo>
                  <a:lnTo>
                    <a:pt x="21148" y="11707"/>
                  </a:lnTo>
                  <a:lnTo>
                    <a:pt x="21352" y="11594"/>
                  </a:lnTo>
                  <a:lnTo>
                    <a:pt x="21669" y="11594"/>
                  </a:lnTo>
                  <a:lnTo>
                    <a:pt x="21737" y="11548"/>
                  </a:lnTo>
                  <a:lnTo>
                    <a:pt x="21805" y="11526"/>
                  </a:lnTo>
                  <a:lnTo>
                    <a:pt x="21918" y="11503"/>
                  </a:lnTo>
                  <a:lnTo>
                    <a:pt x="21941" y="11481"/>
                  </a:lnTo>
                  <a:lnTo>
                    <a:pt x="21963" y="11458"/>
                  </a:lnTo>
                  <a:lnTo>
                    <a:pt x="21941" y="11390"/>
                  </a:lnTo>
                  <a:lnTo>
                    <a:pt x="22009" y="11345"/>
                  </a:lnTo>
                  <a:lnTo>
                    <a:pt x="22009" y="11322"/>
                  </a:lnTo>
                  <a:lnTo>
                    <a:pt x="22054" y="11299"/>
                  </a:lnTo>
                  <a:lnTo>
                    <a:pt x="22077" y="11277"/>
                  </a:lnTo>
                  <a:lnTo>
                    <a:pt x="22054" y="11141"/>
                  </a:lnTo>
                  <a:lnTo>
                    <a:pt x="22009" y="11096"/>
                  </a:lnTo>
                  <a:close/>
                  <a:moveTo>
                    <a:pt x="18046" y="11073"/>
                  </a:moveTo>
                  <a:lnTo>
                    <a:pt x="18001" y="11096"/>
                  </a:lnTo>
                  <a:lnTo>
                    <a:pt x="17910" y="11118"/>
                  </a:lnTo>
                  <a:lnTo>
                    <a:pt x="17910" y="11164"/>
                  </a:lnTo>
                  <a:lnTo>
                    <a:pt x="17933" y="11231"/>
                  </a:lnTo>
                  <a:lnTo>
                    <a:pt x="17956" y="11277"/>
                  </a:lnTo>
                  <a:lnTo>
                    <a:pt x="18092" y="11367"/>
                  </a:lnTo>
                  <a:lnTo>
                    <a:pt x="18114" y="11390"/>
                  </a:lnTo>
                  <a:lnTo>
                    <a:pt x="18182" y="11390"/>
                  </a:lnTo>
                  <a:lnTo>
                    <a:pt x="18250" y="11435"/>
                  </a:lnTo>
                  <a:lnTo>
                    <a:pt x="18295" y="11481"/>
                  </a:lnTo>
                  <a:lnTo>
                    <a:pt x="18273" y="11526"/>
                  </a:lnTo>
                  <a:lnTo>
                    <a:pt x="18182" y="11526"/>
                  </a:lnTo>
                  <a:lnTo>
                    <a:pt x="18092" y="11594"/>
                  </a:lnTo>
                  <a:lnTo>
                    <a:pt x="18024" y="11571"/>
                  </a:lnTo>
                  <a:lnTo>
                    <a:pt x="17956" y="11571"/>
                  </a:lnTo>
                  <a:lnTo>
                    <a:pt x="17888" y="11481"/>
                  </a:lnTo>
                  <a:lnTo>
                    <a:pt x="17842" y="11458"/>
                  </a:lnTo>
                  <a:lnTo>
                    <a:pt x="17820" y="11435"/>
                  </a:lnTo>
                  <a:lnTo>
                    <a:pt x="17820" y="11367"/>
                  </a:lnTo>
                  <a:lnTo>
                    <a:pt x="17775" y="11345"/>
                  </a:lnTo>
                  <a:lnTo>
                    <a:pt x="17661" y="11367"/>
                  </a:lnTo>
                  <a:lnTo>
                    <a:pt x="17593" y="11345"/>
                  </a:lnTo>
                  <a:lnTo>
                    <a:pt x="17503" y="11299"/>
                  </a:lnTo>
                  <a:lnTo>
                    <a:pt x="17458" y="11299"/>
                  </a:lnTo>
                  <a:lnTo>
                    <a:pt x="17367" y="11367"/>
                  </a:lnTo>
                  <a:lnTo>
                    <a:pt x="17276" y="11413"/>
                  </a:lnTo>
                  <a:lnTo>
                    <a:pt x="17231" y="11413"/>
                  </a:lnTo>
                  <a:lnTo>
                    <a:pt x="17186" y="11435"/>
                  </a:lnTo>
                  <a:lnTo>
                    <a:pt x="17163" y="11481"/>
                  </a:lnTo>
                  <a:lnTo>
                    <a:pt x="17141" y="11548"/>
                  </a:lnTo>
                  <a:lnTo>
                    <a:pt x="17163" y="11662"/>
                  </a:lnTo>
                  <a:lnTo>
                    <a:pt x="17141" y="11730"/>
                  </a:lnTo>
                  <a:lnTo>
                    <a:pt x="17141" y="11775"/>
                  </a:lnTo>
                  <a:lnTo>
                    <a:pt x="17141" y="11820"/>
                  </a:lnTo>
                  <a:lnTo>
                    <a:pt x="17208" y="11843"/>
                  </a:lnTo>
                  <a:lnTo>
                    <a:pt x="17276" y="11865"/>
                  </a:lnTo>
                  <a:lnTo>
                    <a:pt x="17367" y="11888"/>
                  </a:lnTo>
                  <a:lnTo>
                    <a:pt x="17435" y="11865"/>
                  </a:lnTo>
                  <a:lnTo>
                    <a:pt x="17480" y="11843"/>
                  </a:lnTo>
                  <a:lnTo>
                    <a:pt x="17525" y="11820"/>
                  </a:lnTo>
                  <a:lnTo>
                    <a:pt x="17571" y="11843"/>
                  </a:lnTo>
                  <a:lnTo>
                    <a:pt x="17616" y="11843"/>
                  </a:lnTo>
                  <a:lnTo>
                    <a:pt x="17729" y="11820"/>
                  </a:lnTo>
                  <a:lnTo>
                    <a:pt x="17888" y="11752"/>
                  </a:lnTo>
                  <a:lnTo>
                    <a:pt x="18001" y="11752"/>
                  </a:lnTo>
                  <a:lnTo>
                    <a:pt x="18159" y="11684"/>
                  </a:lnTo>
                  <a:lnTo>
                    <a:pt x="18250" y="11684"/>
                  </a:lnTo>
                  <a:lnTo>
                    <a:pt x="18295" y="11662"/>
                  </a:lnTo>
                  <a:lnTo>
                    <a:pt x="18409" y="11548"/>
                  </a:lnTo>
                  <a:lnTo>
                    <a:pt x="18431" y="11571"/>
                  </a:lnTo>
                  <a:lnTo>
                    <a:pt x="18431" y="11662"/>
                  </a:lnTo>
                  <a:lnTo>
                    <a:pt x="18454" y="11684"/>
                  </a:lnTo>
                  <a:lnTo>
                    <a:pt x="18499" y="11684"/>
                  </a:lnTo>
                  <a:lnTo>
                    <a:pt x="18635" y="11662"/>
                  </a:lnTo>
                  <a:lnTo>
                    <a:pt x="18680" y="11662"/>
                  </a:lnTo>
                  <a:lnTo>
                    <a:pt x="18748" y="11684"/>
                  </a:lnTo>
                  <a:lnTo>
                    <a:pt x="18771" y="11684"/>
                  </a:lnTo>
                  <a:lnTo>
                    <a:pt x="18771" y="11662"/>
                  </a:lnTo>
                  <a:lnTo>
                    <a:pt x="18748" y="11639"/>
                  </a:lnTo>
                  <a:lnTo>
                    <a:pt x="18703" y="11616"/>
                  </a:lnTo>
                  <a:lnTo>
                    <a:pt x="18703" y="11594"/>
                  </a:lnTo>
                  <a:lnTo>
                    <a:pt x="18771" y="11571"/>
                  </a:lnTo>
                  <a:lnTo>
                    <a:pt x="18861" y="11571"/>
                  </a:lnTo>
                  <a:lnTo>
                    <a:pt x="18884" y="11594"/>
                  </a:lnTo>
                  <a:lnTo>
                    <a:pt x="18907" y="11616"/>
                  </a:lnTo>
                  <a:lnTo>
                    <a:pt x="18975" y="11594"/>
                  </a:lnTo>
                  <a:lnTo>
                    <a:pt x="18997" y="11571"/>
                  </a:lnTo>
                  <a:lnTo>
                    <a:pt x="18997" y="11548"/>
                  </a:lnTo>
                  <a:lnTo>
                    <a:pt x="18975" y="11503"/>
                  </a:lnTo>
                  <a:lnTo>
                    <a:pt x="18952" y="11481"/>
                  </a:lnTo>
                  <a:lnTo>
                    <a:pt x="18929" y="11458"/>
                  </a:lnTo>
                  <a:lnTo>
                    <a:pt x="18929" y="11367"/>
                  </a:lnTo>
                  <a:lnTo>
                    <a:pt x="18884" y="11277"/>
                  </a:lnTo>
                  <a:lnTo>
                    <a:pt x="18839" y="11254"/>
                  </a:lnTo>
                  <a:lnTo>
                    <a:pt x="18748" y="11254"/>
                  </a:lnTo>
                  <a:lnTo>
                    <a:pt x="18703" y="11277"/>
                  </a:lnTo>
                  <a:lnTo>
                    <a:pt x="18680" y="11345"/>
                  </a:lnTo>
                  <a:lnTo>
                    <a:pt x="18658" y="11322"/>
                  </a:lnTo>
                  <a:lnTo>
                    <a:pt x="18635" y="11277"/>
                  </a:lnTo>
                  <a:lnTo>
                    <a:pt x="18590" y="11231"/>
                  </a:lnTo>
                  <a:lnTo>
                    <a:pt x="18499" y="11231"/>
                  </a:lnTo>
                  <a:lnTo>
                    <a:pt x="18454" y="11254"/>
                  </a:lnTo>
                  <a:lnTo>
                    <a:pt x="18386" y="11299"/>
                  </a:lnTo>
                  <a:lnTo>
                    <a:pt x="18341" y="11299"/>
                  </a:lnTo>
                  <a:lnTo>
                    <a:pt x="18295" y="11254"/>
                  </a:lnTo>
                  <a:lnTo>
                    <a:pt x="18273" y="11231"/>
                  </a:lnTo>
                  <a:lnTo>
                    <a:pt x="18227" y="11141"/>
                  </a:lnTo>
                  <a:lnTo>
                    <a:pt x="18205" y="11118"/>
                  </a:lnTo>
                  <a:lnTo>
                    <a:pt x="18046" y="11073"/>
                  </a:lnTo>
                  <a:close/>
                  <a:moveTo>
                    <a:pt x="29549" y="4959"/>
                  </a:moveTo>
                  <a:lnTo>
                    <a:pt x="29322" y="5027"/>
                  </a:lnTo>
                  <a:lnTo>
                    <a:pt x="29300" y="5073"/>
                  </a:lnTo>
                  <a:lnTo>
                    <a:pt x="29254" y="5095"/>
                  </a:lnTo>
                  <a:lnTo>
                    <a:pt x="29209" y="5141"/>
                  </a:lnTo>
                  <a:lnTo>
                    <a:pt x="29141" y="5186"/>
                  </a:lnTo>
                  <a:lnTo>
                    <a:pt x="29073" y="5231"/>
                  </a:lnTo>
                  <a:lnTo>
                    <a:pt x="28801" y="5299"/>
                  </a:lnTo>
                  <a:lnTo>
                    <a:pt x="28666" y="5344"/>
                  </a:lnTo>
                  <a:lnTo>
                    <a:pt x="28643" y="5344"/>
                  </a:lnTo>
                  <a:lnTo>
                    <a:pt x="28643" y="5390"/>
                  </a:lnTo>
                  <a:lnTo>
                    <a:pt x="28643" y="5435"/>
                  </a:lnTo>
                  <a:lnTo>
                    <a:pt x="28643" y="5480"/>
                  </a:lnTo>
                  <a:lnTo>
                    <a:pt x="28575" y="5593"/>
                  </a:lnTo>
                  <a:lnTo>
                    <a:pt x="28552" y="5639"/>
                  </a:lnTo>
                  <a:lnTo>
                    <a:pt x="28507" y="5661"/>
                  </a:lnTo>
                  <a:lnTo>
                    <a:pt x="28462" y="5684"/>
                  </a:lnTo>
                  <a:lnTo>
                    <a:pt x="28439" y="5775"/>
                  </a:lnTo>
                  <a:lnTo>
                    <a:pt x="28439" y="5797"/>
                  </a:lnTo>
                  <a:lnTo>
                    <a:pt x="28484" y="5820"/>
                  </a:lnTo>
                  <a:lnTo>
                    <a:pt x="28575" y="5820"/>
                  </a:lnTo>
                  <a:lnTo>
                    <a:pt x="28620" y="5797"/>
                  </a:lnTo>
                  <a:lnTo>
                    <a:pt x="28666" y="5775"/>
                  </a:lnTo>
                  <a:lnTo>
                    <a:pt x="29005" y="5888"/>
                  </a:lnTo>
                  <a:lnTo>
                    <a:pt x="29096" y="5910"/>
                  </a:lnTo>
                  <a:lnTo>
                    <a:pt x="29164" y="5910"/>
                  </a:lnTo>
                  <a:lnTo>
                    <a:pt x="29186" y="6024"/>
                  </a:lnTo>
                  <a:lnTo>
                    <a:pt x="29232" y="6205"/>
                  </a:lnTo>
                  <a:lnTo>
                    <a:pt x="29254" y="6250"/>
                  </a:lnTo>
                  <a:lnTo>
                    <a:pt x="29300" y="6273"/>
                  </a:lnTo>
                  <a:lnTo>
                    <a:pt x="29322" y="6318"/>
                  </a:lnTo>
                  <a:lnTo>
                    <a:pt x="29390" y="6386"/>
                  </a:lnTo>
                  <a:lnTo>
                    <a:pt x="29481" y="6454"/>
                  </a:lnTo>
                  <a:lnTo>
                    <a:pt x="29549" y="6454"/>
                  </a:lnTo>
                  <a:lnTo>
                    <a:pt x="29639" y="6431"/>
                  </a:lnTo>
                  <a:lnTo>
                    <a:pt x="29730" y="6454"/>
                  </a:lnTo>
                  <a:lnTo>
                    <a:pt x="29911" y="6476"/>
                  </a:lnTo>
                  <a:lnTo>
                    <a:pt x="30002" y="6476"/>
                  </a:lnTo>
                  <a:lnTo>
                    <a:pt x="30205" y="6431"/>
                  </a:lnTo>
                  <a:lnTo>
                    <a:pt x="30409" y="6431"/>
                  </a:lnTo>
                  <a:lnTo>
                    <a:pt x="30590" y="6409"/>
                  </a:lnTo>
                  <a:lnTo>
                    <a:pt x="30749" y="6341"/>
                  </a:lnTo>
                  <a:lnTo>
                    <a:pt x="30749" y="6363"/>
                  </a:lnTo>
                  <a:lnTo>
                    <a:pt x="30749" y="6409"/>
                  </a:lnTo>
                  <a:lnTo>
                    <a:pt x="30703" y="6431"/>
                  </a:lnTo>
                  <a:lnTo>
                    <a:pt x="30658" y="6499"/>
                  </a:lnTo>
                  <a:lnTo>
                    <a:pt x="30726" y="6499"/>
                  </a:lnTo>
                  <a:lnTo>
                    <a:pt x="30749" y="6567"/>
                  </a:lnTo>
                  <a:lnTo>
                    <a:pt x="30726" y="6590"/>
                  </a:lnTo>
                  <a:lnTo>
                    <a:pt x="30681" y="6590"/>
                  </a:lnTo>
                  <a:lnTo>
                    <a:pt x="30613" y="6612"/>
                  </a:lnTo>
                  <a:lnTo>
                    <a:pt x="30590" y="6680"/>
                  </a:lnTo>
                  <a:lnTo>
                    <a:pt x="30590" y="6748"/>
                  </a:lnTo>
                  <a:lnTo>
                    <a:pt x="30545" y="6726"/>
                  </a:lnTo>
                  <a:lnTo>
                    <a:pt x="30500" y="6680"/>
                  </a:lnTo>
                  <a:lnTo>
                    <a:pt x="30432" y="6680"/>
                  </a:lnTo>
                  <a:lnTo>
                    <a:pt x="30341" y="6658"/>
                  </a:lnTo>
                  <a:lnTo>
                    <a:pt x="30228" y="6612"/>
                  </a:lnTo>
                  <a:lnTo>
                    <a:pt x="30115" y="6612"/>
                  </a:lnTo>
                  <a:lnTo>
                    <a:pt x="30047" y="6635"/>
                  </a:lnTo>
                  <a:lnTo>
                    <a:pt x="29934" y="6771"/>
                  </a:lnTo>
                  <a:lnTo>
                    <a:pt x="29798" y="6884"/>
                  </a:lnTo>
                  <a:lnTo>
                    <a:pt x="29752" y="6861"/>
                  </a:lnTo>
                  <a:lnTo>
                    <a:pt x="29685" y="6839"/>
                  </a:lnTo>
                  <a:lnTo>
                    <a:pt x="29481" y="6793"/>
                  </a:lnTo>
                  <a:lnTo>
                    <a:pt x="29413" y="6793"/>
                  </a:lnTo>
                  <a:lnTo>
                    <a:pt x="29277" y="6861"/>
                  </a:lnTo>
                  <a:lnTo>
                    <a:pt x="29209" y="6884"/>
                  </a:lnTo>
                  <a:lnTo>
                    <a:pt x="29232" y="6929"/>
                  </a:lnTo>
                  <a:lnTo>
                    <a:pt x="29277" y="6975"/>
                  </a:lnTo>
                  <a:lnTo>
                    <a:pt x="29300" y="6997"/>
                  </a:lnTo>
                  <a:lnTo>
                    <a:pt x="29435" y="6997"/>
                  </a:lnTo>
                  <a:lnTo>
                    <a:pt x="29503" y="7020"/>
                  </a:lnTo>
                  <a:lnTo>
                    <a:pt x="29662" y="7156"/>
                  </a:lnTo>
                  <a:lnTo>
                    <a:pt x="29820" y="7269"/>
                  </a:lnTo>
                  <a:lnTo>
                    <a:pt x="29888" y="7382"/>
                  </a:lnTo>
                  <a:lnTo>
                    <a:pt x="29911" y="7473"/>
                  </a:lnTo>
                  <a:lnTo>
                    <a:pt x="29820" y="7609"/>
                  </a:lnTo>
                  <a:lnTo>
                    <a:pt x="29866" y="7699"/>
                  </a:lnTo>
                  <a:lnTo>
                    <a:pt x="29888" y="7790"/>
                  </a:lnTo>
                  <a:lnTo>
                    <a:pt x="29911" y="7835"/>
                  </a:lnTo>
                  <a:lnTo>
                    <a:pt x="29956" y="7880"/>
                  </a:lnTo>
                  <a:lnTo>
                    <a:pt x="30002" y="7903"/>
                  </a:lnTo>
                  <a:lnTo>
                    <a:pt x="30092" y="7880"/>
                  </a:lnTo>
                  <a:lnTo>
                    <a:pt x="30183" y="7903"/>
                  </a:lnTo>
                  <a:lnTo>
                    <a:pt x="30228" y="7880"/>
                  </a:lnTo>
                  <a:lnTo>
                    <a:pt x="30341" y="7767"/>
                  </a:lnTo>
                  <a:lnTo>
                    <a:pt x="30364" y="7722"/>
                  </a:lnTo>
                  <a:lnTo>
                    <a:pt x="30341" y="7677"/>
                  </a:lnTo>
                  <a:lnTo>
                    <a:pt x="30364" y="7631"/>
                  </a:lnTo>
                  <a:lnTo>
                    <a:pt x="30432" y="7541"/>
                  </a:lnTo>
                  <a:lnTo>
                    <a:pt x="30454" y="7450"/>
                  </a:lnTo>
                  <a:lnTo>
                    <a:pt x="30432" y="7382"/>
                  </a:lnTo>
                  <a:lnTo>
                    <a:pt x="30500" y="7382"/>
                  </a:lnTo>
                  <a:lnTo>
                    <a:pt x="30545" y="7337"/>
                  </a:lnTo>
                  <a:lnTo>
                    <a:pt x="30545" y="7201"/>
                  </a:lnTo>
                  <a:lnTo>
                    <a:pt x="30568" y="7156"/>
                  </a:lnTo>
                  <a:lnTo>
                    <a:pt x="30590" y="7110"/>
                  </a:lnTo>
                  <a:lnTo>
                    <a:pt x="30636" y="7088"/>
                  </a:lnTo>
                  <a:lnTo>
                    <a:pt x="30703" y="7088"/>
                  </a:lnTo>
                  <a:lnTo>
                    <a:pt x="30636" y="7156"/>
                  </a:lnTo>
                  <a:lnTo>
                    <a:pt x="30568" y="7246"/>
                  </a:lnTo>
                  <a:lnTo>
                    <a:pt x="30568" y="7292"/>
                  </a:lnTo>
                  <a:lnTo>
                    <a:pt x="30568" y="7427"/>
                  </a:lnTo>
                  <a:lnTo>
                    <a:pt x="30590" y="7495"/>
                  </a:lnTo>
                  <a:lnTo>
                    <a:pt x="30658" y="7563"/>
                  </a:lnTo>
                  <a:lnTo>
                    <a:pt x="30703" y="7586"/>
                  </a:lnTo>
                  <a:lnTo>
                    <a:pt x="30749" y="7609"/>
                  </a:lnTo>
                  <a:lnTo>
                    <a:pt x="30771" y="7654"/>
                  </a:lnTo>
                  <a:lnTo>
                    <a:pt x="30794" y="7699"/>
                  </a:lnTo>
                  <a:lnTo>
                    <a:pt x="30839" y="7699"/>
                  </a:lnTo>
                  <a:lnTo>
                    <a:pt x="30907" y="7677"/>
                  </a:lnTo>
                  <a:lnTo>
                    <a:pt x="30930" y="7677"/>
                  </a:lnTo>
                  <a:lnTo>
                    <a:pt x="30953" y="7699"/>
                  </a:lnTo>
                  <a:lnTo>
                    <a:pt x="30975" y="7744"/>
                  </a:lnTo>
                  <a:lnTo>
                    <a:pt x="31020" y="7790"/>
                  </a:lnTo>
                  <a:lnTo>
                    <a:pt x="31134" y="7767"/>
                  </a:lnTo>
                  <a:lnTo>
                    <a:pt x="31179" y="7790"/>
                  </a:lnTo>
                  <a:lnTo>
                    <a:pt x="31247" y="7812"/>
                  </a:lnTo>
                  <a:lnTo>
                    <a:pt x="31292" y="7812"/>
                  </a:lnTo>
                  <a:lnTo>
                    <a:pt x="31383" y="7790"/>
                  </a:lnTo>
                  <a:lnTo>
                    <a:pt x="31428" y="7767"/>
                  </a:lnTo>
                  <a:lnTo>
                    <a:pt x="31519" y="7790"/>
                  </a:lnTo>
                  <a:lnTo>
                    <a:pt x="31383" y="7790"/>
                  </a:lnTo>
                  <a:lnTo>
                    <a:pt x="31360" y="7835"/>
                  </a:lnTo>
                  <a:lnTo>
                    <a:pt x="31360" y="7903"/>
                  </a:lnTo>
                  <a:lnTo>
                    <a:pt x="31428" y="7994"/>
                  </a:lnTo>
                  <a:lnTo>
                    <a:pt x="31768" y="8197"/>
                  </a:lnTo>
                  <a:lnTo>
                    <a:pt x="31836" y="8197"/>
                  </a:lnTo>
                  <a:lnTo>
                    <a:pt x="31904" y="8175"/>
                  </a:lnTo>
                  <a:lnTo>
                    <a:pt x="31971" y="8197"/>
                  </a:lnTo>
                  <a:lnTo>
                    <a:pt x="32175" y="8220"/>
                  </a:lnTo>
                  <a:lnTo>
                    <a:pt x="32402" y="8265"/>
                  </a:lnTo>
                  <a:lnTo>
                    <a:pt x="32492" y="8288"/>
                  </a:lnTo>
                  <a:lnTo>
                    <a:pt x="32583" y="8356"/>
                  </a:lnTo>
                  <a:lnTo>
                    <a:pt x="32719" y="8401"/>
                  </a:lnTo>
                  <a:lnTo>
                    <a:pt x="32900" y="8492"/>
                  </a:lnTo>
                  <a:lnTo>
                    <a:pt x="33081" y="8537"/>
                  </a:lnTo>
                  <a:lnTo>
                    <a:pt x="33126" y="8537"/>
                  </a:lnTo>
                  <a:lnTo>
                    <a:pt x="33172" y="8560"/>
                  </a:lnTo>
                  <a:lnTo>
                    <a:pt x="33262" y="8560"/>
                  </a:lnTo>
                  <a:lnTo>
                    <a:pt x="33307" y="8582"/>
                  </a:lnTo>
                  <a:lnTo>
                    <a:pt x="33353" y="8628"/>
                  </a:lnTo>
                  <a:lnTo>
                    <a:pt x="33398" y="8605"/>
                  </a:lnTo>
                  <a:lnTo>
                    <a:pt x="33421" y="8582"/>
                  </a:lnTo>
                  <a:lnTo>
                    <a:pt x="33443" y="8628"/>
                  </a:lnTo>
                  <a:lnTo>
                    <a:pt x="33805" y="8831"/>
                  </a:lnTo>
                  <a:lnTo>
                    <a:pt x="33828" y="8877"/>
                  </a:lnTo>
                  <a:lnTo>
                    <a:pt x="33873" y="8899"/>
                  </a:lnTo>
                  <a:lnTo>
                    <a:pt x="33896" y="8899"/>
                  </a:lnTo>
                  <a:lnTo>
                    <a:pt x="33941" y="8922"/>
                  </a:lnTo>
                  <a:lnTo>
                    <a:pt x="33987" y="8967"/>
                  </a:lnTo>
                  <a:lnTo>
                    <a:pt x="34055" y="8990"/>
                  </a:lnTo>
                  <a:lnTo>
                    <a:pt x="34055" y="9058"/>
                  </a:lnTo>
                  <a:lnTo>
                    <a:pt x="34055" y="9126"/>
                  </a:lnTo>
                  <a:lnTo>
                    <a:pt x="34055" y="9171"/>
                  </a:lnTo>
                  <a:lnTo>
                    <a:pt x="34055" y="9194"/>
                  </a:lnTo>
                  <a:lnTo>
                    <a:pt x="34122" y="9194"/>
                  </a:lnTo>
                  <a:lnTo>
                    <a:pt x="34190" y="9171"/>
                  </a:lnTo>
                  <a:lnTo>
                    <a:pt x="34258" y="9171"/>
                  </a:lnTo>
                  <a:lnTo>
                    <a:pt x="34190" y="9194"/>
                  </a:lnTo>
                  <a:lnTo>
                    <a:pt x="34145" y="9262"/>
                  </a:lnTo>
                  <a:lnTo>
                    <a:pt x="34213" y="9284"/>
                  </a:lnTo>
                  <a:lnTo>
                    <a:pt x="34304" y="9307"/>
                  </a:lnTo>
                  <a:lnTo>
                    <a:pt x="34236" y="9329"/>
                  </a:lnTo>
                  <a:lnTo>
                    <a:pt x="34236" y="9375"/>
                  </a:lnTo>
                  <a:lnTo>
                    <a:pt x="34281" y="9511"/>
                  </a:lnTo>
                  <a:lnTo>
                    <a:pt x="34349" y="9692"/>
                  </a:lnTo>
                  <a:lnTo>
                    <a:pt x="34417" y="9782"/>
                  </a:lnTo>
                  <a:lnTo>
                    <a:pt x="34507" y="9873"/>
                  </a:lnTo>
                  <a:lnTo>
                    <a:pt x="34553" y="9918"/>
                  </a:lnTo>
                  <a:lnTo>
                    <a:pt x="34575" y="10009"/>
                  </a:lnTo>
                  <a:lnTo>
                    <a:pt x="34643" y="10054"/>
                  </a:lnTo>
                  <a:lnTo>
                    <a:pt x="34689" y="10099"/>
                  </a:lnTo>
                  <a:lnTo>
                    <a:pt x="34530" y="10122"/>
                  </a:lnTo>
                  <a:lnTo>
                    <a:pt x="34462" y="10145"/>
                  </a:lnTo>
                  <a:lnTo>
                    <a:pt x="34462" y="10167"/>
                  </a:lnTo>
                  <a:lnTo>
                    <a:pt x="34575" y="10280"/>
                  </a:lnTo>
                  <a:lnTo>
                    <a:pt x="34666" y="10326"/>
                  </a:lnTo>
                  <a:lnTo>
                    <a:pt x="34824" y="10371"/>
                  </a:lnTo>
                  <a:lnTo>
                    <a:pt x="34938" y="10371"/>
                  </a:lnTo>
                  <a:lnTo>
                    <a:pt x="34847" y="10394"/>
                  </a:lnTo>
                  <a:lnTo>
                    <a:pt x="34802" y="10394"/>
                  </a:lnTo>
                  <a:lnTo>
                    <a:pt x="34734" y="10371"/>
                  </a:lnTo>
                  <a:lnTo>
                    <a:pt x="34689" y="10371"/>
                  </a:lnTo>
                  <a:lnTo>
                    <a:pt x="34621" y="10394"/>
                  </a:lnTo>
                  <a:lnTo>
                    <a:pt x="34598" y="10416"/>
                  </a:lnTo>
                  <a:lnTo>
                    <a:pt x="34621" y="10462"/>
                  </a:lnTo>
                  <a:lnTo>
                    <a:pt x="34666" y="10484"/>
                  </a:lnTo>
                  <a:lnTo>
                    <a:pt x="34689" y="10507"/>
                  </a:lnTo>
                  <a:lnTo>
                    <a:pt x="34734" y="10597"/>
                  </a:lnTo>
                  <a:lnTo>
                    <a:pt x="34779" y="10620"/>
                  </a:lnTo>
                  <a:lnTo>
                    <a:pt x="34824" y="10643"/>
                  </a:lnTo>
                  <a:lnTo>
                    <a:pt x="34870" y="10688"/>
                  </a:lnTo>
                  <a:lnTo>
                    <a:pt x="34847" y="10733"/>
                  </a:lnTo>
                  <a:lnTo>
                    <a:pt x="34824" y="10756"/>
                  </a:lnTo>
                  <a:lnTo>
                    <a:pt x="34802" y="10892"/>
                  </a:lnTo>
                  <a:lnTo>
                    <a:pt x="34734" y="10937"/>
                  </a:lnTo>
                  <a:lnTo>
                    <a:pt x="34711" y="11050"/>
                  </a:lnTo>
                  <a:lnTo>
                    <a:pt x="34689" y="11096"/>
                  </a:lnTo>
                  <a:lnTo>
                    <a:pt x="34666" y="11118"/>
                  </a:lnTo>
                  <a:lnTo>
                    <a:pt x="34689" y="11164"/>
                  </a:lnTo>
                  <a:lnTo>
                    <a:pt x="34711" y="11209"/>
                  </a:lnTo>
                  <a:lnTo>
                    <a:pt x="34734" y="11209"/>
                  </a:lnTo>
                  <a:lnTo>
                    <a:pt x="34847" y="11118"/>
                  </a:lnTo>
                  <a:lnTo>
                    <a:pt x="34938" y="11073"/>
                  </a:lnTo>
                  <a:lnTo>
                    <a:pt x="34983" y="11005"/>
                  </a:lnTo>
                  <a:lnTo>
                    <a:pt x="35006" y="11050"/>
                  </a:lnTo>
                  <a:lnTo>
                    <a:pt x="35006" y="11096"/>
                  </a:lnTo>
                  <a:lnTo>
                    <a:pt x="35051" y="11141"/>
                  </a:lnTo>
                  <a:lnTo>
                    <a:pt x="35096" y="11164"/>
                  </a:lnTo>
                  <a:lnTo>
                    <a:pt x="35209" y="11141"/>
                  </a:lnTo>
                  <a:lnTo>
                    <a:pt x="35300" y="11118"/>
                  </a:lnTo>
                  <a:lnTo>
                    <a:pt x="35413" y="11096"/>
                  </a:lnTo>
                  <a:lnTo>
                    <a:pt x="35526" y="11096"/>
                  </a:lnTo>
                  <a:lnTo>
                    <a:pt x="35617" y="11028"/>
                  </a:lnTo>
                  <a:lnTo>
                    <a:pt x="35685" y="10960"/>
                  </a:lnTo>
                  <a:lnTo>
                    <a:pt x="35617" y="11073"/>
                  </a:lnTo>
                  <a:lnTo>
                    <a:pt x="35572" y="11118"/>
                  </a:lnTo>
                  <a:lnTo>
                    <a:pt x="35572" y="11141"/>
                  </a:lnTo>
                  <a:lnTo>
                    <a:pt x="35594" y="11164"/>
                  </a:lnTo>
                  <a:lnTo>
                    <a:pt x="35662" y="11254"/>
                  </a:lnTo>
                  <a:lnTo>
                    <a:pt x="35979" y="11503"/>
                  </a:lnTo>
                  <a:lnTo>
                    <a:pt x="36047" y="11594"/>
                  </a:lnTo>
                  <a:lnTo>
                    <a:pt x="36115" y="11684"/>
                  </a:lnTo>
                  <a:lnTo>
                    <a:pt x="36206" y="11798"/>
                  </a:lnTo>
                  <a:lnTo>
                    <a:pt x="36319" y="11865"/>
                  </a:lnTo>
                  <a:lnTo>
                    <a:pt x="36364" y="11911"/>
                  </a:lnTo>
                  <a:lnTo>
                    <a:pt x="36364" y="11888"/>
                  </a:lnTo>
                  <a:lnTo>
                    <a:pt x="36364" y="11730"/>
                  </a:lnTo>
                  <a:lnTo>
                    <a:pt x="36364" y="11571"/>
                  </a:lnTo>
                  <a:lnTo>
                    <a:pt x="36364" y="11413"/>
                  </a:lnTo>
                  <a:lnTo>
                    <a:pt x="36364" y="11254"/>
                  </a:lnTo>
                  <a:lnTo>
                    <a:pt x="36364" y="11073"/>
                  </a:lnTo>
                  <a:lnTo>
                    <a:pt x="36364" y="10914"/>
                  </a:lnTo>
                  <a:lnTo>
                    <a:pt x="36364" y="10756"/>
                  </a:lnTo>
                  <a:lnTo>
                    <a:pt x="36364" y="10597"/>
                  </a:lnTo>
                  <a:lnTo>
                    <a:pt x="36364" y="10439"/>
                  </a:lnTo>
                  <a:lnTo>
                    <a:pt x="36364" y="10280"/>
                  </a:lnTo>
                  <a:lnTo>
                    <a:pt x="36364" y="10145"/>
                  </a:lnTo>
                  <a:lnTo>
                    <a:pt x="36319" y="10077"/>
                  </a:lnTo>
                  <a:lnTo>
                    <a:pt x="36274" y="10009"/>
                  </a:lnTo>
                  <a:lnTo>
                    <a:pt x="36274" y="9896"/>
                  </a:lnTo>
                  <a:lnTo>
                    <a:pt x="36341" y="9782"/>
                  </a:lnTo>
                  <a:lnTo>
                    <a:pt x="36364" y="9692"/>
                  </a:lnTo>
                  <a:lnTo>
                    <a:pt x="36364" y="9624"/>
                  </a:lnTo>
                  <a:lnTo>
                    <a:pt x="36364" y="9465"/>
                  </a:lnTo>
                  <a:lnTo>
                    <a:pt x="36364" y="9307"/>
                  </a:lnTo>
                  <a:lnTo>
                    <a:pt x="36364" y="9148"/>
                  </a:lnTo>
                  <a:lnTo>
                    <a:pt x="36364" y="8990"/>
                  </a:lnTo>
                  <a:lnTo>
                    <a:pt x="36364" y="8831"/>
                  </a:lnTo>
                  <a:lnTo>
                    <a:pt x="36364" y="8650"/>
                  </a:lnTo>
                  <a:lnTo>
                    <a:pt x="36364" y="8492"/>
                  </a:lnTo>
                  <a:lnTo>
                    <a:pt x="36364" y="8333"/>
                  </a:lnTo>
                  <a:lnTo>
                    <a:pt x="36364" y="8175"/>
                  </a:lnTo>
                  <a:lnTo>
                    <a:pt x="36364" y="8016"/>
                  </a:lnTo>
                  <a:lnTo>
                    <a:pt x="36364" y="7858"/>
                  </a:lnTo>
                  <a:lnTo>
                    <a:pt x="36364" y="7699"/>
                  </a:lnTo>
                  <a:lnTo>
                    <a:pt x="36364" y="7541"/>
                  </a:lnTo>
                  <a:lnTo>
                    <a:pt x="36364" y="7382"/>
                  </a:lnTo>
                  <a:lnTo>
                    <a:pt x="36364" y="7201"/>
                  </a:lnTo>
                  <a:lnTo>
                    <a:pt x="36364" y="7043"/>
                  </a:lnTo>
                  <a:lnTo>
                    <a:pt x="36364" y="6884"/>
                  </a:lnTo>
                  <a:lnTo>
                    <a:pt x="36364" y="6748"/>
                  </a:lnTo>
                  <a:lnTo>
                    <a:pt x="36183" y="6726"/>
                  </a:lnTo>
                  <a:lnTo>
                    <a:pt x="36160" y="6658"/>
                  </a:lnTo>
                  <a:lnTo>
                    <a:pt x="36115" y="6635"/>
                  </a:lnTo>
                  <a:lnTo>
                    <a:pt x="36070" y="6612"/>
                  </a:lnTo>
                  <a:lnTo>
                    <a:pt x="35821" y="6590"/>
                  </a:lnTo>
                  <a:lnTo>
                    <a:pt x="35775" y="6590"/>
                  </a:lnTo>
                  <a:lnTo>
                    <a:pt x="35753" y="6544"/>
                  </a:lnTo>
                  <a:lnTo>
                    <a:pt x="35707" y="6522"/>
                  </a:lnTo>
                  <a:lnTo>
                    <a:pt x="35481" y="6544"/>
                  </a:lnTo>
                  <a:lnTo>
                    <a:pt x="35413" y="6522"/>
                  </a:lnTo>
                  <a:lnTo>
                    <a:pt x="35164" y="6431"/>
                  </a:lnTo>
                  <a:lnTo>
                    <a:pt x="34983" y="6341"/>
                  </a:lnTo>
                  <a:lnTo>
                    <a:pt x="34915" y="6295"/>
                  </a:lnTo>
                  <a:lnTo>
                    <a:pt x="34824" y="6250"/>
                  </a:lnTo>
                  <a:lnTo>
                    <a:pt x="34734" y="6227"/>
                  </a:lnTo>
                  <a:lnTo>
                    <a:pt x="34643" y="6182"/>
                  </a:lnTo>
                  <a:lnTo>
                    <a:pt x="34575" y="6137"/>
                  </a:lnTo>
                  <a:lnTo>
                    <a:pt x="34507" y="6092"/>
                  </a:lnTo>
                  <a:lnTo>
                    <a:pt x="34077" y="5956"/>
                  </a:lnTo>
                  <a:lnTo>
                    <a:pt x="34009" y="5910"/>
                  </a:lnTo>
                  <a:lnTo>
                    <a:pt x="33919" y="5843"/>
                  </a:lnTo>
                  <a:lnTo>
                    <a:pt x="33851" y="5843"/>
                  </a:lnTo>
                  <a:lnTo>
                    <a:pt x="33692" y="5910"/>
                  </a:lnTo>
                  <a:lnTo>
                    <a:pt x="33511" y="6001"/>
                  </a:lnTo>
                  <a:lnTo>
                    <a:pt x="33330" y="6092"/>
                  </a:lnTo>
                  <a:lnTo>
                    <a:pt x="33307" y="6137"/>
                  </a:lnTo>
                  <a:lnTo>
                    <a:pt x="33307" y="6160"/>
                  </a:lnTo>
                  <a:lnTo>
                    <a:pt x="33330" y="6227"/>
                  </a:lnTo>
                  <a:lnTo>
                    <a:pt x="33330" y="6273"/>
                  </a:lnTo>
                  <a:lnTo>
                    <a:pt x="33262" y="6341"/>
                  </a:lnTo>
                  <a:lnTo>
                    <a:pt x="33081" y="6409"/>
                  </a:lnTo>
                  <a:lnTo>
                    <a:pt x="32900" y="6431"/>
                  </a:lnTo>
                  <a:lnTo>
                    <a:pt x="32719" y="6476"/>
                  </a:lnTo>
                  <a:lnTo>
                    <a:pt x="32696" y="6522"/>
                  </a:lnTo>
                  <a:lnTo>
                    <a:pt x="32651" y="6590"/>
                  </a:lnTo>
                  <a:lnTo>
                    <a:pt x="32628" y="6680"/>
                  </a:lnTo>
                  <a:lnTo>
                    <a:pt x="32605" y="6726"/>
                  </a:lnTo>
                  <a:lnTo>
                    <a:pt x="32424" y="6839"/>
                  </a:lnTo>
                  <a:lnTo>
                    <a:pt x="32402" y="6861"/>
                  </a:lnTo>
                  <a:lnTo>
                    <a:pt x="32356" y="6975"/>
                  </a:lnTo>
                  <a:lnTo>
                    <a:pt x="32288" y="7043"/>
                  </a:lnTo>
                  <a:lnTo>
                    <a:pt x="32107" y="7201"/>
                  </a:lnTo>
                  <a:lnTo>
                    <a:pt x="32062" y="7269"/>
                  </a:lnTo>
                  <a:lnTo>
                    <a:pt x="31994" y="7314"/>
                  </a:lnTo>
                  <a:lnTo>
                    <a:pt x="31904" y="7337"/>
                  </a:lnTo>
                  <a:lnTo>
                    <a:pt x="31813" y="7337"/>
                  </a:lnTo>
                  <a:lnTo>
                    <a:pt x="31677" y="7314"/>
                  </a:lnTo>
                  <a:lnTo>
                    <a:pt x="31632" y="7314"/>
                  </a:lnTo>
                  <a:lnTo>
                    <a:pt x="31541" y="7246"/>
                  </a:lnTo>
                  <a:lnTo>
                    <a:pt x="31519" y="7201"/>
                  </a:lnTo>
                  <a:lnTo>
                    <a:pt x="31496" y="7133"/>
                  </a:lnTo>
                  <a:lnTo>
                    <a:pt x="31496" y="7020"/>
                  </a:lnTo>
                  <a:lnTo>
                    <a:pt x="31496" y="6975"/>
                  </a:lnTo>
                  <a:lnTo>
                    <a:pt x="31428" y="6997"/>
                  </a:lnTo>
                  <a:lnTo>
                    <a:pt x="31383" y="6997"/>
                  </a:lnTo>
                  <a:lnTo>
                    <a:pt x="31337" y="6816"/>
                  </a:lnTo>
                  <a:lnTo>
                    <a:pt x="31337" y="6726"/>
                  </a:lnTo>
                  <a:lnTo>
                    <a:pt x="31315" y="6680"/>
                  </a:lnTo>
                  <a:lnTo>
                    <a:pt x="31270" y="6658"/>
                  </a:lnTo>
                  <a:lnTo>
                    <a:pt x="31224" y="6680"/>
                  </a:lnTo>
                  <a:lnTo>
                    <a:pt x="31202" y="6726"/>
                  </a:lnTo>
                  <a:lnTo>
                    <a:pt x="31202" y="6816"/>
                  </a:lnTo>
                  <a:lnTo>
                    <a:pt x="31179" y="6907"/>
                  </a:lnTo>
                  <a:lnTo>
                    <a:pt x="31111" y="6748"/>
                  </a:lnTo>
                  <a:lnTo>
                    <a:pt x="30975" y="6499"/>
                  </a:lnTo>
                  <a:lnTo>
                    <a:pt x="30953" y="6409"/>
                  </a:lnTo>
                  <a:lnTo>
                    <a:pt x="30930" y="6318"/>
                  </a:lnTo>
                  <a:lnTo>
                    <a:pt x="30930" y="6227"/>
                  </a:lnTo>
                  <a:lnTo>
                    <a:pt x="30930" y="6137"/>
                  </a:lnTo>
                  <a:lnTo>
                    <a:pt x="30907" y="6046"/>
                  </a:lnTo>
                  <a:lnTo>
                    <a:pt x="30930" y="5956"/>
                  </a:lnTo>
                  <a:lnTo>
                    <a:pt x="30998" y="5888"/>
                  </a:lnTo>
                  <a:lnTo>
                    <a:pt x="30998" y="5843"/>
                  </a:lnTo>
                  <a:lnTo>
                    <a:pt x="31020" y="5752"/>
                  </a:lnTo>
                  <a:lnTo>
                    <a:pt x="31020" y="5707"/>
                  </a:lnTo>
                  <a:lnTo>
                    <a:pt x="30975" y="5616"/>
                  </a:lnTo>
                  <a:lnTo>
                    <a:pt x="30907" y="5548"/>
                  </a:lnTo>
                  <a:lnTo>
                    <a:pt x="30885" y="5458"/>
                  </a:lnTo>
                  <a:lnTo>
                    <a:pt x="30885" y="5390"/>
                  </a:lnTo>
                  <a:lnTo>
                    <a:pt x="30907" y="5344"/>
                  </a:lnTo>
                  <a:lnTo>
                    <a:pt x="30839" y="5276"/>
                  </a:lnTo>
                  <a:lnTo>
                    <a:pt x="30794" y="5254"/>
                  </a:lnTo>
                  <a:lnTo>
                    <a:pt x="30409" y="5254"/>
                  </a:lnTo>
                  <a:lnTo>
                    <a:pt x="30228" y="5186"/>
                  </a:lnTo>
                  <a:lnTo>
                    <a:pt x="30092" y="5073"/>
                  </a:lnTo>
                  <a:lnTo>
                    <a:pt x="29911" y="5005"/>
                  </a:lnTo>
                  <a:lnTo>
                    <a:pt x="29730" y="4959"/>
                  </a:lnTo>
                  <a:close/>
                  <a:moveTo>
                    <a:pt x="19654" y="12047"/>
                  </a:moveTo>
                  <a:lnTo>
                    <a:pt x="19586" y="12092"/>
                  </a:lnTo>
                  <a:lnTo>
                    <a:pt x="19541" y="12115"/>
                  </a:lnTo>
                  <a:lnTo>
                    <a:pt x="19382" y="12092"/>
                  </a:lnTo>
                  <a:lnTo>
                    <a:pt x="19133" y="12092"/>
                  </a:lnTo>
                  <a:lnTo>
                    <a:pt x="19043" y="12115"/>
                  </a:lnTo>
                  <a:lnTo>
                    <a:pt x="18929" y="12160"/>
                  </a:lnTo>
                  <a:lnTo>
                    <a:pt x="18907" y="12182"/>
                  </a:lnTo>
                  <a:lnTo>
                    <a:pt x="18861" y="12228"/>
                  </a:lnTo>
                  <a:lnTo>
                    <a:pt x="18884" y="12273"/>
                  </a:lnTo>
                  <a:lnTo>
                    <a:pt x="18907" y="12296"/>
                  </a:lnTo>
                  <a:lnTo>
                    <a:pt x="18929" y="12341"/>
                  </a:lnTo>
                  <a:lnTo>
                    <a:pt x="18975" y="12364"/>
                  </a:lnTo>
                  <a:lnTo>
                    <a:pt x="19201" y="12432"/>
                  </a:lnTo>
                  <a:lnTo>
                    <a:pt x="19224" y="12432"/>
                  </a:lnTo>
                  <a:lnTo>
                    <a:pt x="19269" y="12409"/>
                  </a:lnTo>
                  <a:lnTo>
                    <a:pt x="19382" y="12432"/>
                  </a:lnTo>
                  <a:lnTo>
                    <a:pt x="19541" y="12545"/>
                  </a:lnTo>
                  <a:lnTo>
                    <a:pt x="19631" y="12590"/>
                  </a:lnTo>
                  <a:lnTo>
                    <a:pt x="19699" y="12635"/>
                  </a:lnTo>
                  <a:lnTo>
                    <a:pt x="19744" y="12703"/>
                  </a:lnTo>
                  <a:lnTo>
                    <a:pt x="19812" y="12771"/>
                  </a:lnTo>
                  <a:lnTo>
                    <a:pt x="19903" y="12794"/>
                  </a:lnTo>
                  <a:lnTo>
                    <a:pt x="20016" y="12816"/>
                  </a:lnTo>
                  <a:lnTo>
                    <a:pt x="20039" y="12839"/>
                  </a:lnTo>
                  <a:lnTo>
                    <a:pt x="20152" y="12794"/>
                  </a:lnTo>
                  <a:lnTo>
                    <a:pt x="20197" y="12794"/>
                  </a:lnTo>
                  <a:lnTo>
                    <a:pt x="20243" y="12771"/>
                  </a:lnTo>
                  <a:lnTo>
                    <a:pt x="20333" y="12703"/>
                  </a:lnTo>
                  <a:lnTo>
                    <a:pt x="20356" y="12635"/>
                  </a:lnTo>
                  <a:lnTo>
                    <a:pt x="20310" y="12567"/>
                  </a:lnTo>
                  <a:lnTo>
                    <a:pt x="20243" y="12522"/>
                  </a:lnTo>
                  <a:lnTo>
                    <a:pt x="20197" y="12454"/>
                  </a:lnTo>
                  <a:lnTo>
                    <a:pt x="20129" y="12386"/>
                  </a:lnTo>
                  <a:lnTo>
                    <a:pt x="20107" y="12341"/>
                  </a:lnTo>
                  <a:lnTo>
                    <a:pt x="20039" y="12318"/>
                  </a:lnTo>
                  <a:lnTo>
                    <a:pt x="19993" y="12341"/>
                  </a:lnTo>
                  <a:lnTo>
                    <a:pt x="19926" y="12318"/>
                  </a:lnTo>
                  <a:lnTo>
                    <a:pt x="19903" y="12296"/>
                  </a:lnTo>
                  <a:lnTo>
                    <a:pt x="19903" y="12250"/>
                  </a:lnTo>
                  <a:lnTo>
                    <a:pt x="19880" y="12205"/>
                  </a:lnTo>
                  <a:lnTo>
                    <a:pt x="19744" y="12137"/>
                  </a:lnTo>
                  <a:lnTo>
                    <a:pt x="19699" y="12115"/>
                  </a:lnTo>
                  <a:lnTo>
                    <a:pt x="19676" y="12069"/>
                  </a:lnTo>
                  <a:lnTo>
                    <a:pt x="19654" y="12047"/>
                  </a:lnTo>
                  <a:close/>
                  <a:moveTo>
                    <a:pt x="22439" y="12726"/>
                  </a:moveTo>
                  <a:lnTo>
                    <a:pt x="22394" y="12748"/>
                  </a:lnTo>
                  <a:lnTo>
                    <a:pt x="22348" y="12816"/>
                  </a:lnTo>
                  <a:lnTo>
                    <a:pt x="22348" y="12884"/>
                  </a:lnTo>
                  <a:lnTo>
                    <a:pt x="22416" y="12862"/>
                  </a:lnTo>
                  <a:lnTo>
                    <a:pt x="22394" y="12794"/>
                  </a:lnTo>
                  <a:lnTo>
                    <a:pt x="22484" y="12771"/>
                  </a:lnTo>
                  <a:lnTo>
                    <a:pt x="22462" y="12748"/>
                  </a:lnTo>
                  <a:lnTo>
                    <a:pt x="22439" y="12726"/>
                  </a:lnTo>
                  <a:close/>
                  <a:moveTo>
                    <a:pt x="23616" y="11752"/>
                  </a:moveTo>
                  <a:lnTo>
                    <a:pt x="23571" y="11775"/>
                  </a:lnTo>
                  <a:lnTo>
                    <a:pt x="23435" y="11865"/>
                  </a:lnTo>
                  <a:lnTo>
                    <a:pt x="23390" y="11911"/>
                  </a:lnTo>
                  <a:lnTo>
                    <a:pt x="23322" y="11933"/>
                  </a:lnTo>
                  <a:lnTo>
                    <a:pt x="23231" y="11956"/>
                  </a:lnTo>
                  <a:lnTo>
                    <a:pt x="23231" y="12001"/>
                  </a:lnTo>
                  <a:lnTo>
                    <a:pt x="23209" y="12069"/>
                  </a:lnTo>
                  <a:lnTo>
                    <a:pt x="23163" y="12092"/>
                  </a:lnTo>
                  <a:lnTo>
                    <a:pt x="23118" y="12137"/>
                  </a:lnTo>
                  <a:lnTo>
                    <a:pt x="23096" y="12160"/>
                  </a:lnTo>
                  <a:lnTo>
                    <a:pt x="22982" y="12137"/>
                  </a:lnTo>
                  <a:lnTo>
                    <a:pt x="22937" y="12137"/>
                  </a:lnTo>
                  <a:lnTo>
                    <a:pt x="22914" y="12115"/>
                  </a:lnTo>
                  <a:lnTo>
                    <a:pt x="22892" y="12092"/>
                  </a:lnTo>
                  <a:lnTo>
                    <a:pt x="22846" y="12115"/>
                  </a:lnTo>
                  <a:lnTo>
                    <a:pt x="22779" y="12160"/>
                  </a:lnTo>
                  <a:lnTo>
                    <a:pt x="22643" y="12296"/>
                  </a:lnTo>
                  <a:lnTo>
                    <a:pt x="22620" y="12364"/>
                  </a:lnTo>
                  <a:lnTo>
                    <a:pt x="22575" y="12477"/>
                  </a:lnTo>
                  <a:lnTo>
                    <a:pt x="22552" y="12590"/>
                  </a:lnTo>
                  <a:lnTo>
                    <a:pt x="22552" y="12613"/>
                  </a:lnTo>
                  <a:lnTo>
                    <a:pt x="22643" y="12681"/>
                  </a:lnTo>
                  <a:lnTo>
                    <a:pt x="22620" y="12703"/>
                  </a:lnTo>
                  <a:lnTo>
                    <a:pt x="22597" y="12748"/>
                  </a:lnTo>
                  <a:lnTo>
                    <a:pt x="22575" y="12771"/>
                  </a:lnTo>
                  <a:lnTo>
                    <a:pt x="22552" y="12816"/>
                  </a:lnTo>
                  <a:lnTo>
                    <a:pt x="22597" y="12862"/>
                  </a:lnTo>
                  <a:lnTo>
                    <a:pt x="22665" y="12884"/>
                  </a:lnTo>
                  <a:lnTo>
                    <a:pt x="22756" y="12884"/>
                  </a:lnTo>
                  <a:lnTo>
                    <a:pt x="22846" y="12839"/>
                  </a:lnTo>
                  <a:lnTo>
                    <a:pt x="23005" y="12748"/>
                  </a:lnTo>
                  <a:lnTo>
                    <a:pt x="23141" y="12748"/>
                  </a:lnTo>
                  <a:lnTo>
                    <a:pt x="23209" y="12726"/>
                  </a:lnTo>
                  <a:lnTo>
                    <a:pt x="23277" y="12681"/>
                  </a:lnTo>
                  <a:lnTo>
                    <a:pt x="23345" y="12613"/>
                  </a:lnTo>
                  <a:lnTo>
                    <a:pt x="23435" y="12545"/>
                  </a:lnTo>
                  <a:lnTo>
                    <a:pt x="23548" y="12409"/>
                  </a:lnTo>
                  <a:lnTo>
                    <a:pt x="23639" y="12341"/>
                  </a:lnTo>
                  <a:lnTo>
                    <a:pt x="23662" y="12250"/>
                  </a:lnTo>
                  <a:lnTo>
                    <a:pt x="23730" y="12228"/>
                  </a:lnTo>
                  <a:lnTo>
                    <a:pt x="23684" y="12115"/>
                  </a:lnTo>
                  <a:lnTo>
                    <a:pt x="23662" y="12069"/>
                  </a:lnTo>
                  <a:lnTo>
                    <a:pt x="23639" y="12047"/>
                  </a:lnTo>
                  <a:lnTo>
                    <a:pt x="23639" y="12001"/>
                  </a:lnTo>
                  <a:lnTo>
                    <a:pt x="23639" y="11979"/>
                  </a:lnTo>
                  <a:lnTo>
                    <a:pt x="23662" y="11956"/>
                  </a:lnTo>
                  <a:lnTo>
                    <a:pt x="23752" y="11956"/>
                  </a:lnTo>
                  <a:lnTo>
                    <a:pt x="23797" y="11911"/>
                  </a:lnTo>
                  <a:lnTo>
                    <a:pt x="23797" y="11843"/>
                  </a:lnTo>
                  <a:lnTo>
                    <a:pt x="23775" y="11820"/>
                  </a:lnTo>
                  <a:lnTo>
                    <a:pt x="23752" y="11820"/>
                  </a:lnTo>
                  <a:lnTo>
                    <a:pt x="23639" y="11865"/>
                  </a:lnTo>
                  <a:lnTo>
                    <a:pt x="23616" y="11843"/>
                  </a:lnTo>
                  <a:lnTo>
                    <a:pt x="23594" y="11843"/>
                  </a:lnTo>
                  <a:lnTo>
                    <a:pt x="23616" y="11752"/>
                  </a:lnTo>
                  <a:close/>
                  <a:moveTo>
                    <a:pt x="21171" y="12952"/>
                  </a:moveTo>
                  <a:lnTo>
                    <a:pt x="21126" y="13020"/>
                  </a:lnTo>
                  <a:lnTo>
                    <a:pt x="21058" y="13043"/>
                  </a:lnTo>
                  <a:lnTo>
                    <a:pt x="21058" y="13065"/>
                  </a:lnTo>
                  <a:lnTo>
                    <a:pt x="21148" y="13088"/>
                  </a:lnTo>
                  <a:lnTo>
                    <a:pt x="21194" y="13088"/>
                  </a:lnTo>
                  <a:lnTo>
                    <a:pt x="21261" y="13043"/>
                  </a:lnTo>
                  <a:lnTo>
                    <a:pt x="21284" y="12975"/>
                  </a:lnTo>
                  <a:lnTo>
                    <a:pt x="21239" y="12952"/>
                  </a:lnTo>
                  <a:close/>
                  <a:moveTo>
                    <a:pt x="22348" y="12998"/>
                  </a:moveTo>
                  <a:lnTo>
                    <a:pt x="22280" y="13020"/>
                  </a:lnTo>
                  <a:lnTo>
                    <a:pt x="22190" y="13111"/>
                  </a:lnTo>
                  <a:lnTo>
                    <a:pt x="22122" y="13179"/>
                  </a:lnTo>
                  <a:lnTo>
                    <a:pt x="21963" y="13224"/>
                  </a:lnTo>
                  <a:lnTo>
                    <a:pt x="21941" y="13269"/>
                  </a:lnTo>
                  <a:lnTo>
                    <a:pt x="21941" y="13337"/>
                  </a:lnTo>
                  <a:lnTo>
                    <a:pt x="22031" y="13337"/>
                  </a:lnTo>
                  <a:lnTo>
                    <a:pt x="22077" y="13315"/>
                  </a:lnTo>
                  <a:lnTo>
                    <a:pt x="22258" y="13247"/>
                  </a:lnTo>
                  <a:lnTo>
                    <a:pt x="22326" y="13179"/>
                  </a:lnTo>
                  <a:lnTo>
                    <a:pt x="22416" y="13133"/>
                  </a:lnTo>
                  <a:lnTo>
                    <a:pt x="22416" y="13111"/>
                  </a:lnTo>
                  <a:lnTo>
                    <a:pt x="22394" y="13065"/>
                  </a:lnTo>
                  <a:lnTo>
                    <a:pt x="22371" y="129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3392225" y="2457275"/>
              <a:ext cx="86650" cy="129650"/>
            </a:xfrm>
            <a:custGeom>
              <a:rect b="b" l="l" r="r" t="t"/>
              <a:pathLst>
                <a:path extrusionOk="0" h="5186" w="3466">
                  <a:moveTo>
                    <a:pt x="159" y="1857"/>
                  </a:moveTo>
                  <a:lnTo>
                    <a:pt x="91" y="1902"/>
                  </a:lnTo>
                  <a:lnTo>
                    <a:pt x="250" y="1925"/>
                  </a:lnTo>
                  <a:lnTo>
                    <a:pt x="272" y="1993"/>
                  </a:lnTo>
                  <a:lnTo>
                    <a:pt x="340" y="2038"/>
                  </a:lnTo>
                  <a:lnTo>
                    <a:pt x="340" y="1993"/>
                  </a:lnTo>
                  <a:lnTo>
                    <a:pt x="340" y="1902"/>
                  </a:lnTo>
                  <a:lnTo>
                    <a:pt x="318" y="1880"/>
                  </a:lnTo>
                  <a:lnTo>
                    <a:pt x="182" y="1880"/>
                  </a:lnTo>
                  <a:lnTo>
                    <a:pt x="159" y="1857"/>
                  </a:lnTo>
                  <a:close/>
                  <a:moveTo>
                    <a:pt x="2401" y="0"/>
                  </a:moveTo>
                  <a:lnTo>
                    <a:pt x="2446" y="91"/>
                  </a:lnTo>
                  <a:lnTo>
                    <a:pt x="2333" y="113"/>
                  </a:lnTo>
                  <a:lnTo>
                    <a:pt x="2265" y="159"/>
                  </a:lnTo>
                  <a:lnTo>
                    <a:pt x="2265" y="249"/>
                  </a:lnTo>
                  <a:lnTo>
                    <a:pt x="2288" y="317"/>
                  </a:lnTo>
                  <a:lnTo>
                    <a:pt x="2310" y="385"/>
                  </a:lnTo>
                  <a:lnTo>
                    <a:pt x="2310" y="453"/>
                  </a:lnTo>
                  <a:lnTo>
                    <a:pt x="2220" y="521"/>
                  </a:lnTo>
                  <a:lnTo>
                    <a:pt x="2174" y="544"/>
                  </a:lnTo>
                  <a:lnTo>
                    <a:pt x="2220" y="476"/>
                  </a:lnTo>
                  <a:lnTo>
                    <a:pt x="2174" y="430"/>
                  </a:lnTo>
                  <a:lnTo>
                    <a:pt x="2220" y="385"/>
                  </a:lnTo>
                  <a:lnTo>
                    <a:pt x="2242" y="340"/>
                  </a:lnTo>
                  <a:lnTo>
                    <a:pt x="2242" y="272"/>
                  </a:lnTo>
                  <a:lnTo>
                    <a:pt x="2197" y="227"/>
                  </a:lnTo>
                  <a:lnTo>
                    <a:pt x="2197" y="181"/>
                  </a:lnTo>
                  <a:lnTo>
                    <a:pt x="2152" y="159"/>
                  </a:lnTo>
                  <a:lnTo>
                    <a:pt x="2084" y="159"/>
                  </a:lnTo>
                  <a:lnTo>
                    <a:pt x="2084" y="249"/>
                  </a:lnTo>
                  <a:lnTo>
                    <a:pt x="2039" y="227"/>
                  </a:lnTo>
                  <a:lnTo>
                    <a:pt x="1925" y="249"/>
                  </a:lnTo>
                  <a:lnTo>
                    <a:pt x="1880" y="249"/>
                  </a:lnTo>
                  <a:lnTo>
                    <a:pt x="1790" y="295"/>
                  </a:lnTo>
                  <a:lnTo>
                    <a:pt x="1676" y="317"/>
                  </a:lnTo>
                  <a:lnTo>
                    <a:pt x="1654" y="362"/>
                  </a:lnTo>
                  <a:lnTo>
                    <a:pt x="1631" y="430"/>
                  </a:lnTo>
                  <a:lnTo>
                    <a:pt x="1586" y="476"/>
                  </a:lnTo>
                  <a:lnTo>
                    <a:pt x="1563" y="566"/>
                  </a:lnTo>
                  <a:lnTo>
                    <a:pt x="1586" y="657"/>
                  </a:lnTo>
                  <a:lnTo>
                    <a:pt x="1518" y="747"/>
                  </a:lnTo>
                  <a:lnTo>
                    <a:pt x="1473" y="770"/>
                  </a:lnTo>
                  <a:lnTo>
                    <a:pt x="1473" y="815"/>
                  </a:lnTo>
                  <a:lnTo>
                    <a:pt x="1382" y="838"/>
                  </a:lnTo>
                  <a:lnTo>
                    <a:pt x="1314" y="883"/>
                  </a:lnTo>
                  <a:lnTo>
                    <a:pt x="1291" y="951"/>
                  </a:lnTo>
                  <a:lnTo>
                    <a:pt x="1540" y="1042"/>
                  </a:lnTo>
                  <a:lnTo>
                    <a:pt x="1790" y="996"/>
                  </a:lnTo>
                  <a:lnTo>
                    <a:pt x="1790" y="996"/>
                  </a:lnTo>
                  <a:lnTo>
                    <a:pt x="1744" y="1087"/>
                  </a:lnTo>
                  <a:lnTo>
                    <a:pt x="1699" y="1178"/>
                  </a:lnTo>
                  <a:lnTo>
                    <a:pt x="1676" y="1223"/>
                  </a:lnTo>
                  <a:lnTo>
                    <a:pt x="1563" y="1246"/>
                  </a:lnTo>
                  <a:lnTo>
                    <a:pt x="1518" y="1268"/>
                  </a:lnTo>
                  <a:lnTo>
                    <a:pt x="1450" y="1336"/>
                  </a:lnTo>
                  <a:lnTo>
                    <a:pt x="1405" y="1404"/>
                  </a:lnTo>
                  <a:lnTo>
                    <a:pt x="1450" y="1472"/>
                  </a:lnTo>
                  <a:lnTo>
                    <a:pt x="1450" y="1540"/>
                  </a:lnTo>
                  <a:lnTo>
                    <a:pt x="1427" y="1563"/>
                  </a:lnTo>
                  <a:lnTo>
                    <a:pt x="1291" y="1517"/>
                  </a:lnTo>
                  <a:lnTo>
                    <a:pt x="1088" y="1495"/>
                  </a:lnTo>
                  <a:lnTo>
                    <a:pt x="1065" y="1495"/>
                  </a:lnTo>
                  <a:lnTo>
                    <a:pt x="1020" y="1563"/>
                  </a:lnTo>
                  <a:lnTo>
                    <a:pt x="974" y="1585"/>
                  </a:lnTo>
                  <a:lnTo>
                    <a:pt x="839" y="1472"/>
                  </a:lnTo>
                  <a:lnTo>
                    <a:pt x="657" y="1449"/>
                  </a:lnTo>
                  <a:lnTo>
                    <a:pt x="522" y="1472"/>
                  </a:lnTo>
                  <a:lnTo>
                    <a:pt x="454" y="1517"/>
                  </a:lnTo>
                  <a:lnTo>
                    <a:pt x="363" y="1517"/>
                  </a:lnTo>
                  <a:lnTo>
                    <a:pt x="318" y="1495"/>
                  </a:lnTo>
                  <a:lnTo>
                    <a:pt x="250" y="1517"/>
                  </a:lnTo>
                  <a:lnTo>
                    <a:pt x="227" y="1585"/>
                  </a:lnTo>
                  <a:lnTo>
                    <a:pt x="227" y="1676"/>
                  </a:lnTo>
                  <a:lnTo>
                    <a:pt x="318" y="1630"/>
                  </a:lnTo>
                  <a:lnTo>
                    <a:pt x="340" y="1676"/>
                  </a:lnTo>
                  <a:lnTo>
                    <a:pt x="363" y="1766"/>
                  </a:lnTo>
                  <a:lnTo>
                    <a:pt x="408" y="1744"/>
                  </a:lnTo>
                  <a:lnTo>
                    <a:pt x="431" y="1812"/>
                  </a:lnTo>
                  <a:lnTo>
                    <a:pt x="408" y="1880"/>
                  </a:lnTo>
                  <a:lnTo>
                    <a:pt x="386" y="1970"/>
                  </a:lnTo>
                  <a:lnTo>
                    <a:pt x="363" y="2061"/>
                  </a:lnTo>
                  <a:lnTo>
                    <a:pt x="499" y="2015"/>
                  </a:lnTo>
                  <a:lnTo>
                    <a:pt x="635" y="2038"/>
                  </a:lnTo>
                  <a:lnTo>
                    <a:pt x="635" y="2083"/>
                  </a:lnTo>
                  <a:lnTo>
                    <a:pt x="635" y="2129"/>
                  </a:lnTo>
                  <a:lnTo>
                    <a:pt x="499" y="2174"/>
                  </a:lnTo>
                  <a:lnTo>
                    <a:pt x="386" y="2242"/>
                  </a:lnTo>
                  <a:lnTo>
                    <a:pt x="363" y="2287"/>
                  </a:lnTo>
                  <a:lnTo>
                    <a:pt x="386" y="2332"/>
                  </a:lnTo>
                  <a:lnTo>
                    <a:pt x="408" y="2378"/>
                  </a:lnTo>
                  <a:lnTo>
                    <a:pt x="522" y="2400"/>
                  </a:lnTo>
                  <a:lnTo>
                    <a:pt x="408" y="2423"/>
                  </a:lnTo>
                  <a:lnTo>
                    <a:pt x="295" y="2468"/>
                  </a:lnTo>
                  <a:lnTo>
                    <a:pt x="250" y="2446"/>
                  </a:lnTo>
                  <a:lnTo>
                    <a:pt x="205" y="2491"/>
                  </a:lnTo>
                  <a:lnTo>
                    <a:pt x="227" y="2536"/>
                  </a:lnTo>
                  <a:lnTo>
                    <a:pt x="272" y="2581"/>
                  </a:lnTo>
                  <a:lnTo>
                    <a:pt x="227" y="2627"/>
                  </a:lnTo>
                  <a:lnTo>
                    <a:pt x="227" y="2672"/>
                  </a:lnTo>
                  <a:lnTo>
                    <a:pt x="386" y="2672"/>
                  </a:lnTo>
                  <a:lnTo>
                    <a:pt x="476" y="2695"/>
                  </a:lnTo>
                  <a:lnTo>
                    <a:pt x="408" y="2763"/>
                  </a:lnTo>
                  <a:lnTo>
                    <a:pt x="454" y="2785"/>
                  </a:lnTo>
                  <a:lnTo>
                    <a:pt x="476" y="2785"/>
                  </a:lnTo>
                  <a:lnTo>
                    <a:pt x="544" y="2763"/>
                  </a:lnTo>
                  <a:lnTo>
                    <a:pt x="612" y="2763"/>
                  </a:lnTo>
                  <a:lnTo>
                    <a:pt x="612" y="2785"/>
                  </a:lnTo>
                  <a:lnTo>
                    <a:pt x="635" y="2853"/>
                  </a:lnTo>
                  <a:lnTo>
                    <a:pt x="657" y="2876"/>
                  </a:lnTo>
                  <a:lnTo>
                    <a:pt x="680" y="2898"/>
                  </a:lnTo>
                  <a:lnTo>
                    <a:pt x="725" y="2898"/>
                  </a:lnTo>
                  <a:lnTo>
                    <a:pt x="997" y="2876"/>
                  </a:lnTo>
                  <a:lnTo>
                    <a:pt x="1065" y="2898"/>
                  </a:lnTo>
                  <a:lnTo>
                    <a:pt x="1156" y="2944"/>
                  </a:lnTo>
                  <a:lnTo>
                    <a:pt x="1110" y="2989"/>
                  </a:lnTo>
                  <a:lnTo>
                    <a:pt x="1088" y="3012"/>
                  </a:lnTo>
                  <a:lnTo>
                    <a:pt x="1042" y="3012"/>
                  </a:lnTo>
                  <a:lnTo>
                    <a:pt x="997" y="3034"/>
                  </a:lnTo>
                  <a:lnTo>
                    <a:pt x="906" y="3034"/>
                  </a:lnTo>
                  <a:lnTo>
                    <a:pt x="861" y="3080"/>
                  </a:lnTo>
                  <a:lnTo>
                    <a:pt x="725" y="3283"/>
                  </a:lnTo>
                  <a:lnTo>
                    <a:pt x="771" y="3306"/>
                  </a:lnTo>
                  <a:lnTo>
                    <a:pt x="793" y="3351"/>
                  </a:lnTo>
                  <a:lnTo>
                    <a:pt x="725" y="3442"/>
                  </a:lnTo>
                  <a:lnTo>
                    <a:pt x="680" y="3487"/>
                  </a:lnTo>
                  <a:lnTo>
                    <a:pt x="522" y="3668"/>
                  </a:lnTo>
                  <a:lnTo>
                    <a:pt x="363" y="3782"/>
                  </a:lnTo>
                  <a:lnTo>
                    <a:pt x="499" y="3759"/>
                  </a:lnTo>
                  <a:lnTo>
                    <a:pt x="612" y="3714"/>
                  </a:lnTo>
                  <a:lnTo>
                    <a:pt x="635" y="3668"/>
                  </a:lnTo>
                  <a:lnTo>
                    <a:pt x="657" y="3668"/>
                  </a:lnTo>
                  <a:lnTo>
                    <a:pt x="725" y="3691"/>
                  </a:lnTo>
                  <a:lnTo>
                    <a:pt x="793" y="3714"/>
                  </a:lnTo>
                  <a:lnTo>
                    <a:pt x="952" y="3691"/>
                  </a:lnTo>
                  <a:lnTo>
                    <a:pt x="1020" y="3646"/>
                  </a:lnTo>
                  <a:lnTo>
                    <a:pt x="1110" y="3532"/>
                  </a:lnTo>
                  <a:lnTo>
                    <a:pt x="1156" y="3578"/>
                  </a:lnTo>
                  <a:lnTo>
                    <a:pt x="1269" y="3623"/>
                  </a:lnTo>
                  <a:lnTo>
                    <a:pt x="1065" y="3714"/>
                  </a:lnTo>
                  <a:lnTo>
                    <a:pt x="839" y="3759"/>
                  </a:lnTo>
                  <a:lnTo>
                    <a:pt x="635" y="3782"/>
                  </a:lnTo>
                  <a:lnTo>
                    <a:pt x="589" y="3804"/>
                  </a:lnTo>
                  <a:lnTo>
                    <a:pt x="499" y="3917"/>
                  </a:lnTo>
                  <a:lnTo>
                    <a:pt x="431" y="3940"/>
                  </a:lnTo>
                  <a:lnTo>
                    <a:pt x="386" y="3985"/>
                  </a:lnTo>
                  <a:lnTo>
                    <a:pt x="431" y="4031"/>
                  </a:lnTo>
                  <a:lnTo>
                    <a:pt x="431" y="4144"/>
                  </a:lnTo>
                  <a:lnTo>
                    <a:pt x="476" y="4189"/>
                  </a:lnTo>
                  <a:lnTo>
                    <a:pt x="363" y="4212"/>
                  </a:lnTo>
                  <a:lnTo>
                    <a:pt x="318" y="4166"/>
                  </a:lnTo>
                  <a:lnTo>
                    <a:pt x="250" y="4144"/>
                  </a:lnTo>
                  <a:lnTo>
                    <a:pt x="205" y="4144"/>
                  </a:lnTo>
                  <a:lnTo>
                    <a:pt x="137" y="4166"/>
                  </a:lnTo>
                  <a:lnTo>
                    <a:pt x="23" y="4234"/>
                  </a:lnTo>
                  <a:lnTo>
                    <a:pt x="1" y="4302"/>
                  </a:lnTo>
                  <a:lnTo>
                    <a:pt x="1" y="4325"/>
                  </a:lnTo>
                  <a:lnTo>
                    <a:pt x="114" y="4348"/>
                  </a:lnTo>
                  <a:lnTo>
                    <a:pt x="340" y="4325"/>
                  </a:lnTo>
                  <a:lnTo>
                    <a:pt x="386" y="4348"/>
                  </a:lnTo>
                  <a:lnTo>
                    <a:pt x="340" y="4415"/>
                  </a:lnTo>
                  <a:lnTo>
                    <a:pt x="272" y="4461"/>
                  </a:lnTo>
                  <a:lnTo>
                    <a:pt x="182" y="4483"/>
                  </a:lnTo>
                  <a:lnTo>
                    <a:pt x="114" y="4551"/>
                  </a:lnTo>
                  <a:lnTo>
                    <a:pt x="1" y="4687"/>
                  </a:lnTo>
                  <a:lnTo>
                    <a:pt x="23" y="4778"/>
                  </a:lnTo>
                  <a:lnTo>
                    <a:pt x="114" y="4755"/>
                  </a:lnTo>
                  <a:lnTo>
                    <a:pt x="137" y="4778"/>
                  </a:lnTo>
                  <a:lnTo>
                    <a:pt x="227" y="4800"/>
                  </a:lnTo>
                  <a:lnTo>
                    <a:pt x="612" y="4665"/>
                  </a:lnTo>
                  <a:lnTo>
                    <a:pt x="499" y="4732"/>
                  </a:lnTo>
                  <a:lnTo>
                    <a:pt x="454" y="4800"/>
                  </a:lnTo>
                  <a:lnTo>
                    <a:pt x="431" y="4800"/>
                  </a:lnTo>
                  <a:lnTo>
                    <a:pt x="363" y="4846"/>
                  </a:lnTo>
                  <a:lnTo>
                    <a:pt x="250" y="4959"/>
                  </a:lnTo>
                  <a:lnTo>
                    <a:pt x="205" y="5027"/>
                  </a:lnTo>
                  <a:lnTo>
                    <a:pt x="205" y="5027"/>
                  </a:lnTo>
                  <a:lnTo>
                    <a:pt x="295" y="5004"/>
                  </a:lnTo>
                  <a:lnTo>
                    <a:pt x="386" y="4959"/>
                  </a:lnTo>
                  <a:lnTo>
                    <a:pt x="635" y="4914"/>
                  </a:lnTo>
                  <a:lnTo>
                    <a:pt x="680" y="4914"/>
                  </a:lnTo>
                  <a:lnTo>
                    <a:pt x="657" y="4936"/>
                  </a:lnTo>
                  <a:lnTo>
                    <a:pt x="544" y="5027"/>
                  </a:lnTo>
                  <a:lnTo>
                    <a:pt x="431" y="5163"/>
                  </a:lnTo>
                  <a:lnTo>
                    <a:pt x="522" y="5185"/>
                  </a:lnTo>
                  <a:lnTo>
                    <a:pt x="680" y="5117"/>
                  </a:lnTo>
                  <a:lnTo>
                    <a:pt x="793" y="5117"/>
                  </a:lnTo>
                  <a:lnTo>
                    <a:pt x="839" y="5163"/>
                  </a:lnTo>
                  <a:lnTo>
                    <a:pt x="861" y="5163"/>
                  </a:lnTo>
                  <a:lnTo>
                    <a:pt x="1246" y="5049"/>
                  </a:lnTo>
                  <a:lnTo>
                    <a:pt x="1314" y="4982"/>
                  </a:lnTo>
                  <a:lnTo>
                    <a:pt x="1427" y="4959"/>
                  </a:lnTo>
                  <a:lnTo>
                    <a:pt x="1518" y="4891"/>
                  </a:lnTo>
                  <a:lnTo>
                    <a:pt x="1563" y="4891"/>
                  </a:lnTo>
                  <a:lnTo>
                    <a:pt x="1608" y="4846"/>
                  </a:lnTo>
                  <a:lnTo>
                    <a:pt x="1631" y="4778"/>
                  </a:lnTo>
                  <a:lnTo>
                    <a:pt x="1608" y="4710"/>
                  </a:lnTo>
                  <a:lnTo>
                    <a:pt x="1608" y="4665"/>
                  </a:lnTo>
                  <a:lnTo>
                    <a:pt x="1563" y="4665"/>
                  </a:lnTo>
                  <a:lnTo>
                    <a:pt x="1654" y="4642"/>
                  </a:lnTo>
                  <a:lnTo>
                    <a:pt x="1699" y="4665"/>
                  </a:lnTo>
                  <a:lnTo>
                    <a:pt x="1722" y="4687"/>
                  </a:lnTo>
                  <a:lnTo>
                    <a:pt x="1767" y="4755"/>
                  </a:lnTo>
                  <a:lnTo>
                    <a:pt x="1857" y="4732"/>
                  </a:lnTo>
                  <a:lnTo>
                    <a:pt x="1925" y="4687"/>
                  </a:lnTo>
                  <a:lnTo>
                    <a:pt x="1993" y="4597"/>
                  </a:lnTo>
                  <a:lnTo>
                    <a:pt x="2016" y="4574"/>
                  </a:lnTo>
                  <a:lnTo>
                    <a:pt x="2152" y="4529"/>
                  </a:lnTo>
                  <a:lnTo>
                    <a:pt x="2197" y="4529"/>
                  </a:lnTo>
                  <a:lnTo>
                    <a:pt x="2220" y="4483"/>
                  </a:lnTo>
                  <a:lnTo>
                    <a:pt x="2242" y="4438"/>
                  </a:lnTo>
                  <a:lnTo>
                    <a:pt x="2265" y="4393"/>
                  </a:lnTo>
                  <a:lnTo>
                    <a:pt x="2333" y="4348"/>
                  </a:lnTo>
                  <a:lnTo>
                    <a:pt x="2514" y="4325"/>
                  </a:lnTo>
                  <a:lnTo>
                    <a:pt x="2627" y="4325"/>
                  </a:lnTo>
                  <a:lnTo>
                    <a:pt x="2695" y="4302"/>
                  </a:lnTo>
                  <a:lnTo>
                    <a:pt x="2718" y="4189"/>
                  </a:lnTo>
                  <a:lnTo>
                    <a:pt x="2763" y="4302"/>
                  </a:lnTo>
                  <a:lnTo>
                    <a:pt x="2786" y="4302"/>
                  </a:lnTo>
                  <a:lnTo>
                    <a:pt x="2808" y="4280"/>
                  </a:lnTo>
                  <a:lnTo>
                    <a:pt x="2854" y="4234"/>
                  </a:lnTo>
                  <a:lnTo>
                    <a:pt x="2922" y="4234"/>
                  </a:lnTo>
                  <a:lnTo>
                    <a:pt x="3035" y="4257"/>
                  </a:lnTo>
                  <a:lnTo>
                    <a:pt x="3125" y="4257"/>
                  </a:lnTo>
                  <a:lnTo>
                    <a:pt x="3216" y="4189"/>
                  </a:lnTo>
                  <a:lnTo>
                    <a:pt x="3103" y="4053"/>
                  </a:lnTo>
                  <a:lnTo>
                    <a:pt x="3171" y="4031"/>
                  </a:lnTo>
                  <a:lnTo>
                    <a:pt x="3216" y="3985"/>
                  </a:lnTo>
                  <a:lnTo>
                    <a:pt x="3307" y="3804"/>
                  </a:lnTo>
                  <a:lnTo>
                    <a:pt x="3329" y="3646"/>
                  </a:lnTo>
                  <a:lnTo>
                    <a:pt x="3352" y="3555"/>
                  </a:lnTo>
                  <a:lnTo>
                    <a:pt x="3374" y="3465"/>
                  </a:lnTo>
                  <a:lnTo>
                    <a:pt x="3420" y="3374"/>
                  </a:lnTo>
                  <a:lnTo>
                    <a:pt x="3465" y="3306"/>
                  </a:lnTo>
                  <a:lnTo>
                    <a:pt x="3442" y="3080"/>
                  </a:lnTo>
                  <a:lnTo>
                    <a:pt x="3420" y="2989"/>
                  </a:lnTo>
                  <a:lnTo>
                    <a:pt x="3374" y="2808"/>
                  </a:lnTo>
                  <a:lnTo>
                    <a:pt x="3352" y="2717"/>
                  </a:lnTo>
                  <a:lnTo>
                    <a:pt x="3374" y="2695"/>
                  </a:lnTo>
                  <a:lnTo>
                    <a:pt x="3374" y="2604"/>
                  </a:lnTo>
                  <a:lnTo>
                    <a:pt x="3374" y="2536"/>
                  </a:lnTo>
                  <a:lnTo>
                    <a:pt x="3374" y="2446"/>
                  </a:lnTo>
                  <a:lnTo>
                    <a:pt x="3329" y="2355"/>
                  </a:lnTo>
                  <a:lnTo>
                    <a:pt x="3307" y="2219"/>
                  </a:lnTo>
                  <a:lnTo>
                    <a:pt x="3261" y="2083"/>
                  </a:lnTo>
                  <a:lnTo>
                    <a:pt x="3216" y="2038"/>
                  </a:lnTo>
                  <a:lnTo>
                    <a:pt x="3216" y="1947"/>
                  </a:lnTo>
                  <a:lnTo>
                    <a:pt x="3216" y="1902"/>
                  </a:lnTo>
                  <a:lnTo>
                    <a:pt x="3239" y="1857"/>
                  </a:lnTo>
                  <a:lnTo>
                    <a:pt x="3307" y="1880"/>
                  </a:lnTo>
                  <a:lnTo>
                    <a:pt x="3352" y="1857"/>
                  </a:lnTo>
                  <a:lnTo>
                    <a:pt x="3352" y="1812"/>
                  </a:lnTo>
                  <a:lnTo>
                    <a:pt x="3307" y="1766"/>
                  </a:lnTo>
                  <a:lnTo>
                    <a:pt x="3239" y="1744"/>
                  </a:lnTo>
                  <a:lnTo>
                    <a:pt x="3193" y="1766"/>
                  </a:lnTo>
                  <a:lnTo>
                    <a:pt x="3171" y="1789"/>
                  </a:lnTo>
                  <a:lnTo>
                    <a:pt x="2967" y="1789"/>
                  </a:lnTo>
                  <a:lnTo>
                    <a:pt x="2944" y="1766"/>
                  </a:lnTo>
                  <a:lnTo>
                    <a:pt x="2967" y="1653"/>
                  </a:lnTo>
                  <a:lnTo>
                    <a:pt x="2944" y="1630"/>
                  </a:lnTo>
                  <a:lnTo>
                    <a:pt x="2876" y="1608"/>
                  </a:lnTo>
                  <a:lnTo>
                    <a:pt x="2854" y="1585"/>
                  </a:lnTo>
                  <a:lnTo>
                    <a:pt x="2808" y="1517"/>
                  </a:lnTo>
                  <a:lnTo>
                    <a:pt x="2786" y="1472"/>
                  </a:lnTo>
                  <a:lnTo>
                    <a:pt x="2786" y="1427"/>
                  </a:lnTo>
                  <a:lnTo>
                    <a:pt x="2741" y="1359"/>
                  </a:lnTo>
                  <a:lnTo>
                    <a:pt x="2673" y="1313"/>
                  </a:lnTo>
                  <a:lnTo>
                    <a:pt x="2650" y="1313"/>
                  </a:lnTo>
                  <a:lnTo>
                    <a:pt x="2582" y="1404"/>
                  </a:lnTo>
                  <a:lnTo>
                    <a:pt x="2537" y="1472"/>
                  </a:lnTo>
                  <a:lnTo>
                    <a:pt x="2537" y="1495"/>
                  </a:lnTo>
                  <a:lnTo>
                    <a:pt x="2559" y="1563"/>
                  </a:lnTo>
                  <a:lnTo>
                    <a:pt x="2537" y="1585"/>
                  </a:lnTo>
                  <a:lnTo>
                    <a:pt x="2446" y="1676"/>
                  </a:lnTo>
                  <a:lnTo>
                    <a:pt x="2424" y="1698"/>
                  </a:lnTo>
                  <a:lnTo>
                    <a:pt x="2401" y="1721"/>
                  </a:lnTo>
                  <a:lnTo>
                    <a:pt x="2356" y="1698"/>
                  </a:lnTo>
                  <a:lnTo>
                    <a:pt x="2265" y="1698"/>
                  </a:lnTo>
                  <a:lnTo>
                    <a:pt x="2197" y="1676"/>
                  </a:lnTo>
                  <a:lnTo>
                    <a:pt x="2152" y="1630"/>
                  </a:lnTo>
                  <a:lnTo>
                    <a:pt x="2016" y="1585"/>
                  </a:lnTo>
                  <a:lnTo>
                    <a:pt x="1993" y="1495"/>
                  </a:lnTo>
                  <a:lnTo>
                    <a:pt x="1948" y="1472"/>
                  </a:lnTo>
                  <a:lnTo>
                    <a:pt x="1790" y="1313"/>
                  </a:lnTo>
                  <a:lnTo>
                    <a:pt x="1767" y="1268"/>
                  </a:lnTo>
                  <a:lnTo>
                    <a:pt x="1790" y="1223"/>
                  </a:lnTo>
                  <a:lnTo>
                    <a:pt x="1857" y="1178"/>
                  </a:lnTo>
                  <a:lnTo>
                    <a:pt x="2061" y="1110"/>
                  </a:lnTo>
                  <a:lnTo>
                    <a:pt x="2084" y="1064"/>
                  </a:lnTo>
                  <a:lnTo>
                    <a:pt x="2084" y="1042"/>
                  </a:lnTo>
                  <a:lnTo>
                    <a:pt x="2039" y="996"/>
                  </a:lnTo>
                  <a:lnTo>
                    <a:pt x="1993" y="974"/>
                  </a:lnTo>
                  <a:lnTo>
                    <a:pt x="1971" y="951"/>
                  </a:lnTo>
                  <a:lnTo>
                    <a:pt x="1971" y="929"/>
                  </a:lnTo>
                  <a:lnTo>
                    <a:pt x="1993" y="906"/>
                  </a:lnTo>
                  <a:lnTo>
                    <a:pt x="2107" y="906"/>
                  </a:lnTo>
                  <a:lnTo>
                    <a:pt x="2129" y="883"/>
                  </a:lnTo>
                  <a:lnTo>
                    <a:pt x="2197" y="861"/>
                  </a:lnTo>
                  <a:lnTo>
                    <a:pt x="2242" y="838"/>
                  </a:lnTo>
                  <a:lnTo>
                    <a:pt x="2288" y="747"/>
                  </a:lnTo>
                  <a:lnTo>
                    <a:pt x="2333" y="679"/>
                  </a:lnTo>
                  <a:lnTo>
                    <a:pt x="2333" y="634"/>
                  </a:lnTo>
                  <a:lnTo>
                    <a:pt x="2378" y="498"/>
                  </a:lnTo>
                  <a:lnTo>
                    <a:pt x="2378" y="476"/>
                  </a:lnTo>
                  <a:lnTo>
                    <a:pt x="2514" y="385"/>
                  </a:lnTo>
                  <a:lnTo>
                    <a:pt x="2559" y="317"/>
                  </a:lnTo>
                  <a:lnTo>
                    <a:pt x="2650" y="272"/>
                  </a:lnTo>
                  <a:lnTo>
                    <a:pt x="2718" y="181"/>
                  </a:lnTo>
                  <a:lnTo>
                    <a:pt x="2627" y="136"/>
                  </a:lnTo>
                  <a:lnTo>
                    <a:pt x="2559" y="91"/>
                  </a:lnTo>
                  <a:lnTo>
                    <a:pt x="2491" y="2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4278700" y="3075975"/>
              <a:ext cx="32850" cy="91725"/>
            </a:xfrm>
            <a:custGeom>
              <a:rect b="b" l="l" r="r" t="t"/>
              <a:pathLst>
                <a:path extrusionOk="0" h="3669" w="1314">
                  <a:moveTo>
                    <a:pt x="1291" y="1"/>
                  </a:moveTo>
                  <a:lnTo>
                    <a:pt x="1268" y="23"/>
                  </a:lnTo>
                  <a:lnTo>
                    <a:pt x="1223" y="68"/>
                  </a:lnTo>
                  <a:lnTo>
                    <a:pt x="1178" y="91"/>
                  </a:lnTo>
                  <a:lnTo>
                    <a:pt x="1087" y="159"/>
                  </a:lnTo>
                  <a:lnTo>
                    <a:pt x="1064" y="182"/>
                  </a:lnTo>
                  <a:lnTo>
                    <a:pt x="1042" y="159"/>
                  </a:lnTo>
                  <a:lnTo>
                    <a:pt x="1019" y="182"/>
                  </a:lnTo>
                  <a:lnTo>
                    <a:pt x="974" y="295"/>
                  </a:lnTo>
                  <a:lnTo>
                    <a:pt x="906" y="340"/>
                  </a:lnTo>
                  <a:lnTo>
                    <a:pt x="838" y="340"/>
                  </a:lnTo>
                  <a:lnTo>
                    <a:pt x="770" y="318"/>
                  </a:lnTo>
                  <a:lnTo>
                    <a:pt x="679" y="340"/>
                  </a:lnTo>
                  <a:lnTo>
                    <a:pt x="657" y="453"/>
                  </a:lnTo>
                  <a:lnTo>
                    <a:pt x="589" y="589"/>
                  </a:lnTo>
                  <a:lnTo>
                    <a:pt x="521" y="770"/>
                  </a:lnTo>
                  <a:lnTo>
                    <a:pt x="430" y="1178"/>
                  </a:lnTo>
                  <a:lnTo>
                    <a:pt x="340" y="1450"/>
                  </a:lnTo>
                  <a:lnTo>
                    <a:pt x="181" y="1721"/>
                  </a:lnTo>
                  <a:lnTo>
                    <a:pt x="181" y="1744"/>
                  </a:lnTo>
                  <a:lnTo>
                    <a:pt x="204" y="1789"/>
                  </a:lnTo>
                  <a:lnTo>
                    <a:pt x="68" y="1948"/>
                  </a:lnTo>
                  <a:lnTo>
                    <a:pt x="68" y="2016"/>
                  </a:lnTo>
                  <a:lnTo>
                    <a:pt x="0" y="2084"/>
                  </a:lnTo>
                  <a:lnTo>
                    <a:pt x="45" y="2287"/>
                  </a:lnTo>
                  <a:lnTo>
                    <a:pt x="113" y="2446"/>
                  </a:lnTo>
                  <a:lnTo>
                    <a:pt x="181" y="2650"/>
                  </a:lnTo>
                  <a:lnTo>
                    <a:pt x="204" y="2740"/>
                  </a:lnTo>
                  <a:lnTo>
                    <a:pt x="227" y="2786"/>
                  </a:lnTo>
                  <a:lnTo>
                    <a:pt x="317" y="3012"/>
                  </a:lnTo>
                  <a:lnTo>
                    <a:pt x="385" y="3216"/>
                  </a:lnTo>
                  <a:lnTo>
                    <a:pt x="430" y="3374"/>
                  </a:lnTo>
                  <a:lnTo>
                    <a:pt x="476" y="3601"/>
                  </a:lnTo>
                  <a:lnTo>
                    <a:pt x="521" y="3669"/>
                  </a:lnTo>
                  <a:lnTo>
                    <a:pt x="566" y="3601"/>
                  </a:lnTo>
                  <a:lnTo>
                    <a:pt x="611" y="3397"/>
                  </a:lnTo>
                  <a:lnTo>
                    <a:pt x="634" y="3284"/>
                  </a:lnTo>
                  <a:lnTo>
                    <a:pt x="634" y="3216"/>
                  </a:lnTo>
                  <a:lnTo>
                    <a:pt x="702" y="3057"/>
                  </a:lnTo>
                  <a:lnTo>
                    <a:pt x="702" y="3012"/>
                  </a:lnTo>
                  <a:lnTo>
                    <a:pt x="702" y="2854"/>
                  </a:lnTo>
                  <a:lnTo>
                    <a:pt x="702" y="2808"/>
                  </a:lnTo>
                  <a:lnTo>
                    <a:pt x="725" y="2718"/>
                  </a:lnTo>
                  <a:lnTo>
                    <a:pt x="770" y="2582"/>
                  </a:lnTo>
                  <a:lnTo>
                    <a:pt x="815" y="2469"/>
                  </a:lnTo>
                  <a:lnTo>
                    <a:pt x="838" y="2401"/>
                  </a:lnTo>
                  <a:lnTo>
                    <a:pt x="883" y="2287"/>
                  </a:lnTo>
                  <a:lnTo>
                    <a:pt x="928" y="2152"/>
                  </a:lnTo>
                  <a:lnTo>
                    <a:pt x="906" y="2084"/>
                  </a:lnTo>
                  <a:lnTo>
                    <a:pt x="906" y="2061"/>
                  </a:lnTo>
                  <a:lnTo>
                    <a:pt x="928" y="1970"/>
                  </a:lnTo>
                  <a:lnTo>
                    <a:pt x="951" y="1835"/>
                  </a:lnTo>
                  <a:lnTo>
                    <a:pt x="906" y="1835"/>
                  </a:lnTo>
                  <a:lnTo>
                    <a:pt x="815" y="1880"/>
                  </a:lnTo>
                  <a:lnTo>
                    <a:pt x="679" y="1948"/>
                  </a:lnTo>
                  <a:lnTo>
                    <a:pt x="498" y="1948"/>
                  </a:lnTo>
                  <a:lnTo>
                    <a:pt x="498" y="1903"/>
                  </a:lnTo>
                  <a:lnTo>
                    <a:pt x="544" y="1789"/>
                  </a:lnTo>
                  <a:lnTo>
                    <a:pt x="544" y="1721"/>
                  </a:lnTo>
                  <a:lnTo>
                    <a:pt x="611" y="1653"/>
                  </a:lnTo>
                  <a:lnTo>
                    <a:pt x="702" y="1608"/>
                  </a:lnTo>
                  <a:lnTo>
                    <a:pt x="747" y="1586"/>
                  </a:lnTo>
                  <a:lnTo>
                    <a:pt x="747" y="1563"/>
                  </a:lnTo>
                  <a:lnTo>
                    <a:pt x="679" y="1518"/>
                  </a:lnTo>
                  <a:lnTo>
                    <a:pt x="634" y="1495"/>
                  </a:lnTo>
                  <a:lnTo>
                    <a:pt x="566" y="1518"/>
                  </a:lnTo>
                  <a:lnTo>
                    <a:pt x="544" y="1495"/>
                  </a:lnTo>
                  <a:lnTo>
                    <a:pt x="566" y="1472"/>
                  </a:lnTo>
                  <a:lnTo>
                    <a:pt x="589" y="1427"/>
                  </a:lnTo>
                  <a:lnTo>
                    <a:pt x="566" y="1359"/>
                  </a:lnTo>
                  <a:lnTo>
                    <a:pt x="566" y="1269"/>
                  </a:lnTo>
                  <a:lnTo>
                    <a:pt x="544" y="1201"/>
                  </a:lnTo>
                  <a:lnTo>
                    <a:pt x="589" y="1087"/>
                  </a:lnTo>
                  <a:lnTo>
                    <a:pt x="589" y="1042"/>
                  </a:lnTo>
                  <a:lnTo>
                    <a:pt x="634" y="929"/>
                  </a:lnTo>
                  <a:lnTo>
                    <a:pt x="747" y="861"/>
                  </a:lnTo>
                  <a:lnTo>
                    <a:pt x="838" y="884"/>
                  </a:lnTo>
                  <a:lnTo>
                    <a:pt x="906" y="884"/>
                  </a:lnTo>
                  <a:lnTo>
                    <a:pt x="906" y="929"/>
                  </a:lnTo>
                  <a:lnTo>
                    <a:pt x="974" y="974"/>
                  </a:lnTo>
                  <a:lnTo>
                    <a:pt x="1019" y="974"/>
                  </a:lnTo>
                  <a:lnTo>
                    <a:pt x="1042" y="770"/>
                  </a:lnTo>
                  <a:lnTo>
                    <a:pt x="1042" y="748"/>
                  </a:lnTo>
                  <a:lnTo>
                    <a:pt x="1064" y="725"/>
                  </a:lnTo>
                  <a:lnTo>
                    <a:pt x="1178" y="680"/>
                  </a:lnTo>
                  <a:lnTo>
                    <a:pt x="1223" y="657"/>
                  </a:lnTo>
                  <a:lnTo>
                    <a:pt x="1223" y="612"/>
                  </a:lnTo>
                  <a:lnTo>
                    <a:pt x="1268" y="544"/>
                  </a:lnTo>
                  <a:lnTo>
                    <a:pt x="1313" y="453"/>
                  </a:lnTo>
                  <a:lnTo>
                    <a:pt x="1291" y="408"/>
                  </a:lnTo>
                  <a:lnTo>
                    <a:pt x="1291" y="385"/>
                  </a:lnTo>
                  <a:lnTo>
                    <a:pt x="1268" y="340"/>
                  </a:lnTo>
                  <a:lnTo>
                    <a:pt x="1313" y="295"/>
                  </a:lnTo>
                  <a:lnTo>
                    <a:pt x="1291" y="227"/>
                  </a:lnTo>
                  <a:lnTo>
                    <a:pt x="1268" y="182"/>
                  </a:lnTo>
                  <a:lnTo>
                    <a:pt x="1245" y="159"/>
                  </a:lnTo>
                  <a:lnTo>
                    <a:pt x="1245" y="114"/>
                  </a:lnTo>
                  <a:lnTo>
                    <a:pt x="1268" y="68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3503175" y="2490100"/>
              <a:ext cx="9075" cy="11900"/>
            </a:xfrm>
            <a:custGeom>
              <a:rect b="b" l="l" r="r" t="t"/>
              <a:pathLst>
                <a:path extrusionOk="0" h="476" w="363">
                  <a:moveTo>
                    <a:pt x="295" y="0"/>
                  </a:moveTo>
                  <a:lnTo>
                    <a:pt x="227" y="46"/>
                  </a:lnTo>
                  <a:lnTo>
                    <a:pt x="137" y="204"/>
                  </a:lnTo>
                  <a:lnTo>
                    <a:pt x="69" y="250"/>
                  </a:lnTo>
                  <a:lnTo>
                    <a:pt x="46" y="408"/>
                  </a:lnTo>
                  <a:lnTo>
                    <a:pt x="1" y="453"/>
                  </a:lnTo>
                  <a:lnTo>
                    <a:pt x="23" y="476"/>
                  </a:lnTo>
                  <a:lnTo>
                    <a:pt x="69" y="453"/>
                  </a:lnTo>
                  <a:lnTo>
                    <a:pt x="137" y="476"/>
                  </a:lnTo>
                  <a:lnTo>
                    <a:pt x="295" y="317"/>
                  </a:lnTo>
                  <a:lnTo>
                    <a:pt x="318" y="250"/>
                  </a:lnTo>
                  <a:lnTo>
                    <a:pt x="363" y="204"/>
                  </a:lnTo>
                  <a:lnTo>
                    <a:pt x="340" y="23"/>
                  </a:lnTo>
                  <a:lnTo>
                    <a:pt x="318" y="23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4952300" y="3026725"/>
              <a:ext cx="579125" cy="617050"/>
            </a:xfrm>
            <a:custGeom>
              <a:rect b="b" l="l" r="r" t="t"/>
              <a:pathLst>
                <a:path extrusionOk="0" h="24682" w="23165">
                  <a:moveTo>
                    <a:pt x="19473" y="19700"/>
                  </a:moveTo>
                  <a:lnTo>
                    <a:pt x="19451" y="19722"/>
                  </a:lnTo>
                  <a:lnTo>
                    <a:pt x="19473" y="19836"/>
                  </a:lnTo>
                  <a:lnTo>
                    <a:pt x="19496" y="19768"/>
                  </a:lnTo>
                  <a:lnTo>
                    <a:pt x="19496" y="19700"/>
                  </a:lnTo>
                  <a:close/>
                  <a:moveTo>
                    <a:pt x="19723" y="20447"/>
                  </a:moveTo>
                  <a:lnTo>
                    <a:pt x="19677" y="20470"/>
                  </a:lnTo>
                  <a:lnTo>
                    <a:pt x="19700" y="20515"/>
                  </a:lnTo>
                  <a:lnTo>
                    <a:pt x="19768" y="20560"/>
                  </a:lnTo>
                  <a:lnTo>
                    <a:pt x="19723" y="20447"/>
                  </a:lnTo>
                  <a:close/>
                  <a:moveTo>
                    <a:pt x="19745" y="19224"/>
                  </a:moveTo>
                  <a:lnTo>
                    <a:pt x="19655" y="19269"/>
                  </a:lnTo>
                  <a:lnTo>
                    <a:pt x="19609" y="19383"/>
                  </a:lnTo>
                  <a:lnTo>
                    <a:pt x="19609" y="19473"/>
                  </a:lnTo>
                  <a:lnTo>
                    <a:pt x="19564" y="19632"/>
                  </a:lnTo>
                  <a:lnTo>
                    <a:pt x="19587" y="19654"/>
                  </a:lnTo>
                  <a:lnTo>
                    <a:pt x="19564" y="19768"/>
                  </a:lnTo>
                  <a:lnTo>
                    <a:pt x="19519" y="19813"/>
                  </a:lnTo>
                  <a:lnTo>
                    <a:pt x="19519" y="19836"/>
                  </a:lnTo>
                  <a:lnTo>
                    <a:pt x="19519" y="19926"/>
                  </a:lnTo>
                  <a:lnTo>
                    <a:pt x="19496" y="19971"/>
                  </a:lnTo>
                  <a:lnTo>
                    <a:pt x="19496" y="20039"/>
                  </a:lnTo>
                  <a:lnTo>
                    <a:pt x="19496" y="20175"/>
                  </a:lnTo>
                  <a:lnTo>
                    <a:pt x="19496" y="20198"/>
                  </a:lnTo>
                  <a:lnTo>
                    <a:pt x="19541" y="20220"/>
                  </a:lnTo>
                  <a:lnTo>
                    <a:pt x="19541" y="20288"/>
                  </a:lnTo>
                  <a:lnTo>
                    <a:pt x="19541" y="20311"/>
                  </a:lnTo>
                  <a:lnTo>
                    <a:pt x="19451" y="20311"/>
                  </a:lnTo>
                  <a:lnTo>
                    <a:pt x="19428" y="20379"/>
                  </a:lnTo>
                  <a:lnTo>
                    <a:pt x="19428" y="20470"/>
                  </a:lnTo>
                  <a:lnTo>
                    <a:pt x="19406" y="20515"/>
                  </a:lnTo>
                  <a:lnTo>
                    <a:pt x="19383" y="20537"/>
                  </a:lnTo>
                  <a:lnTo>
                    <a:pt x="19338" y="20583"/>
                  </a:lnTo>
                  <a:lnTo>
                    <a:pt x="19360" y="20605"/>
                  </a:lnTo>
                  <a:lnTo>
                    <a:pt x="19383" y="20696"/>
                  </a:lnTo>
                  <a:lnTo>
                    <a:pt x="19451" y="20854"/>
                  </a:lnTo>
                  <a:lnTo>
                    <a:pt x="19473" y="20877"/>
                  </a:lnTo>
                  <a:lnTo>
                    <a:pt x="19496" y="20854"/>
                  </a:lnTo>
                  <a:lnTo>
                    <a:pt x="19519" y="20764"/>
                  </a:lnTo>
                  <a:lnTo>
                    <a:pt x="19541" y="20673"/>
                  </a:lnTo>
                  <a:lnTo>
                    <a:pt x="19564" y="20583"/>
                  </a:lnTo>
                  <a:lnTo>
                    <a:pt x="19564" y="20537"/>
                  </a:lnTo>
                  <a:lnTo>
                    <a:pt x="19519" y="20515"/>
                  </a:lnTo>
                  <a:lnTo>
                    <a:pt x="19519" y="20492"/>
                  </a:lnTo>
                  <a:lnTo>
                    <a:pt x="19541" y="20447"/>
                  </a:lnTo>
                  <a:lnTo>
                    <a:pt x="19564" y="20402"/>
                  </a:lnTo>
                  <a:lnTo>
                    <a:pt x="19609" y="20334"/>
                  </a:lnTo>
                  <a:lnTo>
                    <a:pt x="19632" y="20288"/>
                  </a:lnTo>
                  <a:lnTo>
                    <a:pt x="19609" y="20130"/>
                  </a:lnTo>
                  <a:lnTo>
                    <a:pt x="19655" y="20107"/>
                  </a:lnTo>
                  <a:lnTo>
                    <a:pt x="19700" y="20039"/>
                  </a:lnTo>
                  <a:lnTo>
                    <a:pt x="19700" y="19790"/>
                  </a:lnTo>
                  <a:lnTo>
                    <a:pt x="19632" y="19722"/>
                  </a:lnTo>
                  <a:lnTo>
                    <a:pt x="19655" y="19677"/>
                  </a:lnTo>
                  <a:lnTo>
                    <a:pt x="19677" y="19609"/>
                  </a:lnTo>
                  <a:lnTo>
                    <a:pt x="19723" y="19586"/>
                  </a:lnTo>
                  <a:lnTo>
                    <a:pt x="19745" y="19541"/>
                  </a:lnTo>
                  <a:lnTo>
                    <a:pt x="19768" y="19496"/>
                  </a:lnTo>
                  <a:lnTo>
                    <a:pt x="19768" y="19473"/>
                  </a:lnTo>
                  <a:lnTo>
                    <a:pt x="19723" y="19405"/>
                  </a:lnTo>
                  <a:lnTo>
                    <a:pt x="19768" y="19337"/>
                  </a:lnTo>
                  <a:lnTo>
                    <a:pt x="19768" y="19315"/>
                  </a:lnTo>
                  <a:lnTo>
                    <a:pt x="19768" y="19224"/>
                  </a:lnTo>
                  <a:close/>
                  <a:moveTo>
                    <a:pt x="19428" y="20877"/>
                  </a:moveTo>
                  <a:lnTo>
                    <a:pt x="19428" y="20945"/>
                  </a:lnTo>
                  <a:lnTo>
                    <a:pt x="19406" y="20968"/>
                  </a:lnTo>
                  <a:lnTo>
                    <a:pt x="19428" y="20990"/>
                  </a:lnTo>
                  <a:lnTo>
                    <a:pt x="19473" y="20968"/>
                  </a:lnTo>
                  <a:lnTo>
                    <a:pt x="19473" y="20945"/>
                  </a:lnTo>
                  <a:lnTo>
                    <a:pt x="19473" y="20900"/>
                  </a:lnTo>
                  <a:lnTo>
                    <a:pt x="19428" y="20877"/>
                  </a:lnTo>
                  <a:close/>
                  <a:moveTo>
                    <a:pt x="3669" y="21058"/>
                  </a:moveTo>
                  <a:lnTo>
                    <a:pt x="3646" y="21081"/>
                  </a:lnTo>
                  <a:lnTo>
                    <a:pt x="3646" y="21104"/>
                  </a:lnTo>
                  <a:lnTo>
                    <a:pt x="3646" y="21126"/>
                  </a:lnTo>
                  <a:lnTo>
                    <a:pt x="3669" y="21104"/>
                  </a:lnTo>
                  <a:lnTo>
                    <a:pt x="3669" y="21081"/>
                  </a:lnTo>
                  <a:lnTo>
                    <a:pt x="3669" y="21058"/>
                  </a:lnTo>
                  <a:close/>
                  <a:moveTo>
                    <a:pt x="19338" y="21353"/>
                  </a:moveTo>
                  <a:lnTo>
                    <a:pt x="19270" y="21398"/>
                  </a:lnTo>
                  <a:lnTo>
                    <a:pt x="19224" y="21443"/>
                  </a:lnTo>
                  <a:lnTo>
                    <a:pt x="19202" y="21488"/>
                  </a:lnTo>
                  <a:lnTo>
                    <a:pt x="19224" y="21556"/>
                  </a:lnTo>
                  <a:lnTo>
                    <a:pt x="19224" y="21647"/>
                  </a:lnTo>
                  <a:lnTo>
                    <a:pt x="19292" y="21670"/>
                  </a:lnTo>
                  <a:lnTo>
                    <a:pt x="19315" y="21647"/>
                  </a:lnTo>
                  <a:lnTo>
                    <a:pt x="19383" y="21511"/>
                  </a:lnTo>
                  <a:lnTo>
                    <a:pt x="19360" y="21443"/>
                  </a:lnTo>
                  <a:lnTo>
                    <a:pt x="19338" y="21353"/>
                  </a:lnTo>
                  <a:close/>
                  <a:moveTo>
                    <a:pt x="19519" y="22689"/>
                  </a:moveTo>
                  <a:lnTo>
                    <a:pt x="19496" y="22711"/>
                  </a:lnTo>
                  <a:lnTo>
                    <a:pt x="19496" y="22756"/>
                  </a:lnTo>
                  <a:lnTo>
                    <a:pt x="19519" y="22779"/>
                  </a:lnTo>
                  <a:lnTo>
                    <a:pt x="19541" y="22779"/>
                  </a:lnTo>
                  <a:lnTo>
                    <a:pt x="19564" y="22734"/>
                  </a:lnTo>
                  <a:lnTo>
                    <a:pt x="19541" y="22689"/>
                  </a:lnTo>
                  <a:close/>
                  <a:moveTo>
                    <a:pt x="3895" y="23436"/>
                  </a:moveTo>
                  <a:lnTo>
                    <a:pt x="3873" y="23458"/>
                  </a:lnTo>
                  <a:lnTo>
                    <a:pt x="3895" y="23458"/>
                  </a:lnTo>
                  <a:lnTo>
                    <a:pt x="3895" y="23436"/>
                  </a:lnTo>
                  <a:close/>
                  <a:moveTo>
                    <a:pt x="3873" y="23458"/>
                  </a:moveTo>
                  <a:lnTo>
                    <a:pt x="3850" y="23481"/>
                  </a:lnTo>
                  <a:lnTo>
                    <a:pt x="3873" y="23481"/>
                  </a:lnTo>
                  <a:lnTo>
                    <a:pt x="3873" y="23458"/>
                  </a:lnTo>
                  <a:close/>
                  <a:moveTo>
                    <a:pt x="19768" y="23413"/>
                  </a:moveTo>
                  <a:lnTo>
                    <a:pt x="19768" y="23458"/>
                  </a:lnTo>
                  <a:lnTo>
                    <a:pt x="19813" y="23504"/>
                  </a:lnTo>
                  <a:lnTo>
                    <a:pt x="19858" y="23504"/>
                  </a:lnTo>
                  <a:lnTo>
                    <a:pt x="19836" y="23481"/>
                  </a:lnTo>
                  <a:lnTo>
                    <a:pt x="19790" y="23413"/>
                  </a:lnTo>
                  <a:close/>
                  <a:moveTo>
                    <a:pt x="7654" y="1"/>
                  </a:moveTo>
                  <a:lnTo>
                    <a:pt x="7563" y="46"/>
                  </a:lnTo>
                  <a:lnTo>
                    <a:pt x="7473" y="114"/>
                  </a:lnTo>
                  <a:lnTo>
                    <a:pt x="7337" y="182"/>
                  </a:lnTo>
                  <a:lnTo>
                    <a:pt x="7246" y="250"/>
                  </a:lnTo>
                  <a:lnTo>
                    <a:pt x="7133" y="318"/>
                  </a:lnTo>
                  <a:lnTo>
                    <a:pt x="7043" y="363"/>
                  </a:lnTo>
                  <a:lnTo>
                    <a:pt x="7043" y="408"/>
                  </a:lnTo>
                  <a:lnTo>
                    <a:pt x="7020" y="476"/>
                  </a:lnTo>
                  <a:lnTo>
                    <a:pt x="6929" y="544"/>
                  </a:lnTo>
                  <a:lnTo>
                    <a:pt x="6839" y="567"/>
                  </a:lnTo>
                  <a:lnTo>
                    <a:pt x="6816" y="589"/>
                  </a:lnTo>
                  <a:lnTo>
                    <a:pt x="6816" y="635"/>
                  </a:lnTo>
                  <a:lnTo>
                    <a:pt x="6771" y="680"/>
                  </a:lnTo>
                  <a:lnTo>
                    <a:pt x="6680" y="725"/>
                  </a:lnTo>
                  <a:lnTo>
                    <a:pt x="6612" y="725"/>
                  </a:lnTo>
                  <a:lnTo>
                    <a:pt x="6567" y="703"/>
                  </a:lnTo>
                  <a:lnTo>
                    <a:pt x="6341" y="793"/>
                  </a:lnTo>
                  <a:lnTo>
                    <a:pt x="6250" y="793"/>
                  </a:lnTo>
                  <a:lnTo>
                    <a:pt x="6160" y="861"/>
                  </a:lnTo>
                  <a:lnTo>
                    <a:pt x="6114" y="906"/>
                  </a:lnTo>
                  <a:lnTo>
                    <a:pt x="5978" y="952"/>
                  </a:lnTo>
                  <a:lnTo>
                    <a:pt x="5911" y="952"/>
                  </a:lnTo>
                  <a:lnTo>
                    <a:pt x="5775" y="929"/>
                  </a:lnTo>
                  <a:lnTo>
                    <a:pt x="5639" y="861"/>
                  </a:lnTo>
                  <a:lnTo>
                    <a:pt x="5571" y="816"/>
                  </a:lnTo>
                  <a:lnTo>
                    <a:pt x="5390" y="816"/>
                  </a:lnTo>
                  <a:lnTo>
                    <a:pt x="5254" y="793"/>
                  </a:lnTo>
                  <a:lnTo>
                    <a:pt x="5095" y="748"/>
                  </a:lnTo>
                  <a:lnTo>
                    <a:pt x="5028" y="725"/>
                  </a:lnTo>
                  <a:lnTo>
                    <a:pt x="4869" y="703"/>
                  </a:lnTo>
                  <a:lnTo>
                    <a:pt x="4756" y="748"/>
                  </a:lnTo>
                  <a:lnTo>
                    <a:pt x="4665" y="793"/>
                  </a:lnTo>
                  <a:lnTo>
                    <a:pt x="4597" y="816"/>
                  </a:lnTo>
                  <a:lnTo>
                    <a:pt x="4529" y="929"/>
                  </a:lnTo>
                  <a:lnTo>
                    <a:pt x="4507" y="974"/>
                  </a:lnTo>
                  <a:lnTo>
                    <a:pt x="4484" y="1042"/>
                  </a:lnTo>
                  <a:lnTo>
                    <a:pt x="4461" y="1065"/>
                  </a:lnTo>
                  <a:lnTo>
                    <a:pt x="4484" y="1133"/>
                  </a:lnTo>
                  <a:lnTo>
                    <a:pt x="4575" y="1155"/>
                  </a:lnTo>
                  <a:lnTo>
                    <a:pt x="4597" y="1201"/>
                  </a:lnTo>
                  <a:lnTo>
                    <a:pt x="4620" y="1246"/>
                  </a:lnTo>
                  <a:lnTo>
                    <a:pt x="4575" y="1291"/>
                  </a:lnTo>
                  <a:lnTo>
                    <a:pt x="4552" y="1337"/>
                  </a:lnTo>
                  <a:lnTo>
                    <a:pt x="4552" y="1359"/>
                  </a:lnTo>
                  <a:lnTo>
                    <a:pt x="4575" y="1404"/>
                  </a:lnTo>
                  <a:lnTo>
                    <a:pt x="4597" y="1427"/>
                  </a:lnTo>
                  <a:lnTo>
                    <a:pt x="4801" y="1427"/>
                  </a:lnTo>
                  <a:lnTo>
                    <a:pt x="4824" y="1450"/>
                  </a:lnTo>
                  <a:lnTo>
                    <a:pt x="4824" y="1495"/>
                  </a:lnTo>
                  <a:lnTo>
                    <a:pt x="4801" y="1540"/>
                  </a:lnTo>
                  <a:lnTo>
                    <a:pt x="4688" y="1586"/>
                  </a:lnTo>
                  <a:lnTo>
                    <a:pt x="4620" y="1631"/>
                  </a:lnTo>
                  <a:lnTo>
                    <a:pt x="4597" y="1699"/>
                  </a:lnTo>
                  <a:lnTo>
                    <a:pt x="4597" y="1744"/>
                  </a:lnTo>
                  <a:lnTo>
                    <a:pt x="4620" y="1789"/>
                  </a:lnTo>
                  <a:lnTo>
                    <a:pt x="4688" y="1835"/>
                  </a:lnTo>
                  <a:lnTo>
                    <a:pt x="4733" y="1857"/>
                  </a:lnTo>
                  <a:lnTo>
                    <a:pt x="4756" y="1903"/>
                  </a:lnTo>
                  <a:lnTo>
                    <a:pt x="4733" y="1948"/>
                  </a:lnTo>
                  <a:lnTo>
                    <a:pt x="4711" y="2016"/>
                  </a:lnTo>
                  <a:lnTo>
                    <a:pt x="4665" y="2106"/>
                  </a:lnTo>
                  <a:lnTo>
                    <a:pt x="4620" y="2152"/>
                  </a:lnTo>
                  <a:lnTo>
                    <a:pt x="4620" y="2174"/>
                  </a:lnTo>
                  <a:lnTo>
                    <a:pt x="4620" y="2197"/>
                  </a:lnTo>
                  <a:lnTo>
                    <a:pt x="4665" y="2242"/>
                  </a:lnTo>
                  <a:lnTo>
                    <a:pt x="4733" y="2310"/>
                  </a:lnTo>
                  <a:lnTo>
                    <a:pt x="4801" y="2355"/>
                  </a:lnTo>
                  <a:lnTo>
                    <a:pt x="4846" y="2378"/>
                  </a:lnTo>
                  <a:lnTo>
                    <a:pt x="4869" y="2401"/>
                  </a:lnTo>
                  <a:lnTo>
                    <a:pt x="4892" y="2446"/>
                  </a:lnTo>
                  <a:lnTo>
                    <a:pt x="4892" y="2514"/>
                  </a:lnTo>
                  <a:lnTo>
                    <a:pt x="4869" y="2559"/>
                  </a:lnTo>
                  <a:lnTo>
                    <a:pt x="4914" y="2605"/>
                  </a:lnTo>
                  <a:lnTo>
                    <a:pt x="5005" y="2605"/>
                  </a:lnTo>
                  <a:lnTo>
                    <a:pt x="5095" y="2627"/>
                  </a:lnTo>
                  <a:lnTo>
                    <a:pt x="5118" y="2605"/>
                  </a:lnTo>
                  <a:lnTo>
                    <a:pt x="5163" y="2605"/>
                  </a:lnTo>
                  <a:lnTo>
                    <a:pt x="5141" y="2763"/>
                  </a:lnTo>
                  <a:lnTo>
                    <a:pt x="5141" y="2831"/>
                  </a:lnTo>
                  <a:lnTo>
                    <a:pt x="5163" y="2854"/>
                  </a:lnTo>
                  <a:lnTo>
                    <a:pt x="5254" y="2899"/>
                  </a:lnTo>
                  <a:lnTo>
                    <a:pt x="5412" y="2899"/>
                  </a:lnTo>
                  <a:lnTo>
                    <a:pt x="5503" y="2922"/>
                  </a:lnTo>
                  <a:lnTo>
                    <a:pt x="5616" y="2967"/>
                  </a:lnTo>
                  <a:lnTo>
                    <a:pt x="5661" y="3012"/>
                  </a:lnTo>
                  <a:lnTo>
                    <a:pt x="5684" y="3057"/>
                  </a:lnTo>
                  <a:lnTo>
                    <a:pt x="5684" y="3125"/>
                  </a:lnTo>
                  <a:lnTo>
                    <a:pt x="5616" y="3193"/>
                  </a:lnTo>
                  <a:lnTo>
                    <a:pt x="5526" y="3216"/>
                  </a:lnTo>
                  <a:lnTo>
                    <a:pt x="5480" y="3239"/>
                  </a:lnTo>
                  <a:lnTo>
                    <a:pt x="5209" y="3374"/>
                  </a:lnTo>
                  <a:lnTo>
                    <a:pt x="5141" y="3420"/>
                  </a:lnTo>
                  <a:lnTo>
                    <a:pt x="5073" y="3488"/>
                  </a:lnTo>
                  <a:lnTo>
                    <a:pt x="5050" y="3533"/>
                  </a:lnTo>
                  <a:lnTo>
                    <a:pt x="5028" y="3578"/>
                  </a:lnTo>
                  <a:lnTo>
                    <a:pt x="5095" y="3759"/>
                  </a:lnTo>
                  <a:lnTo>
                    <a:pt x="5095" y="3827"/>
                  </a:lnTo>
                  <a:lnTo>
                    <a:pt x="5050" y="4008"/>
                  </a:lnTo>
                  <a:lnTo>
                    <a:pt x="5028" y="4076"/>
                  </a:lnTo>
                  <a:lnTo>
                    <a:pt x="5050" y="4122"/>
                  </a:lnTo>
                  <a:lnTo>
                    <a:pt x="5118" y="4144"/>
                  </a:lnTo>
                  <a:lnTo>
                    <a:pt x="5118" y="4190"/>
                  </a:lnTo>
                  <a:lnTo>
                    <a:pt x="5141" y="4212"/>
                  </a:lnTo>
                  <a:lnTo>
                    <a:pt x="5028" y="4280"/>
                  </a:lnTo>
                  <a:lnTo>
                    <a:pt x="4937" y="4348"/>
                  </a:lnTo>
                  <a:lnTo>
                    <a:pt x="4892" y="4348"/>
                  </a:lnTo>
                  <a:lnTo>
                    <a:pt x="4801" y="4461"/>
                  </a:lnTo>
                  <a:lnTo>
                    <a:pt x="4643" y="4688"/>
                  </a:lnTo>
                  <a:lnTo>
                    <a:pt x="4552" y="4756"/>
                  </a:lnTo>
                  <a:lnTo>
                    <a:pt x="4552" y="4801"/>
                  </a:lnTo>
                  <a:lnTo>
                    <a:pt x="4529" y="4846"/>
                  </a:lnTo>
                  <a:lnTo>
                    <a:pt x="4575" y="4914"/>
                  </a:lnTo>
                  <a:lnTo>
                    <a:pt x="4575" y="4959"/>
                  </a:lnTo>
                  <a:lnTo>
                    <a:pt x="4529" y="5027"/>
                  </a:lnTo>
                  <a:lnTo>
                    <a:pt x="4484" y="5073"/>
                  </a:lnTo>
                  <a:lnTo>
                    <a:pt x="4348" y="5141"/>
                  </a:lnTo>
                  <a:lnTo>
                    <a:pt x="4212" y="5186"/>
                  </a:lnTo>
                  <a:lnTo>
                    <a:pt x="4144" y="5231"/>
                  </a:lnTo>
                  <a:lnTo>
                    <a:pt x="4077" y="5367"/>
                  </a:lnTo>
                  <a:lnTo>
                    <a:pt x="4031" y="5525"/>
                  </a:lnTo>
                  <a:lnTo>
                    <a:pt x="4009" y="5571"/>
                  </a:lnTo>
                  <a:lnTo>
                    <a:pt x="3941" y="5752"/>
                  </a:lnTo>
                  <a:lnTo>
                    <a:pt x="3782" y="6001"/>
                  </a:lnTo>
                  <a:lnTo>
                    <a:pt x="3760" y="6046"/>
                  </a:lnTo>
                  <a:lnTo>
                    <a:pt x="3533" y="6159"/>
                  </a:lnTo>
                  <a:lnTo>
                    <a:pt x="3307" y="6295"/>
                  </a:lnTo>
                  <a:lnTo>
                    <a:pt x="3261" y="6341"/>
                  </a:lnTo>
                  <a:lnTo>
                    <a:pt x="3216" y="6454"/>
                  </a:lnTo>
                  <a:lnTo>
                    <a:pt x="3171" y="6590"/>
                  </a:lnTo>
                  <a:lnTo>
                    <a:pt x="3148" y="6658"/>
                  </a:lnTo>
                  <a:lnTo>
                    <a:pt x="2990" y="6816"/>
                  </a:lnTo>
                  <a:lnTo>
                    <a:pt x="2944" y="6929"/>
                  </a:lnTo>
                  <a:lnTo>
                    <a:pt x="2944" y="6997"/>
                  </a:lnTo>
                  <a:lnTo>
                    <a:pt x="2809" y="7042"/>
                  </a:lnTo>
                  <a:lnTo>
                    <a:pt x="2673" y="7088"/>
                  </a:lnTo>
                  <a:lnTo>
                    <a:pt x="2469" y="7110"/>
                  </a:lnTo>
                  <a:lnTo>
                    <a:pt x="2401" y="7133"/>
                  </a:lnTo>
                  <a:lnTo>
                    <a:pt x="2152" y="7224"/>
                  </a:lnTo>
                  <a:lnTo>
                    <a:pt x="2039" y="7224"/>
                  </a:lnTo>
                  <a:lnTo>
                    <a:pt x="1993" y="7178"/>
                  </a:lnTo>
                  <a:lnTo>
                    <a:pt x="1971" y="7110"/>
                  </a:lnTo>
                  <a:lnTo>
                    <a:pt x="1948" y="7020"/>
                  </a:lnTo>
                  <a:lnTo>
                    <a:pt x="1903" y="6997"/>
                  </a:lnTo>
                  <a:lnTo>
                    <a:pt x="1835" y="6952"/>
                  </a:lnTo>
                  <a:lnTo>
                    <a:pt x="1767" y="6952"/>
                  </a:lnTo>
                  <a:lnTo>
                    <a:pt x="1699" y="6997"/>
                  </a:lnTo>
                  <a:lnTo>
                    <a:pt x="1654" y="7042"/>
                  </a:lnTo>
                  <a:lnTo>
                    <a:pt x="1608" y="7065"/>
                  </a:lnTo>
                  <a:lnTo>
                    <a:pt x="1563" y="7110"/>
                  </a:lnTo>
                  <a:lnTo>
                    <a:pt x="1495" y="7246"/>
                  </a:lnTo>
                  <a:lnTo>
                    <a:pt x="1359" y="7450"/>
                  </a:lnTo>
                  <a:lnTo>
                    <a:pt x="1224" y="7586"/>
                  </a:lnTo>
                  <a:lnTo>
                    <a:pt x="1178" y="7631"/>
                  </a:lnTo>
                  <a:lnTo>
                    <a:pt x="1156" y="7654"/>
                  </a:lnTo>
                  <a:lnTo>
                    <a:pt x="1110" y="7699"/>
                  </a:lnTo>
                  <a:lnTo>
                    <a:pt x="1088" y="7744"/>
                  </a:lnTo>
                  <a:lnTo>
                    <a:pt x="1042" y="7903"/>
                  </a:lnTo>
                  <a:lnTo>
                    <a:pt x="1020" y="8039"/>
                  </a:lnTo>
                  <a:lnTo>
                    <a:pt x="1042" y="8061"/>
                  </a:lnTo>
                  <a:lnTo>
                    <a:pt x="1065" y="8084"/>
                  </a:lnTo>
                  <a:lnTo>
                    <a:pt x="1133" y="8129"/>
                  </a:lnTo>
                  <a:lnTo>
                    <a:pt x="1246" y="8197"/>
                  </a:lnTo>
                  <a:lnTo>
                    <a:pt x="1382" y="8220"/>
                  </a:lnTo>
                  <a:lnTo>
                    <a:pt x="1495" y="8243"/>
                  </a:lnTo>
                  <a:lnTo>
                    <a:pt x="1541" y="8265"/>
                  </a:lnTo>
                  <a:lnTo>
                    <a:pt x="1563" y="8310"/>
                  </a:lnTo>
                  <a:lnTo>
                    <a:pt x="1563" y="8333"/>
                  </a:lnTo>
                  <a:lnTo>
                    <a:pt x="1563" y="8446"/>
                  </a:lnTo>
                  <a:lnTo>
                    <a:pt x="1563" y="8560"/>
                  </a:lnTo>
                  <a:lnTo>
                    <a:pt x="1518" y="8673"/>
                  </a:lnTo>
                  <a:lnTo>
                    <a:pt x="1518" y="8763"/>
                  </a:lnTo>
                  <a:lnTo>
                    <a:pt x="1518" y="8831"/>
                  </a:lnTo>
                  <a:lnTo>
                    <a:pt x="1654" y="9012"/>
                  </a:lnTo>
                  <a:lnTo>
                    <a:pt x="1699" y="9012"/>
                  </a:lnTo>
                  <a:lnTo>
                    <a:pt x="1812" y="9035"/>
                  </a:lnTo>
                  <a:lnTo>
                    <a:pt x="1858" y="9012"/>
                  </a:lnTo>
                  <a:lnTo>
                    <a:pt x="1948" y="9012"/>
                  </a:lnTo>
                  <a:lnTo>
                    <a:pt x="1971" y="9035"/>
                  </a:lnTo>
                  <a:lnTo>
                    <a:pt x="1971" y="9080"/>
                  </a:lnTo>
                  <a:lnTo>
                    <a:pt x="1971" y="9261"/>
                  </a:lnTo>
                  <a:lnTo>
                    <a:pt x="2016" y="9329"/>
                  </a:lnTo>
                  <a:lnTo>
                    <a:pt x="2084" y="9443"/>
                  </a:lnTo>
                  <a:lnTo>
                    <a:pt x="2152" y="9556"/>
                  </a:lnTo>
                  <a:lnTo>
                    <a:pt x="2197" y="9714"/>
                  </a:lnTo>
                  <a:lnTo>
                    <a:pt x="2265" y="9828"/>
                  </a:lnTo>
                  <a:lnTo>
                    <a:pt x="2288" y="9895"/>
                  </a:lnTo>
                  <a:lnTo>
                    <a:pt x="2242" y="9918"/>
                  </a:lnTo>
                  <a:lnTo>
                    <a:pt x="2220" y="9963"/>
                  </a:lnTo>
                  <a:lnTo>
                    <a:pt x="2220" y="9986"/>
                  </a:lnTo>
                  <a:lnTo>
                    <a:pt x="2220" y="10031"/>
                  </a:lnTo>
                  <a:lnTo>
                    <a:pt x="2220" y="10077"/>
                  </a:lnTo>
                  <a:lnTo>
                    <a:pt x="2242" y="10099"/>
                  </a:lnTo>
                  <a:lnTo>
                    <a:pt x="2288" y="10122"/>
                  </a:lnTo>
                  <a:lnTo>
                    <a:pt x="2288" y="10145"/>
                  </a:lnTo>
                  <a:lnTo>
                    <a:pt x="2220" y="10167"/>
                  </a:lnTo>
                  <a:lnTo>
                    <a:pt x="2197" y="10167"/>
                  </a:lnTo>
                  <a:lnTo>
                    <a:pt x="2152" y="10190"/>
                  </a:lnTo>
                  <a:lnTo>
                    <a:pt x="2084" y="10258"/>
                  </a:lnTo>
                  <a:lnTo>
                    <a:pt x="2061" y="10280"/>
                  </a:lnTo>
                  <a:lnTo>
                    <a:pt x="1971" y="10280"/>
                  </a:lnTo>
                  <a:lnTo>
                    <a:pt x="1903" y="10258"/>
                  </a:lnTo>
                  <a:lnTo>
                    <a:pt x="1880" y="10212"/>
                  </a:lnTo>
                  <a:lnTo>
                    <a:pt x="1903" y="10167"/>
                  </a:lnTo>
                  <a:lnTo>
                    <a:pt x="1880" y="10122"/>
                  </a:lnTo>
                  <a:lnTo>
                    <a:pt x="1835" y="10145"/>
                  </a:lnTo>
                  <a:lnTo>
                    <a:pt x="1676" y="10190"/>
                  </a:lnTo>
                  <a:lnTo>
                    <a:pt x="1518" y="10235"/>
                  </a:lnTo>
                  <a:lnTo>
                    <a:pt x="1495" y="10280"/>
                  </a:lnTo>
                  <a:lnTo>
                    <a:pt x="1473" y="10326"/>
                  </a:lnTo>
                  <a:lnTo>
                    <a:pt x="1405" y="10348"/>
                  </a:lnTo>
                  <a:lnTo>
                    <a:pt x="1224" y="10348"/>
                  </a:lnTo>
                  <a:lnTo>
                    <a:pt x="1156" y="10303"/>
                  </a:lnTo>
                  <a:lnTo>
                    <a:pt x="1088" y="10258"/>
                  </a:lnTo>
                  <a:lnTo>
                    <a:pt x="748" y="10258"/>
                  </a:lnTo>
                  <a:lnTo>
                    <a:pt x="703" y="10235"/>
                  </a:lnTo>
                  <a:lnTo>
                    <a:pt x="635" y="10258"/>
                  </a:lnTo>
                  <a:lnTo>
                    <a:pt x="567" y="10235"/>
                  </a:lnTo>
                  <a:lnTo>
                    <a:pt x="544" y="10258"/>
                  </a:lnTo>
                  <a:lnTo>
                    <a:pt x="522" y="10258"/>
                  </a:lnTo>
                  <a:lnTo>
                    <a:pt x="499" y="10212"/>
                  </a:lnTo>
                  <a:lnTo>
                    <a:pt x="476" y="10212"/>
                  </a:lnTo>
                  <a:lnTo>
                    <a:pt x="454" y="10235"/>
                  </a:lnTo>
                  <a:lnTo>
                    <a:pt x="431" y="10258"/>
                  </a:lnTo>
                  <a:lnTo>
                    <a:pt x="431" y="10529"/>
                  </a:lnTo>
                  <a:lnTo>
                    <a:pt x="159" y="10529"/>
                  </a:lnTo>
                  <a:lnTo>
                    <a:pt x="91" y="10552"/>
                  </a:lnTo>
                  <a:lnTo>
                    <a:pt x="46" y="10575"/>
                  </a:lnTo>
                  <a:lnTo>
                    <a:pt x="1" y="10620"/>
                  </a:lnTo>
                  <a:lnTo>
                    <a:pt x="23" y="10733"/>
                  </a:lnTo>
                  <a:lnTo>
                    <a:pt x="46" y="10846"/>
                  </a:lnTo>
                  <a:lnTo>
                    <a:pt x="137" y="10824"/>
                  </a:lnTo>
                  <a:lnTo>
                    <a:pt x="205" y="10756"/>
                  </a:lnTo>
                  <a:lnTo>
                    <a:pt x="250" y="10711"/>
                  </a:lnTo>
                  <a:lnTo>
                    <a:pt x="363" y="10665"/>
                  </a:lnTo>
                  <a:lnTo>
                    <a:pt x="476" y="10620"/>
                  </a:lnTo>
                  <a:lnTo>
                    <a:pt x="363" y="10711"/>
                  </a:lnTo>
                  <a:lnTo>
                    <a:pt x="227" y="10801"/>
                  </a:lnTo>
                  <a:lnTo>
                    <a:pt x="182" y="10869"/>
                  </a:lnTo>
                  <a:lnTo>
                    <a:pt x="273" y="11050"/>
                  </a:lnTo>
                  <a:lnTo>
                    <a:pt x="363" y="11186"/>
                  </a:lnTo>
                  <a:lnTo>
                    <a:pt x="499" y="11299"/>
                  </a:lnTo>
                  <a:lnTo>
                    <a:pt x="839" y="11480"/>
                  </a:lnTo>
                  <a:lnTo>
                    <a:pt x="1178" y="11548"/>
                  </a:lnTo>
                  <a:lnTo>
                    <a:pt x="1246" y="11548"/>
                  </a:lnTo>
                  <a:lnTo>
                    <a:pt x="1337" y="11480"/>
                  </a:lnTo>
                  <a:lnTo>
                    <a:pt x="1541" y="11390"/>
                  </a:lnTo>
                  <a:lnTo>
                    <a:pt x="1608" y="11390"/>
                  </a:lnTo>
                  <a:lnTo>
                    <a:pt x="1654" y="11367"/>
                  </a:lnTo>
                  <a:lnTo>
                    <a:pt x="1722" y="11413"/>
                  </a:lnTo>
                  <a:lnTo>
                    <a:pt x="1744" y="11367"/>
                  </a:lnTo>
                  <a:lnTo>
                    <a:pt x="1767" y="11322"/>
                  </a:lnTo>
                  <a:lnTo>
                    <a:pt x="1790" y="11277"/>
                  </a:lnTo>
                  <a:lnTo>
                    <a:pt x="1835" y="11277"/>
                  </a:lnTo>
                  <a:lnTo>
                    <a:pt x="1858" y="11322"/>
                  </a:lnTo>
                  <a:lnTo>
                    <a:pt x="1858" y="11345"/>
                  </a:lnTo>
                  <a:lnTo>
                    <a:pt x="1790" y="11367"/>
                  </a:lnTo>
                  <a:lnTo>
                    <a:pt x="1699" y="11503"/>
                  </a:lnTo>
                  <a:lnTo>
                    <a:pt x="1586" y="11707"/>
                  </a:lnTo>
                  <a:lnTo>
                    <a:pt x="1518" y="11730"/>
                  </a:lnTo>
                  <a:lnTo>
                    <a:pt x="1450" y="11730"/>
                  </a:lnTo>
                  <a:lnTo>
                    <a:pt x="1314" y="11820"/>
                  </a:lnTo>
                  <a:lnTo>
                    <a:pt x="1224" y="11820"/>
                  </a:lnTo>
                  <a:lnTo>
                    <a:pt x="1178" y="11865"/>
                  </a:lnTo>
                  <a:lnTo>
                    <a:pt x="1088" y="11865"/>
                  </a:lnTo>
                  <a:lnTo>
                    <a:pt x="884" y="11956"/>
                  </a:lnTo>
                  <a:lnTo>
                    <a:pt x="839" y="11956"/>
                  </a:lnTo>
                  <a:lnTo>
                    <a:pt x="816" y="11911"/>
                  </a:lnTo>
                  <a:lnTo>
                    <a:pt x="748" y="11843"/>
                  </a:lnTo>
                  <a:lnTo>
                    <a:pt x="703" y="11843"/>
                  </a:lnTo>
                  <a:lnTo>
                    <a:pt x="635" y="11888"/>
                  </a:lnTo>
                  <a:lnTo>
                    <a:pt x="635" y="11956"/>
                  </a:lnTo>
                  <a:lnTo>
                    <a:pt x="657" y="12047"/>
                  </a:lnTo>
                  <a:lnTo>
                    <a:pt x="816" y="12205"/>
                  </a:lnTo>
                  <a:lnTo>
                    <a:pt x="952" y="12341"/>
                  </a:lnTo>
                  <a:lnTo>
                    <a:pt x="1088" y="12477"/>
                  </a:lnTo>
                  <a:lnTo>
                    <a:pt x="1246" y="12635"/>
                  </a:lnTo>
                  <a:lnTo>
                    <a:pt x="1473" y="12907"/>
                  </a:lnTo>
                  <a:lnTo>
                    <a:pt x="1541" y="12975"/>
                  </a:lnTo>
                  <a:lnTo>
                    <a:pt x="1835" y="13201"/>
                  </a:lnTo>
                  <a:lnTo>
                    <a:pt x="2016" y="13269"/>
                  </a:lnTo>
                  <a:lnTo>
                    <a:pt x="2152" y="13292"/>
                  </a:lnTo>
                  <a:lnTo>
                    <a:pt x="2265" y="13269"/>
                  </a:lnTo>
                  <a:lnTo>
                    <a:pt x="2559" y="13156"/>
                  </a:lnTo>
                  <a:lnTo>
                    <a:pt x="2695" y="13088"/>
                  </a:lnTo>
                  <a:lnTo>
                    <a:pt x="3058" y="12930"/>
                  </a:lnTo>
                  <a:lnTo>
                    <a:pt x="3103" y="12862"/>
                  </a:lnTo>
                  <a:lnTo>
                    <a:pt x="3239" y="12613"/>
                  </a:lnTo>
                  <a:lnTo>
                    <a:pt x="3239" y="12499"/>
                  </a:lnTo>
                  <a:lnTo>
                    <a:pt x="3193" y="12431"/>
                  </a:lnTo>
                  <a:lnTo>
                    <a:pt x="3171" y="12409"/>
                  </a:lnTo>
                  <a:lnTo>
                    <a:pt x="3126" y="12386"/>
                  </a:lnTo>
                  <a:lnTo>
                    <a:pt x="3058" y="12364"/>
                  </a:lnTo>
                  <a:lnTo>
                    <a:pt x="3103" y="12318"/>
                  </a:lnTo>
                  <a:lnTo>
                    <a:pt x="3103" y="12273"/>
                  </a:lnTo>
                  <a:lnTo>
                    <a:pt x="3171" y="12228"/>
                  </a:lnTo>
                  <a:lnTo>
                    <a:pt x="3239" y="12182"/>
                  </a:lnTo>
                  <a:lnTo>
                    <a:pt x="3261" y="12137"/>
                  </a:lnTo>
                  <a:lnTo>
                    <a:pt x="3284" y="12047"/>
                  </a:lnTo>
                  <a:lnTo>
                    <a:pt x="3239" y="12001"/>
                  </a:lnTo>
                  <a:lnTo>
                    <a:pt x="3171" y="11979"/>
                  </a:lnTo>
                  <a:lnTo>
                    <a:pt x="3307" y="11979"/>
                  </a:lnTo>
                  <a:lnTo>
                    <a:pt x="3397" y="12001"/>
                  </a:lnTo>
                  <a:lnTo>
                    <a:pt x="3510" y="11979"/>
                  </a:lnTo>
                  <a:lnTo>
                    <a:pt x="3601" y="11979"/>
                  </a:lnTo>
                  <a:lnTo>
                    <a:pt x="3669" y="12001"/>
                  </a:lnTo>
                  <a:lnTo>
                    <a:pt x="3601" y="12024"/>
                  </a:lnTo>
                  <a:lnTo>
                    <a:pt x="3533" y="12047"/>
                  </a:lnTo>
                  <a:lnTo>
                    <a:pt x="3465" y="12069"/>
                  </a:lnTo>
                  <a:lnTo>
                    <a:pt x="3443" y="12228"/>
                  </a:lnTo>
                  <a:lnTo>
                    <a:pt x="3533" y="12250"/>
                  </a:lnTo>
                  <a:lnTo>
                    <a:pt x="3601" y="12228"/>
                  </a:lnTo>
                  <a:lnTo>
                    <a:pt x="3601" y="12228"/>
                  </a:lnTo>
                  <a:lnTo>
                    <a:pt x="3556" y="12250"/>
                  </a:lnTo>
                  <a:lnTo>
                    <a:pt x="3510" y="12318"/>
                  </a:lnTo>
                  <a:lnTo>
                    <a:pt x="3465" y="12454"/>
                  </a:lnTo>
                  <a:lnTo>
                    <a:pt x="3714" y="12477"/>
                  </a:lnTo>
                  <a:lnTo>
                    <a:pt x="3805" y="12454"/>
                  </a:lnTo>
                  <a:lnTo>
                    <a:pt x="3918" y="12409"/>
                  </a:lnTo>
                  <a:lnTo>
                    <a:pt x="3850" y="12454"/>
                  </a:lnTo>
                  <a:lnTo>
                    <a:pt x="3692" y="12522"/>
                  </a:lnTo>
                  <a:lnTo>
                    <a:pt x="3601" y="12590"/>
                  </a:lnTo>
                  <a:lnTo>
                    <a:pt x="3533" y="12658"/>
                  </a:lnTo>
                  <a:lnTo>
                    <a:pt x="3578" y="12681"/>
                  </a:lnTo>
                  <a:lnTo>
                    <a:pt x="3533" y="12748"/>
                  </a:lnTo>
                  <a:lnTo>
                    <a:pt x="3578" y="12907"/>
                  </a:lnTo>
                  <a:lnTo>
                    <a:pt x="3624" y="12952"/>
                  </a:lnTo>
                  <a:lnTo>
                    <a:pt x="3692" y="12952"/>
                  </a:lnTo>
                  <a:lnTo>
                    <a:pt x="3692" y="12975"/>
                  </a:lnTo>
                  <a:lnTo>
                    <a:pt x="3714" y="13088"/>
                  </a:lnTo>
                  <a:lnTo>
                    <a:pt x="3737" y="13201"/>
                  </a:lnTo>
                  <a:lnTo>
                    <a:pt x="3737" y="13337"/>
                  </a:lnTo>
                  <a:lnTo>
                    <a:pt x="3737" y="13428"/>
                  </a:lnTo>
                  <a:lnTo>
                    <a:pt x="3601" y="13835"/>
                  </a:lnTo>
                  <a:lnTo>
                    <a:pt x="3556" y="14039"/>
                  </a:lnTo>
                  <a:lnTo>
                    <a:pt x="3578" y="14062"/>
                  </a:lnTo>
                  <a:lnTo>
                    <a:pt x="3601" y="14107"/>
                  </a:lnTo>
                  <a:lnTo>
                    <a:pt x="3624" y="14243"/>
                  </a:lnTo>
                  <a:lnTo>
                    <a:pt x="3669" y="14311"/>
                  </a:lnTo>
                  <a:lnTo>
                    <a:pt x="3646" y="14356"/>
                  </a:lnTo>
                  <a:lnTo>
                    <a:pt x="3646" y="14401"/>
                  </a:lnTo>
                  <a:lnTo>
                    <a:pt x="3669" y="14424"/>
                  </a:lnTo>
                  <a:lnTo>
                    <a:pt x="3827" y="14515"/>
                  </a:lnTo>
                  <a:lnTo>
                    <a:pt x="3827" y="14515"/>
                  </a:lnTo>
                  <a:lnTo>
                    <a:pt x="3692" y="14492"/>
                  </a:lnTo>
                  <a:lnTo>
                    <a:pt x="3669" y="14537"/>
                  </a:lnTo>
                  <a:lnTo>
                    <a:pt x="3669" y="14560"/>
                  </a:lnTo>
                  <a:lnTo>
                    <a:pt x="3669" y="14673"/>
                  </a:lnTo>
                  <a:lnTo>
                    <a:pt x="3692" y="14764"/>
                  </a:lnTo>
                  <a:lnTo>
                    <a:pt x="3760" y="14718"/>
                  </a:lnTo>
                  <a:lnTo>
                    <a:pt x="3805" y="14605"/>
                  </a:lnTo>
                  <a:lnTo>
                    <a:pt x="3827" y="14718"/>
                  </a:lnTo>
                  <a:lnTo>
                    <a:pt x="3805" y="14809"/>
                  </a:lnTo>
                  <a:lnTo>
                    <a:pt x="3760" y="14922"/>
                  </a:lnTo>
                  <a:lnTo>
                    <a:pt x="3737" y="15013"/>
                  </a:lnTo>
                  <a:lnTo>
                    <a:pt x="3737" y="15035"/>
                  </a:lnTo>
                  <a:lnTo>
                    <a:pt x="3760" y="15081"/>
                  </a:lnTo>
                  <a:lnTo>
                    <a:pt x="3782" y="15262"/>
                  </a:lnTo>
                  <a:lnTo>
                    <a:pt x="3805" y="15352"/>
                  </a:lnTo>
                  <a:lnTo>
                    <a:pt x="3827" y="15488"/>
                  </a:lnTo>
                  <a:lnTo>
                    <a:pt x="3873" y="15647"/>
                  </a:lnTo>
                  <a:lnTo>
                    <a:pt x="3963" y="15873"/>
                  </a:lnTo>
                  <a:lnTo>
                    <a:pt x="3941" y="15964"/>
                  </a:lnTo>
                  <a:lnTo>
                    <a:pt x="4031" y="16235"/>
                  </a:lnTo>
                  <a:lnTo>
                    <a:pt x="4099" y="16847"/>
                  </a:lnTo>
                  <a:lnTo>
                    <a:pt x="4190" y="17096"/>
                  </a:lnTo>
                  <a:lnTo>
                    <a:pt x="4212" y="17186"/>
                  </a:lnTo>
                  <a:lnTo>
                    <a:pt x="4303" y="17322"/>
                  </a:lnTo>
                  <a:lnTo>
                    <a:pt x="4371" y="17458"/>
                  </a:lnTo>
                  <a:lnTo>
                    <a:pt x="4416" y="17503"/>
                  </a:lnTo>
                  <a:lnTo>
                    <a:pt x="4484" y="17503"/>
                  </a:lnTo>
                  <a:lnTo>
                    <a:pt x="4439" y="17571"/>
                  </a:lnTo>
                  <a:lnTo>
                    <a:pt x="4484" y="17594"/>
                  </a:lnTo>
                  <a:lnTo>
                    <a:pt x="4507" y="17639"/>
                  </a:lnTo>
                  <a:lnTo>
                    <a:pt x="4575" y="17707"/>
                  </a:lnTo>
                  <a:lnTo>
                    <a:pt x="4461" y="17707"/>
                  </a:lnTo>
                  <a:lnTo>
                    <a:pt x="4529" y="17798"/>
                  </a:lnTo>
                  <a:lnTo>
                    <a:pt x="4575" y="17979"/>
                  </a:lnTo>
                  <a:lnTo>
                    <a:pt x="4665" y="18092"/>
                  </a:lnTo>
                  <a:lnTo>
                    <a:pt x="4688" y="18115"/>
                  </a:lnTo>
                  <a:lnTo>
                    <a:pt x="4801" y="18273"/>
                  </a:lnTo>
                  <a:lnTo>
                    <a:pt x="4846" y="18319"/>
                  </a:lnTo>
                  <a:lnTo>
                    <a:pt x="4892" y="18386"/>
                  </a:lnTo>
                  <a:lnTo>
                    <a:pt x="4937" y="18454"/>
                  </a:lnTo>
                  <a:lnTo>
                    <a:pt x="4937" y="18522"/>
                  </a:lnTo>
                  <a:lnTo>
                    <a:pt x="5005" y="18681"/>
                  </a:lnTo>
                  <a:lnTo>
                    <a:pt x="5005" y="18726"/>
                  </a:lnTo>
                  <a:lnTo>
                    <a:pt x="5028" y="18817"/>
                  </a:lnTo>
                  <a:lnTo>
                    <a:pt x="5118" y="18975"/>
                  </a:lnTo>
                  <a:lnTo>
                    <a:pt x="5163" y="19134"/>
                  </a:lnTo>
                  <a:lnTo>
                    <a:pt x="5163" y="19202"/>
                  </a:lnTo>
                  <a:lnTo>
                    <a:pt x="5163" y="19247"/>
                  </a:lnTo>
                  <a:lnTo>
                    <a:pt x="5231" y="19609"/>
                  </a:lnTo>
                  <a:lnTo>
                    <a:pt x="5254" y="19677"/>
                  </a:lnTo>
                  <a:lnTo>
                    <a:pt x="5322" y="19790"/>
                  </a:lnTo>
                  <a:lnTo>
                    <a:pt x="5367" y="20017"/>
                  </a:lnTo>
                  <a:lnTo>
                    <a:pt x="5571" y="20424"/>
                  </a:lnTo>
                  <a:lnTo>
                    <a:pt x="5594" y="20447"/>
                  </a:lnTo>
                  <a:lnTo>
                    <a:pt x="5661" y="20515"/>
                  </a:lnTo>
                  <a:lnTo>
                    <a:pt x="5752" y="20628"/>
                  </a:lnTo>
                  <a:lnTo>
                    <a:pt x="5843" y="20719"/>
                  </a:lnTo>
                  <a:lnTo>
                    <a:pt x="5933" y="20900"/>
                  </a:lnTo>
                  <a:lnTo>
                    <a:pt x="6001" y="20990"/>
                  </a:lnTo>
                  <a:lnTo>
                    <a:pt x="6092" y="21239"/>
                  </a:lnTo>
                  <a:lnTo>
                    <a:pt x="6160" y="21443"/>
                  </a:lnTo>
                  <a:lnTo>
                    <a:pt x="6295" y="21760"/>
                  </a:lnTo>
                  <a:lnTo>
                    <a:pt x="6318" y="21828"/>
                  </a:lnTo>
                  <a:lnTo>
                    <a:pt x="6363" y="21919"/>
                  </a:lnTo>
                  <a:lnTo>
                    <a:pt x="6363" y="21941"/>
                  </a:lnTo>
                  <a:lnTo>
                    <a:pt x="6363" y="22009"/>
                  </a:lnTo>
                  <a:lnTo>
                    <a:pt x="6386" y="22055"/>
                  </a:lnTo>
                  <a:lnTo>
                    <a:pt x="6409" y="22077"/>
                  </a:lnTo>
                  <a:lnTo>
                    <a:pt x="6499" y="22145"/>
                  </a:lnTo>
                  <a:lnTo>
                    <a:pt x="6567" y="22462"/>
                  </a:lnTo>
                  <a:lnTo>
                    <a:pt x="6522" y="22462"/>
                  </a:lnTo>
                  <a:lnTo>
                    <a:pt x="6499" y="22326"/>
                  </a:lnTo>
                  <a:lnTo>
                    <a:pt x="6477" y="22213"/>
                  </a:lnTo>
                  <a:lnTo>
                    <a:pt x="6431" y="22145"/>
                  </a:lnTo>
                  <a:lnTo>
                    <a:pt x="6409" y="22145"/>
                  </a:lnTo>
                  <a:lnTo>
                    <a:pt x="6454" y="22349"/>
                  </a:lnTo>
                  <a:lnTo>
                    <a:pt x="6477" y="22530"/>
                  </a:lnTo>
                  <a:lnTo>
                    <a:pt x="6545" y="22689"/>
                  </a:lnTo>
                  <a:lnTo>
                    <a:pt x="6545" y="22711"/>
                  </a:lnTo>
                  <a:lnTo>
                    <a:pt x="6567" y="22734"/>
                  </a:lnTo>
                  <a:lnTo>
                    <a:pt x="6590" y="22756"/>
                  </a:lnTo>
                  <a:lnTo>
                    <a:pt x="6590" y="22802"/>
                  </a:lnTo>
                  <a:lnTo>
                    <a:pt x="6658" y="22960"/>
                  </a:lnTo>
                  <a:lnTo>
                    <a:pt x="6703" y="23006"/>
                  </a:lnTo>
                  <a:lnTo>
                    <a:pt x="6975" y="23368"/>
                  </a:lnTo>
                  <a:lnTo>
                    <a:pt x="7065" y="23436"/>
                  </a:lnTo>
                  <a:lnTo>
                    <a:pt x="7246" y="23572"/>
                  </a:lnTo>
                  <a:lnTo>
                    <a:pt x="7428" y="23617"/>
                  </a:lnTo>
                  <a:lnTo>
                    <a:pt x="7473" y="23572"/>
                  </a:lnTo>
                  <a:lnTo>
                    <a:pt x="7609" y="23526"/>
                  </a:lnTo>
                  <a:lnTo>
                    <a:pt x="7858" y="23368"/>
                  </a:lnTo>
                  <a:lnTo>
                    <a:pt x="7903" y="23277"/>
                  </a:lnTo>
                  <a:lnTo>
                    <a:pt x="7903" y="23141"/>
                  </a:lnTo>
                  <a:lnTo>
                    <a:pt x="7948" y="22960"/>
                  </a:lnTo>
                  <a:lnTo>
                    <a:pt x="8016" y="22892"/>
                  </a:lnTo>
                  <a:lnTo>
                    <a:pt x="8130" y="22802"/>
                  </a:lnTo>
                  <a:lnTo>
                    <a:pt x="8582" y="22666"/>
                  </a:lnTo>
                  <a:lnTo>
                    <a:pt x="8764" y="22689"/>
                  </a:lnTo>
                  <a:lnTo>
                    <a:pt x="8922" y="22734"/>
                  </a:lnTo>
                  <a:lnTo>
                    <a:pt x="8877" y="22689"/>
                  </a:lnTo>
                  <a:lnTo>
                    <a:pt x="8809" y="22666"/>
                  </a:lnTo>
                  <a:lnTo>
                    <a:pt x="8673" y="22643"/>
                  </a:lnTo>
                  <a:lnTo>
                    <a:pt x="8605" y="22621"/>
                  </a:lnTo>
                  <a:lnTo>
                    <a:pt x="8560" y="22575"/>
                  </a:lnTo>
                  <a:lnTo>
                    <a:pt x="8537" y="22530"/>
                  </a:lnTo>
                  <a:lnTo>
                    <a:pt x="8537" y="22439"/>
                  </a:lnTo>
                  <a:lnTo>
                    <a:pt x="8582" y="22326"/>
                  </a:lnTo>
                  <a:lnTo>
                    <a:pt x="8809" y="22055"/>
                  </a:lnTo>
                  <a:lnTo>
                    <a:pt x="8786" y="21941"/>
                  </a:lnTo>
                  <a:lnTo>
                    <a:pt x="8854" y="21873"/>
                  </a:lnTo>
                  <a:lnTo>
                    <a:pt x="8899" y="21828"/>
                  </a:lnTo>
                  <a:lnTo>
                    <a:pt x="9058" y="21828"/>
                  </a:lnTo>
                  <a:lnTo>
                    <a:pt x="9126" y="21851"/>
                  </a:lnTo>
                  <a:lnTo>
                    <a:pt x="9194" y="21828"/>
                  </a:lnTo>
                  <a:lnTo>
                    <a:pt x="9262" y="21828"/>
                  </a:lnTo>
                  <a:lnTo>
                    <a:pt x="9262" y="21466"/>
                  </a:lnTo>
                  <a:lnTo>
                    <a:pt x="9262" y="21126"/>
                  </a:lnTo>
                  <a:lnTo>
                    <a:pt x="9262" y="21058"/>
                  </a:lnTo>
                  <a:lnTo>
                    <a:pt x="9239" y="21013"/>
                  </a:lnTo>
                  <a:lnTo>
                    <a:pt x="9148" y="21036"/>
                  </a:lnTo>
                  <a:lnTo>
                    <a:pt x="9194" y="20990"/>
                  </a:lnTo>
                  <a:lnTo>
                    <a:pt x="9216" y="20922"/>
                  </a:lnTo>
                  <a:lnTo>
                    <a:pt x="9194" y="20809"/>
                  </a:lnTo>
                  <a:lnTo>
                    <a:pt x="9216" y="20719"/>
                  </a:lnTo>
                  <a:lnTo>
                    <a:pt x="9284" y="20492"/>
                  </a:lnTo>
                  <a:lnTo>
                    <a:pt x="9375" y="20288"/>
                  </a:lnTo>
                  <a:lnTo>
                    <a:pt x="9420" y="20243"/>
                  </a:lnTo>
                  <a:lnTo>
                    <a:pt x="9511" y="20107"/>
                  </a:lnTo>
                  <a:lnTo>
                    <a:pt x="9579" y="19926"/>
                  </a:lnTo>
                  <a:lnTo>
                    <a:pt x="9669" y="19383"/>
                  </a:lnTo>
                  <a:lnTo>
                    <a:pt x="9624" y="19315"/>
                  </a:lnTo>
                  <a:lnTo>
                    <a:pt x="9488" y="19247"/>
                  </a:lnTo>
                  <a:lnTo>
                    <a:pt x="9443" y="19179"/>
                  </a:lnTo>
                  <a:lnTo>
                    <a:pt x="9511" y="19088"/>
                  </a:lnTo>
                  <a:lnTo>
                    <a:pt x="9579" y="19179"/>
                  </a:lnTo>
                  <a:lnTo>
                    <a:pt x="9601" y="19247"/>
                  </a:lnTo>
                  <a:lnTo>
                    <a:pt x="9647" y="19269"/>
                  </a:lnTo>
                  <a:lnTo>
                    <a:pt x="9579" y="19111"/>
                  </a:lnTo>
                  <a:lnTo>
                    <a:pt x="9579" y="19043"/>
                  </a:lnTo>
                  <a:lnTo>
                    <a:pt x="9579" y="18975"/>
                  </a:lnTo>
                  <a:lnTo>
                    <a:pt x="9511" y="18817"/>
                  </a:lnTo>
                  <a:lnTo>
                    <a:pt x="9488" y="18681"/>
                  </a:lnTo>
                  <a:lnTo>
                    <a:pt x="9511" y="18613"/>
                  </a:lnTo>
                  <a:lnTo>
                    <a:pt x="9533" y="18568"/>
                  </a:lnTo>
                  <a:lnTo>
                    <a:pt x="9533" y="18454"/>
                  </a:lnTo>
                  <a:lnTo>
                    <a:pt x="9533" y="18386"/>
                  </a:lnTo>
                  <a:lnTo>
                    <a:pt x="9465" y="18205"/>
                  </a:lnTo>
                  <a:lnTo>
                    <a:pt x="9443" y="17979"/>
                  </a:lnTo>
                  <a:lnTo>
                    <a:pt x="9465" y="17775"/>
                  </a:lnTo>
                  <a:lnTo>
                    <a:pt x="9624" y="17458"/>
                  </a:lnTo>
                  <a:lnTo>
                    <a:pt x="9692" y="17390"/>
                  </a:lnTo>
                  <a:lnTo>
                    <a:pt x="9896" y="17300"/>
                  </a:lnTo>
                  <a:lnTo>
                    <a:pt x="9964" y="17300"/>
                  </a:lnTo>
                  <a:lnTo>
                    <a:pt x="10009" y="17322"/>
                  </a:lnTo>
                  <a:lnTo>
                    <a:pt x="10054" y="17413"/>
                  </a:lnTo>
                  <a:lnTo>
                    <a:pt x="10077" y="17390"/>
                  </a:lnTo>
                  <a:lnTo>
                    <a:pt x="10122" y="17413"/>
                  </a:lnTo>
                  <a:lnTo>
                    <a:pt x="10167" y="17413"/>
                  </a:lnTo>
                  <a:lnTo>
                    <a:pt x="10190" y="17368"/>
                  </a:lnTo>
                  <a:lnTo>
                    <a:pt x="10213" y="17322"/>
                  </a:lnTo>
                  <a:lnTo>
                    <a:pt x="10281" y="17254"/>
                  </a:lnTo>
                  <a:lnTo>
                    <a:pt x="10371" y="17005"/>
                  </a:lnTo>
                  <a:lnTo>
                    <a:pt x="10416" y="16937"/>
                  </a:lnTo>
                  <a:lnTo>
                    <a:pt x="10507" y="16915"/>
                  </a:lnTo>
                  <a:lnTo>
                    <a:pt x="10756" y="16937"/>
                  </a:lnTo>
                  <a:lnTo>
                    <a:pt x="10801" y="16937"/>
                  </a:lnTo>
                  <a:lnTo>
                    <a:pt x="11096" y="16824"/>
                  </a:lnTo>
                  <a:lnTo>
                    <a:pt x="11186" y="16756"/>
                  </a:lnTo>
                  <a:lnTo>
                    <a:pt x="11232" y="16666"/>
                  </a:lnTo>
                  <a:lnTo>
                    <a:pt x="11254" y="16643"/>
                  </a:lnTo>
                  <a:lnTo>
                    <a:pt x="11254" y="16575"/>
                  </a:lnTo>
                  <a:lnTo>
                    <a:pt x="11254" y="16530"/>
                  </a:lnTo>
                  <a:lnTo>
                    <a:pt x="11232" y="16484"/>
                  </a:lnTo>
                  <a:lnTo>
                    <a:pt x="11209" y="16439"/>
                  </a:lnTo>
                  <a:lnTo>
                    <a:pt x="11209" y="16417"/>
                  </a:lnTo>
                  <a:lnTo>
                    <a:pt x="11277" y="16326"/>
                  </a:lnTo>
                  <a:lnTo>
                    <a:pt x="11458" y="16167"/>
                  </a:lnTo>
                  <a:lnTo>
                    <a:pt x="11752" y="16009"/>
                  </a:lnTo>
                  <a:lnTo>
                    <a:pt x="11934" y="15896"/>
                  </a:lnTo>
                  <a:lnTo>
                    <a:pt x="12092" y="15737"/>
                  </a:lnTo>
                  <a:lnTo>
                    <a:pt x="12228" y="15556"/>
                  </a:lnTo>
                  <a:lnTo>
                    <a:pt x="12296" y="15511"/>
                  </a:lnTo>
                  <a:lnTo>
                    <a:pt x="12658" y="15330"/>
                  </a:lnTo>
                  <a:lnTo>
                    <a:pt x="12703" y="15239"/>
                  </a:lnTo>
                  <a:lnTo>
                    <a:pt x="12930" y="14990"/>
                  </a:lnTo>
                  <a:lnTo>
                    <a:pt x="13043" y="14832"/>
                  </a:lnTo>
                  <a:lnTo>
                    <a:pt x="13111" y="14764"/>
                  </a:lnTo>
                  <a:lnTo>
                    <a:pt x="13156" y="14696"/>
                  </a:lnTo>
                  <a:lnTo>
                    <a:pt x="13179" y="14628"/>
                  </a:lnTo>
                  <a:lnTo>
                    <a:pt x="13541" y="14311"/>
                  </a:lnTo>
                  <a:lnTo>
                    <a:pt x="13722" y="14220"/>
                  </a:lnTo>
                  <a:lnTo>
                    <a:pt x="13700" y="14175"/>
                  </a:lnTo>
                  <a:lnTo>
                    <a:pt x="13654" y="14175"/>
                  </a:lnTo>
                  <a:lnTo>
                    <a:pt x="13541" y="14243"/>
                  </a:lnTo>
                  <a:lnTo>
                    <a:pt x="13496" y="14243"/>
                  </a:lnTo>
                  <a:lnTo>
                    <a:pt x="13496" y="14220"/>
                  </a:lnTo>
                  <a:lnTo>
                    <a:pt x="13564" y="14107"/>
                  </a:lnTo>
                  <a:lnTo>
                    <a:pt x="13722" y="13994"/>
                  </a:lnTo>
                  <a:lnTo>
                    <a:pt x="13768" y="13994"/>
                  </a:lnTo>
                  <a:lnTo>
                    <a:pt x="13813" y="14016"/>
                  </a:lnTo>
                  <a:lnTo>
                    <a:pt x="13813" y="14107"/>
                  </a:lnTo>
                  <a:lnTo>
                    <a:pt x="13768" y="14130"/>
                  </a:lnTo>
                  <a:lnTo>
                    <a:pt x="13768" y="14152"/>
                  </a:lnTo>
                  <a:lnTo>
                    <a:pt x="13813" y="14152"/>
                  </a:lnTo>
                  <a:lnTo>
                    <a:pt x="14039" y="14062"/>
                  </a:lnTo>
                  <a:lnTo>
                    <a:pt x="14334" y="13994"/>
                  </a:lnTo>
                  <a:lnTo>
                    <a:pt x="14379" y="13971"/>
                  </a:lnTo>
                  <a:lnTo>
                    <a:pt x="14402" y="13948"/>
                  </a:lnTo>
                  <a:lnTo>
                    <a:pt x="14402" y="13903"/>
                  </a:lnTo>
                  <a:lnTo>
                    <a:pt x="14356" y="13858"/>
                  </a:lnTo>
                  <a:lnTo>
                    <a:pt x="14402" y="13858"/>
                  </a:lnTo>
                  <a:lnTo>
                    <a:pt x="14447" y="13881"/>
                  </a:lnTo>
                  <a:lnTo>
                    <a:pt x="14515" y="13813"/>
                  </a:lnTo>
                  <a:lnTo>
                    <a:pt x="14560" y="13745"/>
                  </a:lnTo>
                  <a:lnTo>
                    <a:pt x="14764" y="13631"/>
                  </a:lnTo>
                  <a:lnTo>
                    <a:pt x="14764" y="13609"/>
                  </a:lnTo>
                  <a:lnTo>
                    <a:pt x="14764" y="13541"/>
                  </a:lnTo>
                  <a:lnTo>
                    <a:pt x="14832" y="13450"/>
                  </a:lnTo>
                  <a:lnTo>
                    <a:pt x="14900" y="13382"/>
                  </a:lnTo>
                  <a:lnTo>
                    <a:pt x="14922" y="13314"/>
                  </a:lnTo>
                  <a:lnTo>
                    <a:pt x="14900" y="13269"/>
                  </a:lnTo>
                  <a:lnTo>
                    <a:pt x="14877" y="13088"/>
                  </a:lnTo>
                  <a:lnTo>
                    <a:pt x="14832" y="12975"/>
                  </a:lnTo>
                  <a:lnTo>
                    <a:pt x="14832" y="12862"/>
                  </a:lnTo>
                  <a:lnTo>
                    <a:pt x="14922" y="12748"/>
                  </a:lnTo>
                  <a:lnTo>
                    <a:pt x="15036" y="12635"/>
                  </a:lnTo>
                  <a:lnTo>
                    <a:pt x="15103" y="12590"/>
                  </a:lnTo>
                  <a:lnTo>
                    <a:pt x="15488" y="12499"/>
                  </a:lnTo>
                  <a:lnTo>
                    <a:pt x="15602" y="12431"/>
                  </a:lnTo>
                  <a:lnTo>
                    <a:pt x="15715" y="12364"/>
                  </a:lnTo>
                  <a:lnTo>
                    <a:pt x="15783" y="12205"/>
                  </a:lnTo>
                  <a:lnTo>
                    <a:pt x="15828" y="12160"/>
                  </a:lnTo>
                  <a:lnTo>
                    <a:pt x="15873" y="12092"/>
                  </a:lnTo>
                  <a:lnTo>
                    <a:pt x="15805" y="12047"/>
                  </a:lnTo>
                  <a:lnTo>
                    <a:pt x="15760" y="12024"/>
                  </a:lnTo>
                  <a:lnTo>
                    <a:pt x="15715" y="11979"/>
                  </a:lnTo>
                  <a:lnTo>
                    <a:pt x="15692" y="11888"/>
                  </a:lnTo>
                  <a:lnTo>
                    <a:pt x="15737" y="11979"/>
                  </a:lnTo>
                  <a:lnTo>
                    <a:pt x="15805" y="12024"/>
                  </a:lnTo>
                  <a:lnTo>
                    <a:pt x="15896" y="12092"/>
                  </a:lnTo>
                  <a:lnTo>
                    <a:pt x="15896" y="12182"/>
                  </a:lnTo>
                  <a:lnTo>
                    <a:pt x="15828" y="12386"/>
                  </a:lnTo>
                  <a:lnTo>
                    <a:pt x="15783" y="12477"/>
                  </a:lnTo>
                  <a:lnTo>
                    <a:pt x="15851" y="12522"/>
                  </a:lnTo>
                  <a:lnTo>
                    <a:pt x="15941" y="12522"/>
                  </a:lnTo>
                  <a:lnTo>
                    <a:pt x="15964" y="12454"/>
                  </a:lnTo>
                  <a:lnTo>
                    <a:pt x="15964" y="12409"/>
                  </a:lnTo>
                  <a:lnTo>
                    <a:pt x="15987" y="12431"/>
                  </a:lnTo>
                  <a:lnTo>
                    <a:pt x="16100" y="12545"/>
                  </a:lnTo>
                  <a:lnTo>
                    <a:pt x="16213" y="12499"/>
                  </a:lnTo>
                  <a:lnTo>
                    <a:pt x="16213" y="12454"/>
                  </a:lnTo>
                  <a:lnTo>
                    <a:pt x="16190" y="12341"/>
                  </a:lnTo>
                  <a:lnTo>
                    <a:pt x="16258" y="12092"/>
                  </a:lnTo>
                  <a:lnTo>
                    <a:pt x="16258" y="12160"/>
                  </a:lnTo>
                  <a:lnTo>
                    <a:pt x="16304" y="12160"/>
                  </a:lnTo>
                  <a:lnTo>
                    <a:pt x="16326" y="12182"/>
                  </a:lnTo>
                  <a:lnTo>
                    <a:pt x="16326" y="12205"/>
                  </a:lnTo>
                  <a:lnTo>
                    <a:pt x="16304" y="12431"/>
                  </a:lnTo>
                  <a:lnTo>
                    <a:pt x="16304" y="12499"/>
                  </a:lnTo>
                  <a:lnTo>
                    <a:pt x="16304" y="12522"/>
                  </a:lnTo>
                  <a:lnTo>
                    <a:pt x="16349" y="12567"/>
                  </a:lnTo>
                  <a:lnTo>
                    <a:pt x="16417" y="12499"/>
                  </a:lnTo>
                  <a:lnTo>
                    <a:pt x="16417" y="12431"/>
                  </a:lnTo>
                  <a:lnTo>
                    <a:pt x="16462" y="12499"/>
                  </a:lnTo>
                  <a:lnTo>
                    <a:pt x="16507" y="12522"/>
                  </a:lnTo>
                  <a:lnTo>
                    <a:pt x="16575" y="12499"/>
                  </a:lnTo>
                  <a:lnTo>
                    <a:pt x="16575" y="12409"/>
                  </a:lnTo>
                  <a:lnTo>
                    <a:pt x="16553" y="12341"/>
                  </a:lnTo>
                  <a:lnTo>
                    <a:pt x="16507" y="12250"/>
                  </a:lnTo>
                  <a:lnTo>
                    <a:pt x="16553" y="12250"/>
                  </a:lnTo>
                  <a:lnTo>
                    <a:pt x="16575" y="12137"/>
                  </a:lnTo>
                  <a:lnTo>
                    <a:pt x="16575" y="12047"/>
                  </a:lnTo>
                  <a:lnTo>
                    <a:pt x="16575" y="11979"/>
                  </a:lnTo>
                  <a:lnTo>
                    <a:pt x="16507" y="11775"/>
                  </a:lnTo>
                  <a:lnTo>
                    <a:pt x="16485" y="11662"/>
                  </a:lnTo>
                  <a:lnTo>
                    <a:pt x="16485" y="11639"/>
                  </a:lnTo>
                  <a:lnTo>
                    <a:pt x="16485" y="11616"/>
                  </a:lnTo>
                  <a:lnTo>
                    <a:pt x="16462" y="11480"/>
                  </a:lnTo>
                  <a:lnTo>
                    <a:pt x="16439" y="11413"/>
                  </a:lnTo>
                  <a:lnTo>
                    <a:pt x="16417" y="11322"/>
                  </a:lnTo>
                  <a:lnTo>
                    <a:pt x="16485" y="11186"/>
                  </a:lnTo>
                  <a:lnTo>
                    <a:pt x="16462" y="11163"/>
                  </a:lnTo>
                  <a:lnTo>
                    <a:pt x="16394" y="11163"/>
                  </a:lnTo>
                  <a:lnTo>
                    <a:pt x="16326" y="11141"/>
                  </a:lnTo>
                  <a:lnTo>
                    <a:pt x="16304" y="11096"/>
                  </a:lnTo>
                  <a:lnTo>
                    <a:pt x="16326" y="10982"/>
                  </a:lnTo>
                  <a:lnTo>
                    <a:pt x="16304" y="10937"/>
                  </a:lnTo>
                  <a:lnTo>
                    <a:pt x="16258" y="10869"/>
                  </a:lnTo>
                  <a:lnTo>
                    <a:pt x="16236" y="10869"/>
                  </a:lnTo>
                  <a:lnTo>
                    <a:pt x="16213" y="10824"/>
                  </a:lnTo>
                  <a:lnTo>
                    <a:pt x="16190" y="10779"/>
                  </a:lnTo>
                  <a:lnTo>
                    <a:pt x="16236" y="10643"/>
                  </a:lnTo>
                  <a:lnTo>
                    <a:pt x="16304" y="10484"/>
                  </a:lnTo>
                  <a:lnTo>
                    <a:pt x="16304" y="10439"/>
                  </a:lnTo>
                  <a:lnTo>
                    <a:pt x="16326" y="10326"/>
                  </a:lnTo>
                  <a:lnTo>
                    <a:pt x="16326" y="10280"/>
                  </a:lnTo>
                  <a:lnTo>
                    <a:pt x="16326" y="10258"/>
                  </a:lnTo>
                  <a:lnTo>
                    <a:pt x="16258" y="10212"/>
                  </a:lnTo>
                  <a:lnTo>
                    <a:pt x="16145" y="10190"/>
                  </a:lnTo>
                  <a:lnTo>
                    <a:pt x="16054" y="10145"/>
                  </a:lnTo>
                  <a:lnTo>
                    <a:pt x="16009" y="10099"/>
                  </a:lnTo>
                  <a:lnTo>
                    <a:pt x="15964" y="10077"/>
                  </a:lnTo>
                  <a:lnTo>
                    <a:pt x="15919" y="10099"/>
                  </a:lnTo>
                  <a:lnTo>
                    <a:pt x="15851" y="10077"/>
                  </a:lnTo>
                  <a:lnTo>
                    <a:pt x="15805" y="10009"/>
                  </a:lnTo>
                  <a:lnTo>
                    <a:pt x="15760" y="9941"/>
                  </a:lnTo>
                  <a:lnTo>
                    <a:pt x="15760" y="9918"/>
                  </a:lnTo>
                  <a:lnTo>
                    <a:pt x="15783" y="9873"/>
                  </a:lnTo>
                  <a:lnTo>
                    <a:pt x="15873" y="9692"/>
                  </a:lnTo>
                  <a:lnTo>
                    <a:pt x="15896" y="9692"/>
                  </a:lnTo>
                  <a:lnTo>
                    <a:pt x="15964" y="9714"/>
                  </a:lnTo>
                  <a:lnTo>
                    <a:pt x="15987" y="9714"/>
                  </a:lnTo>
                  <a:lnTo>
                    <a:pt x="16032" y="9646"/>
                  </a:lnTo>
                  <a:lnTo>
                    <a:pt x="16100" y="9465"/>
                  </a:lnTo>
                  <a:lnTo>
                    <a:pt x="16394" y="9465"/>
                  </a:lnTo>
                  <a:lnTo>
                    <a:pt x="16462" y="9443"/>
                  </a:lnTo>
                  <a:lnTo>
                    <a:pt x="16485" y="9420"/>
                  </a:lnTo>
                  <a:lnTo>
                    <a:pt x="16507" y="9397"/>
                  </a:lnTo>
                  <a:lnTo>
                    <a:pt x="16485" y="9375"/>
                  </a:lnTo>
                  <a:lnTo>
                    <a:pt x="16417" y="9329"/>
                  </a:lnTo>
                  <a:lnTo>
                    <a:pt x="16394" y="9307"/>
                  </a:lnTo>
                  <a:lnTo>
                    <a:pt x="16371" y="9216"/>
                  </a:lnTo>
                  <a:lnTo>
                    <a:pt x="16349" y="9194"/>
                  </a:lnTo>
                  <a:lnTo>
                    <a:pt x="16213" y="9194"/>
                  </a:lnTo>
                  <a:lnTo>
                    <a:pt x="16145" y="9148"/>
                  </a:lnTo>
                  <a:lnTo>
                    <a:pt x="16100" y="9126"/>
                  </a:lnTo>
                  <a:lnTo>
                    <a:pt x="16032" y="9012"/>
                  </a:lnTo>
                  <a:lnTo>
                    <a:pt x="15941" y="8922"/>
                  </a:lnTo>
                  <a:lnTo>
                    <a:pt x="15851" y="8922"/>
                  </a:lnTo>
                  <a:lnTo>
                    <a:pt x="15828" y="8877"/>
                  </a:lnTo>
                  <a:lnTo>
                    <a:pt x="15805" y="8854"/>
                  </a:lnTo>
                  <a:lnTo>
                    <a:pt x="15828" y="8786"/>
                  </a:lnTo>
                  <a:lnTo>
                    <a:pt x="15851" y="8741"/>
                  </a:lnTo>
                  <a:lnTo>
                    <a:pt x="15873" y="8673"/>
                  </a:lnTo>
                  <a:lnTo>
                    <a:pt x="15941" y="8582"/>
                  </a:lnTo>
                  <a:lnTo>
                    <a:pt x="16009" y="8514"/>
                  </a:lnTo>
                  <a:lnTo>
                    <a:pt x="16054" y="8469"/>
                  </a:lnTo>
                  <a:lnTo>
                    <a:pt x="16100" y="8424"/>
                  </a:lnTo>
                  <a:lnTo>
                    <a:pt x="16100" y="8401"/>
                  </a:lnTo>
                  <a:lnTo>
                    <a:pt x="16100" y="8356"/>
                  </a:lnTo>
                  <a:lnTo>
                    <a:pt x="16054" y="8333"/>
                  </a:lnTo>
                  <a:lnTo>
                    <a:pt x="16032" y="8333"/>
                  </a:lnTo>
                  <a:lnTo>
                    <a:pt x="16009" y="8310"/>
                  </a:lnTo>
                  <a:lnTo>
                    <a:pt x="16032" y="8243"/>
                  </a:lnTo>
                  <a:lnTo>
                    <a:pt x="16077" y="8243"/>
                  </a:lnTo>
                  <a:lnTo>
                    <a:pt x="16145" y="8288"/>
                  </a:lnTo>
                  <a:lnTo>
                    <a:pt x="16236" y="8378"/>
                  </a:lnTo>
                  <a:lnTo>
                    <a:pt x="16281" y="8446"/>
                  </a:lnTo>
                  <a:lnTo>
                    <a:pt x="16281" y="8492"/>
                  </a:lnTo>
                  <a:lnTo>
                    <a:pt x="16349" y="8492"/>
                  </a:lnTo>
                  <a:lnTo>
                    <a:pt x="16394" y="8514"/>
                  </a:lnTo>
                  <a:lnTo>
                    <a:pt x="16462" y="8514"/>
                  </a:lnTo>
                  <a:lnTo>
                    <a:pt x="16485" y="8537"/>
                  </a:lnTo>
                  <a:lnTo>
                    <a:pt x="16507" y="8537"/>
                  </a:lnTo>
                  <a:lnTo>
                    <a:pt x="16530" y="8492"/>
                  </a:lnTo>
                  <a:lnTo>
                    <a:pt x="16507" y="8446"/>
                  </a:lnTo>
                  <a:lnTo>
                    <a:pt x="16485" y="8424"/>
                  </a:lnTo>
                  <a:lnTo>
                    <a:pt x="16507" y="8378"/>
                  </a:lnTo>
                  <a:lnTo>
                    <a:pt x="16553" y="8378"/>
                  </a:lnTo>
                  <a:lnTo>
                    <a:pt x="16598" y="8424"/>
                  </a:lnTo>
                  <a:lnTo>
                    <a:pt x="16621" y="8469"/>
                  </a:lnTo>
                  <a:lnTo>
                    <a:pt x="16621" y="8560"/>
                  </a:lnTo>
                  <a:lnTo>
                    <a:pt x="16688" y="8650"/>
                  </a:lnTo>
                  <a:lnTo>
                    <a:pt x="16779" y="8718"/>
                  </a:lnTo>
                  <a:lnTo>
                    <a:pt x="16824" y="8741"/>
                  </a:lnTo>
                  <a:lnTo>
                    <a:pt x="16915" y="8763"/>
                  </a:lnTo>
                  <a:lnTo>
                    <a:pt x="16983" y="8741"/>
                  </a:lnTo>
                  <a:lnTo>
                    <a:pt x="17005" y="8673"/>
                  </a:lnTo>
                  <a:lnTo>
                    <a:pt x="17005" y="8627"/>
                  </a:lnTo>
                  <a:lnTo>
                    <a:pt x="17005" y="8582"/>
                  </a:lnTo>
                  <a:lnTo>
                    <a:pt x="17028" y="8560"/>
                  </a:lnTo>
                  <a:lnTo>
                    <a:pt x="17073" y="8560"/>
                  </a:lnTo>
                  <a:lnTo>
                    <a:pt x="17096" y="8605"/>
                  </a:lnTo>
                  <a:lnTo>
                    <a:pt x="17187" y="8809"/>
                  </a:lnTo>
                  <a:lnTo>
                    <a:pt x="17164" y="8877"/>
                  </a:lnTo>
                  <a:lnTo>
                    <a:pt x="17187" y="9126"/>
                  </a:lnTo>
                  <a:lnTo>
                    <a:pt x="17164" y="9284"/>
                  </a:lnTo>
                  <a:lnTo>
                    <a:pt x="17164" y="9329"/>
                  </a:lnTo>
                  <a:lnTo>
                    <a:pt x="17187" y="9352"/>
                  </a:lnTo>
                  <a:lnTo>
                    <a:pt x="17209" y="9375"/>
                  </a:lnTo>
                  <a:lnTo>
                    <a:pt x="17232" y="9375"/>
                  </a:lnTo>
                  <a:lnTo>
                    <a:pt x="17345" y="9397"/>
                  </a:lnTo>
                  <a:lnTo>
                    <a:pt x="17436" y="9420"/>
                  </a:lnTo>
                  <a:lnTo>
                    <a:pt x="17526" y="9465"/>
                  </a:lnTo>
                  <a:lnTo>
                    <a:pt x="17685" y="9488"/>
                  </a:lnTo>
                  <a:lnTo>
                    <a:pt x="17775" y="9488"/>
                  </a:lnTo>
                  <a:lnTo>
                    <a:pt x="17821" y="9465"/>
                  </a:lnTo>
                  <a:lnTo>
                    <a:pt x="17911" y="9488"/>
                  </a:lnTo>
                  <a:lnTo>
                    <a:pt x="18160" y="9465"/>
                  </a:lnTo>
                  <a:lnTo>
                    <a:pt x="18364" y="9465"/>
                  </a:lnTo>
                  <a:lnTo>
                    <a:pt x="18432" y="9488"/>
                  </a:lnTo>
                  <a:lnTo>
                    <a:pt x="18726" y="9488"/>
                  </a:lnTo>
                  <a:lnTo>
                    <a:pt x="18953" y="9465"/>
                  </a:lnTo>
                  <a:lnTo>
                    <a:pt x="19089" y="9533"/>
                  </a:lnTo>
                  <a:lnTo>
                    <a:pt x="19224" y="9601"/>
                  </a:lnTo>
                  <a:lnTo>
                    <a:pt x="19292" y="9669"/>
                  </a:lnTo>
                  <a:lnTo>
                    <a:pt x="19315" y="9714"/>
                  </a:lnTo>
                  <a:lnTo>
                    <a:pt x="19292" y="9737"/>
                  </a:lnTo>
                  <a:lnTo>
                    <a:pt x="19270" y="9760"/>
                  </a:lnTo>
                  <a:lnTo>
                    <a:pt x="19224" y="9760"/>
                  </a:lnTo>
                  <a:lnTo>
                    <a:pt x="19111" y="9714"/>
                  </a:lnTo>
                  <a:lnTo>
                    <a:pt x="19111" y="9737"/>
                  </a:lnTo>
                  <a:lnTo>
                    <a:pt x="19111" y="9805"/>
                  </a:lnTo>
                  <a:lnTo>
                    <a:pt x="19111" y="9828"/>
                  </a:lnTo>
                  <a:lnTo>
                    <a:pt x="19089" y="9895"/>
                  </a:lnTo>
                  <a:lnTo>
                    <a:pt x="19021" y="10054"/>
                  </a:lnTo>
                  <a:lnTo>
                    <a:pt x="18998" y="10145"/>
                  </a:lnTo>
                  <a:lnTo>
                    <a:pt x="18998" y="10167"/>
                  </a:lnTo>
                  <a:lnTo>
                    <a:pt x="18930" y="10167"/>
                  </a:lnTo>
                  <a:lnTo>
                    <a:pt x="18885" y="10190"/>
                  </a:lnTo>
                  <a:lnTo>
                    <a:pt x="18862" y="10212"/>
                  </a:lnTo>
                  <a:lnTo>
                    <a:pt x="18840" y="10258"/>
                  </a:lnTo>
                  <a:lnTo>
                    <a:pt x="18817" y="10326"/>
                  </a:lnTo>
                  <a:lnTo>
                    <a:pt x="18794" y="10348"/>
                  </a:lnTo>
                  <a:lnTo>
                    <a:pt x="18749" y="10303"/>
                  </a:lnTo>
                  <a:lnTo>
                    <a:pt x="18704" y="10303"/>
                  </a:lnTo>
                  <a:lnTo>
                    <a:pt x="18658" y="10326"/>
                  </a:lnTo>
                  <a:lnTo>
                    <a:pt x="18613" y="10348"/>
                  </a:lnTo>
                  <a:lnTo>
                    <a:pt x="18590" y="10394"/>
                  </a:lnTo>
                  <a:lnTo>
                    <a:pt x="18545" y="10416"/>
                  </a:lnTo>
                  <a:lnTo>
                    <a:pt x="18432" y="10394"/>
                  </a:lnTo>
                  <a:lnTo>
                    <a:pt x="18409" y="10416"/>
                  </a:lnTo>
                  <a:lnTo>
                    <a:pt x="18409" y="10439"/>
                  </a:lnTo>
                  <a:lnTo>
                    <a:pt x="18387" y="10484"/>
                  </a:lnTo>
                  <a:lnTo>
                    <a:pt x="18319" y="10552"/>
                  </a:lnTo>
                  <a:lnTo>
                    <a:pt x="18273" y="10688"/>
                  </a:lnTo>
                  <a:lnTo>
                    <a:pt x="18251" y="10779"/>
                  </a:lnTo>
                  <a:lnTo>
                    <a:pt x="18251" y="10846"/>
                  </a:lnTo>
                  <a:lnTo>
                    <a:pt x="18319" y="11028"/>
                  </a:lnTo>
                  <a:lnTo>
                    <a:pt x="18387" y="11254"/>
                  </a:lnTo>
                  <a:lnTo>
                    <a:pt x="18387" y="11277"/>
                  </a:lnTo>
                  <a:lnTo>
                    <a:pt x="18409" y="11299"/>
                  </a:lnTo>
                  <a:lnTo>
                    <a:pt x="18409" y="11277"/>
                  </a:lnTo>
                  <a:lnTo>
                    <a:pt x="18409" y="11231"/>
                  </a:lnTo>
                  <a:lnTo>
                    <a:pt x="18432" y="11186"/>
                  </a:lnTo>
                  <a:lnTo>
                    <a:pt x="18455" y="11163"/>
                  </a:lnTo>
                  <a:lnTo>
                    <a:pt x="18477" y="11186"/>
                  </a:lnTo>
                  <a:lnTo>
                    <a:pt x="18500" y="11231"/>
                  </a:lnTo>
                  <a:lnTo>
                    <a:pt x="18523" y="11322"/>
                  </a:lnTo>
                  <a:lnTo>
                    <a:pt x="18568" y="11367"/>
                  </a:lnTo>
                  <a:lnTo>
                    <a:pt x="18613" y="11367"/>
                  </a:lnTo>
                  <a:lnTo>
                    <a:pt x="18681" y="11345"/>
                  </a:lnTo>
                  <a:lnTo>
                    <a:pt x="18726" y="11299"/>
                  </a:lnTo>
                  <a:lnTo>
                    <a:pt x="18749" y="11254"/>
                  </a:lnTo>
                  <a:lnTo>
                    <a:pt x="18726" y="11163"/>
                  </a:lnTo>
                  <a:lnTo>
                    <a:pt x="18726" y="11096"/>
                  </a:lnTo>
                  <a:lnTo>
                    <a:pt x="18749" y="11050"/>
                  </a:lnTo>
                  <a:lnTo>
                    <a:pt x="18862" y="10937"/>
                  </a:lnTo>
                  <a:lnTo>
                    <a:pt x="18862" y="10914"/>
                  </a:lnTo>
                  <a:lnTo>
                    <a:pt x="18862" y="10846"/>
                  </a:lnTo>
                  <a:lnTo>
                    <a:pt x="18862" y="10756"/>
                  </a:lnTo>
                  <a:lnTo>
                    <a:pt x="18907" y="10756"/>
                  </a:lnTo>
                  <a:lnTo>
                    <a:pt x="18953" y="10779"/>
                  </a:lnTo>
                  <a:lnTo>
                    <a:pt x="19021" y="10733"/>
                  </a:lnTo>
                  <a:lnTo>
                    <a:pt x="19043" y="10733"/>
                  </a:lnTo>
                  <a:lnTo>
                    <a:pt x="19066" y="10779"/>
                  </a:lnTo>
                  <a:lnTo>
                    <a:pt x="19111" y="10756"/>
                  </a:lnTo>
                  <a:lnTo>
                    <a:pt x="19157" y="10937"/>
                  </a:lnTo>
                  <a:lnTo>
                    <a:pt x="19179" y="11073"/>
                  </a:lnTo>
                  <a:lnTo>
                    <a:pt x="19179" y="11141"/>
                  </a:lnTo>
                  <a:lnTo>
                    <a:pt x="19202" y="11299"/>
                  </a:lnTo>
                  <a:lnTo>
                    <a:pt x="19202" y="11413"/>
                  </a:lnTo>
                  <a:lnTo>
                    <a:pt x="19224" y="11435"/>
                  </a:lnTo>
                  <a:lnTo>
                    <a:pt x="19270" y="11503"/>
                  </a:lnTo>
                  <a:lnTo>
                    <a:pt x="19292" y="11571"/>
                  </a:lnTo>
                  <a:lnTo>
                    <a:pt x="19315" y="11616"/>
                  </a:lnTo>
                  <a:lnTo>
                    <a:pt x="19338" y="11752"/>
                  </a:lnTo>
                  <a:lnTo>
                    <a:pt x="19338" y="11865"/>
                  </a:lnTo>
                  <a:lnTo>
                    <a:pt x="19360" y="12160"/>
                  </a:lnTo>
                  <a:lnTo>
                    <a:pt x="19383" y="12228"/>
                  </a:lnTo>
                  <a:lnTo>
                    <a:pt x="19428" y="12205"/>
                  </a:lnTo>
                  <a:lnTo>
                    <a:pt x="19451" y="12160"/>
                  </a:lnTo>
                  <a:lnTo>
                    <a:pt x="19451" y="12114"/>
                  </a:lnTo>
                  <a:lnTo>
                    <a:pt x="19473" y="12092"/>
                  </a:lnTo>
                  <a:lnTo>
                    <a:pt x="19496" y="12092"/>
                  </a:lnTo>
                  <a:lnTo>
                    <a:pt x="19541" y="12114"/>
                  </a:lnTo>
                  <a:lnTo>
                    <a:pt x="19609" y="12205"/>
                  </a:lnTo>
                  <a:lnTo>
                    <a:pt x="19655" y="12228"/>
                  </a:lnTo>
                  <a:lnTo>
                    <a:pt x="19700" y="12205"/>
                  </a:lnTo>
                  <a:lnTo>
                    <a:pt x="19745" y="12092"/>
                  </a:lnTo>
                  <a:lnTo>
                    <a:pt x="19745" y="12047"/>
                  </a:lnTo>
                  <a:lnTo>
                    <a:pt x="19768" y="12024"/>
                  </a:lnTo>
                  <a:lnTo>
                    <a:pt x="19813" y="12024"/>
                  </a:lnTo>
                  <a:lnTo>
                    <a:pt x="19836" y="12001"/>
                  </a:lnTo>
                  <a:lnTo>
                    <a:pt x="19836" y="11956"/>
                  </a:lnTo>
                  <a:lnTo>
                    <a:pt x="19836" y="11911"/>
                  </a:lnTo>
                  <a:lnTo>
                    <a:pt x="19790" y="11730"/>
                  </a:lnTo>
                  <a:lnTo>
                    <a:pt x="19790" y="11662"/>
                  </a:lnTo>
                  <a:lnTo>
                    <a:pt x="19790" y="11594"/>
                  </a:lnTo>
                  <a:lnTo>
                    <a:pt x="19813" y="11526"/>
                  </a:lnTo>
                  <a:lnTo>
                    <a:pt x="19836" y="11435"/>
                  </a:lnTo>
                  <a:lnTo>
                    <a:pt x="19836" y="11345"/>
                  </a:lnTo>
                  <a:lnTo>
                    <a:pt x="19858" y="11322"/>
                  </a:lnTo>
                  <a:lnTo>
                    <a:pt x="19881" y="11322"/>
                  </a:lnTo>
                  <a:lnTo>
                    <a:pt x="19926" y="11345"/>
                  </a:lnTo>
                  <a:lnTo>
                    <a:pt x="19972" y="11322"/>
                  </a:lnTo>
                  <a:lnTo>
                    <a:pt x="19994" y="11277"/>
                  </a:lnTo>
                  <a:lnTo>
                    <a:pt x="20017" y="11231"/>
                  </a:lnTo>
                  <a:lnTo>
                    <a:pt x="20017" y="11050"/>
                  </a:lnTo>
                  <a:lnTo>
                    <a:pt x="20040" y="10892"/>
                  </a:lnTo>
                  <a:lnTo>
                    <a:pt x="20040" y="10756"/>
                  </a:lnTo>
                  <a:lnTo>
                    <a:pt x="20017" y="10688"/>
                  </a:lnTo>
                  <a:lnTo>
                    <a:pt x="19972" y="10462"/>
                  </a:lnTo>
                  <a:lnTo>
                    <a:pt x="19972" y="10439"/>
                  </a:lnTo>
                  <a:lnTo>
                    <a:pt x="19994" y="10416"/>
                  </a:lnTo>
                  <a:lnTo>
                    <a:pt x="20085" y="10507"/>
                  </a:lnTo>
                  <a:lnTo>
                    <a:pt x="20175" y="10507"/>
                  </a:lnTo>
                  <a:lnTo>
                    <a:pt x="20221" y="10484"/>
                  </a:lnTo>
                  <a:lnTo>
                    <a:pt x="20266" y="10484"/>
                  </a:lnTo>
                  <a:lnTo>
                    <a:pt x="20311" y="10507"/>
                  </a:lnTo>
                  <a:lnTo>
                    <a:pt x="20402" y="10529"/>
                  </a:lnTo>
                  <a:lnTo>
                    <a:pt x="20515" y="10575"/>
                  </a:lnTo>
                  <a:lnTo>
                    <a:pt x="20560" y="10597"/>
                  </a:lnTo>
                  <a:lnTo>
                    <a:pt x="20606" y="10597"/>
                  </a:lnTo>
                  <a:lnTo>
                    <a:pt x="20651" y="10507"/>
                  </a:lnTo>
                  <a:lnTo>
                    <a:pt x="20696" y="10394"/>
                  </a:lnTo>
                  <a:lnTo>
                    <a:pt x="20741" y="10212"/>
                  </a:lnTo>
                  <a:lnTo>
                    <a:pt x="20809" y="10077"/>
                  </a:lnTo>
                  <a:lnTo>
                    <a:pt x="20832" y="10054"/>
                  </a:lnTo>
                  <a:lnTo>
                    <a:pt x="20900" y="9941"/>
                  </a:lnTo>
                  <a:lnTo>
                    <a:pt x="20968" y="9828"/>
                  </a:lnTo>
                  <a:lnTo>
                    <a:pt x="21036" y="9692"/>
                  </a:lnTo>
                  <a:lnTo>
                    <a:pt x="21081" y="9578"/>
                  </a:lnTo>
                  <a:lnTo>
                    <a:pt x="21081" y="9533"/>
                  </a:lnTo>
                  <a:lnTo>
                    <a:pt x="21058" y="9511"/>
                  </a:lnTo>
                  <a:lnTo>
                    <a:pt x="20991" y="9488"/>
                  </a:lnTo>
                  <a:lnTo>
                    <a:pt x="20968" y="9465"/>
                  </a:lnTo>
                  <a:lnTo>
                    <a:pt x="20945" y="9443"/>
                  </a:lnTo>
                  <a:lnTo>
                    <a:pt x="20945" y="9420"/>
                  </a:lnTo>
                  <a:lnTo>
                    <a:pt x="20968" y="9352"/>
                  </a:lnTo>
                  <a:lnTo>
                    <a:pt x="21013" y="9261"/>
                  </a:lnTo>
                  <a:lnTo>
                    <a:pt x="21036" y="9216"/>
                  </a:lnTo>
                  <a:lnTo>
                    <a:pt x="21126" y="9171"/>
                  </a:lnTo>
                  <a:lnTo>
                    <a:pt x="21194" y="9103"/>
                  </a:lnTo>
                  <a:lnTo>
                    <a:pt x="21262" y="9012"/>
                  </a:lnTo>
                  <a:lnTo>
                    <a:pt x="21308" y="8944"/>
                  </a:lnTo>
                  <a:lnTo>
                    <a:pt x="21308" y="8831"/>
                  </a:lnTo>
                  <a:lnTo>
                    <a:pt x="21330" y="8809"/>
                  </a:lnTo>
                  <a:lnTo>
                    <a:pt x="21375" y="8763"/>
                  </a:lnTo>
                  <a:lnTo>
                    <a:pt x="21421" y="8718"/>
                  </a:lnTo>
                  <a:lnTo>
                    <a:pt x="21398" y="8695"/>
                  </a:lnTo>
                  <a:lnTo>
                    <a:pt x="21398" y="8673"/>
                  </a:lnTo>
                  <a:lnTo>
                    <a:pt x="21353" y="8582"/>
                  </a:lnTo>
                  <a:lnTo>
                    <a:pt x="21353" y="8446"/>
                  </a:lnTo>
                  <a:lnTo>
                    <a:pt x="21353" y="8333"/>
                  </a:lnTo>
                  <a:lnTo>
                    <a:pt x="21375" y="8288"/>
                  </a:lnTo>
                  <a:lnTo>
                    <a:pt x="21398" y="8220"/>
                  </a:lnTo>
                  <a:lnTo>
                    <a:pt x="21466" y="8175"/>
                  </a:lnTo>
                  <a:lnTo>
                    <a:pt x="21557" y="8152"/>
                  </a:lnTo>
                  <a:lnTo>
                    <a:pt x="21670" y="8084"/>
                  </a:lnTo>
                  <a:lnTo>
                    <a:pt x="21896" y="7903"/>
                  </a:lnTo>
                  <a:lnTo>
                    <a:pt x="21964" y="7858"/>
                  </a:lnTo>
                  <a:lnTo>
                    <a:pt x="22032" y="7812"/>
                  </a:lnTo>
                  <a:lnTo>
                    <a:pt x="22077" y="7744"/>
                  </a:lnTo>
                  <a:lnTo>
                    <a:pt x="22145" y="7676"/>
                  </a:lnTo>
                  <a:lnTo>
                    <a:pt x="22259" y="7631"/>
                  </a:lnTo>
                  <a:lnTo>
                    <a:pt x="22326" y="7609"/>
                  </a:lnTo>
                  <a:lnTo>
                    <a:pt x="22621" y="7563"/>
                  </a:lnTo>
                  <a:lnTo>
                    <a:pt x="22689" y="7563"/>
                  </a:lnTo>
                  <a:lnTo>
                    <a:pt x="22734" y="7609"/>
                  </a:lnTo>
                  <a:lnTo>
                    <a:pt x="22802" y="7699"/>
                  </a:lnTo>
                  <a:lnTo>
                    <a:pt x="22847" y="7744"/>
                  </a:lnTo>
                  <a:lnTo>
                    <a:pt x="22915" y="7767"/>
                  </a:lnTo>
                  <a:lnTo>
                    <a:pt x="22983" y="7767"/>
                  </a:lnTo>
                  <a:lnTo>
                    <a:pt x="22983" y="7722"/>
                  </a:lnTo>
                  <a:lnTo>
                    <a:pt x="22825" y="7473"/>
                  </a:lnTo>
                  <a:lnTo>
                    <a:pt x="22802" y="7405"/>
                  </a:lnTo>
                  <a:lnTo>
                    <a:pt x="22802" y="7337"/>
                  </a:lnTo>
                  <a:lnTo>
                    <a:pt x="22825" y="7292"/>
                  </a:lnTo>
                  <a:lnTo>
                    <a:pt x="22870" y="7246"/>
                  </a:lnTo>
                  <a:lnTo>
                    <a:pt x="22938" y="7178"/>
                  </a:lnTo>
                  <a:lnTo>
                    <a:pt x="23028" y="7110"/>
                  </a:lnTo>
                  <a:lnTo>
                    <a:pt x="23074" y="7065"/>
                  </a:lnTo>
                  <a:lnTo>
                    <a:pt x="23142" y="7065"/>
                  </a:lnTo>
                  <a:lnTo>
                    <a:pt x="23164" y="7020"/>
                  </a:lnTo>
                  <a:lnTo>
                    <a:pt x="23164" y="6997"/>
                  </a:lnTo>
                  <a:lnTo>
                    <a:pt x="23164" y="6952"/>
                  </a:lnTo>
                  <a:lnTo>
                    <a:pt x="23142" y="6907"/>
                  </a:lnTo>
                  <a:lnTo>
                    <a:pt x="23142" y="6839"/>
                  </a:lnTo>
                  <a:lnTo>
                    <a:pt x="23142" y="6771"/>
                  </a:lnTo>
                  <a:lnTo>
                    <a:pt x="23119" y="6771"/>
                  </a:lnTo>
                  <a:lnTo>
                    <a:pt x="23006" y="6658"/>
                  </a:lnTo>
                  <a:lnTo>
                    <a:pt x="22960" y="6635"/>
                  </a:lnTo>
                  <a:lnTo>
                    <a:pt x="22870" y="6680"/>
                  </a:lnTo>
                  <a:lnTo>
                    <a:pt x="22757" y="6658"/>
                  </a:lnTo>
                  <a:lnTo>
                    <a:pt x="22711" y="6635"/>
                  </a:lnTo>
                  <a:lnTo>
                    <a:pt x="22621" y="6567"/>
                  </a:lnTo>
                  <a:lnTo>
                    <a:pt x="22576" y="6567"/>
                  </a:lnTo>
                  <a:lnTo>
                    <a:pt x="22440" y="6612"/>
                  </a:lnTo>
                  <a:lnTo>
                    <a:pt x="22417" y="6635"/>
                  </a:lnTo>
                  <a:lnTo>
                    <a:pt x="22349" y="6635"/>
                  </a:lnTo>
                  <a:lnTo>
                    <a:pt x="22326" y="6612"/>
                  </a:lnTo>
                  <a:lnTo>
                    <a:pt x="22326" y="6590"/>
                  </a:lnTo>
                  <a:lnTo>
                    <a:pt x="22349" y="6544"/>
                  </a:lnTo>
                  <a:lnTo>
                    <a:pt x="22372" y="6522"/>
                  </a:lnTo>
                  <a:lnTo>
                    <a:pt x="22349" y="6499"/>
                  </a:lnTo>
                  <a:lnTo>
                    <a:pt x="22417" y="6431"/>
                  </a:lnTo>
                  <a:lnTo>
                    <a:pt x="22553" y="6295"/>
                  </a:lnTo>
                  <a:lnTo>
                    <a:pt x="22530" y="6227"/>
                  </a:lnTo>
                  <a:lnTo>
                    <a:pt x="22485" y="6114"/>
                  </a:lnTo>
                  <a:lnTo>
                    <a:pt x="22462" y="6046"/>
                  </a:lnTo>
                  <a:lnTo>
                    <a:pt x="22440" y="6024"/>
                  </a:lnTo>
                  <a:lnTo>
                    <a:pt x="22372" y="6046"/>
                  </a:lnTo>
                  <a:lnTo>
                    <a:pt x="22236" y="6159"/>
                  </a:lnTo>
                  <a:lnTo>
                    <a:pt x="22213" y="6137"/>
                  </a:lnTo>
                  <a:lnTo>
                    <a:pt x="22213" y="6114"/>
                  </a:lnTo>
                  <a:lnTo>
                    <a:pt x="22191" y="6001"/>
                  </a:lnTo>
                  <a:lnTo>
                    <a:pt x="22236" y="5978"/>
                  </a:lnTo>
                  <a:lnTo>
                    <a:pt x="22304" y="5933"/>
                  </a:lnTo>
                  <a:lnTo>
                    <a:pt x="22372" y="5888"/>
                  </a:lnTo>
                  <a:lnTo>
                    <a:pt x="22372" y="5842"/>
                  </a:lnTo>
                  <a:lnTo>
                    <a:pt x="22281" y="5842"/>
                  </a:lnTo>
                  <a:lnTo>
                    <a:pt x="22259" y="5820"/>
                  </a:lnTo>
                  <a:lnTo>
                    <a:pt x="22191" y="5729"/>
                  </a:lnTo>
                  <a:lnTo>
                    <a:pt x="22168" y="5684"/>
                  </a:lnTo>
                  <a:lnTo>
                    <a:pt x="22123" y="5661"/>
                  </a:lnTo>
                  <a:lnTo>
                    <a:pt x="22009" y="5729"/>
                  </a:lnTo>
                  <a:lnTo>
                    <a:pt x="21874" y="5797"/>
                  </a:lnTo>
                  <a:lnTo>
                    <a:pt x="21715" y="5888"/>
                  </a:lnTo>
                  <a:lnTo>
                    <a:pt x="21715" y="5933"/>
                  </a:lnTo>
                  <a:lnTo>
                    <a:pt x="21692" y="5956"/>
                  </a:lnTo>
                  <a:lnTo>
                    <a:pt x="21670" y="5978"/>
                  </a:lnTo>
                  <a:lnTo>
                    <a:pt x="21647" y="6024"/>
                  </a:lnTo>
                  <a:lnTo>
                    <a:pt x="21625" y="6046"/>
                  </a:lnTo>
                  <a:lnTo>
                    <a:pt x="21579" y="6046"/>
                  </a:lnTo>
                  <a:lnTo>
                    <a:pt x="21534" y="6024"/>
                  </a:lnTo>
                  <a:lnTo>
                    <a:pt x="21421" y="5978"/>
                  </a:lnTo>
                  <a:lnTo>
                    <a:pt x="21308" y="5933"/>
                  </a:lnTo>
                  <a:lnTo>
                    <a:pt x="21285" y="5956"/>
                  </a:lnTo>
                  <a:lnTo>
                    <a:pt x="21126" y="5910"/>
                  </a:lnTo>
                  <a:lnTo>
                    <a:pt x="21126" y="5888"/>
                  </a:lnTo>
                  <a:lnTo>
                    <a:pt x="21104" y="5842"/>
                  </a:lnTo>
                  <a:lnTo>
                    <a:pt x="21058" y="5797"/>
                  </a:lnTo>
                  <a:lnTo>
                    <a:pt x="21013" y="5797"/>
                  </a:lnTo>
                  <a:lnTo>
                    <a:pt x="20877" y="5888"/>
                  </a:lnTo>
                  <a:lnTo>
                    <a:pt x="20741" y="5933"/>
                  </a:lnTo>
                  <a:lnTo>
                    <a:pt x="20674" y="6024"/>
                  </a:lnTo>
                  <a:lnTo>
                    <a:pt x="20606" y="6092"/>
                  </a:lnTo>
                  <a:lnTo>
                    <a:pt x="20515" y="6114"/>
                  </a:lnTo>
                  <a:lnTo>
                    <a:pt x="20515" y="6159"/>
                  </a:lnTo>
                  <a:lnTo>
                    <a:pt x="20492" y="6205"/>
                  </a:lnTo>
                  <a:lnTo>
                    <a:pt x="20424" y="6250"/>
                  </a:lnTo>
                  <a:lnTo>
                    <a:pt x="20311" y="6318"/>
                  </a:lnTo>
                  <a:lnTo>
                    <a:pt x="20243" y="6363"/>
                  </a:lnTo>
                  <a:lnTo>
                    <a:pt x="19994" y="6386"/>
                  </a:lnTo>
                  <a:lnTo>
                    <a:pt x="19926" y="6408"/>
                  </a:lnTo>
                  <a:lnTo>
                    <a:pt x="19881" y="6454"/>
                  </a:lnTo>
                  <a:lnTo>
                    <a:pt x="19836" y="6522"/>
                  </a:lnTo>
                  <a:lnTo>
                    <a:pt x="19813" y="6612"/>
                  </a:lnTo>
                  <a:lnTo>
                    <a:pt x="19745" y="6680"/>
                  </a:lnTo>
                  <a:lnTo>
                    <a:pt x="19632" y="6771"/>
                  </a:lnTo>
                  <a:lnTo>
                    <a:pt x="19473" y="6839"/>
                  </a:lnTo>
                  <a:lnTo>
                    <a:pt x="19451" y="6884"/>
                  </a:lnTo>
                  <a:lnTo>
                    <a:pt x="19428" y="6929"/>
                  </a:lnTo>
                  <a:lnTo>
                    <a:pt x="19451" y="6929"/>
                  </a:lnTo>
                  <a:lnTo>
                    <a:pt x="19473" y="6952"/>
                  </a:lnTo>
                  <a:lnTo>
                    <a:pt x="19473" y="6975"/>
                  </a:lnTo>
                  <a:lnTo>
                    <a:pt x="19451" y="7020"/>
                  </a:lnTo>
                  <a:lnTo>
                    <a:pt x="19360" y="7088"/>
                  </a:lnTo>
                  <a:lnTo>
                    <a:pt x="19315" y="7110"/>
                  </a:lnTo>
                  <a:lnTo>
                    <a:pt x="19247" y="7133"/>
                  </a:lnTo>
                  <a:lnTo>
                    <a:pt x="19134" y="7133"/>
                  </a:lnTo>
                  <a:lnTo>
                    <a:pt x="19111" y="7110"/>
                  </a:lnTo>
                  <a:lnTo>
                    <a:pt x="19089" y="7133"/>
                  </a:lnTo>
                  <a:lnTo>
                    <a:pt x="19043" y="7133"/>
                  </a:lnTo>
                  <a:lnTo>
                    <a:pt x="18998" y="7156"/>
                  </a:lnTo>
                  <a:lnTo>
                    <a:pt x="18907" y="7224"/>
                  </a:lnTo>
                  <a:lnTo>
                    <a:pt x="18840" y="7224"/>
                  </a:lnTo>
                  <a:lnTo>
                    <a:pt x="18794" y="7201"/>
                  </a:lnTo>
                  <a:lnTo>
                    <a:pt x="18704" y="7178"/>
                  </a:lnTo>
                  <a:lnTo>
                    <a:pt x="18636" y="7178"/>
                  </a:lnTo>
                  <a:lnTo>
                    <a:pt x="18636" y="7201"/>
                  </a:lnTo>
                  <a:lnTo>
                    <a:pt x="18613" y="7269"/>
                  </a:lnTo>
                  <a:lnTo>
                    <a:pt x="18590" y="7314"/>
                  </a:lnTo>
                  <a:lnTo>
                    <a:pt x="18590" y="7359"/>
                  </a:lnTo>
                  <a:lnTo>
                    <a:pt x="18658" y="7427"/>
                  </a:lnTo>
                  <a:lnTo>
                    <a:pt x="18726" y="7473"/>
                  </a:lnTo>
                  <a:lnTo>
                    <a:pt x="18794" y="7473"/>
                  </a:lnTo>
                  <a:lnTo>
                    <a:pt x="18885" y="7450"/>
                  </a:lnTo>
                  <a:lnTo>
                    <a:pt x="18907" y="7473"/>
                  </a:lnTo>
                  <a:lnTo>
                    <a:pt x="18953" y="7541"/>
                  </a:lnTo>
                  <a:lnTo>
                    <a:pt x="18998" y="7609"/>
                  </a:lnTo>
                  <a:lnTo>
                    <a:pt x="18953" y="7676"/>
                  </a:lnTo>
                  <a:lnTo>
                    <a:pt x="18930" y="7744"/>
                  </a:lnTo>
                  <a:lnTo>
                    <a:pt x="18907" y="7767"/>
                  </a:lnTo>
                  <a:lnTo>
                    <a:pt x="18930" y="7790"/>
                  </a:lnTo>
                  <a:lnTo>
                    <a:pt x="18953" y="7835"/>
                  </a:lnTo>
                  <a:lnTo>
                    <a:pt x="18975" y="7880"/>
                  </a:lnTo>
                  <a:lnTo>
                    <a:pt x="18975" y="7948"/>
                  </a:lnTo>
                  <a:lnTo>
                    <a:pt x="18953" y="7971"/>
                  </a:lnTo>
                  <a:lnTo>
                    <a:pt x="18930" y="7993"/>
                  </a:lnTo>
                  <a:lnTo>
                    <a:pt x="18794" y="7993"/>
                  </a:lnTo>
                  <a:lnTo>
                    <a:pt x="18726" y="8016"/>
                  </a:lnTo>
                  <a:lnTo>
                    <a:pt x="18658" y="8039"/>
                  </a:lnTo>
                  <a:lnTo>
                    <a:pt x="18545" y="8039"/>
                  </a:lnTo>
                  <a:lnTo>
                    <a:pt x="18500" y="7971"/>
                  </a:lnTo>
                  <a:lnTo>
                    <a:pt x="18477" y="7971"/>
                  </a:lnTo>
                  <a:lnTo>
                    <a:pt x="18364" y="8039"/>
                  </a:lnTo>
                  <a:lnTo>
                    <a:pt x="18228" y="8039"/>
                  </a:lnTo>
                  <a:lnTo>
                    <a:pt x="18024" y="8061"/>
                  </a:lnTo>
                  <a:lnTo>
                    <a:pt x="17821" y="8061"/>
                  </a:lnTo>
                  <a:lnTo>
                    <a:pt x="17775" y="8039"/>
                  </a:lnTo>
                  <a:lnTo>
                    <a:pt x="17685" y="7993"/>
                  </a:lnTo>
                  <a:lnTo>
                    <a:pt x="17617" y="7971"/>
                  </a:lnTo>
                  <a:lnTo>
                    <a:pt x="17526" y="7993"/>
                  </a:lnTo>
                  <a:lnTo>
                    <a:pt x="17504" y="7993"/>
                  </a:lnTo>
                  <a:lnTo>
                    <a:pt x="17436" y="8084"/>
                  </a:lnTo>
                  <a:lnTo>
                    <a:pt x="17277" y="8107"/>
                  </a:lnTo>
                  <a:lnTo>
                    <a:pt x="17141" y="8129"/>
                  </a:lnTo>
                  <a:lnTo>
                    <a:pt x="17096" y="8107"/>
                  </a:lnTo>
                  <a:lnTo>
                    <a:pt x="17028" y="8107"/>
                  </a:lnTo>
                  <a:lnTo>
                    <a:pt x="17028" y="8084"/>
                  </a:lnTo>
                  <a:lnTo>
                    <a:pt x="17005" y="8061"/>
                  </a:lnTo>
                  <a:lnTo>
                    <a:pt x="16983" y="8039"/>
                  </a:lnTo>
                  <a:lnTo>
                    <a:pt x="16915" y="8039"/>
                  </a:lnTo>
                  <a:lnTo>
                    <a:pt x="16847" y="8016"/>
                  </a:lnTo>
                  <a:lnTo>
                    <a:pt x="16802" y="7993"/>
                  </a:lnTo>
                  <a:lnTo>
                    <a:pt x="16666" y="8016"/>
                  </a:lnTo>
                  <a:lnTo>
                    <a:pt x="16575" y="7993"/>
                  </a:lnTo>
                  <a:lnTo>
                    <a:pt x="16485" y="7926"/>
                  </a:lnTo>
                  <a:lnTo>
                    <a:pt x="16417" y="7903"/>
                  </a:lnTo>
                  <a:lnTo>
                    <a:pt x="16417" y="7812"/>
                  </a:lnTo>
                  <a:lnTo>
                    <a:pt x="16394" y="7767"/>
                  </a:lnTo>
                  <a:lnTo>
                    <a:pt x="16349" y="7744"/>
                  </a:lnTo>
                  <a:lnTo>
                    <a:pt x="16326" y="7699"/>
                  </a:lnTo>
                  <a:lnTo>
                    <a:pt x="16349" y="7676"/>
                  </a:lnTo>
                  <a:lnTo>
                    <a:pt x="16439" y="7609"/>
                  </a:lnTo>
                  <a:lnTo>
                    <a:pt x="16462" y="7586"/>
                  </a:lnTo>
                  <a:lnTo>
                    <a:pt x="16417" y="7541"/>
                  </a:lnTo>
                  <a:lnTo>
                    <a:pt x="16349" y="7473"/>
                  </a:lnTo>
                  <a:lnTo>
                    <a:pt x="16349" y="7405"/>
                  </a:lnTo>
                  <a:lnTo>
                    <a:pt x="16394" y="7178"/>
                  </a:lnTo>
                  <a:lnTo>
                    <a:pt x="16417" y="7088"/>
                  </a:lnTo>
                  <a:lnTo>
                    <a:pt x="16394" y="7065"/>
                  </a:lnTo>
                  <a:lnTo>
                    <a:pt x="16371" y="6975"/>
                  </a:lnTo>
                  <a:lnTo>
                    <a:pt x="16349" y="6929"/>
                  </a:lnTo>
                  <a:lnTo>
                    <a:pt x="16236" y="6884"/>
                  </a:lnTo>
                  <a:lnTo>
                    <a:pt x="16213" y="6884"/>
                  </a:lnTo>
                  <a:lnTo>
                    <a:pt x="16168" y="6929"/>
                  </a:lnTo>
                  <a:lnTo>
                    <a:pt x="16122" y="6952"/>
                  </a:lnTo>
                  <a:lnTo>
                    <a:pt x="16077" y="6952"/>
                  </a:lnTo>
                  <a:lnTo>
                    <a:pt x="15964" y="6997"/>
                  </a:lnTo>
                  <a:lnTo>
                    <a:pt x="15851" y="7020"/>
                  </a:lnTo>
                  <a:lnTo>
                    <a:pt x="15828" y="7042"/>
                  </a:lnTo>
                  <a:lnTo>
                    <a:pt x="15828" y="7065"/>
                  </a:lnTo>
                  <a:lnTo>
                    <a:pt x="15828" y="7088"/>
                  </a:lnTo>
                  <a:lnTo>
                    <a:pt x="15873" y="7110"/>
                  </a:lnTo>
                  <a:lnTo>
                    <a:pt x="15873" y="7156"/>
                  </a:lnTo>
                  <a:lnTo>
                    <a:pt x="15851" y="7201"/>
                  </a:lnTo>
                  <a:lnTo>
                    <a:pt x="15828" y="7292"/>
                  </a:lnTo>
                  <a:lnTo>
                    <a:pt x="15805" y="7359"/>
                  </a:lnTo>
                  <a:lnTo>
                    <a:pt x="15760" y="7495"/>
                  </a:lnTo>
                  <a:lnTo>
                    <a:pt x="15737" y="7744"/>
                  </a:lnTo>
                  <a:lnTo>
                    <a:pt x="15737" y="7790"/>
                  </a:lnTo>
                  <a:lnTo>
                    <a:pt x="15828" y="7926"/>
                  </a:lnTo>
                  <a:lnTo>
                    <a:pt x="15873" y="8039"/>
                  </a:lnTo>
                  <a:lnTo>
                    <a:pt x="15873" y="8107"/>
                  </a:lnTo>
                  <a:lnTo>
                    <a:pt x="15828" y="8220"/>
                  </a:lnTo>
                  <a:lnTo>
                    <a:pt x="15783" y="8378"/>
                  </a:lnTo>
                  <a:lnTo>
                    <a:pt x="15760" y="8401"/>
                  </a:lnTo>
                  <a:lnTo>
                    <a:pt x="15737" y="8401"/>
                  </a:lnTo>
                  <a:lnTo>
                    <a:pt x="15624" y="8356"/>
                  </a:lnTo>
                  <a:lnTo>
                    <a:pt x="15534" y="8378"/>
                  </a:lnTo>
                  <a:lnTo>
                    <a:pt x="15443" y="8401"/>
                  </a:lnTo>
                  <a:lnTo>
                    <a:pt x="15353" y="8401"/>
                  </a:lnTo>
                  <a:lnTo>
                    <a:pt x="15285" y="8378"/>
                  </a:lnTo>
                  <a:lnTo>
                    <a:pt x="15171" y="8424"/>
                  </a:lnTo>
                  <a:lnTo>
                    <a:pt x="15081" y="8401"/>
                  </a:lnTo>
                  <a:lnTo>
                    <a:pt x="15013" y="8356"/>
                  </a:lnTo>
                  <a:lnTo>
                    <a:pt x="14990" y="8265"/>
                  </a:lnTo>
                  <a:lnTo>
                    <a:pt x="14968" y="8265"/>
                  </a:lnTo>
                  <a:lnTo>
                    <a:pt x="14764" y="8356"/>
                  </a:lnTo>
                  <a:lnTo>
                    <a:pt x="14719" y="8356"/>
                  </a:lnTo>
                  <a:lnTo>
                    <a:pt x="14583" y="8310"/>
                  </a:lnTo>
                  <a:lnTo>
                    <a:pt x="14492" y="8265"/>
                  </a:lnTo>
                  <a:lnTo>
                    <a:pt x="14447" y="8243"/>
                  </a:lnTo>
                  <a:lnTo>
                    <a:pt x="14356" y="8220"/>
                  </a:lnTo>
                  <a:lnTo>
                    <a:pt x="14266" y="8197"/>
                  </a:lnTo>
                  <a:lnTo>
                    <a:pt x="14152" y="8175"/>
                  </a:lnTo>
                  <a:lnTo>
                    <a:pt x="14039" y="8220"/>
                  </a:lnTo>
                  <a:lnTo>
                    <a:pt x="13994" y="8220"/>
                  </a:lnTo>
                  <a:lnTo>
                    <a:pt x="13949" y="8175"/>
                  </a:lnTo>
                  <a:lnTo>
                    <a:pt x="13926" y="8129"/>
                  </a:lnTo>
                  <a:lnTo>
                    <a:pt x="13926" y="8061"/>
                  </a:lnTo>
                  <a:lnTo>
                    <a:pt x="13881" y="8016"/>
                  </a:lnTo>
                  <a:lnTo>
                    <a:pt x="13813" y="8016"/>
                  </a:lnTo>
                  <a:lnTo>
                    <a:pt x="13722" y="8039"/>
                  </a:lnTo>
                  <a:lnTo>
                    <a:pt x="13586" y="8084"/>
                  </a:lnTo>
                  <a:lnTo>
                    <a:pt x="13541" y="8084"/>
                  </a:lnTo>
                  <a:lnTo>
                    <a:pt x="13518" y="8061"/>
                  </a:lnTo>
                  <a:lnTo>
                    <a:pt x="13496" y="8061"/>
                  </a:lnTo>
                  <a:lnTo>
                    <a:pt x="13473" y="7993"/>
                  </a:lnTo>
                  <a:lnTo>
                    <a:pt x="13428" y="7993"/>
                  </a:lnTo>
                  <a:lnTo>
                    <a:pt x="13383" y="7971"/>
                  </a:lnTo>
                  <a:lnTo>
                    <a:pt x="13315" y="7926"/>
                  </a:lnTo>
                  <a:lnTo>
                    <a:pt x="13111" y="7835"/>
                  </a:lnTo>
                  <a:lnTo>
                    <a:pt x="13088" y="7790"/>
                  </a:lnTo>
                  <a:lnTo>
                    <a:pt x="13088" y="7676"/>
                  </a:lnTo>
                  <a:lnTo>
                    <a:pt x="13066" y="7631"/>
                  </a:lnTo>
                  <a:lnTo>
                    <a:pt x="13043" y="7609"/>
                  </a:lnTo>
                  <a:lnTo>
                    <a:pt x="12952" y="7563"/>
                  </a:lnTo>
                  <a:lnTo>
                    <a:pt x="12749" y="7473"/>
                  </a:lnTo>
                  <a:lnTo>
                    <a:pt x="12635" y="7427"/>
                  </a:lnTo>
                  <a:lnTo>
                    <a:pt x="12590" y="7450"/>
                  </a:lnTo>
                  <a:lnTo>
                    <a:pt x="12477" y="7473"/>
                  </a:lnTo>
                  <a:lnTo>
                    <a:pt x="12432" y="7518"/>
                  </a:lnTo>
                  <a:lnTo>
                    <a:pt x="12364" y="7518"/>
                  </a:lnTo>
                  <a:lnTo>
                    <a:pt x="12205" y="7450"/>
                  </a:lnTo>
                  <a:lnTo>
                    <a:pt x="12137" y="7450"/>
                  </a:lnTo>
                  <a:lnTo>
                    <a:pt x="12069" y="7473"/>
                  </a:lnTo>
                  <a:lnTo>
                    <a:pt x="12069" y="7495"/>
                  </a:lnTo>
                  <a:lnTo>
                    <a:pt x="12001" y="7541"/>
                  </a:lnTo>
                  <a:lnTo>
                    <a:pt x="11934" y="7495"/>
                  </a:lnTo>
                  <a:lnTo>
                    <a:pt x="11820" y="7473"/>
                  </a:lnTo>
                  <a:lnTo>
                    <a:pt x="11730" y="7450"/>
                  </a:lnTo>
                  <a:lnTo>
                    <a:pt x="11571" y="7405"/>
                  </a:lnTo>
                  <a:lnTo>
                    <a:pt x="11549" y="7337"/>
                  </a:lnTo>
                  <a:lnTo>
                    <a:pt x="11526" y="7269"/>
                  </a:lnTo>
                  <a:lnTo>
                    <a:pt x="11481" y="7246"/>
                  </a:lnTo>
                  <a:lnTo>
                    <a:pt x="11345" y="7269"/>
                  </a:lnTo>
                  <a:lnTo>
                    <a:pt x="11209" y="7201"/>
                  </a:lnTo>
                  <a:lnTo>
                    <a:pt x="11073" y="7088"/>
                  </a:lnTo>
                  <a:lnTo>
                    <a:pt x="11005" y="7065"/>
                  </a:lnTo>
                  <a:lnTo>
                    <a:pt x="10960" y="7042"/>
                  </a:lnTo>
                  <a:lnTo>
                    <a:pt x="10937" y="7065"/>
                  </a:lnTo>
                  <a:lnTo>
                    <a:pt x="10892" y="7088"/>
                  </a:lnTo>
                  <a:lnTo>
                    <a:pt x="10869" y="7088"/>
                  </a:lnTo>
                  <a:lnTo>
                    <a:pt x="10779" y="7042"/>
                  </a:lnTo>
                  <a:lnTo>
                    <a:pt x="10688" y="6997"/>
                  </a:lnTo>
                  <a:lnTo>
                    <a:pt x="10575" y="6907"/>
                  </a:lnTo>
                  <a:lnTo>
                    <a:pt x="10439" y="6816"/>
                  </a:lnTo>
                  <a:lnTo>
                    <a:pt x="10371" y="6748"/>
                  </a:lnTo>
                  <a:lnTo>
                    <a:pt x="10349" y="6703"/>
                  </a:lnTo>
                  <a:lnTo>
                    <a:pt x="10326" y="6680"/>
                  </a:lnTo>
                  <a:lnTo>
                    <a:pt x="10190" y="6612"/>
                  </a:lnTo>
                  <a:lnTo>
                    <a:pt x="10099" y="6544"/>
                  </a:lnTo>
                  <a:lnTo>
                    <a:pt x="9986" y="6499"/>
                  </a:lnTo>
                  <a:lnTo>
                    <a:pt x="9964" y="6476"/>
                  </a:lnTo>
                  <a:lnTo>
                    <a:pt x="9918" y="6431"/>
                  </a:lnTo>
                  <a:lnTo>
                    <a:pt x="9850" y="6386"/>
                  </a:lnTo>
                  <a:lnTo>
                    <a:pt x="9805" y="6386"/>
                  </a:lnTo>
                  <a:lnTo>
                    <a:pt x="9782" y="6408"/>
                  </a:lnTo>
                  <a:lnTo>
                    <a:pt x="9760" y="6431"/>
                  </a:lnTo>
                  <a:lnTo>
                    <a:pt x="9715" y="6431"/>
                  </a:lnTo>
                  <a:lnTo>
                    <a:pt x="9647" y="6386"/>
                  </a:lnTo>
                  <a:lnTo>
                    <a:pt x="9579" y="6318"/>
                  </a:lnTo>
                  <a:lnTo>
                    <a:pt x="9511" y="6273"/>
                  </a:lnTo>
                  <a:lnTo>
                    <a:pt x="9443" y="6227"/>
                  </a:lnTo>
                  <a:lnTo>
                    <a:pt x="9420" y="6182"/>
                  </a:lnTo>
                  <a:lnTo>
                    <a:pt x="9465" y="6069"/>
                  </a:lnTo>
                  <a:lnTo>
                    <a:pt x="9488" y="5978"/>
                  </a:lnTo>
                  <a:lnTo>
                    <a:pt x="9533" y="5956"/>
                  </a:lnTo>
                  <a:lnTo>
                    <a:pt x="9579" y="5888"/>
                  </a:lnTo>
                  <a:lnTo>
                    <a:pt x="9601" y="5797"/>
                  </a:lnTo>
                  <a:lnTo>
                    <a:pt x="9601" y="5684"/>
                  </a:lnTo>
                  <a:lnTo>
                    <a:pt x="9647" y="5548"/>
                  </a:lnTo>
                  <a:lnTo>
                    <a:pt x="9715" y="5412"/>
                  </a:lnTo>
                  <a:lnTo>
                    <a:pt x="9828" y="5254"/>
                  </a:lnTo>
                  <a:lnTo>
                    <a:pt x="9873" y="5208"/>
                  </a:lnTo>
                  <a:lnTo>
                    <a:pt x="9941" y="5163"/>
                  </a:lnTo>
                  <a:lnTo>
                    <a:pt x="10032" y="5050"/>
                  </a:lnTo>
                  <a:lnTo>
                    <a:pt x="10054" y="5027"/>
                  </a:lnTo>
                  <a:lnTo>
                    <a:pt x="10099" y="5005"/>
                  </a:lnTo>
                  <a:lnTo>
                    <a:pt x="10190" y="5005"/>
                  </a:lnTo>
                  <a:lnTo>
                    <a:pt x="10167" y="4959"/>
                  </a:lnTo>
                  <a:lnTo>
                    <a:pt x="10077" y="4891"/>
                  </a:lnTo>
                  <a:lnTo>
                    <a:pt x="9986" y="4846"/>
                  </a:lnTo>
                  <a:lnTo>
                    <a:pt x="9941" y="4778"/>
                  </a:lnTo>
                  <a:lnTo>
                    <a:pt x="9873" y="4756"/>
                  </a:lnTo>
                  <a:lnTo>
                    <a:pt x="9828" y="4733"/>
                  </a:lnTo>
                  <a:lnTo>
                    <a:pt x="9715" y="4710"/>
                  </a:lnTo>
                  <a:lnTo>
                    <a:pt x="9601" y="4642"/>
                  </a:lnTo>
                  <a:lnTo>
                    <a:pt x="9533" y="4642"/>
                  </a:lnTo>
                  <a:lnTo>
                    <a:pt x="9533" y="4620"/>
                  </a:lnTo>
                  <a:lnTo>
                    <a:pt x="9556" y="4529"/>
                  </a:lnTo>
                  <a:lnTo>
                    <a:pt x="9533" y="4461"/>
                  </a:lnTo>
                  <a:lnTo>
                    <a:pt x="9511" y="4439"/>
                  </a:lnTo>
                  <a:lnTo>
                    <a:pt x="9465" y="4439"/>
                  </a:lnTo>
                  <a:lnTo>
                    <a:pt x="9330" y="4348"/>
                  </a:lnTo>
                  <a:lnTo>
                    <a:pt x="9284" y="4325"/>
                  </a:lnTo>
                  <a:lnTo>
                    <a:pt x="9216" y="4280"/>
                  </a:lnTo>
                  <a:lnTo>
                    <a:pt x="9126" y="4280"/>
                  </a:lnTo>
                  <a:lnTo>
                    <a:pt x="9035" y="4303"/>
                  </a:lnTo>
                  <a:lnTo>
                    <a:pt x="8990" y="4257"/>
                  </a:lnTo>
                  <a:lnTo>
                    <a:pt x="8899" y="4190"/>
                  </a:lnTo>
                  <a:lnTo>
                    <a:pt x="8899" y="4167"/>
                  </a:lnTo>
                  <a:lnTo>
                    <a:pt x="8877" y="4167"/>
                  </a:lnTo>
                  <a:lnTo>
                    <a:pt x="8854" y="4144"/>
                  </a:lnTo>
                  <a:lnTo>
                    <a:pt x="8786" y="4031"/>
                  </a:lnTo>
                  <a:lnTo>
                    <a:pt x="8673" y="3873"/>
                  </a:lnTo>
                  <a:lnTo>
                    <a:pt x="8628" y="3850"/>
                  </a:lnTo>
                  <a:lnTo>
                    <a:pt x="8605" y="3873"/>
                  </a:lnTo>
                  <a:lnTo>
                    <a:pt x="8582" y="3940"/>
                  </a:lnTo>
                  <a:lnTo>
                    <a:pt x="8514" y="3940"/>
                  </a:lnTo>
                  <a:lnTo>
                    <a:pt x="8469" y="3963"/>
                  </a:lnTo>
                  <a:lnTo>
                    <a:pt x="8424" y="3986"/>
                  </a:lnTo>
                  <a:lnTo>
                    <a:pt x="8401" y="3963"/>
                  </a:lnTo>
                  <a:lnTo>
                    <a:pt x="8401" y="3940"/>
                  </a:lnTo>
                  <a:lnTo>
                    <a:pt x="8401" y="3850"/>
                  </a:lnTo>
                  <a:lnTo>
                    <a:pt x="8379" y="3805"/>
                  </a:lnTo>
                  <a:lnTo>
                    <a:pt x="8401" y="3737"/>
                  </a:lnTo>
                  <a:lnTo>
                    <a:pt x="8447" y="3669"/>
                  </a:lnTo>
                  <a:lnTo>
                    <a:pt x="8401" y="3623"/>
                  </a:lnTo>
                  <a:lnTo>
                    <a:pt x="8356" y="3556"/>
                  </a:lnTo>
                  <a:lnTo>
                    <a:pt x="8356" y="3510"/>
                  </a:lnTo>
                  <a:lnTo>
                    <a:pt x="8379" y="3420"/>
                  </a:lnTo>
                  <a:lnTo>
                    <a:pt x="8379" y="3352"/>
                  </a:lnTo>
                  <a:lnTo>
                    <a:pt x="8379" y="3329"/>
                  </a:lnTo>
                  <a:lnTo>
                    <a:pt x="8333" y="3306"/>
                  </a:lnTo>
                  <a:lnTo>
                    <a:pt x="8197" y="3125"/>
                  </a:lnTo>
                  <a:lnTo>
                    <a:pt x="8197" y="3103"/>
                  </a:lnTo>
                  <a:lnTo>
                    <a:pt x="8175" y="3035"/>
                  </a:lnTo>
                  <a:lnTo>
                    <a:pt x="8152" y="2944"/>
                  </a:lnTo>
                  <a:lnTo>
                    <a:pt x="8130" y="2876"/>
                  </a:lnTo>
                  <a:lnTo>
                    <a:pt x="8107" y="2831"/>
                  </a:lnTo>
                  <a:lnTo>
                    <a:pt x="8107" y="2808"/>
                  </a:lnTo>
                  <a:lnTo>
                    <a:pt x="8130" y="2808"/>
                  </a:lnTo>
                  <a:lnTo>
                    <a:pt x="8220" y="2786"/>
                  </a:lnTo>
                  <a:lnTo>
                    <a:pt x="8311" y="2786"/>
                  </a:lnTo>
                  <a:lnTo>
                    <a:pt x="8356" y="2763"/>
                  </a:lnTo>
                  <a:lnTo>
                    <a:pt x="8379" y="2808"/>
                  </a:lnTo>
                  <a:lnTo>
                    <a:pt x="8401" y="2854"/>
                  </a:lnTo>
                  <a:lnTo>
                    <a:pt x="8424" y="2876"/>
                  </a:lnTo>
                  <a:lnTo>
                    <a:pt x="8469" y="2944"/>
                  </a:lnTo>
                  <a:lnTo>
                    <a:pt x="8537" y="2989"/>
                  </a:lnTo>
                  <a:lnTo>
                    <a:pt x="8605" y="2989"/>
                  </a:lnTo>
                  <a:lnTo>
                    <a:pt x="8650" y="2967"/>
                  </a:lnTo>
                  <a:lnTo>
                    <a:pt x="8696" y="2876"/>
                  </a:lnTo>
                  <a:lnTo>
                    <a:pt x="8741" y="2854"/>
                  </a:lnTo>
                  <a:lnTo>
                    <a:pt x="8764" y="2854"/>
                  </a:lnTo>
                  <a:lnTo>
                    <a:pt x="8764" y="2786"/>
                  </a:lnTo>
                  <a:lnTo>
                    <a:pt x="8786" y="2672"/>
                  </a:lnTo>
                  <a:lnTo>
                    <a:pt x="8786" y="2605"/>
                  </a:lnTo>
                  <a:lnTo>
                    <a:pt x="8764" y="2559"/>
                  </a:lnTo>
                  <a:lnTo>
                    <a:pt x="8764" y="2514"/>
                  </a:lnTo>
                  <a:lnTo>
                    <a:pt x="8764" y="2446"/>
                  </a:lnTo>
                  <a:lnTo>
                    <a:pt x="8718" y="2378"/>
                  </a:lnTo>
                  <a:lnTo>
                    <a:pt x="8696" y="2355"/>
                  </a:lnTo>
                  <a:lnTo>
                    <a:pt x="8673" y="2333"/>
                  </a:lnTo>
                  <a:lnTo>
                    <a:pt x="8696" y="2288"/>
                  </a:lnTo>
                  <a:lnTo>
                    <a:pt x="8696" y="2220"/>
                  </a:lnTo>
                  <a:lnTo>
                    <a:pt x="8696" y="2174"/>
                  </a:lnTo>
                  <a:lnTo>
                    <a:pt x="8650" y="2152"/>
                  </a:lnTo>
                  <a:lnTo>
                    <a:pt x="8605" y="2106"/>
                  </a:lnTo>
                  <a:lnTo>
                    <a:pt x="8560" y="2061"/>
                  </a:lnTo>
                  <a:lnTo>
                    <a:pt x="8537" y="2016"/>
                  </a:lnTo>
                  <a:lnTo>
                    <a:pt x="8492" y="1971"/>
                  </a:lnTo>
                  <a:lnTo>
                    <a:pt x="8447" y="1903"/>
                  </a:lnTo>
                  <a:lnTo>
                    <a:pt x="8424" y="1767"/>
                  </a:lnTo>
                  <a:lnTo>
                    <a:pt x="8424" y="1608"/>
                  </a:lnTo>
                  <a:lnTo>
                    <a:pt x="8401" y="1540"/>
                  </a:lnTo>
                  <a:lnTo>
                    <a:pt x="8379" y="1427"/>
                  </a:lnTo>
                  <a:lnTo>
                    <a:pt x="8379" y="1382"/>
                  </a:lnTo>
                  <a:lnTo>
                    <a:pt x="8401" y="1359"/>
                  </a:lnTo>
                  <a:lnTo>
                    <a:pt x="8537" y="1246"/>
                  </a:lnTo>
                  <a:lnTo>
                    <a:pt x="8582" y="1223"/>
                  </a:lnTo>
                  <a:lnTo>
                    <a:pt x="8582" y="1201"/>
                  </a:lnTo>
                  <a:lnTo>
                    <a:pt x="8582" y="1155"/>
                  </a:lnTo>
                  <a:lnTo>
                    <a:pt x="8537" y="1110"/>
                  </a:lnTo>
                  <a:lnTo>
                    <a:pt x="8492" y="1065"/>
                  </a:lnTo>
                  <a:lnTo>
                    <a:pt x="8401" y="997"/>
                  </a:lnTo>
                  <a:lnTo>
                    <a:pt x="8333" y="952"/>
                  </a:lnTo>
                  <a:lnTo>
                    <a:pt x="8220" y="906"/>
                  </a:lnTo>
                  <a:lnTo>
                    <a:pt x="8062" y="861"/>
                  </a:lnTo>
                  <a:lnTo>
                    <a:pt x="8016" y="816"/>
                  </a:lnTo>
                  <a:lnTo>
                    <a:pt x="7994" y="703"/>
                  </a:lnTo>
                  <a:lnTo>
                    <a:pt x="7926" y="521"/>
                  </a:lnTo>
                  <a:lnTo>
                    <a:pt x="7858" y="340"/>
                  </a:lnTo>
                  <a:lnTo>
                    <a:pt x="7813" y="227"/>
                  </a:lnTo>
                  <a:lnTo>
                    <a:pt x="7813" y="182"/>
                  </a:lnTo>
                  <a:lnTo>
                    <a:pt x="7835" y="46"/>
                  </a:lnTo>
                  <a:lnTo>
                    <a:pt x="7835" y="23"/>
                  </a:lnTo>
                  <a:lnTo>
                    <a:pt x="7813" y="1"/>
                  </a:lnTo>
                  <a:lnTo>
                    <a:pt x="7767" y="23"/>
                  </a:lnTo>
                  <a:lnTo>
                    <a:pt x="7722" y="46"/>
                  </a:lnTo>
                  <a:lnTo>
                    <a:pt x="7677" y="23"/>
                  </a:lnTo>
                  <a:lnTo>
                    <a:pt x="7654" y="1"/>
                  </a:lnTo>
                  <a:close/>
                  <a:moveTo>
                    <a:pt x="20107" y="23504"/>
                  </a:moveTo>
                  <a:lnTo>
                    <a:pt x="20085" y="23549"/>
                  </a:lnTo>
                  <a:lnTo>
                    <a:pt x="20085" y="23594"/>
                  </a:lnTo>
                  <a:lnTo>
                    <a:pt x="20085" y="23617"/>
                  </a:lnTo>
                  <a:lnTo>
                    <a:pt x="20085" y="23640"/>
                  </a:lnTo>
                  <a:lnTo>
                    <a:pt x="20107" y="23662"/>
                  </a:lnTo>
                  <a:lnTo>
                    <a:pt x="20153" y="23640"/>
                  </a:lnTo>
                  <a:lnTo>
                    <a:pt x="20130" y="23549"/>
                  </a:lnTo>
                  <a:lnTo>
                    <a:pt x="20130" y="23504"/>
                  </a:lnTo>
                  <a:close/>
                  <a:moveTo>
                    <a:pt x="20017" y="23662"/>
                  </a:moveTo>
                  <a:lnTo>
                    <a:pt x="19972" y="23685"/>
                  </a:lnTo>
                  <a:lnTo>
                    <a:pt x="19972" y="23707"/>
                  </a:lnTo>
                  <a:lnTo>
                    <a:pt x="19994" y="23753"/>
                  </a:lnTo>
                  <a:lnTo>
                    <a:pt x="20017" y="23775"/>
                  </a:lnTo>
                  <a:lnTo>
                    <a:pt x="20062" y="23775"/>
                  </a:lnTo>
                  <a:lnTo>
                    <a:pt x="20062" y="23753"/>
                  </a:lnTo>
                  <a:lnTo>
                    <a:pt x="20062" y="23730"/>
                  </a:lnTo>
                  <a:lnTo>
                    <a:pt x="20017" y="23662"/>
                  </a:lnTo>
                  <a:close/>
                  <a:moveTo>
                    <a:pt x="20266" y="24160"/>
                  </a:moveTo>
                  <a:lnTo>
                    <a:pt x="20243" y="24183"/>
                  </a:lnTo>
                  <a:lnTo>
                    <a:pt x="20198" y="24183"/>
                  </a:lnTo>
                  <a:lnTo>
                    <a:pt x="20198" y="24228"/>
                  </a:lnTo>
                  <a:lnTo>
                    <a:pt x="20221" y="24274"/>
                  </a:lnTo>
                  <a:lnTo>
                    <a:pt x="20289" y="24183"/>
                  </a:lnTo>
                  <a:lnTo>
                    <a:pt x="20266" y="24160"/>
                  </a:lnTo>
                  <a:close/>
                  <a:moveTo>
                    <a:pt x="20379" y="24296"/>
                  </a:moveTo>
                  <a:lnTo>
                    <a:pt x="20266" y="24341"/>
                  </a:lnTo>
                  <a:lnTo>
                    <a:pt x="20243" y="24364"/>
                  </a:lnTo>
                  <a:lnTo>
                    <a:pt x="20243" y="24455"/>
                  </a:lnTo>
                  <a:lnTo>
                    <a:pt x="20289" y="24477"/>
                  </a:lnTo>
                  <a:lnTo>
                    <a:pt x="20379" y="24681"/>
                  </a:lnTo>
                  <a:lnTo>
                    <a:pt x="20424" y="24613"/>
                  </a:lnTo>
                  <a:lnTo>
                    <a:pt x="20447" y="24500"/>
                  </a:lnTo>
                  <a:lnTo>
                    <a:pt x="20402" y="24319"/>
                  </a:lnTo>
                  <a:lnTo>
                    <a:pt x="20379" y="2429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5034950" y="3919975"/>
              <a:ext cx="3425" cy="4000"/>
            </a:xfrm>
            <a:custGeom>
              <a:rect b="b" l="l" r="r" t="t"/>
              <a:pathLst>
                <a:path extrusionOk="0" h="160" w="137">
                  <a:moveTo>
                    <a:pt x="69" y="1"/>
                  </a:moveTo>
                  <a:lnTo>
                    <a:pt x="91" y="46"/>
                  </a:lnTo>
                  <a:lnTo>
                    <a:pt x="114" y="69"/>
                  </a:lnTo>
                  <a:lnTo>
                    <a:pt x="91" y="91"/>
                  </a:lnTo>
                  <a:lnTo>
                    <a:pt x="91" y="114"/>
                  </a:lnTo>
                  <a:lnTo>
                    <a:pt x="91" y="137"/>
                  </a:lnTo>
                  <a:lnTo>
                    <a:pt x="69" y="69"/>
                  </a:lnTo>
                  <a:lnTo>
                    <a:pt x="23" y="23"/>
                  </a:lnTo>
                  <a:lnTo>
                    <a:pt x="1" y="23"/>
                  </a:lnTo>
                  <a:lnTo>
                    <a:pt x="46" y="91"/>
                  </a:lnTo>
                  <a:lnTo>
                    <a:pt x="69" y="159"/>
                  </a:lnTo>
                  <a:lnTo>
                    <a:pt x="91" y="159"/>
                  </a:lnTo>
                  <a:lnTo>
                    <a:pt x="114" y="114"/>
                  </a:lnTo>
                  <a:lnTo>
                    <a:pt x="137" y="46"/>
                  </a:lnTo>
                  <a:lnTo>
                    <a:pt x="114" y="2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4368125" y="2980300"/>
              <a:ext cx="194200" cy="197025"/>
            </a:xfrm>
            <a:custGeom>
              <a:rect b="b" l="l" r="r" t="t"/>
              <a:pathLst>
                <a:path extrusionOk="0" h="7881" w="7768">
                  <a:moveTo>
                    <a:pt x="3193" y="1"/>
                  </a:moveTo>
                  <a:lnTo>
                    <a:pt x="3171" y="24"/>
                  </a:lnTo>
                  <a:lnTo>
                    <a:pt x="3080" y="137"/>
                  </a:lnTo>
                  <a:lnTo>
                    <a:pt x="2944" y="250"/>
                  </a:lnTo>
                  <a:lnTo>
                    <a:pt x="2854" y="273"/>
                  </a:lnTo>
                  <a:lnTo>
                    <a:pt x="2854" y="295"/>
                  </a:lnTo>
                  <a:lnTo>
                    <a:pt x="2854" y="318"/>
                  </a:lnTo>
                  <a:lnTo>
                    <a:pt x="2763" y="409"/>
                  </a:lnTo>
                  <a:lnTo>
                    <a:pt x="2650" y="544"/>
                  </a:lnTo>
                  <a:lnTo>
                    <a:pt x="2559" y="635"/>
                  </a:lnTo>
                  <a:lnTo>
                    <a:pt x="2401" y="771"/>
                  </a:lnTo>
                  <a:lnTo>
                    <a:pt x="2288" y="816"/>
                  </a:lnTo>
                  <a:lnTo>
                    <a:pt x="2106" y="861"/>
                  </a:lnTo>
                  <a:lnTo>
                    <a:pt x="2061" y="907"/>
                  </a:lnTo>
                  <a:lnTo>
                    <a:pt x="2016" y="997"/>
                  </a:lnTo>
                  <a:lnTo>
                    <a:pt x="1993" y="1088"/>
                  </a:lnTo>
                  <a:lnTo>
                    <a:pt x="1971" y="1156"/>
                  </a:lnTo>
                  <a:lnTo>
                    <a:pt x="1971" y="1292"/>
                  </a:lnTo>
                  <a:lnTo>
                    <a:pt x="2016" y="1427"/>
                  </a:lnTo>
                  <a:lnTo>
                    <a:pt x="2061" y="1541"/>
                  </a:lnTo>
                  <a:lnTo>
                    <a:pt x="2061" y="1631"/>
                  </a:lnTo>
                  <a:lnTo>
                    <a:pt x="2061" y="1722"/>
                  </a:lnTo>
                  <a:lnTo>
                    <a:pt x="2016" y="1790"/>
                  </a:lnTo>
                  <a:lnTo>
                    <a:pt x="1971" y="1926"/>
                  </a:lnTo>
                  <a:lnTo>
                    <a:pt x="1948" y="2061"/>
                  </a:lnTo>
                  <a:lnTo>
                    <a:pt x="1948" y="2310"/>
                  </a:lnTo>
                  <a:lnTo>
                    <a:pt x="1948" y="2514"/>
                  </a:lnTo>
                  <a:lnTo>
                    <a:pt x="1925" y="2560"/>
                  </a:lnTo>
                  <a:lnTo>
                    <a:pt x="1857" y="2718"/>
                  </a:lnTo>
                  <a:lnTo>
                    <a:pt x="1767" y="2877"/>
                  </a:lnTo>
                  <a:lnTo>
                    <a:pt x="1721" y="2922"/>
                  </a:lnTo>
                  <a:lnTo>
                    <a:pt x="1540" y="2967"/>
                  </a:lnTo>
                  <a:lnTo>
                    <a:pt x="1314" y="3103"/>
                  </a:lnTo>
                  <a:lnTo>
                    <a:pt x="1087" y="3239"/>
                  </a:lnTo>
                  <a:lnTo>
                    <a:pt x="861" y="3375"/>
                  </a:lnTo>
                  <a:lnTo>
                    <a:pt x="635" y="3511"/>
                  </a:lnTo>
                  <a:lnTo>
                    <a:pt x="408" y="3646"/>
                  </a:lnTo>
                  <a:lnTo>
                    <a:pt x="227" y="3760"/>
                  </a:lnTo>
                  <a:lnTo>
                    <a:pt x="1" y="3895"/>
                  </a:lnTo>
                  <a:lnTo>
                    <a:pt x="69" y="4099"/>
                  </a:lnTo>
                  <a:lnTo>
                    <a:pt x="114" y="4303"/>
                  </a:lnTo>
                  <a:lnTo>
                    <a:pt x="182" y="4507"/>
                  </a:lnTo>
                  <a:lnTo>
                    <a:pt x="227" y="4711"/>
                  </a:lnTo>
                  <a:lnTo>
                    <a:pt x="182" y="4733"/>
                  </a:lnTo>
                  <a:lnTo>
                    <a:pt x="227" y="4892"/>
                  </a:lnTo>
                  <a:lnTo>
                    <a:pt x="295" y="4869"/>
                  </a:lnTo>
                  <a:lnTo>
                    <a:pt x="386" y="4846"/>
                  </a:lnTo>
                  <a:lnTo>
                    <a:pt x="431" y="4960"/>
                  </a:lnTo>
                  <a:lnTo>
                    <a:pt x="295" y="5073"/>
                  </a:lnTo>
                  <a:lnTo>
                    <a:pt x="476" y="5096"/>
                  </a:lnTo>
                  <a:lnTo>
                    <a:pt x="748" y="5141"/>
                  </a:lnTo>
                  <a:lnTo>
                    <a:pt x="997" y="5186"/>
                  </a:lnTo>
                  <a:lnTo>
                    <a:pt x="1269" y="5231"/>
                  </a:lnTo>
                  <a:lnTo>
                    <a:pt x="1359" y="5277"/>
                  </a:lnTo>
                  <a:lnTo>
                    <a:pt x="1631" y="5435"/>
                  </a:lnTo>
                  <a:lnTo>
                    <a:pt x="1789" y="5526"/>
                  </a:lnTo>
                  <a:lnTo>
                    <a:pt x="1993" y="5662"/>
                  </a:lnTo>
                  <a:lnTo>
                    <a:pt x="2242" y="5797"/>
                  </a:lnTo>
                  <a:lnTo>
                    <a:pt x="2423" y="5911"/>
                  </a:lnTo>
                  <a:lnTo>
                    <a:pt x="2627" y="6024"/>
                  </a:lnTo>
                  <a:lnTo>
                    <a:pt x="2808" y="6182"/>
                  </a:lnTo>
                  <a:lnTo>
                    <a:pt x="3012" y="6364"/>
                  </a:lnTo>
                  <a:lnTo>
                    <a:pt x="3261" y="6567"/>
                  </a:lnTo>
                  <a:lnTo>
                    <a:pt x="3442" y="6726"/>
                  </a:lnTo>
                  <a:lnTo>
                    <a:pt x="3714" y="6952"/>
                  </a:lnTo>
                  <a:lnTo>
                    <a:pt x="3986" y="7156"/>
                  </a:lnTo>
                  <a:lnTo>
                    <a:pt x="4235" y="7360"/>
                  </a:lnTo>
                  <a:lnTo>
                    <a:pt x="4439" y="7541"/>
                  </a:lnTo>
                  <a:lnTo>
                    <a:pt x="4710" y="7745"/>
                  </a:lnTo>
                  <a:lnTo>
                    <a:pt x="4733" y="7767"/>
                  </a:lnTo>
                  <a:lnTo>
                    <a:pt x="5005" y="7790"/>
                  </a:lnTo>
                  <a:lnTo>
                    <a:pt x="5344" y="7813"/>
                  </a:lnTo>
                  <a:lnTo>
                    <a:pt x="5707" y="7835"/>
                  </a:lnTo>
                  <a:lnTo>
                    <a:pt x="6024" y="7881"/>
                  </a:lnTo>
                  <a:lnTo>
                    <a:pt x="6182" y="7835"/>
                  </a:lnTo>
                  <a:lnTo>
                    <a:pt x="6295" y="7699"/>
                  </a:lnTo>
                  <a:lnTo>
                    <a:pt x="6363" y="7609"/>
                  </a:lnTo>
                  <a:lnTo>
                    <a:pt x="6476" y="7450"/>
                  </a:lnTo>
                  <a:lnTo>
                    <a:pt x="6522" y="7315"/>
                  </a:lnTo>
                  <a:lnTo>
                    <a:pt x="6590" y="7179"/>
                  </a:lnTo>
                  <a:lnTo>
                    <a:pt x="6635" y="7088"/>
                  </a:lnTo>
                  <a:lnTo>
                    <a:pt x="6635" y="7065"/>
                  </a:lnTo>
                  <a:lnTo>
                    <a:pt x="6658" y="7020"/>
                  </a:lnTo>
                  <a:lnTo>
                    <a:pt x="6726" y="6975"/>
                  </a:lnTo>
                  <a:lnTo>
                    <a:pt x="6816" y="6952"/>
                  </a:lnTo>
                  <a:lnTo>
                    <a:pt x="6952" y="6930"/>
                  </a:lnTo>
                  <a:lnTo>
                    <a:pt x="7088" y="6930"/>
                  </a:lnTo>
                  <a:lnTo>
                    <a:pt x="7133" y="6952"/>
                  </a:lnTo>
                  <a:lnTo>
                    <a:pt x="7314" y="7043"/>
                  </a:lnTo>
                  <a:lnTo>
                    <a:pt x="7314" y="7020"/>
                  </a:lnTo>
                  <a:lnTo>
                    <a:pt x="7405" y="6975"/>
                  </a:lnTo>
                  <a:lnTo>
                    <a:pt x="7450" y="6998"/>
                  </a:lnTo>
                  <a:lnTo>
                    <a:pt x="7631" y="7065"/>
                  </a:lnTo>
                  <a:lnTo>
                    <a:pt x="7699" y="7088"/>
                  </a:lnTo>
                  <a:lnTo>
                    <a:pt x="7767" y="7065"/>
                  </a:lnTo>
                  <a:lnTo>
                    <a:pt x="7722" y="7020"/>
                  </a:lnTo>
                  <a:lnTo>
                    <a:pt x="7676" y="6998"/>
                  </a:lnTo>
                  <a:lnTo>
                    <a:pt x="7654" y="6930"/>
                  </a:lnTo>
                  <a:lnTo>
                    <a:pt x="7654" y="6884"/>
                  </a:lnTo>
                  <a:lnTo>
                    <a:pt x="7654" y="6862"/>
                  </a:lnTo>
                  <a:lnTo>
                    <a:pt x="7654" y="6816"/>
                  </a:lnTo>
                  <a:lnTo>
                    <a:pt x="7609" y="6771"/>
                  </a:lnTo>
                  <a:lnTo>
                    <a:pt x="7563" y="6726"/>
                  </a:lnTo>
                  <a:lnTo>
                    <a:pt x="7518" y="6726"/>
                  </a:lnTo>
                  <a:lnTo>
                    <a:pt x="7473" y="6703"/>
                  </a:lnTo>
                  <a:lnTo>
                    <a:pt x="7450" y="6635"/>
                  </a:lnTo>
                  <a:lnTo>
                    <a:pt x="7382" y="6613"/>
                  </a:lnTo>
                  <a:lnTo>
                    <a:pt x="7359" y="6590"/>
                  </a:lnTo>
                  <a:lnTo>
                    <a:pt x="7359" y="6431"/>
                  </a:lnTo>
                  <a:lnTo>
                    <a:pt x="7359" y="6273"/>
                  </a:lnTo>
                  <a:lnTo>
                    <a:pt x="7337" y="6114"/>
                  </a:lnTo>
                  <a:lnTo>
                    <a:pt x="7088" y="6114"/>
                  </a:lnTo>
                  <a:lnTo>
                    <a:pt x="7088" y="5979"/>
                  </a:lnTo>
                  <a:lnTo>
                    <a:pt x="7088" y="5730"/>
                  </a:lnTo>
                  <a:lnTo>
                    <a:pt x="7133" y="5548"/>
                  </a:lnTo>
                  <a:lnTo>
                    <a:pt x="7201" y="5367"/>
                  </a:lnTo>
                  <a:lnTo>
                    <a:pt x="7110" y="5231"/>
                  </a:lnTo>
                  <a:lnTo>
                    <a:pt x="7020" y="5096"/>
                  </a:lnTo>
                  <a:lnTo>
                    <a:pt x="6952" y="5028"/>
                  </a:lnTo>
                  <a:lnTo>
                    <a:pt x="6884" y="4869"/>
                  </a:lnTo>
                  <a:lnTo>
                    <a:pt x="6839" y="4779"/>
                  </a:lnTo>
                  <a:lnTo>
                    <a:pt x="6816" y="4756"/>
                  </a:lnTo>
                  <a:lnTo>
                    <a:pt x="6771" y="4733"/>
                  </a:lnTo>
                  <a:lnTo>
                    <a:pt x="6635" y="4733"/>
                  </a:lnTo>
                  <a:lnTo>
                    <a:pt x="6522" y="4643"/>
                  </a:lnTo>
                  <a:lnTo>
                    <a:pt x="6386" y="4529"/>
                  </a:lnTo>
                  <a:lnTo>
                    <a:pt x="6205" y="4394"/>
                  </a:lnTo>
                  <a:lnTo>
                    <a:pt x="6046" y="4303"/>
                  </a:lnTo>
                  <a:lnTo>
                    <a:pt x="5978" y="4280"/>
                  </a:lnTo>
                  <a:lnTo>
                    <a:pt x="5842" y="4280"/>
                  </a:lnTo>
                  <a:lnTo>
                    <a:pt x="5820" y="4258"/>
                  </a:lnTo>
                  <a:lnTo>
                    <a:pt x="5820" y="4212"/>
                  </a:lnTo>
                  <a:lnTo>
                    <a:pt x="5820" y="4167"/>
                  </a:lnTo>
                  <a:lnTo>
                    <a:pt x="5865" y="4077"/>
                  </a:lnTo>
                  <a:lnTo>
                    <a:pt x="5865" y="4031"/>
                  </a:lnTo>
                  <a:lnTo>
                    <a:pt x="5775" y="3850"/>
                  </a:lnTo>
                  <a:lnTo>
                    <a:pt x="5729" y="3805"/>
                  </a:lnTo>
                  <a:lnTo>
                    <a:pt x="5639" y="3782"/>
                  </a:lnTo>
                  <a:lnTo>
                    <a:pt x="5661" y="3737"/>
                  </a:lnTo>
                  <a:lnTo>
                    <a:pt x="5661" y="3692"/>
                  </a:lnTo>
                  <a:lnTo>
                    <a:pt x="5661" y="3669"/>
                  </a:lnTo>
                  <a:lnTo>
                    <a:pt x="5639" y="3646"/>
                  </a:lnTo>
                  <a:lnTo>
                    <a:pt x="5616" y="3646"/>
                  </a:lnTo>
                  <a:lnTo>
                    <a:pt x="5548" y="3669"/>
                  </a:lnTo>
                  <a:lnTo>
                    <a:pt x="5480" y="3601"/>
                  </a:lnTo>
                  <a:lnTo>
                    <a:pt x="5322" y="3375"/>
                  </a:lnTo>
                  <a:lnTo>
                    <a:pt x="5276" y="3329"/>
                  </a:lnTo>
                  <a:lnTo>
                    <a:pt x="5299" y="3261"/>
                  </a:lnTo>
                  <a:lnTo>
                    <a:pt x="5367" y="3148"/>
                  </a:lnTo>
                  <a:lnTo>
                    <a:pt x="5390" y="3080"/>
                  </a:lnTo>
                  <a:lnTo>
                    <a:pt x="5367" y="3012"/>
                  </a:lnTo>
                  <a:lnTo>
                    <a:pt x="5299" y="2899"/>
                  </a:lnTo>
                  <a:lnTo>
                    <a:pt x="5322" y="2854"/>
                  </a:lnTo>
                  <a:lnTo>
                    <a:pt x="5344" y="2786"/>
                  </a:lnTo>
                  <a:lnTo>
                    <a:pt x="5344" y="2741"/>
                  </a:lnTo>
                  <a:lnTo>
                    <a:pt x="5458" y="2741"/>
                  </a:lnTo>
                  <a:lnTo>
                    <a:pt x="5480" y="2718"/>
                  </a:lnTo>
                  <a:lnTo>
                    <a:pt x="5480" y="2582"/>
                  </a:lnTo>
                  <a:lnTo>
                    <a:pt x="5503" y="2537"/>
                  </a:lnTo>
                  <a:lnTo>
                    <a:pt x="5684" y="2310"/>
                  </a:lnTo>
                  <a:lnTo>
                    <a:pt x="5775" y="2265"/>
                  </a:lnTo>
                  <a:lnTo>
                    <a:pt x="5865" y="2220"/>
                  </a:lnTo>
                  <a:lnTo>
                    <a:pt x="5865" y="2152"/>
                  </a:lnTo>
                  <a:lnTo>
                    <a:pt x="5865" y="2107"/>
                  </a:lnTo>
                  <a:lnTo>
                    <a:pt x="5842" y="2061"/>
                  </a:lnTo>
                  <a:lnTo>
                    <a:pt x="5842" y="2016"/>
                  </a:lnTo>
                  <a:lnTo>
                    <a:pt x="5752" y="1926"/>
                  </a:lnTo>
                  <a:lnTo>
                    <a:pt x="5729" y="1880"/>
                  </a:lnTo>
                  <a:lnTo>
                    <a:pt x="5729" y="1835"/>
                  </a:lnTo>
                  <a:lnTo>
                    <a:pt x="5752" y="1744"/>
                  </a:lnTo>
                  <a:lnTo>
                    <a:pt x="5775" y="1677"/>
                  </a:lnTo>
                  <a:lnTo>
                    <a:pt x="5888" y="1654"/>
                  </a:lnTo>
                  <a:lnTo>
                    <a:pt x="5956" y="1609"/>
                  </a:lnTo>
                  <a:lnTo>
                    <a:pt x="5978" y="1586"/>
                  </a:lnTo>
                  <a:lnTo>
                    <a:pt x="5888" y="1541"/>
                  </a:lnTo>
                  <a:lnTo>
                    <a:pt x="5707" y="1518"/>
                  </a:lnTo>
                  <a:lnTo>
                    <a:pt x="5571" y="1541"/>
                  </a:lnTo>
                  <a:lnTo>
                    <a:pt x="5525" y="1518"/>
                  </a:lnTo>
                  <a:lnTo>
                    <a:pt x="5458" y="1427"/>
                  </a:lnTo>
                  <a:lnTo>
                    <a:pt x="5412" y="1382"/>
                  </a:lnTo>
                  <a:lnTo>
                    <a:pt x="5344" y="1360"/>
                  </a:lnTo>
                  <a:lnTo>
                    <a:pt x="5276" y="1360"/>
                  </a:lnTo>
                  <a:lnTo>
                    <a:pt x="5254" y="1337"/>
                  </a:lnTo>
                  <a:lnTo>
                    <a:pt x="5231" y="1314"/>
                  </a:lnTo>
                  <a:lnTo>
                    <a:pt x="5141" y="1020"/>
                  </a:lnTo>
                  <a:lnTo>
                    <a:pt x="5118" y="975"/>
                  </a:lnTo>
                  <a:lnTo>
                    <a:pt x="5073" y="975"/>
                  </a:lnTo>
                  <a:lnTo>
                    <a:pt x="5050" y="952"/>
                  </a:lnTo>
                  <a:lnTo>
                    <a:pt x="5027" y="952"/>
                  </a:lnTo>
                  <a:lnTo>
                    <a:pt x="5005" y="907"/>
                  </a:lnTo>
                  <a:lnTo>
                    <a:pt x="4982" y="839"/>
                  </a:lnTo>
                  <a:lnTo>
                    <a:pt x="4982" y="771"/>
                  </a:lnTo>
                  <a:lnTo>
                    <a:pt x="4982" y="726"/>
                  </a:lnTo>
                  <a:lnTo>
                    <a:pt x="4982" y="680"/>
                  </a:lnTo>
                  <a:lnTo>
                    <a:pt x="4937" y="635"/>
                  </a:lnTo>
                  <a:lnTo>
                    <a:pt x="4891" y="612"/>
                  </a:lnTo>
                  <a:lnTo>
                    <a:pt x="4869" y="567"/>
                  </a:lnTo>
                  <a:lnTo>
                    <a:pt x="4801" y="318"/>
                  </a:lnTo>
                  <a:lnTo>
                    <a:pt x="4778" y="250"/>
                  </a:lnTo>
                  <a:lnTo>
                    <a:pt x="4778" y="227"/>
                  </a:lnTo>
                  <a:lnTo>
                    <a:pt x="4733" y="205"/>
                  </a:lnTo>
                  <a:lnTo>
                    <a:pt x="4642" y="205"/>
                  </a:lnTo>
                  <a:lnTo>
                    <a:pt x="4620" y="227"/>
                  </a:lnTo>
                  <a:lnTo>
                    <a:pt x="4552" y="273"/>
                  </a:lnTo>
                  <a:lnTo>
                    <a:pt x="4484" y="318"/>
                  </a:lnTo>
                  <a:lnTo>
                    <a:pt x="4416" y="363"/>
                  </a:lnTo>
                  <a:lnTo>
                    <a:pt x="4393" y="409"/>
                  </a:lnTo>
                  <a:lnTo>
                    <a:pt x="4348" y="386"/>
                  </a:lnTo>
                  <a:lnTo>
                    <a:pt x="4325" y="363"/>
                  </a:lnTo>
                  <a:lnTo>
                    <a:pt x="4325" y="318"/>
                  </a:lnTo>
                  <a:lnTo>
                    <a:pt x="4325" y="182"/>
                  </a:lnTo>
                  <a:lnTo>
                    <a:pt x="4303" y="137"/>
                  </a:lnTo>
                  <a:lnTo>
                    <a:pt x="4280" y="92"/>
                  </a:lnTo>
                  <a:lnTo>
                    <a:pt x="4257" y="69"/>
                  </a:lnTo>
                  <a:lnTo>
                    <a:pt x="4167" y="69"/>
                  </a:lnTo>
                  <a:lnTo>
                    <a:pt x="4122" y="114"/>
                  </a:lnTo>
                  <a:lnTo>
                    <a:pt x="4031" y="159"/>
                  </a:lnTo>
                  <a:lnTo>
                    <a:pt x="3895" y="159"/>
                  </a:lnTo>
                  <a:lnTo>
                    <a:pt x="3827" y="137"/>
                  </a:lnTo>
                  <a:lnTo>
                    <a:pt x="3782" y="137"/>
                  </a:lnTo>
                  <a:lnTo>
                    <a:pt x="3601" y="69"/>
                  </a:lnTo>
                  <a:lnTo>
                    <a:pt x="3578" y="69"/>
                  </a:lnTo>
                  <a:lnTo>
                    <a:pt x="3510" y="46"/>
                  </a:lnTo>
                  <a:lnTo>
                    <a:pt x="3442" y="24"/>
                  </a:lnTo>
                  <a:lnTo>
                    <a:pt x="3306" y="46"/>
                  </a:lnTo>
                  <a:lnTo>
                    <a:pt x="3261" y="46"/>
                  </a:lnTo>
                  <a:lnTo>
                    <a:pt x="3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4472850" y="2919750"/>
              <a:ext cx="382675" cy="345325"/>
            </a:xfrm>
            <a:custGeom>
              <a:rect b="b" l="l" r="r" t="t"/>
              <a:pathLst>
                <a:path extrusionOk="0" h="13813" w="15307">
                  <a:moveTo>
                    <a:pt x="9669" y="12137"/>
                  </a:moveTo>
                  <a:lnTo>
                    <a:pt x="9556" y="12159"/>
                  </a:lnTo>
                  <a:lnTo>
                    <a:pt x="9420" y="12227"/>
                  </a:lnTo>
                  <a:lnTo>
                    <a:pt x="9307" y="12182"/>
                  </a:lnTo>
                  <a:lnTo>
                    <a:pt x="9307" y="12205"/>
                  </a:lnTo>
                  <a:lnTo>
                    <a:pt x="9329" y="12272"/>
                  </a:lnTo>
                  <a:lnTo>
                    <a:pt x="9307" y="12318"/>
                  </a:lnTo>
                  <a:lnTo>
                    <a:pt x="9126" y="12408"/>
                  </a:lnTo>
                  <a:lnTo>
                    <a:pt x="8990" y="12454"/>
                  </a:lnTo>
                  <a:lnTo>
                    <a:pt x="8944" y="12454"/>
                  </a:lnTo>
                  <a:lnTo>
                    <a:pt x="8967" y="12499"/>
                  </a:lnTo>
                  <a:lnTo>
                    <a:pt x="8990" y="12499"/>
                  </a:lnTo>
                  <a:lnTo>
                    <a:pt x="9058" y="12522"/>
                  </a:lnTo>
                  <a:lnTo>
                    <a:pt x="9148" y="12476"/>
                  </a:lnTo>
                  <a:lnTo>
                    <a:pt x="9239" y="12431"/>
                  </a:lnTo>
                  <a:lnTo>
                    <a:pt x="9307" y="12408"/>
                  </a:lnTo>
                  <a:lnTo>
                    <a:pt x="9375" y="12386"/>
                  </a:lnTo>
                  <a:lnTo>
                    <a:pt x="9420" y="12386"/>
                  </a:lnTo>
                  <a:lnTo>
                    <a:pt x="9465" y="12408"/>
                  </a:lnTo>
                  <a:lnTo>
                    <a:pt x="9578" y="12318"/>
                  </a:lnTo>
                  <a:lnTo>
                    <a:pt x="9646" y="12205"/>
                  </a:lnTo>
                  <a:lnTo>
                    <a:pt x="9737" y="12182"/>
                  </a:lnTo>
                  <a:lnTo>
                    <a:pt x="9669" y="12137"/>
                  </a:lnTo>
                  <a:close/>
                  <a:moveTo>
                    <a:pt x="453" y="0"/>
                  </a:moveTo>
                  <a:lnTo>
                    <a:pt x="385" y="45"/>
                  </a:lnTo>
                  <a:lnTo>
                    <a:pt x="340" y="113"/>
                  </a:lnTo>
                  <a:lnTo>
                    <a:pt x="295" y="362"/>
                  </a:lnTo>
                  <a:lnTo>
                    <a:pt x="250" y="385"/>
                  </a:lnTo>
                  <a:lnTo>
                    <a:pt x="1" y="385"/>
                  </a:lnTo>
                  <a:lnTo>
                    <a:pt x="1" y="408"/>
                  </a:lnTo>
                  <a:lnTo>
                    <a:pt x="1" y="430"/>
                  </a:lnTo>
                  <a:lnTo>
                    <a:pt x="23" y="476"/>
                  </a:lnTo>
                  <a:lnTo>
                    <a:pt x="46" y="521"/>
                  </a:lnTo>
                  <a:lnTo>
                    <a:pt x="46" y="566"/>
                  </a:lnTo>
                  <a:lnTo>
                    <a:pt x="68" y="612"/>
                  </a:lnTo>
                  <a:lnTo>
                    <a:pt x="114" y="634"/>
                  </a:lnTo>
                  <a:lnTo>
                    <a:pt x="114" y="679"/>
                  </a:lnTo>
                  <a:lnTo>
                    <a:pt x="114" y="725"/>
                  </a:lnTo>
                  <a:lnTo>
                    <a:pt x="91" y="770"/>
                  </a:lnTo>
                  <a:lnTo>
                    <a:pt x="91" y="793"/>
                  </a:lnTo>
                  <a:lnTo>
                    <a:pt x="114" y="861"/>
                  </a:lnTo>
                  <a:lnTo>
                    <a:pt x="159" y="929"/>
                  </a:lnTo>
                  <a:lnTo>
                    <a:pt x="182" y="951"/>
                  </a:lnTo>
                  <a:lnTo>
                    <a:pt x="182" y="1087"/>
                  </a:lnTo>
                  <a:lnTo>
                    <a:pt x="204" y="1155"/>
                  </a:lnTo>
                  <a:lnTo>
                    <a:pt x="204" y="1246"/>
                  </a:lnTo>
                  <a:lnTo>
                    <a:pt x="204" y="1381"/>
                  </a:lnTo>
                  <a:lnTo>
                    <a:pt x="204" y="1404"/>
                  </a:lnTo>
                  <a:lnTo>
                    <a:pt x="227" y="1427"/>
                  </a:lnTo>
                  <a:lnTo>
                    <a:pt x="272" y="1427"/>
                  </a:lnTo>
                  <a:lnTo>
                    <a:pt x="318" y="1449"/>
                  </a:lnTo>
                  <a:lnTo>
                    <a:pt x="340" y="1472"/>
                  </a:lnTo>
                  <a:lnTo>
                    <a:pt x="272" y="1540"/>
                  </a:lnTo>
                  <a:lnTo>
                    <a:pt x="272" y="1585"/>
                  </a:lnTo>
                  <a:lnTo>
                    <a:pt x="250" y="1653"/>
                  </a:lnTo>
                  <a:lnTo>
                    <a:pt x="227" y="1698"/>
                  </a:lnTo>
                  <a:lnTo>
                    <a:pt x="182" y="1766"/>
                  </a:lnTo>
                  <a:lnTo>
                    <a:pt x="159" y="1834"/>
                  </a:lnTo>
                  <a:lnTo>
                    <a:pt x="136" y="1902"/>
                  </a:lnTo>
                  <a:lnTo>
                    <a:pt x="159" y="1925"/>
                  </a:lnTo>
                  <a:lnTo>
                    <a:pt x="250" y="1925"/>
                  </a:lnTo>
                  <a:lnTo>
                    <a:pt x="295" y="1970"/>
                  </a:lnTo>
                  <a:lnTo>
                    <a:pt x="431" y="2061"/>
                  </a:lnTo>
                  <a:lnTo>
                    <a:pt x="453" y="2083"/>
                  </a:lnTo>
                  <a:lnTo>
                    <a:pt x="408" y="2151"/>
                  </a:lnTo>
                  <a:lnTo>
                    <a:pt x="408" y="2174"/>
                  </a:lnTo>
                  <a:lnTo>
                    <a:pt x="431" y="2197"/>
                  </a:lnTo>
                  <a:lnTo>
                    <a:pt x="431" y="2242"/>
                  </a:lnTo>
                  <a:lnTo>
                    <a:pt x="431" y="2287"/>
                  </a:lnTo>
                  <a:lnTo>
                    <a:pt x="431" y="2355"/>
                  </a:lnTo>
                  <a:lnTo>
                    <a:pt x="453" y="2378"/>
                  </a:lnTo>
                  <a:lnTo>
                    <a:pt x="544" y="2446"/>
                  </a:lnTo>
                  <a:lnTo>
                    <a:pt x="612" y="2514"/>
                  </a:lnTo>
                  <a:lnTo>
                    <a:pt x="612" y="2536"/>
                  </a:lnTo>
                  <a:lnTo>
                    <a:pt x="589" y="2581"/>
                  </a:lnTo>
                  <a:lnTo>
                    <a:pt x="589" y="2649"/>
                  </a:lnTo>
                  <a:lnTo>
                    <a:pt x="589" y="2672"/>
                  </a:lnTo>
                  <a:lnTo>
                    <a:pt x="612" y="2740"/>
                  </a:lnTo>
                  <a:lnTo>
                    <a:pt x="680" y="2989"/>
                  </a:lnTo>
                  <a:lnTo>
                    <a:pt x="702" y="3034"/>
                  </a:lnTo>
                  <a:lnTo>
                    <a:pt x="748" y="3057"/>
                  </a:lnTo>
                  <a:lnTo>
                    <a:pt x="793" y="3102"/>
                  </a:lnTo>
                  <a:lnTo>
                    <a:pt x="793" y="3125"/>
                  </a:lnTo>
                  <a:lnTo>
                    <a:pt x="793" y="3193"/>
                  </a:lnTo>
                  <a:lnTo>
                    <a:pt x="793" y="3261"/>
                  </a:lnTo>
                  <a:lnTo>
                    <a:pt x="816" y="3329"/>
                  </a:lnTo>
                  <a:lnTo>
                    <a:pt x="838" y="3351"/>
                  </a:lnTo>
                  <a:lnTo>
                    <a:pt x="861" y="3374"/>
                  </a:lnTo>
                  <a:lnTo>
                    <a:pt x="884" y="3374"/>
                  </a:lnTo>
                  <a:lnTo>
                    <a:pt x="929" y="3397"/>
                  </a:lnTo>
                  <a:lnTo>
                    <a:pt x="952" y="3442"/>
                  </a:lnTo>
                  <a:lnTo>
                    <a:pt x="1042" y="3736"/>
                  </a:lnTo>
                  <a:lnTo>
                    <a:pt x="1065" y="3759"/>
                  </a:lnTo>
                  <a:lnTo>
                    <a:pt x="1087" y="3782"/>
                  </a:lnTo>
                  <a:lnTo>
                    <a:pt x="1155" y="3782"/>
                  </a:lnTo>
                  <a:lnTo>
                    <a:pt x="1223" y="3804"/>
                  </a:lnTo>
                  <a:lnTo>
                    <a:pt x="1291" y="3849"/>
                  </a:lnTo>
                  <a:lnTo>
                    <a:pt x="1336" y="3940"/>
                  </a:lnTo>
                  <a:lnTo>
                    <a:pt x="1382" y="3963"/>
                  </a:lnTo>
                  <a:lnTo>
                    <a:pt x="1518" y="3940"/>
                  </a:lnTo>
                  <a:lnTo>
                    <a:pt x="1699" y="3963"/>
                  </a:lnTo>
                  <a:lnTo>
                    <a:pt x="1789" y="4008"/>
                  </a:lnTo>
                  <a:lnTo>
                    <a:pt x="1767" y="4031"/>
                  </a:lnTo>
                  <a:lnTo>
                    <a:pt x="1699" y="4053"/>
                  </a:lnTo>
                  <a:lnTo>
                    <a:pt x="1586" y="4099"/>
                  </a:lnTo>
                  <a:lnTo>
                    <a:pt x="1563" y="4166"/>
                  </a:lnTo>
                  <a:lnTo>
                    <a:pt x="1540" y="4257"/>
                  </a:lnTo>
                  <a:lnTo>
                    <a:pt x="1540" y="4302"/>
                  </a:lnTo>
                  <a:lnTo>
                    <a:pt x="1563" y="4348"/>
                  </a:lnTo>
                  <a:lnTo>
                    <a:pt x="1653" y="4438"/>
                  </a:lnTo>
                  <a:lnTo>
                    <a:pt x="1653" y="4483"/>
                  </a:lnTo>
                  <a:lnTo>
                    <a:pt x="1676" y="4529"/>
                  </a:lnTo>
                  <a:lnTo>
                    <a:pt x="1676" y="4574"/>
                  </a:lnTo>
                  <a:lnTo>
                    <a:pt x="1676" y="4619"/>
                  </a:lnTo>
                  <a:lnTo>
                    <a:pt x="1608" y="4687"/>
                  </a:lnTo>
                  <a:lnTo>
                    <a:pt x="1495" y="4732"/>
                  </a:lnTo>
                  <a:lnTo>
                    <a:pt x="1314" y="4959"/>
                  </a:lnTo>
                  <a:lnTo>
                    <a:pt x="1291" y="5004"/>
                  </a:lnTo>
                  <a:lnTo>
                    <a:pt x="1291" y="5117"/>
                  </a:lnTo>
                  <a:lnTo>
                    <a:pt x="1269" y="5163"/>
                  </a:lnTo>
                  <a:lnTo>
                    <a:pt x="1178" y="5163"/>
                  </a:lnTo>
                  <a:lnTo>
                    <a:pt x="1155" y="5208"/>
                  </a:lnTo>
                  <a:lnTo>
                    <a:pt x="1133" y="5253"/>
                  </a:lnTo>
                  <a:lnTo>
                    <a:pt x="1110" y="5321"/>
                  </a:lnTo>
                  <a:lnTo>
                    <a:pt x="1178" y="5434"/>
                  </a:lnTo>
                  <a:lnTo>
                    <a:pt x="1201" y="5502"/>
                  </a:lnTo>
                  <a:lnTo>
                    <a:pt x="1178" y="5570"/>
                  </a:lnTo>
                  <a:lnTo>
                    <a:pt x="1133" y="5661"/>
                  </a:lnTo>
                  <a:lnTo>
                    <a:pt x="1087" y="5751"/>
                  </a:lnTo>
                  <a:lnTo>
                    <a:pt x="1155" y="5774"/>
                  </a:lnTo>
                  <a:lnTo>
                    <a:pt x="1314" y="6000"/>
                  </a:lnTo>
                  <a:lnTo>
                    <a:pt x="1359" y="6091"/>
                  </a:lnTo>
                  <a:lnTo>
                    <a:pt x="1427" y="6068"/>
                  </a:lnTo>
                  <a:lnTo>
                    <a:pt x="1450" y="6068"/>
                  </a:lnTo>
                  <a:lnTo>
                    <a:pt x="1472" y="6091"/>
                  </a:lnTo>
                  <a:lnTo>
                    <a:pt x="1472" y="6114"/>
                  </a:lnTo>
                  <a:lnTo>
                    <a:pt x="1472" y="6136"/>
                  </a:lnTo>
                  <a:lnTo>
                    <a:pt x="1472" y="6204"/>
                  </a:lnTo>
                  <a:lnTo>
                    <a:pt x="1540" y="6227"/>
                  </a:lnTo>
                  <a:lnTo>
                    <a:pt x="1586" y="6272"/>
                  </a:lnTo>
                  <a:lnTo>
                    <a:pt x="1676" y="6453"/>
                  </a:lnTo>
                  <a:lnTo>
                    <a:pt x="1676" y="6499"/>
                  </a:lnTo>
                  <a:lnTo>
                    <a:pt x="1631" y="6589"/>
                  </a:lnTo>
                  <a:lnTo>
                    <a:pt x="1631" y="6634"/>
                  </a:lnTo>
                  <a:lnTo>
                    <a:pt x="1631" y="6680"/>
                  </a:lnTo>
                  <a:lnTo>
                    <a:pt x="1653" y="6702"/>
                  </a:lnTo>
                  <a:lnTo>
                    <a:pt x="1812" y="6702"/>
                  </a:lnTo>
                  <a:lnTo>
                    <a:pt x="1857" y="6725"/>
                  </a:lnTo>
                  <a:lnTo>
                    <a:pt x="2016" y="6816"/>
                  </a:lnTo>
                  <a:lnTo>
                    <a:pt x="2197" y="6951"/>
                  </a:lnTo>
                  <a:lnTo>
                    <a:pt x="2333" y="7065"/>
                  </a:lnTo>
                  <a:lnTo>
                    <a:pt x="2446" y="7155"/>
                  </a:lnTo>
                  <a:lnTo>
                    <a:pt x="2582" y="7155"/>
                  </a:lnTo>
                  <a:lnTo>
                    <a:pt x="2627" y="7178"/>
                  </a:lnTo>
                  <a:lnTo>
                    <a:pt x="2650" y="7201"/>
                  </a:lnTo>
                  <a:lnTo>
                    <a:pt x="2695" y="7291"/>
                  </a:lnTo>
                  <a:lnTo>
                    <a:pt x="2763" y="7450"/>
                  </a:lnTo>
                  <a:lnTo>
                    <a:pt x="2831" y="7518"/>
                  </a:lnTo>
                  <a:lnTo>
                    <a:pt x="2921" y="7653"/>
                  </a:lnTo>
                  <a:lnTo>
                    <a:pt x="3012" y="7789"/>
                  </a:lnTo>
                  <a:lnTo>
                    <a:pt x="2967" y="7970"/>
                  </a:lnTo>
                  <a:lnTo>
                    <a:pt x="2899" y="8152"/>
                  </a:lnTo>
                  <a:lnTo>
                    <a:pt x="2899" y="8401"/>
                  </a:lnTo>
                  <a:lnTo>
                    <a:pt x="2899" y="8514"/>
                  </a:lnTo>
                  <a:lnTo>
                    <a:pt x="3012" y="8536"/>
                  </a:lnTo>
                  <a:lnTo>
                    <a:pt x="3170" y="8536"/>
                  </a:lnTo>
                  <a:lnTo>
                    <a:pt x="3170" y="8695"/>
                  </a:lnTo>
                  <a:lnTo>
                    <a:pt x="3170" y="8853"/>
                  </a:lnTo>
                  <a:lnTo>
                    <a:pt x="3170" y="9012"/>
                  </a:lnTo>
                  <a:lnTo>
                    <a:pt x="3216" y="9035"/>
                  </a:lnTo>
                  <a:lnTo>
                    <a:pt x="3261" y="9057"/>
                  </a:lnTo>
                  <a:lnTo>
                    <a:pt x="3306" y="9125"/>
                  </a:lnTo>
                  <a:lnTo>
                    <a:pt x="3329" y="9148"/>
                  </a:lnTo>
                  <a:lnTo>
                    <a:pt x="3374" y="9148"/>
                  </a:lnTo>
                  <a:lnTo>
                    <a:pt x="3420" y="9193"/>
                  </a:lnTo>
                  <a:lnTo>
                    <a:pt x="3465" y="9238"/>
                  </a:lnTo>
                  <a:lnTo>
                    <a:pt x="3465" y="9261"/>
                  </a:lnTo>
                  <a:lnTo>
                    <a:pt x="3465" y="9306"/>
                  </a:lnTo>
                  <a:lnTo>
                    <a:pt x="3465" y="9352"/>
                  </a:lnTo>
                  <a:lnTo>
                    <a:pt x="3487" y="9420"/>
                  </a:lnTo>
                  <a:lnTo>
                    <a:pt x="3533" y="9442"/>
                  </a:lnTo>
                  <a:lnTo>
                    <a:pt x="3578" y="9487"/>
                  </a:lnTo>
                  <a:lnTo>
                    <a:pt x="3623" y="9465"/>
                  </a:lnTo>
                  <a:lnTo>
                    <a:pt x="3691" y="9420"/>
                  </a:lnTo>
                  <a:lnTo>
                    <a:pt x="3804" y="9420"/>
                  </a:lnTo>
                  <a:lnTo>
                    <a:pt x="3850" y="9397"/>
                  </a:lnTo>
                  <a:lnTo>
                    <a:pt x="3872" y="9329"/>
                  </a:lnTo>
                  <a:lnTo>
                    <a:pt x="3872" y="9216"/>
                  </a:lnTo>
                  <a:lnTo>
                    <a:pt x="3850" y="9148"/>
                  </a:lnTo>
                  <a:lnTo>
                    <a:pt x="3872" y="9080"/>
                  </a:lnTo>
                  <a:lnTo>
                    <a:pt x="3986" y="9035"/>
                  </a:lnTo>
                  <a:lnTo>
                    <a:pt x="3940" y="8989"/>
                  </a:lnTo>
                  <a:lnTo>
                    <a:pt x="4054" y="8967"/>
                  </a:lnTo>
                  <a:lnTo>
                    <a:pt x="4121" y="9012"/>
                  </a:lnTo>
                  <a:lnTo>
                    <a:pt x="4144" y="9057"/>
                  </a:lnTo>
                  <a:lnTo>
                    <a:pt x="4099" y="9103"/>
                  </a:lnTo>
                  <a:lnTo>
                    <a:pt x="4031" y="9080"/>
                  </a:lnTo>
                  <a:lnTo>
                    <a:pt x="3986" y="9080"/>
                  </a:lnTo>
                  <a:lnTo>
                    <a:pt x="3940" y="9103"/>
                  </a:lnTo>
                  <a:lnTo>
                    <a:pt x="3963" y="9148"/>
                  </a:lnTo>
                  <a:lnTo>
                    <a:pt x="3986" y="9170"/>
                  </a:lnTo>
                  <a:lnTo>
                    <a:pt x="4280" y="9329"/>
                  </a:lnTo>
                  <a:lnTo>
                    <a:pt x="4393" y="9420"/>
                  </a:lnTo>
                  <a:lnTo>
                    <a:pt x="4733" y="9261"/>
                  </a:lnTo>
                  <a:lnTo>
                    <a:pt x="4801" y="9261"/>
                  </a:lnTo>
                  <a:lnTo>
                    <a:pt x="4846" y="9397"/>
                  </a:lnTo>
                  <a:lnTo>
                    <a:pt x="4869" y="9510"/>
                  </a:lnTo>
                  <a:lnTo>
                    <a:pt x="4914" y="9555"/>
                  </a:lnTo>
                  <a:lnTo>
                    <a:pt x="5050" y="9737"/>
                  </a:lnTo>
                  <a:lnTo>
                    <a:pt x="5163" y="9850"/>
                  </a:lnTo>
                  <a:lnTo>
                    <a:pt x="5254" y="9963"/>
                  </a:lnTo>
                  <a:lnTo>
                    <a:pt x="5276" y="10054"/>
                  </a:lnTo>
                  <a:lnTo>
                    <a:pt x="5254" y="10167"/>
                  </a:lnTo>
                  <a:lnTo>
                    <a:pt x="5276" y="10212"/>
                  </a:lnTo>
                  <a:lnTo>
                    <a:pt x="5367" y="10235"/>
                  </a:lnTo>
                  <a:lnTo>
                    <a:pt x="5435" y="10303"/>
                  </a:lnTo>
                  <a:lnTo>
                    <a:pt x="5435" y="10348"/>
                  </a:lnTo>
                  <a:lnTo>
                    <a:pt x="5412" y="10416"/>
                  </a:lnTo>
                  <a:lnTo>
                    <a:pt x="5435" y="10461"/>
                  </a:lnTo>
                  <a:lnTo>
                    <a:pt x="5548" y="10552"/>
                  </a:lnTo>
                  <a:lnTo>
                    <a:pt x="5593" y="10597"/>
                  </a:lnTo>
                  <a:lnTo>
                    <a:pt x="5616" y="10801"/>
                  </a:lnTo>
                  <a:lnTo>
                    <a:pt x="5639" y="10869"/>
                  </a:lnTo>
                  <a:lnTo>
                    <a:pt x="5752" y="11050"/>
                  </a:lnTo>
                  <a:lnTo>
                    <a:pt x="5752" y="11140"/>
                  </a:lnTo>
                  <a:lnTo>
                    <a:pt x="5956" y="11321"/>
                  </a:lnTo>
                  <a:lnTo>
                    <a:pt x="6001" y="11367"/>
                  </a:lnTo>
                  <a:lnTo>
                    <a:pt x="6069" y="11389"/>
                  </a:lnTo>
                  <a:lnTo>
                    <a:pt x="6205" y="11389"/>
                  </a:lnTo>
                  <a:lnTo>
                    <a:pt x="6363" y="11412"/>
                  </a:lnTo>
                  <a:lnTo>
                    <a:pt x="6476" y="11503"/>
                  </a:lnTo>
                  <a:lnTo>
                    <a:pt x="6703" y="11593"/>
                  </a:lnTo>
                  <a:lnTo>
                    <a:pt x="6816" y="11706"/>
                  </a:lnTo>
                  <a:lnTo>
                    <a:pt x="6839" y="11797"/>
                  </a:lnTo>
                  <a:lnTo>
                    <a:pt x="6884" y="11865"/>
                  </a:lnTo>
                  <a:lnTo>
                    <a:pt x="7110" y="12023"/>
                  </a:lnTo>
                  <a:lnTo>
                    <a:pt x="7405" y="12137"/>
                  </a:lnTo>
                  <a:lnTo>
                    <a:pt x="7495" y="12182"/>
                  </a:lnTo>
                  <a:lnTo>
                    <a:pt x="7518" y="12272"/>
                  </a:lnTo>
                  <a:lnTo>
                    <a:pt x="7676" y="12386"/>
                  </a:lnTo>
                  <a:lnTo>
                    <a:pt x="7767" y="12408"/>
                  </a:lnTo>
                  <a:lnTo>
                    <a:pt x="7971" y="12386"/>
                  </a:lnTo>
                  <a:lnTo>
                    <a:pt x="8107" y="12408"/>
                  </a:lnTo>
                  <a:lnTo>
                    <a:pt x="8333" y="12499"/>
                  </a:lnTo>
                  <a:lnTo>
                    <a:pt x="8424" y="12567"/>
                  </a:lnTo>
                  <a:lnTo>
                    <a:pt x="8514" y="12589"/>
                  </a:lnTo>
                  <a:lnTo>
                    <a:pt x="8627" y="12544"/>
                  </a:lnTo>
                  <a:lnTo>
                    <a:pt x="8831" y="12386"/>
                  </a:lnTo>
                  <a:lnTo>
                    <a:pt x="8944" y="12340"/>
                  </a:lnTo>
                  <a:lnTo>
                    <a:pt x="9058" y="12340"/>
                  </a:lnTo>
                  <a:lnTo>
                    <a:pt x="9126" y="12295"/>
                  </a:lnTo>
                  <a:lnTo>
                    <a:pt x="9171" y="12205"/>
                  </a:lnTo>
                  <a:lnTo>
                    <a:pt x="9239" y="12159"/>
                  </a:lnTo>
                  <a:lnTo>
                    <a:pt x="9465" y="12114"/>
                  </a:lnTo>
                  <a:lnTo>
                    <a:pt x="9601" y="12023"/>
                  </a:lnTo>
                  <a:lnTo>
                    <a:pt x="9737" y="11978"/>
                  </a:lnTo>
                  <a:lnTo>
                    <a:pt x="9782" y="11955"/>
                  </a:lnTo>
                  <a:lnTo>
                    <a:pt x="10076" y="12023"/>
                  </a:lnTo>
                  <a:lnTo>
                    <a:pt x="10144" y="12069"/>
                  </a:lnTo>
                  <a:lnTo>
                    <a:pt x="10235" y="12159"/>
                  </a:lnTo>
                  <a:lnTo>
                    <a:pt x="10280" y="12227"/>
                  </a:lnTo>
                  <a:lnTo>
                    <a:pt x="10326" y="12318"/>
                  </a:lnTo>
                  <a:lnTo>
                    <a:pt x="10348" y="12431"/>
                  </a:lnTo>
                  <a:lnTo>
                    <a:pt x="10393" y="12703"/>
                  </a:lnTo>
                  <a:lnTo>
                    <a:pt x="10461" y="12884"/>
                  </a:lnTo>
                  <a:lnTo>
                    <a:pt x="10461" y="12997"/>
                  </a:lnTo>
                  <a:lnTo>
                    <a:pt x="10507" y="13088"/>
                  </a:lnTo>
                  <a:lnTo>
                    <a:pt x="10575" y="13201"/>
                  </a:lnTo>
                  <a:lnTo>
                    <a:pt x="10892" y="13269"/>
                  </a:lnTo>
                  <a:lnTo>
                    <a:pt x="10937" y="13337"/>
                  </a:lnTo>
                  <a:lnTo>
                    <a:pt x="11050" y="13291"/>
                  </a:lnTo>
                  <a:lnTo>
                    <a:pt x="11118" y="13337"/>
                  </a:lnTo>
                  <a:lnTo>
                    <a:pt x="11254" y="13382"/>
                  </a:lnTo>
                  <a:lnTo>
                    <a:pt x="11344" y="13405"/>
                  </a:lnTo>
                  <a:lnTo>
                    <a:pt x="11526" y="13382"/>
                  </a:lnTo>
                  <a:lnTo>
                    <a:pt x="11729" y="13427"/>
                  </a:lnTo>
                  <a:lnTo>
                    <a:pt x="11933" y="13540"/>
                  </a:lnTo>
                  <a:lnTo>
                    <a:pt x="12069" y="13518"/>
                  </a:lnTo>
                  <a:lnTo>
                    <a:pt x="12250" y="13473"/>
                  </a:lnTo>
                  <a:lnTo>
                    <a:pt x="12386" y="13540"/>
                  </a:lnTo>
                  <a:lnTo>
                    <a:pt x="12545" y="13540"/>
                  </a:lnTo>
                  <a:lnTo>
                    <a:pt x="12590" y="13586"/>
                  </a:lnTo>
                  <a:lnTo>
                    <a:pt x="12703" y="13563"/>
                  </a:lnTo>
                  <a:lnTo>
                    <a:pt x="12997" y="13631"/>
                  </a:lnTo>
                  <a:lnTo>
                    <a:pt x="13088" y="13518"/>
                  </a:lnTo>
                  <a:lnTo>
                    <a:pt x="13156" y="13540"/>
                  </a:lnTo>
                  <a:lnTo>
                    <a:pt x="13179" y="13608"/>
                  </a:lnTo>
                  <a:lnTo>
                    <a:pt x="13201" y="13654"/>
                  </a:lnTo>
                  <a:lnTo>
                    <a:pt x="13563" y="13744"/>
                  </a:lnTo>
                  <a:lnTo>
                    <a:pt x="13677" y="13767"/>
                  </a:lnTo>
                  <a:lnTo>
                    <a:pt x="13813" y="13812"/>
                  </a:lnTo>
                  <a:lnTo>
                    <a:pt x="13858" y="13767"/>
                  </a:lnTo>
                  <a:lnTo>
                    <a:pt x="13903" y="13722"/>
                  </a:lnTo>
                  <a:lnTo>
                    <a:pt x="13948" y="13722"/>
                  </a:lnTo>
                  <a:lnTo>
                    <a:pt x="13971" y="13654"/>
                  </a:lnTo>
                  <a:lnTo>
                    <a:pt x="13994" y="13382"/>
                  </a:lnTo>
                  <a:lnTo>
                    <a:pt x="14016" y="13291"/>
                  </a:lnTo>
                  <a:lnTo>
                    <a:pt x="13994" y="13246"/>
                  </a:lnTo>
                  <a:lnTo>
                    <a:pt x="14016" y="13223"/>
                  </a:lnTo>
                  <a:lnTo>
                    <a:pt x="14062" y="13178"/>
                  </a:lnTo>
                  <a:lnTo>
                    <a:pt x="14084" y="13156"/>
                  </a:lnTo>
                  <a:lnTo>
                    <a:pt x="14107" y="13020"/>
                  </a:lnTo>
                  <a:lnTo>
                    <a:pt x="14130" y="12884"/>
                  </a:lnTo>
                  <a:lnTo>
                    <a:pt x="14152" y="12839"/>
                  </a:lnTo>
                  <a:lnTo>
                    <a:pt x="14175" y="12816"/>
                  </a:lnTo>
                  <a:lnTo>
                    <a:pt x="14333" y="12748"/>
                  </a:lnTo>
                  <a:lnTo>
                    <a:pt x="14379" y="12703"/>
                  </a:lnTo>
                  <a:lnTo>
                    <a:pt x="14469" y="12703"/>
                  </a:lnTo>
                  <a:lnTo>
                    <a:pt x="14469" y="12657"/>
                  </a:lnTo>
                  <a:lnTo>
                    <a:pt x="14514" y="12589"/>
                  </a:lnTo>
                  <a:lnTo>
                    <a:pt x="14582" y="12544"/>
                  </a:lnTo>
                  <a:lnTo>
                    <a:pt x="14628" y="12522"/>
                  </a:lnTo>
                  <a:lnTo>
                    <a:pt x="14786" y="12499"/>
                  </a:lnTo>
                  <a:lnTo>
                    <a:pt x="14877" y="12454"/>
                  </a:lnTo>
                  <a:lnTo>
                    <a:pt x="14899" y="12454"/>
                  </a:lnTo>
                  <a:lnTo>
                    <a:pt x="15148" y="12476"/>
                  </a:lnTo>
                  <a:lnTo>
                    <a:pt x="15194" y="12454"/>
                  </a:lnTo>
                  <a:lnTo>
                    <a:pt x="15194" y="12431"/>
                  </a:lnTo>
                  <a:lnTo>
                    <a:pt x="15216" y="12295"/>
                  </a:lnTo>
                  <a:lnTo>
                    <a:pt x="15262" y="12272"/>
                  </a:lnTo>
                  <a:lnTo>
                    <a:pt x="15262" y="12250"/>
                  </a:lnTo>
                  <a:lnTo>
                    <a:pt x="15239" y="12137"/>
                  </a:lnTo>
                  <a:lnTo>
                    <a:pt x="15262" y="12069"/>
                  </a:lnTo>
                  <a:lnTo>
                    <a:pt x="15307" y="12023"/>
                  </a:lnTo>
                  <a:lnTo>
                    <a:pt x="15307" y="12001"/>
                  </a:lnTo>
                  <a:lnTo>
                    <a:pt x="15262" y="11955"/>
                  </a:lnTo>
                  <a:lnTo>
                    <a:pt x="15216" y="11933"/>
                  </a:lnTo>
                  <a:lnTo>
                    <a:pt x="15194" y="11910"/>
                  </a:lnTo>
                  <a:lnTo>
                    <a:pt x="14990" y="11955"/>
                  </a:lnTo>
                  <a:lnTo>
                    <a:pt x="14922" y="11933"/>
                  </a:lnTo>
                  <a:lnTo>
                    <a:pt x="14877" y="11910"/>
                  </a:lnTo>
                  <a:lnTo>
                    <a:pt x="14877" y="11888"/>
                  </a:lnTo>
                  <a:lnTo>
                    <a:pt x="14877" y="11820"/>
                  </a:lnTo>
                  <a:lnTo>
                    <a:pt x="14899" y="11752"/>
                  </a:lnTo>
                  <a:lnTo>
                    <a:pt x="14922" y="11706"/>
                  </a:lnTo>
                  <a:lnTo>
                    <a:pt x="14899" y="11435"/>
                  </a:lnTo>
                  <a:lnTo>
                    <a:pt x="14854" y="11254"/>
                  </a:lnTo>
                  <a:lnTo>
                    <a:pt x="14877" y="11072"/>
                  </a:lnTo>
                  <a:lnTo>
                    <a:pt x="14877" y="11027"/>
                  </a:lnTo>
                  <a:lnTo>
                    <a:pt x="14831" y="11027"/>
                  </a:lnTo>
                  <a:lnTo>
                    <a:pt x="14718" y="11050"/>
                  </a:lnTo>
                  <a:lnTo>
                    <a:pt x="14605" y="10937"/>
                  </a:lnTo>
                  <a:lnTo>
                    <a:pt x="14560" y="10891"/>
                  </a:lnTo>
                  <a:lnTo>
                    <a:pt x="14379" y="10823"/>
                  </a:lnTo>
                  <a:lnTo>
                    <a:pt x="14288" y="10823"/>
                  </a:lnTo>
                  <a:lnTo>
                    <a:pt x="14175" y="10755"/>
                  </a:lnTo>
                  <a:lnTo>
                    <a:pt x="14084" y="10665"/>
                  </a:lnTo>
                  <a:lnTo>
                    <a:pt x="13971" y="10552"/>
                  </a:lnTo>
                  <a:lnTo>
                    <a:pt x="13926" y="10461"/>
                  </a:lnTo>
                  <a:lnTo>
                    <a:pt x="13880" y="10348"/>
                  </a:lnTo>
                  <a:lnTo>
                    <a:pt x="13745" y="10121"/>
                  </a:lnTo>
                  <a:lnTo>
                    <a:pt x="13745" y="10054"/>
                  </a:lnTo>
                  <a:lnTo>
                    <a:pt x="13722" y="10008"/>
                  </a:lnTo>
                  <a:lnTo>
                    <a:pt x="13586" y="9872"/>
                  </a:lnTo>
                  <a:lnTo>
                    <a:pt x="13496" y="9759"/>
                  </a:lnTo>
                  <a:lnTo>
                    <a:pt x="13360" y="9578"/>
                  </a:lnTo>
                  <a:lnTo>
                    <a:pt x="13382" y="9555"/>
                  </a:lnTo>
                  <a:lnTo>
                    <a:pt x="13563" y="9329"/>
                  </a:lnTo>
                  <a:lnTo>
                    <a:pt x="13745" y="9103"/>
                  </a:lnTo>
                  <a:lnTo>
                    <a:pt x="13926" y="8899"/>
                  </a:lnTo>
                  <a:lnTo>
                    <a:pt x="14107" y="8672"/>
                  </a:lnTo>
                  <a:lnTo>
                    <a:pt x="14130" y="8604"/>
                  </a:lnTo>
                  <a:lnTo>
                    <a:pt x="14130" y="8469"/>
                  </a:lnTo>
                  <a:lnTo>
                    <a:pt x="14084" y="8265"/>
                  </a:lnTo>
                  <a:lnTo>
                    <a:pt x="13994" y="8174"/>
                  </a:lnTo>
                  <a:lnTo>
                    <a:pt x="13745" y="8129"/>
                  </a:lnTo>
                  <a:lnTo>
                    <a:pt x="13563" y="8106"/>
                  </a:lnTo>
                  <a:lnTo>
                    <a:pt x="13360" y="8084"/>
                  </a:lnTo>
                  <a:lnTo>
                    <a:pt x="13337" y="8061"/>
                  </a:lnTo>
                  <a:lnTo>
                    <a:pt x="13314" y="7925"/>
                  </a:lnTo>
                  <a:lnTo>
                    <a:pt x="13314" y="7857"/>
                  </a:lnTo>
                  <a:lnTo>
                    <a:pt x="13314" y="7721"/>
                  </a:lnTo>
                  <a:lnTo>
                    <a:pt x="13314" y="7608"/>
                  </a:lnTo>
                  <a:lnTo>
                    <a:pt x="13337" y="7450"/>
                  </a:lnTo>
                  <a:lnTo>
                    <a:pt x="13337" y="7359"/>
                  </a:lnTo>
                  <a:lnTo>
                    <a:pt x="13246" y="7042"/>
                  </a:lnTo>
                  <a:lnTo>
                    <a:pt x="13201" y="6861"/>
                  </a:lnTo>
                  <a:lnTo>
                    <a:pt x="13133" y="6680"/>
                  </a:lnTo>
                  <a:lnTo>
                    <a:pt x="13133" y="6612"/>
                  </a:lnTo>
                  <a:lnTo>
                    <a:pt x="13133" y="6544"/>
                  </a:lnTo>
                  <a:lnTo>
                    <a:pt x="13246" y="6363"/>
                  </a:lnTo>
                  <a:lnTo>
                    <a:pt x="13292" y="6317"/>
                  </a:lnTo>
                  <a:lnTo>
                    <a:pt x="13360" y="6227"/>
                  </a:lnTo>
                  <a:lnTo>
                    <a:pt x="13405" y="6182"/>
                  </a:lnTo>
                  <a:lnTo>
                    <a:pt x="13405" y="6159"/>
                  </a:lnTo>
                  <a:lnTo>
                    <a:pt x="13314" y="6136"/>
                  </a:lnTo>
                  <a:lnTo>
                    <a:pt x="13201" y="6136"/>
                  </a:lnTo>
                  <a:lnTo>
                    <a:pt x="13133" y="6114"/>
                  </a:lnTo>
                  <a:lnTo>
                    <a:pt x="13088" y="6068"/>
                  </a:lnTo>
                  <a:lnTo>
                    <a:pt x="13065" y="6000"/>
                  </a:lnTo>
                  <a:lnTo>
                    <a:pt x="13111" y="5865"/>
                  </a:lnTo>
                  <a:lnTo>
                    <a:pt x="13065" y="5616"/>
                  </a:lnTo>
                  <a:lnTo>
                    <a:pt x="13133" y="5502"/>
                  </a:lnTo>
                  <a:lnTo>
                    <a:pt x="13201" y="5412"/>
                  </a:lnTo>
                  <a:lnTo>
                    <a:pt x="13382" y="5412"/>
                  </a:lnTo>
                  <a:lnTo>
                    <a:pt x="13314" y="5321"/>
                  </a:lnTo>
                  <a:lnTo>
                    <a:pt x="13292" y="5253"/>
                  </a:lnTo>
                  <a:lnTo>
                    <a:pt x="13269" y="5253"/>
                  </a:lnTo>
                  <a:lnTo>
                    <a:pt x="13269" y="5231"/>
                  </a:lnTo>
                  <a:lnTo>
                    <a:pt x="13269" y="5185"/>
                  </a:lnTo>
                  <a:lnTo>
                    <a:pt x="13314" y="5185"/>
                  </a:lnTo>
                  <a:lnTo>
                    <a:pt x="13360" y="5163"/>
                  </a:lnTo>
                  <a:lnTo>
                    <a:pt x="13405" y="5117"/>
                  </a:lnTo>
                  <a:lnTo>
                    <a:pt x="13428" y="5095"/>
                  </a:lnTo>
                  <a:lnTo>
                    <a:pt x="13450" y="5027"/>
                  </a:lnTo>
                  <a:lnTo>
                    <a:pt x="13473" y="5004"/>
                  </a:lnTo>
                  <a:lnTo>
                    <a:pt x="13518" y="4959"/>
                  </a:lnTo>
                  <a:lnTo>
                    <a:pt x="13541" y="4891"/>
                  </a:lnTo>
                  <a:lnTo>
                    <a:pt x="13541" y="4823"/>
                  </a:lnTo>
                  <a:lnTo>
                    <a:pt x="13563" y="4755"/>
                  </a:lnTo>
                  <a:lnTo>
                    <a:pt x="13563" y="4710"/>
                  </a:lnTo>
                  <a:lnTo>
                    <a:pt x="13586" y="4665"/>
                  </a:lnTo>
                  <a:lnTo>
                    <a:pt x="13586" y="4597"/>
                  </a:lnTo>
                  <a:lnTo>
                    <a:pt x="13563" y="4551"/>
                  </a:lnTo>
                  <a:lnTo>
                    <a:pt x="13563" y="4483"/>
                  </a:lnTo>
                  <a:lnTo>
                    <a:pt x="13586" y="4483"/>
                  </a:lnTo>
                  <a:lnTo>
                    <a:pt x="13631" y="4461"/>
                  </a:lnTo>
                  <a:lnTo>
                    <a:pt x="13631" y="4415"/>
                  </a:lnTo>
                  <a:lnTo>
                    <a:pt x="13654" y="4348"/>
                  </a:lnTo>
                  <a:lnTo>
                    <a:pt x="13677" y="4302"/>
                  </a:lnTo>
                  <a:lnTo>
                    <a:pt x="13699" y="4257"/>
                  </a:lnTo>
                  <a:lnTo>
                    <a:pt x="13699" y="4212"/>
                  </a:lnTo>
                  <a:lnTo>
                    <a:pt x="13677" y="4166"/>
                  </a:lnTo>
                  <a:lnTo>
                    <a:pt x="13677" y="4121"/>
                  </a:lnTo>
                  <a:lnTo>
                    <a:pt x="13654" y="4076"/>
                  </a:lnTo>
                  <a:lnTo>
                    <a:pt x="13677" y="4008"/>
                  </a:lnTo>
                  <a:lnTo>
                    <a:pt x="13677" y="3917"/>
                  </a:lnTo>
                  <a:lnTo>
                    <a:pt x="13631" y="3849"/>
                  </a:lnTo>
                  <a:lnTo>
                    <a:pt x="13609" y="3804"/>
                  </a:lnTo>
                  <a:lnTo>
                    <a:pt x="13609" y="3782"/>
                  </a:lnTo>
                  <a:lnTo>
                    <a:pt x="13631" y="3736"/>
                  </a:lnTo>
                  <a:lnTo>
                    <a:pt x="13654" y="3691"/>
                  </a:lnTo>
                  <a:lnTo>
                    <a:pt x="13654" y="3600"/>
                  </a:lnTo>
                  <a:lnTo>
                    <a:pt x="13609" y="3510"/>
                  </a:lnTo>
                  <a:lnTo>
                    <a:pt x="13609" y="3351"/>
                  </a:lnTo>
                  <a:lnTo>
                    <a:pt x="13609" y="3215"/>
                  </a:lnTo>
                  <a:lnTo>
                    <a:pt x="13563" y="3148"/>
                  </a:lnTo>
                  <a:lnTo>
                    <a:pt x="13246" y="3148"/>
                  </a:lnTo>
                  <a:lnTo>
                    <a:pt x="12952" y="3170"/>
                  </a:lnTo>
                  <a:lnTo>
                    <a:pt x="12929" y="3148"/>
                  </a:lnTo>
                  <a:lnTo>
                    <a:pt x="12816" y="2966"/>
                  </a:lnTo>
                  <a:lnTo>
                    <a:pt x="12726" y="2831"/>
                  </a:lnTo>
                  <a:lnTo>
                    <a:pt x="12635" y="2763"/>
                  </a:lnTo>
                  <a:lnTo>
                    <a:pt x="12431" y="2672"/>
                  </a:lnTo>
                  <a:lnTo>
                    <a:pt x="12341" y="2627"/>
                  </a:lnTo>
                  <a:lnTo>
                    <a:pt x="12250" y="2559"/>
                  </a:lnTo>
                  <a:lnTo>
                    <a:pt x="12182" y="2468"/>
                  </a:lnTo>
                  <a:lnTo>
                    <a:pt x="12160" y="2355"/>
                  </a:lnTo>
                  <a:lnTo>
                    <a:pt x="12137" y="2332"/>
                  </a:lnTo>
                  <a:lnTo>
                    <a:pt x="12137" y="2287"/>
                  </a:lnTo>
                  <a:lnTo>
                    <a:pt x="12069" y="2287"/>
                  </a:lnTo>
                  <a:lnTo>
                    <a:pt x="11843" y="2151"/>
                  </a:lnTo>
                  <a:lnTo>
                    <a:pt x="11752" y="2129"/>
                  </a:lnTo>
                  <a:lnTo>
                    <a:pt x="11639" y="2151"/>
                  </a:lnTo>
                  <a:lnTo>
                    <a:pt x="11616" y="2151"/>
                  </a:lnTo>
                  <a:lnTo>
                    <a:pt x="11526" y="2106"/>
                  </a:lnTo>
                  <a:lnTo>
                    <a:pt x="11435" y="2174"/>
                  </a:lnTo>
                  <a:lnTo>
                    <a:pt x="11390" y="2174"/>
                  </a:lnTo>
                  <a:lnTo>
                    <a:pt x="11344" y="2151"/>
                  </a:lnTo>
                  <a:lnTo>
                    <a:pt x="11299" y="2129"/>
                  </a:lnTo>
                  <a:lnTo>
                    <a:pt x="11186" y="2015"/>
                  </a:lnTo>
                  <a:lnTo>
                    <a:pt x="11073" y="1970"/>
                  </a:lnTo>
                  <a:lnTo>
                    <a:pt x="11005" y="1947"/>
                  </a:lnTo>
                  <a:lnTo>
                    <a:pt x="10869" y="1902"/>
                  </a:lnTo>
                  <a:lnTo>
                    <a:pt x="10710" y="1880"/>
                  </a:lnTo>
                  <a:lnTo>
                    <a:pt x="10643" y="1857"/>
                  </a:lnTo>
                  <a:lnTo>
                    <a:pt x="10575" y="1834"/>
                  </a:lnTo>
                  <a:lnTo>
                    <a:pt x="10575" y="1812"/>
                  </a:lnTo>
                  <a:lnTo>
                    <a:pt x="10575" y="1766"/>
                  </a:lnTo>
                  <a:lnTo>
                    <a:pt x="10552" y="1721"/>
                  </a:lnTo>
                  <a:lnTo>
                    <a:pt x="10552" y="1676"/>
                  </a:lnTo>
                  <a:lnTo>
                    <a:pt x="10507" y="1630"/>
                  </a:lnTo>
                  <a:lnTo>
                    <a:pt x="10461" y="1585"/>
                  </a:lnTo>
                  <a:lnTo>
                    <a:pt x="10235" y="1585"/>
                  </a:lnTo>
                  <a:lnTo>
                    <a:pt x="10122" y="1563"/>
                  </a:lnTo>
                  <a:lnTo>
                    <a:pt x="10031" y="1540"/>
                  </a:lnTo>
                  <a:lnTo>
                    <a:pt x="9941" y="1563"/>
                  </a:lnTo>
                  <a:lnTo>
                    <a:pt x="9850" y="1563"/>
                  </a:lnTo>
                  <a:lnTo>
                    <a:pt x="9805" y="1585"/>
                  </a:lnTo>
                  <a:lnTo>
                    <a:pt x="9760" y="1608"/>
                  </a:lnTo>
                  <a:lnTo>
                    <a:pt x="9737" y="1698"/>
                  </a:lnTo>
                  <a:lnTo>
                    <a:pt x="9714" y="1721"/>
                  </a:lnTo>
                  <a:lnTo>
                    <a:pt x="9556" y="1721"/>
                  </a:lnTo>
                  <a:lnTo>
                    <a:pt x="9375" y="1698"/>
                  </a:lnTo>
                  <a:lnTo>
                    <a:pt x="9171" y="1698"/>
                  </a:lnTo>
                  <a:lnTo>
                    <a:pt x="9012" y="1744"/>
                  </a:lnTo>
                  <a:lnTo>
                    <a:pt x="8899" y="1834"/>
                  </a:lnTo>
                  <a:lnTo>
                    <a:pt x="8763" y="1902"/>
                  </a:lnTo>
                  <a:lnTo>
                    <a:pt x="8627" y="2038"/>
                  </a:lnTo>
                  <a:lnTo>
                    <a:pt x="8582" y="2083"/>
                  </a:lnTo>
                  <a:lnTo>
                    <a:pt x="8514" y="2310"/>
                  </a:lnTo>
                  <a:lnTo>
                    <a:pt x="8469" y="2332"/>
                  </a:lnTo>
                  <a:lnTo>
                    <a:pt x="8424" y="2355"/>
                  </a:lnTo>
                  <a:lnTo>
                    <a:pt x="8378" y="2355"/>
                  </a:lnTo>
                  <a:lnTo>
                    <a:pt x="8288" y="2400"/>
                  </a:lnTo>
                  <a:lnTo>
                    <a:pt x="8152" y="2446"/>
                  </a:lnTo>
                  <a:lnTo>
                    <a:pt x="8061" y="2468"/>
                  </a:lnTo>
                  <a:lnTo>
                    <a:pt x="7858" y="2468"/>
                  </a:lnTo>
                  <a:lnTo>
                    <a:pt x="7880" y="2627"/>
                  </a:lnTo>
                  <a:lnTo>
                    <a:pt x="7925" y="2853"/>
                  </a:lnTo>
                  <a:lnTo>
                    <a:pt x="7925" y="2898"/>
                  </a:lnTo>
                  <a:lnTo>
                    <a:pt x="7925" y="2944"/>
                  </a:lnTo>
                  <a:lnTo>
                    <a:pt x="7903" y="2989"/>
                  </a:lnTo>
                  <a:lnTo>
                    <a:pt x="7722" y="2989"/>
                  </a:lnTo>
                  <a:lnTo>
                    <a:pt x="7654" y="2944"/>
                  </a:lnTo>
                  <a:lnTo>
                    <a:pt x="7790" y="2921"/>
                  </a:lnTo>
                  <a:lnTo>
                    <a:pt x="7858" y="2876"/>
                  </a:lnTo>
                  <a:lnTo>
                    <a:pt x="7722" y="2876"/>
                  </a:lnTo>
                  <a:lnTo>
                    <a:pt x="7427" y="2921"/>
                  </a:lnTo>
                  <a:lnTo>
                    <a:pt x="6476" y="3170"/>
                  </a:lnTo>
                  <a:lnTo>
                    <a:pt x="6137" y="3193"/>
                  </a:lnTo>
                  <a:lnTo>
                    <a:pt x="5639" y="3057"/>
                  </a:lnTo>
                  <a:lnTo>
                    <a:pt x="5480" y="2989"/>
                  </a:lnTo>
                  <a:lnTo>
                    <a:pt x="5163" y="2785"/>
                  </a:lnTo>
                  <a:lnTo>
                    <a:pt x="5005" y="2649"/>
                  </a:lnTo>
                  <a:lnTo>
                    <a:pt x="4914" y="2468"/>
                  </a:lnTo>
                  <a:lnTo>
                    <a:pt x="4869" y="2423"/>
                  </a:lnTo>
                  <a:lnTo>
                    <a:pt x="4846" y="2400"/>
                  </a:lnTo>
                  <a:lnTo>
                    <a:pt x="4733" y="2355"/>
                  </a:lnTo>
                  <a:lnTo>
                    <a:pt x="4529" y="2332"/>
                  </a:lnTo>
                  <a:lnTo>
                    <a:pt x="4325" y="2310"/>
                  </a:lnTo>
                  <a:lnTo>
                    <a:pt x="4235" y="2287"/>
                  </a:lnTo>
                  <a:lnTo>
                    <a:pt x="4076" y="2197"/>
                  </a:lnTo>
                  <a:lnTo>
                    <a:pt x="4008" y="2129"/>
                  </a:lnTo>
                  <a:lnTo>
                    <a:pt x="3963" y="2038"/>
                  </a:lnTo>
                  <a:lnTo>
                    <a:pt x="3918" y="1925"/>
                  </a:lnTo>
                  <a:lnTo>
                    <a:pt x="3895" y="1789"/>
                  </a:lnTo>
                  <a:lnTo>
                    <a:pt x="3872" y="1653"/>
                  </a:lnTo>
                  <a:lnTo>
                    <a:pt x="3850" y="1404"/>
                  </a:lnTo>
                  <a:lnTo>
                    <a:pt x="3850" y="1359"/>
                  </a:lnTo>
                  <a:lnTo>
                    <a:pt x="3827" y="1359"/>
                  </a:lnTo>
                  <a:lnTo>
                    <a:pt x="3646" y="1404"/>
                  </a:lnTo>
                  <a:lnTo>
                    <a:pt x="3623" y="1381"/>
                  </a:lnTo>
                  <a:lnTo>
                    <a:pt x="3487" y="1223"/>
                  </a:lnTo>
                  <a:lnTo>
                    <a:pt x="3442" y="1200"/>
                  </a:lnTo>
                  <a:lnTo>
                    <a:pt x="3397" y="1178"/>
                  </a:lnTo>
                  <a:lnTo>
                    <a:pt x="3352" y="1155"/>
                  </a:lnTo>
                  <a:lnTo>
                    <a:pt x="3329" y="1110"/>
                  </a:lnTo>
                  <a:lnTo>
                    <a:pt x="3306" y="1064"/>
                  </a:lnTo>
                  <a:lnTo>
                    <a:pt x="3170" y="974"/>
                  </a:lnTo>
                  <a:lnTo>
                    <a:pt x="3148" y="951"/>
                  </a:lnTo>
                  <a:lnTo>
                    <a:pt x="3148" y="906"/>
                  </a:lnTo>
                  <a:lnTo>
                    <a:pt x="3170" y="883"/>
                  </a:lnTo>
                  <a:lnTo>
                    <a:pt x="3193" y="861"/>
                  </a:lnTo>
                  <a:lnTo>
                    <a:pt x="3261" y="838"/>
                  </a:lnTo>
                  <a:lnTo>
                    <a:pt x="3352" y="815"/>
                  </a:lnTo>
                  <a:lnTo>
                    <a:pt x="3374" y="793"/>
                  </a:lnTo>
                  <a:lnTo>
                    <a:pt x="3374" y="770"/>
                  </a:lnTo>
                  <a:lnTo>
                    <a:pt x="3374" y="725"/>
                  </a:lnTo>
                  <a:lnTo>
                    <a:pt x="3374" y="702"/>
                  </a:lnTo>
                  <a:lnTo>
                    <a:pt x="3261" y="612"/>
                  </a:lnTo>
                  <a:lnTo>
                    <a:pt x="3238" y="589"/>
                  </a:lnTo>
                  <a:lnTo>
                    <a:pt x="3238" y="544"/>
                  </a:lnTo>
                  <a:lnTo>
                    <a:pt x="3238" y="498"/>
                  </a:lnTo>
                  <a:lnTo>
                    <a:pt x="3261" y="476"/>
                  </a:lnTo>
                  <a:lnTo>
                    <a:pt x="3352" y="430"/>
                  </a:lnTo>
                  <a:lnTo>
                    <a:pt x="3397" y="385"/>
                  </a:lnTo>
                  <a:lnTo>
                    <a:pt x="3374" y="340"/>
                  </a:lnTo>
                  <a:lnTo>
                    <a:pt x="3261" y="227"/>
                  </a:lnTo>
                  <a:lnTo>
                    <a:pt x="3148" y="91"/>
                  </a:lnTo>
                  <a:lnTo>
                    <a:pt x="3057" y="91"/>
                  </a:lnTo>
                  <a:lnTo>
                    <a:pt x="2967" y="136"/>
                  </a:lnTo>
                  <a:lnTo>
                    <a:pt x="2808" y="227"/>
                  </a:lnTo>
                  <a:lnTo>
                    <a:pt x="2740" y="295"/>
                  </a:lnTo>
                  <a:lnTo>
                    <a:pt x="2627" y="362"/>
                  </a:lnTo>
                  <a:lnTo>
                    <a:pt x="2514" y="453"/>
                  </a:lnTo>
                  <a:lnTo>
                    <a:pt x="2401" y="544"/>
                  </a:lnTo>
                  <a:lnTo>
                    <a:pt x="2355" y="612"/>
                  </a:lnTo>
                  <a:lnTo>
                    <a:pt x="2242" y="634"/>
                  </a:lnTo>
                  <a:lnTo>
                    <a:pt x="2174" y="702"/>
                  </a:lnTo>
                  <a:lnTo>
                    <a:pt x="1993" y="883"/>
                  </a:lnTo>
                  <a:lnTo>
                    <a:pt x="1812" y="883"/>
                  </a:lnTo>
                  <a:lnTo>
                    <a:pt x="1699" y="929"/>
                  </a:lnTo>
                  <a:lnTo>
                    <a:pt x="1653" y="929"/>
                  </a:lnTo>
                  <a:lnTo>
                    <a:pt x="1495" y="883"/>
                  </a:lnTo>
                  <a:lnTo>
                    <a:pt x="1223" y="815"/>
                  </a:lnTo>
                  <a:lnTo>
                    <a:pt x="1155" y="793"/>
                  </a:lnTo>
                  <a:lnTo>
                    <a:pt x="1087" y="702"/>
                  </a:lnTo>
                  <a:lnTo>
                    <a:pt x="1042" y="657"/>
                  </a:lnTo>
                  <a:lnTo>
                    <a:pt x="974" y="589"/>
                  </a:lnTo>
                  <a:lnTo>
                    <a:pt x="929" y="566"/>
                  </a:lnTo>
                  <a:lnTo>
                    <a:pt x="884" y="544"/>
                  </a:lnTo>
                  <a:lnTo>
                    <a:pt x="861" y="476"/>
                  </a:lnTo>
                  <a:lnTo>
                    <a:pt x="816" y="430"/>
                  </a:lnTo>
                  <a:lnTo>
                    <a:pt x="770" y="362"/>
                  </a:lnTo>
                  <a:lnTo>
                    <a:pt x="635" y="159"/>
                  </a:lnTo>
                  <a:lnTo>
                    <a:pt x="612" y="136"/>
                  </a:lnTo>
                  <a:lnTo>
                    <a:pt x="589" y="136"/>
                  </a:lnTo>
                  <a:lnTo>
                    <a:pt x="544" y="91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3112600" y="1995925"/>
              <a:ext cx="216825" cy="146625"/>
            </a:xfrm>
            <a:custGeom>
              <a:rect b="b" l="l" r="r" t="t"/>
              <a:pathLst>
                <a:path extrusionOk="0" h="5865" w="8673">
                  <a:moveTo>
                    <a:pt x="6703" y="0"/>
                  </a:moveTo>
                  <a:lnTo>
                    <a:pt x="6521" y="23"/>
                  </a:lnTo>
                  <a:lnTo>
                    <a:pt x="6340" y="91"/>
                  </a:lnTo>
                  <a:lnTo>
                    <a:pt x="6295" y="159"/>
                  </a:lnTo>
                  <a:lnTo>
                    <a:pt x="6386" y="499"/>
                  </a:lnTo>
                  <a:lnTo>
                    <a:pt x="6386" y="544"/>
                  </a:lnTo>
                  <a:lnTo>
                    <a:pt x="6340" y="657"/>
                  </a:lnTo>
                  <a:lnTo>
                    <a:pt x="6227" y="702"/>
                  </a:lnTo>
                  <a:lnTo>
                    <a:pt x="6136" y="793"/>
                  </a:lnTo>
                  <a:lnTo>
                    <a:pt x="6046" y="793"/>
                  </a:lnTo>
                  <a:lnTo>
                    <a:pt x="5978" y="770"/>
                  </a:lnTo>
                  <a:lnTo>
                    <a:pt x="5955" y="725"/>
                  </a:lnTo>
                  <a:lnTo>
                    <a:pt x="5887" y="657"/>
                  </a:lnTo>
                  <a:lnTo>
                    <a:pt x="5842" y="634"/>
                  </a:lnTo>
                  <a:lnTo>
                    <a:pt x="5797" y="657"/>
                  </a:lnTo>
                  <a:lnTo>
                    <a:pt x="5661" y="884"/>
                  </a:lnTo>
                  <a:lnTo>
                    <a:pt x="5593" y="997"/>
                  </a:lnTo>
                  <a:lnTo>
                    <a:pt x="5548" y="1042"/>
                  </a:lnTo>
                  <a:lnTo>
                    <a:pt x="5502" y="1087"/>
                  </a:lnTo>
                  <a:lnTo>
                    <a:pt x="5480" y="1110"/>
                  </a:lnTo>
                  <a:lnTo>
                    <a:pt x="5457" y="1110"/>
                  </a:lnTo>
                  <a:lnTo>
                    <a:pt x="5435" y="1042"/>
                  </a:lnTo>
                  <a:lnTo>
                    <a:pt x="5276" y="816"/>
                  </a:lnTo>
                  <a:lnTo>
                    <a:pt x="5208" y="770"/>
                  </a:lnTo>
                  <a:lnTo>
                    <a:pt x="4982" y="725"/>
                  </a:lnTo>
                  <a:lnTo>
                    <a:pt x="4891" y="748"/>
                  </a:lnTo>
                  <a:lnTo>
                    <a:pt x="4891" y="793"/>
                  </a:lnTo>
                  <a:lnTo>
                    <a:pt x="4891" y="861"/>
                  </a:lnTo>
                  <a:lnTo>
                    <a:pt x="5027" y="1223"/>
                  </a:lnTo>
                  <a:lnTo>
                    <a:pt x="5050" y="1382"/>
                  </a:lnTo>
                  <a:lnTo>
                    <a:pt x="5050" y="1495"/>
                  </a:lnTo>
                  <a:lnTo>
                    <a:pt x="5050" y="1540"/>
                  </a:lnTo>
                  <a:lnTo>
                    <a:pt x="5027" y="1563"/>
                  </a:lnTo>
                  <a:lnTo>
                    <a:pt x="5004" y="1563"/>
                  </a:lnTo>
                  <a:lnTo>
                    <a:pt x="4982" y="1518"/>
                  </a:lnTo>
                  <a:lnTo>
                    <a:pt x="4914" y="1268"/>
                  </a:lnTo>
                  <a:lnTo>
                    <a:pt x="4778" y="1110"/>
                  </a:lnTo>
                  <a:lnTo>
                    <a:pt x="4665" y="906"/>
                  </a:lnTo>
                  <a:lnTo>
                    <a:pt x="4574" y="793"/>
                  </a:lnTo>
                  <a:lnTo>
                    <a:pt x="4506" y="725"/>
                  </a:lnTo>
                  <a:lnTo>
                    <a:pt x="4461" y="680"/>
                  </a:lnTo>
                  <a:lnTo>
                    <a:pt x="4416" y="702"/>
                  </a:lnTo>
                  <a:lnTo>
                    <a:pt x="4348" y="725"/>
                  </a:lnTo>
                  <a:lnTo>
                    <a:pt x="4257" y="816"/>
                  </a:lnTo>
                  <a:lnTo>
                    <a:pt x="4189" y="861"/>
                  </a:lnTo>
                  <a:lnTo>
                    <a:pt x="4031" y="906"/>
                  </a:lnTo>
                  <a:lnTo>
                    <a:pt x="4008" y="974"/>
                  </a:lnTo>
                  <a:lnTo>
                    <a:pt x="3985" y="1087"/>
                  </a:lnTo>
                  <a:lnTo>
                    <a:pt x="3985" y="1404"/>
                  </a:lnTo>
                  <a:lnTo>
                    <a:pt x="3985" y="1450"/>
                  </a:lnTo>
                  <a:lnTo>
                    <a:pt x="3963" y="1495"/>
                  </a:lnTo>
                  <a:lnTo>
                    <a:pt x="3940" y="1495"/>
                  </a:lnTo>
                  <a:lnTo>
                    <a:pt x="3872" y="1472"/>
                  </a:lnTo>
                  <a:lnTo>
                    <a:pt x="3827" y="1427"/>
                  </a:lnTo>
                  <a:lnTo>
                    <a:pt x="3736" y="1314"/>
                  </a:lnTo>
                  <a:lnTo>
                    <a:pt x="3646" y="1178"/>
                  </a:lnTo>
                  <a:lnTo>
                    <a:pt x="3533" y="951"/>
                  </a:lnTo>
                  <a:lnTo>
                    <a:pt x="3465" y="884"/>
                  </a:lnTo>
                  <a:lnTo>
                    <a:pt x="3374" y="861"/>
                  </a:lnTo>
                  <a:lnTo>
                    <a:pt x="3306" y="884"/>
                  </a:lnTo>
                  <a:lnTo>
                    <a:pt x="3261" y="974"/>
                  </a:lnTo>
                  <a:lnTo>
                    <a:pt x="3238" y="1155"/>
                  </a:lnTo>
                  <a:lnTo>
                    <a:pt x="3261" y="1382"/>
                  </a:lnTo>
                  <a:lnTo>
                    <a:pt x="3261" y="1585"/>
                  </a:lnTo>
                  <a:lnTo>
                    <a:pt x="3216" y="1789"/>
                  </a:lnTo>
                  <a:lnTo>
                    <a:pt x="3193" y="1880"/>
                  </a:lnTo>
                  <a:lnTo>
                    <a:pt x="3170" y="1880"/>
                  </a:lnTo>
                  <a:lnTo>
                    <a:pt x="3102" y="1857"/>
                  </a:lnTo>
                  <a:lnTo>
                    <a:pt x="3034" y="1721"/>
                  </a:lnTo>
                  <a:lnTo>
                    <a:pt x="3012" y="1699"/>
                  </a:lnTo>
                  <a:lnTo>
                    <a:pt x="2966" y="1721"/>
                  </a:lnTo>
                  <a:lnTo>
                    <a:pt x="2899" y="1744"/>
                  </a:lnTo>
                  <a:lnTo>
                    <a:pt x="2808" y="1880"/>
                  </a:lnTo>
                  <a:lnTo>
                    <a:pt x="2763" y="2061"/>
                  </a:lnTo>
                  <a:lnTo>
                    <a:pt x="2763" y="2129"/>
                  </a:lnTo>
                  <a:lnTo>
                    <a:pt x="2740" y="2152"/>
                  </a:lnTo>
                  <a:lnTo>
                    <a:pt x="2717" y="2152"/>
                  </a:lnTo>
                  <a:lnTo>
                    <a:pt x="2695" y="2242"/>
                  </a:lnTo>
                  <a:lnTo>
                    <a:pt x="2672" y="2401"/>
                  </a:lnTo>
                  <a:lnTo>
                    <a:pt x="2649" y="2469"/>
                  </a:lnTo>
                  <a:lnTo>
                    <a:pt x="2627" y="2378"/>
                  </a:lnTo>
                  <a:lnTo>
                    <a:pt x="2559" y="2174"/>
                  </a:lnTo>
                  <a:lnTo>
                    <a:pt x="2514" y="2084"/>
                  </a:lnTo>
                  <a:lnTo>
                    <a:pt x="2423" y="2084"/>
                  </a:lnTo>
                  <a:lnTo>
                    <a:pt x="2400" y="2061"/>
                  </a:lnTo>
                  <a:lnTo>
                    <a:pt x="2446" y="2016"/>
                  </a:lnTo>
                  <a:lnTo>
                    <a:pt x="2446" y="1948"/>
                  </a:lnTo>
                  <a:lnTo>
                    <a:pt x="2468" y="1857"/>
                  </a:lnTo>
                  <a:lnTo>
                    <a:pt x="2446" y="1835"/>
                  </a:lnTo>
                  <a:lnTo>
                    <a:pt x="2400" y="1857"/>
                  </a:lnTo>
                  <a:lnTo>
                    <a:pt x="2400" y="1812"/>
                  </a:lnTo>
                  <a:lnTo>
                    <a:pt x="2378" y="1744"/>
                  </a:lnTo>
                  <a:lnTo>
                    <a:pt x="2265" y="1676"/>
                  </a:lnTo>
                  <a:lnTo>
                    <a:pt x="2219" y="1585"/>
                  </a:lnTo>
                  <a:lnTo>
                    <a:pt x="2378" y="1631"/>
                  </a:lnTo>
                  <a:lnTo>
                    <a:pt x="2423" y="1608"/>
                  </a:lnTo>
                  <a:lnTo>
                    <a:pt x="2446" y="1540"/>
                  </a:lnTo>
                  <a:lnTo>
                    <a:pt x="2514" y="1291"/>
                  </a:lnTo>
                  <a:lnTo>
                    <a:pt x="2514" y="1246"/>
                  </a:lnTo>
                  <a:lnTo>
                    <a:pt x="2446" y="1178"/>
                  </a:lnTo>
                  <a:lnTo>
                    <a:pt x="2355" y="1133"/>
                  </a:lnTo>
                  <a:lnTo>
                    <a:pt x="2332" y="1110"/>
                  </a:lnTo>
                  <a:lnTo>
                    <a:pt x="2400" y="1065"/>
                  </a:lnTo>
                  <a:lnTo>
                    <a:pt x="2446" y="1019"/>
                  </a:lnTo>
                  <a:lnTo>
                    <a:pt x="2423" y="997"/>
                  </a:lnTo>
                  <a:lnTo>
                    <a:pt x="2265" y="884"/>
                  </a:lnTo>
                  <a:lnTo>
                    <a:pt x="2083" y="657"/>
                  </a:lnTo>
                  <a:lnTo>
                    <a:pt x="1993" y="567"/>
                  </a:lnTo>
                  <a:lnTo>
                    <a:pt x="1993" y="544"/>
                  </a:lnTo>
                  <a:lnTo>
                    <a:pt x="1812" y="453"/>
                  </a:lnTo>
                  <a:lnTo>
                    <a:pt x="1698" y="295"/>
                  </a:lnTo>
                  <a:lnTo>
                    <a:pt x="1608" y="204"/>
                  </a:lnTo>
                  <a:lnTo>
                    <a:pt x="1517" y="182"/>
                  </a:lnTo>
                  <a:lnTo>
                    <a:pt x="1381" y="204"/>
                  </a:lnTo>
                  <a:lnTo>
                    <a:pt x="1246" y="182"/>
                  </a:lnTo>
                  <a:lnTo>
                    <a:pt x="1200" y="204"/>
                  </a:lnTo>
                  <a:lnTo>
                    <a:pt x="1110" y="295"/>
                  </a:lnTo>
                  <a:lnTo>
                    <a:pt x="1064" y="340"/>
                  </a:lnTo>
                  <a:lnTo>
                    <a:pt x="1064" y="385"/>
                  </a:lnTo>
                  <a:lnTo>
                    <a:pt x="1178" y="408"/>
                  </a:lnTo>
                  <a:lnTo>
                    <a:pt x="1314" y="408"/>
                  </a:lnTo>
                  <a:lnTo>
                    <a:pt x="1404" y="385"/>
                  </a:lnTo>
                  <a:lnTo>
                    <a:pt x="1427" y="431"/>
                  </a:lnTo>
                  <a:lnTo>
                    <a:pt x="1449" y="453"/>
                  </a:lnTo>
                  <a:lnTo>
                    <a:pt x="1540" y="476"/>
                  </a:lnTo>
                  <a:lnTo>
                    <a:pt x="1563" y="521"/>
                  </a:lnTo>
                  <a:lnTo>
                    <a:pt x="1563" y="544"/>
                  </a:lnTo>
                  <a:lnTo>
                    <a:pt x="1268" y="544"/>
                  </a:lnTo>
                  <a:lnTo>
                    <a:pt x="1223" y="589"/>
                  </a:lnTo>
                  <a:lnTo>
                    <a:pt x="1200" y="634"/>
                  </a:lnTo>
                  <a:lnTo>
                    <a:pt x="1268" y="702"/>
                  </a:lnTo>
                  <a:lnTo>
                    <a:pt x="1314" y="748"/>
                  </a:lnTo>
                  <a:lnTo>
                    <a:pt x="1608" y="906"/>
                  </a:lnTo>
                  <a:lnTo>
                    <a:pt x="1608" y="929"/>
                  </a:lnTo>
                  <a:lnTo>
                    <a:pt x="1631" y="1042"/>
                  </a:lnTo>
                  <a:lnTo>
                    <a:pt x="1608" y="1201"/>
                  </a:lnTo>
                  <a:lnTo>
                    <a:pt x="1608" y="1223"/>
                  </a:lnTo>
                  <a:lnTo>
                    <a:pt x="1517" y="1223"/>
                  </a:lnTo>
                  <a:lnTo>
                    <a:pt x="1472" y="1314"/>
                  </a:lnTo>
                  <a:lnTo>
                    <a:pt x="1472" y="1291"/>
                  </a:lnTo>
                  <a:lnTo>
                    <a:pt x="1472" y="1155"/>
                  </a:lnTo>
                  <a:lnTo>
                    <a:pt x="1472" y="1087"/>
                  </a:lnTo>
                  <a:lnTo>
                    <a:pt x="1472" y="1042"/>
                  </a:lnTo>
                  <a:lnTo>
                    <a:pt x="1427" y="997"/>
                  </a:lnTo>
                  <a:lnTo>
                    <a:pt x="1381" y="974"/>
                  </a:lnTo>
                  <a:lnTo>
                    <a:pt x="1314" y="1087"/>
                  </a:lnTo>
                  <a:lnTo>
                    <a:pt x="1291" y="1087"/>
                  </a:lnTo>
                  <a:lnTo>
                    <a:pt x="1223" y="1065"/>
                  </a:lnTo>
                  <a:lnTo>
                    <a:pt x="1155" y="1087"/>
                  </a:lnTo>
                  <a:lnTo>
                    <a:pt x="1132" y="1065"/>
                  </a:lnTo>
                  <a:lnTo>
                    <a:pt x="1155" y="974"/>
                  </a:lnTo>
                  <a:lnTo>
                    <a:pt x="1132" y="929"/>
                  </a:lnTo>
                  <a:lnTo>
                    <a:pt x="1110" y="884"/>
                  </a:lnTo>
                  <a:lnTo>
                    <a:pt x="929" y="725"/>
                  </a:lnTo>
                  <a:lnTo>
                    <a:pt x="861" y="702"/>
                  </a:lnTo>
                  <a:lnTo>
                    <a:pt x="793" y="702"/>
                  </a:lnTo>
                  <a:lnTo>
                    <a:pt x="747" y="725"/>
                  </a:lnTo>
                  <a:lnTo>
                    <a:pt x="747" y="770"/>
                  </a:lnTo>
                  <a:lnTo>
                    <a:pt x="725" y="816"/>
                  </a:lnTo>
                  <a:lnTo>
                    <a:pt x="680" y="838"/>
                  </a:lnTo>
                  <a:lnTo>
                    <a:pt x="680" y="861"/>
                  </a:lnTo>
                  <a:lnTo>
                    <a:pt x="770" y="951"/>
                  </a:lnTo>
                  <a:lnTo>
                    <a:pt x="815" y="997"/>
                  </a:lnTo>
                  <a:lnTo>
                    <a:pt x="770" y="997"/>
                  </a:lnTo>
                  <a:lnTo>
                    <a:pt x="566" y="906"/>
                  </a:lnTo>
                  <a:lnTo>
                    <a:pt x="566" y="929"/>
                  </a:lnTo>
                  <a:lnTo>
                    <a:pt x="544" y="974"/>
                  </a:lnTo>
                  <a:lnTo>
                    <a:pt x="544" y="1019"/>
                  </a:lnTo>
                  <a:lnTo>
                    <a:pt x="544" y="1065"/>
                  </a:lnTo>
                  <a:lnTo>
                    <a:pt x="634" y="1133"/>
                  </a:lnTo>
                  <a:lnTo>
                    <a:pt x="747" y="1291"/>
                  </a:lnTo>
                  <a:lnTo>
                    <a:pt x="566" y="1268"/>
                  </a:lnTo>
                  <a:lnTo>
                    <a:pt x="521" y="1314"/>
                  </a:lnTo>
                  <a:lnTo>
                    <a:pt x="498" y="1336"/>
                  </a:lnTo>
                  <a:lnTo>
                    <a:pt x="544" y="1427"/>
                  </a:lnTo>
                  <a:lnTo>
                    <a:pt x="612" y="1472"/>
                  </a:lnTo>
                  <a:lnTo>
                    <a:pt x="702" y="1518"/>
                  </a:lnTo>
                  <a:lnTo>
                    <a:pt x="906" y="1518"/>
                  </a:lnTo>
                  <a:lnTo>
                    <a:pt x="929" y="1540"/>
                  </a:lnTo>
                  <a:lnTo>
                    <a:pt x="861" y="1585"/>
                  </a:lnTo>
                  <a:lnTo>
                    <a:pt x="793" y="1631"/>
                  </a:lnTo>
                  <a:lnTo>
                    <a:pt x="680" y="1676"/>
                  </a:lnTo>
                  <a:lnTo>
                    <a:pt x="430" y="1495"/>
                  </a:lnTo>
                  <a:lnTo>
                    <a:pt x="340" y="1472"/>
                  </a:lnTo>
                  <a:lnTo>
                    <a:pt x="295" y="1472"/>
                  </a:lnTo>
                  <a:lnTo>
                    <a:pt x="272" y="1518"/>
                  </a:lnTo>
                  <a:lnTo>
                    <a:pt x="317" y="1608"/>
                  </a:lnTo>
                  <a:lnTo>
                    <a:pt x="363" y="1653"/>
                  </a:lnTo>
                  <a:lnTo>
                    <a:pt x="363" y="1744"/>
                  </a:lnTo>
                  <a:lnTo>
                    <a:pt x="363" y="1789"/>
                  </a:lnTo>
                  <a:lnTo>
                    <a:pt x="476" y="1948"/>
                  </a:lnTo>
                  <a:lnTo>
                    <a:pt x="476" y="1948"/>
                  </a:lnTo>
                  <a:lnTo>
                    <a:pt x="385" y="1902"/>
                  </a:lnTo>
                  <a:lnTo>
                    <a:pt x="249" y="1812"/>
                  </a:lnTo>
                  <a:lnTo>
                    <a:pt x="181" y="1789"/>
                  </a:lnTo>
                  <a:lnTo>
                    <a:pt x="91" y="1812"/>
                  </a:lnTo>
                  <a:lnTo>
                    <a:pt x="0" y="1970"/>
                  </a:lnTo>
                  <a:lnTo>
                    <a:pt x="0" y="2016"/>
                  </a:lnTo>
                  <a:lnTo>
                    <a:pt x="181" y="2038"/>
                  </a:lnTo>
                  <a:lnTo>
                    <a:pt x="363" y="2129"/>
                  </a:lnTo>
                  <a:lnTo>
                    <a:pt x="453" y="2197"/>
                  </a:lnTo>
                  <a:lnTo>
                    <a:pt x="521" y="2152"/>
                  </a:lnTo>
                  <a:lnTo>
                    <a:pt x="680" y="2084"/>
                  </a:lnTo>
                  <a:lnTo>
                    <a:pt x="1064" y="1948"/>
                  </a:lnTo>
                  <a:lnTo>
                    <a:pt x="1246" y="1857"/>
                  </a:lnTo>
                  <a:lnTo>
                    <a:pt x="1314" y="1925"/>
                  </a:lnTo>
                  <a:lnTo>
                    <a:pt x="1449" y="1880"/>
                  </a:lnTo>
                  <a:lnTo>
                    <a:pt x="1653" y="1948"/>
                  </a:lnTo>
                  <a:lnTo>
                    <a:pt x="1698" y="2061"/>
                  </a:lnTo>
                  <a:lnTo>
                    <a:pt x="1948" y="2016"/>
                  </a:lnTo>
                  <a:lnTo>
                    <a:pt x="2083" y="2106"/>
                  </a:lnTo>
                  <a:lnTo>
                    <a:pt x="2083" y="2174"/>
                  </a:lnTo>
                  <a:lnTo>
                    <a:pt x="2038" y="2197"/>
                  </a:lnTo>
                  <a:lnTo>
                    <a:pt x="1834" y="2310"/>
                  </a:lnTo>
                  <a:lnTo>
                    <a:pt x="1698" y="2401"/>
                  </a:lnTo>
                  <a:lnTo>
                    <a:pt x="1585" y="2536"/>
                  </a:lnTo>
                  <a:lnTo>
                    <a:pt x="1563" y="2582"/>
                  </a:lnTo>
                  <a:lnTo>
                    <a:pt x="1631" y="2672"/>
                  </a:lnTo>
                  <a:lnTo>
                    <a:pt x="1880" y="2718"/>
                  </a:lnTo>
                  <a:lnTo>
                    <a:pt x="1925" y="2718"/>
                  </a:lnTo>
                  <a:lnTo>
                    <a:pt x="2129" y="2604"/>
                  </a:lnTo>
                  <a:lnTo>
                    <a:pt x="2151" y="2627"/>
                  </a:lnTo>
                  <a:lnTo>
                    <a:pt x="2106" y="2763"/>
                  </a:lnTo>
                  <a:lnTo>
                    <a:pt x="2083" y="2808"/>
                  </a:lnTo>
                  <a:lnTo>
                    <a:pt x="2038" y="2876"/>
                  </a:lnTo>
                  <a:lnTo>
                    <a:pt x="1563" y="2876"/>
                  </a:lnTo>
                  <a:lnTo>
                    <a:pt x="1472" y="2921"/>
                  </a:lnTo>
                  <a:lnTo>
                    <a:pt x="1404" y="2921"/>
                  </a:lnTo>
                  <a:lnTo>
                    <a:pt x="1336" y="2876"/>
                  </a:lnTo>
                  <a:lnTo>
                    <a:pt x="1314" y="2899"/>
                  </a:lnTo>
                  <a:lnTo>
                    <a:pt x="1291" y="2921"/>
                  </a:lnTo>
                  <a:lnTo>
                    <a:pt x="1246" y="2967"/>
                  </a:lnTo>
                  <a:lnTo>
                    <a:pt x="1087" y="3035"/>
                  </a:lnTo>
                  <a:lnTo>
                    <a:pt x="1042" y="2989"/>
                  </a:lnTo>
                  <a:lnTo>
                    <a:pt x="997" y="2967"/>
                  </a:lnTo>
                  <a:lnTo>
                    <a:pt x="974" y="2967"/>
                  </a:lnTo>
                  <a:lnTo>
                    <a:pt x="906" y="3035"/>
                  </a:lnTo>
                  <a:lnTo>
                    <a:pt x="883" y="3057"/>
                  </a:lnTo>
                  <a:lnTo>
                    <a:pt x="770" y="3057"/>
                  </a:lnTo>
                  <a:lnTo>
                    <a:pt x="612" y="3125"/>
                  </a:lnTo>
                  <a:lnTo>
                    <a:pt x="476" y="3103"/>
                  </a:lnTo>
                  <a:lnTo>
                    <a:pt x="430" y="3125"/>
                  </a:lnTo>
                  <a:lnTo>
                    <a:pt x="363" y="3148"/>
                  </a:lnTo>
                  <a:lnTo>
                    <a:pt x="340" y="3216"/>
                  </a:lnTo>
                  <a:lnTo>
                    <a:pt x="385" y="3306"/>
                  </a:lnTo>
                  <a:lnTo>
                    <a:pt x="430" y="3374"/>
                  </a:lnTo>
                  <a:lnTo>
                    <a:pt x="476" y="3419"/>
                  </a:lnTo>
                  <a:lnTo>
                    <a:pt x="521" y="3442"/>
                  </a:lnTo>
                  <a:lnTo>
                    <a:pt x="612" y="3419"/>
                  </a:lnTo>
                  <a:lnTo>
                    <a:pt x="793" y="3329"/>
                  </a:lnTo>
                  <a:lnTo>
                    <a:pt x="883" y="3284"/>
                  </a:lnTo>
                  <a:lnTo>
                    <a:pt x="1381" y="3352"/>
                  </a:lnTo>
                  <a:lnTo>
                    <a:pt x="1585" y="3352"/>
                  </a:lnTo>
                  <a:lnTo>
                    <a:pt x="1721" y="3465"/>
                  </a:lnTo>
                  <a:lnTo>
                    <a:pt x="1766" y="3465"/>
                  </a:lnTo>
                  <a:lnTo>
                    <a:pt x="1766" y="3487"/>
                  </a:lnTo>
                  <a:lnTo>
                    <a:pt x="1698" y="3623"/>
                  </a:lnTo>
                  <a:lnTo>
                    <a:pt x="1698" y="3669"/>
                  </a:lnTo>
                  <a:lnTo>
                    <a:pt x="1721" y="3736"/>
                  </a:lnTo>
                  <a:lnTo>
                    <a:pt x="1744" y="3759"/>
                  </a:lnTo>
                  <a:lnTo>
                    <a:pt x="1834" y="3827"/>
                  </a:lnTo>
                  <a:lnTo>
                    <a:pt x="1880" y="3827"/>
                  </a:lnTo>
                  <a:lnTo>
                    <a:pt x="2015" y="3782"/>
                  </a:lnTo>
                  <a:lnTo>
                    <a:pt x="2219" y="3623"/>
                  </a:lnTo>
                  <a:lnTo>
                    <a:pt x="2265" y="3623"/>
                  </a:lnTo>
                  <a:lnTo>
                    <a:pt x="2287" y="3669"/>
                  </a:lnTo>
                  <a:lnTo>
                    <a:pt x="2265" y="3691"/>
                  </a:lnTo>
                  <a:lnTo>
                    <a:pt x="2197" y="3714"/>
                  </a:lnTo>
                  <a:lnTo>
                    <a:pt x="1993" y="3872"/>
                  </a:lnTo>
                  <a:lnTo>
                    <a:pt x="1948" y="3986"/>
                  </a:lnTo>
                  <a:lnTo>
                    <a:pt x="1948" y="4053"/>
                  </a:lnTo>
                  <a:lnTo>
                    <a:pt x="1970" y="4076"/>
                  </a:lnTo>
                  <a:lnTo>
                    <a:pt x="2038" y="4099"/>
                  </a:lnTo>
                  <a:lnTo>
                    <a:pt x="1948" y="4167"/>
                  </a:lnTo>
                  <a:lnTo>
                    <a:pt x="1925" y="4212"/>
                  </a:lnTo>
                  <a:lnTo>
                    <a:pt x="1925" y="4235"/>
                  </a:lnTo>
                  <a:lnTo>
                    <a:pt x="1993" y="4235"/>
                  </a:lnTo>
                  <a:lnTo>
                    <a:pt x="2242" y="4076"/>
                  </a:lnTo>
                  <a:lnTo>
                    <a:pt x="2310" y="4076"/>
                  </a:lnTo>
                  <a:lnTo>
                    <a:pt x="2378" y="4121"/>
                  </a:lnTo>
                  <a:lnTo>
                    <a:pt x="2265" y="4144"/>
                  </a:lnTo>
                  <a:lnTo>
                    <a:pt x="2219" y="4167"/>
                  </a:lnTo>
                  <a:lnTo>
                    <a:pt x="2174" y="4212"/>
                  </a:lnTo>
                  <a:lnTo>
                    <a:pt x="2151" y="4280"/>
                  </a:lnTo>
                  <a:lnTo>
                    <a:pt x="2083" y="4438"/>
                  </a:lnTo>
                  <a:lnTo>
                    <a:pt x="2061" y="4484"/>
                  </a:lnTo>
                  <a:lnTo>
                    <a:pt x="2015" y="4529"/>
                  </a:lnTo>
                  <a:lnTo>
                    <a:pt x="1948" y="4620"/>
                  </a:lnTo>
                  <a:lnTo>
                    <a:pt x="1902" y="4665"/>
                  </a:lnTo>
                  <a:lnTo>
                    <a:pt x="1812" y="4733"/>
                  </a:lnTo>
                  <a:lnTo>
                    <a:pt x="1563" y="4823"/>
                  </a:lnTo>
                  <a:lnTo>
                    <a:pt x="1517" y="4778"/>
                  </a:lnTo>
                  <a:lnTo>
                    <a:pt x="1472" y="4710"/>
                  </a:lnTo>
                  <a:lnTo>
                    <a:pt x="1449" y="4665"/>
                  </a:lnTo>
                  <a:lnTo>
                    <a:pt x="1404" y="4665"/>
                  </a:lnTo>
                  <a:lnTo>
                    <a:pt x="1381" y="4710"/>
                  </a:lnTo>
                  <a:lnTo>
                    <a:pt x="1359" y="4778"/>
                  </a:lnTo>
                  <a:lnTo>
                    <a:pt x="1381" y="4869"/>
                  </a:lnTo>
                  <a:lnTo>
                    <a:pt x="1404" y="5050"/>
                  </a:lnTo>
                  <a:lnTo>
                    <a:pt x="1449" y="5118"/>
                  </a:lnTo>
                  <a:lnTo>
                    <a:pt x="1472" y="5095"/>
                  </a:lnTo>
                  <a:lnTo>
                    <a:pt x="1653" y="5095"/>
                  </a:lnTo>
                  <a:lnTo>
                    <a:pt x="2400" y="5050"/>
                  </a:lnTo>
                  <a:lnTo>
                    <a:pt x="2446" y="5027"/>
                  </a:lnTo>
                  <a:lnTo>
                    <a:pt x="2559" y="4914"/>
                  </a:lnTo>
                  <a:lnTo>
                    <a:pt x="2672" y="4914"/>
                  </a:lnTo>
                  <a:lnTo>
                    <a:pt x="2627" y="4982"/>
                  </a:lnTo>
                  <a:lnTo>
                    <a:pt x="2649" y="5004"/>
                  </a:lnTo>
                  <a:lnTo>
                    <a:pt x="2740" y="5095"/>
                  </a:lnTo>
                  <a:lnTo>
                    <a:pt x="2853" y="5163"/>
                  </a:lnTo>
                  <a:lnTo>
                    <a:pt x="2966" y="5186"/>
                  </a:lnTo>
                  <a:lnTo>
                    <a:pt x="2966" y="5231"/>
                  </a:lnTo>
                  <a:lnTo>
                    <a:pt x="3034" y="5276"/>
                  </a:lnTo>
                  <a:lnTo>
                    <a:pt x="3080" y="5276"/>
                  </a:lnTo>
                  <a:lnTo>
                    <a:pt x="3170" y="5186"/>
                  </a:lnTo>
                  <a:lnTo>
                    <a:pt x="3216" y="5163"/>
                  </a:lnTo>
                  <a:lnTo>
                    <a:pt x="3261" y="5231"/>
                  </a:lnTo>
                  <a:lnTo>
                    <a:pt x="3193" y="5254"/>
                  </a:lnTo>
                  <a:lnTo>
                    <a:pt x="3170" y="5254"/>
                  </a:lnTo>
                  <a:lnTo>
                    <a:pt x="3148" y="5276"/>
                  </a:lnTo>
                  <a:lnTo>
                    <a:pt x="3148" y="5321"/>
                  </a:lnTo>
                  <a:lnTo>
                    <a:pt x="3148" y="5367"/>
                  </a:lnTo>
                  <a:lnTo>
                    <a:pt x="3238" y="5457"/>
                  </a:lnTo>
                  <a:lnTo>
                    <a:pt x="3397" y="5593"/>
                  </a:lnTo>
                  <a:lnTo>
                    <a:pt x="3578" y="5616"/>
                  </a:lnTo>
                  <a:lnTo>
                    <a:pt x="3714" y="5638"/>
                  </a:lnTo>
                  <a:lnTo>
                    <a:pt x="3963" y="5729"/>
                  </a:lnTo>
                  <a:lnTo>
                    <a:pt x="4144" y="5797"/>
                  </a:lnTo>
                  <a:lnTo>
                    <a:pt x="4619" y="5865"/>
                  </a:lnTo>
                  <a:lnTo>
                    <a:pt x="4891" y="5774"/>
                  </a:lnTo>
                  <a:lnTo>
                    <a:pt x="4959" y="5752"/>
                  </a:lnTo>
                  <a:lnTo>
                    <a:pt x="4914" y="5684"/>
                  </a:lnTo>
                  <a:lnTo>
                    <a:pt x="4914" y="5661"/>
                  </a:lnTo>
                  <a:lnTo>
                    <a:pt x="4936" y="5638"/>
                  </a:lnTo>
                  <a:lnTo>
                    <a:pt x="4959" y="5638"/>
                  </a:lnTo>
                  <a:lnTo>
                    <a:pt x="5027" y="5706"/>
                  </a:lnTo>
                  <a:lnTo>
                    <a:pt x="5072" y="5706"/>
                  </a:lnTo>
                  <a:lnTo>
                    <a:pt x="5185" y="5638"/>
                  </a:lnTo>
                  <a:lnTo>
                    <a:pt x="5231" y="5548"/>
                  </a:lnTo>
                  <a:lnTo>
                    <a:pt x="5231" y="5503"/>
                  </a:lnTo>
                  <a:lnTo>
                    <a:pt x="5208" y="5480"/>
                  </a:lnTo>
                  <a:lnTo>
                    <a:pt x="5208" y="5457"/>
                  </a:lnTo>
                  <a:lnTo>
                    <a:pt x="5253" y="5367"/>
                  </a:lnTo>
                  <a:lnTo>
                    <a:pt x="5276" y="5321"/>
                  </a:lnTo>
                  <a:lnTo>
                    <a:pt x="5435" y="5254"/>
                  </a:lnTo>
                  <a:lnTo>
                    <a:pt x="5842" y="5140"/>
                  </a:lnTo>
                  <a:lnTo>
                    <a:pt x="5978" y="5095"/>
                  </a:lnTo>
                  <a:lnTo>
                    <a:pt x="6136" y="5072"/>
                  </a:lnTo>
                  <a:lnTo>
                    <a:pt x="6204" y="5050"/>
                  </a:lnTo>
                  <a:lnTo>
                    <a:pt x="6340" y="4959"/>
                  </a:lnTo>
                  <a:lnTo>
                    <a:pt x="6544" y="4733"/>
                  </a:lnTo>
                  <a:lnTo>
                    <a:pt x="6680" y="4597"/>
                  </a:lnTo>
                  <a:lnTo>
                    <a:pt x="6861" y="4484"/>
                  </a:lnTo>
                  <a:lnTo>
                    <a:pt x="7133" y="4325"/>
                  </a:lnTo>
                  <a:lnTo>
                    <a:pt x="7314" y="4257"/>
                  </a:lnTo>
                  <a:lnTo>
                    <a:pt x="7495" y="4257"/>
                  </a:lnTo>
                  <a:lnTo>
                    <a:pt x="7586" y="4212"/>
                  </a:lnTo>
                  <a:lnTo>
                    <a:pt x="7676" y="4121"/>
                  </a:lnTo>
                  <a:lnTo>
                    <a:pt x="7812" y="4053"/>
                  </a:lnTo>
                  <a:lnTo>
                    <a:pt x="7880" y="3986"/>
                  </a:lnTo>
                  <a:lnTo>
                    <a:pt x="7925" y="3895"/>
                  </a:lnTo>
                  <a:lnTo>
                    <a:pt x="7970" y="3827"/>
                  </a:lnTo>
                  <a:lnTo>
                    <a:pt x="7970" y="3736"/>
                  </a:lnTo>
                  <a:lnTo>
                    <a:pt x="7948" y="3714"/>
                  </a:lnTo>
                  <a:lnTo>
                    <a:pt x="7948" y="3646"/>
                  </a:lnTo>
                  <a:lnTo>
                    <a:pt x="8016" y="3555"/>
                  </a:lnTo>
                  <a:lnTo>
                    <a:pt x="8016" y="3442"/>
                  </a:lnTo>
                  <a:lnTo>
                    <a:pt x="8084" y="3487"/>
                  </a:lnTo>
                  <a:lnTo>
                    <a:pt x="8197" y="3487"/>
                  </a:lnTo>
                  <a:lnTo>
                    <a:pt x="8265" y="3442"/>
                  </a:lnTo>
                  <a:lnTo>
                    <a:pt x="8355" y="3374"/>
                  </a:lnTo>
                  <a:lnTo>
                    <a:pt x="8423" y="3216"/>
                  </a:lnTo>
                  <a:lnTo>
                    <a:pt x="8446" y="3125"/>
                  </a:lnTo>
                  <a:lnTo>
                    <a:pt x="8446" y="3035"/>
                  </a:lnTo>
                  <a:lnTo>
                    <a:pt x="8423" y="2967"/>
                  </a:lnTo>
                  <a:lnTo>
                    <a:pt x="8491" y="2944"/>
                  </a:lnTo>
                  <a:lnTo>
                    <a:pt x="8582" y="2921"/>
                  </a:lnTo>
                  <a:lnTo>
                    <a:pt x="8627" y="2899"/>
                  </a:lnTo>
                  <a:lnTo>
                    <a:pt x="8650" y="2831"/>
                  </a:lnTo>
                  <a:lnTo>
                    <a:pt x="8672" y="2786"/>
                  </a:lnTo>
                  <a:lnTo>
                    <a:pt x="8672" y="2718"/>
                  </a:lnTo>
                  <a:lnTo>
                    <a:pt x="8650" y="2695"/>
                  </a:lnTo>
                  <a:lnTo>
                    <a:pt x="8514" y="2604"/>
                  </a:lnTo>
                  <a:lnTo>
                    <a:pt x="8537" y="2559"/>
                  </a:lnTo>
                  <a:lnTo>
                    <a:pt x="8582" y="2536"/>
                  </a:lnTo>
                  <a:lnTo>
                    <a:pt x="8582" y="2514"/>
                  </a:lnTo>
                  <a:lnTo>
                    <a:pt x="8604" y="2469"/>
                  </a:lnTo>
                  <a:lnTo>
                    <a:pt x="8604" y="2446"/>
                  </a:lnTo>
                  <a:lnTo>
                    <a:pt x="8582" y="2423"/>
                  </a:lnTo>
                  <a:lnTo>
                    <a:pt x="8537" y="2423"/>
                  </a:lnTo>
                  <a:lnTo>
                    <a:pt x="8491" y="2355"/>
                  </a:lnTo>
                  <a:lnTo>
                    <a:pt x="8469" y="2287"/>
                  </a:lnTo>
                  <a:lnTo>
                    <a:pt x="8491" y="2265"/>
                  </a:lnTo>
                  <a:lnTo>
                    <a:pt x="8537" y="2242"/>
                  </a:lnTo>
                  <a:lnTo>
                    <a:pt x="8582" y="2197"/>
                  </a:lnTo>
                  <a:lnTo>
                    <a:pt x="8582" y="2129"/>
                  </a:lnTo>
                  <a:lnTo>
                    <a:pt x="8627" y="2038"/>
                  </a:lnTo>
                  <a:lnTo>
                    <a:pt x="8604" y="1970"/>
                  </a:lnTo>
                  <a:lnTo>
                    <a:pt x="8582" y="1925"/>
                  </a:lnTo>
                  <a:lnTo>
                    <a:pt x="8537" y="1925"/>
                  </a:lnTo>
                  <a:lnTo>
                    <a:pt x="8491" y="1948"/>
                  </a:lnTo>
                  <a:lnTo>
                    <a:pt x="8446" y="1857"/>
                  </a:lnTo>
                  <a:lnTo>
                    <a:pt x="8355" y="1789"/>
                  </a:lnTo>
                  <a:lnTo>
                    <a:pt x="8174" y="1744"/>
                  </a:lnTo>
                  <a:lnTo>
                    <a:pt x="8061" y="1767"/>
                  </a:lnTo>
                  <a:lnTo>
                    <a:pt x="7925" y="1880"/>
                  </a:lnTo>
                  <a:lnTo>
                    <a:pt x="8061" y="1721"/>
                  </a:lnTo>
                  <a:lnTo>
                    <a:pt x="8061" y="1653"/>
                  </a:lnTo>
                  <a:lnTo>
                    <a:pt x="8038" y="1608"/>
                  </a:lnTo>
                  <a:lnTo>
                    <a:pt x="8016" y="1563"/>
                  </a:lnTo>
                  <a:lnTo>
                    <a:pt x="8016" y="1495"/>
                  </a:lnTo>
                  <a:lnTo>
                    <a:pt x="7993" y="1450"/>
                  </a:lnTo>
                  <a:lnTo>
                    <a:pt x="7970" y="1450"/>
                  </a:lnTo>
                  <a:lnTo>
                    <a:pt x="7699" y="1518"/>
                  </a:lnTo>
                  <a:lnTo>
                    <a:pt x="7653" y="1495"/>
                  </a:lnTo>
                  <a:lnTo>
                    <a:pt x="7653" y="1472"/>
                  </a:lnTo>
                  <a:lnTo>
                    <a:pt x="7721" y="1382"/>
                  </a:lnTo>
                  <a:lnTo>
                    <a:pt x="7767" y="1246"/>
                  </a:lnTo>
                  <a:lnTo>
                    <a:pt x="7789" y="1133"/>
                  </a:lnTo>
                  <a:lnTo>
                    <a:pt x="7767" y="1065"/>
                  </a:lnTo>
                  <a:lnTo>
                    <a:pt x="7767" y="1019"/>
                  </a:lnTo>
                  <a:lnTo>
                    <a:pt x="7721" y="951"/>
                  </a:lnTo>
                  <a:lnTo>
                    <a:pt x="7676" y="929"/>
                  </a:lnTo>
                  <a:lnTo>
                    <a:pt x="7608" y="974"/>
                  </a:lnTo>
                  <a:lnTo>
                    <a:pt x="7518" y="929"/>
                  </a:lnTo>
                  <a:lnTo>
                    <a:pt x="7427" y="838"/>
                  </a:lnTo>
                  <a:lnTo>
                    <a:pt x="7427" y="793"/>
                  </a:lnTo>
                  <a:lnTo>
                    <a:pt x="7495" y="702"/>
                  </a:lnTo>
                  <a:lnTo>
                    <a:pt x="7586" y="499"/>
                  </a:lnTo>
                  <a:lnTo>
                    <a:pt x="7676" y="408"/>
                  </a:lnTo>
                  <a:lnTo>
                    <a:pt x="7744" y="385"/>
                  </a:lnTo>
                  <a:lnTo>
                    <a:pt x="7835" y="317"/>
                  </a:lnTo>
                  <a:lnTo>
                    <a:pt x="7835" y="295"/>
                  </a:lnTo>
                  <a:lnTo>
                    <a:pt x="7767" y="317"/>
                  </a:lnTo>
                  <a:lnTo>
                    <a:pt x="7631" y="295"/>
                  </a:lnTo>
                  <a:lnTo>
                    <a:pt x="7540" y="340"/>
                  </a:lnTo>
                  <a:lnTo>
                    <a:pt x="7382" y="499"/>
                  </a:lnTo>
                  <a:lnTo>
                    <a:pt x="7336" y="544"/>
                  </a:lnTo>
                  <a:lnTo>
                    <a:pt x="7178" y="612"/>
                  </a:lnTo>
                  <a:lnTo>
                    <a:pt x="7087" y="589"/>
                  </a:lnTo>
                  <a:lnTo>
                    <a:pt x="6997" y="544"/>
                  </a:lnTo>
                  <a:lnTo>
                    <a:pt x="6952" y="499"/>
                  </a:lnTo>
                  <a:lnTo>
                    <a:pt x="6952" y="340"/>
                  </a:lnTo>
                  <a:lnTo>
                    <a:pt x="6906" y="272"/>
                  </a:lnTo>
                  <a:lnTo>
                    <a:pt x="6838" y="204"/>
                  </a:lnTo>
                  <a:lnTo>
                    <a:pt x="6725" y="23"/>
                  </a:lnTo>
                  <a:lnTo>
                    <a:pt x="670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3730175" y="2720475"/>
              <a:ext cx="235500" cy="276850"/>
            </a:xfrm>
            <a:custGeom>
              <a:rect b="b" l="l" r="r" t="t"/>
              <a:pathLst>
                <a:path extrusionOk="0" h="11074" w="9420">
                  <a:moveTo>
                    <a:pt x="4665" y="3488"/>
                  </a:moveTo>
                  <a:lnTo>
                    <a:pt x="4665" y="3533"/>
                  </a:lnTo>
                  <a:lnTo>
                    <a:pt x="4642" y="3579"/>
                  </a:lnTo>
                  <a:lnTo>
                    <a:pt x="4597" y="3601"/>
                  </a:lnTo>
                  <a:lnTo>
                    <a:pt x="4574" y="3556"/>
                  </a:lnTo>
                  <a:lnTo>
                    <a:pt x="4619" y="3488"/>
                  </a:lnTo>
                  <a:close/>
                  <a:moveTo>
                    <a:pt x="2989" y="4711"/>
                  </a:moveTo>
                  <a:lnTo>
                    <a:pt x="2967" y="4756"/>
                  </a:lnTo>
                  <a:lnTo>
                    <a:pt x="2876" y="4756"/>
                  </a:lnTo>
                  <a:lnTo>
                    <a:pt x="2763" y="4779"/>
                  </a:lnTo>
                  <a:lnTo>
                    <a:pt x="2763" y="4801"/>
                  </a:lnTo>
                  <a:lnTo>
                    <a:pt x="2785" y="4847"/>
                  </a:lnTo>
                  <a:lnTo>
                    <a:pt x="2831" y="4847"/>
                  </a:lnTo>
                  <a:lnTo>
                    <a:pt x="2944" y="4824"/>
                  </a:lnTo>
                  <a:lnTo>
                    <a:pt x="3012" y="4869"/>
                  </a:lnTo>
                  <a:lnTo>
                    <a:pt x="2989" y="4824"/>
                  </a:lnTo>
                  <a:lnTo>
                    <a:pt x="3012" y="4779"/>
                  </a:lnTo>
                  <a:lnTo>
                    <a:pt x="3012" y="4756"/>
                  </a:lnTo>
                  <a:lnTo>
                    <a:pt x="2989" y="4711"/>
                  </a:lnTo>
                  <a:close/>
                  <a:moveTo>
                    <a:pt x="1336" y="6567"/>
                  </a:moveTo>
                  <a:lnTo>
                    <a:pt x="1291" y="6590"/>
                  </a:lnTo>
                  <a:lnTo>
                    <a:pt x="1268" y="6658"/>
                  </a:lnTo>
                  <a:lnTo>
                    <a:pt x="1246" y="6703"/>
                  </a:lnTo>
                  <a:lnTo>
                    <a:pt x="1291" y="6703"/>
                  </a:lnTo>
                  <a:lnTo>
                    <a:pt x="1314" y="6658"/>
                  </a:lnTo>
                  <a:lnTo>
                    <a:pt x="1336" y="6635"/>
                  </a:lnTo>
                  <a:lnTo>
                    <a:pt x="1359" y="6590"/>
                  </a:lnTo>
                  <a:lnTo>
                    <a:pt x="1336" y="6567"/>
                  </a:lnTo>
                  <a:close/>
                  <a:moveTo>
                    <a:pt x="5752" y="6952"/>
                  </a:moveTo>
                  <a:lnTo>
                    <a:pt x="5729" y="6998"/>
                  </a:lnTo>
                  <a:lnTo>
                    <a:pt x="5752" y="6998"/>
                  </a:lnTo>
                  <a:lnTo>
                    <a:pt x="5774" y="7020"/>
                  </a:lnTo>
                  <a:lnTo>
                    <a:pt x="5797" y="6998"/>
                  </a:lnTo>
                  <a:lnTo>
                    <a:pt x="5820" y="6998"/>
                  </a:lnTo>
                  <a:lnTo>
                    <a:pt x="5820" y="6975"/>
                  </a:lnTo>
                  <a:lnTo>
                    <a:pt x="5752" y="6952"/>
                  </a:lnTo>
                  <a:close/>
                  <a:moveTo>
                    <a:pt x="1382" y="8650"/>
                  </a:moveTo>
                  <a:lnTo>
                    <a:pt x="1359" y="8673"/>
                  </a:lnTo>
                  <a:lnTo>
                    <a:pt x="1382" y="8718"/>
                  </a:lnTo>
                  <a:lnTo>
                    <a:pt x="1427" y="8786"/>
                  </a:lnTo>
                  <a:lnTo>
                    <a:pt x="1472" y="8696"/>
                  </a:lnTo>
                  <a:lnTo>
                    <a:pt x="1427" y="8673"/>
                  </a:lnTo>
                  <a:lnTo>
                    <a:pt x="1382" y="8650"/>
                  </a:lnTo>
                  <a:close/>
                  <a:moveTo>
                    <a:pt x="2016" y="6431"/>
                  </a:moveTo>
                  <a:lnTo>
                    <a:pt x="2016" y="6499"/>
                  </a:lnTo>
                  <a:lnTo>
                    <a:pt x="1970" y="6545"/>
                  </a:lnTo>
                  <a:lnTo>
                    <a:pt x="1880" y="6590"/>
                  </a:lnTo>
                  <a:lnTo>
                    <a:pt x="1744" y="6748"/>
                  </a:lnTo>
                  <a:lnTo>
                    <a:pt x="1631" y="6816"/>
                  </a:lnTo>
                  <a:lnTo>
                    <a:pt x="1540" y="6862"/>
                  </a:lnTo>
                  <a:lnTo>
                    <a:pt x="1382" y="6862"/>
                  </a:lnTo>
                  <a:lnTo>
                    <a:pt x="1336" y="6839"/>
                  </a:lnTo>
                  <a:lnTo>
                    <a:pt x="1268" y="6794"/>
                  </a:lnTo>
                  <a:lnTo>
                    <a:pt x="1246" y="6839"/>
                  </a:lnTo>
                  <a:lnTo>
                    <a:pt x="1223" y="6930"/>
                  </a:lnTo>
                  <a:lnTo>
                    <a:pt x="1223" y="7065"/>
                  </a:lnTo>
                  <a:lnTo>
                    <a:pt x="1268" y="7111"/>
                  </a:lnTo>
                  <a:lnTo>
                    <a:pt x="1314" y="7156"/>
                  </a:lnTo>
                  <a:lnTo>
                    <a:pt x="1359" y="7224"/>
                  </a:lnTo>
                  <a:lnTo>
                    <a:pt x="1382" y="7269"/>
                  </a:lnTo>
                  <a:lnTo>
                    <a:pt x="1404" y="7382"/>
                  </a:lnTo>
                  <a:lnTo>
                    <a:pt x="1450" y="7428"/>
                  </a:lnTo>
                  <a:lnTo>
                    <a:pt x="1450" y="7609"/>
                  </a:lnTo>
                  <a:lnTo>
                    <a:pt x="1450" y="7654"/>
                  </a:lnTo>
                  <a:lnTo>
                    <a:pt x="1404" y="7699"/>
                  </a:lnTo>
                  <a:lnTo>
                    <a:pt x="1404" y="7767"/>
                  </a:lnTo>
                  <a:lnTo>
                    <a:pt x="1404" y="7813"/>
                  </a:lnTo>
                  <a:lnTo>
                    <a:pt x="1472" y="7835"/>
                  </a:lnTo>
                  <a:lnTo>
                    <a:pt x="1517" y="7903"/>
                  </a:lnTo>
                  <a:lnTo>
                    <a:pt x="1517" y="7971"/>
                  </a:lnTo>
                  <a:lnTo>
                    <a:pt x="1517" y="8016"/>
                  </a:lnTo>
                  <a:lnTo>
                    <a:pt x="1495" y="8016"/>
                  </a:lnTo>
                  <a:lnTo>
                    <a:pt x="1450" y="7994"/>
                  </a:lnTo>
                  <a:lnTo>
                    <a:pt x="1450" y="8016"/>
                  </a:lnTo>
                  <a:lnTo>
                    <a:pt x="1450" y="8107"/>
                  </a:lnTo>
                  <a:lnTo>
                    <a:pt x="1450" y="8198"/>
                  </a:lnTo>
                  <a:lnTo>
                    <a:pt x="1427" y="8220"/>
                  </a:lnTo>
                  <a:lnTo>
                    <a:pt x="1404" y="8266"/>
                  </a:lnTo>
                  <a:lnTo>
                    <a:pt x="1404" y="8469"/>
                  </a:lnTo>
                  <a:lnTo>
                    <a:pt x="1404" y="8560"/>
                  </a:lnTo>
                  <a:lnTo>
                    <a:pt x="1472" y="8650"/>
                  </a:lnTo>
                  <a:lnTo>
                    <a:pt x="1517" y="8741"/>
                  </a:lnTo>
                  <a:lnTo>
                    <a:pt x="1563" y="8809"/>
                  </a:lnTo>
                  <a:lnTo>
                    <a:pt x="1608" y="8832"/>
                  </a:lnTo>
                  <a:lnTo>
                    <a:pt x="1653" y="8832"/>
                  </a:lnTo>
                  <a:lnTo>
                    <a:pt x="1721" y="8854"/>
                  </a:lnTo>
                  <a:lnTo>
                    <a:pt x="1789" y="8854"/>
                  </a:lnTo>
                  <a:lnTo>
                    <a:pt x="1857" y="8809"/>
                  </a:lnTo>
                  <a:lnTo>
                    <a:pt x="1902" y="8718"/>
                  </a:lnTo>
                  <a:lnTo>
                    <a:pt x="1925" y="8515"/>
                  </a:lnTo>
                  <a:lnTo>
                    <a:pt x="1948" y="8537"/>
                  </a:lnTo>
                  <a:lnTo>
                    <a:pt x="1993" y="8560"/>
                  </a:lnTo>
                  <a:lnTo>
                    <a:pt x="2038" y="8537"/>
                  </a:lnTo>
                  <a:lnTo>
                    <a:pt x="2084" y="8537"/>
                  </a:lnTo>
                  <a:lnTo>
                    <a:pt x="2197" y="8583"/>
                  </a:lnTo>
                  <a:lnTo>
                    <a:pt x="2265" y="8628"/>
                  </a:lnTo>
                  <a:lnTo>
                    <a:pt x="2333" y="8605"/>
                  </a:lnTo>
                  <a:lnTo>
                    <a:pt x="2333" y="8515"/>
                  </a:lnTo>
                  <a:lnTo>
                    <a:pt x="2378" y="8401"/>
                  </a:lnTo>
                  <a:lnTo>
                    <a:pt x="2423" y="7813"/>
                  </a:lnTo>
                  <a:lnTo>
                    <a:pt x="2446" y="7722"/>
                  </a:lnTo>
                  <a:lnTo>
                    <a:pt x="2423" y="7654"/>
                  </a:lnTo>
                  <a:lnTo>
                    <a:pt x="2401" y="7564"/>
                  </a:lnTo>
                  <a:lnTo>
                    <a:pt x="2378" y="7450"/>
                  </a:lnTo>
                  <a:lnTo>
                    <a:pt x="2468" y="7315"/>
                  </a:lnTo>
                  <a:lnTo>
                    <a:pt x="2491" y="7292"/>
                  </a:lnTo>
                  <a:lnTo>
                    <a:pt x="2514" y="7224"/>
                  </a:lnTo>
                  <a:lnTo>
                    <a:pt x="2514" y="7156"/>
                  </a:lnTo>
                  <a:lnTo>
                    <a:pt x="2423" y="6884"/>
                  </a:lnTo>
                  <a:lnTo>
                    <a:pt x="2378" y="6816"/>
                  </a:lnTo>
                  <a:lnTo>
                    <a:pt x="2333" y="6794"/>
                  </a:lnTo>
                  <a:lnTo>
                    <a:pt x="2310" y="6771"/>
                  </a:lnTo>
                  <a:lnTo>
                    <a:pt x="2355" y="6703"/>
                  </a:lnTo>
                  <a:lnTo>
                    <a:pt x="2378" y="6681"/>
                  </a:lnTo>
                  <a:lnTo>
                    <a:pt x="2355" y="6681"/>
                  </a:lnTo>
                  <a:lnTo>
                    <a:pt x="2333" y="6658"/>
                  </a:lnTo>
                  <a:lnTo>
                    <a:pt x="2310" y="6635"/>
                  </a:lnTo>
                  <a:lnTo>
                    <a:pt x="2265" y="6590"/>
                  </a:lnTo>
                  <a:lnTo>
                    <a:pt x="2242" y="6545"/>
                  </a:lnTo>
                  <a:lnTo>
                    <a:pt x="2151" y="6499"/>
                  </a:lnTo>
                  <a:lnTo>
                    <a:pt x="2106" y="6477"/>
                  </a:lnTo>
                  <a:lnTo>
                    <a:pt x="2061" y="6431"/>
                  </a:lnTo>
                  <a:close/>
                  <a:moveTo>
                    <a:pt x="4393" y="1"/>
                  </a:moveTo>
                  <a:lnTo>
                    <a:pt x="4235" y="46"/>
                  </a:lnTo>
                  <a:lnTo>
                    <a:pt x="4076" y="114"/>
                  </a:lnTo>
                  <a:lnTo>
                    <a:pt x="4031" y="114"/>
                  </a:lnTo>
                  <a:lnTo>
                    <a:pt x="3963" y="92"/>
                  </a:lnTo>
                  <a:lnTo>
                    <a:pt x="3895" y="92"/>
                  </a:lnTo>
                  <a:lnTo>
                    <a:pt x="3804" y="114"/>
                  </a:lnTo>
                  <a:lnTo>
                    <a:pt x="3669" y="114"/>
                  </a:lnTo>
                  <a:lnTo>
                    <a:pt x="3578" y="159"/>
                  </a:lnTo>
                  <a:lnTo>
                    <a:pt x="3510" y="250"/>
                  </a:lnTo>
                  <a:lnTo>
                    <a:pt x="3487" y="318"/>
                  </a:lnTo>
                  <a:lnTo>
                    <a:pt x="3465" y="341"/>
                  </a:lnTo>
                  <a:lnTo>
                    <a:pt x="3419" y="363"/>
                  </a:lnTo>
                  <a:lnTo>
                    <a:pt x="3329" y="341"/>
                  </a:lnTo>
                  <a:lnTo>
                    <a:pt x="3284" y="341"/>
                  </a:lnTo>
                  <a:lnTo>
                    <a:pt x="3216" y="273"/>
                  </a:lnTo>
                  <a:lnTo>
                    <a:pt x="3125" y="250"/>
                  </a:lnTo>
                  <a:lnTo>
                    <a:pt x="3035" y="250"/>
                  </a:lnTo>
                  <a:lnTo>
                    <a:pt x="2989" y="409"/>
                  </a:lnTo>
                  <a:lnTo>
                    <a:pt x="2989" y="476"/>
                  </a:lnTo>
                  <a:lnTo>
                    <a:pt x="3012" y="522"/>
                  </a:lnTo>
                  <a:lnTo>
                    <a:pt x="3035" y="567"/>
                  </a:lnTo>
                  <a:lnTo>
                    <a:pt x="3012" y="612"/>
                  </a:lnTo>
                  <a:lnTo>
                    <a:pt x="2967" y="612"/>
                  </a:lnTo>
                  <a:lnTo>
                    <a:pt x="2899" y="590"/>
                  </a:lnTo>
                  <a:lnTo>
                    <a:pt x="2831" y="522"/>
                  </a:lnTo>
                  <a:lnTo>
                    <a:pt x="2785" y="544"/>
                  </a:lnTo>
                  <a:lnTo>
                    <a:pt x="2740" y="544"/>
                  </a:lnTo>
                  <a:lnTo>
                    <a:pt x="2718" y="612"/>
                  </a:lnTo>
                  <a:lnTo>
                    <a:pt x="2695" y="680"/>
                  </a:lnTo>
                  <a:lnTo>
                    <a:pt x="2718" y="726"/>
                  </a:lnTo>
                  <a:lnTo>
                    <a:pt x="2740" y="748"/>
                  </a:lnTo>
                  <a:lnTo>
                    <a:pt x="2763" y="816"/>
                  </a:lnTo>
                  <a:lnTo>
                    <a:pt x="2785" y="907"/>
                  </a:lnTo>
                  <a:lnTo>
                    <a:pt x="2785" y="952"/>
                  </a:lnTo>
                  <a:lnTo>
                    <a:pt x="2785" y="975"/>
                  </a:lnTo>
                  <a:lnTo>
                    <a:pt x="2718" y="975"/>
                  </a:lnTo>
                  <a:lnTo>
                    <a:pt x="2650" y="861"/>
                  </a:lnTo>
                  <a:lnTo>
                    <a:pt x="2627" y="816"/>
                  </a:lnTo>
                  <a:lnTo>
                    <a:pt x="2582" y="816"/>
                  </a:lnTo>
                  <a:lnTo>
                    <a:pt x="2514" y="839"/>
                  </a:lnTo>
                  <a:lnTo>
                    <a:pt x="2378" y="907"/>
                  </a:lnTo>
                  <a:lnTo>
                    <a:pt x="2333" y="907"/>
                  </a:lnTo>
                  <a:lnTo>
                    <a:pt x="2310" y="884"/>
                  </a:lnTo>
                  <a:lnTo>
                    <a:pt x="2265" y="839"/>
                  </a:lnTo>
                  <a:lnTo>
                    <a:pt x="2219" y="748"/>
                  </a:lnTo>
                  <a:lnTo>
                    <a:pt x="2219" y="680"/>
                  </a:lnTo>
                  <a:lnTo>
                    <a:pt x="2129" y="680"/>
                  </a:lnTo>
                  <a:lnTo>
                    <a:pt x="2084" y="703"/>
                  </a:lnTo>
                  <a:lnTo>
                    <a:pt x="2084" y="793"/>
                  </a:lnTo>
                  <a:lnTo>
                    <a:pt x="2084" y="907"/>
                  </a:lnTo>
                  <a:lnTo>
                    <a:pt x="2038" y="997"/>
                  </a:lnTo>
                  <a:lnTo>
                    <a:pt x="1925" y="1133"/>
                  </a:lnTo>
                  <a:lnTo>
                    <a:pt x="1902" y="1178"/>
                  </a:lnTo>
                  <a:lnTo>
                    <a:pt x="1880" y="1224"/>
                  </a:lnTo>
                  <a:lnTo>
                    <a:pt x="1880" y="1269"/>
                  </a:lnTo>
                  <a:lnTo>
                    <a:pt x="1902" y="1314"/>
                  </a:lnTo>
                  <a:lnTo>
                    <a:pt x="1925" y="1382"/>
                  </a:lnTo>
                  <a:lnTo>
                    <a:pt x="1902" y="1405"/>
                  </a:lnTo>
                  <a:lnTo>
                    <a:pt x="1834" y="1427"/>
                  </a:lnTo>
                  <a:lnTo>
                    <a:pt x="1812" y="1405"/>
                  </a:lnTo>
                  <a:lnTo>
                    <a:pt x="1789" y="1337"/>
                  </a:lnTo>
                  <a:lnTo>
                    <a:pt x="1699" y="1246"/>
                  </a:lnTo>
                  <a:lnTo>
                    <a:pt x="1744" y="1178"/>
                  </a:lnTo>
                  <a:lnTo>
                    <a:pt x="1744" y="1156"/>
                  </a:lnTo>
                  <a:lnTo>
                    <a:pt x="1585" y="1110"/>
                  </a:lnTo>
                  <a:lnTo>
                    <a:pt x="1540" y="1065"/>
                  </a:lnTo>
                  <a:lnTo>
                    <a:pt x="1450" y="952"/>
                  </a:lnTo>
                  <a:lnTo>
                    <a:pt x="1427" y="907"/>
                  </a:lnTo>
                  <a:lnTo>
                    <a:pt x="1427" y="771"/>
                  </a:lnTo>
                  <a:lnTo>
                    <a:pt x="1427" y="748"/>
                  </a:lnTo>
                  <a:lnTo>
                    <a:pt x="1427" y="726"/>
                  </a:lnTo>
                  <a:lnTo>
                    <a:pt x="1382" y="726"/>
                  </a:lnTo>
                  <a:lnTo>
                    <a:pt x="1314" y="771"/>
                  </a:lnTo>
                  <a:lnTo>
                    <a:pt x="1268" y="861"/>
                  </a:lnTo>
                  <a:lnTo>
                    <a:pt x="1155" y="929"/>
                  </a:lnTo>
                  <a:lnTo>
                    <a:pt x="1155" y="952"/>
                  </a:lnTo>
                  <a:lnTo>
                    <a:pt x="1178" y="1020"/>
                  </a:lnTo>
                  <a:lnTo>
                    <a:pt x="1178" y="1065"/>
                  </a:lnTo>
                  <a:lnTo>
                    <a:pt x="1087" y="1178"/>
                  </a:lnTo>
                  <a:lnTo>
                    <a:pt x="1087" y="1224"/>
                  </a:lnTo>
                  <a:lnTo>
                    <a:pt x="974" y="1292"/>
                  </a:lnTo>
                  <a:lnTo>
                    <a:pt x="906" y="1337"/>
                  </a:lnTo>
                  <a:lnTo>
                    <a:pt x="770" y="1269"/>
                  </a:lnTo>
                  <a:lnTo>
                    <a:pt x="725" y="1269"/>
                  </a:lnTo>
                  <a:lnTo>
                    <a:pt x="657" y="1314"/>
                  </a:lnTo>
                  <a:lnTo>
                    <a:pt x="544" y="1337"/>
                  </a:lnTo>
                  <a:lnTo>
                    <a:pt x="385" y="1382"/>
                  </a:lnTo>
                  <a:lnTo>
                    <a:pt x="340" y="1360"/>
                  </a:lnTo>
                  <a:lnTo>
                    <a:pt x="317" y="1314"/>
                  </a:lnTo>
                  <a:lnTo>
                    <a:pt x="249" y="1382"/>
                  </a:lnTo>
                  <a:lnTo>
                    <a:pt x="136" y="1450"/>
                  </a:lnTo>
                  <a:lnTo>
                    <a:pt x="114" y="1495"/>
                  </a:lnTo>
                  <a:lnTo>
                    <a:pt x="114" y="1541"/>
                  </a:lnTo>
                  <a:lnTo>
                    <a:pt x="136" y="1563"/>
                  </a:lnTo>
                  <a:lnTo>
                    <a:pt x="204" y="1609"/>
                  </a:lnTo>
                  <a:lnTo>
                    <a:pt x="249" y="1722"/>
                  </a:lnTo>
                  <a:lnTo>
                    <a:pt x="295" y="1812"/>
                  </a:lnTo>
                  <a:lnTo>
                    <a:pt x="385" y="1903"/>
                  </a:lnTo>
                  <a:lnTo>
                    <a:pt x="408" y="1926"/>
                  </a:lnTo>
                  <a:lnTo>
                    <a:pt x="408" y="1948"/>
                  </a:lnTo>
                  <a:lnTo>
                    <a:pt x="385" y="1971"/>
                  </a:lnTo>
                  <a:lnTo>
                    <a:pt x="363" y="2107"/>
                  </a:lnTo>
                  <a:lnTo>
                    <a:pt x="317" y="2129"/>
                  </a:lnTo>
                  <a:lnTo>
                    <a:pt x="272" y="2129"/>
                  </a:lnTo>
                  <a:lnTo>
                    <a:pt x="159" y="2220"/>
                  </a:lnTo>
                  <a:lnTo>
                    <a:pt x="114" y="2197"/>
                  </a:lnTo>
                  <a:lnTo>
                    <a:pt x="46" y="2197"/>
                  </a:lnTo>
                  <a:lnTo>
                    <a:pt x="0" y="2243"/>
                  </a:lnTo>
                  <a:lnTo>
                    <a:pt x="0" y="2288"/>
                  </a:lnTo>
                  <a:lnTo>
                    <a:pt x="46" y="2333"/>
                  </a:lnTo>
                  <a:lnTo>
                    <a:pt x="68" y="2401"/>
                  </a:lnTo>
                  <a:lnTo>
                    <a:pt x="91" y="2446"/>
                  </a:lnTo>
                  <a:lnTo>
                    <a:pt x="136" y="2492"/>
                  </a:lnTo>
                  <a:lnTo>
                    <a:pt x="204" y="2514"/>
                  </a:lnTo>
                  <a:lnTo>
                    <a:pt x="249" y="2537"/>
                  </a:lnTo>
                  <a:lnTo>
                    <a:pt x="272" y="2537"/>
                  </a:lnTo>
                  <a:lnTo>
                    <a:pt x="295" y="2560"/>
                  </a:lnTo>
                  <a:lnTo>
                    <a:pt x="317" y="2695"/>
                  </a:lnTo>
                  <a:lnTo>
                    <a:pt x="295" y="2718"/>
                  </a:lnTo>
                  <a:lnTo>
                    <a:pt x="249" y="2718"/>
                  </a:lnTo>
                  <a:lnTo>
                    <a:pt x="227" y="2786"/>
                  </a:lnTo>
                  <a:lnTo>
                    <a:pt x="182" y="2854"/>
                  </a:lnTo>
                  <a:lnTo>
                    <a:pt x="159" y="2922"/>
                  </a:lnTo>
                  <a:lnTo>
                    <a:pt x="204" y="2967"/>
                  </a:lnTo>
                  <a:lnTo>
                    <a:pt x="204" y="3012"/>
                  </a:lnTo>
                  <a:lnTo>
                    <a:pt x="182" y="3035"/>
                  </a:lnTo>
                  <a:lnTo>
                    <a:pt x="204" y="3103"/>
                  </a:lnTo>
                  <a:lnTo>
                    <a:pt x="272" y="3171"/>
                  </a:lnTo>
                  <a:lnTo>
                    <a:pt x="408" y="3262"/>
                  </a:lnTo>
                  <a:lnTo>
                    <a:pt x="544" y="3329"/>
                  </a:lnTo>
                  <a:lnTo>
                    <a:pt x="589" y="3329"/>
                  </a:lnTo>
                  <a:lnTo>
                    <a:pt x="770" y="3284"/>
                  </a:lnTo>
                  <a:lnTo>
                    <a:pt x="793" y="3307"/>
                  </a:lnTo>
                  <a:lnTo>
                    <a:pt x="816" y="3352"/>
                  </a:lnTo>
                  <a:lnTo>
                    <a:pt x="838" y="3397"/>
                  </a:lnTo>
                  <a:lnTo>
                    <a:pt x="816" y="3443"/>
                  </a:lnTo>
                  <a:lnTo>
                    <a:pt x="748" y="3511"/>
                  </a:lnTo>
                  <a:lnTo>
                    <a:pt x="702" y="3579"/>
                  </a:lnTo>
                  <a:lnTo>
                    <a:pt x="680" y="3624"/>
                  </a:lnTo>
                  <a:lnTo>
                    <a:pt x="680" y="3669"/>
                  </a:lnTo>
                  <a:lnTo>
                    <a:pt x="680" y="3737"/>
                  </a:lnTo>
                  <a:lnTo>
                    <a:pt x="883" y="3692"/>
                  </a:lnTo>
                  <a:lnTo>
                    <a:pt x="1087" y="3624"/>
                  </a:lnTo>
                  <a:lnTo>
                    <a:pt x="1155" y="3579"/>
                  </a:lnTo>
                  <a:lnTo>
                    <a:pt x="1314" y="3329"/>
                  </a:lnTo>
                  <a:lnTo>
                    <a:pt x="1517" y="3103"/>
                  </a:lnTo>
                  <a:lnTo>
                    <a:pt x="1699" y="3012"/>
                  </a:lnTo>
                  <a:lnTo>
                    <a:pt x="1834" y="3035"/>
                  </a:lnTo>
                  <a:lnTo>
                    <a:pt x="2038" y="3126"/>
                  </a:lnTo>
                  <a:lnTo>
                    <a:pt x="2106" y="3126"/>
                  </a:lnTo>
                  <a:lnTo>
                    <a:pt x="2468" y="3375"/>
                  </a:lnTo>
                  <a:lnTo>
                    <a:pt x="2718" y="3465"/>
                  </a:lnTo>
                  <a:lnTo>
                    <a:pt x="2831" y="3533"/>
                  </a:lnTo>
                  <a:lnTo>
                    <a:pt x="2876" y="3646"/>
                  </a:lnTo>
                  <a:lnTo>
                    <a:pt x="2921" y="4009"/>
                  </a:lnTo>
                  <a:lnTo>
                    <a:pt x="3035" y="4167"/>
                  </a:lnTo>
                  <a:lnTo>
                    <a:pt x="3080" y="4348"/>
                  </a:lnTo>
                  <a:lnTo>
                    <a:pt x="3102" y="4416"/>
                  </a:lnTo>
                  <a:lnTo>
                    <a:pt x="3080" y="4507"/>
                  </a:lnTo>
                  <a:lnTo>
                    <a:pt x="3080" y="4597"/>
                  </a:lnTo>
                  <a:lnTo>
                    <a:pt x="3148" y="4620"/>
                  </a:lnTo>
                  <a:lnTo>
                    <a:pt x="3193" y="4620"/>
                  </a:lnTo>
                  <a:lnTo>
                    <a:pt x="3238" y="4643"/>
                  </a:lnTo>
                  <a:lnTo>
                    <a:pt x="3261" y="4688"/>
                  </a:lnTo>
                  <a:lnTo>
                    <a:pt x="3284" y="4733"/>
                  </a:lnTo>
                  <a:lnTo>
                    <a:pt x="3306" y="4779"/>
                  </a:lnTo>
                  <a:lnTo>
                    <a:pt x="3419" y="4847"/>
                  </a:lnTo>
                  <a:lnTo>
                    <a:pt x="3601" y="5073"/>
                  </a:lnTo>
                  <a:lnTo>
                    <a:pt x="3623" y="5164"/>
                  </a:lnTo>
                  <a:lnTo>
                    <a:pt x="3578" y="5164"/>
                  </a:lnTo>
                  <a:lnTo>
                    <a:pt x="3555" y="5209"/>
                  </a:lnTo>
                  <a:lnTo>
                    <a:pt x="3578" y="5231"/>
                  </a:lnTo>
                  <a:lnTo>
                    <a:pt x="3623" y="5231"/>
                  </a:lnTo>
                  <a:lnTo>
                    <a:pt x="3669" y="5209"/>
                  </a:lnTo>
                  <a:lnTo>
                    <a:pt x="3714" y="5186"/>
                  </a:lnTo>
                  <a:lnTo>
                    <a:pt x="3872" y="5254"/>
                  </a:lnTo>
                  <a:lnTo>
                    <a:pt x="3963" y="5345"/>
                  </a:lnTo>
                  <a:lnTo>
                    <a:pt x="4099" y="5548"/>
                  </a:lnTo>
                  <a:lnTo>
                    <a:pt x="4325" y="5707"/>
                  </a:lnTo>
                  <a:lnTo>
                    <a:pt x="4416" y="5843"/>
                  </a:lnTo>
                  <a:lnTo>
                    <a:pt x="4755" y="6205"/>
                  </a:lnTo>
                  <a:lnTo>
                    <a:pt x="4936" y="6273"/>
                  </a:lnTo>
                  <a:lnTo>
                    <a:pt x="5072" y="6386"/>
                  </a:lnTo>
                  <a:lnTo>
                    <a:pt x="5095" y="6409"/>
                  </a:lnTo>
                  <a:lnTo>
                    <a:pt x="5118" y="6454"/>
                  </a:lnTo>
                  <a:lnTo>
                    <a:pt x="5208" y="6409"/>
                  </a:lnTo>
                  <a:lnTo>
                    <a:pt x="5253" y="6386"/>
                  </a:lnTo>
                  <a:lnTo>
                    <a:pt x="5344" y="6409"/>
                  </a:lnTo>
                  <a:lnTo>
                    <a:pt x="5503" y="6454"/>
                  </a:lnTo>
                  <a:lnTo>
                    <a:pt x="5593" y="6431"/>
                  </a:lnTo>
                  <a:lnTo>
                    <a:pt x="5638" y="6454"/>
                  </a:lnTo>
                  <a:lnTo>
                    <a:pt x="5729" y="6567"/>
                  </a:lnTo>
                  <a:lnTo>
                    <a:pt x="5887" y="6839"/>
                  </a:lnTo>
                  <a:lnTo>
                    <a:pt x="5887" y="6907"/>
                  </a:lnTo>
                  <a:lnTo>
                    <a:pt x="5910" y="6907"/>
                  </a:lnTo>
                  <a:lnTo>
                    <a:pt x="5933" y="6884"/>
                  </a:lnTo>
                  <a:lnTo>
                    <a:pt x="6091" y="6884"/>
                  </a:lnTo>
                  <a:lnTo>
                    <a:pt x="6182" y="6952"/>
                  </a:lnTo>
                  <a:lnTo>
                    <a:pt x="6204" y="6975"/>
                  </a:lnTo>
                  <a:lnTo>
                    <a:pt x="6114" y="7111"/>
                  </a:lnTo>
                  <a:lnTo>
                    <a:pt x="6159" y="7111"/>
                  </a:lnTo>
                  <a:lnTo>
                    <a:pt x="6204" y="7088"/>
                  </a:lnTo>
                  <a:lnTo>
                    <a:pt x="6295" y="7088"/>
                  </a:lnTo>
                  <a:lnTo>
                    <a:pt x="6340" y="7065"/>
                  </a:lnTo>
                  <a:lnTo>
                    <a:pt x="6454" y="7043"/>
                  </a:lnTo>
                  <a:lnTo>
                    <a:pt x="6521" y="7088"/>
                  </a:lnTo>
                  <a:lnTo>
                    <a:pt x="6567" y="7156"/>
                  </a:lnTo>
                  <a:lnTo>
                    <a:pt x="6612" y="7247"/>
                  </a:lnTo>
                  <a:lnTo>
                    <a:pt x="6635" y="7360"/>
                  </a:lnTo>
                  <a:lnTo>
                    <a:pt x="6589" y="7428"/>
                  </a:lnTo>
                  <a:lnTo>
                    <a:pt x="6589" y="7473"/>
                  </a:lnTo>
                  <a:lnTo>
                    <a:pt x="6612" y="7496"/>
                  </a:lnTo>
                  <a:lnTo>
                    <a:pt x="6884" y="7677"/>
                  </a:lnTo>
                  <a:lnTo>
                    <a:pt x="7110" y="7677"/>
                  </a:lnTo>
                  <a:lnTo>
                    <a:pt x="7201" y="7745"/>
                  </a:lnTo>
                  <a:lnTo>
                    <a:pt x="7246" y="7881"/>
                  </a:lnTo>
                  <a:lnTo>
                    <a:pt x="7314" y="8130"/>
                  </a:lnTo>
                  <a:lnTo>
                    <a:pt x="7450" y="8401"/>
                  </a:lnTo>
                  <a:lnTo>
                    <a:pt x="7495" y="8628"/>
                  </a:lnTo>
                  <a:lnTo>
                    <a:pt x="7518" y="8741"/>
                  </a:lnTo>
                  <a:lnTo>
                    <a:pt x="7608" y="8832"/>
                  </a:lnTo>
                  <a:lnTo>
                    <a:pt x="7586" y="9013"/>
                  </a:lnTo>
                  <a:lnTo>
                    <a:pt x="7495" y="9035"/>
                  </a:lnTo>
                  <a:lnTo>
                    <a:pt x="7427" y="9058"/>
                  </a:lnTo>
                  <a:lnTo>
                    <a:pt x="7382" y="9103"/>
                  </a:lnTo>
                  <a:lnTo>
                    <a:pt x="7337" y="9149"/>
                  </a:lnTo>
                  <a:lnTo>
                    <a:pt x="7359" y="9284"/>
                  </a:lnTo>
                  <a:lnTo>
                    <a:pt x="7291" y="9466"/>
                  </a:lnTo>
                  <a:lnTo>
                    <a:pt x="7201" y="9511"/>
                  </a:lnTo>
                  <a:lnTo>
                    <a:pt x="7155" y="9601"/>
                  </a:lnTo>
                  <a:lnTo>
                    <a:pt x="7155" y="9737"/>
                  </a:lnTo>
                  <a:lnTo>
                    <a:pt x="7223" y="9828"/>
                  </a:lnTo>
                  <a:lnTo>
                    <a:pt x="7495" y="9828"/>
                  </a:lnTo>
                  <a:lnTo>
                    <a:pt x="7518" y="9760"/>
                  </a:lnTo>
                  <a:lnTo>
                    <a:pt x="7563" y="9692"/>
                  </a:lnTo>
                  <a:lnTo>
                    <a:pt x="7654" y="9534"/>
                  </a:lnTo>
                  <a:lnTo>
                    <a:pt x="7880" y="9375"/>
                  </a:lnTo>
                  <a:lnTo>
                    <a:pt x="7903" y="9284"/>
                  </a:lnTo>
                  <a:lnTo>
                    <a:pt x="7880" y="9058"/>
                  </a:lnTo>
                  <a:lnTo>
                    <a:pt x="7925" y="8967"/>
                  </a:lnTo>
                  <a:lnTo>
                    <a:pt x="8039" y="8877"/>
                  </a:lnTo>
                  <a:lnTo>
                    <a:pt x="8197" y="8832"/>
                  </a:lnTo>
                  <a:lnTo>
                    <a:pt x="8310" y="8854"/>
                  </a:lnTo>
                  <a:lnTo>
                    <a:pt x="8378" y="8764"/>
                  </a:lnTo>
                  <a:lnTo>
                    <a:pt x="8333" y="8628"/>
                  </a:lnTo>
                  <a:lnTo>
                    <a:pt x="8333" y="8379"/>
                  </a:lnTo>
                  <a:lnTo>
                    <a:pt x="8242" y="8266"/>
                  </a:lnTo>
                  <a:lnTo>
                    <a:pt x="8084" y="8175"/>
                  </a:lnTo>
                  <a:lnTo>
                    <a:pt x="7903" y="8107"/>
                  </a:lnTo>
                  <a:lnTo>
                    <a:pt x="7857" y="7994"/>
                  </a:lnTo>
                  <a:lnTo>
                    <a:pt x="7857" y="7881"/>
                  </a:lnTo>
                  <a:lnTo>
                    <a:pt x="7971" y="7586"/>
                  </a:lnTo>
                  <a:lnTo>
                    <a:pt x="8084" y="7405"/>
                  </a:lnTo>
                  <a:lnTo>
                    <a:pt x="8174" y="7269"/>
                  </a:lnTo>
                  <a:lnTo>
                    <a:pt x="8265" y="7201"/>
                  </a:lnTo>
                  <a:lnTo>
                    <a:pt x="8378" y="7224"/>
                  </a:lnTo>
                  <a:lnTo>
                    <a:pt x="8401" y="7224"/>
                  </a:lnTo>
                  <a:lnTo>
                    <a:pt x="8423" y="7292"/>
                  </a:lnTo>
                  <a:lnTo>
                    <a:pt x="8446" y="7315"/>
                  </a:lnTo>
                  <a:lnTo>
                    <a:pt x="8537" y="7382"/>
                  </a:lnTo>
                  <a:lnTo>
                    <a:pt x="8605" y="7405"/>
                  </a:lnTo>
                  <a:lnTo>
                    <a:pt x="8922" y="7450"/>
                  </a:lnTo>
                  <a:lnTo>
                    <a:pt x="9080" y="7813"/>
                  </a:lnTo>
                  <a:lnTo>
                    <a:pt x="9193" y="7881"/>
                  </a:lnTo>
                  <a:lnTo>
                    <a:pt x="9307" y="7926"/>
                  </a:lnTo>
                  <a:lnTo>
                    <a:pt x="9329" y="7835"/>
                  </a:lnTo>
                  <a:lnTo>
                    <a:pt x="9374" y="7745"/>
                  </a:lnTo>
                  <a:lnTo>
                    <a:pt x="9420" y="7632"/>
                  </a:lnTo>
                  <a:lnTo>
                    <a:pt x="9397" y="7518"/>
                  </a:lnTo>
                  <a:lnTo>
                    <a:pt x="9284" y="7360"/>
                  </a:lnTo>
                  <a:lnTo>
                    <a:pt x="9057" y="7156"/>
                  </a:lnTo>
                  <a:lnTo>
                    <a:pt x="8990" y="7065"/>
                  </a:lnTo>
                  <a:lnTo>
                    <a:pt x="8605" y="6862"/>
                  </a:lnTo>
                  <a:lnTo>
                    <a:pt x="8446" y="6726"/>
                  </a:lnTo>
                  <a:lnTo>
                    <a:pt x="8310" y="6635"/>
                  </a:lnTo>
                  <a:lnTo>
                    <a:pt x="7880" y="6454"/>
                  </a:lnTo>
                  <a:lnTo>
                    <a:pt x="7450" y="6250"/>
                  </a:lnTo>
                  <a:lnTo>
                    <a:pt x="7359" y="6160"/>
                  </a:lnTo>
                  <a:lnTo>
                    <a:pt x="7359" y="6047"/>
                  </a:lnTo>
                  <a:lnTo>
                    <a:pt x="7472" y="5956"/>
                  </a:lnTo>
                  <a:lnTo>
                    <a:pt x="7563" y="5888"/>
                  </a:lnTo>
                  <a:lnTo>
                    <a:pt x="7586" y="5843"/>
                  </a:lnTo>
                  <a:lnTo>
                    <a:pt x="7563" y="5752"/>
                  </a:lnTo>
                  <a:lnTo>
                    <a:pt x="7495" y="5730"/>
                  </a:lnTo>
                  <a:lnTo>
                    <a:pt x="7405" y="5707"/>
                  </a:lnTo>
                  <a:lnTo>
                    <a:pt x="6974" y="5730"/>
                  </a:lnTo>
                  <a:lnTo>
                    <a:pt x="6771" y="5707"/>
                  </a:lnTo>
                  <a:lnTo>
                    <a:pt x="6544" y="5594"/>
                  </a:lnTo>
                  <a:lnTo>
                    <a:pt x="6272" y="5390"/>
                  </a:lnTo>
                  <a:lnTo>
                    <a:pt x="6001" y="5096"/>
                  </a:lnTo>
                  <a:lnTo>
                    <a:pt x="5865" y="4914"/>
                  </a:lnTo>
                  <a:lnTo>
                    <a:pt x="5797" y="4733"/>
                  </a:lnTo>
                  <a:lnTo>
                    <a:pt x="5684" y="4371"/>
                  </a:lnTo>
                  <a:lnTo>
                    <a:pt x="5616" y="4145"/>
                  </a:lnTo>
                  <a:lnTo>
                    <a:pt x="5503" y="3941"/>
                  </a:lnTo>
                  <a:lnTo>
                    <a:pt x="5457" y="3896"/>
                  </a:lnTo>
                  <a:lnTo>
                    <a:pt x="5299" y="3828"/>
                  </a:lnTo>
                  <a:lnTo>
                    <a:pt x="4982" y="3556"/>
                  </a:lnTo>
                  <a:lnTo>
                    <a:pt x="4801" y="3488"/>
                  </a:lnTo>
                  <a:lnTo>
                    <a:pt x="4642" y="3329"/>
                  </a:lnTo>
                  <a:lnTo>
                    <a:pt x="4574" y="3239"/>
                  </a:lnTo>
                  <a:lnTo>
                    <a:pt x="4506" y="3012"/>
                  </a:lnTo>
                  <a:lnTo>
                    <a:pt x="4461" y="2673"/>
                  </a:lnTo>
                  <a:lnTo>
                    <a:pt x="4484" y="2560"/>
                  </a:lnTo>
                  <a:lnTo>
                    <a:pt x="4506" y="2560"/>
                  </a:lnTo>
                  <a:lnTo>
                    <a:pt x="4574" y="2582"/>
                  </a:lnTo>
                  <a:lnTo>
                    <a:pt x="4619" y="2537"/>
                  </a:lnTo>
                  <a:lnTo>
                    <a:pt x="4665" y="2469"/>
                  </a:lnTo>
                  <a:lnTo>
                    <a:pt x="4687" y="2401"/>
                  </a:lnTo>
                  <a:lnTo>
                    <a:pt x="4574" y="2333"/>
                  </a:lnTo>
                  <a:lnTo>
                    <a:pt x="4484" y="2129"/>
                  </a:lnTo>
                  <a:lnTo>
                    <a:pt x="4438" y="2107"/>
                  </a:lnTo>
                  <a:lnTo>
                    <a:pt x="4461" y="1948"/>
                  </a:lnTo>
                  <a:lnTo>
                    <a:pt x="4484" y="1858"/>
                  </a:lnTo>
                  <a:lnTo>
                    <a:pt x="4552" y="1812"/>
                  </a:lnTo>
                  <a:lnTo>
                    <a:pt x="4642" y="1744"/>
                  </a:lnTo>
                  <a:lnTo>
                    <a:pt x="4687" y="1744"/>
                  </a:lnTo>
                  <a:lnTo>
                    <a:pt x="4597" y="1835"/>
                  </a:lnTo>
                  <a:lnTo>
                    <a:pt x="4665" y="1858"/>
                  </a:lnTo>
                  <a:lnTo>
                    <a:pt x="4755" y="1812"/>
                  </a:lnTo>
                  <a:lnTo>
                    <a:pt x="4869" y="1744"/>
                  </a:lnTo>
                  <a:lnTo>
                    <a:pt x="4982" y="1677"/>
                  </a:lnTo>
                  <a:lnTo>
                    <a:pt x="5072" y="1654"/>
                  </a:lnTo>
                  <a:lnTo>
                    <a:pt x="5140" y="1586"/>
                  </a:lnTo>
                  <a:lnTo>
                    <a:pt x="5186" y="1518"/>
                  </a:lnTo>
                  <a:lnTo>
                    <a:pt x="5208" y="1495"/>
                  </a:lnTo>
                  <a:lnTo>
                    <a:pt x="5435" y="1563"/>
                  </a:lnTo>
                  <a:lnTo>
                    <a:pt x="5503" y="1495"/>
                  </a:lnTo>
                  <a:lnTo>
                    <a:pt x="5548" y="1495"/>
                  </a:lnTo>
                  <a:lnTo>
                    <a:pt x="5684" y="1654"/>
                  </a:lnTo>
                  <a:lnTo>
                    <a:pt x="5638" y="1699"/>
                  </a:lnTo>
                  <a:lnTo>
                    <a:pt x="5661" y="1722"/>
                  </a:lnTo>
                  <a:lnTo>
                    <a:pt x="5729" y="1699"/>
                  </a:lnTo>
                  <a:lnTo>
                    <a:pt x="5752" y="1677"/>
                  </a:lnTo>
                  <a:lnTo>
                    <a:pt x="5706" y="1609"/>
                  </a:lnTo>
                  <a:lnTo>
                    <a:pt x="5638" y="1518"/>
                  </a:lnTo>
                  <a:lnTo>
                    <a:pt x="5593" y="1473"/>
                  </a:lnTo>
                  <a:lnTo>
                    <a:pt x="5525" y="1450"/>
                  </a:lnTo>
                  <a:lnTo>
                    <a:pt x="5503" y="1427"/>
                  </a:lnTo>
                  <a:lnTo>
                    <a:pt x="5548" y="1292"/>
                  </a:lnTo>
                  <a:lnTo>
                    <a:pt x="5525" y="1269"/>
                  </a:lnTo>
                  <a:lnTo>
                    <a:pt x="5457" y="1269"/>
                  </a:lnTo>
                  <a:lnTo>
                    <a:pt x="5435" y="1246"/>
                  </a:lnTo>
                  <a:lnTo>
                    <a:pt x="5435" y="1224"/>
                  </a:lnTo>
                  <a:lnTo>
                    <a:pt x="5435" y="1201"/>
                  </a:lnTo>
                  <a:lnTo>
                    <a:pt x="5480" y="1133"/>
                  </a:lnTo>
                  <a:lnTo>
                    <a:pt x="5548" y="1088"/>
                  </a:lnTo>
                  <a:lnTo>
                    <a:pt x="5570" y="1065"/>
                  </a:lnTo>
                  <a:lnTo>
                    <a:pt x="5548" y="1043"/>
                  </a:lnTo>
                  <a:lnTo>
                    <a:pt x="5480" y="1020"/>
                  </a:lnTo>
                  <a:lnTo>
                    <a:pt x="5435" y="997"/>
                  </a:lnTo>
                  <a:lnTo>
                    <a:pt x="5412" y="975"/>
                  </a:lnTo>
                  <a:lnTo>
                    <a:pt x="5389" y="997"/>
                  </a:lnTo>
                  <a:lnTo>
                    <a:pt x="5367" y="975"/>
                  </a:lnTo>
                  <a:lnTo>
                    <a:pt x="5344" y="929"/>
                  </a:lnTo>
                  <a:lnTo>
                    <a:pt x="5367" y="884"/>
                  </a:lnTo>
                  <a:lnTo>
                    <a:pt x="5435" y="816"/>
                  </a:lnTo>
                  <a:lnTo>
                    <a:pt x="5503" y="771"/>
                  </a:lnTo>
                  <a:lnTo>
                    <a:pt x="5570" y="726"/>
                  </a:lnTo>
                  <a:lnTo>
                    <a:pt x="5593" y="703"/>
                  </a:lnTo>
                  <a:lnTo>
                    <a:pt x="5616" y="635"/>
                  </a:lnTo>
                  <a:lnTo>
                    <a:pt x="5435" y="612"/>
                  </a:lnTo>
                  <a:lnTo>
                    <a:pt x="5344" y="612"/>
                  </a:lnTo>
                  <a:lnTo>
                    <a:pt x="5186" y="590"/>
                  </a:lnTo>
                  <a:lnTo>
                    <a:pt x="4891" y="522"/>
                  </a:lnTo>
                  <a:lnTo>
                    <a:pt x="4823" y="499"/>
                  </a:lnTo>
                  <a:lnTo>
                    <a:pt x="4733" y="499"/>
                  </a:lnTo>
                  <a:lnTo>
                    <a:pt x="4642" y="476"/>
                  </a:lnTo>
                  <a:lnTo>
                    <a:pt x="4574" y="431"/>
                  </a:lnTo>
                  <a:lnTo>
                    <a:pt x="4529" y="363"/>
                  </a:lnTo>
                  <a:lnTo>
                    <a:pt x="4484" y="273"/>
                  </a:lnTo>
                  <a:lnTo>
                    <a:pt x="4393" y="159"/>
                  </a:lnTo>
                  <a:lnTo>
                    <a:pt x="4370" y="114"/>
                  </a:lnTo>
                  <a:lnTo>
                    <a:pt x="4393" y="69"/>
                  </a:lnTo>
                  <a:lnTo>
                    <a:pt x="4416" y="24"/>
                  </a:lnTo>
                  <a:lnTo>
                    <a:pt x="4416" y="1"/>
                  </a:lnTo>
                  <a:close/>
                  <a:moveTo>
                    <a:pt x="4212" y="10937"/>
                  </a:moveTo>
                  <a:lnTo>
                    <a:pt x="4212" y="10983"/>
                  </a:lnTo>
                  <a:lnTo>
                    <a:pt x="4257" y="11028"/>
                  </a:lnTo>
                  <a:lnTo>
                    <a:pt x="4302" y="11005"/>
                  </a:lnTo>
                  <a:lnTo>
                    <a:pt x="4302" y="10983"/>
                  </a:lnTo>
                  <a:lnTo>
                    <a:pt x="4280" y="10960"/>
                  </a:lnTo>
                  <a:lnTo>
                    <a:pt x="4212" y="10937"/>
                  </a:lnTo>
                  <a:close/>
                  <a:moveTo>
                    <a:pt x="7088" y="9466"/>
                  </a:moveTo>
                  <a:lnTo>
                    <a:pt x="7042" y="9488"/>
                  </a:lnTo>
                  <a:lnTo>
                    <a:pt x="6906" y="9556"/>
                  </a:lnTo>
                  <a:lnTo>
                    <a:pt x="6861" y="9534"/>
                  </a:lnTo>
                  <a:lnTo>
                    <a:pt x="6816" y="9556"/>
                  </a:lnTo>
                  <a:lnTo>
                    <a:pt x="6793" y="9601"/>
                  </a:lnTo>
                  <a:lnTo>
                    <a:pt x="6748" y="9624"/>
                  </a:lnTo>
                  <a:lnTo>
                    <a:pt x="6635" y="9601"/>
                  </a:lnTo>
                  <a:lnTo>
                    <a:pt x="6476" y="9601"/>
                  </a:lnTo>
                  <a:lnTo>
                    <a:pt x="6431" y="9624"/>
                  </a:lnTo>
                  <a:lnTo>
                    <a:pt x="6363" y="9692"/>
                  </a:lnTo>
                  <a:lnTo>
                    <a:pt x="6250" y="9737"/>
                  </a:lnTo>
                  <a:lnTo>
                    <a:pt x="6182" y="9737"/>
                  </a:lnTo>
                  <a:lnTo>
                    <a:pt x="6069" y="9760"/>
                  </a:lnTo>
                  <a:lnTo>
                    <a:pt x="5887" y="9737"/>
                  </a:lnTo>
                  <a:lnTo>
                    <a:pt x="5797" y="9760"/>
                  </a:lnTo>
                  <a:lnTo>
                    <a:pt x="5684" y="9783"/>
                  </a:lnTo>
                  <a:lnTo>
                    <a:pt x="5593" y="9783"/>
                  </a:lnTo>
                  <a:lnTo>
                    <a:pt x="5457" y="9669"/>
                  </a:lnTo>
                  <a:lnTo>
                    <a:pt x="5389" y="9669"/>
                  </a:lnTo>
                  <a:lnTo>
                    <a:pt x="5367" y="9647"/>
                  </a:lnTo>
                  <a:lnTo>
                    <a:pt x="5344" y="9601"/>
                  </a:lnTo>
                  <a:lnTo>
                    <a:pt x="5276" y="9579"/>
                  </a:lnTo>
                  <a:lnTo>
                    <a:pt x="5186" y="9579"/>
                  </a:lnTo>
                  <a:lnTo>
                    <a:pt x="5095" y="9647"/>
                  </a:lnTo>
                  <a:lnTo>
                    <a:pt x="5095" y="9692"/>
                  </a:lnTo>
                  <a:lnTo>
                    <a:pt x="5027" y="9737"/>
                  </a:lnTo>
                  <a:lnTo>
                    <a:pt x="4982" y="9737"/>
                  </a:lnTo>
                  <a:lnTo>
                    <a:pt x="4936" y="9715"/>
                  </a:lnTo>
                  <a:lnTo>
                    <a:pt x="4846" y="9579"/>
                  </a:lnTo>
                  <a:lnTo>
                    <a:pt x="4823" y="9624"/>
                  </a:lnTo>
                  <a:lnTo>
                    <a:pt x="4801" y="9669"/>
                  </a:lnTo>
                  <a:lnTo>
                    <a:pt x="4733" y="9692"/>
                  </a:lnTo>
                  <a:lnTo>
                    <a:pt x="4687" y="9715"/>
                  </a:lnTo>
                  <a:lnTo>
                    <a:pt x="4642" y="9828"/>
                  </a:lnTo>
                  <a:lnTo>
                    <a:pt x="4597" y="9964"/>
                  </a:lnTo>
                  <a:lnTo>
                    <a:pt x="4619" y="10009"/>
                  </a:lnTo>
                  <a:lnTo>
                    <a:pt x="4687" y="10100"/>
                  </a:lnTo>
                  <a:lnTo>
                    <a:pt x="4778" y="10190"/>
                  </a:lnTo>
                  <a:lnTo>
                    <a:pt x="4823" y="10213"/>
                  </a:lnTo>
                  <a:lnTo>
                    <a:pt x="4869" y="10213"/>
                  </a:lnTo>
                  <a:lnTo>
                    <a:pt x="4959" y="10190"/>
                  </a:lnTo>
                  <a:lnTo>
                    <a:pt x="5004" y="10213"/>
                  </a:lnTo>
                  <a:lnTo>
                    <a:pt x="5095" y="10258"/>
                  </a:lnTo>
                  <a:lnTo>
                    <a:pt x="5186" y="10303"/>
                  </a:lnTo>
                  <a:lnTo>
                    <a:pt x="5231" y="10326"/>
                  </a:lnTo>
                  <a:lnTo>
                    <a:pt x="5276" y="10371"/>
                  </a:lnTo>
                  <a:lnTo>
                    <a:pt x="5344" y="10417"/>
                  </a:lnTo>
                  <a:lnTo>
                    <a:pt x="5525" y="10507"/>
                  </a:lnTo>
                  <a:lnTo>
                    <a:pt x="5684" y="10643"/>
                  </a:lnTo>
                  <a:lnTo>
                    <a:pt x="5774" y="10666"/>
                  </a:lnTo>
                  <a:lnTo>
                    <a:pt x="5955" y="10666"/>
                  </a:lnTo>
                  <a:lnTo>
                    <a:pt x="6046" y="10734"/>
                  </a:lnTo>
                  <a:lnTo>
                    <a:pt x="6137" y="10802"/>
                  </a:lnTo>
                  <a:lnTo>
                    <a:pt x="6250" y="10960"/>
                  </a:lnTo>
                  <a:lnTo>
                    <a:pt x="6295" y="10983"/>
                  </a:lnTo>
                  <a:lnTo>
                    <a:pt x="6340" y="11005"/>
                  </a:lnTo>
                  <a:lnTo>
                    <a:pt x="6476" y="11051"/>
                  </a:lnTo>
                  <a:lnTo>
                    <a:pt x="6567" y="11051"/>
                  </a:lnTo>
                  <a:lnTo>
                    <a:pt x="6657" y="11073"/>
                  </a:lnTo>
                  <a:lnTo>
                    <a:pt x="6725" y="11073"/>
                  </a:lnTo>
                  <a:lnTo>
                    <a:pt x="6725" y="11028"/>
                  </a:lnTo>
                  <a:lnTo>
                    <a:pt x="6725" y="10983"/>
                  </a:lnTo>
                  <a:lnTo>
                    <a:pt x="6725" y="10937"/>
                  </a:lnTo>
                  <a:lnTo>
                    <a:pt x="6748" y="10869"/>
                  </a:lnTo>
                  <a:lnTo>
                    <a:pt x="6793" y="10847"/>
                  </a:lnTo>
                  <a:lnTo>
                    <a:pt x="6884" y="10756"/>
                  </a:lnTo>
                  <a:lnTo>
                    <a:pt x="6884" y="10711"/>
                  </a:lnTo>
                  <a:lnTo>
                    <a:pt x="6884" y="10666"/>
                  </a:lnTo>
                  <a:lnTo>
                    <a:pt x="6838" y="10643"/>
                  </a:lnTo>
                  <a:lnTo>
                    <a:pt x="6793" y="10575"/>
                  </a:lnTo>
                  <a:lnTo>
                    <a:pt x="6816" y="10530"/>
                  </a:lnTo>
                  <a:lnTo>
                    <a:pt x="6793" y="10485"/>
                  </a:lnTo>
                  <a:lnTo>
                    <a:pt x="6771" y="10462"/>
                  </a:lnTo>
                  <a:lnTo>
                    <a:pt x="6748" y="10439"/>
                  </a:lnTo>
                  <a:lnTo>
                    <a:pt x="6725" y="10394"/>
                  </a:lnTo>
                  <a:lnTo>
                    <a:pt x="6725" y="10326"/>
                  </a:lnTo>
                  <a:lnTo>
                    <a:pt x="6748" y="10235"/>
                  </a:lnTo>
                  <a:lnTo>
                    <a:pt x="6771" y="10190"/>
                  </a:lnTo>
                  <a:lnTo>
                    <a:pt x="6793" y="10122"/>
                  </a:lnTo>
                  <a:lnTo>
                    <a:pt x="6816" y="10054"/>
                  </a:lnTo>
                  <a:lnTo>
                    <a:pt x="6838" y="9986"/>
                  </a:lnTo>
                  <a:lnTo>
                    <a:pt x="7020" y="9715"/>
                  </a:lnTo>
                  <a:lnTo>
                    <a:pt x="7042" y="9669"/>
                  </a:lnTo>
                  <a:lnTo>
                    <a:pt x="7110" y="9556"/>
                  </a:lnTo>
                  <a:lnTo>
                    <a:pt x="7155" y="9511"/>
                  </a:lnTo>
                  <a:lnTo>
                    <a:pt x="7088" y="946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642658" y="2655400"/>
              <a:ext cx="4550" cy="2850"/>
            </a:xfrm>
            <a:custGeom>
              <a:rect b="b" l="l" r="r" t="t"/>
              <a:pathLst>
                <a:path extrusionOk="0" h="114" w="182">
                  <a:moveTo>
                    <a:pt x="1" y="0"/>
                  </a:moveTo>
                  <a:lnTo>
                    <a:pt x="1" y="113"/>
                  </a:lnTo>
                  <a:lnTo>
                    <a:pt x="46" y="91"/>
                  </a:lnTo>
                  <a:lnTo>
                    <a:pt x="114" y="91"/>
                  </a:lnTo>
                  <a:lnTo>
                    <a:pt x="136" y="113"/>
                  </a:lnTo>
                  <a:lnTo>
                    <a:pt x="182" y="113"/>
                  </a:lnTo>
                  <a:lnTo>
                    <a:pt x="159" y="45"/>
                  </a:lnTo>
                  <a:lnTo>
                    <a:pt x="11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2042725" y="3404850"/>
              <a:ext cx="42475" cy="17025"/>
            </a:xfrm>
            <a:custGeom>
              <a:rect b="b" l="l" r="r" t="t"/>
              <a:pathLst>
                <a:path extrusionOk="0" h="681" w="1699">
                  <a:moveTo>
                    <a:pt x="363" y="1"/>
                  </a:moveTo>
                  <a:lnTo>
                    <a:pt x="318" y="24"/>
                  </a:lnTo>
                  <a:lnTo>
                    <a:pt x="295" y="46"/>
                  </a:lnTo>
                  <a:lnTo>
                    <a:pt x="204" y="69"/>
                  </a:lnTo>
                  <a:lnTo>
                    <a:pt x="91" y="69"/>
                  </a:lnTo>
                  <a:lnTo>
                    <a:pt x="69" y="91"/>
                  </a:lnTo>
                  <a:lnTo>
                    <a:pt x="1" y="159"/>
                  </a:lnTo>
                  <a:lnTo>
                    <a:pt x="1" y="205"/>
                  </a:lnTo>
                  <a:lnTo>
                    <a:pt x="46" y="273"/>
                  </a:lnTo>
                  <a:lnTo>
                    <a:pt x="204" y="295"/>
                  </a:lnTo>
                  <a:lnTo>
                    <a:pt x="227" y="295"/>
                  </a:lnTo>
                  <a:lnTo>
                    <a:pt x="295" y="408"/>
                  </a:lnTo>
                  <a:lnTo>
                    <a:pt x="363" y="431"/>
                  </a:lnTo>
                  <a:lnTo>
                    <a:pt x="386" y="454"/>
                  </a:lnTo>
                  <a:lnTo>
                    <a:pt x="454" y="544"/>
                  </a:lnTo>
                  <a:lnTo>
                    <a:pt x="521" y="567"/>
                  </a:lnTo>
                  <a:lnTo>
                    <a:pt x="703" y="567"/>
                  </a:lnTo>
                  <a:lnTo>
                    <a:pt x="771" y="590"/>
                  </a:lnTo>
                  <a:lnTo>
                    <a:pt x="838" y="635"/>
                  </a:lnTo>
                  <a:lnTo>
                    <a:pt x="906" y="680"/>
                  </a:lnTo>
                  <a:lnTo>
                    <a:pt x="929" y="567"/>
                  </a:lnTo>
                  <a:lnTo>
                    <a:pt x="974" y="544"/>
                  </a:lnTo>
                  <a:lnTo>
                    <a:pt x="997" y="522"/>
                  </a:lnTo>
                  <a:lnTo>
                    <a:pt x="1042" y="567"/>
                  </a:lnTo>
                  <a:lnTo>
                    <a:pt x="1110" y="567"/>
                  </a:lnTo>
                  <a:lnTo>
                    <a:pt x="1155" y="522"/>
                  </a:lnTo>
                  <a:lnTo>
                    <a:pt x="1178" y="476"/>
                  </a:lnTo>
                  <a:lnTo>
                    <a:pt x="1223" y="454"/>
                  </a:lnTo>
                  <a:lnTo>
                    <a:pt x="1269" y="476"/>
                  </a:lnTo>
                  <a:lnTo>
                    <a:pt x="1246" y="499"/>
                  </a:lnTo>
                  <a:lnTo>
                    <a:pt x="1337" y="499"/>
                  </a:lnTo>
                  <a:lnTo>
                    <a:pt x="1359" y="522"/>
                  </a:lnTo>
                  <a:lnTo>
                    <a:pt x="1450" y="544"/>
                  </a:lnTo>
                  <a:lnTo>
                    <a:pt x="1608" y="544"/>
                  </a:lnTo>
                  <a:lnTo>
                    <a:pt x="1699" y="522"/>
                  </a:lnTo>
                  <a:lnTo>
                    <a:pt x="1676" y="476"/>
                  </a:lnTo>
                  <a:lnTo>
                    <a:pt x="1586" y="318"/>
                  </a:lnTo>
                  <a:lnTo>
                    <a:pt x="1291" y="227"/>
                  </a:lnTo>
                  <a:lnTo>
                    <a:pt x="1223" y="182"/>
                  </a:lnTo>
                  <a:lnTo>
                    <a:pt x="1133" y="114"/>
                  </a:lnTo>
                  <a:lnTo>
                    <a:pt x="1042" y="114"/>
                  </a:lnTo>
                  <a:lnTo>
                    <a:pt x="952" y="91"/>
                  </a:lnTo>
                  <a:lnTo>
                    <a:pt x="861" y="69"/>
                  </a:lnTo>
                  <a:lnTo>
                    <a:pt x="793" y="46"/>
                  </a:lnTo>
                  <a:lnTo>
                    <a:pt x="703" y="46"/>
                  </a:lnTo>
                  <a:lnTo>
                    <a:pt x="36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4292275" y="3077675"/>
              <a:ext cx="86625" cy="96825"/>
            </a:xfrm>
            <a:custGeom>
              <a:rect b="b" l="l" r="r" t="t"/>
              <a:pathLst>
                <a:path extrusionOk="0" h="3873" w="3465">
                  <a:moveTo>
                    <a:pt x="3035" y="0"/>
                  </a:moveTo>
                  <a:lnTo>
                    <a:pt x="2831" y="114"/>
                  </a:lnTo>
                  <a:lnTo>
                    <a:pt x="2627" y="250"/>
                  </a:lnTo>
                  <a:lnTo>
                    <a:pt x="2469" y="363"/>
                  </a:lnTo>
                  <a:lnTo>
                    <a:pt x="2242" y="499"/>
                  </a:lnTo>
                  <a:lnTo>
                    <a:pt x="2084" y="589"/>
                  </a:lnTo>
                  <a:lnTo>
                    <a:pt x="1880" y="725"/>
                  </a:lnTo>
                  <a:lnTo>
                    <a:pt x="1699" y="838"/>
                  </a:lnTo>
                  <a:lnTo>
                    <a:pt x="1495" y="997"/>
                  </a:lnTo>
                  <a:lnTo>
                    <a:pt x="1223" y="951"/>
                  </a:lnTo>
                  <a:lnTo>
                    <a:pt x="1133" y="929"/>
                  </a:lnTo>
                  <a:lnTo>
                    <a:pt x="1065" y="861"/>
                  </a:lnTo>
                  <a:lnTo>
                    <a:pt x="1019" y="816"/>
                  </a:lnTo>
                  <a:lnTo>
                    <a:pt x="884" y="793"/>
                  </a:lnTo>
                  <a:lnTo>
                    <a:pt x="816" y="657"/>
                  </a:lnTo>
                  <a:lnTo>
                    <a:pt x="748" y="612"/>
                  </a:lnTo>
                  <a:lnTo>
                    <a:pt x="680" y="589"/>
                  </a:lnTo>
                  <a:lnTo>
                    <a:pt x="635" y="612"/>
                  </a:lnTo>
                  <a:lnTo>
                    <a:pt x="521" y="657"/>
                  </a:lnTo>
                  <a:lnTo>
                    <a:pt x="499" y="680"/>
                  </a:lnTo>
                  <a:lnTo>
                    <a:pt x="499" y="702"/>
                  </a:lnTo>
                  <a:lnTo>
                    <a:pt x="476" y="906"/>
                  </a:lnTo>
                  <a:lnTo>
                    <a:pt x="499" y="1065"/>
                  </a:lnTo>
                  <a:lnTo>
                    <a:pt x="476" y="1178"/>
                  </a:lnTo>
                  <a:lnTo>
                    <a:pt x="476" y="1291"/>
                  </a:lnTo>
                  <a:lnTo>
                    <a:pt x="499" y="1495"/>
                  </a:lnTo>
                  <a:lnTo>
                    <a:pt x="453" y="1585"/>
                  </a:lnTo>
                  <a:lnTo>
                    <a:pt x="408" y="1699"/>
                  </a:lnTo>
                  <a:lnTo>
                    <a:pt x="408" y="1767"/>
                  </a:lnTo>
                  <a:lnTo>
                    <a:pt x="385" y="1902"/>
                  </a:lnTo>
                  <a:lnTo>
                    <a:pt x="363" y="1993"/>
                  </a:lnTo>
                  <a:lnTo>
                    <a:pt x="363" y="2016"/>
                  </a:lnTo>
                  <a:lnTo>
                    <a:pt x="385" y="2084"/>
                  </a:lnTo>
                  <a:lnTo>
                    <a:pt x="340" y="2219"/>
                  </a:lnTo>
                  <a:lnTo>
                    <a:pt x="295" y="2333"/>
                  </a:lnTo>
                  <a:lnTo>
                    <a:pt x="272" y="2401"/>
                  </a:lnTo>
                  <a:lnTo>
                    <a:pt x="227" y="2514"/>
                  </a:lnTo>
                  <a:lnTo>
                    <a:pt x="182" y="2650"/>
                  </a:lnTo>
                  <a:lnTo>
                    <a:pt x="159" y="2740"/>
                  </a:lnTo>
                  <a:lnTo>
                    <a:pt x="159" y="2786"/>
                  </a:lnTo>
                  <a:lnTo>
                    <a:pt x="159" y="2944"/>
                  </a:lnTo>
                  <a:lnTo>
                    <a:pt x="159" y="2989"/>
                  </a:lnTo>
                  <a:lnTo>
                    <a:pt x="91" y="3148"/>
                  </a:lnTo>
                  <a:lnTo>
                    <a:pt x="91" y="3216"/>
                  </a:lnTo>
                  <a:lnTo>
                    <a:pt x="68" y="3329"/>
                  </a:lnTo>
                  <a:lnTo>
                    <a:pt x="23" y="3533"/>
                  </a:lnTo>
                  <a:lnTo>
                    <a:pt x="23" y="3601"/>
                  </a:lnTo>
                  <a:lnTo>
                    <a:pt x="1" y="3714"/>
                  </a:lnTo>
                  <a:lnTo>
                    <a:pt x="182" y="3737"/>
                  </a:lnTo>
                  <a:lnTo>
                    <a:pt x="318" y="3759"/>
                  </a:lnTo>
                  <a:lnTo>
                    <a:pt x="521" y="3804"/>
                  </a:lnTo>
                  <a:lnTo>
                    <a:pt x="725" y="3850"/>
                  </a:lnTo>
                  <a:lnTo>
                    <a:pt x="861" y="3872"/>
                  </a:lnTo>
                  <a:lnTo>
                    <a:pt x="906" y="3850"/>
                  </a:lnTo>
                  <a:lnTo>
                    <a:pt x="1065" y="3714"/>
                  </a:lnTo>
                  <a:lnTo>
                    <a:pt x="1223" y="3578"/>
                  </a:lnTo>
                  <a:lnTo>
                    <a:pt x="1314" y="3442"/>
                  </a:lnTo>
                  <a:lnTo>
                    <a:pt x="1404" y="3284"/>
                  </a:lnTo>
                  <a:lnTo>
                    <a:pt x="1450" y="3261"/>
                  </a:lnTo>
                  <a:lnTo>
                    <a:pt x="1586" y="3216"/>
                  </a:lnTo>
                  <a:lnTo>
                    <a:pt x="1789" y="3170"/>
                  </a:lnTo>
                  <a:lnTo>
                    <a:pt x="2016" y="3125"/>
                  </a:lnTo>
                  <a:lnTo>
                    <a:pt x="2084" y="2989"/>
                  </a:lnTo>
                  <a:lnTo>
                    <a:pt x="2129" y="2853"/>
                  </a:lnTo>
                  <a:lnTo>
                    <a:pt x="2152" y="2831"/>
                  </a:lnTo>
                  <a:lnTo>
                    <a:pt x="2174" y="2808"/>
                  </a:lnTo>
                  <a:lnTo>
                    <a:pt x="2310" y="2718"/>
                  </a:lnTo>
                  <a:lnTo>
                    <a:pt x="2423" y="2672"/>
                  </a:lnTo>
                  <a:lnTo>
                    <a:pt x="2287" y="2514"/>
                  </a:lnTo>
                  <a:lnTo>
                    <a:pt x="2152" y="2378"/>
                  </a:lnTo>
                  <a:lnTo>
                    <a:pt x="2016" y="2197"/>
                  </a:lnTo>
                  <a:lnTo>
                    <a:pt x="1903" y="2084"/>
                  </a:lnTo>
                  <a:lnTo>
                    <a:pt x="1721" y="1880"/>
                  </a:lnTo>
                  <a:lnTo>
                    <a:pt x="1608" y="1767"/>
                  </a:lnTo>
                  <a:lnTo>
                    <a:pt x="1812" y="1699"/>
                  </a:lnTo>
                  <a:lnTo>
                    <a:pt x="2016" y="1631"/>
                  </a:lnTo>
                  <a:lnTo>
                    <a:pt x="2242" y="1563"/>
                  </a:lnTo>
                  <a:lnTo>
                    <a:pt x="2514" y="1495"/>
                  </a:lnTo>
                  <a:lnTo>
                    <a:pt x="2718" y="1427"/>
                  </a:lnTo>
                  <a:lnTo>
                    <a:pt x="3035" y="1336"/>
                  </a:lnTo>
                  <a:lnTo>
                    <a:pt x="3193" y="1291"/>
                  </a:lnTo>
                  <a:lnTo>
                    <a:pt x="3216" y="1268"/>
                  </a:lnTo>
                  <a:lnTo>
                    <a:pt x="3329" y="1178"/>
                  </a:lnTo>
                  <a:lnTo>
                    <a:pt x="3465" y="1065"/>
                  </a:lnTo>
                  <a:lnTo>
                    <a:pt x="3420" y="951"/>
                  </a:lnTo>
                  <a:lnTo>
                    <a:pt x="3329" y="974"/>
                  </a:lnTo>
                  <a:lnTo>
                    <a:pt x="3261" y="997"/>
                  </a:lnTo>
                  <a:lnTo>
                    <a:pt x="3216" y="838"/>
                  </a:lnTo>
                  <a:lnTo>
                    <a:pt x="3261" y="816"/>
                  </a:lnTo>
                  <a:lnTo>
                    <a:pt x="3216" y="612"/>
                  </a:lnTo>
                  <a:lnTo>
                    <a:pt x="3148" y="408"/>
                  </a:lnTo>
                  <a:lnTo>
                    <a:pt x="3103" y="204"/>
                  </a:lnTo>
                  <a:lnTo>
                    <a:pt x="303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6054450" y="2765200"/>
              <a:ext cx="439850" cy="517975"/>
            </a:xfrm>
            <a:custGeom>
              <a:rect b="b" l="l" r="r" t="t"/>
              <a:pathLst>
                <a:path extrusionOk="0" h="20719" w="17594">
                  <a:moveTo>
                    <a:pt x="13744" y="46"/>
                  </a:moveTo>
                  <a:lnTo>
                    <a:pt x="13744" y="159"/>
                  </a:lnTo>
                  <a:lnTo>
                    <a:pt x="13789" y="272"/>
                  </a:lnTo>
                  <a:lnTo>
                    <a:pt x="13812" y="205"/>
                  </a:lnTo>
                  <a:lnTo>
                    <a:pt x="13812" y="137"/>
                  </a:lnTo>
                  <a:lnTo>
                    <a:pt x="13812" y="69"/>
                  </a:lnTo>
                  <a:lnTo>
                    <a:pt x="13767" y="46"/>
                  </a:lnTo>
                  <a:close/>
                  <a:moveTo>
                    <a:pt x="13903" y="295"/>
                  </a:moveTo>
                  <a:lnTo>
                    <a:pt x="13857" y="340"/>
                  </a:lnTo>
                  <a:lnTo>
                    <a:pt x="13880" y="408"/>
                  </a:lnTo>
                  <a:lnTo>
                    <a:pt x="13948" y="454"/>
                  </a:lnTo>
                  <a:lnTo>
                    <a:pt x="13993" y="454"/>
                  </a:lnTo>
                  <a:lnTo>
                    <a:pt x="14016" y="408"/>
                  </a:lnTo>
                  <a:lnTo>
                    <a:pt x="13993" y="386"/>
                  </a:lnTo>
                  <a:lnTo>
                    <a:pt x="13948" y="318"/>
                  </a:lnTo>
                  <a:lnTo>
                    <a:pt x="13903" y="295"/>
                  </a:lnTo>
                  <a:close/>
                  <a:moveTo>
                    <a:pt x="12567" y="3601"/>
                  </a:moveTo>
                  <a:lnTo>
                    <a:pt x="12521" y="3646"/>
                  </a:lnTo>
                  <a:lnTo>
                    <a:pt x="12499" y="3692"/>
                  </a:lnTo>
                  <a:lnTo>
                    <a:pt x="12521" y="3759"/>
                  </a:lnTo>
                  <a:lnTo>
                    <a:pt x="12544" y="3782"/>
                  </a:lnTo>
                  <a:lnTo>
                    <a:pt x="12544" y="3759"/>
                  </a:lnTo>
                  <a:lnTo>
                    <a:pt x="12567" y="3759"/>
                  </a:lnTo>
                  <a:lnTo>
                    <a:pt x="12612" y="3601"/>
                  </a:lnTo>
                  <a:close/>
                  <a:moveTo>
                    <a:pt x="14514" y="1"/>
                  </a:moveTo>
                  <a:lnTo>
                    <a:pt x="14446" y="23"/>
                  </a:lnTo>
                  <a:lnTo>
                    <a:pt x="14423" y="91"/>
                  </a:lnTo>
                  <a:lnTo>
                    <a:pt x="14378" y="114"/>
                  </a:lnTo>
                  <a:lnTo>
                    <a:pt x="14288" y="137"/>
                  </a:lnTo>
                  <a:lnTo>
                    <a:pt x="14288" y="159"/>
                  </a:lnTo>
                  <a:lnTo>
                    <a:pt x="14288" y="182"/>
                  </a:lnTo>
                  <a:lnTo>
                    <a:pt x="14220" y="295"/>
                  </a:lnTo>
                  <a:lnTo>
                    <a:pt x="14220" y="408"/>
                  </a:lnTo>
                  <a:lnTo>
                    <a:pt x="14288" y="522"/>
                  </a:lnTo>
                  <a:lnTo>
                    <a:pt x="14333" y="635"/>
                  </a:lnTo>
                  <a:lnTo>
                    <a:pt x="14378" y="884"/>
                  </a:lnTo>
                  <a:lnTo>
                    <a:pt x="14355" y="1156"/>
                  </a:lnTo>
                  <a:lnTo>
                    <a:pt x="14333" y="1269"/>
                  </a:lnTo>
                  <a:lnTo>
                    <a:pt x="14288" y="1405"/>
                  </a:lnTo>
                  <a:lnTo>
                    <a:pt x="14265" y="1676"/>
                  </a:lnTo>
                  <a:lnTo>
                    <a:pt x="14242" y="1767"/>
                  </a:lnTo>
                  <a:lnTo>
                    <a:pt x="14106" y="1971"/>
                  </a:lnTo>
                  <a:lnTo>
                    <a:pt x="14084" y="2084"/>
                  </a:lnTo>
                  <a:lnTo>
                    <a:pt x="14084" y="2220"/>
                  </a:lnTo>
                  <a:lnTo>
                    <a:pt x="14084" y="2356"/>
                  </a:lnTo>
                  <a:lnTo>
                    <a:pt x="14061" y="2469"/>
                  </a:lnTo>
                  <a:lnTo>
                    <a:pt x="13993" y="2559"/>
                  </a:lnTo>
                  <a:lnTo>
                    <a:pt x="13948" y="2582"/>
                  </a:lnTo>
                  <a:lnTo>
                    <a:pt x="13857" y="2582"/>
                  </a:lnTo>
                  <a:lnTo>
                    <a:pt x="13721" y="2559"/>
                  </a:lnTo>
                  <a:lnTo>
                    <a:pt x="13608" y="2559"/>
                  </a:lnTo>
                  <a:lnTo>
                    <a:pt x="13586" y="2537"/>
                  </a:lnTo>
                  <a:lnTo>
                    <a:pt x="13427" y="2446"/>
                  </a:lnTo>
                  <a:lnTo>
                    <a:pt x="13359" y="2424"/>
                  </a:lnTo>
                  <a:lnTo>
                    <a:pt x="13269" y="2446"/>
                  </a:lnTo>
                  <a:lnTo>
                    <a:pt x="13269" y="2514"/>
                  </a:lnTo>
                  <a:lnTo>
                    <a:pt x="13269" y="2605"/>
                  </a:lnTo>
                  <a:lnTo>
                    <a:pt x="13359" y="2718"/>
                  </a:lnTo>
                  <a:lnTo>
                    <a:pt x="13314" y="2831"/>
                  </a:lnTo>
                  <a:lnTo>
                    <a:pt x="13223" y="2922"/>
                  </a:lnTo>
                  <a:lnTo>
                    <a:pt x="13133" y="2990"/>
                  </a:lnTo>
                  <a:lnTo>
                    <a:pt x="13065" y="3058"/>
                  </a:lnTo>
                  <a:lnTo>
                    <a:pt x="12974" y="3125"/>
                  </a:lnTo>
                  <a:lnTo>
                    <a:pt x="12929" y="3125"/>
                  </a:lnTo>
                  <a:lnTo>
                    <a:pt x="12884" y="3148"/>
                  </a:lnTo>
                  <a:lnTo>
                    <a:pt x="12861" y="3239"/>
                  </a:lnTo>
                  <a:lnTo>
                    <a:pt x="12838" y="3375"/>
                  </a:lnTo>
                  <a:lnTo>
                    <a:pt x="12816" y="3442"/>
                  </a:lnTo>
                  <a:lnTo>
                    <a:pt x="12838" y="3556"/>
                  </a:lnTo>
                  <a:lnTo>
                    <a:pt x="12884" y="3646"/>
                  </a:lnTo>
                  <a:lnTo>
                    <a:pt x="12974" y="3737"/>
                  </a:lnTo>
                  <a:lnTo>
                    <a:pt x="13020" y="3782"/>
                  </a:lnTo>
                  <a:lnTo>
                    <a:pt x="13042" y="3941"/>
                  </a:lnTo>
                  <a:lnTo>
                    <a:pt x="13020" y="4054"/>
                  </a:lnTo>
                  <a:lnTo>
                    <a:pt x="12974" y="4167"/>
                  </a:lnTo>
                  <a:lnTo>
                    <a:pt x="12952" y="4303"/>
                  </a:lnTo>
                  <a:lnTo>
                    <a:pt x="12974" y="4371"/>
                  </a:lnTo>
                  <a:lnTo>
                    <a:pt x="12997" y="4416"/>
                  </a:lnTo>
                  <a:lnTo>
                    <a:pt x="13042" y="4461"/>
                  </a:lnTo>
                  <a:lnTo>
                    <a:pt x="13087" y="4461"/>
                  </a:lnTo>
                  <a:lnTo>
                    <a:pt x="13178" y="4439"/>
                  </a:lnTo>
                  <a:lnTo>
                    <a:pt x="13269" y="4371"/>
                  </a:lnTo>
                  <a:lnTo>
                    <a:pt x="13314" y="4303"/>
                  </a:lnTo>
                  <a:lnTo>
                    <a:pt x="13359" y="4212"/>
                  </a:lnTo>
                  <a:lnTo>
                    <a:pt x="13427" y="4099"/>
                  </a:lnTo>
                  <a:lnTo>
                    <a:pt x="13495" y="4054"/>
                  </a:lnTo>
                  <a:lnTo>
                    <a:pt x="13608" y="4099"/>
                  </a:lnTo>
                  <a:lnTo>
                    <a:pt x="13676" y="4122"/>
                  </a:lnTo>
                  <a:lnTo>
                    <a:pt x="13767" y="4122"/>
                  </a:lnTo>
                  <a:lnTo>
                    <a:pt x="13812" y="4099"/>
                  </a:lnTo>
                  <a:lnTo>
                    <a:pt x="13880" y="4054"/>
                  </a:lnTo>
                  <a:lnTo>
                    <a:pt x="13835" y="4009"/>
                  </a:lnTo>
                  <a:lnTo>
                    <a:pt x="13699" y="3873"/>
                  </a:lnTo>
                  <a:lnTo>
                    <a:pt x="13540" y="3737"/>
                  </a:lnTo>
                  <a:lnTo>
                    <a:pt x="13518" y="3714"/>
                  </a:lnTo>
                  <a:lnTo>
                    <a:pt x="13427" y="3737"/>
                  </a:lnTo>
                  <a:lnTo>
                    <a:pt x="13382" y="3714"/>
                  </a:lnTo>
                  <a:lnTo>
                    <a:pt x="13291" y="3646"/>
                  </a:lnTo>
                  <a:lnTo>
                    <a:pt x="13223" y="3533"/>
                  </a:lnTo>
                  <a:lnTo>
                    <a:pt x="13223" y="3488"/>
                  </a:lnTo>
                  <a:lnTo>
                    <a:pt x="13223" y="3442"/>
                  </a:lnTo>
                  <a:lnTo>
                    <a:pt x="13246" y="3397"/>
                  </a:lnTo>
                  <a:lnTo>
                    <a:pt x="13269" y="3329"/>
                  </a:lnTo>
                  <a:lnTo>
                    <a:pt x="13337" y="3261"/>
                  </a:lnTo>
                  <a:lnTo>
                    <a:pt x="13404" y="3239"/>
                  </a:lnTo>
                  <a:lnTo>
                    <a:pt x="13450" y="3239"/>
                  </a:lnTo>
                  <a:lnTo>
                    <a:pt x="13518" y="3261"/>
                  </a:lnTo>
                  <a:lnTo>
                    <a:pt x="13586" y="3329"/>
                  </a:lnTo>
                  <a:lnTo>
                    <a:pt x="13721" y="3465"/>
                  </a:lnTo>
                  <a:lnTo>
                    <a:pt x="13744" y="3488"/>
                  </a:lnTo>
                  <a:lnTo>
                    <a:pt x="14084" y="3261"/>
                  </a:lnTo>
                  <a:lnTo>
                    <a:pt x="14423" y="3239"/>
                  </a:lnTo>
                  <a:lnTo>
                    <a:pt x="14627" y="3352"/>
                  </a:lnTo>
                  <a:lnTo>
                    <a:pt x="14967" y="3578"/>
                  </a:lnTo>
                  <a:lnTo>
                    <a:pt x="15261" y="3737"/>
                  </a:lnTo>
                  <a:lnTo>
                    <a:pt x="15442" y="3827"/>
                  </a:lnTo>
                  <a:lnTo>
                    <a:pt x="15533" y="3850"/>
                  </a:lnTo>
                  <a:lnTo>
                    <a:pt x="15578" y="3805"/>
                  </a:lnTo>
                  <a:lnTo>
                    <a:pt x="15601" y="3759"/>
                  </a:lnTo>
                  <a:lnTo>
                    <a:pt x="15601" y="3692"/>
                  </a:lnTo>
                  <a:lnTo>
                    <a:pt x="15601" y="3624"/>
                  </a:lnTo>
                  <a:lnTo>
                    <a:pt x="15646" y="3510"/>
                  </a:lnTo>
                  <a:lnTo>
                    <a:pt x="15691" y="3397"/>
                  </a:lnTo>
                  <a:lnTo>
                    <a:pt x="15805" y="3216"/>
                  </a:lnTo>
                  <a:lnTo>
                    <a:pt x="15963" y="3058"/>
                  </a:lnTo>
                  <a:lnTo>
                    <a:pt x="16122" y="2899"/>
                  </a:lnTo>
                  <a:lnTo>
                    <a:pt x="16303" y="2808"/>
                  </a:lnTo>
                  <a:lnTo>
                    <a:pt x="16371" y="2786"/>
                  </a:lnTo>
                  <a:lnTo>
                    <a:pt x="16552" y="2831"/>
                  </a:lnTo>
                  <a:lnTo>
                    <a:pt x="16642" y="2831"/>
                  </a:lnTo>
                  <a:lnTo>
                    <a:pt x="16778" y="2786"/>
                  </a:lnTo>
                  <a:lnTo>
                    <a:pt x="16869" y="2786"/>
                  </a:lnTo>
                  <a:lnTo>
                    <a:pt x="16959" y="2741"/>
                  </a:lnTo>
                  <a:lnTo>
                    <a:pt x="17027" y="2673"/>
                  </a:lnTo>
                  <a:lnTo>
                    <a:pt x="17118" y="2627"/>
                  </a:lnTo>
                  <a:lnTo>
                    <a:pt x="17208" y="2582"/>
                  </a:lnTo>
                  <a:lnTo>
                    <a:pt x="17344" y="2582"/>
                  </a:lnTo>
                  <a:lnTo>
                    <a:pt x="17367" y="2559"/>
                  </a:lnTo>
                  <a:lnTo>
                    <a:pt x="17435" y="2469"/>
                  </a:lnTo>
                  <a:lnTo>
                    <a:pt x="17503" y="2401"/>
                  </a:lnTo>
                  <a:lnTo>
                    <a:pt x="17593" y="2356"/>
                  </a:lnTo>
                  <a:lnTo>
                    <a:pt x="17480" y="2356"/>
                  </a:lnTo>
                  <a:lnTo>
                    <a:pt x="17390" y="2424"/>
                  </a:lnTo>
                  <a:lnTo>
                    <a:pt x="17322" y="2469"/>
                  </a:lnTo>
                  <a:lnTo>
                    <a:pt x="17276" y="2469"/>
                  </a:lnTo>
                  <a:lnTo>
                    <a:pt x="17208" y="2446"/>
                  </a:lnTo>
                  <a:lnTo>
                    <a:pt x="17163" y="2288"/>
                  </a:lnTo>
                  <a:lnTo>
                    <a:pt x="17095" y="2152"/>
                  </a:lnTo>
                  <a:lnTo>
                    <a:pt x="17050" y="2061"/>
                  </a:lnTo>
                  <a:lnTo>
                    <a:pt x="17005" y="1948"/>
                  </a:lnTo>
                  <a:lnTo>
                    <a:pt x="17027" y="1835"/>
                  </a:lnTo>
                  <a:lnTo>
                    <a:pt x="17141" y="1608"/>
                  </a:lnTo>
                  <a:lnTo>
                    <a:pt x="17208" y="1427"/>
                  </a:lnTo>
                  <a:lnTo>
                    <a:pt x="17231" y="1382"/>
                  </a:lnTo>
                  <a:lnTo>
                    <a:pt x="17231" y="1337"/>
                  </a:lnTo>
                  <a:lnTo>
                    <a:pt x="17208" y="1314"/>
                  </a:lnTo>
                  <a:lnTo>
                    <a:pt x="17027" y="1495"/>
                  </a:lnTo>
                  <a:lnTo>
                    <a:pt x="16824" y="1699"/>
                  </a:lnTo>
                  <a:lnTo>
                    <a:pt x="16778" y="1744"/>
                  </a:lnTo>
                  <a:lnTo>
                    <a:pt x="16710" y="1767"/>
                  </a:lnTo>
                  <a:lnTo>
                    <a:pt x="16620" y="1767"/>
                  </a:lnTo>
                  <a:lnTo>
                    <a:pt x="16529" y="1744"/>
                  </a:lnTo>
                  <a:lnTo>
                    <a:pt x="16212" y="1586"/>
                  </a:lnTo>
                  <a:lnTo>
                    <a:pt x="16144" y="1563"/>
                  </a:lnTo>
                  <a:lnTo>
                    <a:pt x="16008" y="1563"/>
                  </a:lnTo>
                  <a:lnTo>
                    <a:pt x="15940" y="1540"/>
                  </a:lnTo>
                  <a:lnTo>
                    <a:pt x="15873" y="1450"/>
                  </a:lnTo>
                  <a:lnTo>
                    <a:pt x="15759" y="1382"/>
                  </a:lnTo>
                  <a:lnTo>
                    <a:pt x="15578" y="1246"/>
                  </a:lnTo>
                  <a:lnTo>
                    <a:pt x="15397" y="1088"/>
                  </a:lnTo>
                  <a:lnTo>
                    <a:pt x="15261" y="952"/>
                  </a:lnTo>
                  <a:lnTo>
                    <a:pt x="15103" y="771"/>
                  </a:lnTo>
                  <a:lnTo>
                    <a:pt x="14876" y="431"/>
                  </a:lnTo>
                  <a:lnTo>
                    <a:pt x="14695" y="205"/>
                  </a:lnTo>
                  <a:lnTo>
                    <a:pt x="14559" y="91"/>
                  </a:lnTo>
                  <a:lnTo>
                    <a:pt x="14537" y="23"/>
                  </a:lnTo>
                  <a:lnTo>
                    <a:pt x="14514" y="1"/>
                  </a:lnTo>
                  <a:close/>
                  <a:moveTo>
                    <a:pt x="11774" y="7677"/>
                  </a:moveTo>
                  <a:lnTo>
                    <a:pt x="11752" y="7699"/>
                  </a:lnTo>
                  <a:lnTo>
                    <a:pt x="11616" y="7812"/>
                  </a:lnTo>
                  <a:lnTo>
                    <a:pt x="11570" y="7903"/>
                  </a:lnTo>
                  <a:lnTo>
                    <a:pt x="11570" y="7994"/>
                  </a:lnTo>
                  <a:lnTo>
                    <a:pt x="11638" y="7994"/>
                  </a:lnTo>
                  <a:lnTo>
                    <a:pt x="11638" y="8016"/>
                  </a:lnTo>
                  <a:lnTo>
                    <a:pt x="11593" y="8084"/>
                  </a:lnTo>
                  <a:lnTo>
                    <a:pt x="11593" y="8129"/>
                  </a:lnTo>
                  <a:lnTo>
                    <a:pt x="11548" y="8152"/>
                  </a:lnTo>
                  <a:lnTo>
                    <a:pt x="11570" y="8175"/>
                  </a:lnTo>
                  <a:lnTo>
                    <a:pt x="11638" y="8175"/>
                  </a:lnTo>
                  <a:lnTo>
                    <a:pt x="11774" y="8084"/>
                  </a:lnTo>
                  <a:lnTo>
                    <a:pt x="11842" y="7926"/>
                  </a:lnTo>
                  <a:lnTo>
                    <a:pt x="11729" y="7903"/>
                  </a:lnTo>
                  <a:lnTo>
                    <a:pt x="11752" y="7858"/>
                  </a:lnTo>
                  <a:lnTo>
                    <a:pt x="11774" y="7722"/>
                  </a:lnTo>
                  <a:lnTo>
                    <a:pt x="11774" y="7677"/>
                  </a:lnTo>
                  <a:close/>
                  <a:moveTo>
                    <a:pt x="7631" y="9624"/>
                  </a:moveTo>
                  <a:lnTo>
                    <a:pt x="7563" y="9669"/>
                  </a:lnTo>
                  <a:lnTo>
                    <a:pt x="7563" y="9737"/>
                  </a:lnTo>
                  <a:lnTo>
                    <a:pt x="7585" y="9782"/>
                  </a:lnTo>
                  <a:lnTo>
                    <a:pt x="7653" y="9805"/>
                  </a:lnTo>
                  <a:lnTo>
                    <a:pt x="7699" y="9760"/>
                  </a:lnTo>
                  <a:lnTo>
                    <a:pt x="7699" y="9714"/>
                  </a:lnTo>
                  <a:lnTo>
                    <a:pt x="7631" y="9624"/>
                  </a:lnTo>
                  <a:close/>
                  <a:moveTo>
                    <a:pt x="12453" y="11164"/>
                  </a:moveTo>
                  <a:lnTo>
                    <a:pt x="12453" y="11209"/>
                  </a:lnTo>
                  <a:lnTo>
                    <a:pt x="12476" y="11231"/>
                  </a:lnTo>
                  <a:lnTo>
                    <a:pt x="12521" y="11254"/>
                  </a:lnTo>
                  <a:lnTo>
                    <a:pt x="12521" y="11209"/>
                  </a:lnTo>
                  <a:lnTo>
                    <a:pt x="12499" y="11164"/>
                  </a:lnTo>
                  <a:close/>
                  <a:moveTo>
                    <a:pt x="8333" y="11390"/>
                  </a:moveTo>
                  <a:lnTo>
                    <a:pt x="8355" y="11413"/>
                  </a:lnTo>
                  <a:lnTo>
                    <a:pt x="8378" y="11458"/>
                  </a:lnTo>
                  <a:lnTo>
                    <a:pt x="8400" y="11503"/>
                  </a:lnTo>
                  <a:lnTo>
                    <a:pt x="8446" y="11458"/>
                  </a:lnTo>
                  <a:lnTo>
                    <a:pt x="8468" y="11458"/>
                  </a:lnTo>
                  <a:lnTo>
                    <a:pt x="8468" y="11435"/>
                  </a:lnTo>
                  <a:lnTo>
                    <a:pt x="8491" y="11390"/>
                  </a:lnTo>
                  <a:close/>
                  <a:moveTo>
                    <a:pt x="4574" y="11231"/>
                  </a:moveTo>
                  <a:lnTo>
                    <a:pt x="4483" y="11322"/>
                  </a:lnTo>
                  <a:lnTo>
                    <a:pt x="4483" y="11345"/>
                  </a:lnTo>
                  <a:lnTo>
                    <a:pt x="4483" y="11390"/>
                  </a:lnTo>
                  <a:lnTo>
                    <a:pt x="4438" y="11548"/>
                  </a:lnTo>
                  <a:lnTo>
                    <a:pt x="4461" y="11571"/>
                  </a:lnTo>
                  <a:lnTo>
                    <a:pt x="4506" y="11616"/>
                  </a:lnTo>
                  <a:lnTo>
                    <a:pt x="4529" y="11548"/>
                  </a:lnTo>
                  <a:lnTo>
                    <a:pt x="4529" y="11503"/>
                  </a:lnTo>
                  <a:lnTo>
                    <a:pt x="4596" y="11390"/>
                  </a:lnTo>
                  <a:lnTo>
                    <a:pt x="4596" y="11299"/>
                  </a:lnTo>
                  <a:lnTo>
                    <a:pt x="4596" y="11277"/>
                  </a:lnTo>
                  <a:lnTo>
                    <a:pt x="4596" y="11254"/>
                  </a:lnTo>
                  <a:lnTo>
                    <a:pt x="4574" y="11231"/>
                  </a:lnTo>
                  <a:close/>
                  <a:moveTo>
                    <a:pt x="8967" y="11367"/>
                  </a:moveTo>
                  <a:lnTo>
                    <a:pt x="8921" y="11390"/>
                  </a:lnTo>
                  <a:lnTo>
                    <a:pt x="8853" y="11435"/>
                  </a:lnTo>
                  <a:lnTo>
                    <a:pt x="8808" y="11548"/>
                  </a:lnTo>
                  <a:lnTo>
                    <a:pt x="8717" y="11616"/>
                  </a:lnTo>
                  <a:lnTo>
                    <a:pt x="8740" y="11662"/>
                  </a:lnTo>
                  <a:lnTo>
                    <a:pt x="8785" y="11707"/>
                  </a:lnTo>
                  <a:lnTo>
                    <a:pt x="8853" y="11707"/>
                  </a:lnTo>
                  <a:lnTo>
                    <a:pt x="8944" y="11616"/>
                  </a:lnTo>
                  <a:lnTo>
                    <a:pt x="8921" y="11526"/>
                  </a:lnTo>
                  <a:lnTo>
                    <a:pt x="8989" y="11367"/>
                  </a:lnTo>
                  <a:close/>
                  <a:moveTo>
                    <a:pt x="4393" y="11594"/>
                  </a:moveTo>
                  <a:lnTo>
                    <a:pt x="4370" y="11752"/>
                  </a:lnTo>
                  <a:lnTo>
                    <a:pt x="4393" y="11820"/>
                  </a:lnTo>
                  <a:lnTo>
                    <a:pt x="4438" y="11775"/>
                  </a:lnTo>
                  <a:lnTo>
                    <a:pt x="4483" y="11684"/>
                  </a:lnTo>
                  <a:lnTo>
                    <a:pt x="4483" y="11616"/>
                  </a:lnTo>
                  <a:lnTo>
                    <a:pt x="4393" y="11594"/>
                  </a:lnTo>
                  <a:close/>
                  <a:moveTo>
                    <a:pt x="7042" y="11730"/>
                  </a:moveTo>
                  <a:lnTo>
                    <a:pt x="7019" y="11752"/>
                  </a:lnTo>
                  <a:lnTo>
                    <a:pt x="6997" y="11775"/>
                  </a:lnTo>
                  <a:lnTo>
                    <a:pt x="6974" y="11820"/>
                  </a:lnTo>
                  <a:lnTo>
                    <a:pt x="7042" y="11820"/>
                  </a:lnTo>
                  <a:lnTo>
                    <a:pt x="7065" y="11798"/>
                  </a:lnTo>
                  <a:lnTo>
                    <a:pt x="7065" y="11775"/>
                  </a:lnTo>
                  <a:lnTo>
                    <a:pt x="7042" y="11730"/>
                  </a:lnTo>
                  <a:close/>
                  <a:moveTo>
                    <a:pt x="6770" y="11956"/>
                  </a:moveTo>
                  <a:lnTo>
                    <a:pt x="6770" y="12024"/>
                  </a:lnTo>
                  <a:lnTo>
                    <a:pt x="6815" y="12024"/>
                  </a:lnTo>
                  <a:lnTo>
                    <a:pt x="6906" y="12047"/>
                  </a:lnTo>
                  <a:lnTo>
                    <a:pt x="6929" y="12001"/>
                  </a:lnTo>
                  <a:lnTo>
                    <a:pt x="6951" y="11979"/>
                  </a:lnTo>
                  <a:lnTo>
                    <a:pt x="6861" y="11979"/>
                  </a:lnTo>
                  <a:lnTo>
                    <a:pt x="6815" y="11956"/>
                  </a:lnTo>
                  <a:close/>
                  <a:moveTo>
                    <a:pt x="4800" y="12024"/>
                  </a:moveTo>
                  <a:lnTo>
                    <a:pt x="4778" y="12069"/>
                  </a:lnTo>
                  <a:lnTo>
                    <a:pt x="4755" y="12137"/>
                  </a:lnTo>
                  <a:lnTo>
                    <a:pt x="4800" y="12182"/>
                  </a:lnTo>
                  <a:lnTo>
                    <a:pt x="4868" y="12137"/>
                  </a:lnTo>
                  <a:lnTo>
                    <a:pt x="4846" y="12069"/>
                  </a:lnTo>
                  <a:lnTo>
                    <a:pt x="4800" y="12024"/>
                  </a:lnTo>
                  <a:close/>
                  <a:moveTo>
                    <a:pt x="13721" y="4371"/>
                  </a:moveTo>
                  <a:lnTo>
                    <a:pt x="13676" y="4393"/>
                  </a:lnTo>
                  <a:lnTo>
                    <a:pt x="13654" y="4461"/>
                  </a:lnTo>
                  <a:lnTo>
                    <a:pt x="13608" y="4642"/>
                  </a:lnTo>
                  <a:lnTo>
                    <a:pt x="13608" y="4756"/>
                  </a:lnTo>
                  <a:lnTo>
                    <a:pt x="13812" y="4710"/>
                  </a:lnTo>
                  <a:lnTo>
                    <a:pt x="13857" y="4688"/>
                  </a:lnTo>
                  <a:lnTo>
                    <a:pt x="13880" y="4665"/>
                  </a:lnTo>
                  <a:lnTo>
                    <a:pt x="13925" y="4642"/>
                  </a:lnTo>
                  <a:lnTo>
                    <a:pt x="13948" y="4688"/>
                  </a:lnTo>
                  <a:lnTo>
                    <a:pt x="13971" y="4801"/>
                  </a:lnTo>
                  <a:lnTo>
                    <a:pt x="13948" y="4914"/>
                  </a:lnTo>
                  <a:lnTo>
                    <a:pt x="13903" y="4982"/>
                  </a:lnTo>
                  <a:lnTo>
                    <a:pt x="13857" y="5027"/>
                  </a:lnTo>
                  <a:lnTo>
                    <a:pt x="13699" y="4959"/>
                  </a:lnTo>
                  <a:lnTo>
                    <a:pt x="13654" y="4982"/>
                  </a:lnTo>
                  <a:lnTo>
                    <a:pt x="13631" y="5027"/>
                  </a:lnTo>
                  <a:lnTo>
                    <a:pt x="13608" y="5073"/>
                  </a:lnTo>
                  <a:lnTo>
                    <a:pt x="13563" y="5095"/>
                  </a:lnTo>
                  <a:lnTo>
                    <a:pt x="13518" y="5050"/>
                  </a:lnTo>
                  <a:lnTo>
                    <a:pt x="13495" y="5027"/>
                  </a:lnTo>
                  <a:lnTo>
                    <a:pt x="13472" y="4733"/>
                  </a:lnTo>
                  <a:lnTo>
                    <a:pt x="13472" y="4710"/>
                  </a:lnTo>
                  <a:lnTo>
                    <a:pt x="13404" y="4688"/>
                  </a:lnTo>
                  <a:lnTo>
                    <a:pt x="13314" y="4688"/>
                  </a:lnTo>
                  <a:lnTo>
                    <a:pt x="13269" y="4665"/>
                  </a:lnTo>
                  <a:lnTo>
                    <a:pt x="13246" y="4688"/>
                  </a:lnTo>
                  <a:lnTo>
                    <a:pt x="13223" y="4733"/>
                  </a:lnTo>
                  <a:lnTo>
                    <a:pt x="13246" y="4892"/>
                  </a:lnTo>
                  <a:lnTo>
                    <a:pt x="13223" y="4959"/>
                  </a:lnTo>
                  <a:lnTo>
                    <a:pt x="13201" y="5073"/>
                  </a:lnTo>
                  <a:lnTo>
                    <a:pt x="13178" y="5118"/>
                  </a:lnTo>
                  <a:lnTo>
                    <a:pt x="13133" y="5141"/>
                  </a:lnTo>
                  <a:lnTo>
                    <a:pt x="13087" y="5163"/>
                  </a:lnTo>
                  <a:lnTo>
                    <a:pt x="13042" y="5163"/>
                  </a:lnTo>
                  <a:lnTo>
                    <a:pt x="12997" y="5186"/>
                  </a:lnTo>
                  <a:lnTo>
                    <a:pt x="12929" y="5254"/>
                  </a:lnTo>
                  <a:lnTo>
                    <a:pt x="12906" y="5322"/>
                  </a:lnTo>
                  <a:lnTo>
                    <a:pt x="12906" y="5390"/>
                  </a:lnTo>
                  <a:lnTo>
                    <a:pt x="12929" y="5526"/>
                  </a:lnTo>
                  <a:lnTo>
                    <a:pt x="12974" y="5616"/>
                  </a:lnTo>
                  <a:lnTo>
                    <a:pt x="12974" y="5684"/>
                  </a:lnTo>
                  <a:lnTo>
                    <a:pt x="12952" y="5797"/>
                  </a:lnTo>
                  <a:lnTo>
                    <a:pt x="12884" y="5933"/>
                  </a:lnTo>
                  <a:lnTo>
                    <a:pt x="12861" y="5956"/>
                  </a:lnTo>
                  <a:lnTo>
                    <a:pt x="12838" y="5978"/>
                  </a:lnTo>
                  <a:lnTo>
                    <a:pt x="12770" y="6001"/>
                  </a:lnTo>
                  <a:lnTo>
                    <a:pt x="12770" y="6024"/>
                  </a:lnTo>
                  <a:lnTo>
                    <a:pt x="12816" y="6069"/>
                  </a:lnTo>
                  <a:lnTo>
                    <a:pt x="12929" y="6069"/>
                  </a:lnTo>
                  <a:lnTo>
                    <a:pt x="12952" y="6092"/>
                  </a:lnTo>
                  <a:lnTo>
                    <a:pt x="13020" y="6205"/>
                  </a:lnTo>
                  <a:lnTo>
                    <a:pt x="13020" y="6341"/>
                  </a:lnTo>
                  <a:lnTo>
                    <a:pt x="12997" y="6499"/>
                  </a:lnTo>
                  <a:lnTo>
                    <a:pt x="12997" y="6544"/>
                  </a:lnTo>
                  <a:lnTo>
                    <a:pt x="12974" y="6612"/>
                  </a:lnTo>
                  <a:lnTo>
                    <a:pt x="12952" y="6658"/>
                  </a:lnTo>
                  <a:lnTo>
                    <a:pt x="12906" y="6703"/>
                  </a:lnTo>
                  <a:lnTo>
                    <a:pt x="12906" y="6748"/>
                  </a:lnTo>
                  <a:lnTo>
                    <a:pt x="12861" y="6861"/>
                  </a:lnTo>
                  <a:lnTo>
                    <a:pt x="12816" y="7088"/>
                  </a:lnTo>
                  <a:lnTo>
                    <a:pt x="12770" y="7178"/>
                  </a:lnTo>
                  <a:lnTo>
                    <a:pt x="12703" y="7292"/>
                  </a:lnTo>
                  <a:lnTo>
                    <a:pt x="12635" y="7382"/>
                  </a:lnTo>
                  <a:lnTo>
                    <a:pt x="12589" y="7473"/>
                  </a:lnTo>
                  <a:lnTo>
                    <a:pt x="12544" y="7586"/>
                  </a:lnTo>
                  <a:lnTo>
                    <a:pt x="12521" y="7722"/>
                  </a:lnTo>
                  <a:lnTo>
                    <a:pt x="12499" y="7835"/>
                  </a:lnTo>
                  <a:lnTo>
                    <a:pt x="12453" y="7880"/>
                  </a:lnTo>
                  <a:lnTo>
                    <a:pt x="12363" y="7971"/>
                  </a:lnTo>
                  <a:lnTo>
                    <a:pt x="12091" y="8129"/>
                  </a:lnTo>
                  <a:lnTo>
                    <a:pt x="12023" y="8220"/>
                  </a:lnTo>
                  <a:lnTo>
                    <a:pt x="12001" y="8311"/>
                  </a:lnTo>
                  <a:lnTo>
                    <a:pt x="11933" y="8424"/>
                  </a:lnTo>
                  <a:lnTo>
                    <a:pt x="11887" y="8514"/>
                  </a:lnTo>
                  <a:lnTo>
                    <a:pt x="11819" y="8582"/>
                  </a:lnTo>
                  <a:lnTo>
                    <a:pt x="11638" y="8763"/>
                  </a:lnTo>
                  <a:lnTo>
                    <a:pt x="11548" y="8809"/>
                  </a:lnTo>
                  <a:lnTo>
                    <a:pt x="11457" y="8831"/>
                  </a:lnTo>
                  <a:lnTo>
                    <a:pt x="11299" y="8922"/>
                  </a:lnTo>
                  <a:lnTo>
                    <a:pt x="10982" y="9035"/>
                  </a:lnTo>
                  <a:lnTo>
                    <a:pt x="10959" y="9058"/>
                  </a:lnTo>
                  <a:lnTo>
                    <a:pt x="10846" y="9216"/>
                  </a:lnTo>
                  <a:lnTo>
                    <a:pt x="10687" y="9216"/>
                  </a:lnTo>
                  <a:lnTo>
                    <a:pt x="10597" y="9148"/>
                  </a:lnTo>
                  <a:lnTo>
                    <a:pt x="10597" y="9080"/>
                  </a:lnTo>
                  <a:lnTo>
                    <a:pt x="10597" y="9013"/>
                  </a:lnTo>
                  <a:lnTo>
                    <a:pt x="10574" y="8945"/>
                  </a:lnTo>
                  <a:lnTo>
                    <a:pt x="10506" y="8854"/>
                  </a:lnTo>
                  <a:lnTo>
                    <a:pt x="10529" y="8809"/>
                  </a:lnTo>
                  <a:lnTo>
                    <a:pt x="10574" y="8786"/>
                  </a:lnTo>
                  <a:lnTo>
                    <a:pt x="10619" y="8763"/>
                  </a:lnTo>
                  <a:lnTo>
                    <a:pt x="10710" y="8696"/>
                  </a:lnTo>
                  <a:lnTo>
                    <a:pt x="10846" y="8537"/>
                  </a:lnTo>
                  <a:lnTo>
                    <a:pt x="10846" y="8492"/>
                  </a:lnTo>
                  <a:lnTo>
                    <a:pt x="10846" y="8469"/>
                  </a:lnTo>
                  <a:lnTo>
                    <a:pt x="10733" y="8492"/>
                  </a:lnTo>
                  <a:lnTo>
                    <a:pt x="10552" y="8560"/>
                  </a:lnTo>
                  <a:lnTo>
                    <a:pt x="10461" y="8605"/>
                  </a:lnTo>
                  <a:lnTo>
                    <a:pt x="10370" y="8786"/>
                  </a:lnTo>
                  <a:lnTo>
                    <a:pt x="10393" y="9035"/>
                  </a:lnTo>
                  <a:lnTo>
                    <a:pt x="10348" y="9239"/>
                  </a:lnTo>
                  <a:lnTo>
                    <a:pt x="10235" y="9397"/>
                  </a:lnTo>
                  <a:lnTo>
                    <a:pt x="10076" y="9601"/>
                  </a:lnTo>
                  <a:lnTo>
                    <a:pt x="9985" y="9692"/>
                  </a:lnTo>
                  <a:lnTo>
                    <a:pt x="9918" y="9737"/>
                  </a:lnTo>
                  <a:lnTo>
                    <a:pt x="9850" y="9850"/>
                  </a:lnTo>
                  <a:lnTo>
                    <a:pt x="9804" y="9964"/>
                  </a:lnTo>
                  <a:lnTo>
                    <a:pt x="9804" y="10099"/>
                  </a:lnTo>
                  <a:lnTo>
                    <a:pt x="9872" y="10190"/>
                  </a:lnTo>
                  <a:lnTo>
                    <a:pt x="9804" y="10281"/>
                  </a:lnTo>
                  <a:lnTo>
                    <a:pt x="9714" y="10348"/>
                  </a:lnTo>
                  <a:lnTo>
                    <a:pt x="9623" y="10394"/>
                  </a:lnTo>
                  <a:lnTo>
                    <a:pt x="9533" y="10439"/>
                  </a:lnTo>
                  <a:lnTo>
                    <a:pt x="9261" y="10439"/>
                  </a:lnTo>
                  <a:lnTo>
                    <a:pt x="9216" y="10394"/>
                  </a:lnTo>
                  <a:lnTo>
                    <a:pt x="9170" y="10371"/>
                  </a:lnTo>
                  <a:lnTo>
                    <a:pt x="9216" y="10303"/>
                  </a:lnTo>
                  <a:lnTo>
                    <a:pt x="9216" y="10235"/>
                  </a:lnTo>
                  <a:lnTo>
                    <a:pt x="9170" y="10213"/>
                  </a:lnTo>
                  <a:lnTo>
                    <a:pt x="9125" y="10213"/>
                  </a:lnTo>
                  <a:lnTo>
                    <a:pt x="8899" y="10303"/>
                  </a:lnTo>
                  <a:lnTo>
                    <a:pt x="8559" y="10326"/>
                  </a:lnTo>
                  <a:lnTo>
                    <a:pt x="8468" y="10371"/>
                  </a:lnTo>
                  <a:lnTo>
                    <a:pt x="8378" y="10416"/>
                  </a:lnTo>
                  <a:lnTo>
                    <a:pt x="8174" y="10439"/>
                  </a:lnTo>
                  <a:lnTo>
                    <a:pt x="8083" y="10462"/>
                  </a:lnTo>
                  <a:lnTo>
                    <a:pt x="7993" y="10462"/>
                  </a:lnTo>
                  <a:lnTo>
                    <a:pt x="7902" y="10439"/>
                  </a:lnTo>
                  <a:lnTo>
                    <a:pt x="7789" y="10462"/>
                  </a:lnTo>
                  <a:lnTo>
                    <a:pt x="7744" y="10484"/>
                  </a:lnTo>
                  <a:lnTo>
                    <a:pt x="7699" y="10484"/>
                  </a:lnTo>
                  <a:lnTo>
                    <a:pt x="7608" y="10394"/>
                  </a:lnTo>
                  <a:lnTo>
                    <a:pt x="7540" y="10394"/>
                  </a:lnTo>
                  <a:lnTo>
                    <a:pt x="7336" y="10439"/>
                  </a:lnTo>
                  <a:lnTo>
                    <a:pt x="7200" y="10507"/>
                  </a:lnTo>
                  <a:lnTo>
                    <a:pt x="7155" y="10530"/>
                  </a:lnTo>
                  <a:lnTo>
                    <a:pt x="7110" y="10643"/>
                  </a:lnTo>
                  <a:lnTo>
                    <a:pt x="6929" y="10779"/>
                  </a:lnTo>
                  <a:lnTo>
                    <a:pt x="6815" y="10914"/>
                  </a:lnTo>
                  <a:lnTo>
                    <a:pt x="6725" y="10960"/>
                  </a:lnTo>
                  <a:lnTo>
                    <a:pt x="6657" y="11028"/>
                  </a:lnTo>
                  <a:lnTo>
                    <a:pt x="6589" y="11118"/>
                  </a:lnTo>
                  <a:lnTo>
                    <a:pt x="6498" y="11209"/>
                  </a:lnTo>
                  <a:lnTo>
                    <a:pt x="6408" y="11254"/>
                  </a:lnTo>
                  <a:lnTo>
                    <a:pt x="6295" y="11299"/>
                  </a:lnTo>
                  <a:lnTo>
                    <a:pt x="6227" y="11367"/>
                  </a:lnTo>
                  <a:lnTo>
                    <a:pt x="6159" y="11458"/>
                  </a:lnTo>
                  <a:lnTo>
                    <a:pt x="6091" y="11503"/>
                  </a:lnTo>
                  <a:lnTo>
                    <a:pt x="6023" y="11526"/>
                  </a:lnTo>
                  <a:lnTo>
                    <a:pt x="5932" y="11503"/>
                  </a:lnTo>
                  <a:lnTo>
                    <a:pt x="5819" y="11526"/>
                  </a:lnTo>
                  <a:lnTo>
                    <a:pt x="5774" y="11571"/>
                  </a:lnTo>
                  <a:lnTo>
                    <a:pt x="5751" y="11616"/>
                  </a:lnTo>
                  <a:lnTo>
                    <a:pt x="5729" y="11639"/>
                  </a:lnTo>
                  <a:lnTo>
                    <a:pt x="5751" y="11911"/>
                  </a:lnTo>
                  <a:lnTo>
                    <a:pt x="5819" y="11888"/>
                  </a:lnTo>
                  <a:lnTo>
                    <a:pt x="5864" y="11865"/>
                  </a:lnTo>
                  <a:lnTo>
                    <a:pt x="5932" y="11911"/>
                  </a:lnTo>
                  <a:lnTo>
                    <a:pt x="6000" y="11956"/>
                  </a:lnTo>
                  <a:lnTo>
                    <a:pt x="6068" y="11933"/>
                  </a:lnTo>
                  <a:lnTo>
                    <a:pt x="6136" y="11888"/>
                  </a:lnTo>
                  <a:lnTo>
                    <a:pt x="6204" y="11888"/>
                  </a:lnTo>
                  <a:lnTo>
                    <a:pt x="6408" y="11843"/>
                  </a:lnTo>
                  <a:lnTo>
                    <a:pt x="6431" y="11843"/>
                  </a:lnTo>
                  <a:lnTo>
                    <a:pt x="6680" y="12024"/>
                  </a:lnTo>
                  <a:lnTo>
                    <a:pt x="6725" y="12047"/>
                  </a:lnTo>
                  <a:lnTo>
                    <a:pt x="6748" y="11956"/>
                  </a:lnTo>
                  <a:lnTo>
                    <a:pt x="6770" y="11865"/>
                  </a:lnTo>
                  <a:lnTo>
                    <a:pt x="6793" y="11684"/>
                  </a:lnTo>
                  <a:lnTo>
                    <a:pt x="6861" y="11594"/>
                  </a:lnTo>
                  <a:lnTo>
                    <a:pt x="6951" y="11548"/>
                  </a:lnTo>
                  <a:lnTo>
                    <a:pt x="7042" y="11616"/>
                  </a:lnTo>
                  <a:lnTo>
                    <a:pt x="7132" y="11662"/>
                  </a:lnTo>
                  <a:lnTo>
                    <a:pt x="7223" y="11662"/>
                  </a:lnTo>
                  <a:lnTo>
                    <a:pt x="7427" y="11571"/>
                  </a:lnTo>
                  <a:lnTo>
                    <a:pt x="7517" y="11616"/>
                  </a:lnTo>
                  <a:lnTo>
                    <a:pt x="7563" y="11571"/>
                  </a:lnTo>
                  <a:lnTo>
                    <a:pt x="7676" y="11526"/>
                  </a:lnTo>
                  <a:lnTo>
                    <a:pt x="7766" y="11481"/>
                  </a:lnTo>
                  <a:lnTo>
                    <a:pt x="7789" y="11481"/>
                  </a:lnTo>
                  <a:lnTo>
                    <a:pt x="7857" y="11458"/>
                  </a:lnTo>
                  <a:lnTo>
                    <a:pt x="7948" y="11435"/>
                  </a:lnTo>
                  <a:lnTo>
                    <a:pt x="8106" y="11413"/>
                  </a:lnTo>
                  <a:lnTo>
                    <a:pt x="8174" y="11390"/>
                  </a:lnTo>
                  <a:lnTo>
                    <a:pt x="8265" y="11322"/>
                  </a:lnTo>
                  <a:lnTo>
                    <a:pt x="8355" y="11231"/>
                  </a:lnTo>
                  <a:lnTo>
                    <a:pt x="8400" y="11209"/>
                  </a:lnTo>
                  <a:lnTo>
                    <a:pt x="8491" y="11209"/>
                  </a:lnTo>
                  <a:lnTo>
                    <a:pt x="8582" y="11164"/>
                  </a:lnTo>
                  <a:lnTo>
                    <a:pt x="8785" y="11164"/>
                  </a:lnTo>
                  <a:lnTo>
                    <a:pt x="8831" y="11186"/>
                  </a:lnTo>
                  <a:lnTo>
                    <a:pt x="8944" y="11254"/>
                  </a:lnTo>
                  <a:lnTo>
                    <a:pt x="9034" y="11299"/>
                  </a:lnTo>
                  <a:lnTo>
                    <a:pt x="9148" y="11277"/>
                  </a:lnTo>
                  <a:lnTo>
                    <a:pt x="9284" y="11277"/>
                  </a:lnTo>
                  <a:lnTo>
                    <a:pt x="9329" y="11299"/>
                  </a:lnTo>
                  <a:lnTo>
                    <a:pt x="9329" y="11367"/>
                  </a:lnTo>
                  <a:lnTo>
                    <a:pt x="9306" y="11413"/>
                  </a:lnTo>
                  <a:lnTo>
                    <a:pt x="9238" y="11503"/>
                  </a:lnTo>
                  <a:lnTo>
                    <a:pt x="9193" y="11526"/>
                  </a:lnTo>
                  <a:lnTo>
                    <a:pt x="9102" y="11594"/>
                  </a:lnTo>
                  <a:lnTo>
                    <a:pt x="9080" y="11616"/>
                  </a:lnTo>
                  <a:lnTo>
                    <a:pt x="9102" y="11730"/>
                  </a:lnTo>
                  <a:lnTo>
                    <a:pt x="9102" y="11888"/>
                  </a:lnTo>
                  <a:lnTo>
                    <a:pt x="9125" y="12001"/>
                  </a:lnTo>
                  <a:lnTo>
                    <a:pt x="9193" y="12092"/>
                  </a:lnTo>
                  <a:lnTo>
                    <a:pt x="9261" y="12160"/>
                  </a:lnTo>
                  <a:lnTo>
                    <a:pt x="9306" y="12250"/>
                  </a:lnTo>
                  <a:lnTo>
                    <a:pt x="9351" y="12318"/>
                  </a:lnTo>
                  <a:lnTo>
                    <a:pt x="9555" y="12386"/>
                  </a:lnTo>
                  <a:lnTo>
                    <a:pt x="9714" y="12318"/>
                  </a:lnTo>
                  <a:lnTo>
                    <a:pt x="9850" y="12115"/>
                  </a:lnTo>
                  <a:lnTo>
                    <a:pt x="10008" y="11798"/>
                  </a:lnTo>
                  <a:lnTo>
                    <a:pt x="10053" y="11730"/>
                  </a:lnTo>
                  <a:lnTo>
                    <a:pt x="10212" y="11662"/>
                  </a:lnTo>
                  <a:lnTo>
                    <a:pt x="10416" y="11616"/>
                  </a:lnTo>
                  <a:lnTo>
                    <a:pt x="10461" y="11594"/>
                  </a:lnTo>
                  <a:lnTo>
                    <a:pt x="10484" y="11526"/>
                  </a:lnTo>
                  <a:lnTo>
                    <a:pt x="10484" y="11481"/>
                  </a:lnTo>
                  <a:lnTo>
                    <a:pt x="10461" y="11458"/>
                  </a:lnTo>
                  <a:lnTo>
                    <a:pt x="10280" y="11322"/>
                  </a:lnTo>
                  <a:lnTo>
                    <a:pt x="10212" y="11254"/>
                  </a:lnTo>
                  <a:lnTo>
                    <a:pt x="10257" y="11141"/>
                  </a:lnTo>
                  <a:lnTo>
                    <a:pt x="10325" y="10960"/>
                  </a:lnTo>
                  <a:lnTo>
                    <a:pt x="10370" y="10914"/>
                  </a:lnTo>
                  <a:lnTo>
                    <a:pt x="10416" y="10892"/>
                  </a:lnTo>
                  <a:lnTo>
                    <a:pt x="10461" y="10869"/>
                  </a:lnTo>
                  <a:lnTo>
                    <a:pt x="10506" y="10914"/>
                  </a:lnTo>
                  <a:lnTo>
                    <a:pt x="10461" y="10960"/>
                  </a:lnTo>
                  <a:lnTo>
                    <a:pt x="10461" y="11028"/>
                  </a:lnTo>
                  <a:lnTo>
                    <a:pt x="10484" y="11118"/>
                  </a:lnTo>
                  <a:lnTo>
                    <a:pt x="10484" y="11186"/>
                  </a:lnTo>
                  <a:lnTo>
                    <a:pt x="10506" y="11209"/>
                  </a:lnTo>
                  <a:lnTo>
                    <a:pt x="10529" y="11209"/>
                  </a:lnTo>
                  <a:lnTo>
                    <a:pt x="10529" y="11118"/>
                  </a:lnTo>
                  <a:lnTo>
                    <a:pt x="10552" y="11096"/>
                  </a:lnTo>
                  <a:lnTo>
                    <a:pt x="10597" y="11118"/>
                  </a:lnTo>
                  <a:lnTo>
                    <a:pt x="10597" y="11164"/>
                  </a:lnTo>
                  <a:lnTo>
                    <a:pt x="10801" y="11164"/>
                  </a:lnTo>
                  <a:lnTo>
                    <a:pt x="10823" y="11209"/>
                  </a:lnTo>
                  <a:lnTo>
                    <a:pt x="10801" y="11231"/>
                  </a:lnTo>
                  <a:lnTo>
                    <a:pt x="10642" y="11299"/>
                  </a:lnTo>
                  <a:lnTo>
                    <a:pt x="10642" y="11345"/>
                  </a:lnTo>
                  <a:lnTo>
                    <a:pt x="10846" y="11299"/>
                  </a:lnTo>
                  <a:lnTo>
                    <a:pt x="11004" y="11254"/>
                  </a:lnTo>
                  <a:lnTo>
                    <a:pt x="11185" y="11277"/>
                  </a:lnTo>
                  <a:lnTo>
                    <a:pt x="11367" y="11277"/>
                  </a:lnTo>
                  <a:lnTo>
                    <a:pt x="11525" y="11322"/>
                  </a:lnTo>
                  <a:lnTo>
                    <a:pt x="11570" y="11186"/>
                  </a:lnTo>
                  <a:lnTo>
                    <a:pt x="11661" y="11096"/>
                  </a:lnTo>
                  <a:lnTo>
                    <a:pt x="11729" y="11028"/>
                  </a:lnTo>
                  <a:lnTo>
                    <a:pt x="11774" y="10960"/>
                  </a:lnTo>
                  <a:lnTo>
                    <a:pt x="11797" y="10892"/>
                  </a:lnTo>
                  <a:lnTo>
                    <a:pt x="11842" y="10847"/>
                  </a:lnTo>
                  <a:lnTo>
                    <a:pt x="11955" y="10824"/>
                  </a:lnTo>
                  <a:lnTo>
                    <a:pt x="12023" y="10847"/>
                  </a:lnTo>
                  <a:lnTo>
                    <a:pt x="12091" y="10914"/>
                  </a:lnTo>
                  <a:lnTo>
                    <a:pt x="12023" y="10960"/>
                  </a:lnTo>
                  <a:lnTo>
                    <a:pt x="12023" y="11050"/>
                  </a:lnTo>
                  <a:lnTo>
                    <a:pt x="11978" y="11231"/>
                  </a:lnTo>
                  <a:lnTo>
                    <a:pt x="12001" y="11277"/>
                  </a:lnTo>
                  <a:lnTo>
                    <a:pt x="12046" y="11299"/>
                  </a:lnTo>
                  <a:lnTo>
                    <a:pt x="12091" y="11299"/>
                  </a:lnTo>
                  <a:lnTo>
                    <a:pt x="12159" y="11231"/>
                  </a:lnTo>
                  <a:lnTo>
                    <a:pt x="12182" y="11186"/>
                  </a:lnTo>
                  <a:lnTo>
                    <a:pt x="12250" y="11096"/>
                  </a:lnTo>
                  <a:lnTo>
                    <a:pt x="12272" y="10982"/>
                  </a:lnTo>
                  <a:lnTo>
                    <a:pt x="12272" y="10847"/>
                  </a:lnTo>
                  <a:lnTo>
                    <a:pt x="12272" y="10779"/>
                  </a:lnTo>
                  <a:lnTo>
                    <a:pt x="12295" y="10733"/>
                  </a:lnTo>
                  <a:lnTo>
                    <a:pt x="12363" y="10665"/>
                  </a:lnTo>
                  <a:lnTo>
                    <a:pt x="12453" y="10643"/>
                  </a:lnTo>
                  <a:lnTo>
                    <a:pt x="12544" y="10643"/>
                  </a:lnTo>
                  <a:lnTo>
                    <a:pt x="12612" y="10711"/>
                  </a:lnTo>
                  <a:lnTo>
                    <a:pt x="12680" y="10801"/>
                  </a:lnTo>
                  <a:lnTo>
                    <a:pt x="12703" y="10801"/>
                  </a:lnTo>
                  <a:lnTo>
                    <a:pt x="12748" y="10733"/>
                  </a:lnTo>
                  <a:lnTo>
                    <a:pt x="12770" y="10688"/>
                  </a:lnTo>
                  <a:lnTo>
                    <a:pt x="12725" y="10665"/>
                  </a:lnTo>
                  <a:lnTo>
                    <a:pt x="12703" y="10620"/>
                  </a:lnTo>
                  <a:lnTo>
                    <a:pt x="12680" y="10552"/>
                  </a:lnTo>
                  <a:lnTo>
                    <a:pt x="12770" y="10462"/>
                  </a:lnTo>
                  <a:lnTo>
                    <a:pt x="12793" y="10439"/>
                  </a:lnTo>
                  <a:lnTo>
                    <a:pt x="12793" y="10416"/>
                  </a:lnTo>
                  <a:lnTo>
                    <a:pt x="12793" y="10348"/>
                  </a:lnTo>
                  <a:lnTo>
                    <a:pt x="12838" y="10303"/>
                  </a:lnTo>
                  <a:lnTo>
                    <a:pt x="12884" y="10281"/>
                  </a:lnTo>
                  <a:lnTo>
                    <a:pt x="12952" y="10281"/>
                  </a:lnTo>
                  <a:lnTo>
                    <a:pt x="12997" y="10326"/>
                  </a:lnTo>
                  <a:lnTo>
                    <a:pt x="13042" y="10371"/>
                  </a:lnTo>
                  <a:lnTo>
                    <a:pt x="13042" y="10416"/>
                  </a:lnTo>
                  <a:lnTo>
                    <a:pt x="12997" y="10462"/>
                  </a:lnTo>
                  <a:lnTo>
                    <a:pt x="12929" y="10530"/>
                  </a:lnTo>
                  <a:lnTo>
                    <a:pt x="12884" y="10597"/>
                  </a:lnTo>
                  <a:lnTo>
                    <a:pt x="12816" y="10643"/>
                  </a:lnTo>
                  <a:lnTo>
                    <a:pt x="12838" y="10711"/>
                  </a:lnTo>
                  <a:lnTo>
                    <a:pt x="12838" y="10869"/>
                  </a:lnTo>
                  <a:lnTo>
                    <a:pt x="12838" y="10937"/>
                  </a:lnTo>
                  <a:lnTo>
                    <a:pt x="12816" y="10982"/>
                  </a:lnTo>
                  <a:lnTo>
                    <a:pt x="12838" y="11028"/>
                  </a:lnTo>
                  <a:lnTo>
                    <a:pt x="12906" y="11028"/>
                  </a:lnTo>
                  <a:lnTo>
                    <a:pt x="12929" y="10982"/>
                  </a:lnTo>
                  <a:lnTo>
                    <a:pt x="13020" y="10892"/>
                  </a:lnTo>
                  <a:lnTo>
                    <a:pt x="13087" y="10847"/>
                  </a:lnTo>
                  <a:lnTo>
                    <a:pt x="13223" y="10779"/>
                  </a:lnTo>
                  <a:lnTo>
                    <a:pt x="13246" y="10756"/>
                  </a:lnTo>
                  <a:lnTo>
                    <a:pt x="13269" y="10733"/>
                  </a:lnTo>
                  <a:lnTo>
                    <a:pt x="13291" y="10688"/>
                  </a:lnTo>
                  <a:lnTo>
                    <a:pt x="13291" y="10552"/>
                  </a:lnTo>
                  <a:lnTo>
                    <a:pt x="13337" y="10439"/>
                  </a:lnTo>
                  <a:lnTo>
                    <a:pt x="13427" y="10326"/>
                  </a:lnTo>
                  <a:lnTo>
                    <a:pt x="13472" y="10303"/>
                  </a:lnTo>
                  <a:lnTo>
                    <a:pt x="13654" y="10235"/>
                  </a:lnTo>
                  <a:lnTo>
                    <a:pt x="13608" y="10190"/>
                  </a:lnTo>
                  <a:lnTo>
                    <a:pt x="13563" y="10122"/>
                  </a:lnTo>
                  <a:lnTo>
                    <a:pt x="13450" y="9918"/>
                  </a:lnTo>
                  <a:lnTo>
                    <a:pt x="13427" y="9828"/>
                  </a:lnTo>
                  <a:lnTo>
                    <a:pt x="13427" y="9737"/>
                  </a:lnTo>
                  <a:lnTo>
                    <a:pt x="13427" y="9669"/>
                  </a:lnTo>
                  <a:lnTo>
                    <a:pt x="13450" y="9579"/>
                  </a:lnTo>
                  <a:lnTo>
                    <a:pt x="13450" y="9533"/>
                  </a:lnTo>
                  <a:lnTo>
                    <a:pt x="13472" y="9465"/>
                  </a:lnTo>
                  <a:lnTo>
                    <a:pt x="13540" y="9239"/>
                  </a:lnTo>
                  <a:lnTo>
                    <a:pt x="13586" y="9126"/>
                  </a:lnTo>
                  <a:lnTo>
                    <a:pt x="13631" y="9080"/>
                  </a:lnTo>
                  <a:lnTo>
                    <a:pt x="13676" y="9058"/>
                  </a:lnTo>
                  <a:lnTo>
                    <a:pt x="13744" y="8990"/>
                  </a:lnTo>
                  <a:lnTo>
                    <a:pt x="13767" y="8877"/>
                  </a:lnTo>
                  <a:lnTo>
                    <a:pt x="13789" y="8514"/>
                  </a:lnTo>
                  <a:lnTo>
                    <a:pt x="13767" y="8288"/>
                  </a:lnTo>
                  <a:lnTo>
                    <a:pt x="13721" y="8175"/>
                  </a:lnTo>
                  <a:lnTo>
                    <a:pt x="13699" y="8039"/>
                  </a:lnTo>
                  <a:lnTo>
                    <a:pt x="13699" y="7926"/>
                  </a:lnTo>
                  <a:lnTo>
                    <a:pt x="13721" y="7835"/>
                  </a:lnTo>
                  <a:lnTo>
                    <a:pt x="13812" y="7677"/>
                  </a:lnTo>
                  <a:lnTo>
                    <a:pt x="13835" y="7654"/>
                  </a:lnTo>
                  <a:lnTo>
                    <a:pt x="13971" y="7609"/>
                  </a:lnTo>
                  <a:lnTo>
                    <a:pt x="14061" y="7609"/>
                  </a:lnTo>
                  <a:lnTo>
                    <a:pt x="14129" y="7586"/>
                  </a:lnTo>
                  <a:lnTo>
                    <a:pt x="14152" y="7495"/>
                  </a:lnTo>
                  <a:lnTo>
                    <a:pt x="14174" y="7360"/>
                  </a:lnTo>
                  <a:lnTo>
                    <a:pt x="14197" y="7224"/>
                  </a:lnTo>
                  <a:lnTo>
                    <a:pt x="14220" y="7156"/>
                  </a:lnTo>
                  <a:lnTo>
                    <a:pt x="14242" y="7111"/>
                  </a:lnTo>
                  <a:lnTo>
                    <a:pt x="14265" y="7065"/>
                  </a:lnTo>
                  <a:lnTo>
                    <a:pt x="14288" y="6997"/>
                  </a:lnTo>
                  <a:lnTo>
                    <a:pt x="14310" y="6975"/>
                  </a:lnTo>
                  <a:lnTo>
                    <a:pt x="14355" y="6975"/>
                  </a:lnTo>
                  <a:lnTo>
                    <a:pt x="14378" y="6952"/>
                  </a:lnTo>
                  <a:lnTo>
                    <a:pt x="14401" y="6929"/>
                  </a:lnTo>
                  <a:lnTo>
                    <a:pt x="14423" y="6884"/>
                  </a:lnTo>
                  <a:lnTo>
                    <a:pt x="14469" y="6861"/>
                  </a:lnTo>
                  <a:lnTo>
                    <a:pt x="14491" y="6748"/>
                  </a:lnTo>
                  <a:lnTo>
                    <a:pt x="14537" y="6544"/>
                  </a:lnTo>
                  <a:lnTo>
                    <a:pt x="14537" y="6341"/>
                  </a:lnTo>
                  <a:lnTo>
                    <a:pt x="14537" y="6295"/>
                  </a:lnTo>
                  <a:lnTo>
                    <a:pt x="14537" y="6227"/>
                  </a:lnTo>
                  <a:lnTo>
                    <a:pt x="14537" y="6160"/>
                  </a:lnTo>
                  <a:lnTo>
                    <a:pt x="14537" y="6114"/>
                  </a:lnTo>
                  <a:lnTo>
                    <a:pt x="14491" y="6001"/>
                  </a:lnTo>
                  <a:lnTo>
                    <a:pt x="14446" y="5888"/>
                  </a:lnTo>
                  <a:lnTo>
                    <a:pt x="14401" y="5639"/>
                  </a:lnTo>
                  <a:lnTo>
                    <a:pt x="14265" y="5458"/>
                  </a:lnTo>
                  <a:lnTo>
                    <a:pt x="14197" y="5390"/>
                  </a:lnTo>
                  <a:lnTo>
                    <a:pt x="14129" y="5322"/>
                  </a:lnTo>
                  <a:lnTo>
                    <a:pt x="14106" y="5209"/>
                  </a:lnTo>
                  <a:lnTo>
                    <a:pt x="14084" y="5073"/>
                  </a:lnTo>
                  <a:lnTo>
                    <a:pt x="14084" y="4801"/>
                  </a:lnTo>
                  <a:lnTo>
                    <a:pt x="14084" y="4642"/>
                  </a:lnTo>
                  <a:lnTo>
                    <a:pt x="14129" y="4484"/>
                  </a:lnTo>
                  <a:lnTo>
                    <a:pt x="14129" y="4484"/>
                  </a:lnTo>
                  <a:lnTo>
                    <a:pt x="13971" y="4529"/>
                  </a:lnTo>
                  <a:lnTo>
                    <a:pt x="13948" y="4507"/>
                  </a:lnTo>
                  <a:lnTo>
                    <a:pt x="13835" y="4416"/>
                  </a:lnTo>
                  <a:lnTo>
                    <a:pt x="13789" y="4416"/>
                  </a:lnTo>
                  <a:lnTo>
                    <a:pt x="13721" y="4371"/>
                  </a:lnTo>
                  <a:close/>
                  <a:moveTo>
                    <a:pt x="4664" y="12499"/>
                  </a:moveTo>
                  <a:lnTo>
                    <a:pt x="4596" y="12522"/>
                  </a:lnTo>
                  <a:lnTo>
                    <a:pt x="4551" y="12613"/>
                  </a:lnTo>
                  <a:lnTo>
                    <a:pt x="4551" y="12635"/>
                  </a:lnTo>
                  <a:lnTo>
                    <a:pt x="4529" y="12681"/>
                  </a:lnTo>
                  <a:lnTo>
                    <a:pt x="4551" y="12681"/>
                  </a:lnTo>
                  <a:lnTo>
                    <a:pt x="4619" y="12635"/>
                  </a:lnTo>
                  <a:lnTo>
                    <a:pt x="4619" y="12567"/>
                  </a:lnTo>
                  <a:lnTo>
                    <a:pt x="4687" y="12499"/>
                  </a:lnTo>
                  <a:close/>
                  <a:moveTo>
                    <a:pt x="12793" y="12726"/>
                  </a:moveTo>
                  <a:lnTo>
                    <a:pt x="12770" y="12749"/>
                  </a:lnTo>
                  <a:lnTo>
                    <a:pt x="12793" y="12771"/>
                  </a:lnTo>
                  <a:lnTo>
                    <a:pt x="12816" y="12794"/>
                  </a:lnTo>
                  <a:lnTo>
                    <a:pt x="12838" y="12794"/>
                  </a:lnTo>
                  <a:lnTo>
                    <a:pt x="12861" y="12749"/>
                  </a:lnTo>
                  <a:lnTo>
                    <a:pt x="12816" y="12726"/>
                  </a:lnTo>
                  <a:close/>
                  <a:moveTo>
                    <a:pt x="4325" y="12726"/>
                  </a:moveTo>
                  <a:lnTo>
                    <a:pt x="4257" y="12884"/>
                  </a:lnTo>
                  <a:lnTo>
                    <a:pt x="4234" y="12884"/>
                  </a:lnTo>
                  <a:lnTo>
                    <a:pt x="4234" y="12930"/>
                  </a:lnTo>
                  <a:lnTo>
                    <a:pt x="4257" y="12998"/>
                  </a:lnTo>
                  <a:lnTo>
                    <a:pt x="4279" y="12998"/>
                  </a:lnTo>
                  <a:lnTo>
                    <a:pt x="4325" y="12907"/>
                  </a:lnTo>
                  <a:lnTo>
                    <a:pt x="4347" y="12907"/>
                  </a:lnTo>
                  <a:lnTo>
                    <a:pt x="4370" y="12862"/>
                  </a:lnTo>
                  <a:lnTo>
                    <a:pt x="4347" y="12839"/>
                  </a:lnTo>
                  <a:lnTo>
                    <a:pt x="4325" y="12771"/>
                  </a:lnTo>
                  <a:lnTo>
                    <a:pt x="4325" y="12726"/>
                  </a:lnTo>
                  <a:close/>
                  <a:moveTo>
                    <a:pt x="8265" y="11548"/>
                  </a:moveTo>
                  <a:lnTo>
                    <a:pt x="8151" y="11571"/>
                  </a:lnTo>
                  <a:lnTo>
                    <a:pt x="8061" y="11594"/>
                  </a:lnTo>
                  <a:lnTo>
                    <a:pt x="7970" y="11662"/>
                  </a:lnTo>
                  <a:lnTo>
                    <a:pt x="7925" y="11684"/>
                  </a:lnTo>
                  <a:lnTo>
                    <a:pt x="7880" y="11662"/>
                  </a:lnTo>
                  <a:lnTo>
                    <a:pt x="7880" y="11662"/>
                  </a:lnTo>
                  <a:lnTo>
                    <a:pt x="7925" y="11775"/>
                  </a:lnTo>
                  <a:lnTo>
                    <a:pt x="7902" y="11843"/>
                  </a:lnTo>
                  <a:lnTo>
                    <a:pt x="7857" y="11888"/>
                  </a:lnTo>
                  <a:lnTo>
                    <a:pt x="7789" y="11933"/>
                  </a:lnTo>
                  <a:lnTo>
                    <a:pt x="7676" y="11911"/>
                  </a:lnTo>
                  <a:lnTo>
                    <a:pt x="7631" y="11933"/>
                  </a:lnTo>
                  <a:lnTo>
                    <a:pt x="7563" y="11956"/>
                  </a:lnTo>
                  <a:lnTo>
                    <a:pt x="7517" y="11956"/>
                  </a:lnTo>
                  <a:lnTo>
                    <a:pt x="7449" y="11911"/>
                  </a:lnTo>
                  <a:lnTo>
                    <a:pt x="7404" y="11820"/>
                  </a:lnTo>
                  <a:lnTo>
                    <a:pt x="7359" y="11798"/>
                  </a:lnTo>
                  <a:lnTo>
                    <a:pt x="7268" y="11888"/>
                  </a:lnTo>
                  <a:lnTo>
                    <a:pt x="7223" y="11911"/>
                  </a:lnTo>
                  <a:lnTo>
                    <a:pt x="7200" y="11979"/>
                  </a:lnTo>
                  <a:lnTo>
                    <a:pt x="7178" y="12047"/>
                  </a:lnTo>
                  <a:lnTo>
                    <a:pt x="7155" y="12092"/>
                  </a:lnTo>
                  <a:lnTo>
                    <a:pt x="7110" y="12182"/>
                  </a:lnTo>
                  <a:lnTo>
                    <a:pt x="7042" y="12250"/>
                  </a:lnTo>
                  <a:lnTo>
                    <a:pt x="6906" y="12364"/>
                  </a:lnTo>
                  <a:lnTo>
                    <a:pt x="6838" y="12409"/>
                  </a:lnTo>
                  <a:lnTo>
                    <a:pt x="6702" y="12477"/>
                  </a:lnTo>
                  <a:lnTo>
                    <a:pt x="6634" y="12522"/>
                  </a:lnTo>
                  <a:lnTo>
                    <a:pt x="6680" y="12522"/>
                  </a:lnTo>
                  <a:lnTo>
                    <a:pt x="6838" y="12454"/>
                  </a:lnTo>
                  <a:lnTo>
                    <a:pt x="6906" y="12432"/>
                  </a:lnTo>
                  <a:lnTo>
                    <a:pt x="6929" y="12432"/>
                  </a:lnTo>
                  <a:lnTo>
                    <a:pt x="6929" y="12522"/>
                  </a:lnTo>
                  <a:lnTo>
                    <a:pt x="6951" y="12567"/>
                  </a:lnTo>
                  <a:lnTo>
                    <a:pt x="7019" y="12567"/>
                  </a:lnTo>
                  <a:lnTo>
                    <a:pt x="7019" y="12613"/>
                  </a:lnTo>
                  <a:lnTo>
                    <a:pt x="7019" y="12635"/>
                  </a:lnTo>
                  <a:lnTo>
                    <a:pt x="6997" y="12681"/>
                  </a:lnTo>
                  <a:lnTo>
                    <a:pt x="6997" y="12726"/>
                  </a:lnTo>
                  <a:lnTo>
                    <a:pt x="6951" y="12794"/>
                  </a:lnTo>
                  <a:lnTo>
                    <a:pt x="6997" y="12839"/>
                  </a:lnTo>
                  <a:lnTo>
                    <a:pt x="6997" y="12930"/>
                  </a:lnTo>
                  <a:lnTo>
                    <a:pt x="7178" y="12930"/>
                  </a:lnTo>
                  <a:lnTo>
                    <a:pt x="7110" y="13066"/>
                  </a:lnTo>
                  <a:lnTo>
                    <a:pt x="7155" y="13066"/>
                  </a:lnTo>
                  <a:lnTo>
                    <a:pt x="7246" y="13088"/>
                  </a:lnTo>
                  <a:lnTo>
                    <a:pt x="7291" y="13088"/>
                  </a:lnTo>
                  <a:lnTo>
                    <a:pt x="7382" y="12998"/>
                  </a:lnTo>
                  <a:lnTo>
                    <a:pt x="7427" y="12862"/>
                  </a:lnTo>
                  <a:lnTo>
                    <a:pt x="7449" y="12839"/>
                  </a:lnTo>
                  <a:lnTo>
                    <a:pt x="7495" y="12816"/>
                  </a:lnTo>
                  <a:lnTo>
                    <a:pt x="7517" y="12771"/>
                  </a:lnTo>
                  <a:lnTo>
                    <a:pt x="7585" y="12613"/>
                  </a:lnTo>
                  <a:lnTo>
                    <a:pt x="7631" y="12499"/>
                  </a:lnTo>
                  <a:lnTo>
                    <a:pt x="7902" y="12364"/>
                  </a:lnTo>
                  <a:lnTo>
                    <a:pt x="7948" y="12364"/>
                  </a:lnTo>
                  <a:lnTo>
                    <a:pt x="8083" y="12386"/>
                  </a:lnTo>
                  <a:lnTo>
                    <a:pt x="8174" y="12432"/>
                  </a:lnTo>
                  <a:lnTo>
                    <a:pt x="8287" y="12567"/>
                  </a:lnTo>
                  <a:lnTo>
                    <a:pt x="8333" y="12613"/>
                  </a:lnTo>
                  <a:lnTo>
                    <a:pt x="8355" y="12522"/>
                  </a:lnTo>
                  <a:lnTo>
                    <a:pt x="8400" y="12432"/>
                  </a:lnTo>
                  <a:lnTo>
                    <a:pt x="8446" y="12341"/>
                  </a:lnTo>
                  <a:lnTo>
                    <a:pt x="8491" y="12273"/>
                  </a:lnTo>
                  <a:lnTo>
                    <a:pt x="8627" y="12160"/>
                  </a:lnTo>
                  <a:lnTo>
                    <a:pt x="8785" y="12069"/>
                  </a:lnTo>
                  <a:lnTo>
                    <a:pt x="8740" y="12047"/>
                  </a:lnTo>
                  <a:lnTo>
                    <a:pt x="8740" y="11956"/>
                  </a:lnTo>
                  <a:lnTo>
                    <a:pt x="8717" y="11911"/>
                  </a:lnTo>
                  <a:lnTo>
                    <a:pt x="8695" y="11865"/>
                  </a:lnTo>
                  <a:lnTo>
                    <a:pt x="8695" y="11684"/>
                  </a:lnTo>
                  <a:lnTo>
                    <a:pt x="8582" y="11684"/>
                  </a:lnTo>
                  <a:lnTo>
                    <a:pt x="8491" y="11662"/>
                  </a:lnTo>
                  <a:lnTo>
                    <a:pt x="8378" y="11594"/>
                  </a:lnTo>
                  <a:lnTo>
                    <a:pt x="8265" y="11548"/>
                  </a:lnTo>
                  <a:close/>
                  <a:moveTo>
                    <a:pt x="3962" y="13043"/>
                  </a:moveTo>
                  <a:lnTo>
                    <a:pt x="3940" y="13156"/>
                  </a:lnTo>
                  <a:lnTo>
                    <a:pt x="3962" y="13201"/>
                  </a:lnTo>
                  <a:lnTo>
                    <a:pt x="3985" y="13224"/>
                  </a:lnTo>
                  <a:lnTo>
                    <a:pt x="4030" y="13224"/>
                  </a:lnTo>
                  <a:lnTo>
                    <a:pt x="4053" y="13179"/>
                  </a:lnTo>
                  <a:lnTo>
                    <a:pt x="4144" y="13179"/>
                  </a:lnTo>
                  <a:lnTo>
                    <a:pt x="4121" y="13133"/>
                  </a:lnTo>
                  <a:lnTo>
                    <a:pt x="4098" y="13066"/>
                  </a:lnTo>
                  <a:lnTo>
                    <a:pt x="3985" y="13066"/>
                  </a:lnTo>
                  <a:lnTo>
                    <a:pt x="3962" y="13043"/>
                  </a:lnTo>
                  <a:close/>
                  <a:moveTo>
                    <a:pt x="5321" y="13292"/>
                  </a:moveTo>
                  <a:lnTo>
                    <a:pt x="5208" y="13360"/>
                  </a:lnTo>
                  <a:lnTo>
                    <a:pt x="5230" y="13383"/>
                  </a:lnTo>
                  <a:lnTo>
                    <a:pt x="5321" y="13383"/>
                  </a:lnTo>
                  <a:lnTo>
                    <a:pt x="5344" y="13360"/>
                  </a:lnTo>
                  <a:lnTo>
                    <a:pt x="5389" y="13292"/>
                  </a:lnTo>
                  <a:close/>
                  <a:moveTo>
                    <a:pt x="5163" y="13269"/>
                  </a:moveTo>
                  <a:lnTo>
                    <a:pt x="5027" y="13292"/>
                  </a:lnTo>
                  <a:lnTo>
                    <a:pt x="5027" y="13337"/>
                  </a:lnTo>
                  <a:lnTo>
                    <a:pt x="5004" y="13450"/>
                  </a:lnTo>
                  <a:lnTo>
                    <a:pt x="5027" y="13496"/>
                  </a:lnTo>
                  <a:lnTo>
                    <a:pt x="5027" y="13518"/>
                  </a:lnTo>
                  <a:lnTo>
                    <a:pt x="4981" y="13564"/>
                  </a:lnTo>
                  <a:lnTo>
                    <a:pt x="5004" y="13564"/>
                  </a:lnTo>
                  <a:lnTo>
                    <a:pt x="5027" y="13609"/>
                  </a:lnTo>
                  <a:lnTo>
                    <a:pt x="5095" y="13564"/>
                  </a:lnTo>
                  <a:lnTo>
                    <a:pt x="5185" y="13473"/>
                  </a:lnTo>
                  <a:lnTo>
                    <a:pt x="5185" y="13315"/>
                  </a:lnTo>
                  <a:lnTo>
                    <a:pt x="5163" y="13269"/>
                  </a:lnTo>
                  <a:close/>
                  <a:moveTo>
                    <a:pt x="4846" y="13971"/>
                  </a:moveTo>
                  <a:lnTo>
                    <a:pt x="4778" y="14039"/>
                  </a:lnTo>
                  <a:lnTo>
                    <a:pt x="4778" y="14107"/>
                  </a:lnTo>
                  <a:lnTo>
                    <a:pt x="4800" y="14107"/>
                  </a:lnTo>
                  <a:lnTo>
                    <a:pt x="4868" y="14017"/>
                  </a:lnTo>
                  <a:lnTo>
                    <a:pt x="4846" y="13971"/>
                  </a:lnTo>
                  <a:close/>
                  <a:moveTo>
                    <a:pt x="5593" y="11956"/>
                  </a:moveTo>
                  <a:lnTo>
                    <a:pt x="5547" y="11979"/>
                  </a:lnTo>
                  <a:lnTo>
                    <a:pt x="5412" y="12047"/>
                  </a:lnTo>
                  <a:lnTo>
                    <a:pt x="5389" y="12092"/>
                  </a:lnTo>
                  <a:lnTo>
                    <a:pt x="5366" y="12160"/>
                  </a:lnTo>
                  <a:lnTo>
                    <a:pt x="5298" y="12250"/>
                  </a:lnTo>
                  <a:lnTo>
                    <a:pt x="5230" y="12273"/>
                  </a:lnTo>
                  <a:lnTo>
                    <a:pt x="5163" y="12273"/>
                  </a:lnTo>
                  <a:lnTo>
                    <a:pt x="5117" y="12296"/>
                  </a:lnTo>
                  <a:lnTo>
                    <a:pt x="5095" y="12341"/>
                  </a:lnTo>
                  <a:lnTo>
                    <a:pt x="5072" y="12364"/>
                  </a:lnTo>
                  <a:lnTo>
                    <a:pt x="4959" y="12386"/>
                  </a:lnTo>
                  <a:lnTo>
                    <a:pt x="4891" y="12432"/>
                  </a:lnTo>
                  <a:lnTo>
                    <a:pt x="4891" y="12454"/>
                  </a:lnTo>
                  <a:lnTo>
                    <a:pt x="4913" y="12499"/>
                  </a:lnTo>
                  <a:lnTo>
                    <a:pt x="4891" y="12545"/>
                  </a:lnTo>
                  <a:lnTo>
                    <a:pt x="4778" y="12499"/>
                  </a:lnTo>
                  <a:lnTo>
                    <a:pt x="4755" y="12499"/>
                  </a:lnTo>
                  <a:lnTo>
                    <a:pt x="4710" y="12522"/>
                  </a:lnTo>
                  <a:lnTo>
                    <a:pt x="4687" y="12613"/>
                  </a:lnTo>
                  <a:lnTo>
                    <a:pt x="4755" y="12681"/>
                  </a:lnTo>
                  <a:lnTo>
                    <a:pt x="4868" y="12771"/>
                  </a:lnTo>
                  <a:lnTo>
                    <a:pt x="4936" y="12816"/>
                  </a:lnTo>
                  <a:lnTo>
                    <a:pt x="4959" y="12862"/>
                  </a:lnTo>
                  <a:lnTo>
                    <a:pt x="5004" y="12975"/>
                  </a:lnTo>
                  <a:lnTo>
                    <a:pt x="4936" y="12975"/>
                  </a:lnTo>
                  <a:lnTo>
                    <a:pt x="4891" y="12952"/>
                  </a:lnTo>
                  <a:lnTo>
                    <a:pt x="4846" y="12862"/>
                  </a:lnTo>
                  <a:lnTo>
                    <a:pt x="4755" y="12794"/>
                  </a:lnTo>
                  <a:lnTo>
                    <a:pt x="4755" y="12862"/>
                  </a:lnTo>
                  <a:lnTo>
                    <a:pt x="4755" y="12907"/>
                  </a:lnTo>
                  <a:lnTo>
                    <a:pt x="4778" y="12952"/>
                  </a:lnTo>
                  <a:lnTo>
                    <a:pt x="4846" y="13043"/>
                  </a:lnTo>
                  <a:lnTo>
                    <a:pt x="4891" y="13111"/>
                  </a:lnTo>
                  <a:lnTo>
                    <a:pt x="4868" y="13179"/>
                  </a:lnTo>
                  <a:lnTo>
                    <a:pt x="4846" y="13247"/>
                  </a:lnTo>
                  <a:lnTo>
                    <a:pt x="4913" y="13201"/>
                  </a:lnTo>
                  <a:lnTo>
                    <a:pt x="4981" y="13111"/>
                  </a:lnTo>
                  <a:lnTo>
                    <a:pt x="5072" y="13066"/>
                  </a:lnTo>
                  <a:lnTo>
                    <a:pt x="5140" y="13088"/>
                  </a:lnTo>
                  <a:lnTo>
                    <a:pt x="5163" y="13111"/>
                  </a:lnTo>
                  <a:lnTo>
                    <a:pt x="5208" y="13156"/>
                  </a:lnTo>
                  <a:lnTo>
                    <a:pt x="5253" y="13156"/>
                  </a:lnTo>
                  <a:lnTo>
                    <a:pt x="5298" y="13133"/>
                  </a:lnTo>
                  <a:lnTo>
                    <a:pt x="5298" y="13066"/>
                  </a:lnTo>
                  <a:lnTo>
                    <a:pt x="5298" y="13020"/>
                  </a:lnTo>
                  <a:lnTo>
                    <a:pt x="5276" y="12975"/>
                  </a:lnTo>
                  <a:lnTo>
                    <a:pt x="5230" y="12975"/>
                  </a:lnTo>
                  <a:lnTo>
                    <a:pt x="5185" y="12998"/>
                  </a:lnTo>
                  <a:lnTo>
                    <a:pt x="5163" y="12975"/>
                  </a:lnTo>
                  <a:lnTo>
                    <a:pt x="5163" y="12907"/>
                  </a:lnTo>
                  <a:lnTo>
                    <a:pt x="5163" y="12839"/>
                  </a:lnTo>
                  <a:lnTo>
                    <a:pt x="5117" y="12749"/>
                  </a:lnTo>
                  <a:lnTo>
                    <a:pt x="5163" y="12703"/>
                  </a:lnTo>
                  <a:lnTo>
                    <a:pt x="5208" y="12681"/>
                  </a:lnTo>
                  <a:lnTo>
                    <a:pt x="5253" y="12703"/>
                  </a:lnTo>
                  <a:lnTo>
                    <a:pt x="5321" y="12749"/>
                  </a:lnTo>
                  <a:lnTo>
                    <a:pt x="5366" y="12884"/>
                  </a:lnTo>
                  <a:lnTo>
                    <a:pt x="5457" y="12998"/>
                  </a:lnTo>
                  <a:lnTo>
                    <a:pt x="5480" y="13088"/>
                  </a:lnTo>
                  <a:lnTo>
                    <a:pt x="5412" y="13179"/>
                  </a:lnTo>
                  <a:lnTo>
                    <a:pt x="5457" y="13201"/>
                  </a:lnTo>
                  <a:lnTo>
                    <a:pt x="5525" y="13201"/>
                  </a:lnTo>
                  <a:lnTo>
                    <a:pt x="5457" y="13360"/>
                  </a:lnTo>
                  <a:lnTo>
                    <a:pt x="5389" y="13496"/>
                  </a:lnTo>
                  <a:lnTo>
                    <a:pt x="5344" y="13586"/>
                  </a:lnTo>
                  <a:lnTo>
                    <a:pt x="5276" y="13654"/>
                  </a:lnTo>
                  <a:lnTo>
                    <a:pt x="5185" y="13677"/>
                  </a:lnTo>
                  <a:lnTo>
                    <a:pt x="5185" y="13700"/>
                  </a:lnTo>
                  <a:lnTo>
                    <a:pt x="5185" y="13835"/>
                  </a:lnTo>
                  <a:lnTo>
                    <a:pt x="5185" y="13926"/>
                  </a:lnTo>
                  <a:lnTo>
                    <a:pt x="5163" y="13994"/>
                  </a:lnTo>
                  <a:lnTo>
                    <a:pt x="5208" y="14039"/>
                  </a:lnTo>
                  <a:lnTo>
                    <a:pt x="5230" y="14062"/>
                  </a:lnTo>
                  <a:lnTo>
                    <a:pt x="5276" y="14152"/>
                  </a:lnTo>
                  <a:lnTo>
                    <a:pt x="5253" y="14266"/>
                  </a:lnTo>
                  <a:lnTo>
                    <a:pt x="5253" y="14288"/>
                  </a:lnTo>
                  <a:lnTo>
                    <a:pt x="5230" y="14311"/>
                  </a:lnTo>
                  <a:lnTo>
                    <a:pt x="5140" y="14334"/>
                  </a:lnTo>
                  <a:lnTo>
                    <a:pt x="5185" y="14447"/>
                  </a:lnTo>
                  <a:lnTo>
                    <a:pt x="5208" y="14447"/>
                  </a:lnTo>
                  <a:lnTo>
                    <a:pt x="5276" y="14469"/>
                  </a:lnTo>
                  <a:lnTo>
                    <a:pt x="5480" y="14537"/>
                  </a:lnTo>
                  <a:lnTo>
                    <a:pt x="5502" y="14515"/>
                  </a:lnTo>
                  <a:lnTo>
                    <a:pt x="5525" y="14469"/>
                  </a:lnTo>
                  <a:lnTo>
                    <a:pt x="5480" y="14379"/>
                  </a:lnTo>
                  <a:lnTo>
                    <a:pt x="5457" y="14334"/>
                  </a:lnTo>
                  <a:lnTo>
                    <a:pt x="5434" y="14288"/>
                  </a:lnTo>
                  <a:lnTo>
                    <a:pt x="5457" y="14198"/>
                  </a:lnTo>
                  <a:lnTo>
                    <a:pt x="5502" y="14084"/>
                  </a:lnTo>
                  <a:lnTo>
                    <a:pt x="5547" y="14039"/>
                  </a:lnTo>
                  <a:lnTo>
                    <a:pt x="5593" y="14039"/>
                  </a:lnTo>
                  <a:lnTo>
                    <a:pt x="5638" y="14062"/>
                  </a:lnTo>
                  <a:lnTo>
                    <a:pt x="5661" y="14084"/>
                  </a:lnTo>
                  <a:lnTo>
                    <a:pt x="5661" y="14130"/>
                  </a:lnTo>
                  <a:lnTo>
                    <a:pt x="5638" y="14152"/>
                  </a:lnTo>
                  <a:lnTo>
                    <a:pt x="5615" y="14152"/>
                  </a:lnTo>
                  <a:lnTo>
                    <a:pt x="5570" y="14175"/>
                  </a:lnTo>
                  <a:lnTo>
                    <a:pt x="5593" y="14220"/>
                  </a:lnTo>
                  <a:lnTo>
                    <a:pt x="5638" y="14356"/>
                  </a:lnTo>
                  <a:lnTo>
                    <a:pt x="5638" y="14469"/>
                  </a:lnTo>
                  <a:lnTo>
                    <a:pt x="5615" y="14560"/>
                  </a:lnTo>
                  <a:lnTo>
                    <a:pt x="5615" y="14605"/>
                  </a:lnTo>
                  <a:lnTo>
                    <a:pt x="5570" y="14628"/>
                  </a:lnTo>
                  <a:lnTo>
                    <a:pt x="5570" y="14651"/>
                  </a:lnTo>
                  <a:lnTo>
                    <a:pt x="5570" y="14696"/>
                  </a:lnTo>
                  <a:lnTo>
                    <a:pt x="5729" y="14605"/>
                  </a:lnTo>
                  <a:lnTo>
                    <a:pt x="5887" y="14469"/>
                  </a:lnTo>
                  <a:lnTo>
                    <a:pt x="5842" y="14356"/>
                  </a:lnTo>
                  <a:lnTo>
                    <a:pt x="5864" y="14311"/>
                  </a:lnTo>
                  <a:lnTo>
                    <a:pt x="5932" y="14311"/>
                  </a:lnTo>
                  <a:lnTo>
                    <a:pt x="6023" y="14334"/>
                  </a:lnTo>
                  <a:lnTo>
                    <a:pt x="6091" y="14334"/>
                  </a:lnTo>
                  <a:lnTo>
                    <a:pt x="6181" y="14084"/>
                  </a:lnTo>
                  <a:lnTo>
                    <a:pt x="6181" y="13994"/>
                  </a:lnTo>
                  <a:lnTo>
                    <a:pt x="6181" y="13881"/>
                  </a:lnTo>
                  <a:lnTo>
                    <a:pt x="6227" y="13790"/>
                  </a:lnTo>
                  <a:lnTo>
                    <a:pt x="6227" y="13677"/>
                  </a:lnTo>
                  <a:lnTo>
                    <a:pt x="6272" y="13564"/>
                  </a:lnTo>
                  <a:lnTo>
                    <a:pt x="6295" y="13473"/>
                  </a:lnTo>
                  <a:lnTo>
                    <a:pt x="6340" y="13337"/>
                  </a:lnTo>
                  <a:lnTo>
                    <a:pt x="6385" y="13224"/>
                  </a:lnTo>
                  <a:lnTo>
                    <a:pt x="6589" y="12998"/>
                  </a:lnTo>
                  <a:lnTo>
                    <a:pt x="6612" y="12952"/>
                  </a:lnTo>
                  <a:lnTo>
                    <a:pt x="6612" y="12930"/>
                  </a:lnTo>
                  <a:lnTo>
                    <a:pt x="6544" y="12862"/>
                  </a:lnTo>
                  <a:lnTo>
                    <a:pt x="6566" y="12839"/>
                  </a:lnTo>
                  <a:lnTo>
                    <a:pt x="6566" y="12794"/>
                  </a:lnTo>
                  <a:lnTo>
                    <a:pt x="6521" y="12771"/>
                  </a:lnTo>
                  <a:lnTo>
                    <a:pt x="6498" y="12726"/>
                  </a:lnTo>
                  <a:lnTo>
                    <a:pt x="6498" y="12681"/>
                  </a:lnTo>
                  <a:lnTo>
                    <a:pt x="6521" y="12613"/>
                  </a:lnTo>
                  <a:lnTo>
                    <a:pt x="6385" y="12613"/>
                  </a:lnTo>
                  <a:lnTo>
                    <a:pt x="6249" y="12590"/>
                  </a:lnTo>
                  <a:lnTo>
                    <a:pt x="6295" y="12477"/>
                  </a:lnTo>
                  <a:lnTo>
                    <a:pt x="6385" y="12364"/>
                  </a:lnTo>
                  <a:lnTo>
                    <a:pt x="6385" y="12318"/>
                  </a:lnTo>
                  <a:lnTo>
                    <a:pt x="6363" y="12273"/>
                  </a:lnTo>
                  <a:lnTo>
                    <a:pt x="6317" y="12250"/>
                  </a:lnTo>
                  <a:lnTo>
                    <a:pt x="6272" y="12228"/>
                  </a:lnTo>
                  <a:lnTo>
                    <a:pt x="6204" y="12250"/>
                  </a:lnTo>
                  <a:lnTo>
                    <a:pt x="6136" y="12296"/>
                  </a:lnTo>
                  <a:lnTo>
                    <a:pt x="6068" y="12296"/>
                  </a:lnTo>
                  <a:lnTo>
                    <a:pt x="5955" y="12273"/>
                  </a:lnTo>
                  <a:lnTo>
                    <a:pt x="5864" y="12205"/>
                  </a:lnTo>
                  <a:lnTo>
                    <a:pt x="5819" y="12115"/>
                  </a:lnTo>
                  <a:lnTo>
                    <a:pt x="5774" y="12024"/>
                  </a:lnTo>
                  <a:lnTo>
                    <a:pt x="5683" y="11979"/>
                  </a:lnTo>
                  <a:lnTo>
                    <a:pt x="5593" y="11956"/>
                  </a:lnTo>
                  <a:close/>
                  <a:moveTo>
                    <a:pt x="5842" y="14877"/>
                  </a:moveTo>
                  <a:lnTo>
                    <a:pt x="5819" y="14900"/>
                  </a:lnTo>
                  <a:lnTo>
                    <a:pt x="5774" y="15013"/>
                  </a:lnTo>
                  <a:lnTo>
                    <a:pt x="5774" y="15103"/>
                  </a:lnTo>
                  <a:lnTo>
                    <a:pt x="5706" y="15217"/>
                  </a:lnTo>
                  <a:lnTo>
                    <a:pt x="5706" y="15285"/>
                  </a:lnTo>
                  <a:lnTo>
                    <a:pt x="5774" y="15262"/>
                  </a:lnTo>
                  <a:lnTo>
                    <a:pt x="5819" y="15149"/>
                  </a:lnTo>
                  <a:lnTo>
                    <a:pt x="5864" y="15035"/>
                  </a:lnTo>
                  <a:lnTo>
                    <a:pt x="5887" y="14900"/>
                  </a:lnTo>
                  <a:lnTo>
                    <a:pt x="5864" y="14877"/>
                  </a:lnTo>
                  <a:close/>
                  <a:moveTo>
                    <a:pt x="5412" y="15194"/>
                  </a:moveTo>
                  <a:lnTo>
                    <a:pt x="5321" y="15262"/>
                  </a:lnTo>
                  <a:lnTo>
                    <a:pt x="5366" y="15375"/>
                  </a:lnTo>
                  <a:lnTo>
                    <a:pt x="5434" y="15398"/>
                  </a:lnTo>
                  <a:lnTo>
                    <a:pt x="5525" y="15398"/>
                  </a:lnTo>
                  <a:lnTo>
                    <a:pt x="5547" y="15285"/>
                  </a:lnTo>
                  <a:lnTo>
                    <a:pt x="5525" y="15262"/>
                  </a:lnTo>
                  <a:lnTo>
                    <a:pt x="5412" y="15194"/>
                  </a:lnTo>
                  <a:close/>
                  <a:moveTo>
                    <a:pt x="4778" y="16960"/>
                  </a:moveTo>
                  <a:lnTo>
                    <a:pt x="4710" y="17005"/>
                  </a:lnTo>
                  <a:lnTo>
                    <a:pt x="4687" y="17028"/>
                  </a:lnTo>
                  <a:lnTo>
                    <a:pt x="4664" y="17051"/>
                  </a:lnTo>
                  <a:lnTo>
                    <a:pt x="4642" y="17073"/>
                  </a:lnTo>
                  <a:lnTo>
                    <a:pt x="4596" y="17073"/>
                  </a:lnTo>
                  <a:lnTo>
                    <a:pt x="4483" y="17119"/>
                  </a:lnTo>
                  <a:lnTo>
                    <a:pt x="4415" y="17164"/>
                  </a:lnTo>
                  <a:lnTo>
                    <a:pt x="4415" y="17186"/>
                  </a:lnTo>
                  <a:lnTo>
                    <a:pt x="4393" y="17209"/>
                  </a:lnTo>
                  <a:lnTo>
                    <a:pt x="4347" y="17209"/>
                  </a:lnTo>
                  <a:lnTo>
                    <a:pt x="4438" y="17254"/>
                  </a:lnTo>
                  <a:lnTo>
                    <a:pt x="4529" y="17322"/>
                  </a:lnTo>
                  <a:lnTo>
                    <a:pt x="4596" y="17254"/>
                  </a:lnTo>
                  <a:lnTo>
                    <a:pt x="4574" y="17209"/>
                  </a:lnTo>
                  <a:lnTo>
                    <a:pt x="4596" y="17186"/>
                  </a:lnTo>
                  <a:lnTo>
                    <a:pt x="4642" y="17164"/>
                  </a:lnTo>
                  <a:lnTo>
                    <a:pt x="4687" y="17119"/>
                  </a:lnTo>
                  <a:lnTo>
                    <a:pt x="4732" y="17073"/>
                  </a:lnTo>
                  <a:lnTo>
                    <a:pt x="4800" y="17051"/>
                  </a:lnTo>
                  <a:lnTo>
                    <a:pt x="4800" y="17005"/>
                  </a:lnTo>
                  <a:lnTo>
                    <a:pt x="4778" y="16960"/>
                  </a:lnTo>
                  <a:close/>
                  <a:moveTo>
                    <a:pt x="4370" y="17254"/>
                  </a:moveTo>
                  <a:lnTo>
                    <a:pt x="4415" y="17345"/>
                  </a:lnTo>
                  <a:lnTo>
                    <a:pt x="4483" y="17368"/>
                  </a:lnTo>
                  <a:lnTo>
                    <a:pt x="4483" y="17345"/>
                  </a:lnTo>
                  <a:lnTo>
                    <a:pt x="4438" y="17300"/>
                  </a:lnTo>
                  <a:lnTo>
                    <a:pt x="4438" y="17277"/>
                  </a:lnTo>
                  <a:lnTo>
                    <a:pt x="4370" y="17254"/>
                  </a:lnTo>
                  <a:close/>
                  <a:moveTo>
                    <a:pt x="4189" y="17503"/>
                  </a:moveTo>
                  <a:lnTo>
                    <a:pt x="4144" y="17526"/>
                  </a:lnTo>
                  <a:lnTo>
                    <a:pt x="4144" y="17571"/>
                  </a:lnTo>
                  <a:lnTo>
                    <a:pt x="4144" y="17685"/>
                  </a:lnTo>
                  <a:lnTo>
                    <a:pt x="4189" y="17707"/>
                  </a:lnTo>
                  <a:lnTo>
                    <a:pt x="4234" y="17685"/>
                  </a:lnTo>
                  <a:lnTo>
                    <a:pt x="4234" y="17639"/>
                  </a:lnTo>
                  <a:lnTo>
                    <a:pt x="4212" y="17594"/>
                  </a:lnTo>
                  <a:lnTo>
                    <a:pt x="4189" y="17503"/>
                  </a:lnTo>
                  <a:close/>
                  <a:moveTo>
                    <a:pt x="14627" y="18568"/>
                  </a:moveTo>
                  <a:lnTo>
                    <a:pt x="14695" y="18658"/>
                  </a:lnTo>
                  <a:lnTo>
                    <a:pt x="14718" y="18636"/>
                  </a:lnTo>
                  <a:lnTo>
                    <a:pt x="14672" y="18590"/>
                  </a:lnTo>
                  <a:lnTo>
                    <a:pt x="14650" y="18568"/>
                  </a:lnTo>
                  <a:close/>
                  <a:moveTo>
                    <a:pt x="3646" y="18432"/>
                  </a:moveTo>
                  <a:lnTo>
                    <a:pt x="3600" y="18500"/>
                  </a:lnTo>
                  <a:lnTo>
                    <a:pt x="3532" y="18590"/>
                  </a:lnTo>
                  <a:lnTo>
                    <a:pt x="3510" y="18613"/>
                  </a:lnTo>
                  <a:lnTo>
                    <a:pt x="3464" y="18636"/>
                  </a:lnTo>
                  <a:lnTo>
                    <a:pt x="3419" y="18613"/>
                  </a:lnTo>
                  <a:lnTo>
                    <a:pt x="3351" y="18590"/>
                  </a:lnTo>
                  <a:lnTo>
                    <a:pt x="3351" y="18613"/>
                  </a:lnTo>
                  <a:lnTo>
                    <a:pt x="3351" y="18658"/>
                  </a:lnTo>
                  <a:lnTo>
                    <a:pt x="3396" y="18681"/>
                  </a:lnTo>
                  <a:lnTo>
                    <a:pt x="3374" y="18726"/>
                  </a:lnTo>
                  <a:lnTo>
                    <a:pt x="3283" y="18794"/>
                  </a:lnTo>
                  <a:lnTo>
                    <a:pt x="3261" y="18817"/>
                  </a:lnTo>
                  <a:lnTo>
                    <a:pt x="3215" y="18817"/>
                  </a:lnTo>
                  <a:lnTo>
                    <a:pt x="3215" y="18930"/>
                  </a:lnTo>
                  <a:lnTo>
                    <a:pt x="3147" y="19043"/>
                  </a:lnTo>
                  <a:lnTo>
                    <a:pt x="3147" y="19066"/>
                  </a:lnTo>
                  <a:lnTo>
                    <a:pt x="3147" y="19134"/>
                  </a:lnTo>
                  <a:lnTo>
                    <a:pt x="3215" y="19134"/>
                  </a:lnTo>
                  <a:lnTo>
                    <a:pt x="3283" y="19066"/>
                  </a:lnTo>
                  <a:lnTo>
                    <a:pt x="3261" y="19021"/>
                  </a:lnTo>
                  <a:lnTo>
                    <a:pt x="3261" y="18975"/>
                  </a:lnTo>
                  <a:lnTo>
                    <a:pt x="3306" y="18930"/>
                  </a:lnTo>
                  <a:lnTo>
                    <a:pt x="3351" y="18930"/>
                  </a:lnTo>
                  <a:lnTo>
                    <a:pt x="3329" y="18862"/>
                  </a:lnTo>
                  <a:lnTo>
                    <a:pt x="3329" y="18817"/>
                  </a:lnTo>
                  <a:lnTo>
                    <a:pt x="3396" y="18817"/>
                  </a:lnTo>
                  <a:lnTo>
                    <a:pt x="3464" y="18749"/>
                  </a:lnTo>
                  <a:lnTo>
                    <a:pt x="3532" y="18726"/>
                  </a:lnTo>
                  <a:lnTo>
                    <a:pt x="3555" y="18681"/>
                  </a:lnTo>
                  <a:lnTo>
                    <a:pt x="3646" y="18636"/>
                  </a:lnTo>
                  <a:lnTo>
                    <a:pt x="3668" y="18568"/>
                  </a:lnTo>
                  <a:lnTo>
                    <a:pt x="3691" y="18500"/>
                  </a:lnTo>
                  <a:lnTo>
                    <a:pt x="3646" y="18432"/>
                  </a:lnTo>
                  <a:close/>
                  <a:moveTo>
                    <a:pt x="1268" y="20198"/>
                  </a:moveTo>
                  <a:lnTo>
                    <a:pt x="1268" y="20311"/>
                  </a:lnTo>
                  <a:lnTo>
                    <a:pt x="1336" y="20334"/>
                  </a:lnTo>
                  <a:lnTo>
                    <a:pt x="1404" y="20311"/>
                  </a:lnTo>
                  <a:lnTo>
                    <a:pt x="1359" y="20289"/>
                  </a:lnTo>
                  <a:lnTo>
                    <a:pt x="1313" y="20243"/>
                  </a:lnTo>
                  <a:lnTo>
                    <a:pt x="1291" y="20221"/>
                  </a:lnTo>
                  <a:lnTo>
                    <a:pt x="1268" y="20198"/>
                  </a:lnTo>
                  <a:close/>
                  <a:moveTo>
                    <a:pt x="498" y="20447"/>
                  </a:moveTo>
                  <a:lnTo>
                    <a:pt x="430" y="20560"/>
                  </a:lnTo>
                  <a:lnTo>
                    <a:pt x="385" y="20560"/>
                  </a:lnTo>
                  <a:lnTo>
                    <a:pt x="340" y="20538"/>
                  </a:lnTo>
                  <a:lnTo>
                    <a:pt x="317" y="20583"/>
                  </a:lnTo>
                  <a:lnTo>
                    <a:pt x="362" y="20651"/>
                  </a:lnTo>
                  <a:lnTo>
                    <a:pt x="430" y="20651"/>
                  </a:lnTo>
                  <a:lnTo>
                    <a:pt x="498" y="20515"/>
                  </a:lnTo>
                  <a:lnTo>
                    <a:pt x="521" y="20470"/>
                  </a:lnTo>
                  <a:lnTo>
                    <a:pt x="498" y="20447"/>
                  </a:lnTo>
                  <a:close/>
                  <a:moveTo>
                    <a:pt x="68" y="20583"/>
                  </a:moveTo>
                  <a:lnTo>
                    <a:pt x="68" y="20606"/>
                  </a:lnTo>
                  <a:lnTo>
                    <a:pt x="68" y="20651"/>
                  </a:lnTo>
                  <a:lnTo>
                    <a:pt x="0" y="20673"/>
                  </a:lnTo>
                  <a:lnTo>
                    <a:pt x="0" y="20696"/>
                  </a:lnTo>
                  <a:lnTo>
                    <a:pt x="45" y="20696"/>
                  </a:lnTo>
                  <a:lnTo>
                    <a:pt x="113" y="20719"/>
                  </a:lnTo>
                  <a:lnTo>
                    <a:pt x="159" y="20719"/>
                  </a:lnTo>
                  <a:lnTo>
                    <a:pt x="204" y="20673"/>
                  </a:lnTo>
                  <a:lnTo>
                    <a:pt x="204" y="20628"/>
                  </a:lnTo>
                  <a:lnTo>
                    <a:pt x="68" y="2058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46800" y="4118675"/>
              <a:ext cx="600" cy="575"/>
            </a:xfrm>
            <a:custGeom>
              <a:rect b="b" l="l" r="r" t="t"/>
              <a:pathLst>
                <a:path extrusionOk="0" h="23" w="24">
                  <a:moveTo>
                    <a:pt x="1" y="0"/>
                  </a:moveTo>
                  <a:lnTo>
                    <a:pt x="24" y="2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4271325" y="3668650"/>
              <a:ext cx="159100" cy="200975"/>
            </a:xfrm>
            <a:custGeom>
              <a:rect b="b" l="l" r="r" t="t"/>
              <a:pathLst>
                <a:path extrusionOk="0" h="8039" w="6364">
                  <a:moveTo>
                    <a:pt x="5729" y="5933"/>
                  </a:moveTo>
                  <a:lnTo>
                    <a:pt x="5639" y="6001"/>
                  </a:lnTo>
                  <a:lnTo>
                    <a:pt x="5616" y="6046"/>
                  </a:lnTo>
                  <a:lnTo>
                    <a:pt x="5639" y="6046"/>
                  </a:lnTo>
                  <a:lnTo>
                    <a:pt x="5752" y="6001"/>
                  </a:lnTo>
                  <a:lnTo>
                    <a:pt x="5752" y="5978"/>
                  </a:lnTo>
                  <a:lnTo>
                    <a:pt x="5752" y="5955"/>
                  </a:lnTo>
                  <a:lnTo>
                    <a:pt x="5729" y="5933"/>
                  </a:lnTo>
                  <a:close/>
                  <a:moveTo>
                    <a:pt x="1088" y="0"/>
                  </a:moveTo>
                  <a:lnTo>
                    <a:pt x="952" y="136"/>
                  </a:lnTo>
                  <a:lnTo>
                    <a:pt x="793" y="295"/>
                  </a:lnTo>
                  <a:lnTo>
                    <a:pt x="589" y="476"/>
                  </a:lnTo>
                  <a:lnTo>
                    <a:pt x="386" y="680"/>
                  </a:lnTo>
                  <a:lnTo>
                    <a:pt x="227" y="838"/>
                  </a:lnTo>
                  <a:lnTo>
                    <a:pt x="69" y="997"/>
                  </a:lnTo>
                  <a:lnTo>
                    <a:pt x="182" y="1268"/>
                  </a:lnTo>
                  <a:lnTo>
                    <a:pt x="227" y="1268"/>
                  </a:lnTo>
                  <a:lnTo>
                    <a:pt x="227" y="1314"/>
                  </a:lnTo>
                  <a:lnTo>
                    <a:pt x="295" y="1382"/>
                  </a:lnTo>
                  <a:lnTo>
                    <a:pt x="408" y="1427"/>
                  </a:lnTo>
                  <a:lnTo>
                    <a:pt x="431" y="1449"/>
                  </a:lnTo>
                  <a:lnTo>
                    <a:pt x="431" y="1495"/>
                  </a:lnTo>
                  <a:lnTo>
                    <a:pt x="408" y="1631"/>
                  </a:lnTo>
                  <a:lnTo>
                    <a:pt x="408" y="1676"/>
                  </a:lnTo>
                  <a:lnTo>
                    <a:pt x="454" y="1834"/>
                  </a:lnTo>
                  <a:lnTo>
                    <a:pt x="499" y="1880"/>
                  </a:lnTo>
                  <a:lnTo>
                    <a:pt x="567" y="2016"/>
                  </a:lnTo>
                  <a:lnTo>
                    <a:pt x="657" y="2083"/>
                  </a:lnTo>
                  <a:lnTo>
                    <a:pt x="680" y="2106"/>
                  </a:lnTo>
                  <a:lnTo>
                    <a:pt x="703" y="2197"/>
                  </a:lnTo>
                  <a:lnTo>
                    <a:pt x="725" y="2265"/>
                  </a:lnTo>
                  <a:lnTo>
                    <a:pt x="771" y="2287"/>
                  </a:lnTo>
                  <a:lnTo>
                    <a:pt x="816" y="2378"/>
                  </a:lnTo>
                  <a:lnTo>
                    <a:pt x="793" y="2423"/>
                  </a:lnTo>
                  <a:lnTo>
                    <a:pt x="816" y="2582"/>
                  </a:lnTo>
                  <a:lnTo>
                    <a:pt x="861" y="2717"/>
                  </a:lnTo>
                  <a:lnTo>
                    <a:pt x="861" y="2876"/>
                  </a:lnTo>
                  <a:lnTo>
                    <a:pt x="861" y="2944"/>
                  </a:lnTo>
                  <a:lnTo>
                    <a:pt x="861" y="2989"/>
                  </a:lnTo>
                  <a:lnTo>
                    <a:pt x="861" y="3034"/>
                  </a:lnTo>
                  <a:lnTo>
                    <a:pt x="839" y="3080"/>
                  </a:lnTo>
                  <a:lnTo>
                    <a:pt x="793" y="3102"/>
                  </a:lnTo>
                  <a:lnTo>
                    <a:pt x="771" y="3170"/>
                  </a:lnTo>
                  <a:lnTo>
                    <a:pt x="725" y="3216"/>
                  </a:lnTo>
                  <a:lnTo>
                    <a:pt x="703" y="3238"/>
                  </a:lnTo>
                  <a:lnTo>
                    <a:pt x="725" y="3329"/>
                  </a:lnTo>
                  <a:lnTo>
                    <a:pt x="725" y="3351"/>
                  </a:lnTo>
                  <a:lnTo>
                    <a:pt x="725" y="3374"/>
                  </a:lnTo>
                  <a:lnTo>
                    <a:pt x="657" y="3374"/>
                  </a:lnTo>
                  <a:lnTo>
                    <a:pt x="612" y="3397"/>
                  </a:lnTo>
                  <a:lnTo>
                    <a:pt x="567" y="3419"/>
                  </a:lnTo>
                  <a:lnTo>
                    <a:pt x="522" y="3465"/>
                  </a:lnTo>
                  <a:lnTo>
                    <a:pt x="476" y="3510"/>
                  </a:lnTo>
                  <a:lnTo>
                    <a:pt x="408" y="3646"/>
                  </a:lnTo>
                  <a:lnTo>
                    <a:pt x="318" y="3759"/>
                  </a:lnTo>
                  <a:lnTo>
                    <a:pt x="295" y="3804"/>
                  </a:lnTo>
                  <a:lnTo>
                    <a:pt x="227" y="3850"/>
                  </a:lnTo>
                  <a:lnTo>
                    <a:pt x="182" y="3940"/>
                  </a:lnTo>
                  <a:lnTo>
                    <a:pt x="159" y="4031"/>
                  </a:lnTo>
                  <a:lnTo>
                    <a:pt x="114" y="4099"/>
                  </a:lnTo>
                  <a:lnTo>
                    <a:pt x="46" y="4189"/>
                  </a:lnTo>
                  <a:lnTo>
                    <a:pt x="23" y="4348"/>
                  </a:lnTo>
                  <a:lnTo>
                    <a:pt x="23" y="4642"/>
                  </a:lnTo>
                  <a:lnTo>
                    <a:pt x="1" y="4982"/>
                  </a:lnTo>
                  <a:lnTo>
                    <a:pt x="1" y="5118"/>
                  </a:lnTo>
                  <a:lnTo>
                    <a:pt x="69" y="5118"/>
                  </a:lnTo>
                  <a:lnTo>
                    <a:pt x="137" y="5163"/>
                  </a:lnTo>
                  <a:lnTo>
                    <a:pt x="182" y="5186"/>
                  </a:lnTo>
                  <a:lnTo>
                    <a:pt x="363" y="5276"/>
                  </a:lnTo>
                  <a:lnTo>
                    <a:pt x="522" y="5389"/>
                  </a:lnTo>
                  <a:lnTo>
                    <a:pt x="703" y="5480"/>
                  </a:lnTo>
                  <a:lnTo>
                    <a:pt x="861" y="5570"/>
                  </a:lnTo>
                  <a:lnTo>
                    <a:pt x="1042" y="5661"/>
                  </a:lnTo>
                  <a:lnTo>
                    <a:pt x="1201" y="5752"/>
                  </a:lnTo>
                  <a:lnTo>
                    <a:pt x="1382" y="5842"/>
                  </a:lnTo>
                  <a:lnTo>
                    <a:pt x="1540" y="5933"/>
                  </a:lnTo>
                  <a:lnTo>
                    <a:pt x="1722" y="6046"/>
                  </a:lnTo>
                  <a:lnTo>
                    <a:pt x="1880" y="6136"/>
                  </a:lnTo>
                  <a:lnTo>
                    <a:pt x="2061" y="6227"/>
                  </a:lnTo>
                  <a:lnTo>
                    <a:pt x="2220" y="6318"/>
                  </a:lnTo>
                  <a:lnTo>
                    <a:pt x="2401" y="6408"/>
                  </a:lnTo>
                  <a:lnTo>
                    <a:pt x="2559" y="6499"/>
                  </a:lnTo>
                  <a:lnTo>
                    <a:pt x="2741" y="6612"/>
                  </a:lnTo>
                  <a:lnTo>
                    <a:pt x="2899" y="6703"/>
                  </a:lnTo>
                  <a:lnTo>
                    <a:pt x="2990" y="6748"/>
                  </a:lnTo>
                  <a:lnTo>
                    <a:pt x="2990" y="6770"/>
                  </a:lnTo>
                  <a:lnTo>
                    <a:pt x="3012" y="6838"/>
                  </a:lnTo>
                  <a:lnTo>
                    <a:pt x="3012" y="6906"/>
                  </a:lnTo>
                  <a:lnTo>
                    <a:pt x="3012" y="6952"/>
                  </a:lnTo>
                  <a:lnTo>
                    <a:pt x="2967" y="7020"/>
                  </a:lnTo>
                  <a:lnTo>
                    <a:pt x="2944" y="7065"/>
                  </a:lnTo>
                  <a:lnTo>
                    <a:pt x="2944" y="7087"/>
                  </a:lnTo>
                  <a:lnTo>
                    <a:pt x="2967" y="7110"/>
                  </a:lnTo>
                  <a:lnTo>
                    <a:pt x="3012" y="7110"/>
                  </a:lnTo>
                  <a:lnTo>
                    <a:pt x="3035" y="7133"/>
                  </a:lnTo>
                  <a:lnTo>
                    <a:pt x="3058" y="7155"/>
                  </a:lnTo>
                  <a:lnTo>
                    <a:pt x="3080" y="7201"/>
                  </a:lnTo>
                  <a:lnTo>
                    <a:pt x="3103" y="7246"/>
                  </a:lnTo>
                  <a:lnTo>
                    <a:pt x="3171" y="7291"/>
                  </a:lnTo>
                  <a:lnTo>
                    <a:pt x="3307" y="7382"/>
                  </a:lnTo>
                  <a:lnTo>
                    <a:pt x="3420" y="7472"/>
                  </a:lnTo>
                  <a:lnTo>
                    <a:pt x="3533" y="7540"/>
                  </a:lnTo>
                  <a:lnTo>
                    <a:pt x="3669" y="7631"/>
                  </a:lnTo>
                  <a:lnTo>
                    <a:pt x="3782" y="7721"/>
                  </a:lnTo>
                  <a:lnTo>
                    <a:pt x="3918" y="7812"/>
                  </a:lnTo>
                  <a:lnTo>
                    <a:pt x="4031" y="7903"/>
                  </a:lnTo>
                  <a:lnTo>
                    <a:pt x="4144" y="7993"/>
                  </a:lnTo>
                  <a:lnTo>
                    <a:pt x="4212" y="8038"/>
                  </a:lnTo>
                  <a:lnTo>
                    <a:pt x="4235" y="8038"/>
                  </a:lnTo>
                  <a:lnTo>
                    <a:pt x="4235" y="8016"/>
                  </a:lnTo>
                  <a:lnTo>
                    <a:pt x="4280" y="7971"/>
                  </a:lnTo>
                  <a:lnTo>
                    <a:pt x="4371" y="7993"/>
                  </a:lnTo>
                  <a:lnTo>
                    <a:pt x="4461" y="7880"/>
                  </a:lnTo>
                  <a:lnTo>
                    <a:pt x="4575" y="7608"/>
                  </a:lnTo>
                  <a:lnTo>
                    <a:pt x="4575" y="7586"/>
                  </a:lnTo>
                  <a:lnTo>
                    <a:pt x="4597" y="7540"/>
                  </a:lnTo>
                  <a:lnTo>
                    <a:pt x="4642" y="7495"/>
                  </a:lnTo>
                  <a:lnTo>
                    <a:pt x="4642" y="7450"/>
                  </a:lnTo>
                  <a:lnTo>
                    <a:pt x="4665" y="7427"/>
                  </a:lnTo>
                  <a:lnTo>
                    <a:pt x="4710" y="7337"/>
                  </a:lnTo>
                  <a:lnTo>
                    <a:pt x="4756" y="7155"/>
                  </a:lnTo>
                  <a:lnTo>
                    <a:pt x="4778" y="7133"/>
                  </a:lnTo>
                  <a:lnTo>
                    <a:pt x="4801" y="7065"/>
                  </a:lnTo>
                  <a:lnTo>
                    <a:pt x="4846" y="6974"/>
                  </a:lnTo>
                  <a:lnTo>
                    <a:pt x="4937" y="6906"/>
                  </a:lnTo>
                  <a:lnTo>
                    <a:pt x="4959" y="6838"/>
                  </a:lnTo>
                  <a:lnTo>
                    <a:pt x="5005" y="6725"/>
                  </a:lnTo>
                  <a:lnTo>
                    <a:pt x="5005" y="6567"/>
                  </a:lnTo>
                  <a:lnTo>
                    <a:pt x="5027" y="6453"/>
                  </a:lnTo>
                  <a:lnTo>
                    <a:pt x="5073" y="6408"/>
                  </a:lnTo>
                  <a:lnTo>
                    <a:pt x="5186" y="6363"/>
                  </a:lnTo>
                  <a:lnTo>
                    <a:pt x="5367" y="6340"/>
                  </a:lnTo>
                  <a:lnTo>
                    <a:pt x="5503" y="6227"/>
                  </a:lnTo>
                  <a:lnTo>
                    <a:pt x="5503" y="6182"/>
                  </a:lnTo>
                  <a:lnTo>
                    <a:pt x="5571" y="6136"/>
                  </a:lnTo>
                  <a:lnTo>
                    <a:pt x="5593" y="6069"/>
                  </a:lnTo>
                  <a:lnTo>
                    <a:pt x="5571" y="6023"/>
                  </a:lnTo>
                  <a:lnTo>
                    <a:pt x="5571" y="5933"/>
                  </a:lnTo>
                  <a:lnTo>
                    <a:pt x="5593" y="5955"/>
                  </a:lnTo>
                  <a:lnTo>
                    <a:pt x="5616" y="5955"/>
                  </a:lnTo>
                  <a:lnTo>
                    <a:pt x="5639" y="5910"/>
                  </a:lnTo>
                  <a:lnTo>
                    <a:pt x="5639" y="5887"/>
                  </a:lnTo>
                  <a:lnTo>
                    <a:pt x="5707" y="5887"/>
                  </a:lnTo>
                  <a:lnTo>
                    <a:pt x="5729" y="5910"/>
                  </a:lnTo>
                  <a:lnTo>
                    <a:pt x="5865" y="5865"/>
                  </a:lnTo>
                  <a:lnTo>
                    <a:pt x="5956" y="5820"/>
                  </a:lnTo>
                  <a:lnTo>
                    <a:pt x="6069" y="5684"/>
                  </a:lnTo>
                  <a:lnTo>
                    <a:pt x="6069" y="5616"/>
                  </a:lnTo>
                  <a:lnTo>
                    <a:pt x="6069" y="5570"/>
                  </a:lnTo>
                  <a:lnTo>
                    <a:pt x="5978" y="5480"/>
                  </a:lnTo>
                  <a:lnTo>
                    <a:pt x="5843" y="5299"/>
                  </a:lnTo>
                  <a:lnTo>
                    <a:pt x="5752" y="5163"/>
                  </a:lnTo>
                  <a:lnTo>
                    <a:pt x="5639" y="5027"/>
                  </a:lnTo>
                  <a:lnTo>
                    <a:pt x="5639" y="4914"/>
                  </a:lnTo>
                  <a:lnTo>
                    <a:pt x="5639" y="4574"/>
                  </a:lnTo>
                  <a:lnTo>
                    <a:pt x="5639" y="3918"/>
                  </a:lnTo>
                  <a:lnTo>
                    <a:pt x="5616" y="3261"/>
                  </a:lnTo>
                  <a:lnTo>
                    <a:pt x="5616" y="2582"/>
                  </a:lnTo>
                  <a:lnTo>
                    <a:pt x="5616" y="2242"/>
                  </a:lnTo>
                  <a:lnTo>
                    <a:pt x="5616" y="2106"/>
                  </a:lnTo>
                  <a:lnTo>
                    <a:pt x="5639" y="2083"/>
                  </a:lnTo>
                  <a:lnTo>
                    <a:pt x="5752" y="1970"/>
                  </a:lnTo>
                  <a:lnTo>
                    <a:pt x="5933" y="1812"/>
                  </a:lnTo>
                  <a:lnTo>
                    <a:pt x="6137" y="1495"/>
                  </a:lnTo>
                  <a:lnTo>
                    <a:pt x="6250" y="1336"/>
                  </a:lnTo>
                  <a:lnTo>
                    <a:pt x="6363" y="1200"/>
                  </a:lnTo>
                  <a:lnTo>
                    <a:pt x="6024" y="1200"/>
                  </a:lnTo>
                  <a:lnTo>
                    <a:pt x="5933" y="1223"/>
                  </a:lnTo>
                  <a:lnTo>
                    <a:pt x="5820" y="1223"/>
                  </a:lnTo>
                  <a:lnTo>
                    <a:pt x="5752" y="1200"/>
                  </a:lnTo>
                  <a:lnTo>
                    <a:pt x="5707" y="1178"/>
                  </a:lnTo>
                  <a:lnTo>
                    <a:pt x="5661" y="1132"/>
                  </a:lnTo>
                  <a:lnTo>
                    <a:pt x="5548" y="1019"/>
                  </a:lnTo>
                  <a:lnTo>
                    <a:pt x="5458" y="951"/>
                  </a:lnTo>
                  <a:lnTo>
                    <a:pt x="5276" y="1042"/>
                  </a:lnTo>
                  <a:lnTo>
                    <a:pt x="5095" y="1110"/>
                  </a:lnTo>
                  <a:lnTo>
                    <a:pt x="4869" y="1223"/>
                  </a:lnTo>
                  <a:lnTo>
                    <a:pt x="4733" y="1291"/>
                  </a:lnTo>
                  <a:lnTo>
                    <a:pt x="4688" y="1382"/>
                  </a:lnTo>
                  <a:lnTo>
                    <a:pt x="4575" y="1517"/>
                  </a:lnTo>
                  <a:lnTo>
                    <a:pt x="4484" y="1585"/>
                  </a:lnTo>
                  <a:lnTo>
                    <a:pt x="4461" y="1608"/>
                  </a:lnTo>
                  <a:lnTo>
                    <a:pt x="4235" y="1585"/>
                  </a:lnTo>
                  <a:lnTo>
                    <a:pt x="4167" y="1563"/>
                  </a:lnTo>
                  <a:lnTo>
                    <a:pt x="4031" y="1563"/>
                  </a:lnTo>
                  <a:lnTo>
                    <a:pt x="3873" y="1517"/>
                  </a:lnTo>
                  <a:lnTo>
                    <a:pt x="3737" y="1495"/>
                  </a:lnTo>
                  <a:lnTo>
                    <a:pt x="3624" y="1495"/>
                  </a:lnTo>
                  <a:lnTo>
                    <a:pt x="3442" y="1472"/>
                  </a:lnTo>
                  <a:lnTo>
                    <a:pt x="3329" y="1449"/>
                  </a:lnTo>
                  <a:lnTo>
                    <a:pt x="3216" y="1382"/>
                  </a:lnTo>
                  <a:lnTo>
                    <a:pt x="3080" y="1291"/>
                  </a:lnTo>
                  <a:lnTo>
                    <a:pt x="2922" y="1178"/>
                  </a:lnTo>
                  <a:lnTo>
                    <a:pt x="2763" y="1087"/>
                  </a:lnTo>
                  <a:lnTo>
                    <a:pt x="2582" y="974"/>
                  </a:lnTo>
                  <a:lnTo>
                    <a:pt x="2401" y="861"/>
                  </a:lnTo>
                  <a:lnTo>
                    <a:pt x="2356" y="838"/>
                  </a:lnTo>
                  <a:lnTo>
                    <a:pt x="2107" y="838"/>
                  </a:lnTo>
                  <a:lnTo>
                    <a:pt x="1903" y="815"/>
                  </a:lnTo>
                  <a:lnTo>
                    <a:pt x="1699" y="815"/>
                  </a:lnTo>
                  <a:lnTo>
                    <a:pt x="1654" y="770"/>
                  </a:lnTo>
                  <a:lnTo>
                    <a:pt x="1608" y="680"/>
                  </a:lnTo>
                  <a:lnTo>
                    <a:pt x="1563" y="612"/>
                  </a:lnTo>
                  <a:lnTo>
                    <a:pt x="1495" y="544"/>
                  </a:lnTo>
                  <a:lnTo>
                    <a:pt x="1473" y="431"/>
                  </a:lnTo>
                  <a:lnTo>
                    <a:pt x="1495" y="295"/>
                  </a:lnTo>
                  <a:lnTo>
                    <a:pt x="1518" y="249"/>
                  </a:lnTo>
                  <a:lnTo>
                    <a:pt x="1518" y="227"/>
                  </a:lnTo>
                  <a:lnTo>
                    <a:pt x="1518" y="159"/>
                  </a:lnTo>
                  <a:lnTo>
                    <a:pt x="1473" y="114"/>
                  </a:lnTo>
                  <a:lnTo>
                    <a:pt x="1246" y="46"/>
                  </a:lnTo>
                  <a:lnTo>
                    <a:pt x="1223" y="68"/>
                  </a:lnTo>
                  <a:lnTo>
                    <a:pt x="1178" y="91"/>
                  </a:lnTo>
                  <a:lnTo>
                    <a:pt x="1110" y="91"/>
                  </a:lnTo>
                  <a:lnTo>
                    <a:pt x="1088" y="68"/>
                  </a:lnTo>
                  <a:lnTo>
                    <a:pt x="1088" y="23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4973250" y="2828050"/>
              <a:ext cx="218525" cy="106425"/>
            </a:xfrm>
            <a:custGeom>
              <a:rect b="b" l="l" r="r" t="t"/>
              <a:pathLst>
                <a:path extrusionOk="0" h="4257" w="8741">
                  <a:moveTo>
                    <a:pt x="2038" y="3442"/>
                  </a:moveTo>
                  <a:lnTo>
                    <a:pt x="2016" y="3487"/>
                  </a:lnTo>
                  <a:lnTo>
                    <a:pt x="1993" y="3532"/>
                  </a:lnTo>
                  <a:lnTo>
                    <a:pt x="1971" y="3510"/>
                  </a:lnTo>
                  <a:lnTo>
                    <a:pt x="1925" y="3487"/>
                  </a:lnTo>
                  <a:lnTo>
                    <a:pt x="1948" y="3464"/>
                  </a:lnTo>
                  <a:lnTo>
                    <a:pt x="1993" y="3464"/>
                  </a:lnTo>
                  <a:lnTo>
                    <a:pt x="2016" y="3442"/>
                  </a:lnTo>
                  <a:close/>
                  <a:moveTo>
                    <a:pt x="1427" y="3283"/>
                  </a:moveTo>
                  <a:lnTo>
                    <a:pt x="1472" y="3351"/>
                  </a:lnTo>
                  <a:lnTo>
                    <a:pt x="1518" y="3374"/>
                  </a:lnTo>
                  <a:lnTo>
                    <a:pt x="1586" y="3396"/>
                  </a:lnTo>
                  <a:lnTo>
                    <a:pt x="1540" y="3464"/>
                  </a:lnTo>
                  <a:lnTo>
                    <a:pt x="1586" y="3532"/>
                  </a:lnTo>
                  <a:lnTo>
                    <a:pt x="1563" y="3555"/>
                  </a:lnTo>
                  <a:lnTo>
                    <a:pt x="1450" y="3555"/>
                  </a:lnTo>
                  <a:lnTo>
                    <a:pt x="1404" y="3532"/>
                  </a:lnTo>
                  <a:lnTo>
                    <a:pt x="1427" y="3464"/>
                  </a:lnTo>
                  <a:lnTo>
                    <a:pt x="1450" y="3442"/>
                  </a:lnTo>
                  <a:lnTo>
                    <a:pt x="1427" y="3442"/>
                  </a:lnTo>
                  <a:lnTo>
                    <a:pt x="1404" y="3419"/>
                  </a:lnTo>
                  <a:lnTo>
                    <a:pt x="1382" y="3396"/>
                  </a:lnTo>
                  <a:lnTo>
                    <a:pt x="1382" y="3351"/>
                  </a:lnTo>
                  <a:lnTo>
                    <a:pt x="1382" y="3306"/>
                  </a:lnTo>
                  <a:lnTo>
                    <a:pt x="1404" y="3283"/>
                  </a:lnTo>
                  <a:close/>
                  <a:moveTo>
                    <a:pt x="997" y="3555"/>
                  </a:moveTo>
                  <a:lnTo>
                    <a:pt x="1065" y="3578"/>
                  </a:lnTo>
                  <a:lnTo>
                    <a:pt x="1133" y="3578"/>
                  </a:lnTo>
                  <a:lnTo>
                    <a:pt x="1155" y="3600"/>
                  </a:lnTo>
                  <a:lnTo>
                    <a:pt x="1155" y="3623"/>
                  </a:lnTo>
                  <a:lnTo>
                    <a:pt x="1087" y="3646"/>
                  </a:lnTo>
                  <a:lnTo>
                    <a:pt x="1042" y="3646"/>
                  </a:lnTo>
                  <a:lnTo>
                    <a:pt x="1020" y="3623"/>
                  </a:lnTo>
                  <a:lnTo>
                    <a:pt x="997" y="3578"/>
                  </a:lnTo>
                  <a:lnTo>
                    <a:pt x="997" y="3555"/>
                  </a:lnTo>
                  <a:close/>
                  <a:moveTo>
                    <a:pt x="3963" y="0"/>
                  </a:moveTo>
                  <a:lnTo>
                    <a:pt x="3940" y="45"/>
                  </a:lnTo>
                  <a:lnTo>
                    <a:pt x="3895" y="45"/>
                  </a:lnTo>
                  <a:lnTo>
                    <a:pt x="3850" y="68"/>
                  </a:lnTo>
                  <a:lnTo>
                    <a:pt x="3737" y="45"/>
                  </a:lnTo>
                  <a:lnTo>
                    <a:pt x="3691" y="113"/>
                  </a:lnTo>
                  <a:lnTo>
                    <a:pt x="3556" y="181"/>
                  </a:lnTo>
                  <a:lnTo>
                    <a:pt x="3488" y="204"/>
                  </a:lnTo>
                  <a:lnTo>
                    <a:pt x="3442" y="272"/>
                  </a:lnTo>
                  <a:lnTo>
                    <a:pt x="3352" y="589"/>
                  </a:lnTo>
                  <a:lnTo>
                    <a:pt x="3329" y="702"/>
                  </a:lnTo>
                  <a:lnTo>
                    <a:pt x="3374" y="906"/>
                  </a:lnTo>
                  <a:lnTo>
                    <a:pt x="3329" y="883"/>
                  </a:lnTo>
                  <a:lnTo>
                    <a:pt x="3239" y="838"/>
                  </a:lnTo>
                  <a:lnTo>
                    <a:pt x="3216" y="793"/>
                  </a:lnTo>
                  <a:lnTo>
                    <a:pt x="3148" y="770"/>
                  </a:lnTo>
                  <a:lnTo>
                    <a:pt x="2876" y="747"/>
                  </a:lnTo>
                  <a:lnTo>
                    <a:pt x="2831" y="702"/>
                  </a:lnTo>
                  <a:lnTo>
                    <a:pt x="2786" y="657"/>
                  </a:lnTo>
                  <a:lnTo>
                    <a:pt x="2718" y="634"/>
                  </a:lnTo>
                  <a:lnTo>
                    <a:pt x="2627" y="611"/>
                  </a:lnTo>
                  <a:lnTo>
                    <a:pt x="2423" y="521"/>
                  </a:lnTo>
                  <a:lnTo>
                    <a:pt x="2333" y="521"/>
                  </a:lnTo>
                  <a:lnTo>
                    <a:pt x="2061" y="453"/>
                  </a:lnTo>
                  <a:lnTo>
                    <a:pt x="1993" y="453"/>
                  </a:lnTo>
                  <a:lnTo>
                    <a:pt x="1880" y="498"/>
                  </a:lnTo>
                  <a:lnTo>
                    <a:pt x="1812" y="521"/>
                  </a:lnTo>
                  <a:lnTo>
                    <a:pt x="1744" y="498"/>
                  </a:lnTo>
                  <a:lnTo>
                    <a:pt x="1608" y="544"/>
                  </a:lnTo>
                  <a:lnTo>
                    <a:pt x="1540" y="634"/>
                  </a:lnTo>
                  <a:lnTo>
                    <a:pt x="1472" y="702"/>
                  </a:lnTo>
                  <a:lnTo>
                    <a:pt x="1427" y="770"/>
                  </a:lnTo>
                  <a:lnTo>
                    <a:pt x="1404" y="838"/>
                  </a:lnTo>
                  <a:lnTo>
                    <a:pt x="1359" y="883"/>
                  </a:lnTo>
                  <a:lnTo>
                    <a:pt x="1314" y="974"/>
                  </a:lnTo>
                  <a:lnTo>
                    <a:pt x="1314" y="1019"/>
                  </a:lnTo>
                  <a:lnTo>
                    <a:pt x="1359" y="1064"/>
                  </a:lnTo>
                  <a:lnTo>
                    <a:pt x="1382" y="1064"/>
                  </a:lnTo>
                  <a:lnTo>
                    <a:pt x="1427" y="1042"/>
                  </a:lnTo>
                  <a:lnTo>
                    <a:pt x="1495" y="1064"/>
                  </a:lnTo>
                  <a:lnTo>
                    <a:pt x="1563" y="1110"/>
                  </a:lnTo>
                  <a:lnTo>
                    <a:pt x="1586" y="1132"/>
                  </a:lnTo>
                  <a:lnTo>
                    <a:pt x="1586" y="1155"/>
                  </a:lnTo>
                  <a:lnTo>
                    <a:pt x="1427" y="1245"/>
                  </a:lnTo>
                  <a:lnTo>
                    <a:pt x="1337" y="1291"/>
                  </a:lnTo>
                  <a:lnTo>
                    <a:pt x="1291" y="1313"/>
                  </a:lnTo>
                  <a:lnTo>
                    <a:pt x="1269" y="1313"/>
                  </a:lnTo>
                  <a:lnTo>
                    <a:pt x="1246" y="1427"/>
                  </a:lnTo>
                  <a:lnTo>
                    <a:pt x="1178" y="1449"/>
                  </a:lnTo>
                  <a:lnTo>
                    <a:pt x="1110" y="1472"/>
                  </a:lnTo>
                  <a:lnTo>
                    <a:pt x="1065" y="1517"/>
                  </a:lnTo>
                  <a:lnTo>
                    <a:pt x="974" y="1630"/>
                  </a:lnTo>
                  <a:lnTo>
                    <a:pt x="748" y="1789"/>
                  </a:lnTo>
                  <a:lnTo>
                    <a:pt x="748" y="1834"/>
                  </a:lnTo>
                  <a:lnTo>
                    <a:pt x="770" y="1857"/>
                  </a:lnTo>
                  <a:lnTo>
                    <a:pt x="838" y="1879"/>
                  </a:lnTo>
                  <a:lnTo>
                    <a:pt x="929" y="1925"/>
                  </a:lnTo>
                  <a:lnTo>
                    <a:pt x="974" y="1970"/>
                  </a:lnTo>
                  <a:lnTo>
                    <a:pt x="1110" y="1902"/>
                  </a:lnTo>
                  <a:lnTo>
                    <a:pt x="1155" y="1925"/>
                  </a:lnTo>
                  <a:lnTo>
                    <a:pt x="1201" y="1970"/>
                  </a:lnTo>
                  <a:lnTo>
                    <a:pt x="1223" y="2128"/>
                  </a:lnTo>
                  <a:lnTo>
                    <a:pt x="1291" y="2151"/>
                  </a:lnTo>
                  <a:lnTo>
                    <a:pt x="1382" y="2196"/>
                  </a:lnTo>
                  <a:lnTo>
                    <a:pt x="1427" y="2196"/>
                  </a:lnTo>
                  <a:lnTo>
                    <a:pt x="1495" y="2242"/>
                  </a:lnTo>
                  <a:lnTo>
                    <a:pt x="1631" y="2242"/>
                  </a:lnTo>
                  <a:lnTo>
                    <a:pt x="1721" y="2264"/>
                  </a:lnTo>
                  <a:lnTo>
                    <a:pt x="1721" y="2242"/>
                  </a:lnTo>
                  <a:lnTo>
                    <a:pt x="1744" y="2038"/>
                  </a:lnTo>
                  <a:lnTo>
                    <a:pt x="1789" y="2083"/>
                  </a:lnTo>
                  <a:lnTo>
                    <a:pt x="1835" y="2061"/>
                  </a:lnTo>
                  <a:lnTo>
                    <a:pt x="1857" y="2038"/>
                  </a:lnTo>
                  <a:lnTo>
                    <a:pt x="1880" y="2015"/>
                  </a:lnTo>
                  <a:lnTo>
                    <a:pt x="1903" y="1947"/>
                  </a:lnTo>
                  <a:lnTo>
                    <a:pt x="1880" y="1857"/>
                  </a:lnTo>
                  <a:lnTo>
                    <a:pt x="1903" y="1834"/>
                  </a:lnTo>
                  <a:lnTo>
                    <a:pt x="1948" y="1834"/>
                  </a:lnTo>
                  <a:lnTo>
                    <a:pt x="1948" y="1857"/>
                  </a:lnTo>
                  <a:lnTo>
                    <a:pt x="1971" y="1925"/>
                  </a:lnTo>
                  <a:lnTo>
                    <a:pt x="2016" y="1947"/>
                  </a:lnTo>
                  <a:lnTo>
                    <a:pt x="2038" y="1970"/>
                  </a:lnTo>
                  <a:lnTo>
                    <a:pt x="2061" y="2015"/>
                  </a:lnTo>
                  <a:lnTo>
                    <a:pt x="2084" y="2061"/>
                  </a:lnTo>
                  <a:lnTo>
                    <a:pt x="2106" y="2196"/>
                  </a:lnTo>
                  <a:lnTo>
                    <a:pt x="2174" y="2196"/>
                  </a:lnTo>
                  <a:lnTo>
                    <a:pt x="2242" y="2219"/>
                  </a:lnTo>
                  <a:lnTo>
                    <a:pt x="2288" y="2196"/>
                  </a:lnTo>
                  <a:lnTo>
                    <a:pt x="2333" y="2219"/>
                  </a:lnTo>
                  <a:lnTo>
                    <a:pt x="2333" y="2264"/>
                  </a:lnTo>
                  <a:lnTo>
                    <a:pt x="2333" y="2332"/>
                  </a:lnTo>
                  <a:lnTo>
                    <a:pt x="2355" y="2378"/>
                  </a:lnTo>
                  <a:lnTo>
                    <a:pt x="2378" y="2378"/>
                  </a:lnTo>
                  <a:lnTo>
                    <a:pt x="2423" y="2355"/>
                  </a:lnTo>
                  <a:lnTo>
                    <a:pt x="2491" y="2355"/>
                  </a:lnTo>
                  <a:lnTo>
                    <a:pt x="2537" y="2378"/>
                  </a:lnTo>
                  <a:lnTo>
                    <a:pt x="2605" y="2423"/>
                  </a:lnTo>
                  <a:lnTo>
                    <a:pt x="2695" y="2513"/>
                  </a:lnTo>
                  <a:lnTo>
                    <a:pt x="2718" y="2536"/>
                  </a:lnTo>
                  <a:lnTo>
                    <a:pt x="2854" y="2536"/>
                  </a:lnTo>
                  <a:lnTo>
                    <a:pt x="2876" y="2559"/>
                  </a:lnTo>
                  <a:lnTo>
                    <a:pt x="2944" y="2559"/>
                  </a:lnTo>
                  <a:lnTo>
                    <a:pt x="2989" y="2536"/>
                  </a:lnTo>
                  <a:lnTo>
                    <a:pt x="3103" y="2581"/>
                  </a:lnTo>
                  <a:lnTo>
                    <a:pt x="3103" y="2604"/>
                  </a:lnTo>
                  <a:lnTo>
                    <a:pt x="3080" y="2627"/>
                  </a:lnTo>
                  <a:lnTo>
                    <a:pt x="2808" y="2762"/>
                  </a:lnTo>
                  <a:lnTo>
                    <a:pt x="2786" y="2808"/>
                  </a:lnTo>
                  <a:lnTo>
                    <a:pt x="2740" y="2853"/>
                  </a:lnTo>
                  <a:lnTo>
                    <a:pt x="2672" y="2898"/>
                  </a:lnTo>
                  <a:lnTo>
                    <a:pt x="2650" y="2898"/>
                  </a:lnTo>
                  <a:lnTo>
                    <a:pt x="2514" y="2830"/>
                  </a:lnTo>
                  <a:lnTo>
                    <a:pt x="2491" y="2853"/>
                  </a:lnTo>
                  <a:lnTo>
                    <a:pt x="2491" y="2876"/>
                  </a:lnTo>
                  <a:lnTo>
                    <a:pt x="2491" y="2898"/>
                  </a:lnTo>
                  <a:lnTo>
                    <a:pt x="2514" y="2966"/>
                  </a:lnTo>
                  <a:lnTo>
                    <a:pt x="2514" y="2989"/>
                  </a:lnTo>
                  <a:lnTo>
                    <a:pt x="2491" y="3012"/>
                  </a:lnTo>
                  <a:lnTo>
                    <a:pt x="2401" y="2989"/>
                  </a:lnTo>
                  <a:lnTo>
                    <a:pt x="2378" y="2989"/>
                  </a:lnTo>
                  <a:lnTo>
                    <a:pt x="2378" y="2966"/>
                  </a:lnTo>
                  <a:lnTo>
                    <a:pt x="2355" y="2966"/>
                  </a:lnTo>
                  <a:lnTo>
                    <a:pt x="2310" y="2989"/>
                  </a:lnTo>
                  <a:lnTo>
                    <a:pt x="2197" y="3079"/>
                  </a:lnTo>
                  <a:lnTo>
                    <a:pt x="2174" y="3147"/>
                  </a:lnTo>
                  <a:lnTo>
                    <a:pt x="2152" y="3170"/>
                  </a:lnTo>
                  <a:lnTo>
                    <a:pt x="2129" y="3193"/>
                  </a:lnTo>
                  <a:lnTo>
                    <a:pt x="2084" y="3193"/>
                  </a:lnTo>
                  <a:lnTo>
                    <a:pt x="2016" y="3238"/>
                  </a:lnTo>
                  <a:lnTo>
                    <a:pt x="1948" y="3283"/>
                  </a:lnTo>
                  <a:lnTo>
                    <a:pt x="1925" y="3261"/>
                  </a:lnTo>
                  <a:lnTo>
                    <a:pt x="1925" y="3215"/>
                  </a:lnTo>
                  <a:lnTo>
                    <a:pt x="1812" y="3215"/>
                  </a:lnTo>
                  <a:lnTo>
                    <a:pt x="1767" y="3193"/>
                  </a:lnTo>
                  <a:lnTo>
                    <a:pt x="1699" y="3147"/>
                  </a:lnTo>
                  <a:lnTo>
                    <a:pt x="1472" y="3147"/>
                  </a:lnTo>
                  <a:lnTo>
                    <a:pt x="1404" y="3170"/>
                  </a:lnTo>
                  <a:lnTo>
                    <a:pt x="1359" y="3193"/>
                  </a:lnTo>
                  <a:lnTo>
                    <a:pt x="1382" y="3215"/>
                  </a:lnTo>
                  <a:lnTo>
                    <a:pt x="1359" y="3238"/>
                  </a:lnTo>
                  <a:lnTo>
                    <a:pt x="1201" y="3306"/>
                  </a:lnTo>
                  <a:lnTo>
                    <a:pt x="1110" y="3351"/>
                  </a:lnTo>
                  <a:lnTo>
                    <a:pt x="1110" y="3442"/>
                  </a:lnTo>
                  <a:lnTo>
                    <a:pt x="1087" y="3464"/>
                  </a:lnTo>
                  <a:lnTo>
                    <a:pt x="1042" y="3487"/>
                  </a:lnTo>
                  <a:lnTo>
                    <a:pt x="1020" y="3487"/>
                  </a:lnTo>
                  <a:lnTo>
                    <a:pt x="974" y="3374"/>
                  </a:lnTo>
                  <a:lnTo>
                    <a:pt x="906" y="3374"/>
                  </a:lnTo>
                  <a:lnTo>
                    <a:pt x="816" y="3329"/>
                  </a:lnTo>
                  <a:lnTo>
                    <a:pt x="657" y="3261"/>
                  </a:lnTo>
                  <a:lnTo>
                    <a:pt x="589" y="3238"/>
                  </a:lnTo>
                  <a:lnTo>
                    <a:pt x="431" y="3283"/>
                  </a:lnTo>
                  <a:lnTo>
                    <a:pt x="227" y="3329"/>
                  </a:lnTo>
                  <a:lnTo>
                    <a:pt x="204" y="3374"/>
                  </a:lnTo>
                  <a:lnTo>
                    <a:pt x="182" y="3419"/>
                  </a:lnTo>
                  <a:lnTo>
                    <a:pt x="182" y="3442"/>
                  </a:lnTo>
                  <a:lnTo>
                    <a:pt x="204" y="3487"/>
                  </a:lnTo>
                  <a:lnTo>
                    <a:pt x="204" y="3510"/>
                  </a:lnTo>
                  <a:lnTo>
                    <a:pt x="159" y="3532"/>
                  </a:lnTo>
                  <a:lnTo>
                    <a:pt x="114" y="3487"/>
                  </a:lnTo>
                  <a:lnTo>
                    <a:pt x="69" y="3464"/>
                  </a:lnTo>
                  <a:lnTo>
                    <a:pt x="46" y="3532"/>
                  </a:lnTo>
                  <a:lnTo>
                    <a:pt x="1" y="3623"/>
                  </a:lnTo>
                  <a:lnTo>
                    <a:pt x="1" y="3691"/>
                  </a:lnTo>
                  <a:lnTo>
                    <a:pt x="46" y="3781"/>
                  </a:lnTo>
                  <a:lnTo>
                    <a:pt x="46" y="3917"/>
                  </a:lnTo>
                  <a:lnTo>
                    <a:pt x="182" y="3917"/>
                  </a:lnTo>
                  <a:lnTo>
                    <a:pt x="295" y="3872"/>
                  </a:lnTo>
                  <a:lnTo>
                    <a:pt x="340" y="3872"/>
                  </a:lnTo>
                  <a:lnTo>
                    <a:pt x="431" y="3895"/>
                  </a:lnTo>
                  <a:lnTo>
                    <a:pt x="725" y="3895"/>
                  </a:lnTo>
                  <a:lnTo>
                    <a:pt x="748" y="3872"/>
                  </a:lnTo>
                  <a:lnTo>
                    <a:pt x="770" y="3872"/>
                  </a:lnTo>
                  <a:lnTo>
                    <a:pt x="793" y="3917"/>
                  </a:lnTo>
                  <a:lnTo>
                    <a:pt x="929" y="3872"/>
                  </a:lnTo>
                  <a:lnTo>
                    <a:pt x="1065" y="3872"/>
                  </a:lnTo>
                  <a:lnTo>
                    <a:pt x="1087" y="3895"/>
                  </a:lnTo>
                  <a:lnTo>
                    <a:pt x="1155" y="3985"/>
                  </a:lnTo>
                  <a:lnTo>
                    <a:pt x="1201" y="4030"/>
                  </a:lnTo>
                  <a:lnTo>
                    <a:pt x="1246" y="4053"/>
                  </a:lnTo>
                  <a:lnTo>
                    <a:pt x="1404" y="4030"/>
                  </a:lnTo>
                  <a:lnTo>
                    <a:pt x="1450" y="3963"/>
                  </a:lnTo>
                  <a:lnTo>
                    <a:pt x="1495" y="3940"/>
                  </a:lnTo>
                  <a:lnTo>
                    <a:pt x="1563" y="3940"/>
                  </a:lnTo>
                  <a:lnTo>
                    <a:pt x="1631" y="3917"/>
                  </a:lnTo>
                  <a:lnTo>
                    <a:pt x="1654" y="3872"/>
                  </a:lnTo>
                  <a:lnTo>
                    <a:pt x="1721" y="3849"/>
                  </a:lnTo>
                  <a:lnTo>
                    <a:pt x="1767" y="3849"/>
                  </a:lnTo>
                  <a:lnTo>
                    <a:pt x="1812" y="3872"/>
                  </a:lnTo>
                  <a:lnTo>
                    <a:pt x="1812" y="3895"/>
                  </a:lnTo>
                  <a:lnTo>
                    <a:pt x="1812" y="3940"/>
                  </a:lnTo>
                  <a:lnTo>
                    <a:pt x="1812" y="3963"/>
                  </a:lnTo>
                  <a:lnTo>
                    <a:pt x="1835" y="4008"/>
                  </a:lnTo>
                  <a:lnTo>
                    <a:pt x="1948" y="4008"/>
                  </a:lnTo>
                  <a:lnTo>
                    <a:pt x="1993" y="4030"/>
                  </a:lnTo>
                  <a:lnTo>
                    <a:pt x="1993" y="4076"/>
                  </a:lnTo>
                  <a:lnTo>
                    <a:pt x="1971" y="4144"/>
                  </a:lnTo>
                  <a:lnTo>
                    <a:pt x="2016" y="4189"/>
                  </a:lnTo>
                  <a:lnTo>
                    <a:pt x="2038" y="4189"/>
                  </a:lnTo>
                  <a:lnTo>
                    <a:pt x="2197" y="4098"/>
                  </a:lnTo>
                  <a:lnTo>
                    <a:pt x="2242" y="4098"/>
                  </a:lnTo>
                  <a:lnTo>
                    <a:pt x="2265" y="4144"/>
                  </a:lnTo>
                  <a:lnTo>
                    <a:pt x="2310" y="4189"/>
                  </a:lnTo>
                  <a:lnTo>
                    <a:pt x="2378" y="4257"/>
                  </a:lnTo>
                  <a:lnTo>
                    <a:pt x="2401" y="4234"/>
                  </a:lnTo>
                  <a:lnTo>
                    <a:pt x="2423" y="4189"/>
                  </a:lnTo>
                  <a:lnTo>
                    <a:pt x="2491" y="4121"/>
                  </a:lnTo>
                  <a:lnTo>
                    <a:pt x="2582" y="4098"/>
                  </a:lnTo>
                  <a:lnTo>
                    <a:pt x="2650" y="4076"/>
                  </a:lnTo>
                  <a:lnTo>
                    <a:pt x="2695" y="4076"/>
                  </a:lnTo>
                  <a:lnTo>
                    <a:pt x="2899" y="4098"/>
                  </a:lnTo>
                  <a:lnTo>
                    <a:pt x="3080" y="4098"/>
                  </a:lnTo>
                  <a:lnTo>
                    <a:pt x="3171" y="4076"/>
                  </a:lnTo>
                  <a:lnTo>
                    <a:pt x="3261" y="4030"/>
                  </a:lnTo>
                  <a:lnTo>
                    <a:pt x="3306" y="4008"/>
                  </a:lnTo>
                  <a:lnTo>
                    <a:pt x="3374" y="3985"/>
                  </a:lnTo>
                  <a:lnTo>
                    <a:pt x="3442" y="3985"/>
                  </a:lnTo>
                  <a:lnTo>
                    <a:pt x="3488" y="4008"/>
                  </a:lnTo>
                  <a:lnTo>
                    <a:pt x="3556" y="3985"/>
                  </a:lnTo>
                  <a:lnTo>
                    <a:pt x="3646" y="3963"/>
                  </a:lnTo>
                  <a:lnTo>
                    <a:pt x="3691" y="3917"/>
                  </a:lnTo>
                  <a:lnTo>
                    <a:pt x="3714" y="3872"/>
                  </a:lnTo>
                  <a:lnTo>
                    <a:pt x="3714" y="3849"/>
                  </a:lnTo>
                  <a:lnTo>
                    <a:pt x="3691" y="3736"/>
                  </a:lnTo>
                  <a:lnTo>
                    <a:pt x="3669" y="3691"/>
                  </a:lnTo>
                  <a:lnTo>
                    <a:pt x="3646" y="3646"/>
                  </a:lnTo>
                  <a:lnTo>
                    <a:pt x="3669" y="3623"/>
                  </a:lnTo>
                  <a:lnTo>
                    <a:pt x="3691" y="3555"/>
                  </a:lnTo>
                  <a:lnTo>
                    <a:pt x="3737" y="3464"/>
                  </a:lnTo>
                  <a:lnTo>
                    <a:pt x="3782" y="3396"/>
                  </a:lnTo>
                  <a:lnTo>
                    <a:pt x="3805" y="3374"/>
                  </a:lnTo>
                  <a:lnTo>
                    <a:pt x="3850" y="3351"/>
                  </a:lnTo>
                  <a:lnTo>
                    <a:pt x="3986" y="3351"/>
                  </a:lnTo>
                  <a:lnTo>
                    <a:pt x="4122" y="3283"/>
                  </a:lnTo>
                  <a:lnTo>
                    <a:pt x="4280" y="3147"/>
                  </a:lnTo>
                  <a:lnTo>
                    <a:pt x="4325" y="3125"/>
                  </a:lnTo>
                  <a:lnTo>
                    <a:pt x="4393" y="3102"/>
                  </a:lnTo>
                  <a:lnTo>
                    <a:pt x="4439" y="3102"/>
                  </a:lnTo>
                  <a:lnTo>
                    <a:pt x="4461" y="3079"/>
                  </a:lnTo>
                  <a:lnTo>
                    <a:pt x="4416" y="2989"/>
                  </a:lnTo>
                  <a:lnTo>
                    <a:pt x="4439" y="2966"/>
                  </a:lnTo>
                  <a:lnTo>
                    <a:pt x="4439" y="2944"/>
                  </a:lnTo>
                  <a:lnTo>
                    <a:pt x="4484" y="2921"/>
                  </a:lnTo>
                  <a:lnTo>
                    <a:pt x="4574" y="2966"/>
                  </a:lnTo>
                  <a:lnTo>
                    <a:pt x="4665" y="2966"/>
                  </a:lnTo>
                  <a:lnTo>
                    <a:pt x="4778" y="2944"/>
                  </a:lnTo>
                  <a:lnTo>
                    <a:pt x="5005" y="2785"/>
                  </a:lnTo>
                  <a:lnTo>
                    <a:pt x="5027" y="2785"/>
                  </a:lnTo>
                  <a:lnTo>
                    <a:pt x="5050" y="2808"/>
                  </a:lnTo>
                  <a:lnTo>
                    <a:pt x="5073" y="2898"/>
                  </a:lnTo>
                  <a:lnTo>
                    <a:pt x="5095" y="3102"/>
                  </a:lnTo>
                  <a:lnTo>
                    <a:pt x="5118" y="3125"/>
                  </a:lnTo>
                  <a:lnTo>
                    <a:pt x="5276" y="3125"/>
                  </a:lnTo>
                  <a:lnTo>
                    <a:pt x="5390" y="3057"/>
                  </a:lnTo>
                  <a:lnTo>
                    <a:pt x="5435" y="3034"/>
                  </a:lnTo>
                  <a:lnTo>
                    <a:pt x="5503" y="3057"/>
                  </a:lnTo>
                  <a:lnTo>
                    <a:pt x="5548" y="3012"/>
                  </a:lnTo>
                  <a:lnTo>
                    <a:pt x="5571" y="2989"/>
                  </a:lnTo>
                  <a:lnTo>
                    <a:pt x="5639" y="3079"/>
                  </a:lnTo>
                  <a:lnTo>
                    <a:pt x="5684" y="3034"/>
                  </a:lnTo>
                  <a:lnTo>
                    <a:pt x="5752" y="2966"/>
                  </a:lnTo>
                  <a:lnTo>
                    <a:pt x="5797" y="2898"/>
                  </a:lnTo>
                  <a:lnTo>
                    <a:pt x="5842" y="2830"/>
                  </a:lnTo>
                  <a:lnTo>
                    <a:pt x="5865" y="2740"/>
                  </a:lnTo>
                  <a:lnTo>
                    <a:pt x="5888" y="2672"/>
                  </a:lnTo>
                  <a:lnTo>
                    <a:pt x="5910" y="2627"/>
                  </a:lnTo>
                  <a:lnTo>
                    <a:pt x="5933" y="2581"/>
                  </a:lnTo>
                  <a:lnTo>
                    <a:pt x="6024" y="2423"/>
                  </a:lnTo>
                  <a:lnTo>
                    <a:pt x="6091" y="2378"/>
                  </a:lnTo>
                  <a:lnTo>
                    <a:pt x="6159" y="2355"/>
                  </a:lnTo>
                  <a:lnTo>
                    <a:pt x="6318" y="2378"/>
                  </a:lnTo>
                  <a:lnTo>
                    <a:pt x="6386" y="2378"/>
                  </a:lnTo>
                  <a:lnTo>
                    <a:pt x="6635" y="2400"/>
                  </a:lnTo>
                  <a:lnTo>
                    <a:pt x="6748" y="2378"/>
                  </a:lnTo>
                  <a:lnTo>
                    <a:pt x="6816" y="2332"/>
                  </a:lnTo>
                  <a:lnTo>
                    <a:pt x="6929" y="2332"/>
                  </a:lnTo>
                  <a:lnTo>
                    <a:pt x="7065" y="2310"/>
                  </a:lnTo>
                  <a:lnTo>
                    <a:pt x="7246" y="2106"/>
                  </a:lnTo>
                  <a:lnTo>
                    <a:pt x="7246" y="2061"/>
                  </a:lnTo>
                  <a:lnTo>
                    <a:pt x="7246" y="2015"/>
                  </a:lnTo>
                  <a:lnTo>
                    <a:pt x="7314" y="1947"/>
                  </a:lnTo>
                  <a:lnTo>
                    <a:pt x="7405" y="1902"/>
                  </a:lnTo>
                  <a:lnTo>
                    <a:pt x="7563" y="1811"/>
                  </a:lnTo>
                  <a:lnTo>
                    <a:pt x="7880" y="1630"/>
                  </a:lnTo>
                  <a:lnTo>
                    <a:pt x="7993" y="1562"/>
                  </a:lnTo>
                  <a:lnTo>
                    <a:pt x="8039" y="1562"/>
                  </a:lnTo>
                  <a:lnTo>
                    <a:pt x="8152" y="1540"/>
                  </a:lnTo>
                  <a:lnTo>
                    <a:pt x="8356" y="1449"/>
                  </a:lnTo>
                  <a:lnTo>
                    <a:pt x="8424" y="1336"/>
                  </a:lnTo>
                  <a:lnTo>
                    <a:pt x="8492" y="1313"/>
                  </a:lnTo>
                  <a:lnTo>
                    <a:pt x="8718" y="1313"/>
                  </a:lnTo>
                  <a:lnTo>
                    <a:pt x="8741" y="1291"/>
                  </a:lnTo>
                  <a:lnTo>
                    <a:pt x="8741" y="1268"/>
                  </a:lnTo>
                  <a:lnTo>
                    <a:pt x="8741" y="1200"/>
                  </a:lnTo>
                  <a:lnTo>
                    <a:pt x="8718" y="1132"/>
                  </a:lnTo>
                  <a:lnTo>
                    <a:pt x="8605" y="1019"/>
                  </a:lnTo>
                  <a:lnTo>
                    <a:pt x="8492" y="906"/>
                  </a:lnTo>
                  <a:lnTo>
                    <a:pt x="8401" y="861"/>
                  </a:lnTo>
                  <a:lnTo>
                    <a:pt x="8152" y="861"/>
                  </a:lnTo>
                  <a:lnTo>
                    <a:pt x="8107" y="815"/>
                  </a:lnTo>
                  <a:lnTo>
                    <a:pt x="8061" y="747"/>
                  </a:lnTo>
                  <a:lnTo>
                    <a:pt x="7993" y="702"/>
                  </a:lnTo>
                  <a:lnTo>
                    <a:pt x="7926" y="634"/>
                  </a:lnTo>
                  <a:lnTo>
                    <a:pt x="7880" y="521"/>
                  </a:lnTo>
                  <a:lnTo>
                    <a:pt x="7858" y="498"/>
                  </a:lnTo>
                  <a:lnTo>
                    <a:pt x="7812" y="521"/>
                  </a:lnTo>
                  <a:lnTo>
                    <a:pt x="7722" y="521"/>
                  </a:lnTo>
                  <a:lnTo>
                    <a:pt x="7676" y="498"/>
                  </a:lnTo>
                  <a:lnTo>
                    <a:pt x="7586" y="498"/>
                  </a:lnTo>
                  <a:lnTo>
                    <a:pt x="7473" y="453"/>
                  </a:lnTo>
                  <a:lnTo>
                    <a:pt x="7382" y="408"/>
                  </a:lnTo>
                  <a:lnTo>
                    <a:pt x="7201" y="408"/>
                  </a:lnTo>
                  <a:lnTo>
                    <a:pt x="6975" y="430"/>
                  </a:lnTo>
                  <a:lnTo>
                    <a:pt x="6816" y="385"/>
                  </a:lnTo>
                  <a:lnTo>
                    <a:pt x="6658" y="362"/>
                  </a:lnTo>
                  <a:lnTo>
                    <a:pt x="6567" y="385"/>
                  </a:lnTo>
                  <a:lnTo>
                    <a:pt x="6544" y="362"/>
                  </a:lnTo>
                  <a:lnTo>
                    <a:pt x="6363" y="362"/>
                  </a:lnTo>
                  <a:lnTo>
                    <a:pt x="6205" y="294"/>
                  </a:lnTo>
                  <a:lnTo>
                    <a:pt x="6137" y="294"/>
                  </a:lnTo>
                  <a:lnTo>
                    <a:pt x="5888" y="340"/>
                  </a:lnTo>
                  <a:lnTo>
                    <a:pt x="5774" y="362"/>
                  </a:lnTo>
                  <a:lnTo>
                    <a:pt x="5548" y="340"/>
                  </a:lnTo>
                  <a:lnTo>
                    <a:pt x="5208" y="340"/>
                  </a:lnTo>
                  <a:lnTo>
                    <a:pt x="5118" y="453"/>
                  </a:lnTo>
                  <a:lnTo>
                    <a:pt x="5095" y="476"/>
                  </a:lnTo>
                  <a:lnTo>
                    <a:pt x="4869" y="453"/>
                  </a:lnTo>
                  <a:lnTo>
                    <a:pt x="4620" y="362"/>
                  </a:lnTo>
                  <a:lnTo>
                    <a:pt x="4439" y="294"/>
                  </a:lnTo>
                  <a:lnTo>
                    <a:pt x="4280" y="204"/>
                  </a:lnTo>
                  <a:lnTo>
                    <a:pt x="4076" y="68"/>
                  </a:lnTo>
                  <a:lnTo>
                    <a:pt x="396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5630450" y="3483550"/>
              <a:ext cx="104750" cy="87200"/>
            </a:xfrm>
            <a:custGeom>
              <a:rect b="b" l="l" r="r" t="t"/>
              <a:pathLst>
                <a:path extrusionOk="0" h="3488" w="4190">
                  <a:moveTo>
                    <a:pt x="544" y="2695"/>
                  </a:moveTo>
                  <a:lnTo>
                    <a:pt x="521" y="2717"/>
                  </a:lnTo>
                  <a:lnTo>
                    <a:pt x="521" y="2763"/>
                  </a:lnTo>
                  <a:lnTo>
                    <a:pt x="544" y="2785"/>
                  </a:lnTo>
                  <a:lnTo>
                    <a:pt x="567" y="2785"/>
                  </a:lnTo>
                  <a:lnTo>
                    <a:pt x="567" y="2695"/>
                  </a:lnTo>
                  <a:close/>
                  <a:moveTo>
                    <a:pt x="703" y="3193"/>
                  </a:moveTo>
                  <a:lnTo>
                    <a:pt x="748" y="3261"/>
                  </a:lnTo>
                  <a:lnTo>
                    <a:pt x="793" y="3238"/>
                  </a:lnTo>
                  <a:lnTo>
                    <a:pt x="703" y="3193"/>
                  </a:lnTo>
                  <a:close/>
                  <a:moveTo>
                    <a:pt x="4122" y="0"/>
                  </a:moveTo>
                  <a:lnTo>
                    <a:pt x="4076" y="46"/>
                  </a:lnTo>
                  <a:lnTo>
                    <a:pt x="4031" y="113"/>
                  </a:lnTo>
                  <a:lnTo>
                    <a:pt x="4008" y="136"/>
                  </a:lnTo>
                  <a:lnTo>
                    <a:pt x="3941" y="91"/>
                  </a:lnTo>
                  <a:lnTo>
                    <a:pt x="3918" y="113"/>
                  </a:lnTo>
                  <a:lnTo>
                    <a:pt x="3873" y="181"/>
                  </a:lnTo>
                  <a:lnTo>
                    <a:pt x="3805" y="249"/>
                  </a:lnTo>
                  <a:lnTo>
                    <a:pt x="3759" y="249"/>
                  </a:lnTo>
                  <a:lnTo>
                    <a:pt x="3737" y="227"/>
                  </a:lnTo>
                  <a:lnTo>
                    <a:pt x="3714" y="272"/>
                  </a:lnTo>
                  <a:lnTo>
                    <a:pt x="3669" y="317"/>
                  </a:lnTo>
                  <a:lnTo>
                    <a:pt x="3533" y="317"/>
                  </a:lnTo>
                  <a:lnTo>
                    <a:pt x="3510" y="272"/>
                  </a:lnTo>
                  <a:lnTo>
                    <a:pt x="3442" y="227"/>
                  </a:lnTo>
                  <a:lnTo>
                    <a:pt x="3397" y="181"/>
                  </a:lnTo>
                  <a:lnTo>
                    <a:pt x="3374" y="181"/>
                  </a:lnTo>
                  <a:lnTo>
                    <a:pt x="3329" y="136"/>
                  </a:lnTo>
                  <a:lnTo>
                    <a:pt x="3307" y="113"/>
                  </a:lnTo>
                  <a:lnTo>
                    <a:pt x="3261" y="159"/>
                  </a:lnTo>
                  <a:lnTo>
                    <a:pt x="3193" y="204"/>
                  </a:lnTo>
                  <a:lnTo>
                    <a:pt x="3103" y="204"/>
                  </a:lnTo>
                  <a:lnTo>
                    <a:pt x="3057" y="272"/>
                  </a:lnTo>
                  <a:lnTo>
                    <a:pt x="2922" y="295"/>
                  </a:lnTo>
                  <a:lnTo>
                    <a:pt x="2899" y="295"/>
                  </a:lnTo>
                  <a:lnTo>
                    <a:pt x="2922" y="363"/>
                  </a:lnTo>
                  <a:lnTo>
                    <a:pt x="2990" y="476"/>
                  </a:lnTo>
                  <a:lnTo>
                    <a:pt x="3012" y="544"/>
                  </a:lnTo>
                  <a:lnTo>
                    <a:pt x="2967" y="657"/>
                  </a:lnTo>
                  <a:lnTo>
                    <a:pt x="2831" y="634"/>
                  </a:lnTo>
                  <a:lnTo>
                    <a:pt x="2786" y="612"/>
                  </a:lnTo>
                  <a:lnTo>
                    <a:pt x="2740" y="544"/>
                  </a:lnTo>
                  <a:lnTo>
                    <a:pt x="2718" y="521"/>
                  </a:lnTo>
                  <a:lnTo>
                    <a:pt x="2537" y="453"/>
                  </a:lnTo>
                  <a:lnTo>
                    <a:pt x="2423" y="498"/>
                  </a:lnTo>
                  <a:lnTo>
                    <a:pt x="2401" y="498"/>
                  </a:lnTo>
                  <a:lnTo>
                    <a:pt x="2356" y="453"/>
                  </a:lnTo>
                  <a:lnTo>
                    <a:pt x="2310" y="408"/>
                  </a:lnTo>
                  <a:lnTo>
                    <a:pt x="2288" y="363"/>
                  </a:lnTo>
                  <a:lnTo>
                    <a:pt x="2265" y="317"/>
                  </a:lnTo>
                  <a:lnTo>
                    <a:pt x="2220" y="363"/>
                  </a:lnTo>
                  <a:lnTo>
                    <a:pt x="2174" y="408"/>
                  </a:lnTo>
                  <a:lnTo>
                    <a:pt x="2152" y="408"/>
                  </a:lnTo>
                  <a:lnTo>
                    <a:pt x="2129" y="385"/>
                  </a:lnTo>
                  <a:lnTo>
                    <a:pt x="2106" y="340"/>
                  </a:lnTo>
                  <a:lnTo>
                    <a:pt x="2106" y="295"/>
                  </a:lnTo>
                  <a:lnTo>
                    <a:pt x="2016" y="249"/>
                  </a:lnTo>
                  <a:lnTo>
                    <a:pt x="1948" y="227"/>
                  </a:lnTo>
                  <a:lnTo>
                    <a:pt x="1789" y="272"/>
                  </a:lnTo>
                  <a:lnTo>
                    <a:pt x="1654" y="272"/>
                  </a:lnTo>
                  <a:lnTo>
                    <a:pt x="1518" y="249"/>
                  </a:lnTo>
                  <a:lnTo>
                    <a:pt x="1382" y="295"/>
                  </a:lnTo>
                  <a:lnTo>
                    <a:pt x="1178" y="295"/>
                  </a:lnTo>
                  <a:lnTo>
                    <a:pt x="1133" y="272"/>
                  </a:lnTo>
                  <a:lnTo>
                    <a:pt x="1020" y="249"/>
                  </a:lnTo>
                  <a:lnTo>
                    <a:pt x="974" y="249"/>
                  </a:lnTo>
                  <a:lnTo>
                    <a:pt x="884" y="272"/>
                  </a:lnTo>
                  <a:lnTo>
                    <a:pt x="793" y="295"/>
                  </a:lnTo>
                  <a:lnTo>
                    <a:pt x="703" y="317"/>
                  </a:lnTo>
                  <a:lnTo>
                    <a:pt x="567" y="385"/>
                  </a:lnTo>
                  <a:lnTo>
                    <a:pt x="454" y="476"/>
                  </a:lnTo>
                  <a:lnTo>
                    <a:pt x="431" y="544"/>
                  </a:lnTo>
                  <a:lnTo>
                    <a:pt x="386" y="612"/>
                  </a:lnTo>
                  <a:lnTo>
                    <a:pt x="318" y="702"/>
                  </a:lnTo>
                  <a:lnTo>
                    <a:pt x="227" y="815"/>
                  </a:lnTo>
                  <a:lnTo>
                    <a:pt x="182" y="861"/>
                  </a:lnTo>
                  <a:lnTo>
                    <a:pt x="182" y="883"/>
                  </a:lnTo>
                  <a:lnTo>
                    <a:pt x="182" y="929"/>
                  </a:lnTo>
                  <a:lnTo>
                    <a:pt x="1" y="929"/>
                  </a:lnTo>
                  <a:lnTo>
                    <a:pt x="1" y="951"/>
                  </a:lnTo>
                  <a:lnTo>
                    <a:pt x="1" y="1155"/>
                  </a:lnTo>
                  <a:lnTo>
                    <a:pt x="23" y="1246"/>
                  </a:lnTo>
                  <a:lnTo>
                    <a:pt x="69" y="1336"/>
                  </a:lnTo>
                  <a:lnTo>
                    <a:pt x="114" y="1381"/>
                  </a:lnTo>
                  <a:lnTo>
                    <a:pt x="137" y="1540"/>
                  </a:lnTo>
                  <a:lnTo>
                    <a:pt x="137" y="1653"/>
                  </a:lnTo>
                  <a:lnTo>
                    <a:pt x="250" y="1744"/>
                  </a:lnTo>
                  <a:lnTo>
                    <a:pt x="295" y="1812"/>
                  </a:lnTo>
                  <a:lnTo>
                    <a:pt x="340" y="1857"/>
                  </a:lnTo>
                  <a:lnTo>
                    <a:pt x="318" y="1902"/>
                  </a:lnTo>
                  <a:lnTo>
                    <a:pt x="295" y="1993"/>
                  </a:lnTo>
                  <a:lnTo>
                    <a:pt x="318" y="2129"/>
                  </a:lnTo>
                  <a:lnTo>
                    <a:pt x="476" y="2423"/>
                  </a:lnTo>
                  <a:lnTo>
                    <a:pt x="476" y="2400"/>
                  </a:lnTo>
                  <a:lnTo>
                    <a:pt x="499" y="2378"/>
                  </a:lnTo>
                  <a:lnTo>
                    <a:pt x="544" y="2446"/>
                  </a:lnTo>
                  <a:lnTo>
                    <a:pt x="544" y="2536"/>
                  </a:lnTo>
                  <a:lnTo>
                    <a:pt x="635" y="2627"/>
                  </a:lnTo>
                  <a:lnTo>
                    <a:pt x="612" y="2717"/>
                  </a:lnTo>
                  <a:lnTo>
                    <a:pt x="612" y="2831"/>
                  </a:lnTo>
                  <a:lnTo>
                    <a:pt x="612" y="2944"/>
                  </a:lnTo>
                  <a:lnTo>
                    <a:pt x="657" y="3080"/>
                  </a:lnTo>
                  <a:lnTo>
                    <a:pt x="816" y="3080"/>
                  </a:lnTo>
                  <a:lnTo>
                    <a:pt x="861" y="3034"/>
                  </a:lnTo>
                  <a:lnTo>
                    <a:pt x="906" y="2944"/>
                  </a:lnTo>
                  <a:lnTo>
                    <a:pt x="952" y="2898"/>
                  </a:lnTo>
                  <a:lnTo>
                    <a:pt x="997" y="2921"/>
                  </a:lnTo>
                  <a:lnTo>
                    <a:pt x="1042" y="2966"/>
                  </a:lnTo>
                  <a:lnTo>
                    <a:pt x="1110" y="3102"/>
                  </a:lnTo>
                  <a:lnTo>
                    <a:pt x="1065" y="3193"/>
                  </a:lnTo>
                  <a:lnTo>
                    <a:pt x="997" y="3238"/>
                  </a:lnTo>
                  <a:lnTo>
                    <a:pt x="952" y="3283"/>
                  </a:lnTo>
                  <a:lnTo>
                    <a:pt x="952" y="3329"/>
                  </a:lnTo>
                  <a:lnTo>
                    <a:pt x="997" y="3374"/>
                  </a:lnTo>
                  <a:lnTo>
                    <a:pt x="1065" y="3397"/>
                  </a:lnTo>
                  <a:lnTo>
                    <a:pt x="1201" y="3351"/>
                  </a:lnTo>
                  <a:lnTo>
                    <a:pt x="1223" y="3283"/>
                  </a:lnTo>
                  <a:lnTo>
                    <a:pt x="1246" y="3283"/>
                  </a:lnTo>
                  <a:lnTo>
                    <a:pt x="1269" y="3329"/>
                  </a:lnTo>
                  <a:lnTo>
                    <a:pt x="1540" y="3374"/>
                  </a:lnTo>
                  <a:lnTo>
                    <a:pt x="1676" y="3487"/>
                  </a:lnTo>
                  <a:lnTo>
                    <a:pt x="1699" y="3465"/>
                  </a:lnTo>
                  <a:lnTo>
                    <a:pt x="1744" y="3442"/>
                  </a:lnTo>
                  <a:lnTo>
                    <a:pt x="1767" y="3397"/>
                  </a:lnTo>
                  <a:lnTo>
                    <a:pt x="1971" y="3397"/>
                  </a:lnTo>
                  <a:lnTo>
                    <a:pt x="1993" y="3374"/>
                  </a:lnTo>
                  <a:lnTo>
                    <a:pt x="2039" y="3329"/>
                  </a:lnTo>
                  <a:lnTo>
                    <a:pt x="2106" y="3283"/>
                  </a:lnTo>
                  <a:lnTo>
                    <a:pt x="2152" y="3238"/>
                  </a:lnTo>
                  <a:lnTo>
                    <a:pt x="2174" y="3215"/>
                  </a:lnTo>
                  <a:lnTo>
                    <a:pt x="2152" y="3170"/>
                  </a:lnTo>
                  <a:lnTo>
                    <a:pt x="2152" y="3102"/>
                  </a:lnTo>
                  <a:lnTo>
                    <a:pt x="2152" y="3080"/>
                  </a:lnTo>
                  <a:lnTo>
                    <a:pt x="2242" y="3080"/>
                  </a:lnTo>
                  <a:lnTo>
                    <a:pt x="2356" y="3125"/>
                  </a:lnTo>
                  <a:lnTo>
                    <a:pt x="2378" y="3125"/>
                  </a:lnTo>
                  <a:lnTo>
                    <a:pt x="2423" y="3057"/>
                  </a:lnTo>
                  <a:lnTo>
                    <a:pt x="2491" y="3057"/>
                  </a:lnTo>
                  <a:lnTo>
                    <a:pt x="2582" y="3034"/>
                  </a:lnTo>
                  <a:lnTo>
                    <a:pt x="2673" y="3012"/>
                  </a:lnTo>
                  <a:lnTo>
                    <a:pt x="2718" y="3012"/>
                  </a:lnTo>
                  <a:lnTo>
                    <a:pt x="2763" y="3057"/>
                  </a:lnTo>
                  <a:lnTo>
                    <a:pt x="2808" y="3125"/>
                  </a:lnTo>
                  <a:lnTo>
                    <a:pt x="2876" y="3102"/>
                  </a:lnTo>
                  <a:lnTo>
                    <a:pt x="2899" y="3125"/>
                  </a:lnTo>
                  <a:lnTo>
                    <a:pt x="2990" y="3170"/>
                  </a:lnTo>
                  <a:lnTo>
                    <a:pt x="3057" y="3170"/>
                  </a:lnTo>
                  <a:lnTo>
                    <a:pt x="3012" y="3080"/>
                  </a:lnTo>
                  <a:lnTo>
                    <a:pt x="3057" y="2989"/>
                  </a:lnTo>
                  <a:lnTo>
                    <a:pt x="3035" y="2966"/>
                  </a:lnTo>
                  <a:lnTo>
                    <a:pt x="2990" y="2944"/>
                  </a:lnTo>
                  <a:lnTo>
                    <a:pt x="2831" y="2808"/>
                  </a:lnTo>
                  <a:lnTo>
                    <a:pt x="2808" y="2763"/>
                  </a:lnTo>
                  <a:lnTo>
                    <a:pt x="2808" y="2717"/>
                  </a:lnTo>
                  <a:lnTo>
                    <a:pt x="2808" y="2627"/>
                  </a:lnTo>
                  <a:lnTo>
                    <a:pt x="2786" y="2559"/>
                  </a:lnTo>
                  <a:lnTo>
                    <a:pt x="2786" y="2514"/>
                  </a:lnTo>
                  <a:lnTo>
                    <a:pt x="2808" y="2491"/>
                  </a:lnTo>
                  <a:lnTo>
                    <a:pt x="2854" y="2491"/>
                  </a:lnTo>
                  <a:lnTo>
                    <a:pt x="2876" y="2468"/>
                  </a:lnTo>
                  <a:lnTo>
                    <a:pt x="2922" y="2400"/>
                  </a:lnTo>
                  <a:lnTo>
                    <a:pt x="2990" y="2400"/>
                  </a:lnTo>
                  <a:lnTo>
                    <a:pt x="3103" y="2446"/>
                  </a:lnTo>
                  <a:lnTo>
                    <a:pt x="3193" y="2468"/>
                  </a:lnTo>
                  <a:lnTo>
                    <a:pt x="3239" y="2446"/>
                  </a:lnTo>
                  <a:lnTo>
                    <a:pt x="3239" y="2423"/>
                  </a:lnTo>
                  <a:lnTo>
                    <a:pt x="3239" y="2264"/>
                  </a:lnTo>
                  <a:lnTo>
                    <a:pt x="3239" y="2242"/>
                  </a:lnTo>
                  <a:lnTo>
                    <a:pt x="3307" y="2219"/>
                  </a:lnTo>
                  <a:lnTo>
                    <a:pt x="3465" y="2219"/>
                  </a:lnTo>
                  <a:lnTo>
                    <a:pt x="3533" y="2151"/>
                  </a:lnTo>
                  <a:lnTo>
                    <a:pt x="3646" y="2129"/>
                  </a:lnTo>
                  <a:lnTo>
                    <a:pt x="3759" y="2061"/>
                  </a:lnTo>
                  <a:lnTo>
                    <a:pt x="3827" y="1970"/>
                  </a:lnTo>
                  <a:lnTo>
                    <a:pt x="3873" y="1947"/>
                  </a:lnTo>
                  <a:lnTo>
                    <a:pt x="3963" y="1947"/>
                  </a:lnTo>
                  <a:lnTo>
                    <a:pt x="4031" y="1993"/>
                  </a:lnTo>
                  <a:lnTo>
                    <a:pt x="4076" y="1970"/>
                  </a:lnTo>
                  <a:lnTo>
                    <a:pt x="4122" y="1902"/>
                  </a:lnTo>
                  <a:lnTo>
                    <a:pt x="4144" y="1857"/>
                  </a:lnTo>
                  <a:lnTo>
                    <a:pt x="4144" y="1766"/>
                  </a:lnTo>
                  <a:lnTo>
                    <a:pt x="4144" y="1630"/>
                  </a:lnTo>
                  <a:lnTo>
                    <a:pt x="4122" y="1517"/>
                  </a:lnTo>
                  <a:lnTo>
                    <a:pt x="4099" y="1449"/>
                  </a:lnTo>
                  <a:lnTo>
                    <a:pt x="4099" y="1359"/>
                  </a:lnTo>
                  <a:lnTo>
                    <a:pt x="4144" y="1200"/>
                  </a:lnTo>
                  <a:lnTo>
                    <a:pt x="4190" y="1042"/>
                  </a:lnTo>
                  <a:lnTo>
                    <a:pt x="4190" y="974"/>
                  </a:lnTo>
                  <a:lnTo>
                    <a:pt x="4122" y="861"/>
                  </a:lnTo>
                  <a:lnTo>
                    <a:pt x="4076" y="725"/>
                  </a:lnTo>
                  <a:lnTo>
                    <a:pt x="4031" y="589"/>
                  </a:lnTo>
                  <a:lnTo>
                    <a:pt x="4008" y="566"/>
                  </a:lnTo>
                  <a:lnTo>
                    <a:pt x="3986" y="521"/>
                  </a:lnTo>
                  <a:lnTo>
                    <a:pt x="3986" y="476"/>
                  </a:lnTo>
                  <a:lnTo>
                    <a:pt x="4008" y="340"/>
                  </a:lnTo>
                  <a:lnTo>
                    <a:pt x="4008" y="272"/>
                  </a:lnTo>
                  <a:lnTo>
                    <a:pt x="4076" y="204"/>
                  </a:lnTo>
                  <a:lnTo>
                    <a:pt x="4099" y="136"/>
                  </a:lnTo>
                  <a:lnTo>
                    <a:pt x="4144" y="46"/>
                  </a:lnTo>
                  <a:lnTo>
                    <a:pt x="412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5"/>
            <p:cNvSpPr/>
            <p:nvPr/>
          </p:nvSpPr>
          <p:spPr>
            <a:xfrm>
              <a:off x="432850" y="3699775"/>
              <a:ext cx="6917350" cy="304575"/>
            </a:xfrm>
            <a:custGeom>
              <a:rect b="b" l="l" r="r" t="t"/>
              <a:pathLst>
                <a:path extrusionOk="0" h="12183" w="276694">
                  <a:moveTo>
                    <a:pt x="0" y="23"/>
                  </a:moveTo>
                  <a:lnTo>
                    <a:pt x="23" y="46"/>
                  </a:lnTo>
                  <a:lnTo>
                    <a:pt x="23" y="23"/>
                  </a:lnTo>
                  <a:close/>
                  <a:moveTo>
                    <a:pt x="23" y="1"/>
                  </a:moveTo>
                  <a:lnTo>
                    <a:pt x="23" y="23"/>
                  </a:lnTo>
                  <a:lnTo>
                    <a:pt x="45" y="23"/>
                  </a:lnTo>
                  <a:lnTo>
                    <a:pt x="68" y="46"/>
                  </a:lnTo>
                  <a:lnTo>
                    <a:pt x="91" y="69"/>
                  </a:lnTo>
                  <a:lnTo>
                    <a:pt x="45" y="69"/>
                  </a:lnTo>
                  <a:lnTo>
                    <a:pt x="68" y="91"/>
                  </a:lnTo>
                  <a:lnTo>
                    <a:pt x="113" y="91"/>
                  </a:lnTo>
                  <a:lnTo>
                    <a:pt x="113" y="69"/>
                  </a:lnTo>
                  <a:lnTo>
                    <a:pt x="45" y="1"/>
                  </a:lnTo>
                  <a:close/>
                  <a:moveTo>
                    <a:pt x="264013" y="612"/>
                  </a:moveTo>
                  <a:lnTo>
                    <a:pt x="263945" y="635"/>
                  </a:lnTo>
                  <a:lnTo>
                    <a:pt x="263968" y="657"/>
                  </a:lnTo>
                  <a:lnTo>
                    <a:pt x="264013" y="612"/>
                  </a:lnTo>
                  <a:close/>
                  <a:moveTo>
                    <a:pt x="263900" y="657"/>
                  </a:moveTo>
                  <a:lnTo>
                    <a:pt x="263855" y="703"/>
                  </a:lnTo>
                  <a:lnTo>
                    <a:pt x="263923" y="680"/>
                  </a:lnTo>
                  <a:lnTo>
                    <a:pt x="263945" y="680"/>
                  </a:lnTo>
                  <a:lnTo>
                    <a:pt x="263945" y="657"/>
                  </a:lnTo>
                  <a:close/>
                  <a:moveTo>
                    <a:pt x="263991" y="1563"/>
                  </a:moveTo>
                  <a:lnTo>
                    <a:pt x="264013" y="1608"/>
                  </a:lnTo>
                  <a:lnTo>
                    <a:pt x="264058" y="1654"/>
                  </a:lnTo>
                  <a:lnTo>
                    <a:pt x="264058" y="1631"/>
                  </a:lnTo>
                  <a:lnTo>
                    <a:pt x="264036" y="1586"/>
                  </a:lnTo>
                  <a:lnTo>
                    <a:pt x="264013" y="1586"/>
                  </a:lnTo>
                  <a:lnTo>
                    <a:pt x="263991" y="1563"/>
                  </a:lnTo>
                  <a:close/>
                  <a:moveTo>
                    <a:pt x="1517" y="1495"/>
                  </a:moveTo>
                  <a:lnTo>
                    <a:pt x="1630" y="1563"/>
                  </a:lnTo>
                  <a:lnTo>
                    <a:pt x="1608" y="1563"/>
                  </a:lnTo>
                  <a:lnTo>
                    <a:pt x="1562" y="1631"/>
                  </a:lnTo>
                  <a:lnTo>
                    <a:pt x="1517" y="1608"/>
                  </a:lnTo>
                  <a:lnTo>
                    <a:pt x="1494" y="1563"/>
                  </a:lnTo>
                  <a:lnTo>
                    <a:pt x="1449" y="1586"/>
                  </a:lnTo>
                  <a:lnTo>
                    <a:pt x="1585" y="1676"/>
                  </a:lnTo>
                  <a:lnTo>
                    <a:pt x="1721" y="1722"/>
                  </a:lnTo>
                  <a:lnTo>
                    <a:pt x="1766" y="1722"/>
                  </a:lnTo>
                  <a:lnTo>
                    <a:pt x="1630" y="1631"/>
                  </a:lnTo>
                  <a:lnTo>
                    <a:pt x="1653" y="1540"/>
                  </a:lnTo>
                  <a:lnTo>
                    <a:pt x="1562" y="1495"/>
                  </a:lnTo>
                  <a:close/>
                  <a:moveTo>
                    <a:pt x="264058" y="1654"/>
                  </a:moveTo>
                  <a:lnTo>
                    <a:pt x="264058" y="1722"/>
                  </a:lnTo>
                  <a:lnTo>
                    <a:pt x="264036" y="1744"/>
                  </a:lnTo>
                  <a:lnTo>
                    <a:pt x="264058" y="1744"/>
                  </a:lnTo>
                  <a:lnTo>
                    <a:pt x="264081" y="1722"/>
                  </a:lnTo>
                  <a:lnTo>
                    <a:pt x="264081" y="1699"/>
                  </a:lnTo>
                  <a:lnTo>
                    <a:pt x="264081" y="1676"/>
                  </a:lnTo>
                  <a:lnTo>
                    <a:pt x="264058" y="1654"/>
                  </a:lnTo>
                  <a:close/>
                  <a:moveTo>
                    <a:pt x="264149" y="1993"/>
                  </a:moveTo>
                  <a:lnTo>
                    <a:pt x="264058" y="2016"/>
                  </a:lnTo>
                  <a:lnTo>
                    <a:pt x="264058" y="2039"/>
                  </a:lnTo>
                  <a:lnTo>
                    <a:pt x="264081" y="2039"/>
                  </a:lnTo>
                  <a:lnTo>
                    <a:pt x="264126" y="2016"/>
                  </a:lnTo>
                  <a:lnTo>
                    <a:pt x="264172" y="2016"/>
                  </a:lnTo>
                  <a:lnTo>
                    <a:pt x="264172" y="1993"/>
                  </a:lnTo>
                  <a:close/>
                  <a:moveTo>
                    <a:pt x="264036" y="2288"/>
                  </a:moveTo>
                  <a:lnTo>
                    <a:pt x="264036" y="2310"/>
                  </a:lnTo>
                  <a:lnTo>
                    <a:pt x="264058" y="2310"/>
                  </a:lnTo>
                  <a:lnTo>
                    <a:pt x="264081" y="2333"/>
                  </a:lnTo>
                  <a:lnTo>
                    <a:pt x="264081" y="2378"/>
                  </a:lnTo>
                  <a:lnTo>
                    <a:pt x="264104" y="2356"/>
                  </a:lnTo>
                  <a:lnTo>
                    <a:pt x="264104" y="2333"/>
                  </a:lnTo>
                  <a:lnTo>
                    <a:pt x="264058" y="2288"/>
                  </a:lnTo>
                  <a:close/>
                  <a:moveTo>
                    <a:pt x="264081" y="2378"/>
                  </a:moveTo>
                  <a:lnTo>
                    <a:pt x="264013" y="2423"/>
                  </a:lnTo>
                  <a:lnTo>
                    <a:pt x="264036" y="2423"/>
                  </a:lnTo>
                  <a:lnTo>
                    <a:pt x="264081" y="2378"/>
                  </a:lnTo>
                  <a:close/>
                  <a:moveTo>
                    <a:pt x="265145" y="3556"/>
                  </a:moveTo>
                  <a:lnTo>
                    <a:pt x="265168" y="3578"/>
                  </a:lnTo>
                  <a:lnTo>
                    <a:pt x="265191" y="3601"/>
                  </a:lnTo>
                  <a:lnTo>
                    <a:pt x="265213" y="3691"/>
                  </a:lnTo>
                  <a:lnTo>
                    <a:pt x="265213" y="3737"/>
                  </a:lnTo>
                  <a:lnTo>
                    <a:pt x="265236" y="3714"/>
                  </a:lnTo>
                  <a:lnTo>
                    <a:pt x="265236" y="3669"/>
                  </a:lnTo>
                  <a:lnTo>
                    <a:pt x="265213" y="3601"/>
                  </a:lnTo>
                  <a:lnTo>
                    <a:pt x="265191" y="3578"/>
                  </a:lnTo>
                  <a:lnTo>
                    <a:pt x="265145" y="3556"/>
                  </a:lnTo>
                  <a:close/>
                  <a:moveTo>
                    <a:pt x="261273" y="3759"/>
                  </a:moveTo>
                  <a:lnTo>
                    <a:pt x="261273" y="3782"/>
                  </a:lnTo>
                  <a:lnTo>
                    <a:pt x="261296" y="3782"/>
                  </a:lnTo>
                  <a:lnTo>
                    <a:pt x="261296" y="3759"/>
                  </a:lnTo>
                  <a:close/>
                  <a:moveTo>
                    <a:pt x="265394" y="3986"/>
                  </a:moveTo>
                  <a:lnTo>
                    <a:pt x="265417" y="4031"/>
                  </a:lnTo>
                  <a:lnTo>
                    <a:pt x="265440" y="4076"/>
                  </a:lnTo>
                  <a:lnTo>
                    <a:pt x="265462" y="4099"/>
                  </a:lnTo>
                  <a:lnTo>
                    <a:pt x="265440" y="4054"/>
                  </a:lnTo>
                  <a:lnTo>
                    <a:pt x="265440" y="4031"/>
                  </a:lnTo>
                  <a:lnTo>
                    <a:pt x="265417" y="4008"/>
                  </a:lnTo>
                  <a:lnTo>
                    <a:pt x="265394" y="3986"/>
                  </a:lnTo>
                  <a:close/>
                  <a:moveTo>
                    <a:pt x="276195" y="5322"/>
                  </a:moveTo>
                  <a:lnTo>
                    <a:pt x="276218" y="5344"/>
                  </a:lnTo>
                  <a:lnTo>
                    <a:pt x="276218" y="5322"/>
                  </a:lnTo>
                  <a:close/>
                  <a:moveTo>
                    <a:pt x="276670" y="5548"/>
                  </a:moveTo>
                  <a:lnTo>
                    <a:pt x="276670" y="5571"/>
                  </a:lnTo>
                  <a:lnTo>
                    <a:pt x="276693" y="5571"/>
                  </a:lnTo>
                  <a:lnTo>
                    <a:pt x="276693" y="5548"/>
                  </a:lnTo>
                  <a:close/>
                  <a:moveTo>
                    <a:pt x="3510" y="6273"/>
                  </a:moveTo>
                  <a:lnTo>
                    <a:pt x="3487" y="6295"/>
                  </a:lnTo>
                  <a:lnTo>
                    <a:pt x="3510" y="6318"/>
                  </a:lnTo>
                  <a:lnTo>
                    <a:pt x="3532" y="6318"/>
                  </a:lnTo>
                  <a:lnTo>
                    <a:pt x="3532" y="6295"/>
                  </a:lnTo>
                  <a:lnTo>
                    <a:pt x="3555" y="6273"/>
                  </a:lnTo>
                  <a:close/>
                  <a:moveTo>
                    <a:pt x="276557" y="6590"/>
                  </a:moveTo>
                  <a:lnTo>
                    <a:pt x="276535" y="6612"/>
                  </a:lnTo>
                  <a:lnTo>
                    <a:pt x="276557" y="6612"/>
                  </a:lnTo>
                  <a:lnTo>
                    <a:pt x="276557" y="6590"/>
                  </a:lnTo>
                  <a:close/>
                  <a:moveTo>
                    <a:pt x="275787" y="6635"/>
                  </a:moveTo>
                  <a:lnTo>
                    <a:pt x="275765" y="6658"/>
                  </a:lnTo>
                  <a:lnTo>
                    <a:pt x="275787" y="6658"/>
                  </a:lnTo>
                  <a:lnTo>
                    <a:pt x="275787" y="6635"/>
                  </a:lnTo>
                  <a:close/>
                  <a:moveTo>
                    <a:pt x="2762" y="7518"/>
                  </a:moveTo>
                  <a:lnTo>
                    <a:pt x="2762" y="7541"/>
                  </a:lnTo>
                  <a:lnTo>
                    <a:pt x="2808" y="7541"/>
                  </a:lnTo>
                  <a:lnTo>
                    <a:pt x="2808" y="7518"/>
                  </a:lnTo>
                  <a:close/>
                  <a:moveTo>
                    <a:pt x="6023" y="12137"/>
                  </a:moveTo>
                  <a:lnTo>
                    <a:pt x="6023" y="12160"/>
                  </a:lnTo>
                  <a:lnTo>
                    <a:pt x="6023" y="12182"/>
                  </a:lnTo>
                  <a:lnTo>
                    <a:pt x="6046" y="12182"/>
                  </a:lnTo>
                  <a:lnTo>
                    <a:pt x="6046" y="12160"/>
                  </a:lnTo>
                  <a:lnTo>
                    <a:pt x="6046" y="1213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5"/>
            <p:cNvSpPr/>
            <p:nvPr/>
          </p:nvSpPr>
          <p:spPr>
            <a:xfrm>
              <a:off x="4457000" y="4002625"/>
              <a:ext cx="25500" cy="20400"/>
            </a:xfrm>
            <a:custGeom>
              <a:rect b="b" l="l" r="r" t="t"/>
              <a:pathLst>
                <a:path extrusionOk="0" h="816" w="1020">
                  <a:moveTo>
                    <a:pt x="91" y="0"/>
                  </a:moveTo>
                  <a:lnTo>
                    <a:pt x="46" y="23"/>
                  </a:lnTo>
                  <a:lnTo>
                    <a:pt x="23" y="68"/>
                  </a:lnTo>
                  <a:lnTo>
                    <a:pt x="1" y="317"/>
                  </a:lnTo>
                  <a:lnTo>
                    <a:pt x="46" y="385"/>
                  </a:lnTo>
                  <a:lnTo>
                    <a:pt x="91" y="408"/>
                  </a:lnTo>
                  <a:lnTo>
                    <a:pt x="159" y="453"/>
                  </a:lnTo>
                  <a:lnTo>
                    <a:pt x="182" y="431"/>
                  </a:lnTo>
                  <a:lnTo>
                    <a:pt x="204" y="408"/>
                  </a:lnTo>
                  <a:lnTo>
                    <a:pt x="159" y="317"/>
                  </a:lnTo>
                  <a:lnTo>
                    <a:pt x="114" y="204"/>
                  </a:lnTo>
                  <a:lnTo>
                    <a:pt x="114" y="46"/>
                  </a:lnTo>
                  <a:lnTo>
                    <a:pt x="91" y="0"/>
                  </a:lnTo>
                  <a:close/>
                  <a:moveTo>
                    <a:pt x="318" y="725"/>
                  </a:moveTo>
                  <a:lnTo>
                    <a:pt x="318" y="748"/>
                  </a:lnTo>
                  <a:lnTo>
                    <a:pt x="340" y="793"/>
                  </a:lnTo>
                  <a:lnTo>
                    <a:pt x="499" y="816"/>
                  </a:lnTo>
                  <a:lnTo>
                    <a:pt x="499" y="816"/>
                  </a:lnTo>
                  <a:lnTo>
                    <a:pt x="431" y="770"/>
                  </a:lnTo>
                  <a:lnTo>
                    <a:pt x="363" y="725"/>
                  </a:lnTo>
                  <a:close/>
                  <a:moveTo>
                    <a:pt x="974" y="567"/>
                  </a:moveTo>
                  <a:lnTo>
                    <a:pt x="929" y="589"/>
                  </a:lnTo>
                  <a:lnTo>
                    <a:pt x="929" y="612"/>
                  </a:lnTo>
                  <a:lnTo>
                    <a:pt x="906" y="657"/>
                  </a:lnTo>
                  <a:lnTo>
                    <a:pt x="770" y="657"/>
                  </a:lnTo>
                  <a:lnTo>
                    <a:pt x="906" y="725"/>
                  </a:lnTo>
                  <a:lnTo>
                    <a:pt x="974" y="793"/>
                  </a:lnTo>
                  <a:lnTo>
                    <a:pt x="997" y="816"/>
                  </a:lnTo>
                  <a:lnTo>
                    <a:pt x="1019" y="770"/>
                  </a:lnTo>
                  <a:lnTo>
                    <a:pt x="1019" y="702"/>
                  </a:lnTo>
                  <a:lnTo>
                    <a:pt x="974" y="589"/>
                  </a:lnTo>
                  <a:lnTo>
                    <a:pt x="974" y="56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350675" y="3428075"/>
              <a:ext cx="5675" cy="6250"/>
            </a:xfrm>
            <a:custGeom>
              <a:rect b="b" l="l" r="r" t="t"/>
              <a:pathLst>
                <a:path extrusionOk="0" h="250" w="227">
                  <a:moveTo>
                    <a:pt x="23" y="0"/>
                  </a:moveTo>
                  <a:lnTo>
                    <a:pt x="0" y="23"/>
                  </a:lnTo>
                  <a:lnTo>
                    <a:pt x="0" y="46"/>
                  </a:lnTo>
                  <a:lnTo>
                    <a:pt x="0" y="68"/>
                  </a:lnTo>
                  <a:lnTo>
                    <a:pt x="46" y="91"/>
                  </a:lnTo>
                  <a:lnTo>
                    <a:pt x="114" y="113"/>
                  </a:lnTo>
                  <a:lnTo>
                    <a:pt x="91" y="46"/>
                  </a:lnTo>
                  <a:lnTo>
                    <a:pt x="23" y="0"/>
                  </a:lnTo>
                  <a:close/>
                  <a:moveTo>
                    <a:pt x="114" y="113"/>
                  </a:moveTo>
                  <a:lnTo>
                    <a:pt x="136" y="159"/>
                  </a:lnTo>
                  <a:lnTo>
                    <a:pt x="159" y="136"/>
                  </a:lnTo>
                  <a:lnTo>
                    <a:pt x="114" y="113"/>
                  </a:lnTo>
                  <a:close/>
                  <a:moveTo>
                    <a:pt x="181" y="181"/>
                  </a:moveTo>
                  <a:lnTo>
                    <a:pt x="159" y="227"/>
                  </a:lnTo>
                  <a:lnTo>
                    <a:pt x="204" y="249"/>
                  </a:lnTo>
                  <a:lnTo>
                    <a:pt x="227" y="249"/>
                  </a:lnTo>
                  <a:lnTo>
                    <a:pt x="227" y="204"/>
                  </a:lnTo>
                  <a:lnTo>
                    <a:pt x="204" y="18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6067450" y="2834825"/>
              <a:ext cx="126275" cy="137025"/>
            </a:xfrm>
            <a:custGeom>
              <a:rect b="b" l="l" r="r" t="t"/>
              <a:pathLst>
                <a:path extrusionOk="0" h="5481" w="5051">
                  <a:moveTo>
                    <a:pt x="431" y="3578"/>
                  </a:moveTo>
                  <a:lnTo>
                    <a:pt x="408" y="3624"/>
                  </a:lnTo>
                  <a:lnTo>
                    <a:pt x="408" y="3669"/>
                  </a:lnTo>
                  <a:lnTo>
                    <a:pt x="454" y="3646"/>
                  </a:lnTo>
                  <a:lnTo>
                    <a:pt x="476" y="3578"/>
                  </a:lnTo>
                  <a:close/>
                  <a:moveTo>
                    <a:pt x="4416" y="1"/>
                  </a:moveTo>
                  <a:lnTo>
                    <a:pt x="4393" y="23"/>
                  </a:lnTo>
                  <a:lnTo>
                    <a:pt x="4371" y="114"/>
                  </a:lnTo>
                  <a:lnTo>
                    <a:pt x="4326" y="227"/>
                  </a:lnTo>
                  <a:lnTo>
                    <a:pt x="4326" y="318"/>
                  </a:lnTo>
                  <a:lnTo>
                    <a:pt x="4303" y="431"/>
                  </a:lnTo>
                  <a:lnTo>
                    <a:pt x="4280" y="567"/>
                  </a:lnTo>
                  <a:lnTo>
                    <a:pt x="4258" y="590"/>
                  </a:lnTo>
                  <a:lnTo>
                    <a:pt x="4212" y="590"/>
                  </a:lnTo>
                  <a:lnTo>
                    <a:pt x="4190" y="612"/>
                  </a:lnTo>
                  <a:lnTo>
                    <a:pt x="4144" y="657"/>
                  </a:lnTo>
                  <a:lnTo>
                    <a:pt x="4122" y="657"/>
                  </a:lnTo>
                  <a:lnTo>
                    <a:pt x="4099" y="635"/>
                  </a:lnTo>
                  <a:lnTo>
                    <a:pt x="4031" y="612"/>
                  </a:lnTo>
                  <a:lnTo>
                    <a:pt x="3986" y="590"/>
                  </a:lnTo>
                  <a:lnTo>
                    <a:pt x="3963" y="635"/>
                  </a:lnTo>
                  <a:lnTo>
                    <a:pt x="3895" y="680"/>
                  </a:lnTo>
                  <a:lnTo>
                    <a:pt x="3873" y="725"/>
                  </a:lnTo>
                  <a:lnTo>
                    <a:pt x="3873" y="771"/>
                  </a:lnTo>
                  <a:lnTo>
                    <a:pt x="3850" y="839"/>
                  </a:lnTo>
                  <a:lnTo>
                    <a:pt x="3805" y="884"/>
                  </a:lnTo>
                  <a:lnTo>
                    <a:pt x="3759" y="907"/>
                  </a:lnTo>
                  <a:lnTo>
                    <a:pt x="3669" y="997"/>
                  </a:lnTo>
                  <a:lnTo>
                    <a:pt x="3646" y="1020"/>
                  </a:lnTo>
                  <a:lnTo>
                    <a:pt x="3510" y="1020"/>
                  </a:lnTo>
                  <a:lnTo>
                    <a:pt x="3397" y="1042"/>
                  </a:lnTo>
                  <a:lnTo>
                    <a:pt x="3239" y="1065"/>
                  </a:lnTo>
                  <a:lnTo>
                    <a:pt x="3148" y="1042"/>
                  </a:lnTo>
                  <a:lnTo>
                    <a:pt x="3035" y="1065"/>
                  </a:lnTo>
                  <a:lnTo>
                    <a:pt x="2944" y="1088"/>
                  </a:lnTo>
                  <a:lnTo>
                    <a:pt x="2922" y="1110"/>
                  </a:lnTo>
                  <a:lnTo>
                    <a:pt x="2944" y="1178"/>
                  </a:lnTo>
                  <a:lnTo>
                    <a:pt x="2944" y="1201"/>
                  </a:lnTo>
                  <a:lnTo>
                    <a:pt x="2967" y="1246"/>
                  </a:lnTo>
                  <a:lnTo>
                    <a:pt x="3012" y="1314"/>
                  </a:lnTo>
                  <a:lnTo>
                    <a:pt x="3058" y="1382"/>
                  </a:lnTo>
                  <a:lnTo>
                    <a:pt x="3126" y="1427"/>
                  </a:lnTo>
                  <a:lnTo>
                    <a:pt x="3148" y="1473"/>
                  </a:lnTo>
                  <a:lnTo>
                    <a:pt x="3148" y="1540"/>
                  </a:lnTo>
                  <a:lnTo>
                    <a:pt x="3103" y="1586"/>
                  </a:lnTo>
                  <a:lnTo>
                    <a:pt x="3080" y="1676"/>
                  </a:lnTo>
                  <a:lnTo>
                    <a:pt x="3035" y="1722"/>
                  </a:lnTo>
                  <a:lnTo>
                    <a:pt x="2990" y="1722"/>
                  </a:lnTo>
                  <a:lnTo>
                    <a:pt x="2944" y="1676"/>
                  </a:lnTo>
                  <a:lnTo>
                    <a:pt x="2922" y="1654"/>
                  </a:lnTo>
                  <a:lnTo>
                    <a:pt x="2854" y="1631"/>
                  </a:lnTo>
                  <a:lnTo>
                    <a:pt x="2673" y="1654"/>
                  </a:lnTo>
                  <a:lnTo>
                    <a:pt x="2559" y="1654"/>
                  </a:lnTo>
                  <a:lnTo>
                    <a:pt x="2537" y="1608"/>
                  </a:lnTo>
                  <a:lnTo>
                    <a:pt x="2446" y="1608"/>
                  </a:lnTo>
                  <a:lnTo>
                    <a:pt x="2333" y="1586"/>
                  </a:lnTo>
                  <a:lnTo>
                    <a:pt x="2265" y="1563"/>
                  </a:lnTo>
                  <a:lnTo>
                    <a:pt x="2220" y="1540"/>
                  </a:lnTo>
                  <a:lnTo>
                    <a:pt x="2220" y="1473"/>
                  </a:lnTo>
                  <a:lnTo>
                    <a:pt x="2175" y="1450"/>
                  </a:lnTo>
                  <a:lnTo>
                    <a:pt x="2175" y="1405"/>
                  </a:lnTo>
                  <a:lnTo>
                    <a:pt x="2129" y="1337"/>
                  </a:lnTo>
                  <a:lnTo>
                    <a:pt x="2084" y="1314"/>
                  </a:lnTo>
                  <a:lnTo>
                    <a:pt x="2039" y="1291"/>
                  </a:lnTo>
                  <a:lnTo>
                    <a:pt x="1993" y="1337"/>
                  </a:lnTo>
                  <a:lnTo>
                    <a:pt x="1948" y="1359"/>
                  </a:lnTo>
                  <a:lnTo>
                    <a:pt x="1903" y="1359"/>
                  </a:lnTo>
                  <a:lnTo>
                    <a:pt x="1880" y="1405"/>
                  </a:lnTo>
                  <a:lnTo>
                    <a:pt x="1790" y="1450"/>
                  </a:lnTo>
                  <a:lnTo>
                    <a:pt x="1790" y="1495"/>
                  </a:lnTo>
                  <a:lnTo>
                    <a:pt x="1744" y="1608"/>
                  </a:lnTo>
                  <a:lnTo>
                    <a:pt x="1722" y="1699"/>
                  </a:lnTo>
                  <a:lnTo>
                    <a:pt x="1722" y="1744"/>
                  </a:lnTo>
                  <a:lnTo>
                    <a:pt x="1676" y="1744"/>
                  </a:lnTo>
                  <a:lnTo>
                    <a:pt x="1654" y="1790"/>
                  </a:lnTo>
                  <a:lnTo>
                    <a:pt x="1586" y="1880"/>
                  </a:lnTo>
                  <a:lnTo>
                    <a:pt x="1518" y="1971"/>
                  </a:lnTo>
                  <a:lnTo>
                    <a:pt x="1427" y="2039"/>
                  </a:lnTo>
                  <a:lnTo>
                    <a:pt x="1405" y="2107"/>
                  </a:lnTo>
                  <a:lnTo>
                    <a:pt x="1382" y="2152"/>
                  </a:lnTo>
                  <a:lnTo>
                    <a:pt x="1314" y="2220"/>
                  </a:lnTo>
                  <a:lnTo>
                    <a:pt x="1224" y="2242"/>
                  </a:lnTo>
                  <a:lnTo>
                    <a:pt x="1156" y="2265"/>
                  </a:lnTo>
                  <a:lnTo>
                    <a:pt x="1110" y="2265"/>
                  </a:lnTo>
                  <a:lnTo>
                    <a:pt x="1065" y="2288"/>
                  </a:lnTo>
                  <a:lnTo>
                    <a:pt x="1042" y="2333"/>
                  </a:lnTo>
                  <a:lnTo>
                    <a:pt x="1042" y="2356"/>
                  </a:lnTo>
                  <a:lnTo>
                    <a:pt x="997" y="2356"/>
                  </a:lnTo>
                  <a:lnTo>
                    <a:pt x="952" y="2401"/>
                  </a:lnTo>
                  <a:lnTo>
                    <a:pt x="861" y="2469"/>
                  </a:lnTo>
                  <a:lnTo>
                    <a:pt x="771" y="2491"/>
                  </a:lnTo>
                  <a:lnTo>
                    <a:pt x="680" y="2559"/>
                  </a:lnTo>
                  <a:lnTo>
                    <a:pt x="590" y="2605"/>
                  </a:lnTo>
                  <a:lnTo>
                    <a:pt x="544" y="2627"/>
                  </a:lnTo>
                  <a:lnTo>
                    <a:pt x="544" y="2650"/>
                  </a:lnTo>
                  <a:lnTo>
                    <a:pt x="522" y="2673"/>
                  </a:lnTo>
                  <a:lnTo>
                    <a:pt x="476" y="2695"/>
                  </a:lnTo>
                  <a:lnTo>
                    <a:pt x="431" y="2695"/>
                  </a:lnTo>
                  <a:lnTo>
                    <a:pt x="340" y="2763"/>
                  </a:lnTo>
                  <a:lnTo>
                    <a:pt x="295" y="2831"/>
                  </a:lnTo>
                  <a:lnTo>
                    <a:pt x="114" y="2967"/>
                  </a:lnTo>
                  <a:lnTo>
                    <a:pt x="46" y="3058"/>
                  </a:lnTo>
                  <a:lnTo>
                    <a:pt x="23" y="3171"/>
                  </a:lnTo>
                  <a:lnTo>
                    <a:pt x="1" y="3261"/>
                  </a:lnTo>
                  <a:lnTo>
                    <a:pt x="46" y="3307"/>
                  </a:lnTo>
                  <a:lnTo>
                    <a:pt x="182" y="3375"/>
                  </a:lnTo>
                  <a:lnTo>
                    <a:pt x="227" y="3465"/>
                  </a:lnTo>
                  <a:lnTo>
                    <a:pt x="250" y="3556"/>
                  </a:lnTo>
                  <a:lnTo>
                    <a:pt x="295" y="3533"/>
                  </a:lnTo>
                  <a:lnTo>
                    <a:pt x="318" y="3533"/>
                  </a:lnTo>
                  <a:lnTo>
                    <a:pt x="318" y="3420"/>
                  </a:lnTo>
                  <a:lnTo>
                    <a:pt x="340" y="3420"/>
                  </a:lnTo>
                  <a:lnTo>
                    <a:pt x="431" y="3465"/>
                  </a:lnTo>
                  <a:lnTo>
                    <a:pt x="612" y="3578"/>
                  </a:lnTo>
                  <a:lnTo>
                    <a:pt x="680" y="3601"/>
                  </a:lnTo>
                  <a:lnTo>
                    <a:pt x="816" y="3646"/>
                  </a:lnTo>
                  <a:lnTo>
                    <a:pt x="816" y="3759"/>
                  </a:lnTo>
                  <a:lnTo>
                    <a:pt x="861" y="3850"/>
                  </a:lnTo>
                  <a:lnTo>
                    <a:pt x="861" y="3895"/>
                  </a:lnTo>
                  <a:lnTo>
                    <a:pt x="657" y="4326"/>
                  </a:lnTo>
                  <a:lnTo>
                    <a:pt x="657" y="4393"/>
                  </a:lnTo>
                  <a:lnTo>
                    <a:pt x="771" y="4461"/>
                  </a:lnTo>
                  <a:lnTo>
                    <a:pt x="861" y="4439"/>
                  </a:lnTo>
                  <a:lnTo>
                    <a:pt x="907" y="4461"/>
                  </a:lnTo>
                  <a:lnTo>
                    <a:pt x="974" y="4507"/>
                  </a:lnTo>
                  <a:lnTo>
                    <a:pt x="929" y="4529"/>
                  </a:lnTo>
                  <a:lnTo>
                    <a:pt x="861" y="4507"/>
                  </a:lnTo>
                  <a:lnTo>
                    <a:pt x="771" y="4529"/>
                  </a:lnTo>
                  <a:lnTo>
                    <a:pt x="590" y="4643"/>
                  </a:lnTo>
                  <a:lnTo>
                    <a:pt x="499" y="4710"/>
                  </a:lnTo>
                  <a:lnTo>
                    <a:pt x="431" y="4846"/>
                  </a:lnTo>
                  <a:lnTo>
                    <a:pt x="431" y="4914"/>
                  </a:lnTo>
                  <a:lnTo>
                    <a:pt x="431" y="4960"/>
                  </a:lnTo>
                  <a:lnTo>
                    <a:pt x="273" y="5073"/>
                  </a:lnTo>
                  <a:lnTo>
                    <a:pt x="363" y="5095"/>
                  </a:lnTo>
                  <a:lnTo>
                    <a:pt x="454" y="5095"/>
                  </a:lnTo>
                  <a:lnTo>
                    <a:pt x="522" y="5118"/>
                  </a:lnTo>
                  <a:lnTo>
                    <a:pt x="657" y="5095"/>
                  </a:lnTo>
                  <a:lnTo>
                    <a:pt x="703" y="5118"/>
                  </a:lnTo>
                  <a:lnTo>
                    <a:pt x="725" y="5141"/>
                  </a:lnTo>
                  <a:lnTo>
                    <a:pt x="680" y="5163"/>
                  </a:lnTo>
                  <a:lnTo>
                    <a:pt x="522" y="5277"/>
                  </a:lnTo>
                  <a:lnTo>
                    <a:pt x="544" y="5277"/>
                  </a:lnTo>
                  <a:lnTo>
                    <a:pt x="612" y="5322"/>
                  </a:lnTo>
                  <a:lnTo>
                    <a:pt x="771" y="5367"/>
                  </a:lnTo>
                  <a:lnTo>
                    <a:pt x="816" y="5458"/>
                  </a:lnTo>
                  <a:lnTo>
                    <a:pt x="816" y="5480"/>
                  </a:lnTo>
                  <a:lnTo>
                    <a:pt x="884" y="5480"/>
                  </a:lnTo>
                  <a:lnTo>
                    <a:pt x="997" y="5390"/>
                  </a:lnTo>
                  <a:lnTo>
                    <a:pt x="1065" y="5277"/>
                  </a:lnTo>
                  <a:lnTo>
                    <a:pt x="1088" y="5231"/>
                  </a:lnTo>
                  <a:lnTo>
                    <a:pt x="1133" y="5209"/>
                  </a:lnTo>
                  <a:lnTo>
                    <a:pt x="1269" y="5322"/>
                  </a:lnTo>
                  <a:lnTo>
                    <a:pt x="1359" y="5322"/>
                  </a:lnTo>
                  <a:lnTo>
                    <a:pt x="1427" y="5458"/>
                  </a:lnTo>
                  <a:lnTo>
                    <a:pt x="1450" y="5435"/>
                  </a:lnTo>
                  <a:lnTo>
                    <a:pt x="1495" y="5367"/>
                  </a:lnTo>
                  <a:lnTo>
                    <a:pt x="1608" y="5322"/>
                  </a:lnTo>
                  <a:lnTo>
                    <a:pt x="1790" y="5412"/>
                  </a:lnTo>
                  <a:lnTo>
                    <a:pt x="1835" y="5412"/>
                  </a:lnTo>
                  <a:lnTo>
                    <a:pt x="1858" y="5390"/>
                  </a:lnTo>
                  <a:lnTo>
                    <a:pt x="1858" y="5367"/>
                  </a:lnTo>
                  <a:lnTo>
                    <a:pt x="1858" y="5277"/>
                  </a:lnTo>
                  <a:lnTo>
                    <a:pt x="1925" y="5231"/>
                  </a:lnTo>
                  <a:lnTo>
                    <a:pt x="2016" y="5095"/>
                  </a:lnTo>
                  <a:lnTo>
                    <a:pt x="2061" y="5027"/>
                  </a:lnTo>
                  <a:lnTo>
                    <a:pt x="2129" y="4960"/>
                  </a:lnTo>
                  <a:lnTo>
                    <a:pt x="2197" y="4914"/>
                  </a:lnTo>
                  <a:lnTo>
                    <a:pt x="2242" y="4892"/>
                  </a:lnTo>
                  <a:lnTo>
                    <a:pt x="2582" y="4892"/>
                  </a:lnTo>
                  <a:lnTo>
                    <a:pt x="2718" y="4869"/>
                  </a:lnTo>
                  <a:lnTo>
                    <a:pt x="2741" y="4892"/>
                  </a:lnTo>
                  <a:lnTo>
                    <a:pt x="2944" y="4892"/>
                  </a:lnTo>
                  <a:lnTo>
                    <a:pt x="2990" y="4869"/>
                  </a:lnTo>
                  <a:lnTo>
                    <a:pt x="3058" y="4846"/>
                  </a:lnTo>
                  <a:lnTo>
                    <a:pt x="3080" y="4778"/>
                  </a:lnTo>
                  <a:lnTo>
                    <a:pt x="3126" y="4665"/>
                  </a:lnTo>
                  <a:lnTo>
                    <a:pt x="3171" y="4597"/>
                  </a:lnTo>
                  <a:lnTo>
                    <a:pt x="3216" y="4575"/>
                  </a:lnTo>
                  <a:lnTo>
                    <a:pt x="3171" y="4507"/>
                  </a:lnTo>
                  <a:lnTo>
                    <a:pt x="3103" y="4439"/>
                  </a:lnTo>
                  <a:lnTo>
                    <a:pt x="3035" y="4416"/>
                  </a:lnTo>
                  <a:lnTo>
                    <a:pt x="3012" y="4371"/>
                  </a:lnTo>
                  <a:lnTo>
                    <a:pt x="2899" y="4303"/>
                  </a:lnTo>
                  <a:lnTo>
                    <a:pt x="2741" y="4099"/>
                  </a:lnTo>
                  <a:lnTo>
                    <a:pt x="2673" y="4054"/>
                  </a:lnTo>
                  <a:lnTo>
                    <a:pt x="2582" y="4054"/>
                  </a:lnTo>
                  <a:lnTo>
                    <a:pt x="2514" y="4009"/>
                  </a:lnTo>
                  <a:lnTo>
                    <a:pt x="2424" y="3986"/>
                  </a:lnTo>
                  <a:lnTo>
                    <a:pt x="2424" y="3895"/>
                  </a:lnTo>
                  <a:lnTo>
                    <a:pt x="2446" y="3805"/>
                  </a:lnTo>
                  <a:lnTo>
                    <a:pt x="2492" y="3782"/>
                  </a:lnTo>
                  <a:lnTo>
                    <a:pt x="2537" y="3805"/>
                  </a:lnTo>
                  <a:lnTo>
                    <a:pt x="2559" y="3714"/>
                  </a:lnTo>
                  <a:lnTo>
                    <a:pt x="2559" y="3624"/>
                  </a:lnTo>
                  <a:lnTo>
                    <a:pt x="2537" y="3488"/>
                  </a:lnTo>
                  <a:lnTo>
                    <a:pt x="2559" y="3397"/>
                  </a:lnTo>
                  <a:lnTo>
                    <a:pt x="2809" y="3261"/>
                  </a:lnTo>
                  <a:lnTo>
                    <a:pt x="2876" y="3171"/>
                  </a:lnTo>
                  <a:lnTo>
                    <a:pt x="2990" y="3125"/>
                  </a:lnTo>
                  <a:lnTo>
                    <a:pt x="3148" y="3125"/>
                  </a:lnTo>
                  <a:lnTo>
                    <a:pt x="3216" y="3080"/>
                  </a:lnTo>
                  <a:lnTo>
                    <a:pt x="3329" y="3035"/>
                  </a:lnTo>
                  <a:lnTo>
                    <a:pt x="3397" y="2967"/>
                  </a:lnTo>
                  <a:lnTo>
                    <a:pt x="3465" y="2831"/>
                  </a:lnTo>
                  <a:lnTo>
                    <a:pt x="3578" y="2786"/>
                  </a:lnTo>
                  <a:lnTo>
                    <a:pt x="3669" y="2718"/>
                  </a:lnTo>
                  <a:lnTo>
                    <a:pt x="3805" y="2650"/>
                  </a:lnTo>
                  <a:lnTo>
                    <a:pt x="3895" y="2469"/>
                  </a:lnTo>
                  <a:lnTo>
                    <a:pt x="3986" y="2401"/>
                  </a:lnTo>
                  <a:lnTo>
                    <a:pt x="4280" y="2265"/>
                  </a:lnTo>
                  <a:lnTo>
                    <a:pt x="4303" y="2197"/>
                  </a:lnTo>
                  <a:lnTo>
                    <a:pt x="4280" y="1993"/>
                  </a:lnTo>
                  <a:lnTo>
                    <a:pt x="4326" y="1812"/>
                  </a:lnTo>
                  <a:lnTo>
                    <a:pt x="4303" y="1722"/>
                  </a:lnTo>
                  <a:lnTo>
                    <a:pt x="4258" y="1608"/>
                  </a:lnTo>
                  <a:lnTo>
                    <a:pt x="4258" y="1495"/>
                  </a:lnTo>
                  <a:lnTo>
                    <a:pt x="4303" y="1382"/>
                  </a:lnTo>
                  <a:lnTo>
                    <a:pt x="4393" y="1269"/>
                  </a:lnTo>
                  <a:lnTo>
                    <a:pt x="4439" y="1178"/>
                  </a:lnTo>
                  <a:lnTo>
                    <a:pt x="4507" y="1065"/>
                  </a:lnTo>
                  <a:lnTo>
                    <a:pt x="4552" y="1020"/>
                  </a:lnTo>
                  <a:lnTo>
                    <a:pt x="4643" y="974"/>
                  </a:lnTo>
                  <a:lnTo>
                    <a:pt x="4688" y="861"/>
                  </a:lnTo>
                  <a:lnTo>
                    <a:pt x="4756" y="839"/>
                  </a:lnTo>
                  <a:lnTo>
                    <a:pt x="4869" y="748"/>
                  </a:lnTo>
                  <a:lnTo>
                    <a:pt x="4960" y="748"/>
                  </a:lnTo>
                  <a:lnTo>
                    <a:pt x="5005" y="771"/>
                  </a:lnTo>
                  <a:lnTo>
                    <a:pt x="5050" y="748"/>
                  </a:lnTo>
                  <a:lnTo>
                    <a:pt x="5027" y="725"/>
                  </a:lnTo>
                  <a:lnTo>
                    <a:pt x="5027" y="680"/>
                  </a:lnTo>
                  <a:lnTo>
                    <a:pt x="4982" y="612"/>
                  </a:lnTo>
                  <a:lnTo>
                    <a:pt x="4937" y="567"/>
                  </a:lnTo>
                  <a:lnTo>
                    <a:pt x="4914" y="499"/>
                  </a:lnTo>
                  <a:lnTo>
                    <a:pt x="4892" y="454"/>
                  </a:lnTo>
                  <a:lnTo>
                    <a:pt x="4846" y="454"/>
                  </a:lnTo>
                  <a:lnTo>
                    <a:pt x="4778" y="386"/>
                  </a:lnTo>
                  <a:lnTo>
                    <a:pt x="4733" y="340"/>
                  </a:lnTo>
                  <a:lnTo>
                    <a:pt x="4688" y="273"/>
                  </a:lnTo>
                  <a:lnTo>
                    <a:pt x="4688" y="137"/>
                  </a:lnTo>
                  <a:lnTo>
                    <a:pt x="4688" y="114"/>
                  </a:lnTo>
                  <a:lnTo>
                    <a:pt x="4620" y="91"/>
                  </a:lnTo>
                  <a:lnTo>
                    <a:pt x="4597" y="46"/>
                  </a:lnTo>
                  <a:lnTo>
                    <a:pt x="4575" y="23"/>
                  </a:lnTo>
                  <a:lnTo>
                    <a:pt x="4484" y="23"/>
                  </a:lnTo>
                  <a:lnTo>
                    <a:pt x="44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6100850" y="2949175"/>
              <a:ext cx="97950" cy="132475"/>
            </a:xfrm>
            <a:custGeom>
              <a:rect b="b" l="l" r="r" t="t"/>
              <a:pathLst>
                <a:path extrusionOk="0" h="5299" w="3918">
                  <a:moveTo>
                    <a:pt x="318" y="816"/>
                  </a:moveTo>
                  <a:lnTo>
                    <a:pt x="272" y="861"/>
                  </a:lnTo>
                  <a:lnTo>
                    <a:pt x="318" y="974"/>
                  </a:lnTo>
                  <a:lnTo>
                    <a:pt x="318" y="997"/>
                  </a:lnTo>
                  <a:lnTo>
                    <a:pt x="363" y="1020"/>
                  </a:lnTo>
                  <a:lnTo>
                    <a:pt x="408" y="1020"/>
                  </a:lnTo>
                  <a:lnTo>
                    <a:pt x="408" y="884"/>
                  </a:lnTo>
                  <a:lnTo>
                    <a:pt x="386" y="838"/>
                  </a:lnTo>
                  <a:lnTo>
                    <a:pt x="318" y="816"/>
                  </a:lnTo>
                  <a:close/>
                  <a:moveTo>
                    <a:pt x="3873" y="1065"/>
                  </a:moveTo>
                  <a:lnTo>
                    <a:pt x="3827" y="1087"/>
                  </a:lnTo>
                  <a:lnTo>
                    <a:pt x="3805" y="1110"/>
                  </a:lnTo>
                  <a:lnTo>
                    <a:pt x="3805" y="1155"/>
                  </a:lnTo>
                  <a:lnTo>
                    <a:pt x="3850" y="1178"/>
                  </a:lnTo>
                  <a:lnTo>
                    <a:pt x="3895" y="1155"/>
                  </a:lnTo>
                  <a:lnTo>
                    <a:pt x="3918" y="1087"/>
                  </a:lnTo>
                  <a:lnTo>
                    <a:pt x="3873" y="1065"/>
                  </a:lnTo>
                  <a:close/>
                  <a:moveTo>
                    <a:pt x="250" y="2016"/>
                  </a:moveTo>
                  <a:lnTo>
                    <a:pt x="250" y="2152"/>
                  </a:lnTo>
                  <a:lnTo>
                    <a:pt x="318" y="2197"/>
                  </a:lnTo>
                  <a:lnTo>
                    <a:pt x="318" y="2129"/>
                  </a:lnTo>
                  <a:lnTo>
                    <a:pt x="295" y="2038"/>
                  </a:lnTo>
                  <a:lnTo>
                    <a:pt x="250" y="2016"/>
                  </a:lnTo>
                  <a:close/>
                  <a:moveTo>
                    <a:pt x="2152" y="3555"/>
                  </a:moveTo>
                  <a:lnTo>
                    <a:pt x="2106" y="3578"/>
                  </a:lnTo>
                  <a:lnTo>
                    <a:pt x="2039" y="3646"/>
                  </a:lnTo>
                  <a:lnTo>
                    <a:pt x="1971" y="3714"/>
                  </a:lnTo>
                  <a:lnTo>
                    <a:pt x="1993" y="3759"/>
                  </a:lnTo>
                  <a:lnTo>
                    <a:pt x="2084" y="3827"/>
                  </a:lnTo>
                  <a:lnTo>
                    <a:pt x="2174" y="3782"/>
                  </a:lnTo>
                  <a:lnTo>
                    <a:pt x="2152" y="3555"/>
                  </a:lnTo>
                  <a:close/>
                  <a:moveTo>
                    <a:pt x="46" y="3669"/>
                  </a:moveTo>
                  <a:lnTo>
                    <a:pt x="1" y="3714"/>
                  </a:lnTo>
                  <a:lnTo>
                    <a:pt x="23" y="3737"/>
                  </a:lnTo>
                  <a:lnTo>
                    <a:pt x="46" y="3782"/>
                  </a:lnTo>
                  <a:lnTo>
                    <a:pt x="69" y="3850"/>
                  </a:lnTo>
                  <a:lnTo>
                    <a:pt x="114" y="3872"/>
                  </a:lnTo>
                  <a:lnTo>
                    <a:pt x="114" y="3827"/>
                  </a:lnTo>
                  <a:lnTo>
                    <a:pt x="114" y="3737"/>
                  </a:lnTo>
                  <a:lnTo>
                    <a:pt x="46" y="3669"/>
                  </a:lnTo>
                  <a:close/>
                  <a:moveTo>
                    <a:pt x="1518" y="3646"/>
                  </a:moveTo>
                  <a:lnTo>
                    <a:pt x="1450" y="3691"/>
                  </a:lnTo>
                  <a:lnTo>
                    <a:pt x="1450" y="3759"/>
                  </a:lnTo>
                  <a:lnTo>
                    <a:pt x="1473" y="3827"/>
                  </a:lnTo>
                  <a:lnTo>
                    <a:pt x="1495" y="3827"/>
                  </a:lnTo>
                  <a:lnTo>
                    <a:pt x="1540" y="3805"/>
                  </a:lnTo>
                  <a:lnTo>
                    <a:pt x="1563" y="3872"/>
                  </a:lnTo>
                  <a:lnTo>
                    <a:pt x="1608" y="3850"/>
                  </a:lnTo>
                  <a:lnTo>
                    <a:pt x="1631" y="3759"/>
                  </a:lnTo>
                  <a:lnTo>
                    <a:pt x="1608" y="3691"/>
                  </a:lnTo>
                  <a:lnTo>
                    <a:pt x="1540" y="3691"/>
                  </a:lnTo>
                  <a:lnTo>
                    <a:pt x="1518" y="3646"/>
                  </a:lnTo>
                  <a:close/>
                  <a:moveTo>
                    <a:pt x="1405" y="3895"/>
                  </a:moveTo>
                  <a:lnTo>
                    <a:pt x="1359" y="3940"/>
                  </a:lnTo>
                  <a:lnTo>
                    <a:pt x="1405" y="3986"/>
                  </a:lnTo>
                  <a:lnTo>
                    <a:pt x="1427" y="3940"/>
                  </a:lnTo>
                  <a:lnTo>
                    <a:pt x="1405" y="3895"/>
                  </a:lnTo>
                  <a:close/>
                  <a:moveTo>
                    <a:pt x="182" y="4008"/>
                  </a:moveTo>
                  <a:lnTo>
                    <a:pt x="159" y="4031"/>
                  </a:lnTo>
                  <a:lnTo>
                    <a:pt x="91" y="4122"/>
                  </a:lnTo>
                  <a:lnTo>
                    <a:pt x="69" y="4167"/>
                  </a:lnTo>
                  <a:lnTo>
                    <a:pt x="91" y="4167"/>
                  </a:lnTo>
                  <a:lnTo>
                    <a:pt x="114" y="4189"/>
                  </a:lnTo>
                  <a:lnTo>
                    <a:pt x="182" y="4189"/>
                  </a:lnTo>
                  <a:lnTo>
                    <a:pt x="250" y="4122"/>
                  </a:lnTo>
                  <a:lnTo>
                    <a:pt x="295" y="4054"/>
                  </a:lnTo>
                  <a:lnTo>
                    <a:pt x="250" y="4008"/>
                  </a:lnTo>
                  <a:close/>
                  <a:moveTo>
                    <a:pt x="1880" y="1"/>
                  </a:moveTo>
                  <a:lnTo>
                    <a:pt x="1835" y="23"/>
                  </a:lnTo>
                  <a:lnTo>
                    <a:pt x="1790" y="91"/>
                  </a:lnTo>
                  <a:lnTo>
                    <a:pt x="1744" y="204"/>
                  </a:lnTo>
                  <a:lnTo>
                    <a:pt x="1722" y="272"/>
                  </a:lnTo>
                  <a:lnTo>
                    <a:pt x="1654" y="295"/>
                  </a:lnTo>
                  <a:lnTo>
                    <a:pt x="1608" y="318"/>
                  </a:lnTo>
                  <a:lnTo>
                    <a:pt x="1405" y="318"/>
                  </a:lnTo>
                  <a:lnTo>
                    <a:pt x="1382" y="295"/>
                  </a:lnTo>
                  <a:lnTo>
                    <a:pt x="1246" y="318"/>
                  </a:lnTo>
                  <a:lnTo>
                    <a:pt x="906" y="318"/>
                  </a:lnTo>
                  <a:lnTo>
                    <a:pt x="861" y="340"/>
                  </a:lnTo>
                  <a:lnTo>
                    <a:pt x="793" y="386"/>
                  </a:lnTo>
                  <a:lnTo>
                    <a:pt x="725" y="453"/>
                  </a:lnTo>
                  <a:lnTo>
                    <a:pt x="680" y="521"/>
                  </a:lnTo>
                  <a:lnTo>
                    <a:pt x="589" y="657"/>
                  </a:lnTo>
                  <a:lnTo>
                    <a:pt x="522" y="703"/>
                  </a:lnTo>
                  <a:lnTo>
                    <a:pt x="522" y="793"/>
                  </a:lnTo>
                  <a:lnTo>
                    <a:pt x="522" y="816"/>
                  </a:lnTo>
                  <a:lnTo>
                    <a:pt x="499" y="838"/>
                  </a:lnTo>
                  <a:lnTo>
                    <a:pt x="476" y="884"/>
                  </a:lnTo>
                  <a:lnTo>
                    <a:pt x="454" y="884"/>
                  </a:lnTo>
                  <a:lnTo>
                    <a:pt x="431" y="906"/>
                  </a:lnTo>
                  <a:lnTo>
                    <a:pt x="454" y="974"/>
                  </a:lnTo>
                  <a:lnTo>
                    <a:pt x="476" y="1020"/>
                  </a:lnTo>
                  <a:lnTo>
                    <a:pt x="522" y="1087"/>
                  </a:lnTo>
                  <a:lnTo>
                    <a:pt x="499" y="1178"/>
                  </a:lnTo>
                  <a:lnTo>
                    <a:pt x="544" y="1223"/>
                  </a:lnTo>
                  <a:lnTo>
                    <a:pt x="612" y="1337"/>
                  </a:lnTo>
                  <a:lnTo>
                    <a:pt x="589" y="1427"/>
                  </a:lnTo>
                  <a:lnTo>
                    <a:pt x="612" y="1472"/>
                  </a:lnTo>
                  <a:lnTo>
                    <a:pt x="612" y="1518"/>
                  </a:lnTo>
                  <a:lnTo>
                    <a:pt x="680" y="1654"/>
                  </a:lnTo>
                  <a:lnTo>
                    <a:pt x="748" y="1676"/>
                  </a:lnTo>
                  <a:lnTo>
                    <a:pt x="771" y="1676"/>
                  </a:lnTo>
                  <a:lnTo>
                    <a:pt x="748" y="1721"/>
                  </a:lnTo>
                  <a:lnTo>
                    <a:pt x="680" y="1767"/>
                  </a:lnTo>
                  <a:lnTo>
                    <a:pt x="680" y="1789"/>
                  </a:lnTo>
                  <a:lnTo>
                    <a:pt x="657" y="1767"/>
                  </a:lnTo>
                  <a:lnTo>
                    <a:pt x="612" y="1676"/>
                  </a:lnTo>
                  <a:lnTo>
                    <a:pt x="544" y="1654"/>
                  </a:lnTo>
                  <a:lnTo>
                    <a:pt x="454" y="1608"/>
                  </a:lnTo>
                  <a:lnTo>
                    <a:pt x="386" y="1608"/>
                  </a:lnTo>
                  <a:lnTo>
                    <a:pt x="340" y="1654"/>
                  </a:lnTo>
                  <a:lnTo>
                    <a:pt x="272" y="1676"/>
                  </a:lnTo>
                  <a:lnTo>
                    <a:pt x="159" y="1744"/>
                  </a:lnTo>
                  <a:lnTo>
                    <a:pt x="114" y="1857"/>
                  </a:lnTo>
                  <a:lnTo>
                    <a:pt x="137" y="1925"/>
                  </a:lnTo>
                  <a:lnTo>
                    <a:pt x="182" y="1925"/>
                  </a:lnTo>
                  <a:lnTo>
                    <a:pt x="295" y="1971"/>
                  </a:lnTo>
                  <a:lnTo>
                    <a:pt x="340" y="1948"/>
                  </a:lnTo>
                  <a:lnTo>
                    <a:pt x="386" y="1925"/>
                  </a:lnTo>
                  <a:lnTo>
                    <a:pt x="386" y="2038"/>
                  </a:lnTo>
                  <a:lnTo>
                    <a:pt x="431" y="2129"/>
                  </a:lnTo>
                  <a:lnTo>
                    <a:pt x="431" y="2197"/>
                  </a:lnTo>
                  <a:lnTo>
                    <a:pt x="431" y="2265"/>
                  </a:lnTo>
                  <a:lnTo>
                    <a:pt x="431" y="2378"/>
                  </a:lnTo>
                  <a:lnTo>
                    <a:pt x="408" y="2446"/>
                  </a:lnTo>
                  <a:lnTo>
                    <a:pt x="454" y="2514"/>
                  </a:lnTo>
                  <a:lnTo>
                    <a:pt x="522" y="2559"/>
                  </a:lnTo>
                  <a:lnTo>
                    <a:pt x="544" y="2605"/>
                  </a:lnTo>
                  <a:lnTo>
                    <a:pt x="522" y="2627"/>
                  </a:lnTo>
                  <a:lnTo>
                    <a:pt x="499" y="2672"/>
                  </a:lnTo>
                  <a:lnTo>
                    <a:pt x="567" y="2718"/>
                  </a:lnTo>
                  <a:lnTo>
                    <a:pt x="589" y="2740"/>
                  </a:lnTo>
                  <a:lnTo>
                    <a:pt x="567" y="2831"/>
                  </a:lnTo>
                  <a:lnTo>
                    <a:pt x="476" y="2876"/>
                  </a:lnTo>
                  <a:lnTo>
                    <a:pt x="431" y="2922"/>
                  </a:lnTo>
                  <a:lnTo>
                    <a:pt x="386" y="2944"/>
                  </a:lnTo>
                  <a:lnTo>
                    <a:pt x="386" y="2989"/>
                  </a:lnTo>
                  <a:lnTo>
                    <a:pt x="431" y="3012"/>
                  </a:lnTo>
                  <a:lnTo>
                    <a:pt x="476" y="3035"/>
                  </a:lnTo>
                  <a:lnTo>
                    <a:pt x="454" y="3057"/>
                  </a:lnTo>
                  <a:lnTo>
                    <a:pt x="386" y="3103"/>
                  </a:lnTo>
                  <a:lnTo>
                    <a:pt x="363" y="3148"/>
                  </a:lnTo>
                  <a:lnTo>
                    <a:pt x="295" y="3284"/>
                  </a:lnTo>
                  <a:lnTo>
                    <a:pt x="272" y="3374"/>
                  </a:lnTo>
                  <a:lnTo>
                    <a:pt x="227" y="3420"/>
                  </a:lnTo>
                  <a:lnTo>
                    <a:pt x="250" y="3533"/>
                  </a:lnTo>
                  <a:lnTo>
                    <a:pt x="295" y="3646"/>
                  </a:lnTo>
                  <a:lnTo>
                    <a:pt x="318" y="3759"/>
                  </a:lnTo>
                  <a:lnTo>
                    <a:pt x="363" y="3759"/>
                  </a:lnTo>
                  <a:lnTo>
                    <a:pt x="431" y="3737"/>
                  </a:lnTo>
                  <a:lnTo>
                    <a:pt x="454" y="3737"/>
                  </a:lnTo>
                  <a:lnTo>
                    <a:pt x="408" y="3782"/>
                  </a:lnTo>
                  <a:lnTo>
                    <a:pt x="363" y="3805"/>
                  </a:lnTo>
                  <a:lnTo>
                    <a:pt x="386" y="3827"/>
                  </a:lnTo>
                  <a:lnTo>
                    <a:pt x="408" y="3872"/>
                  </a:lnTo>
                  <a:lnTo>
                    <a:pt x="318" y="3872"/>
                  </a:lnTo>
                  <a:lnTo>
                    <a:pt x="227" y="3850"/>
                  </a:lnTo>
                  <a:lnTo>
                    <a:pt x="205" y="3895"/>
                  </a:lnTo>
                  <a:lnTo>
                    <a:pt x="250" y="3963"/>
                  </a:lnTo>
                  <a:lnTo>
                    <a:pt x="363" y="4076"/>
                  </a:lnTo>
                  <a:lnTo>
                    <a:pt x="386" y="4122"/>
                  </a:lnTo>
                  <a:lnTo>
                    <a:pt x="386" y="4212"/>
                  </a:lnTo>
                  <a:lnTo>
                    <a:pt x="408" y="4235"/>
                  </a:lnTo>
                  <a:lnTo>
                    <a:pt x="454" y="4235"/>
                  </a:lnTo>
                  <a:lnTo>
                    <a:pt x="476" y="4144"/>
                  </a:lnTo>
                  <a:lnTo>
                    <a:pt x="589" y="4054"/>
                  </a:lnTo>
                  <a:lnTo>
                    <a:pt x="612" y="4076"/>
                  </a:lnTo>
                  <a:lnTo>
                    <a:pt x="635" y="4099"/>
                  </a:lnTo>
                  <a:lnTo>
                    <a:pt x="703" y="4122"/>
                  </a:lnTo>
                  <a:lnTo>
                    <a:pt x="816" y="3963"/>
                  </a:lnTo>
                  <a:lnTo>
                    <a:pt x="974" y="3805"/>
                  </a:lnTo>
                  <a:lnTo>
                    <a:pt x="997" y="3850"/>
                  </a:lnTo>
                  <a:lnTo>
                    <a:pt x="997" y="3895"/>
                  </a:lnTo>
                  <a:lnTo>
                    <a:pt x="929" y="3963"/>
                  </a:lnTo>
                  <a:lnTo>
                    <a:pt x="929" y="4008"/>
                  </a:lnTo>
                  <a:lnTo>
                    <a:pt x="1042" y="4099"/>
                  </a:lnTo>
                  <a:lnTo>
                    <a:pt x="1088" y="4054"/>
                  </a:lnTo>
                  <a:lnTo>
                    <a:pt x="1110" y="4008"/>
                  </a:lnTo>
                  <a:lnTo>
                    <a:pt x="1156" y="3940"/>
                  </a:lnTo>
                  <a:lnTo>
                    <a:pt x="1110" y="3872"/>
                  </a:lnTo>
                  <a:lnTo>
                    <a:pt x="1088" y="3827"/>
                  </a:lnTo>
                  <a:lnTo>
                    <a:pt x="1110" y="3759"/>
                  </a:lnTo>
                  <a:lnTo>
                    <a:pt x="1156" y="3737"/>
                  </a:lnTo>
                  <a:lnTo>
                    <a:pt x="1201" y="3737"/>
                  </a:lnTo>
                  <a:lnTo>
                    <a:pt x="1223" y="3805"/>
                  </a:lnTo>
                  <a:lnTo>
                    <a:pt x="1291" y="3872"/>
                  </a:lnTo>
                  <a:lnTo>
                    <a:pt x="1359" y="3850"/>
                  </a:lnTo>
                  <a:lnTo>
                    <a:pt x="1382" y="3782"/>
                  </a:lnTo>
                  <a:lnTo>
                    <a:pt x="1314" y="3737"/>
                  </a:lnTo>
                  <a:lnTo>
                    <a:pt x="1291" y="3691"/>
                  </a:lnTo>
                  <a:lnTo>
                    <a:pt x="1314" y="3646"/>
                  </a:lnTo>
                  <a:lnTo>
                    <a:pt x="1359" y="3623"/>
                  </a:lnTo>
                  <a:lnTo>
                    <a:pt x="1473" y="3601"/>
                  </a:lnTo>
                  <a:lnTo>
                    <a:pt x="1563" y="3555"/>
                  </a:lnTo>
                  <a:lnTo>
                    <a:pt x="1608" y="3555"/>
                  </a:lnTo>
                  <a:lnTo>
                    <a:pt x="1654" y="3646"/>
                  </a:lnTo>
                  <a:lnTo>
                    <a:pt x="1699" y="3669"/>
                  </a:lnTo>
                  <a:lnTo>
                    <a:pt x="1790" y="3669"/>
                  </a:lnTo>
                  <a:lnTo>
                    <a:pt x="1880" y="3691"/>
                  </a:lnTo>
                  <a:lnTo>
                    <a:pt x="1925" y="3714"/>
                  </a:lnTo>
                  <a:lnTo>
                    <a:pt x="1925" y="3646"/>
                  </a:lnTo>
                  <a:lnTo>
                    <a:pt x="1903" y="3555"/>
                  </a:lnTo>
                  <a:lnTo>
                    <a:pt x="1948" y="3510"/>
                  </a:lnTo>
                  <a:lnTo>
                    <a:pt x="1993" y="3488"/>
                  </a:lnTo>
                  <a:lnTo>
                    <a:pt x="2084" y="3465"/>
                  </a:lnTo>
                  <a:lnTo>
                    <a:pt x="2220" y="3488"/>
                  </a:lnTo>
                  <a:lnTo>
                    <a:pt x="2356" y="3488"/>
                  </a:lnTo>
                  <a:lnTo>
                    <a:pt x="2423" y="3465"/>
                  </a:lnTo>
                  <a:lnTo>
                    <a:pt x="2537" y="3397"/>
                  </a:lnTo>
                  <a:lnTo>
                    <a:pt x="2627" y="3261"/>
                  </a:lnTo>
                  <a:lnTo>
                    <a:pt x="2695" y="3103"/>
                  </a:lnTo>
                  <a:lnTo>
                    <a:pt x="2763" y="2922"/>
                  </a:lnTo>
                  <a:lnTo>
                    <a:pt x="2808" y="2650"/>
                  </a:lnTo>
                  <a:lnTo>
                    <a:pt x="2831" y="2559"/>
                  </a:lnTo>
                  <a:lnTo>
                    <a:pt x="2786" y="2559"/>
                  </a:lnTo>
                  <a:lnTo>
                    <a:pt x="2740" y="2605"/>
                  </a:lnTo>
                  <a:lnTo>
                    <a:pt x="2718" y="2582"/>
                  </a:lnTo>
                  <a:lnTo>
                    <a:pt x="2695" y="2559"/>
                  </a:lnTo>
                  <a:lnTo>
                    <a:pt x="2695" y="2469"/>
                  </a:lnTo>
                  <a:lnTo>
                    <a:pt x="2673" y="2401"/>
                  </a:lnTo>
                  <a:lnTo>
                    <a:pt x="2673" y="2288"/>
                  </a:lnTo>
                  <a:lnTo>
                    <a:pt x="2718" y="2220"/>
                  </a:lnTo>
                  <a:lnTo>
                    <a:pt x="2718" y="2152"/>
                  </a:lnTo>
                  <a:lnTo>
                    <a:pt x="2718" y="1993"/>
                  </a:lnTo>
                  <a:lnTo>
                    <a:pt x="2740" y="1880"/>
                  </a:lnTo>
                  <a:lnTo>
                    <a:pt x="2718" y="1699"/>
                  </a:lnTo>
                  <a:lnTo>
                    <a:pt x="2695" y="1563"/>
                  </a:lnTo>
                  <a:lnTo>
                    <a:pt x="2627" y="1359"/>
                  </a:lnTo>
                  <a:lnTo>
                    <a:pt x="2401" y="952"/>
                  </a:lnTo>
                  <a:lnTo>
                    <a:pt x="2242" y="748"/>
                  </a:lnTo>
                  <a:lnTo>
                    <a:pt x="2061" y="453"/>
                  </a:lnTo>
                  <a:lnTo>
                    <a:pt x="1880" y="1"/>
                  </a:lnTo>
                  <a:close/>
                  <a:moveTo>
                    <a:pt x="499" y="4167"/>
                  </a:moveTo>
                  <a:lnTo>
                    <a:pt x="499" y="4212"/>
                  </a:lnTo>
                  <a:lnTo>
                    <a:pt x="544" y="4257"/>
                  </a:lnTo>
                  <a:lnTo>
                    <a:pt x="589" y="4257"/>
                  </a:lnTo>
                  <a:lnTo>
                    <a:pt x="589" y="4212"/>
                  </a:lnTo>
                  <a:lnTo>
                    <a:pt x="544" y="4167"/>
                  </a:lnTo>
                  <a:close/>
                  <a:moveTo>
                    <a:pt x="544" y="4959"/>
                  </a:moveTo>
                  <a:lnTo>
                    <a:pt x="250" y="5050"/>
                  </a:lnTo>
                  <a:lnTo>
                    <a:pt x="137" y="5140"/>
                  </a:lnTo>
                  <a:lnTo>
                    <a:pt x="114" y="5186"/>
                  </a:lnTo>
                  <a:lnTo>
                    <a:pt x="137" y="5231"/>
                  </a:lnTo>
                  <a:lnTo>
                    <a:pt x="159" y="5276"/>
                  </a:lnTo>
                  <a:lnTo>
                    <a:pt x="182" y="5276"/>
                  </a:lnTo>
                  <a:lnTo>
                    <a:pt x="205" y="5299"/>
                  </a:lnTo>
                  <a:lnTo>
                    <a:pt x="250" y="5276"/>
                  </a:lnTo>
                  <a:lnTo>
                    <a:pt x="454" y="5254"/>
                  </a:lnTo>
                  <a:lnTo>
                    <a:pt x="544" y="5231"/>
                  </a:lnTo>
                  <a:lnTo>
                    <a:pt x="680" y="5163"/>
                  </a:lnTo>
                  <a:lnTo>
                    <a:pt x="703" y="5118"/>
                  </a:lnTo>
                  <a:lnTo>
                    <a:pt x="725" y="5073"/>
                  </a:lnTo>
                  <a:lnTo>
                    <a:pt x="703" y="5005"/>
                  </a:lnTo>
                  <a:lnTo>
                    <a:pt x="589" y="495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3996225" y="2827475"/>
              <a:ext cx="33975" cy="37950"/>
            </a:xfrm>
            <a:custGeom>
              <a:rect b="b" l="l" r="r" t="t"/>
              <a:pathLst>
                <a:path extrusionOk="0" h="1518" w="1359">
                  <a:moveTo>
                    <a:pt x="589" y="0"/>
                  </a:moveTo>
                  <a:lnTo>
                    <a:pt x="521" y="46"/>
                  </a:lnTo>
                  <a:lnTo>
                    <a:pt x="476" y="68"/>
                  </a:lnTo>
                  <a:lnTo>
                    <a:pt x="453" y="91"/>
                  </a:lnTo>
                  <a:lnTo>
                    <a:pt x="476" y="136"/>
                  </a:lnTo>
                  <a:lnTo>
                    <a:pt x="499" y="182"/>
                  </a:lnTo>
                  <a:lnTo>
                    <a:pt x="499" y="204"/>
                  </a:lnTo>
                  <a:lnTo>
                    <a:pt x="476" y="250"/>
                  </a:lnTo>
                  <a:lnTo>
                    <a:pt x="340" y="340"/>
                  </a:lnTo>
                  <a:lnTo>
                    <a:pt x="340" y="363"/>
                  </a:lnTo>
                  <a:lnTo>
                    <a:pt x="363" y="408"/>
                  </a:lnTo>
                  <a:lnTo>
                    <a:pt x="340" y="431"/>
                  </a:lnTo>
                  <a:lnTo>
                    <a:pt x="250" y="476"/>
                  </a:lnTo>
                  <a:lnTo>
                    <a:pt x="136" y="499"/>
                  </a:lnTo>
                  <a:lnTo>
                    <a:pt x="136" y="544"/>
                  </a:lnTo>
                  <a:lnTo>
                    <a:pt x="23" y="544"/>
                  </a:lnTo>
                  <a:lnTo>
                    <a:pt x="0" y="567"/>
                  </a:lnTo>
                  <a:lnTo>
                    <a:pt x="23" y="634"/>
                  </a:lnTo>
                  <a:lnTo>
                    <a:pt x="46" y="680"/>
                  </a:lnTo>
                  <a:lnTo>
                    <a:pt x="23" y="770"/>
                  </a:lnTo>
                  <a:lnTo>
                    <a:pt x="46" y="793"/>
                  </a:lnTo>
                  <a:lnTo>
                    <a:pt x="114" y="906"/>
                  </a:lnTo>
                  <a:lnTo>
                    <a:pt x="159" y="997"/>
                  </a:lnTo>
                  <a:lnTo>
                    <a:pt x="250" y="1042"/>
                  </a:lnTo>
                  <a:lnTo>
                    <a:pt x="295" y="1065"/>
                  </a:lnTo>
                  <a:lnTo>
                    <a:pt x="363" y="1133"/>
                  </a:lnTo>
                  <a:lnTo>
                    <a:pt x="385" y="1178"/>
                  </a:lnTo>
                  <a:lnTo>
                    <a:pt x="431" y="1336"/>
                  </a:lnTo>
                  <a:lnTo>
                    <a:pt x="431" y="1450"/>
                  </a:lnTo>
                  <a:lnTo>
                    <a:pt x="431" y="1495"/>
                  </a:lnTo>
                  <a:lnTo>
                    <a:pt x="521" y="1518"/>
                  </a:lnTo>
                  <a:lnTo>
                    <a:pt x="544" y="1495"/>
                  </a:lnTo>
                  <a:lnTo>
                    <a:pt x="566" y="1472"/>
                  </a:lnTo>
                  <a:lnTo>
                    <a:pt x="566" y="1336"/>
                  </a:lnTo>
                  <a:lnTo>
                    <a:pt x="589" y="1291"/>
                  </a:lnTo>
                  <a:lnTo>
                    <a:pt x="816" y="1178"/>
                  </a:lnTo>
                  <a:lnTo>
                    <a:pt x="883" y="1178"/>
                  </a:lnTo>
                  <a:lnTo>
                    <a:pt x="929" y="1223"/>
                  </a:lnTo>
                  <a:lnTo>
                    <a:pt x="974" y="1246"/>
                  </a:lnTo>
                  <a:lnTo>
                    <a:pt x="997" y="1246"/>
                  </a:lnTo>
                  <a:lnTo>
                    <a:pt x="997" y="1223"/>
                  </a:lnTo>
                  <a:lnTo>
                    <a:pt x="1042" y="1155"/>
                  </a:lnTo>
                  <a:lnTo>
                    <a:pt x="1087" y="1133"/>
                  </a:lnTo>
                  <a:lnTo>
                    <a:pt x="1223" y="1087"/>
                  </a:lnTo>
                  <a:lnTo>
                    <a:pt x="1200" y="1065"/>
                  </a:lnTo>
                  <a:lnTo>
                    <a:pt x="1178" y="1019"/>
                  </a:lnTo>
                  <a:lnTo>
                    <a:pt x="1178" y="997"/>
                  </a:lnTo>
                  <a:lnTo>
                    <a:pt x="1246" y="951"/>
                  </a:lnTo>
                  <a:lnTo>
                    <a:pt x="1268" y="906"/>
                  </a:lnTo>
                  <a:lnTo>
                    <a:pt x="1359" y="725"/>
                  </a:lnTo>
                  <a:lnTo>
                    <a:pt x="1359" y="657"/>
                  </a:lnTo>
                  <a:lnTo>
                    <a:pt x="1359" y="634"/>
                  </a:lnTo>
                  <a:lnTo>
                    <a:pt x="1291" y="634"/>
                  </a:lnTo>
                  <a:lnTo>
                    <a:pt x="1087" y="567"/>
                  </a:lnTo>
                  <a:lnTo>
                    <a:pt x="1087" y="476"/>
                  </a:lnTo>
                  <a:lnTo>
                    <a:pt x="1019" y="431"/>
                  </a:lnTo>
                  <a:lnTo>
                    <a:pt x="951" y="385"/>
                  </a:lnTo>
                  <a:lnTo>
                    <a:pt x="951" y="340"/>
                  </a:lnTo>
                  <a:lnTo>
                    <a:pt x="861" y="250"/>
                  </a:lnTo>
                  <a:lnTo>
                    <a:pt x="816" y="182"/>
                  </a:lnTo>
                  <a:lnTo>
                    <a:pt x="748" y="159"/>
                  </a:lnTo>
                  <a:lnTo>
                    <a:pt x="680" y="114"/>
                  </a:lnTo>
                  <a:lnTo>
                    <a:pt x="634" y="91"/>
                  </a:lnTo>
                  <a:lnTo>
                    <a:pt x="634" y="46"/>
                  </a:lnTo>
                  <a:lnTo>
                    <a:pt x="634" y="23"/>
                  </a:lnTo>
                  <a:lnTo>
                    <a:pt x="6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4522675" y="3153525"/>
              <a:ext cx="37950" cy="35700"/>
            </a:xfrm>
            <a:custGeom>
              <a:rect b="b" l="l" r="r" t="t"/>
              <a:pathLst>
                <a:path extrusionOk="0" h="1428" w="1518">
                  <a:moveTo>
                    <a:pt x="1313" y="114"/>
                  </a:moveTo>
                  <a:lnTo>
                    <a:pt x="1291" y="136"/>
                  </a:lnTo>
                  <a:lnTo>
                    <a:pt x="1268" y="182"/>
                  </a:lnTo>
                  <a:lnTo>
                    <a:pt x="1245" y="204"/>
                  </a:lnTo>
                  <a:lnTo>
                    <a:pt x="1245" y="227"/>
                  </a:lnTo>
                  <a:lnTo>
                    <a:pt x="1223" y="272"/>
                  </a:lnTo>
                  <a:lnTo>
                    <a:pt x="1268" y="408"/>
                  </a:lnTo>
                  <a:lnTo>
                    <a:pt x="1291" y="453"/>
                  </a:lnTo>
                  <a:lnTo>
                    <a:pt x="1336" y="453"/>
                  </a:lnTo>
                  <a:lnTo>
                    <a:pt x="1381" y="431"/>
                  </a:lnTo>
                  <a:lnTo>
                    <a:pt x="1427" y="363"/>
                  </a:lnTo>
                  <a:lnTo>
                    <a:pt x="1427" y="340"/>
                  </a:lnTo>
                  <a:lnTo>
                    <a:pt x="1427" y="295"/>
                  </a:lnTo>
                  <a:lnTo>
                    <a:pt x="1336" y="159"/>
                  </a:lnTo>
                  <a:lnTo>
                    <a:pt x="1313" y="114"/>
                  </a:lnTo>
                  <a:close/>
                  <a:moveTo>
                    <a:pt x="770" y="1"/>
                  </a:moveTo>
                  <a:lnTo>
                    <a:pt x="634" y="23"/>
                  </a:lnTo>
                  <a:lnTo>
                    <a:pt x="544" y="46"/>
                  </a:lnTo>
                  <a:lnTo>
                    <a:pt x="476" y="91"/>
                  </a:lnTo>
                  <a:lnTo>
                    <a:pt x="453" y="136"/>
                  </a:lnTo>
                  <a:lnTo>
                    <a:pt x="453" y="159"/>
                  </a:lnTo>
                  <a:lnTo>
                    <a:pt x="408" y="250"/>
                  </a:lnTo>
                  <a:lnTo>
                    <a:pt x="340" y="386"/>
                  </a:lnTo>
                  <a:lnTo>
                    <a:pt x="294" y="521"/>
                  </a:lnTo>
                  <a:lnTo>
                    <a:pt x="181" y="680"/>
                  </a:lnTo>
                  <a:lnTo>
                    <a:pt x="113" y="770"/>
                  </a:lnTo>
                  <a:lnTo>
                    <a:pt x="0" y="906"/>
                  </a:lnTo>
                  <a:lnTo>
                    <a:pt x="136" y="929"/>
                  </a:lnTo>
                  <a:lnTo>
                    <a:pt x="340" y="952"/>
                  </a:lnTo>
                  <a:lnTo>
                    <a:pt x="476" y="974"/>
                  </a:lnTo>
                  <a:lnTo>
                    <a:pt x="702" y="1020"/>
                  </a:lnTo>
                  <a:lnTo>
                    <a:pt x="770" y="1155"/>
                  </a:lnTo>
                  <a:lnTo>
                    <a:pt x="793" y="1246"/>
                  </a:lnTo>
                  <a:lnTo>
                    <a:pt x="815" y="1336"/>
                  </a:lnTo>
                  <a:lnTo>
                    <a:pt x="906" y="1427"/>
                  </a:lnTo>
                  <a:lnTo>
                    <a:pt x="1381" y="1427"/>
                  </a:lnTo>
                  <a:lnTo>
                    <a:pt x="1517" y="1404"/>
                  </a:lnTo>
                  <a:lnTo>
                    <a:pt x="1472" y="1336"/>
                  </a:lnTo>
                  <a:lnTo>
                    <a:pt x="1449" y="1291"/>
                  </a:lnTo>
                  <a:lnTo>
                    <a:pt x="1427" y="1223"/>
                  </a:lnTo>
                  <a:lnTo>
                    <a:pt x="1359" y="1087"/>
                  </a:lnTo>
                  <a:lnTo>
                    <a:pt x="1313" y="1020"/>
                  </a:lnTo>
                  <a:lnTo>
                    <a:pt x="1245" y="816"/>
                  </a:lnTo>
                  <a:lnTo>
                    <a:pt x="1223" y="748"/>
                  </a:lnTo>
                  <a:lnTo>
                    <a:pt x="1200" y="680"/>
                  </a:lnTo>
                  <a:lnTo>
                    <a:pt x="1155" y="657"/>
                  </a:lnTo>
                  <a:lnTo>
                    <a:pt x="1110" y="680"/>
                  </a:lnTo>
                  <a:lnTo>
                    <a:pt x="1042" y="680"/>
                  </a:lnTo>
                  <a:lnTo>
                    <a:pt x="928" y="657"/>
                  </a:lnTo>
                  <a:lnTo>
                    <a:pt x="928" y="635"/>
                  </a:lnTo>
                  <a:lnTo>
                    <a:pt x="1019" y="567"/>
                  </a:lnTo>
                  <a:lnTo>
                    <a:pt x="1132" y="453"/>
                  </a:lnTo>
                  <a:lnTo>
                    <a:pt x="1200" y="453"/>
                  </a:lnTo>
                  <a:lnTo>
                    <a:pt x="1223" y="476"/>
                  </a:lnTo>
                  <a:lnTo>
                    <a:pt x="1268" y="476"/>
                  </a:lnTo>
                  <a:lnTo>
                    <a:pt x="1268" y="453"/>
                  </a:lnTo>
                  <a:lnTo>
                    <a:pt x="1223" y="363"/>
                  </a:lnTo>
                  <a:lnTo>
                    <a:pt x="1155" y="250"/>
                  </a:lnTo>
                  <a:lnTo>
                    <a:pt x="1132" y="136"/>
                  </a:lnTo>
                  <a:lnTo>
                    <a:pt x="1132" y="114"/>
                  </a:lnTo>
                  <a:lnTo>
                    <a:pt x="951" y="23"/>
                  </a:lnTo>
                  <a:lnTo>
                    <a:pt x="90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981600" y="3378825"/>
              <a:ext cx="33425" cy="10775"/>
            </a:xfrm>
            <a:custGeom>
              <a:rect b="b" l="l" r="r" t="t"/>
              <a:pathLst>
                <a:path extrusionOk="0" h="431" w="1337">
                  <a:moveTo>
                    <a:pt x="1291" y="0"/>
                  </a:moveTo>
                  <a:lnTo>
                    <a:pt x="1291" y="23"/>
                  </a:lnTo>
                  <a:lnTo>
                    <a:pt x="1268" y="23"/>
                  </a:lnTo>
                  <a:lnTo>
                    <a:pt x="1200" y="68"/>
                  </a:lnTo>
                  <a:lnTo>
                    <a:pt x="1223" y="68"/>
                  </a:lnTo>
                  <a:lnTo>
                    <a:pt x="1268" y="46"/>
                  </a:lnTo>
                  <a:lnTo>
                    <a:pt x="1336" y="23"/>
                  </a:lnTo>
                  <a:lnTo>
                    <a:pt x="1314" y="0"/>
                  </a:lnTo>
                  <a:close/>
                  <a:moveTo>
                    <a:pt x="1110" y="46"/>
                  </a:moveTo>
                  <a:lnTo>
                    <a:pt x="1065" y="68"/>
                  </a:lnTo>
                  <a:lnTo>
                    <a:pt x="1042" y="68"/>
                  </a:lnTo>
                  <a:lnTo>
                    <a:pt x="1042" y="91"/>
                  </a:lnTo>
                  <a:lnTo>
                    <a:pt x="1110" y="68"/>
                  </a:lnTo>
                  <a:lnTo>
                    <a:pt x="1155" y="68"/>
                  </a:lnTo>
                  <a:lnTo>
                    <a:pt x="1132" y="46"/>
                  </a:lnTo>
                  <a:close/>
                  <a:moveTo>
                    <a:pt x="0" y="340"/>
                  </a:moveTo>
                  <a:lnTo>
                    <a:pt x="0" y="431"/>
                  </a:lnTo>
                  <a:lnTo>
                    <a:pt x="114" y="431"/>
                  </a:lnTo>
                  <a:lnTo>
                    <a:pt x="159" y="408"/>
                  </a:lnTo>
                  <a:lnTo>
                    <a:pt x="249" y="408"/>
                  </a:lnTo>
                  <a:lnTo>
                    <a:pt x="227" y="363"/>
                  </a:lnTo>
                  <a:lnTo>
                    <a:pt x="114" y="340"/>
                  </a:lnTo>
                  <a:lnTo>
                    <a:pt x="91" y="363"/>
                  </a:lnTo>
                  <a:lnTo>
                    <a:pt x="68" y="385"/>
                  </a:lnTo>
                  <a:lnTo>
                    <a:pt x="46" y="363"/>
                  </a:lnTo>
                  <a:lnTo>
                    <a:pt x="23" y="34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4523800" y="2456700"/>
              <a:ext cx="808925" cy="441550"/>
            </a:xfrm>
            <a:custGeom>
              <a:rect b="b" l="l" r="r" t="t"/>
              <a:pathLst>
                <a:path extrusionOk="0" h="17662" w="32357">
                  <a:moveTo>
                    <a:pt x="2967" y="12816"/>
                  </a:moveTo>
                  <a:lnTo>
                    <a:pt x="2944" y="12839"/>
                  </a:lnTo>
                  <a:lnTo>
                    <a:pt x="2899" y="12884"/>
                  </a:lnTo>
                  <a:lnTo>
                    <a:pt x="2921" y="12975"/>
                  </a:lnTo>
                  <a:lnTo>
                    <a:pt x="2944" y="12952"/>
                  </a:lnTo>
                  <a:lnTo>
                    <a:pt x="2967" y="12929"/>
                  </a:lnTo>
                  <a:lnTo>
                    <a:pt x="2967" y="12816"/>
                  </a:lnTo>
                  <a:close/>
                  <a:moveTo>
                    <a:pt x="2785" y="12816"/>
                  </a:moveTo>
                  <a:lnTo>
                    <a:pt x="2740" y="12839"/>
                  </a:lnTo>
                  <a:lnTo>
                    <a:pt x="2717" y="12862"/>
                  </a:lnTo>
                  <a:lnTo>
                    <a:pt x="2695" y="12997"/>
                  </a:lnTo>
                  <a:lnTo>
                    <a:pt x="2785" y="13111"/>
                  </a:lnTo>
                  <a:lnTo>
                    <a:pt x="2808" y="13111"/>
                  </a:lnTo>
                  <a:lnTo>
                    <a:pt x="2853" y="13088"/>
                  </a:lnTo>
                  <a:lnTo>
                    <a:pt x="2785" y="13043"/>
                  </a:lnTo>
                  <a:lnTo>
                    <a:pt x="2740" y="12975"/>
                  </a:lnTo>
                  <a:lnTo>
                    <a:pt x="2740" y="12907"/>
                  </a:lnTo>
                  <a:lnTo>
                    <a:pt x="2785" y="12862"/>
                  </a:lnTo>
                  <a:lnTo>
                    <a:pt x="2785" y="12816"/>
                  </a:lnTo>
                  <a:close/>
                  <a:moveTo>
                    <a:pt x="17775" y="1"/>
                  </a:moveTo>
                  <a:lnTo>
                    <a:pt x="17662" y="46"/>
                  </a:lnTo>
                  <a:lnTo>
                    <a:pt x="17571" y="114"/>
                  </a:lnTo>
                  <a:lnTo>
                    <a:pt x="17413" y="250"/>
                  </a:lnTo>
                  <a:lnTo>
                    <a:pt x="17345" y="272"/>
                  </a:lnTo>
                  <a:lnTo>
                    <a:pt x="17231" y="272"/>
                  </a:lnTo>
                  <a:lnTo>
                    <a:pt x="17163" y="318"/>
                  </a:lnTo>
                  <a:lnTo>
                    <a:pt x="17186" y="363"/>
                  </a:lnTo>
                  <a:lnTo>
                    <a:pt x="17186" y="453"/>
                  </a:lnTo>
                  <a:lnTo>
                    <a:pt x="17163" y="521"/>
                  </a:lnTo>
                  <a:lnTo>
                    <a:pt x="17118" y="567"/>
                  </a:lnTo>
                  <a:lnTo>
                    <a:pt x="17050" y="589"/>
                  </a:lnTo>
                  <a:lnTo>
                    <a:pt x="16960" y="589"/>
                  </a:lnTo>
                  <a:lnTo>
                    <a:pt x="16869" y="612"/>
                  </a:lnTo>
                  <a:lnTo>
                    <a:pt x="16756" y="702"/>
                  </a:lnTo>
                  <a:lnTo>
                    <a:pt x="16597" y="725"/>
                  </a:lnTo>
                  <a:lnTo>
                    <a:pt x="16416" y="770"/>
                  </a:lnTo>
                  <a:lnTo>
                    <a:pt x="16280" y="816"/>
                  </a:lnTo>
                  <a:lnTo>
                    <a:pt x="16009" y="884"/>
                  </a:lnTo>
                  <a:lnTo>
                    <a:pt x="15850" y="929"/>
                  </a:lnTo>
                  <a:lnTo>
                    <a:pt x="15578" y="997"/>
                  </a:lnTo>
                  <a:lnTo>
                    <a:pt x="15375" y="997"/>
                  </a:lnTo>
                  <a:lnTo>
                    <a:pt x="15329" y="952"/>
                  </a:lnTo>
                  <a:lnTo>
                    <a:pt x="15171" y="1065"/>
                  </a:lnTo>
                  <a:lnTo>
                    <a:pt x="14990" y="1042"/>
                  </a:lnTo>
                  <a:lnTo>
                    <a:pt x="14967" y="1087"/>
                  </a:lnTo>
                  <a:lnTo>
                    <a:pt x="14922" y="1133"/>
                  </a:lnTo>
                  <a:lnTo>
                    <a:pt x="14854" y="1155"/>
                  </a:lnTo>
                  <a:lnTo>
                    <a:pt x="14809" y="1201"/>
                  </a:lnTo>
                  <a:lnTo>
                    <a:pt x="14763" y="1291"/>
                  </a:lnTo>
                  <a:lnTo>
                    <a:pt x="14741" y="1404"/>
                  </a:lnTo>
                  <a:lnTo>
                    <a:pt x="14695" y="1427"/>
                  </a:lnTo>
                  <a:lnTo>
                    <a:pt x="14605" y="1404"/>
                  </a:lnTo>
                  <a:lnTo>
                    <a:pt x="14560" y="1359"/>
                  </a:lnTo>
                  <a:lnTo>
                    <a:pt x="14469" y="1404"/>
                  </a:lnTo>
                  <a:lnTo>
                    <a:pt x="14333" y="1427"/>
                  </a:lnTo>
                  <a:lnTo>
                    <a:pt x="14243" y="1404"/>
                  </a:lnTo>
                  <a:lnTo>
                    <a:pt x="14197" y="1382"/>
                  </a:lnTo>
                  <a:lnTo>
                    <a:pt x="13971" y="1427"/>
                  </a:lnTo>
                  <a:lnTo>
                    <a:pt x="13880" y="1495"/>
                  </a:lnTo>
                  <a:lnTo>
                    <a:pt x="13858" y="1518"/>
                  </a:lnTo>
                  <a:lnTo>
                    <a:pt x="13812" y="1540"/>
                  </a:lnTo>
                  <a:lnTo>
                    <a:pt x="13699" y="1586"/>
                  </a:lnTo>
                  <a:lnTo>
                    <a:pt x="13609" y="1563"/>
                  </a:lnTo>
                  <a:lnTo>
                    <a:pt x="13586" y="1563"/>
                  </a:lnTo>
                  <a:lnTo>
                    <a:pt x="13495" y="1608"/>
                  </a:lnTo>
                  <a:lnTo>
                    <a:pt x="13360" y="1653"/>
                  </a:lnTo>
                  <a:lnTo>
                    <a:pt x="13269" y="1676"/>
                  </a:lnTo>
                  <a:lnTo>
                    <a:pt x="13178" y="1676"/>
                  </a:lnTo>
                  <a:lnTo>
                    <a:pt x="13133" y="1699"/>
                  </a:lnTo>
                  <a:lnTo>
                    <a:pt x="13088" y="1767"/>
                  </a:lnTo>
                  <a:lnTo>
                    <a:pt x="12726" y="1812"/>
                  </a:lnTo>
                  <a:lnTo>
                    <a:pt x="12703" y="1835"/>
                  </a:lnTo>
                  <a:lnTo>
                    <a:pt x="12635" y="1880"/>
                  </a:lnTo>
                  <a:lnTo>
                    <a:pt x="12273" y="1903"/>
                  </a:lnTo>
                  <a:lnTo>
                    <a:pt x="12227" y="1925"/>
                  </a:lnTo>
                  <a:lnTo>
                    <a:pt x="12227" y="1970"/>
                  </a:lnTo>
                  <a:lnTo>
                    <a:pt x="12182" y="1970"/>
                  </a:lnTo>
                  <a:lnTo>
                    <a:pt x="11910" y="1903"/>
                  </a:lnTo>
                  <a:lnTo>
                    <a:pt x="11707" y="1835"/>
                  </a:lnTo>
                  <a:lnTo>
                    <a:pt x="11616" y="1880"/>
                  </a:lnTo>
                  <a:lnTo>
                    <a:pt x="11548" y="1948"/>
                  </a:lnTo>
                  <a:lnTo>
                    <a:pt x="11525" y="2061"/>
                  </a:lnTo>
                  <a:lnTo>
                    <a:pt x="11525" y="2152"/>
                  </a:lnTo>
                  <a:lnTo>
                    <a:pt x="11525" y="2220"/>
                  </a:lnTo>
                  <a:lnTo>
                    <a:pt x="11503" y="2287"/>
                  </a:lnTo>
                  <a:lnTo>
                    <a:pt x="11435" y="2355"/>
                  </a:lnTo>
                  <a:lnTo>
                    <a:pt x="11412" y="2401"/>
                  </a:lnTo>
                  <a:lnTo>
                    <a:pt x="11525" y="2469"/>
                  </a:lnTo>
                  <a:lnTo>
                    <a:pt x="11639" y="2491"/>
                  </a:lnTo>
                  <a:lnTo>
                    <a:pt x="11707" y="2491"/>
                  </a:lnTo>
                  <a:lnTo>
                    <a:pt x="11752" y="2446"/>
                  </a:lnTo>
                  <a:lnTo>
                    <a:pt x="11820" y="2469"/>
                  </a:lnTo>
                  <a:lnTo>
                    <a:pt x="11842" y="2491"/>
                  </a:lnTo>
                  <a:lnTo>
                    <a:pt x="11865" y="2537"/>
                  </a:lnTo>
                  <a:lnTo>
                    <a:pt x="11865" y="2559"/>
                  </a:lnTo>
                  <a:lnTo>
                    <a:pt x="11842" y="2582"/>
                  </a:lnTo>
                  <a:lnTo>
                    <a:pt x="11752" y="2627"/>
                  </a:lnTo>
                  <a:lnTo>
                    <a:pt x="11684" y="2604"/>
                  </a:lnTo>
                  <a:lnTo>
                    <a:pt x="11616" y="2650"/>
                  </a:lnTo>
                  <a:lnTo>
                    <a:pt x="11593" y="2695"/>
                  </a:lnTo>
                  <a:lnTo>
                    <a:pt x="11571" y="2786"/>
                  </a:lnTo>
                  <a:lnTo>
                    <a:pt x="11593" y="2854"/>
                  </a:lnTo>
                  <a:lnTo>
                    <a:pt x="11684" y="2876"/>
                  </a:lnTo>
                  <a:lnTo>
                    <a:pt x="11775" y="2921"/>
                  </a:lnTo>
                  <a:lnTo>
                    <a:pt x="11888" y="2944"/>
                  </a:lnTo>
                  <a:lnTo>
                    <a:pt x="11956" y="2921"/>
                  </a:lnTo>
                  <a:lnTo>
                    <a:pt x="12046" y="3012"/>
                  </a:lnTo>
                  <a:lnTo>
                    <a:pt x="12250" y="3080"/>
                  </a:lnTo>
                  <a:lnTo>
                    <a:pt x="12295" y="3148"/>
                  </a:lnTo>
                  <a:lnTo>
                    <a:pt x="12295" y="3216"/>
                  </a:lnTo>
                  <a:lnTo>
                    <a:pt x="12273" y="3284"/>
                  </a:lnTo>
                  <a:lnTo>
                    <a:pt x="12205" y="3306"/>
                  </a:lnTo>
                  <a:lnTo>
                    <a:pt x="12137" y="3284"/>
                  </a:lnTo>
                  <a:lnTo>
                    <a:pt x="12001" y="3261"/>
                  </a:lnTo>
                  <a:lnTo>
                    <a:pt x="11865" y="3261"/>
                  </a:lnTo>
                  <a:lnTo>
                    <a:pt x="11752" y="3238"/>
                  </a:lnTo>
                  <a:lnTo>
                    <a:pt x="11593" y="3238"/>
                  </a:lnTo>
                  <a:lnTo>
                    <a:pt x="11480" y="3261"/>
                  </a:lnTo>
                  <a:lnTo>
                    <a:pt x="11435" y="3329"/>
                  </a:lnTo>
                  <a:lnTo>
                    <a:pt x="11390" y="3420"/>
                  </a:lnTo>
                  <a:lnTo>
                    <a:pt x="11344" y="3465"/>
                  </a:lnTo>
                  <a:lnTo>
                    <a:pt x="11276" y="3555"/>
                  </a:lnTo>
                  <a:lnTo>
                    <a:pt x="11254" y="3646"/>
                  </a:lnTo>
                  <a:lnTo>
                    <a:pt x="11299" y="3805"/>
                  </a:lnTo>
                  <a:lnTo>
                    <a:pt x="11412" y="4031"/>
                  </a:lnTo>
                  <a:lnTo>
                    <a:pt x="11435" y="4099"/>
                  </a:lnTo>
                  <a:lnTo>
                    <a:pt x="11390" y="4167"/>
                  </a:lnTo>
                  <a:lnTo>
                    <a:pt x="11299" y="4235"/>
                  </a:lnTo>
                  <a:lnTo>
                    <a:pt x="11186" y="4348"/>
                  </a:lnTo>
                  <a:lnTo>
                    <a:pt x="11050" y="4348"/>
                  </a:lnTo>
                  <a:lnTo>
                    <a:pt x="10982" y="4371"/>
                  </a:lnTo>
                  <a:lnTo>
                    <a:pt x="10824" y="4506"/>
                  </a:lnTo>
                  <a:lnTo>
                    <a:pt x="10688" y="4574"/>
                  </a:lnTo>
                  <a:lnTo>
                    <a:pt x="10665" y="4620"/>
                  </a:lnTo>
                  <a:lnTo>
                    <a:pt x="10688" y="4665"/>
                  </a:lnTo>
                  <a:lnTo>
                    <a:pt x="10869" y="4755"/>
                  </a:lnTo>
                  <a:lnTo>
                    <a:pt x="10959" y="4823"/>
                  </a:lnTo>
                  <a:lnTo>
                    <a:pt x="10982" y="4914"/>
                  </a:lnTo>
                  <a:lnTo>
                    <a:pt x="11005" y="4982"/>
                  </a:lnTo>
                  <a:lnTo>
                    <a:pt x="11141" y="5027"/>
                  </a:lnTo>
                  <a:lnTo>
                    <a:pt x="11412" y="5118"/>
                  </a:lnTo>
                  <a:lnTo>
                    <a:pt x="11435" y="5140"/>
                  </a:lnTo>
                  <a:lnTo>
                    <a:pt x="11458" y="5186"/>
                  </a:lnTo>
                  <a:lnTo>
                    <a:pt x="11729" y="5254"/>
                  </a:lnTo>
                  <a:lnTo>
                    <a:pt x="11775" y="5276"/>
                  </a:lnTo>
                  <a:lnTo>
                    <a:pt x="11888" y="5389"/>
                  </a:lnTo>
                  <a:lnTo>
                    <a:pt x="11910" y="5525"/>
                  </a:lnTo>
                  <a:lnTo>
                    <a:pt x="11842" y="5639"/>
                  </a:lnTo>
                  <a:lnTo>
                    <a:pt x="11797" y="5820"/>
                  </a:lnTo>
                  <a:lnTo>
                    <a:pt x="11752" y="5978"/>
                  </a:lnTo>
                  <a:lnTo>
                    <a:pt x="11616" y="6091"/>
                  </a:lnTo>
                  <a:lnTo>
                    <a:pt x="11390" y="6182"/>
                  </a:lnTo>
                  <a:lnTo>
                    <a:pt x="11141" y="6227"/>
                  </a:lnTo>
                  <a:lnTo>
                    <a:pt x="11050" y="6227"/>
                  </a:lnTo>
                  <a:lnTo>
                    <a:pt x="10982" y="6205"/>
                  </a:lnTo>
                  <a:lnTo>
                    <a:pt x="10869" y="6182"/>
                  </a:lnTo>
                  <a:lnTo>
                    <a:pt x="10801" y="6091"/>
                  </a:lnTo>
                  <a:lnTo>
                    <a:pt x="10733" y="6023"/>
                  </a:lnTo>
                  <a:lnTo>
                    <a:pt x="10688" y="6001"/>
                  </a:lnTo>
                  <a:lnTo>
                    <a:pt x="10642" y="6001"/>
                  </a:lnTo>
                  <a:lnTo>
                    <a:pt x="10620" y="6069"/>
                  </a:lnTo>
                  <a:lnTo>
                    <a:pt x="10552" y="6205"/>
                  </a:lnTo>
                  <a:lnTo>
                    <a:pt x="10507" y="6340"/>
                  </a:lnTo>
                  <a:lnTo>
                    <a:pt x="10439" y="6386"/>
                  </a:lnTo>
                  <a:lnTo>
                    <a:pt x="10257" y="6431"/>
                  </a:lnTo>
                  <a:lnTo>
                    <a:pt x="10235" y="6408"/>
                  </a:lnTo>
                  <a:lnTo>
                    <a:pt x="10257" y="6340"/>
                  </a:lnTo>
                  <a:lnTo>
                    <a:pt x="10235" y="6295"/>
                  </a:lnTo>
                  <a:lnTo>
                    <a:pt x="10212" y="6273"/>
                  </a:lnTo>
                  <a:lnTo>
                    <a:pt x="9986" y="6250"/>
                  </a:lnTo>
                  <a:lnTo>
                    <a:pt x="9895" y="6227"/>
                  </a:lnTo>
                  <a:lnTo>
                    <a:pt x="9827" y="6205"/>
                  </a:lnTo>
                  <a:lnTo>
                    <a:pt x="9759" y="6182"/>
                  </a:lnTo>
                  <a:lnTo>
                    <a:pt x="9691" y="6137"/>
                  </a:lnTo>
                  <a:lnTo>
                    <a:pt x="9578" y="5978"/>
                  </a:lnTo>
                  <a:lnTo>
                    <a:pt x="9488" y="5842"/>
                  </a:lnTo>
                  <a:lnTo>
                    <a:pt x="9352" y="5729"/>
                  </a:lnTo>
                  <a:lnTo>
                    <a:pt x="9216" y="5706"/>
                  </a:lnTo>
                  <a:lnTo>
                    <a:pt x="9193" y="5706"/>
                  </a:lnTo>
                  <a:lnTo>
                    <a:pt x="9103" y="5729"/>
                  </a:lnTo>
                  <a:lnTo>
                    <a:pt x="8922" y="5684"/>
                  </a:lnTo>
                  <a:lnTo>
                    <a:pt x="8876" y="5752"/>
                  </a:lnTo>
                  <a:lnTo>
                    <a:pt x="8831" y="5820"/>
                  </a:lnTo>
                  <a:lnTo>
                    <a:pt x="8786" y="5910"/>
                  </a:lnTo>
                  <a:lnTo>
                    <a:pt x="8695" y="5933"/>
                  </a:lnTo>
                  <a:lnTo>
                    <a:pt x="8605" y="5956"/>
                  </a:lnTo>
                  <a:lnTo>
                    <a:pt x="8514" y="5865"/>
                  </a:lnTo>
                  <a:lnTo>
                    <a:pt x="8401" y="5752"/>
                  </a:lnTo>
                  <a:lnTo>
                    <a:pt x="8265" y="5729"/>
                  </a:lnTo>
                  <a:lnTo>
                    <a:pt x="8152" y="5752"/>
                  </a:lnTo>
                  <a:lnTo>
                    <a:pt x="8084" y="5774"/>
                  </a:lnTo>
                  <a:lnTo>
                    <a:pt x="7971" y="5820"/>
                  </a:lnTo>
                  <a:lnTo>
                    <a:pt x="7925" y="5797"/>
                  </a:lnTo>
                  <a:lnTo>
                    <a:pt x="7857" y="5774"/>
                  </a:lnTo>
                  <a:lnTo>
                    <a:pt x="7722" y="5888"/>
                  </a:lnTo>
                  <a:lnTo>
                    <a:pt x="7586" y="6001"/>
                  </a:lnTo>
                  <a:lnTo>
                    <a:pt x="7540" y="6091"/>
                  </a:lnTo>
                  <a:lnTo>
                    <a:pt x="7495" y="6159"/>
                  </a:lnTo>
                  <a:lnTo>
                    <a:pt x="7405" y="6250"/>
                  </a:lnTo>
                  <a:lnTo>
                    <a:pt x="7314" y="6295"/>
                  </a:lnTo>
                  <a:lnTo>
                    <a:pt x="7223" y="6318"/>
                  </a:lnTo>
                  <a:lnTo>
                    <a:pt x="7110" y="6295"/>
                  </a:lnTo>
                  <a:lnTo>
                    <a:pt x="6952" y="6227"/>
                  </a:lnTo>
                  <a:lnTo>
                    <a:pt x="6838" y="6137"/>
                  </a:lnTo>
                  <a:lnTo>
                    <a:pt x="6680" y="5978"/>
                  </a:lnTo>
                  <a:lnTo>
                    <a:pt x="6567" y="5888"/>
                  </a:lnTo>
                  <a:lnTo>
                    <a:pt x="6454" y="5797"/>
                  </a:lnTo>
                  <a:lnTo>
                    <a:pt x="6386" y="5797"/>
                  </a:lnTo>
                  <a:lnTo>
                    <a:pt x="6340" y="5820"/>
                  </a:lnTo>
                  <a:lnTo>
                    <a:pt x="6318" y="5865"/>
                  </a:lnTo>
                  <a:lnTo>
                    <a:pt x="6318" y="5910"/>
                  </a:lnTo>
                  <a:lnTo>
                    <a:pt x="6363" y="5956"/>
                  </a:lnTo>
                  <a:lnTo>
                    <a:pt x="6386" y="6091"/>
                  </a:lnTo>
                  <a:lnTo>
                    <a:pt x="6386" y="6227"/>
                  </a:lnTo>
                  <a:lnTo>
                    <a:pt x="6386" y="6318"/>
                  </a:lnTo>
                  <a:lnTo>
                    <a:pt x="6363" y="6363"/>
                  </a:lnTo>
                  <a:lnTo>
                    <a:pt x="6318" y="6386"/>
                  </a:lnTo>
                  <a:lnTo>
                    <a:pt x="6295" y="6386"/>
                  </a:lnTo>
                  <a:lnTo>
                    <a:pt x="6250" y="6318"/>
                  </a:lnTo>
                  <a:lnTo>
                    <a:pt x="6227" y="6205"/>
                  </a:lnTo>
                  <a:lnTo>
                    <a:pt x="6204" y="6091"/>
                  </a:lnTo>
                  <a:lnTo>
                    <a:pt x="6114" y="5910"/>
                  </a:lnTo>
                  <a:lnTo>
                    <a:pt x="6023" y="5820"/>
                  </a:lnTo>
                  <a:lnTo>
                    <a:pt x="5978" y="5752"/>
                  </a:lnTo>
                  <a:lnTo>
                    <a:pt x="5910" y="5661"/>
                  </a:lnTo>
                  <a:lnTo>
                    <a:pt x="5842" y="5593"/>
                  </a:lnTo>
                  <a:lnTo>
                    <a:pt x="5706" y="5525"/>
                  </a:lnTo>
                  <a:lnTo>
                    <a:pt x="5638" y="5480"/>
                  </a:lnTo>
                  <a:lnTo>
                    <a:pt x="5503" y="5299"/>
                  </a:lnTo>
                  <a:lnTo>
                    <a:pt x="5435" y="5254"/>
                  </a:lnTo>
                  <a:lnTo>
                    <a:pt x="5344" y="5186"/>
                  </a:lnTo>
                  <a:lnTo>
                    <a:pt x="5253" y="5186"/>
                  </a:lnTo>
                  <a:lnTo>
                    <a:pt x="5118" y="5208"/>
                  </a:lnTo>
                  <a:lnTo>
                    <a:pt x="5004" y="5208"/>
                  </a:lnTo>
                  <a:lnTo>
                    <a:pt x="4936" y="5186"/>
                  </a:lnTo>
                  <a:lnTo>
                    <a:pt x="4869" y="5186"/>
                  </a:lnTo>
                  <a:lnTo>
                    <a:pt x="4801" y="5208"/>
                  </a:lnTo>
                  <a:lnTo>
                    <a:pt x="4778" y="5186"/>
                  </a:lnTo>
                  <a:lnTo>
                    <a:pt x="4733" y="5186"/>
                  </a:lnTo>
                  <a:lnTo>
                    <a:pt x="4687" y="5163"/>
                  </a:lnTo>
                  <a:lnTo>
                    <a:pt x="4619" y="5050"/>
                  </a:lnTo>
                  <a:lnTo>
                    <a:pt x="4552" y="4937"/>
                  </a:lnTo>
                  <a:lnTo>
                    <a:pt x="4461" y="4914"/>
                  </a:lnTo>
                  <a:lnTo>
                    <a:pt x="4302" y="4959"/>
                  </a:lnTo>
                  <a:lnTo>
                    <a:pt x="4121" y="5095"/>
                  </a:lnTo>
                  <a:lnTo>
                    <a:pt x="3985" y="5186"/>
                  </a:lnTo>
                  <a:lnTo>
                    <a:pt x="3872" y="5186"/>
                  </a:lnTo>
                  <a:lnTo>
                    <a:pt x="3804" y="5208"/>
                  </a:lnTo>
                  <a:lnTo>
                    <a:pt x="3759" y="5208"/>
                  </a:lnTo>
                  <a:lnTo>
                    <a:pt x="3736" y="5186"/>
                  </a:lnTo>
                  <a:lnTo>
                    <a:pt x="3736" y="5118"/>
                  </a:lnTo>
                  <a:lnTo>
                    <a:pt x="3714" y="5050"/>
                  </a:lnTo>
                  <a:lnTo>
                    <a:pt x="3623" y="4982"/>
                  </a:lnTo>
                  <a:lnTo>
                    <a:pt x="3510" y="4937"/>
                  </a:lnTo>
                  <a:lnTo>
                    <a:pt x="3397" y="4891"/>
                  </a:lnTo>
                  <a:lnTo>
                    <a:pt x="3329" y="4891"/>
                  </a:lnTo>
                  <a:lnTo>
                    <a:pt x="3306" y="4959"/>
                  </a:lnTo>
                  <a:lnTo>
                    <a:pt x="3216" y="5050"/>
                  </a:lnTo>
                  <a:lnTo>
                    <a:pt x="3102" y="5163"/>
                  </a:lnTo>
                  <a:lnTo>
                    <a:pt x="2989" y="5344"/>
                  </a:lnTo>
                  <a:lnTo>
                    <a:pt x="2944" y="5389"/>
                  </a:lnTo>
                  <a:lnTo>
                    <a:pt x="2899" y="5435"/>
                  </a:lnTo>
                  <a:lnTo>
                    <a:pt x="2785" y="5480"/>
                  </a:lnTo>
                  <a:lnTo>
                    <a:pt x="2650" y="5548"/>
                  </a:lnTo>
                  <a:lnTo>
                    <a:pt x="2559" y="5639"/>
                  </a:lnTo>
                  <a:lnTo>
                    <a:pt x="2446" y="5684"/>
                  </a:lnTo>
                  <a:lnTo>
                    <a:pt x="2310" y="5706"/>
                  </a:lnTo>
                  <a:lnTo>
                    <a:pt x="2242" y="5774"/>
                  </a:lnTo>
                  <a:lnTo>
                    <a:pt x="2197" y="5888"/>
                  </a:lnTo>
                  <a:lnTo>
                    <a:pt x="2174" y="6001"/>
                  </a:lnTo>
                  <a:lnTo>
                    <a:pt x="1948" y="6159"/>
                  </a:lnTo>
                  <a:lnTo>
                    <a:pt x="1834" y="6250"/>
                  </a:lnTo>
                  <a:lnTo>
                    <a:pt x="1744" y="6295"/>
                  </a:lnTo>
                  <a:lnTo>
                    <a:pt x="1699" y="6295"/>
                  </a:lnTo>
                  <a:lnTo>
                    <a:pt x="1631" y="6273"/>
                  </a:lnTo>
                  <a:lnTo>
                    <a:pt x="1608" y="6295"/>
                  </a:lnTo>
                  <a:lnTo>
                    <a:pt x="1631" y="6363"/>
                  </a:lnTo>
                  <a:lnTo>
                    <a:pt x="1676" y="6612"/>
                  </a:lnTo>
                  <a:lnTo>
                    <a:pt x="1699" y="6771"/>
                  </a:lnTo>
                  <a:lnTo>
                    <a:pt x="1744" y="6861"/>
                  </a:lnTo>
                  <a:lnTo>
                    <a:pt x="1766" y="6929"/>
                  </a:lnTo>
                  <a:lnTo>
                    <a:pt x="1789" y="7042"/>
                  </a:lnTo>
                  <a:lnTo>
                    <a:pt x="1766" y="7088"/>
                  </a:lnTo>
                  <a:lnTo>
                    <a:pt x="1721" y="7133"/>
                  </a:lnTo>
                  <a:lnTo>
                    <a:pt x="1585" y="7201"/>
                  </a:lnTo>
                  <a:lnTo>
                    <a:pt x="1449" y="7269"/>
                  </a:lnTo>
                  <a:lnTo>
                    <a:pt x="1382" y="7224"/>
                  </a:lnTo>
                  <a:lnTo>
                    <a:pt x="1291" y="7133"/>
                  </a:lnTo>
                  <a:lnTo>
                    <a:pt x="1246" y="7088"/>
                  </a:lnTo>
                  <a:lnTo>
                    <a:pt x="1155" y="6929"/>
                  </a:lnTo>
                  <a:lnTo>
                    <a:pt x="997" y="6703"/>
                  </a:lnTo>
                  <a:lnTo>
                    <a:pt x="883" y="6590"/>
                  </a:lnTo>
                  <a:lnTo>
                    <a:pt x="793" y="6544"/>
                  </a:lnTo>
                  <a:lnTo>
                    <a:pt x="725" y="6544"/>
                  </a:lnTo>
                  <a:lnTo>
                    <a:pt x="657" y="6612"/>
                  </a:lnTo>
                  <a:lnTo>
                    <a:pt x="612" y="6657"/>
                  </a:lnTo>
                  <a:lnTo>
                    <a:pt x="566" y="6703"/>
                  </a:lnTo>
                  <a:lnTo>
                    <a:pt x="544" y="6793"/>
                  </a:lnTo>
                  <a:lnTo>
                    <a:pt x="544" y="6884"/>
                  </a:lnTo>
                  <a:lnTo>
                    <a:pt x="544" y="6974"/>
                  </a:lnTo>
                  <a:lnTo>
                    <a:pt x="521" y="7042"/>
                  </a:lnTo>
                  <a:lnTo>
                    <a:pt x="431" y="7133"/>
                  </a:lnTo>
                  <a:lnTo>
                    <a:pt x="317" y="7224"/>
                  </a:lnTo>
                  <a:lnTo>
                    <a:pt x="227" y="7427"/>
                  </a:lnTo>
                  <a:lnTo>
                    <a:pt x="182" y="7654"/>
                  </a:lnTo>
                  <a:lnTo>
                    <a:pt x="159" y="7835"/>
                  </a:lnTo>
                  <a:lnTo>
                    <a:pt x="204" y="7903"/>
                  </a:lnTo>
                  <a:lnTo>
                    <a:pt x="272" y="7971"/>
                  </a:lnTo>
                  <a:lnTo>
                    <a:pt x="340" y="8039"/>
                  </a:lnTo>
                  <a:lnTo>
                    <a:pt x="340" y="8084"/>
                  </a:lnTo>
                  <a:lnTo>
                    <a:pt x="340" y="8152"/>
                  </a:lnTo>
                  <a:lnTo>
                    <a:pt x="295" y="8220"/>
                  </a:lnTo>
                  <a:lnTo>
                    <a:pt x="204" y="8310"/>
                  </a:lnTo>
                  <a:lnTo>
                    <a:pt x="91" y="8514"/>
                  </a:lnTo>
                  <a:lnTo>
                    <a:pt x="0" y="8786"/>
                  </a:lnTo>
                  <a:lnTo>
                    <a:pt x="46" y="8967"/>
                  </a:lnTo>
                  <a:lnTo>
                    <a:pt x="204" y="9080"/>
                  </a:lnTo>
                  <a:lnTo>
                    <a:pt x="317" y="9126"/>
                  </a:lnTo>
                  <a:lnTo>
                    <a:pt x="363" y="9193"/>
                  </a:lnTo>
                  <a:lnTo>
                    <a:pt x="408" y="9307"/>
                  </a:lnTo>
                  <a:lnTo>
                    <a:pt x="408" y="9443"/>
                  </a:lnTo>
                  <a:lnTo>
                    <a:pt x="385" y="9533"/>
                  </a:lnTo>
                  <a:lnTo>
                    <a:pt x="431" y="9601"/>
                  </a:lnTo>
                  <a:lnTo>
                    <a:pt x="476" y="9714"/>
                  </a:lnTo>
                  <a:lnTo>
                    <a:pt x="544" y="9782"/>
                  </a:lnTo>
                  <a:lnTo>
                    <a:pt x="634" y="9737"/>
                  </a:lnTo>
                  <a:lnTo>
                    <a:pt x="702" y="9692"/>
                  </a:lnTo>
                  <a:lnTo>
                    <a:pt x="793" y="9714"/>
                  </a:lnTo>
                  <a:lnTo>
                    <a:pt x="1065" y="9760"/>
                  </a:lnTo>
                  <a:lnTo>
                    <a:pt x="1200" y="9760"/>
                  </a:lnTo>
                  <a:lnTo>
                    <a:pt x="1246" y="9805"/>
                  </a:lnTo>
                  <a:lnTo>
                    <a:pt x="1336" y="9941"/>
                  </a:lnTo>
                  <a:lnTo>
                    <a:pt x="1449" y="10099"/>
                  </a:lnTo>
                  <a:lnTo>
                    <a:pt x="1563" y="10258"/>
                  </a:lnTo>
                  <a:lnTo>
                    <a:pt x="1585" y="10326"/>
                  </a:lnTo>
                  <a:lnTo>
                    <a:pt x="1676" y="10529"/>
                  </a:lnTo>
                  <a:lnTo>
                    <a:pt x="1766" y="10688"/>
                  </a:lnTo>
                  <a:lnTo>
                    <a:pt x="1880" y="10892"/>
                  </a:lnTo>
                  <a:lnTo>
                    <a:pt x="1857" y="10960"/>
                  </a:lnTo>
                  <a:lnTo>
                    <a:pt x="1812" y="10982"/>
                  </a:lnTo>
                  <a:lnTo>
                    <a:pt x="1721" y="10982"/>
                  </a:lnTo>
                  <a:lnTo>
                    <a:pt x="1653" y="10937"/>
                  </a:lnTo>
                  <a:lnTo>
                    <a:pt x="1631" y="10914"/>
                  </a:lnTo>
                  <a:lnTo>
                    <a:pt x="1563" y="10914"/>
                  </a:lnTo>
                  <a:lnTo>
                    <a:pt x="1517" y="10937"/>
                  </a:lnTo>
                  <a:lnTo>
                    <a:pt x="1517" y="10982"/>
                  </a:lnTo>
                  <a:lnTo>
                    <a:pt x="1517" y="11050"/>
                  </a:lnTo>
                  <a:lnTo>
                    <a:pt x="1540" y="11095"/>
                  </a:lnTo>
                  <a:lnTo>
                    <a:pt x="1585" y="11118"/>
                  </a:lnTo>
                  <a:lnTo>
                    <a:pt x="1608" y="11141"/>
                  </a:lnTo>
                  <a:lnTo>
                    <a:pt x="1721" y="11209"/>
                  </a:lnTo>
                  <a:lnTo>
                    <a:pt x="1880" y="11277"/>
                  </a:lnTo>
                  <a:lnTo>
                    <a:pt x="2061" y="11390"/>
                  </a:lnTo>
                  <a:lnTo>
                    <a:pt x="2083" y="11412"/>
                  </a:lnTo>
                  <a:lnTo>
                    <a:pt x="2061" y="11344"/>
                  </a:lnTo>
                  <a:lnTo>
                    <a:pt x="2129" y="11299"/>
                  </a:lnTo>
                  <a:lnTo>
                    <a:pt x="2197" y="11322"/>
                  </a:lnTo>
                  <a:lnTo>
                    <a:pt x="2197" y="11322"/>
                  </a:lnTo>
                  <a:lnTo>
                    <a:pt x="2174" y="11231"/>
                  </a:lnTo>
                  <a:lnTo>
                    <a:pt x="2174" y="11186"/>
                  </a:lnTo>
                  <a:lnTo>
                    <a:pt x="2265" y="11163"/>
                  </a:lnTo>
                  <a:lnTo>
                    <a:pt x="2378" y="11163"/>
                  </a:lnTo>
                  <a:lnTo>
                    <a:pt x="2400" y="11141"/>
                  </a:lnTo>
                  <a:lnTo>
                    <a:pt x="2514" y="11141"/>
                  </a:lnTo>
                  <a:lnTo>
                    <a:pt x="2604" y="11095"/>
                  </a:lnTo>
                  <a:lnTo>
                    <a:pt x="2695" y="11050"/>
                  </a:lnTo>
                  <a:lnTo>
                    <a:pt x="2785" y="10982"/>
                  </a:lnTo>
                  <a:lnTo>
                    <a:pt x="2944" y="10869"/>
                  </a:lnTo>
                  <a:lnTo>
                    <a:pt x="3034" y="10778"/>
                  </a:lnTo>
                  <a:lnTo>
                    <a:pt x="3170" y="10778"/>
                  </a:lnTo>
                  <a:lnTo>
                    <a:pt x="3238" y="10710"/>
                  </a:lnTo>
                  <a:lnTo>
                    <a:pt x="3284" y="10688"/>
                  </a:lnTo>
                  <a:lnTo>
                    <a:pt x="3442" y="10597"/>
                  </a:lnTo>
                  <a:lnTo>
                    <a:pt x="3646" y="10507"/>
                  </a:lnTo>
                  <a:lnTo>
                    <a:pt x="3736" y="10529"/>
                  </a:lnTo>
                  <a:lnTo>
                    <a:pt x="3985" y="10597"/>
                  </a:lnTo>
                  <a:lnTo>
                    <a:pt x="4008" y="10620"/>
                  </a:lnTo>
                  <a:lnTo>
                    <a:pt x="4076" y="10710"/>
                  </a:lnTo>
                  <a:lnTo>
                    <a:pt x="4257" y="10756"/>
                  </a:lnTo>
                  <a:lnTo>
                    <a:pt x="4302" y="10756"/>
                  </a:lnTo>
                  <a:lnTo>
                    <a:pt x="4348" y="10824"/>
                  </a:lnTo>
                  <a:lnTo>
                    <a:pt x="4393" y="10846"/>
                  </a:lnTo>
                  <a:lnTo>
                    <a:pt x="4438" y="10824"/>
                  </a:lnTo>
                  <a:lnTo>
                    <a:pt x="4552" y="10756"/>
                  </a:lnTo>
                  <a:lnTo>
                    <a:pt x="4597" y="10733"/>
                  </a:lnTo>
                  <a:lnTo>
                    <a:pt x="4619" y="10688"/>
                  </a:lnTo>
                  <a:lnTo>
                    <a:pt x="4665" y="10643"/>
                  </a:lnTo>
                  <a:lnTo>
                    <a:pt x="4823" y="10688"/>
                  </a:lnTo>
                  <a:lnTo>
                    <a:pt x="5027" y="10688"/>
                  </a:lnTo>
                  <a:lnTo>
                    <a:pt x="5118" y="10756"/>
                  </a:lnTo>
                  <a:lnTo>
                    <a:pt x="5140" y="10801"/>
                  </a:lnTo>
                  <a:lnTo>
                    <a:pt x="5186" y="10937"/>
                  </a:lnTo>
                  <a:lnTo>
                    <a:pt x="5231" y="11027"/>
                  </a:lnTo>
                  <a:lnTo>
                    <a:pt x="5186" y="11095"/>
                  </a:lnTo>
                  <a:lnTo>
                    <a:pt x="5140" y="11163"/>
                  </a:lnTo>
                  <a:lnTo>
                    <a:pt x="5140" y="11254"/>
                  </a:lnTo>
                  <a:lnTo>
                    <a:pt x="5163" y="11322"/>
                  </a:lnTo>
                  <a:lnTo>
                    <a:pt x="5186" y="11571"/>
                  </a:lnTo>
                  <a:lnTo>
                    <a:pt x="5118" y="11820"/>
                  </a:lnTo>
                  <a:lnTo>
                    <a:pt x="5004" y="12046"/>
                  </a:lnTo>
                  <a:lnTo>
                    <a:pt x="4914" y="12273"/>
                  </a:lnTo>
                  <a:lnTo>
                    <a:pt x="4959" y="12363"/>
                  </a:lnTo>
                  <a:lnTo>
                    <a:pt x="5163" y="12454"/>
                  </a:lnTo>
                  <a:lnTo>
                    <a:pt x="5253" y="12545"/>
                  </a:lnTo>
                  <a:lnTo>
                    <a:pt x="5140" y="12567"/>
                  </a:lnTo>
                  <a:lnTo>
                    <a:pt x="5004" y="12567"/>
                  </a:lnTo>
                  <a:lnTo>
                    <a:pt x="4914" y="12522"/>
                  </a:lnTo>
                  <a:lnTo>
                    <a:pt x="4710" y="12477"/>
                  </a:lnTo>
                  <a:lnTo>
                    <a:pt x="4619" y="12454"/>
                  </a:lnTo>
                  <a:lnTo>
                    <a:pt x="4325" y="12477"/>
                  </a:lnTo>
                  <a:lnTo>
                    <a:pt x="4076" y="12477"/>
                  </a:lnTo>
                  <a:lnTo>
                    <a:pt x="3918" y="12522"/>
                  </a:lnTo>
                  <a:lnTo>
                    <a:pt x="3827" y="12522"/>
                  </a:lnTo>
                  <a:lnTo>
                    <a:pt x="3759" y="12612"/>
                  </a:lnTo>
                  <a:lnTo>
                    <a:pt x="3736" y="12658"/>
                  </a:lnTo>
                  <a:lnTo>
                    <a:pt x="3691" y="12771"/>
                  </a:lnTo>
                  <a:lnTo>
                    <a:pt x="3623" y="12862"/>
                  </a:lnTo>
                  <a:lnTo>
                    <a:pt x="3533" y="12929"/>
                  </a:lnTo>
                  <a:lnTo>
                    <a:pt x="3510" y="12997"/>
                  </a:lnTo>
                  <a:lnTo>
                    <a:pt x="3510" y="13088"/>
                  </a:lnTo>
                  <a:lnTo>
                    <a:pt x="3533" y="13133"/>
                  </a:lnTo>
                  <a:lnTo>
                    <a:pt x="3668" y="13246"/>
                  </a:lnTo>
                  <a:lnTo>
                    <a:pt x="3736" y="13337"/>
                  </a:lnTo>
                  <a:lnTo>
                    <a:pt x="3782" y="13360"/>
                  </a:lnTo>
                  <a:lnTo>
                    <a:pt x="3827" y="13360"/>
                  </a:lnTo>
                  <a:lnTo>
                    <a:pt x="3895" y="13382"/>
                  </a:lnTo>
                  <a:lnTo>
                    <a:pt x="3918" y="13450"/>
                  </a:lnTo>
                  <a:lnTo>
                    <a:pt x="3918" y="13450"/>
                  </a:lnTo>
                  <a:lnTo>
                    <a:pt x="3804" y="13428"/>
                  </a:lnTo>
                  <a:lnTo>
                    <a:pt x="3736" y="13450"/>
                  </a:lnTo>
                  <a:lnTo>
                    <a:pt x="3646" y="13473"/>
                  </a:lnTo>
                  <a:lnTo>
                    <a:pt x="3578" y="13473"/>
                  </a:lnTo>
                  <a:lnTo>
                    <a:pt x="3533" y="13450"/>
                  </a:lnTo>
                  <a:lnTo>
                    <a:pt x="3374" y="13337"/>
                  </a:lnTo>
                  <a:lnTo>
                    <a:pt x="3034" y="13337"/>
                  </a:lnTo>
                  <a:lnTo>
                    <a:pt x="2944" y="13382"/>
                  </a:lnTo>
                  <a:lnTo>
                    <a:pt x="2921" y="13450"/>
                  </a:lnTo>
                  <a:lnTo>
                    <a:pt x="2899" y="13518"/>
                  </a:lnTo>
                  <a:lnTo>
                    <a:pt x="2899" y="13586"/>
                  </a:lnTo>
                  <a:lnTo>
                    <a:pt x="2921" y="13631"/>
                  </a:lnTo>
                  <a:lnTo>
                    <a:pt x="2967" y="13677"/>
                  </a:lnTo>
                  <a:lnTo>
                    <a:pt x="3080" y="13699"/>
                  </a:lnTo>
                  <a:lnTo>
                    <a:pt x="3238" y="13745"/>
                  </a:lnTo>
                  <a:lnTo>
                    <a:pt x="3329" y="13767"/>
                  </a:lnTo>
                  <a:lnTo>
                    <a:pt x="3351" y="13813"/>
                  </a:lnTo>
                  <a:lnTo>
                    <a:pt x="3442" y="14084"/>
                  </a:lnTo>
                  <a:lnTo>
                    <a:pt x="3555" y="14311"/>
                  </a:lnTo>
                  <a:lnTo>
                    <a:pt x="3601" y="14424"/>
                  </a:lnTo>
                  <a:lnTo>
                    <a:pt x="3691" y="14492"/>
                  </a:lnTo>
                  <a:lnTo>
                    <a:pt x="3714" y="14537"/>
                  </a:lnTo>
                  <a:lnTo>
                    <a:pt x="3736" y="14605"/>
                  </a:lnTo>
                  <a:lnTo>
                    <a:pt x="3736" y="14673"/>
                  </a:lnTo>
                  <a:lnTo>
                    <a:pt x="3736" y="14741"/>
                  </a:lnTo>
                  <a:lnTo>
                    <a:pt x="3736" y="14877"/>
                  </a:lnTo>
                  <a:lnTo>
                    <a:pt x="3736" y="14922"/>
                  </a:lnTo>
                  <a:lnTo>
                    <a:pt x="3782" y="14945"/>
                  </a:lnTo>
                  <a:lnTo>
                    <a:pt x="3985" y="14945"/>
                  </a:lnTo>
                  <a:lnTo>
                    <a:pt x="4053" y="15013"/>
                  </a:lnTo>
                  <a:lnTo>
                    <a:pt x="4121" y="15126"/>
                  </a:lnTo>
                  <a:lnTo>
                    <a:pt x="4144" y="15171"/>
                  </a:lnTo>
                  <a:lnTo>
                    <a:pt x="4167" y="15216"/>
                  </a:lnTo>
                  <a:lnTo>
                    <a:pt x="4212" y="15262"/>
                  </a:lnTo>
                  <a:lnTo>
                    <a:pt x="4257" y="15284"/>
                  </a:lnTo>
                  <a:lnTo>
                    <a:pt x="4302" y="15262"/>
                  </a:lnTo>
                  <a:lnTo>
                    <a:pt x="4348" y="15239"/>
                  </a:lnTo>
                  <a:lnTo>
                    <a:pt x="4438" y="15262"/>
                  </a:lnTo>
                  <a:lnTo>
                    <a:pt x="4506" y="15330"/>
                  </a:lnTo>
                  <a:lnTo>
                    <a:pt x="4552" y="15330"/>
                  </a:lnTo>
                  <a:lnTo>
                    <a:pt x="4642" y="15307"/>
                  </a:lnTo>
                  <a:lnTo>
                    <a:pt x="4687" y="15307"/>
                  </a:lnTo>
                  <a:lnTo>
                    <a:pt x="4733" y="15330"/>
                  </a:lnTo>
                  <a:lnTo>
                    <a:pt x="4755" y="15375"/>
                  </a:lnTo>
                  <a:lnTo>
                    <a:pt x="4801" y="15601"/>
                  </a:lnTo>
                  <a:lnTo>
                    <a:pt x="4778" y="15737"/>
                  </a:lnTo>
                  <a:lnTo>
                    <a:pt x="4755" y="15850"/>
                  </a:lnTo>
                  <a:lnTo>
                    <a:pt x="4710" y="15941"/>
                  </a:lnTo>
                  <a:lnTo>
                    <a:pt x="4665" y="16077"/>
                  </a:lnTo>
                  <a:lnTo>
                    <a:pt x="4665" y="16145"/>
                  </a:lnTo>
                  <a:lnTo>
                    <a:pt x="4665" y="16326"/>
                  </a:lnTo>
                  <a:lnTo>
                    <a:pt x="4687" y="16416"/>
                  </a:lnTo>
                  <a:lnTo>
                    <a:pt x="4846" y="16258"/>
                  </a:lnTo>
                  <a:lnTo>
                    <a:pt x="4982" y="16122"/>
                  </a:lnTo>
                  <a:lnTo>
                    <a:pt x="5095" y="16054"/>
                  </a:lnTo>
                  <a:lnTo>
                    <a:pt x="5118" y="16032"/>
                  </a:lnTo>
                  <a:lnTo>
                    <a:pt x="5276" y="15964"/>
                  </a:lnTo>
                  <a:lnTo>
                    <a:pt x="5480" y="15918"/>
                  </a:lnTo>
                  <a:lnTo>
                    <a:pt x="5638" y="15873"/>
                  </a:lnTo>
                  <a:lnTo>
                    <a:pt x="5820" y="15850"/>
                  </a:lnTo>
                  <a:lnTo>
                    <a:pt x="5887" y="15828"/>
                  </a:lnTo>
                  <a:lnTo>
                    <a:pt x="5978" y="15828"/>
                  </a:lnTo>
                  <a:lnTo>
                    <a:pt x="6046" y="15873"/>
                  </a:lnTo>
                  <a:lnTo>
                    <a:pt x="6091" y="15896"/>
                  </a:lnTo>
                  <a:lnTo>
                    <a:pt x="6250" y="16009"/>
                  </a:lnTo>
                  <a:lnTo>
                    <a:pt x="6408" y="16099"/>
                  </a:lnTo>
                  <a:lnTo>
                    <a:pt x="6567" y="16235"/>
                  </a:lnTo>
                  <a:lnTo>
                    <a:pt x="6589" y="16281"/>
                  </a:lnTo>
                  <a:lnTo>
                    <a:pt x="6612" y="16349"/>
                  </a:lnTo>
                  <a:lnTo>
                    <a:pt x="6635" y="16394"/>
                  </a:lnTo>
                  <a:lnTo>
                    <a:pt x="6748" y="16575"/>
                  </a:lnTo>
                  <a:lnTo>
                    <a:pt x="6793" y="16665"/>
                  </a:lnTo>
                  <a:lnTo>
                    <a:pt x="6861" y="16756"/>
                  </a:lnTo>
                  <a:lnTo>
                    <a:pt x="6929" y="16824"/>
                  </a:lnTo>
                  <a:lnTo>
                    <a:pt x="6974" y="16892"/>
                  </a:lnTo>
                  <a:lnTo>
                    <a:pt x="7020" y="16937"/>
                  </a:lnTo>
                  <a:lnTo>
                    <a:pt x="7065" y="16960"/>
                  </a:lnTo>
                  <a:lnTo>
                    <a:pt x="7110" y="16982"/>
                  </a:lnTo>
                  <a:lnTo>
                    <a:pt x="7201" y="16960"/>
                  </a:lnTo>
                  <a:lnTo>
                    <a:pt x="7337" y="16915"/>
                  </a:lnTo>
                  <a:lnTo>
                    <a:pt x="7450" y="16915"/>
                  </a:lnTo>
                  <a:lnTo>
                    <a:pt x="7450" y="16665"/>
                  </a:lnTo>
                  <a:lnTo>
                    <a:pt x="7450" y="16416"/>
                  </a:lnTo>
                  <a:lnTo>
                    <a:pt x="7450" y="16190"/>
                  </a:lnTo>
                  <a:lnTo>
                    <a:pt x="7450" y="15941"/>
                  </a:lnTo>
                  <a:lnTo>
                    <a:pt x="7450" y="15692"/>
                  </a:lnTo>
                  <a:lnTo>
                    <a:pt x="7450" y="15443"/>
                  </a:lnTo>
                  <a:lnTo>
                    <a:pt x="7450" y="15194"/>
                  </a:lnTo>
                  <a:lnTo>
                    <a:pt x="7450" y="14945"/>
                  </a:lnTo>
                  <a:lnTo>
                    <a:pt x="7450" y="14696"/>
                  </a:lnTo>
                  <a:lnTo>
                    <a:pt x="7450" y="14447"/>
                  </a:lnTo>
                  <a:lnTo>
                    <a:pt x="7450" y="14197"/>
                  </a:lnTo>
                  <a:lnTo>
                    <a:pt x="7450" y="13948"/>
                  </a:lnTo>
                  <a:lnTo>
                    <a:pt x="7450" y="13699"/>
                  </a:lnTo>
                  <a:lnTo>
                    <a:pt x="7450" y="13428"/>
                  </a:lnTo>
                  <a:lnTo>
                    <a:pt x="7450" y="13179"/>
                  </a:lnTo>
                  <a:lnTo>
                    <a:pt x="7450" y="12929"/>
                  </a:lnTo>
                  <a:lnTo>
                    <a:pt x="7540" y="12884"/>
                  </a:lnTo>
                  <a:lnTo>
                    <a:pt x="7676" y="12862"/>
                  </a:lnTo>
                  <a:lnTo>
                    <a:pt x="7789" y="12816"/>
                  </a:lnTo>
                  <a:lnTo>
                    <a:pt x="7925" y="12771"/>
                  </a:lnTo>
                  <a:lnTo>
                    <a:pt x="8106" y="12726"/>
                  </a:lnTo>
                  <a:lnTo>
                    <a:pt x="8242" y="12680"/>
                  </a:lnTo>
                  <a:lnTo>
                    <a:pt x="8401" y="12612"/>
                  </a:lnTo>
                  <a:lnTo>
                    <a:pt x="8514" y="12567"/>
                  </a:lnTo>
                  <a:lnTo>
                    <a:pt x="8650" y="12545"/>
                  </a:lnTo>
                  <a:lnTo>
                    <a:pt x="8786" y="12499"/>
                  </a:lnTo>
                  <a:lnTo>
                    <a:pt x="9035" y="12431"/>
                  </a:lnTo>
                  <a:lnTo>
                    <a:pt x="9148" y="12386"/>
                  </a:lnTo>
                  <a:lnTo>
                    <a:pt x="9284" y="12341"/>
                  </a:lnTo>
                  <a:lnTo>
                    <a:pt x="9420" y="12318"/>
                  </a:lnTo>
                  <a:lnTo>
                    <a:pt x="9488" y="12295"/>
                  </a:lnTo>
                  <a:lnTo>
                    <a:pt x="9578" y="12341"/>
                  </a:lnTo>
                  <a:lnTo>
                    <a:pt x="9691" y="12431"/>
                  </a:lnTo>
                  <a:lnTo>
                    <a:pt x="9805" y="12499"/>
                  </a:lnTo>
                  <a:lnTo>
                    <a:pt x="9918" y="12567"/>
                  </a:lnTo>
                  <a:lnTo>
                    <a:pt x="10031" y="12635"/>
                  </a:lnTo>
                  <a:lnTo>
                    <a:pt x="10144" y="12726"/>
                  </a:lnTo>
                  <a:lnTo>
                    <a:pt x="10235" y="12794"/>
                  </a:lnTo>
                  <a:lnTo>
                    <a:pt x="10348" y="12862"/>
                  </a:lnTo>
                  <a:lnTo>
                    <a:pt x="10461" y="12929"/>
                  </a:lnTo>
                  <a:lnTo>
                    <a:pt x="10574" y="13020"/>
                  </a:lnTo>
                  <a:lnTo>
                    <a:pt x="10688" y="13088"/>
                  </a:lnTo>
                  <a:lnTo>
                    <a:pt x="10801" y="13156"/>
                  </a:lnTo>
                  <a:lnTo>
                    <a:pt x="10891" y="13224"/>
                  </a:lnTo>
                  <a:lnTo>
                    <a:pt x="11005" y="13314"/>
                  </a:lnTo>
                  <a:lnTo>
                    <a:pt x="11118" y="13382"/>
                  </a:lnTo>
                  <a:lnTo>
                    <a:pt x="11231" y="13450"/>
                  </a:lnTo>
                  <a:lnTo>
                    <a:pt x="11344" y="13518"/>
                  </a:lnTo>
                  <a:lnTo>
                    <a:pt x="11435" y="13586"/>
                  </a:lnTo>
                  <a:lnTo>
                    <a:pt x="11480" y="13631"/>
                  </a:lnTo>
                  <a:lnTo>
                    <a:pt x="11503" y="13745"/>
                  </a:lnTo>
                  <a:lnTo>
                    <a:pt x="11571" y="13835"/>
                  </a:lnTo>
                  <a:lnTo>
                    <a:pt x="11661" y="13926"/>
                  </a:lnTo>
                  <a:lnTo>
                    <a:pt x="11752" y="14039"/>
                  </a:lnTo>
                  <a:lnTo>
                    <a:pt x="11865" y="14152"/>
                  </a:lnTo>
                  <a:lnTo>
                    <a:pt x="11933" y="14243"/>
                  </a:lnTo>
                  <a:lnTo>
                    <a:pt x="12001" y="14333"/>
                  </a:lnTo>
                  <a:lnTo>
                    <a:pt x="12137" y="14492"/>
                  </a:lnTo>
                  <a:lnTo>
                    <a:pt x="12227" y="14582"/>
                  </a:lnTo>
                  <a:lnTo>
                    <a:pt x="12295" y="14582"/>
                  </a:lnTo>
                  <a:lnTo>
                    <a:pt x="12409" y="14560"/>
                  </a:lnTo>
                  <a:lnTo>
                    <a:pt x="12590" y="14537"/>
                  </a:lnTo>
                  <a:lnTo>
                    <a:pt x="12726" y="14514"/>
                  </a:lnTo>
                  <a:lnTo>
                    <a:pt x="12907" y="14492"/>
                  </a:lnTo>
                  <a:lnTo>
                    <a:pt x="13065" y="14447"/>
                  </a:lnTo>
                  <a:lnTo>
                    <a:pt x="13178" y="14424"/>
                  </a:lnTo>
                  <a:lnTo>
                    <a:pt x="13382" y="14447"/>
                  </a:lnTo>
                  <a:lnTo>
                    <a:pt x="13563" y="14469"/>
                  </a:lnTo>
                  <a:lnTo>
                    <a:pt x="13699" y="14469"/>
                  </a:lnTo>
                  <a:lnTo>
                    <a:pt x="13835" y="14492"/>
                  </a:lnTo>
                  <a:lnTo>
                    <a:pt x="13994" y="14514"/>
                  </a:lnTo>
                  <a:lnTo>
                    <a:pt x="14175" y="14514"/>
                  </a:lnTo>
                  <a:lnTo>
                    <a:pt x="14220" y="14492"/>
                  </a:lnTo>
                  <a:lnTo>
                    <a:pt x="14288" y="14447"/>
                  </a:lnTo>
                  <a:lnTo>
                    <a:pt x="14378" y="14401"/>
                  </a:lnTo>
                  <a:lnTo>
                    <a:pt x="14469" y="14356"/>
                  </a:lnTo>
                  <a:lnTo>
                    <a:pt x="14537" y="14333"/>
                  </a:lnTo>
                  <a:lnTo>
                    <a:pt x="14605" y="14401"/>
                  </a:lnTo>
                  <a:lnTo>
                    <a:pt x="14673" y="14492"/>
                  </a:lnTo>
                  <a:lnTo>
                    <a:pt x="14741" y="14582"/>
                  </a:lnTo>
                  <a:lnTo>
                    <a:pt x="14831" y="14673"/>
                  </a:lnTo>
                  <a:lnTo>
                    <a:pt x="14899" y="14718"/>
                  </a:lnTo>
                  <a:lnTo>
                    <a:pt x="15012" y="14786"/>
                  </a:lnTo>
                  <a:lnTo>
                    <a:pt x="15058" y="14899"/>
                  </a:lnTo>
                  <a:lnTo>
                    <a:pt x="15148" y="15058"/>
                  </a:lnTo>
                  <a:lnTo>
                    <a:pt x="15194" y="15148"/>
                  </a:lnTo>
                  <a:lnTo>
                    <a:pt x="15261" y="15262"/>
                  </a:lnTo>
                  <a:lnTo>
                    <a:pt x="15329" y="15216"/>
                  </a:lnTo>
                  <a:lnTo>
                    <a:pt x="15420" y="15171"/>
                  </a:lnTo>
                  <a:lnTo>
                    <a:pt x="15488" y="15126"/>
                  </a:lnTo>
                  <a:lnTo>
                    <a:pt x="15488" y="15262"/>
                  </a:lnTo>
                  <a:lnTo>
                    <a:pt x="15465" y="15375"/>
                  </a:lnTo>
                  <a:lnTo>
                    <a:pt x="15465" y="15556"/>
                  </a:lnTo>
                  <a:lnTo>
                    <a:pt x="15443" y="15692"/>
                  </a:lnTo>
                  <a:lnTo>
                    <a:pt x="15420" y="15850"/>
                  </a:lnTo>
                  <a:lnTo>
                    <a:pt x="15420" y="15986"/>
                  </a:lnTo>
                  <a:lnTo>
                    <a:pt x="15420" y="16099"/>
                  </a:lnTo>
                  <a:lnTo>
                    <a:pt x="15420" y="16190"/>
                  </a:lnTo>
                  <a:lnTo>
                    <a:pt x="15805" y="16190"/>
                  </a:lnTo>
                  <a:lnTo>
                    <a:pt x="15828" y="16303"/>
                  </a:lnTo>
                  <a:lnTo>
                    <a:pt x="15828" y="16462"/>
                  </a:lnTo>
                  <a:lnTo>
                    <a:pt x="15873" y="16620"/>
                  </a:lnTo>
                  <a:lnTo>
                    <a:pt x="15895" y="16733"/>
                  </a:lnTo>
                  <a:lnTo>
                    <a:pt x="15918" y="16892"/>
                  </a:lnTo>
                  <a:lnTo>
                    <a:pt x="15941" y="16960"/>
                  </a:lnTo>
                  <a:lnTo>
                    <a:pt x="15963" y="17050"/>
                  </a:lnTo>
                  <a:lnTo>
                    <a:pt x="16009" y="17073"/>
                  </a:lnTo>
                  <a:lnTo>
                    <a:pt x="16054" y="17096"/>
                  </a:lnTo>
                  <a:lnTo>
                    <a:pt x="16235" y="17096"/>
                  </a:lnTo>
                  <a:lnTo>
                    <a:pt x="16371" y="17073"/>
                  </a:lnTo>
                  <a:lnTo>
                    <a:pt x="16620" y="17073"/>
                  </a:lnTo>
                  <a:lnTo>
                    <a:pt x="16779" y="17050"/>
                  </a:lnTo>
                  <a:lnTo>
                    <a:pt x="16846" y="17073"/>
                  </a:lnTo>
                  <a:lnTo>
                    <a:pt x="16892" y="17050"/>
                  </a:lnTo>
                  <a:lnTo>
                    <a:pt x="16937" y="17050"/>
                  </a:lnTo>
                  <a:lnTo>
                    <a:pt x="16982" y="17118"/>
                  </a:lnTo>
                  <a:lnTo>
                    <a:pt x="17005" y="17141"/>
                  </a:lnTo>
                  <a:lnTo>
                    <a:pt x="17050" y="17186"/>
                  </a:lnTo>
                  <a:lnTo>
                    <a:pt x="17096" y="17209"/>
                  </a:lnTo>
                  <a:lnTo>
                    <a:pt x="17073" y="17299"/>
                  </a:lnTo>
                  <a:lnTo>
                    <a:pt x="17050" y="17390"/>
                  </a:lnTo>
                  <a:lnTo>
                    <a:pt x="17028" y="17458"/>
                  </a:lnTo>
                  <a:lnTo>
                    <a:pt x="17096" y="17503"/>
                  </a:lnTo>
                  <a:lnTo>
                    <a:pt x="17118" y="17549"/>
                  </a:lnTo>
                  <a:lnTo>
                    <a:pt x="17231" y="17616"/>
                  </a:lnTo>
                  <a:lnTo>
                    <a:pt x="17322" y="17639"/>
                  </a:lnTo>
                  <a:lnTo>
                    <a:pt x="17390" y="17662"/>
                  </a:lnTo>
                  <a:lnTo>
                    <a:pt x="17458" y="17639"/>
                  </a:lnTo>
                  <a:lnTo>
                    <a:pt x="17480" y="17594"/>
                  </a:lnTo>
                  <a:lnTo>
                    <a:pt x="17458" y="17549"/>
                  </a:lnTo>
                  <a:lnTo>
                    <a:pt x="17435" y="17503"/>
                  </a:lnTo>
                  <a:lnTo>
                    <a:pt x="17435" y="17435"/>
                  </a:lnTo>
                  <a:lnTo>
                    <a:pt x="17458" y="17367"/>
                  </a:lnTo>
                  <a:lnTo>
                    <a:pt x="17526" y="17299"/>
                  </a:lnTo>
                  <a:lnTo>
                    <a:pt x="17571" y="17209"/>
                  </a:lnTo>
                  <a:lnTo>
                    <a:pt x="17662" y="17118"/>
                  </a:lnTo>
                  <a:lnTo>
                    <a:pt x="17775" y="17028"/>
                  </a:lnTo>
                  <a:lnTo>
                    <a:pt x="17820" y="16960"/>
                  </a:lnTo>
                  <a:lnTo>
                    <a:pt x="17843" y="16869"/>
                  </a:lnTo>
                  <a:lnTo>
                    <a:pt x="17911" y="16801"/>
                  </a:lnTo>
                  <a:lnTo>
                    <a:pt x="17979" y="16756"/>
                  </a:lnTo>
                  <a:lnTo>
                    <a:pt x="18092" y="16733"/>
                  </a:lnTo>
                  <a:lnTo>
                    <a:pt x="18114" y="16688"/>
                  </a:lnTo>
                  <a:lnTo>
                    <a:pt x="18250" y="16575"/>
                  </a:lnTo>
                  <a:lnTo>
                    <a:pt x="18318" y="16530"/>
                  </a:lnTo>
                  <a:lnTo>
                    <a:pt x="18409" y="16507"/>
                  </a:lnTo>
                  <a:lnTo>
                    <a:pt x="18545" y="16462"/>
                  </a:lnTo>
                  <a:lnTo>
                    <a:pt x="18658" y="16394"/>
                  </a:lnTo>
                  <a:lnTo>
                    <a:pt x="18771" y="16258"/>
                  </a:lnTo>
                  <a:lnTo>
                    <a:pt x="18839" y="16167"/>
                  </a:lnTo>
                  <a:lnTo>
                    <a:pt x="18907" y="16099"/>
                  </a:lnTo>
                  <a:lnTo>
                    <a:pt x="18975" y="16099"/>
                  </a:lnTo>
                  <a:lnTo>
                    <a:pt x="19020" y="16145"/>
                  </a:lnTo>
                  <a:lnTo>
                    <a:pt x="19065" y="16145"/>
                  </a:lnTo>
                  <a:lnTo>
                    <a:pt x="19111" y="16077"/>
                  </a:lnTo>
                  <a:lnTo>
                    <a:pt x="19156" y="16009"/>
                  </a:lnTo>
                  <a:lnTo>
                    <a:pt x="19201" y="15986"/>
                  </a:lnTo>
                  <a:lnTo>
                    <a:pt x="19269" y="15964"/>
                  </a:lnTo>
                  <a:lnTo>
                    <a:pt x="19337" y="15918"/>
                  </a:lnTo>
                  <a:lnTo>
                    <a:pt x="19292" y="15873"/>
                  </a:lnTo>
                  <a:lnTo>
                    <a:pt x="19292" y="15828"/>
                  </a:lnTo>
                  <a:lnTo>
                    <a:pt x="19337" y="15737"/>
                  </a:lnTo>
                  <a:lnTo>
                    <a:pt x="19382" y="15692"/>
                  </a:lnTo>
                  <a:lnTo>
                    <a:pt x="19405" y="15624"/>
                  </a:lnTo>
                  <a:lnTo>
                    <a:pt x="19450" y="15556"/>
                  </a:lnTo>
                  <a:lnTo>
                    <a:pt x="19518" y="15488"/>
                  </a:lnTo>
                  <a:lnTo>
                    <a:pt x="19586" y="15398"/>
                  </a:lnTo>
                  <a:lnTo>
                    <a:pt x="19722" y="15352"/>
                  </a:lnTo>
                  <a:lnTo>
                    <a:pt x="19790" y="15375"/>
                  </a:lnTo>
                  <a:lnTo>
                    <a:pt x="19858" y="15352"/>
                  </a:lnTo>
                  <a:lnTo>
                    <a:pt x="19971" y="15307"/>
                  </a:lnTo>
                  <a:lnTo>
                    <a:pt x="20039" y="15307"/>
                  </a:lnTo>
                  <a:lnTo>
                    <a:pt x="20311" y="15375"/>
                  </a:lnTo>
                  <a:lnTo>
                    <a:pt x="20401" y="15375"/>
                  </a:lnTo>
                  <a:lnTo>
                    <a:pt x="20605" y="15465"/>
                  </a:lnTo>
                  <a:lnTo>
                    <a:pt x="20696" y="15488"/>
                  </a:lnTo>
                  <a:lnTo>
                    <a:pt x="20764" y="15511"/>
                  </a:lnTo>
                  <a:lnTo>
                    <a:pt x="20809" y="15556"/>
                  </a:lnTo>
                  <a:lnTo>
                    <a:pt x="20854" y="15601"/>
                  </a:lnTo>
                  <a:lnTo>
                    <a:pt x="21126" y="15624"/>
                  </a:lnTo>
                  <a:lnTo>
                    <a:pt x="21194" y="15647"/>
                  </a:lnTo>
                  <a:lnTo>
                    <a:pt x="21217" y="15692"/>
                  </a:lnTo>
                  <a:lnTo>
                    <a:pt x="21284" y="15737"/>
                  </a:lnTo>
                  <a:lnTo>
                    <a:pt x="21352" y="15760"/>
                  </a:lnTo>
                  <a:lnTo>
                    <a:pt x="21307" y="15556"/>
                  </a:lnTo>
                  <a:lnTo>
                    <a:pt x="21330" y="15443"/>
                  </a:lnTo>
                  <a:lnTo>
                    <a:pt x="21420" y="15126"/>
                  </a:lnTo>
                  <a:lnTo>
                    <a:pt x="21466" y="15058"/>
                  </a:lnTo>
                  <a:lnTo>
                    <a:pt x="21534" y="15013"/>
                  </a:lnTo>
                  <a:lnTo>
                    <a:pt x="21669" y="14967"/>
                  </a:lnTo>
                  <a:lnTo>
                    <a:pt x="21715" y="14899"/>
                  </a:lnTo>
                  <a:lnTo>
                    <a:pt x="21828" y="14922"/>
                  </a:lnTo>
                  <a:lnTo>
                    <a:pt x="21873" y="14899"/>
                  </a:lnTo>
                  <a:lnTo>
                    <a:pt x="21918" y="14899"/>
                  </a:lnTo>
                  <a:lnTo>
                    <a:pt x="21918" y="14854"/>
                  </a:lnTo>
                  <a:lnTo>
                    <a:pt x="22054" y="14922"/>
                  </a:lnTo>
                  <a:lnTo>
                    <a:pt x="22258" y="15058"/>
                  </a:lnTo>
                  <a:lnTo>
                    <a:pt x="22417" y="15148"/>
                  </a:lnTo>
                  <a:lnTo>
                    <a:pt x="22598" y="15216"/>
                  </a:lnTo>
                  <a:lnTo>
                    <a:pt x="22847" y="15284"/>
                  </a:lnTo>
                  <a:lnTo>
                    <a:pt x="23073" y="15330"/>
                  </a:lnTo>
                  <a:lnTo>
                    <a:pt x="23096" y="15307"/>
                  </a:lnTo>
                  <a:lnTo>
                    <a:pt x="23186" y="15194"/>
                  </a:lnTo>
                  <a:lnTo>
                    <a:pt x="23526" y="15194"/>
                  </a:lnTo>
                  <a:lnTo>
                    <a:pt x="23752" y="15216"/>
                  </a:lnTo>
                  <a:lnTo>
                    <a:pt x="23866" y="15194"/>
                  </a:lnTo>
                  <a:lnTo>
                    <a:pt x="24092" y="15148"/>
                  </a:lnTo>
                  <a:lnTo>
                    <a:pt x="24183" y="15148"/>
                  </a:lnTo>
                  <a:lnTo>
                    <a:pt x="24341" y="15216"/>
                  </a:lnTo>
                  <a:lnTo>
                    <a:pt x="24636" y="15216"/>
                  </a:lnTo>
                  <a:lnTo>
                    <a:pt x="24794" y="15239"/>
                  </a:lnTo>
                  <a:lnTo>
                    <a:pt x="24953" y="15262"/>
                  </a:lnTo>
                  <a:lnTo>
                    <a:pt x="25360" y="15262"/>
                  </a:lnTo>
                  <a:lnTo>
                    <a:pt x="25451" y="15307"/>
                  </a:lnTo>
                  <a:lnTo>
                    <a:pt x="25564" y="15352"/>
                  </a:lnTo>
                  <a:lnTo>
                    <a:pt x="25654" y="15352"/>
                  </a:lnTo>
                  <a:lnTo>
                    <a:pt x="25700" y="15375"/>
                  </a:lnTo>
                  <a:lnTo>
                    <a:pt x="25790" y="15375"/>
                  </a:lnTo>
                  <a:lnTo>
                    <a:pt x="25836" y="15352"/>
                  </a:lnTo>
                  <a:lnTo>
                    <a:pt x="25858" y="15375"/>
                  </a:lnTo>
                  <a:lnTo>
                    <a:pt x="25904" y="15488"/>
                  </a:lnTo>
                  <a:lnTo>
                    <a:pt x="25971" y="15556"/>
                  </a:lnTo>
                  <a:lnTo>
                    <a:pt x="26017" y="15601"/>
                  </a:lnTo>
                  <a:lnTo>
                    <a:pt x="26085" y="15669"/>
                  </a:lnTo>
                  <a:lnTo>
                    <a:pt x="26130" y="15715"/>
                  </a:lnTo>
                  <a:lnTo>
                    <a:pt x="26379" y="15715"/>
                  </a:lnTo>
                  <a:lnTo>
                    <a:pt x="26470" y="15760"/>
                  </a:lnTo>
                  <a:lnTo>
                    <a:pt x="26583" y="15873"/>
                  </a:lnTo>
                  <a:lnTo>
                    <a:pt x="26696" y="15986"/>
                  </a:lnTo>
                  <a:lnTo>
                    <a:pt x="26719" y="15964"/>
                  </a:lnTo>
                  <a:lnTo>
                    <a:pt x="26741" y="15941"/>
                  </a:lnTo>
                  <a:lnTo>
                    <a:pt x="26741" y="15896"/>
                  </a:lnTo>
                  <a:lnTo>
                    <a:pt x="26696" y="15760"/>
                  </a:lnTo>
                  <a:lnTo>
                    <a:pt x="26673" y="15647"/>
                  </a:lnTo>
                  <a:lnTo>
                    <a:pt x="26651" y="15533"/>
                  </a:lnTo>
                  <a:lnTo>
                    <a:pt x="26651" y="15488"/>
                  </a:lnTo>
                  <a:lnTo>
                    <a:pt x="26696" y="15398"/>
                  </a:lnTo>
                  <a:lnTo>
                    <a:pt x="26719" y="15330"/>
                  </a:lnTo>
                  <a:lnTo>
                    <a:pt x="26877" y="15284"/>
                  </a:lnTo>
                  <a:lnTo>
                    <a:pt x="26968" y="15262"/>
                  </a:lnTo>
                  <a:lnTo>
                    <a:pt x="26968" y="15216"/>
                  </a:lnTo>
                  <a:lnTo>
                    <a:pt x="26877" y="15194"/>
                  </a:lnTo>
                  <a:lnTo>
                    <a:pt x="26832" y="15148"/>
                  </a:lnTo>
                  <a:lnTo>
                    <a:pt x="26832" y="15126"/>
                  </a:lnTo>
                  <a:lnTo>
                    <a:pt x="26832" y="15103"/>
                  </a:lnTo>
                  <a:lnTo>
                    <a:pt x="26832" y="15081"/>
                  </a:lnTo>
                  <a:lnTo>
                    <a:pt x="26922" y="15035"/>
                  </a:lnTo>
                  <a:lnTo>
                    <a:pt x="27013" y="14990"/>
                  </a:lnTo>
                  <a:lnTo>
                    <a:pt x="27126" y="15013"/>
                  </a:lnTo>
                  <a:lnTo>
                    <a:pt x="27149" y="14990"/>
                  </a:lnTo>
                  <a:lnTo>
                    <a:pt x="27149" y="14945"/>
                  </a:lnTo>
                  <a:lnTo>
                    <a:pt x="27126" y="14899"/>
                  </a:lnTo>
                  <a:lnTo>
                    <a:pt x="27104" y="14831"/>
                  </a:lnTo>
                  <a:lnTo>
                    <a:pt x="27058" y="14786"/>
                  </a:lnTo>
                  <a:lnTo>
                    <a:pt x="27058" y="14741"/>
                  </a:lnTo>
                  <a:lnTo>
                    <a:pt x="27081" y="14650"/>
                  </a:lnTo>
                  <a:lnTo>
                    <a:pt x="27036" y="14514"/>
                  </a:lnTo>
                  <a:lnTo>
                    <a:pt x="26990" y="14379"/>
                  </a:lnTo>
                  <a:lnTo>
                    <a:pt x="26922" y="14152"/>
                  </a:lnTo>
                  <a:lnTo>
                    <a:pt x="26877" y="14084"/>
                  </a:lnTo>
                  <a:lnTo>
                    <a:pt x="26855" y="13971"/>
                  </a:lnTo>
                  <a:lnTo>
                    <a:pt x="26809" y="13926"/>
                  </a:lnTo>
                  <a:lnTo>
                    <a:pt x="26809" y="13835"/>
                  </a:lnTo>
                  <a:lnTo>
                    <a:pt x="26809" y="13790"/>
                  </a:lnTo>
                  <a:lnTo>
                    <a:pt x="26809" y="13677"/>
                  </a:lnTo>
                  <a:lnTo>
                    <a:pt x="26787" y="13541"/>
                  </a:lnTo>
                  <a:lnTo>
                    <a:pt x="26809" y="13428"/>
                  </a:lnTo>
                  <a:lnTo>
                    <a:pt x="26832" y="13337"/>
                  </a:lnTo>
                  <a:lnTo>
                    <a:pt x="26832" y="13292"/>
                  </a:lnTo>
                  <a:lnTo>
                    <a:pt x="26855" y="13269"/>
                  </a:lnTo>
                  <a:lnTo>
                    <a:pt x="26900" y="13269"/>
                  </a:lnTo>
                  <a:lnTo>
                    <a:pt x="26922" y="13246"/>
                  </a:lnTo>
                  <a:lnTo>
                    <a:pt x="26900" y="13201"/>
                  </a:lnTo>
                  <a:lnTo>
                    <a:pt x="26809" y="13179"/>
                  </a:lnTo>
                  <a:lnTo>
                    <a:pt x="26741" y="13133"/>
                  </a:lnTo>
                  <a:lnTo>
                    <a:pt x="26538" y="13133"/>
                  </a:lnTo>
                  <a:lnTo>
                    <a:pt x="26470" y="13111"/>
                  </a:lnTo>
                  <a:lnTo>
                    <a:pt x="26424" y="13065"/>
                  </a:lnTo>
                  <a:lnTo>
                    <a:pt x="26424" y="13043"/>
                  </a:lnTo>
                  <a:lnTo>
                    <a:pt x="26492" y="12975"/>
                  </a:lnTo>
                  <a:lnTo>
                    <a:pt x="26583" y="12907"/>
                  </a:lnTo>
                  <a:lnTo>
                    <a:pt x="26719" y="12884"/>
                  </a:lnTo>
                  <a:lnTo>
                    <a:pt x="26855" y="12839"/>
                  </a:lnTo>
                  <a:lnTo>
                    <a:pt x="26945" y="12794"/>
                  </a:lnTo>
                  <a:lnTo>
                    <a:pt x="27036" y="12771"/>
                  </a:lnTo>
                  <a:lnTo>
                    <a:pt x="27217" y="12771"/>
                  </a:lnTo>
                  <a:lnTo>
                    <a:pt x="27353" y="12726"/>
                  </a:lnTo>
                  <a:lnTo>
                    <a:pt x="27579" y="12635"/>
                  </a:lnTo>
                  <a:lnTo>
                    <a:pt x="27806" y="12567"/>
                  </a:lnTo>
                  <a:lnTo>
                    <a:pt x="27873" y="12522"/>
                  </a:lnTo>
                  <a:lnTo>
                    <a:pt x="27919" y="12567"/>
                  </a:lnTo>
                  <a:lnTo>
                    <a:pt x="27941" y="12658"/>
                  </a:lnTo>
                  <a:lnTo>
                    <a:pt x="28009" y="12703"/>
                  </a:lnTo>
                  <a:lnTo>
                    <a:pt x="28077" y="12748"/>
                  </a:lnTo>
                  <a:lnTo>
                    <a:pt x="28100" y="12726"/>
                  </a:lnTo>
                  <a:lnTo>
                    <a:pt x="28213" y="12703"/>
                  </a:lnTo>
                  <a:lnTo>
                    <a:pt x="28326" y="12680"/>
                  </a:lnTo>
                  <a:lnTo>
                    <a:pt x="28372" y="12680"/>
                  </a:lnTo>
                  <a:lnTo>
                    <a:pt x="28440" y="12726"/>
                  </a:lnTo>
                  <a:lnTo>
                    <a:pt x="28507" y="12771"/>
                  </a:lnTo>
                  <a:lnTo>
                    <a:pt x="28530" y="12771"/>
                  </a:lnTo>
                  <a:lnTo>
                    <a:pt x="28553" y="12748"/>
                  </a:lnTo>
                  <a:lnTo>
                    <a:pt x="28598" y="12680"/>
                  </a:lnTo>
                  <a:lnTo>
                    <a:pt x="28621" y="12590"/>
                  </a:lnTo>
                  <a:lnTo>
                    <a:pt x="28621" y="12499"/>
                  </a:lnTo>
                  <a:lnTo>
                    <a:pt x="28598" y="12431"/>
                  </a:lnTo>
                  <a:lnTo>
                    <a:pt x="28575" y="12431"/>
                  </a:lnTo>
                  <a:lnTo>
                    <a:pt x="28485" y="12386"/>
                  </a:lnTo>
                  <a:lnTo>
                    <a:pt x="28372" y="12341"/>
                  </a:lnTo>
                  <a:lnTo>
                    <a:pt x="28372" y="12273"/>
                  </a:lnTo>
                  <a:lnTo>
                    <a:pt x="28372" y="12250"/>
                  </a:lnTo>
                  <a:lnTo>
                    <a:pt x="28394" y="12160"/>
                  </a:lnTo>
                  <a:lnTo>
                    <a:pt x="28462" y="12001"/>
                  </a:lnTo>
                  <a:lnTo>
                    <a:pt x="28530" y="11775"/>
                  </a:lnTo>
                  <a:lnTo>
                    <a:pt x="28553" y="11616"/>
                  </a:lnTo>
                  <a:lnTo>
                    <a:pt x="28666" y="11344"/>
                  </a:lnTo>
                  <a:lnTo>
                    <a:pt x="28757" y="11073"/>
                  </a:lnTo>
                  <a:lnTo>
                    <a:pt x="28892" y="10688"/>
                  </a:lnTo>
                  <a:lnTo>
                    <a:pt x="28915" y="10597"/>
                  </a:lnTo>
                  <a:lnTo>
                    <a:pt x="28938" y="10484"/>
                  </a:lnTo>
                  <a:lnTo>
                    <a:pt x="28938" y="10416"/>
                  </a:lnTo>
                  <a:lnTo>
                    <a:pt x="28983" y="10393"/>
                  </a:lnTo>
                  <a:lnTo>
                    <a:pt x="29074" y="10416"/>
                  </a:lnTo>
                  <a:lnTo>
                    <a:pt x="29255" y="10507"/>
                  </a:lnTo>
                  <a:lnTo>
                    <a:pt x="29413" y="10597"/>
                  </a:lnTo>
                  <a:lnTo>
                    <a:pt x="29481" y="10620"/>
                  </a:lnTo>
                  <a:lnTo>
                    <a:pt x="29572" y="10643"/>
                  </a:lnTo>
                  <a:lnTo>
                    <a:pt x="29730" y="10665"/>
                  </a:lnTo>
                  <a:lnTo>
                    <a:pt x="29798" y="10665"/>
                  </a:lnTo>
                  <a:lnTo>
                    <a:pt x="29889" y="10643"/>
                  </a:lnTo>
                  <a:lnTo>
                    <a:pt x="29979" y="10643"/>
                  </a:lnTo>
                  <a:lnTo>
                    <a:pt x="30138" y="10665"/>
                  </a:lnTo>
                  <a:lnTo>
                    <a:pt x="30228" y="10665"/>
                  </a:lnTo>
                  <a:lnTo>
                    <a:pt x="30274" y="10710"/>
                  </a:lnTo>
                  <a:lnTo>
                    <a:pt x="30296" y="10801"/>
                  </a:lnTo>
                  <a:lnTo>
                    <a:pt x="30341" y="10824"/>
                  </a:lnTo>
                  <a:lnTo>
                    <a:pt x="30387" y="10824"/>
                  </a:lnTo>
                  <a:lnTo>
                    <a:pt x="30500" y="10733"/>
                  </a:lnTo>
                  <a:lnTo>
                    <a:pt x="30591" y="10688"/>
                  </a:lnTo>
                  <a:lnTo>
                    <a:pt x="30681" y="10597"/>
                  </a:lnTo>
                  <a:lnTo>
                    <a:pt x="30794" y="10575"/>
                  </a:lnTo>
                  <a:lnTo>
                    <a:pt x="30885" y="10575"/>
                  </a:lnTo>
                  <a:lnTo>
                    <a:pt x="30930" y="10529"/>
                  </a:lnTo>
                  <a:lnTo>
                    <a:pt x="30953" y="10416"/>
                  </a:lnTo>
                  <a:lnTo>
                    <a:pt x="31021" y="10348"/>
                  </a:lnTo>
                  <a:lnTo>
                    <a:pt x="31043" y="10235"/>
                  </a:lnTo>
                  <a:lnTo>
                    <a:pt x="31021" y="10167"/>
                  </a:lnTo>
                  <a:lnTo>
                    <a:pt x="30975" y="10054"/>
                  </a:lnTo>
                  <a:lnTo>
                    <a:pt x="30975" y="9986"/>
                  </a:lnTo>
                  <a:lnTo>
                    <a:pt x="30953" y="9760"/>
                  </a:lnTo>
                  <a:lnTo>
                    <a:pt x="30930" y="9556"/>
                  </a:lnTo>
                  <a:lnTo>
                    <a:pt x="30953" y="9397"/>
                  </a:lnTo>
                  <a:lnTo>
                    <a:pt x="30998" y="9216"/>
                  </a:lnTo>
                  <a:lnTo>
                    <a:pt x="31021" y="9171"/>
                  </a:lnTo>
                  <a:lnTo>
                    <a:pt x="31043" y="9103"/>
                  </a:lnTo>
                  <a:lnTo>
                    <a:pt x="31089" y="9012"/>
                  </a:lnTo>
                  <a:lnTo>
                    <a:pt x="31157" y="8990"/>
                  </a:lnTo>
                  <a:lnTo>
                    <a:pt x="31338" y="8967"/>
                  </a:lnTo>
                  <a:lnTo>
                    <a:pt x="31496" y="8922"/>
                  </a:lnTo>
                  <a:lnTo>
                    <a:pt x="31587" y="8876"/>
                  </a:lnTo>
                  <a:lnTo>
                    <a:pt x="31677" y="8854"/>
                  </a:lnTo>
                  <a:lnTo>
                    <a:pt x="31723" y="8831"/>
                  </a:lnTo>
                  <a:lnTo>
                    <a:pt x="31813" y="8718"/>
                  </a:lnTo>
                  <a:lnTo>
                    <a:pt x="31859" y="8627"/>
                  </a:lnTo>
                  <a:lnTo>
                    <a:pt x="31904" y="8446"/>
                  </a:lnTo>
                  <a:lnTo>
                    <a:pt x="31881" y="8333"/>
                  </a:lnTo>
                  <a:lnTo>
                    <a:pt x="31904" y="8265"/>
                  </a:lnTo>
                  <a:lnTo>
                    <a:pt x="31949" y="8220"/>
                  </a:lnTo>
                  <a:lnTo>
                    <a:pt x="31994" y="8152"/>
                  </a:lnTo>
                  <a:lnTo>
                    <a:pt x="32040" y="8152"/>
                  </a:lnTo>
                  <a:lnTo>
                    <a:pt x="32130" y="8129"/>
                  </a:lnTo>
                  <a:lnTo>
                    <a:pt x="32266" y="8152"/>
                  </a:lnTo>
                  <a:lnTo>
                    <a:pt x="32357" y="8175"/>
                  </a:lnTo>
                  <a:lnTo>
                    <a:pt x="32334" y="8084"/>
                  </a:lnTo>
                  <a:lnTo>
                    <a:pt x="32266" y="8016"/>
                  </a:lnTo>
                  <a:lnTo>
                    <a:pt x="32198" y="7971"/>
                  </a:lnTo>
                  <a:lnTo>
                    <a:pt x="32153" y="7971"/>
                  </a:lnTo>
                  <a:lnTo>
                    <a:pt x="32085" y="7925"/>
                  </a:lnTo>
                  <a:lnTo>
                    <a:pt x="32040" y="7880"/>
                  </a:lnTo>
                  <a:lnTo>
                    <a:pt x="31926" y="7676"/>
                  </a:lnTo>
                  <a:lnTo>
                    <a:pt x="31859" y="7586"/>
                  </a:lnTo>
                  <a:lnTo>
                    <a:pt x="31791" y="7586"/>
                  </a:lnTo>
                  <a:lnTo>
                    <a:pt x="31791" y="7541"/>
                  </a:lnTo>
                  <a:lnTo>
                    <a:pt x="31813" y="7473"/>
                  </a:lnTo>
                  <a:lnTo>
                    <a:pt x="31881" y="7427"/>
                  </a:lnTo>
                  <a:lnTo>
                    <a:pt x="31881" y="7359"/>
                  </a:lnTo>
                  <a:lnTo>
                    <a:pt x="31836" y="7314"/>
                  </a:lnTo>
                  <a:lnTo>
                    <a:pt x="31768" y="7337"/>
                  </a:lnTo>
                  <a:lnTo>
                    <a:pt x="31700" y="7405"/>
                  </a:lnTo>
                  <a:lnTo>
                    <a:pt x="31632" y="7495"/>
                  </a:lnTo>
                  <a:lnTo>
                    <a:pt x="31519" y="7563"/>
                  </a:lnTo>
                  <a:lnTo>
                    <a:pt x="31496" y="7608"/>
                  </a:lnTo>
                  <a:lnTo>
                    <a:pt x="31428" y="7654"/>
                  </a:lnTo>
                  <a:lnTo>
                    <a:pt x="31270" y="7654"/>
                  </a:lnTo>
                  <a:lnTo>
                    <a:pt x="31247" y="7608"/>
                  </a:lnTo>
                  <a:lnTo>
                    <a:pt x="31202" y="7586"/>
                  </a:lnTo>
                  <a:lnTo>
                    <a:pt x="30885" y="7541"/>
                  </a:lnTo>
                  <a:lnTo>
                    <a:pt x="30794" y="7518"/>
                  </a:lnTo>
                  <a:lnTo>
                    <a:pt x="30726" y="7541"/>
                  </a:lnTo>
                  <a:lnTo>
                    <a:pt x="30681" y="7518"/>
                  </a:lnTo>
                  <a:lnTo>
                    <a:pt x="30658" y="7473"/>
                  </a:lnTo>
                  <a:lnTo>
                    <a:pt x="30613" y="7359"/>
                  </a:lnTo>
                  <a:lnTo>
                    <a:pt x="30568" y="7269"/>
                  </a:lnTo>
                  <a:lnTo>
                    <a:pt x="30500" y="7178"/>
                  </a:lnTo>
                  <a:lnTo>
                    <a:pt x="30477" y="7110"/>
                  </a:lnTo>
                  <a:lnTo>
                    <a:pt x="30500" y="7042"/>
                  </a:lnTo>
                  <a:lnTo>
                    <a:pt x="30500" y="6974"/>
                  </a:lnTo>
                  <a:lnTo>
                    <a:pt x="30432" y="6952"/>
                  </a:lnTo>
                  <a:lnTo>
                    <a:pt x="30364" y="6929"/>
                  </a:lnTo>
                  <a:lnTo>
                    <a:pt x="30183" y="6793"/>
                  </a:lnTo>
                  <a:lnTo>
                    <a:pt x="30092" y="6771"/>
                  </a:lnTo>
                  <a:lnTo>
                    <a:pt x="30024" y="6748"/>
                  </a:lnTo>
                  <a:lnTo>
                    <a:pt x="29957" y="6748"/>
                  </a:lnTo>
                  <a:lnTo>
                    <a:pt x="29911" y="6703"/>
                  </a:lnTo>
                  <a:lnTo>
                    <a:pt x="29866" y="6499"/>
                  </a:lnTo>
                  <a:lnTo>
                    <a:pt x="29843" y="6408"/>
                  </a:lnTo>
                  <a:lnTo>
                    <a:pt x="29775" y="6295"/>
                  </a:lnTo>
                  <a:lnTo>
                    <a:pt x="29707" y="6205"/>
                  </a:lnTo>
                  <a:lnTo>
                    <a:pt x="29662" y="6091"/>
                  </a:lnTo>
                  <a:lnTo>
                    <a:pt x="29594" y="6023"/>
                  </a:lnTo>
                  <a:lnTo>
                    <a:pt x="29481" y="5956"/>
                  </a:lnTo>
                  <a:lnTo>
                    <a:pt x="29368" y="5888"/>
                  </a:lnTo>
                  <a:lnTo>
                    <a:pt x="29187" y="5820"/>
                  </a:lnTo>
                  <a:lnTo>
                    <a:pt x="29028" y="5820"/>
                  </a:lnTo>
                  <a:lnTo>
                    <a:pt x="28983" y="5865"/>
                  </a:lnTo>
                  <a:lnTo>
                    <a:pt x="28915" y="5933"/>
                  </a:lnTo>
                  <a:lnTo>
                    <a:pt x="28711" y="5933"/>
                  </a:lnTo>
                  <a:lnTo>
                    <a:pt x="28689" y="5978"/>
                  </a:lnTo>
                  <a:lnTo>
                    <a:pt x="28666" y="6023"/>
                  </a:lnTo>
                  <a:lnTo>
                    <a:pt x="28598" y="6091"/>
                  </a:lnTo>
                  <a:lnTo>
                    <a:pt x="28507" y="6137"/>
                  </a:lnTo>
                  <a:lnTo>
                    <a:pt x="28372" y="6137"/>
                  </a:lnTo>
                  <a:lnTo>
                    <a:pt x="28281" y="6159"/>
                  </a:lnTo>
                  <a:lnTo>
                    <a:pt x="28190" y="6159"/>
                  </a:lnTo>
                  <a:lnTo>
                    <a:pt x="28055" y="6091"/>
                  </a:lnTo>
                  <a:lnTo>
                    <a:pt x="27919" y="6091"/>
                  </a:lnTo>
                  <a:lnTo>
                    <a:pt x="27828" y="6137"/>
                  </a:lnTo>
                  <a:lnTo>
                    <a:pt x="27692" y="6137"/>
                  </a:lnTo>
                  <a:lnTo>
                    <a:pt x="27670" y="6091"/>
                  </a:lnTo>
                  <a:lnTo>
                    <a:pt x="27670" y="6023"/>
                  </a:lnTo>
                  <a:lnTo>
                    <a:pt x="27670" y="5978"/>
                  </a:lnTo>
                  <a:lnTo>
                    <a:pt x="27647" y="5910"/>
                  </a:lnTo>
                  <a:lnTo>
                    <a:pt x="27624" y="5865"/>
                  </a:lnTo>
                  <a:lnTo>
                    <a:pt x="27579" y="5842"/>
                  </a:lnTo>
                  <a:lnTo>
                    <a:pt x="27421" y="5865"/>
                  </a:lnTo>
                  <a:lnTo>
                    <a:pt x="27375" y="5842"/>
                  </a:lnTo>
                  <a:lnTo>
                    <a:pt x="27375" y="5797"/>
                  </a:lnTo>
                  <a:lnTo>
                    <a:pt x="27421" y="5706"/>
                  </a:lnTo>
                  <a:lnTo>
                    <a:pt x="27443" y="5616"/>
                  </a:lnTo>
                  <a:lnTo>
                    <a:pt x="27421" y="5571"/>
                  </a:lnTo>
                  <a:lnTo>
                    <a:pt x="27285" y="5571"/>
                  </a:lnTo>
                  <a:lnTo>
                    <a:pt x="27262" y="5503"/>
                  </a:lnTo>
                  <a:lnTo>
                    <a:pt x="27217" y="5457"/>
                  </a:lnTo>
                  <a:lnTo>
                    <a:pt x="27172" y="5457"/>
                  </a:lnTo>
                  <a:lnTo>
                    <a:pt x="27104" y="5435"/>
                  </a:lnTo>
                  <a:lnTo>
                    <a:pt x="27036" y="5457"/>
                  </a:lnTo>
                  <a:lnTo>
                    <a:pt x="27013" y="5525"/>
                  </a:lnTo>
                  <a:lnTo>
                    <a:pt x="26968" y="5525"/>
                  </a:lnTo>
                  <a:lnTo>
                    <a:pt x="26922" y="5548"/>
                  </a:lnTo>
                  <a:lnTo>
                    <a:pt x="26877" y="5571"/>
                  </a:lnTo>
                  <a:lnTo>
                    <a:pt x="26855" y="5639"/>
                  </a:lnTo>
                  <a:lnTo>
                    <a:pt x="26877" y="5684"/>
                  </a:lnTo>
                  <a:lnTo>
                    <a:pt x="26877" y="5797"/>
                  </a:lnTo>
                  <a:lnTo>
                    <a:pt x="26855" y="5865"/>
                  </a:lnTo>
                  <a:lnTo>
                    <a:pt x="26809" y="5910"/>
                  </a:lnTo>
                  <a:lnTo>
                    <a:pt x="26696" y="5910"/>
                  </a:lnTo>
                  <a:lnTo>
                    <a:pt x="26628" y="5978"/>
                  </a:lnTo>
                  <a:lnTo>
                    <a:pt x="26605" y="6001"/>
                  </a:lnTo>
                  <a:lnTo>
                    <a:pt x="26583" y="6046"/>
                  </a:lnTo>
                  <a:lnTo>
                    <a:pt x="26583" y="6114"/>
                  </a:lnTo>
                  <a:lnTo>
                    <a:pt x="26515" y="6091"/>
                  </a:lnTo>
                  <a:lnTo>
                    <a:pt x="26424" y="5865"/>
                  </a:lnTo>
                  <a:lnTo>
                    <a:pt x="26311" y="5593"/>
                  </a:lnTo>
                  <a:lnTo>
                    <a:pt x="26175" y="5322"/>
                  </a:lnTo>
                  <a:lnTo>
                    <a:pt x="26107" y="5186"/>
                  </a:lnTo>
                  <a:lnTo>
                    <a:pt x="25858" y="4710"/>
                  </a:lnTo>
                  <a:lnTo>
                    <a:pt x="25722" y="4461"/>
                  </a:lnTo>
                  <a:lnTo>
                    <a:pt x="25519" y="4076"/>
                  </a:lnTo>
                  <a:lnTo>
                    <a:pt x="25315" y="3714"/>
                  </a:lnTo>
                  <a:lnTo>
                    <a:pt x="25088" y="3329"/>
                  </a:lnTo>
                  <a:lnTo>
                    <a:pt x="24975" y="3103"/>
                  </a:lnTo>
                  <a:lnTo>
                    <a:pt x="24839" y="2876"/>
                  </a:lnTo>
                  <a:lnTo>
                    <a:pt x="24771" y="2808"/>
                  </a:lnTo>
                  <a:lnTo>
                    <a:pt x="24703" y="2740"/>
                  </a:lnTo>
                  <a:lnTo>
                    <a:pt x="24522" y="2559"/>
                  </a:lnTo>
                  <a:lnTo>
                    <a:pt x="24251" y="2333"/>
                  </a:lnTo>
                  <a:lnTo>
                    <a:pt x="24002" y="2129"/>
                  </a:lnTo>
                  <a:lnTo>
                    <a:pt x="23798" y="1970"/>
                  </a:lnTo>
                  <a:lnTo>
                    <a:pt x="23752" y="1903"/>
                  </a:lnTo>
                  <a:lnTo>
                    <a:pt x="23730" y="1857"/>
                  </a:lnTo>
                  <a:lnTo>
                    <a:pt x="23707" y="1835"/>
                  </a:lnTo>
                  <a:lnTo>
                    <a:pt x="23685" y="1744"/>
                  </a:lnTo>
                  <a:lnTo>
                    <a:pt x="23685" y="1699"/>
                  </a:lnTo>
                  <a:lnTo>
                    <a:pt x="23866" y="1699"/>
                  </a:lnTo>
                  <a:lnTo>
                    <a:pt x="23911" y="1653"/>
                  </a:lnTo>
                  <a:lnTo>
                    <a:pt x="23979" y="1472"/>
                  </a:lnTo>
                  <a:lnTo>
                    <a:pt x="24024" y="1291"/>
                  </a:lnTo>
                  <a:lnTo>
                    <a:pt x="23956" y="1314"/>
                  </a:lnTo>
                  <a:lnTo>
                    <a:pt x="23843" y="1382"/>
                  </a:lnTo>
                  <a:lnTo>
                    <a:pt x="23775" y="1427"/>
                  </a:lnTo>
                  <a:lnTo>
                    <a:pt x="23752" y="1450"/>
                  </a:lnTo>
                  <a:lnTo>
                    <a:pt x="23571" y="1472"/>
                  </a:lnTo>
                  <a:lnTo>
                    <a:pt x="23458" y="1540"/>
                  </a:lnTo>
                  <a:lnTo>
                    <a:pt x="23254" y="1676"/>
                  </a:lnTo>
                  <a:lnTo>
                    <a:pt x="23118" y="1744"/>
                  </a:lnTo>
                  <a:lnTo>
                    <a:pt x="23073" y="1744"/>
                  </a:lnTo>
                  <a:lnTo>
                    <a:pt x="22915" y="1767"/>
                  </a:lnTo>
                  <a:lnTo>
                    <a:pt x="22869" y="1812"/>
                  </a:lnTo>
                  <a:lnTo>
                    <a:pt x="22869" y="1880"/>
                  </a:lnTo>
                  <a:lnTo>
                    <a:pt x="22847" y="1948"/>
                  </a:lnTo>
                  <a:lnTo>
                    <a:pt x="22734" y="2038"/>
                  </a:lnTo>
                  <a:lnTo>
                    <a:pt x="22598" y="2129"/>
                  </a:lnTo>
                  <a:lnTo>
                    <a:pt x="22552" y="2152"/>
                  </a:lnTo>
                  <a:lnTo>
                    <a:pt x="22462" y="2129"/>
                  </a:lnTo>
                  <a:lnTo>
                    <a:pt x="22417" y="2129"/>
                  </a:lnTo>
                  <a:lnTo>
                    <a:pt x="22303" y="2220"/>
                  </a:lnTo>
                  <a:lnTo>
                    <a:pt x="22122" y="2378"/>
                  </a:lnTo>
                  <a:lnTo>
                    <a:pt x="22100" y="2423"/>
                  </a:lnTo>
                  <a:lnTo>
                    <a:pt x="22100" y="2491"/>
                  </a:lnTo>
                  <a:lnTo>
                    <a:pt x="22077" y="2559"/>
                  </a:lnTo>
                  <a:lnTo>
                    <a:pt x="22032" y="2582"/>
                  </a:lnTo>
                  <a:lnTo>
                    <a:pt x="21986" y="2537"/>
                  </a:lnTo>
                  <a:lnTo>
                    <a:pt x="21918" y="2469"/>
                  </a:lnTo>
                  <a:lnTo>
                    <a:pt x="21828" y="2423"/>
                  </a:lnTo>
                  <a:lnTo>
                    <a:pt x="21647" y="2401"/>
                  </a:lnTo>
                  <a:lnTo>
                    <a:pt x="21556" y="2423"/>
                  </a:lnTo>
                  <a:lnTo>
                    <a:pt x="21488" y="2469"/>
                  </a:lnTo>
                  <a:lnTo>
                    <a:pt x="21352" y="2604"/>
                  </a:lnTo>
                  <a:lnTo>
                    <a:pt x="21284" y="2650"/>
                  </a:lnTo>
                  <a:lnTo>
                    <a:pt x="21262" y="2627"/>
                  </a:lnTo>
                  <a:lnTo>
                    <a:pt x="21262" y="2559"/>
                  </a:lnTo>
                  <a:lnTo>
                    <a:pt x="21217" y="2514"/>
                  </a:lnTo>
                  <a:lnTo>
                    <a:pt x="21194" y="2446"/>
                  </a:lnTo>
                  <a:lnTo>
                    <a:pt x="21217" y="2287"/>
                  </a:lnTo>
                  <a:lnTo>
                    <a:pt x="21284" y="2152"/>
                  </a:lnTo>
                  <a:lnTo>
                    <a:pt x="21398" y="2084"/>
                  </a:lnTo>
                  <a:lnTo>
                    <a:pt x="21511" y="1993"/>
                  </a:lnTo>
                  <a:lnTo>
                    <a:pt x="21534" y="1903"/>
                  </a:lnTo>
                  <a:lnTo>
                    <a:pt x="21534" y="1835"/>
                  </a:lnTo>
                  <a:lnTo>
                    <a:pt x="21488" y="1812"/>
                  </a:lnTo>
                  <a:lnTo>
                    <a:pt x="21466" y="1812"/>
                  </a:lnTo>
                  <a:lnTo>
                    <a:pt x="21443" y="1835"/>
                  </a:lnTo>
                  <a:lnTo>
                    <a:pt x="21375" y="1903"/>
                  </a:lnTo>
                  <a:lnTo>
                    <a:pt x="21262" y="1948"/>
                  </a:lnTo>
                  <a:lnTo>
                    <a:pt x="21149" y="1948"/>
                  </a:lnTo>
                  <a:lnTo>
                    <a:pt x="21058" y="1925"/>
                  </a:lnTo>
                  <a:lnTo>
                    <a:pt x="20900" y="1744"/>
                  </a:lnTo>
                  <a:lnTo>
                    <a:pt x="20764" y="1721"/>
                  </a:lnTo>
                  <a:lnTo>
                    <a:pt x="20673" y="1721"/>
                  </a:lnTo>
                  <a:lnTo>
                    <a:pt x="20628" y="1744"/>
                  </a:lnTo>
                  <a:lnTo>
                    <a:pt x="20628" y="1767"/>
                  </a:lnTo>
                  <a:lnTo>
                    <a:pt x="20628" y="1812"/>
                  </a:lnTo>
                  <a:lnTo>
                    <a:pt x="20650" y="1857"/>
                  </a:lnTo>
                  <a:lnTo>
                    <a:pt x="20650" y="1903"/>
                  </a:lnTo>
                  <a:lnTo>
                    <a:pt x="20605" y="1925"/>
                  </a:lnTo>
                  <a:lnTo>
                    <a:pt x="20537" y="1970"/>
                  </a:lnTo>
                  <a:lnTo>
                    <a:pt x="20492" y="1948"/>
                  </a:lnTo>
                  <a:lnTo>
                    <a:pt x="20469" y="1835"/>
                  </a:lnTo>
                  <a:lnTo>
                    <a:pt x="20492" y="1721"/>
                  </a:lnTo>
                  <a:lnTo>
                    <a:pt x="20447" y="1653"/>
                  </a:lnTo>
                  <a:lnTo>
                    <a:pt x="20379" y="1540"/>
                  </a:lnTo>
                  <a:lnTo>
                    <a:pt x="20333" y="1450"/>
                  </a:lnTo>
                  <a:lnTo>
                    <a:pt x="20266" y="1472"/>
                  </a:lnTo>
                  <a:lnTo>
                    <a:pt x="20220" y="1586"/>
                  </a:lnTo>
                  <a:lnTo>
                    <a:pt x="20175" y="1631"/>
                  </a:lnTo>
                  <a:lnTo>
                    <a:pt x="20084" y="1608"/>
                  </a:lnTo>
                  <a:lnTo>
                    <a:pt x="19926" y="1653"/>
                  </a:lnTo>
                  <a:lnTo>
                    <a:pt x="19654" y="1676"/>
                  </a:lnTo>
                  <a:lnTo>
                    <a:pt x="19450" y="1608"/>
                  </a:lnTo>
                  <a:lnTo>
                    <a:pt x="19428" y="1540"/>
                  </a:lnTo>
                  <a:lnTo>
                    <a:pt x="19496" y="1404"/>
                  </a:lnTo>
                  <a:lnTo>
                    <a:pt x="19496" y="1291"/>
                  </a:lnTo>
                  <a:lnTo>
                    <a:pt x="19496" y="1178"/>
                  </a:lnTo>
                  <a:lnTo>
                    <a:pt x="19518" y="1087"/>
                  </a:lnTo>
                  <a:lnTo>
                    <a:pt x="19473" y="929"/>
                  </a:lnTo>
                  <a:lnTo>
                    <a:pt x="19382" y="612"/>
                  </a:lnTo>
                  <a:lnTo>
                    <a:pt x="19315" y="363"/>
                  </a:lnTo>
                  <a:lnTo>
                    <a:pt x="19224" y="182"/>
                  </a:lnTo>
                  <a:lnTo>
                    <a:pt x="19179" y="114"/>
                  </a:lnTo>
                  <a:lnTo>
                    <a:pt x="18975" y="136"/>
                  </a:lnTo>
                  <a:lnTo>
                    <a:pt x="18907" y="182"/>
                  </a:lnTo>
                  <a:lnTo>
                    <a:pt x="18884" y="250"/>
                  </a:lnTo>
                  <a:lnTo>
                    <a:pt x="18816" y="272"/>
                  </a:lnTo>
                  <a:lnTo>
                    <a:pt x="18726" y="318"/>
                  </a:lnTo>
                  <a:lnTo>
                    <a:pt x="18658" y="295"/>
                  </a:lnTo>
                  <a:lnTo>
                    <a:pt x="18567" y="250"/>
                  </a:lnTo>
                  <a:lnTo>
                    <a:pt x="18477" y="182"/>
                  </a:lnTo>
                  <a:lnTo>
                    <a:pt x="18386" y="114"/>
                  </a:lnTo>
                  <a:lnTo>
                    <a:pt x="18182" y="46"/>
                  </a:lnTo>
                  <a:lnTo>
                    <a:pt x="17979" y="23"/>
                  </a:lnTo>
                  <a:lnTo>
                    <a:pt x="1777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5586300" y="3321075"/>
              <a:ext cx="150025" cy="178900"/>
            </a:xfrm>
            <a:custGeom>
              <a:rect b="b" l="l" r="r" t="t"/>
              <a:pathLst>
                <a:path extrusionOk="0" h="7156" w="6001">
                  <a:moveTo>
                    <a:pt x="1291" y="1"/>
                  </a:moveTo>
                  <a:lnTo>
                    <a:pt x="1269" y="23"/>
                  </a:lnTo>
                  <a:lnTo>
                    <a:pt x="1246" y="46"/>
                  </a:lnTo>
                  <a:lnTo>
                    <a:pt x="1223" y="91"/>
                  </a:lnTo>
                  <a:lnTo>
                    <a:pt x="1201" y="159"/>
                  </a:lnTo>
                  <a:lnTo>
                    <a:pt x="1155" y="205"/>
                  </a:lnTo>
                  <a:lnTo>
                    <a:pt x="1133" y="227"/>
                  </a:lnTo>
                  <a:lnTo>
                    <a:pt x="1133" y="250"/>
                  </a:lnTo>
                  <a:lnTo>
                    <a:pt x="1155" y="295"/>
                  </a:lnTo>
                  <a:lnTo>
                    <a:pt x="1155" y="340"/>
                  </a:lnTo>
                  <a:lnTo>
                    <a:pt x="1178" y="386"/>
                  </a:lnTo>
                  <a:lnTo>
                    <a:pt x="1201" y="431"/>
                  </a:lnTo>
                  <a:lnTo>
                    <a:pt x="1269" y="544"/>
                  </a:lnTo>
                  <a:lnTo>
                    <a:pt x="1291" y="590"/>
                  </a:lnTo>
                  <a:lnTo>
                    <a:pt x="1291" y="612"/>
                  </a:lnTo>
                  <a:lnTo>
                    <a:pt x="1314" y="771"/>
                  </a:lnTo>
                  <a:lnTo>
                    <a:pt x="1291" y="839"/>
                  </a:lnTo>
                  <a:lnTo>
                    <a:pt x="1291" y="952"/>
                  </a:lnTo>
                  <a:lnTo>
                    <a:pt x="1291" y="1020"/>
                  </a:lnTo>
                  <a:lnTo>
                    <a:pt x="1314" y="1042"/>
                  </a:lnTo>
                  <a:lnTo>
                    <a:pt x="1359" y="1088"/>
                  </a:lnTo>
                  <a:lnTo>
                    <a:pt x="1336" y="1110"/>
                  </a:lnTo>
                  <a:lnTo>
                    <a:pt x="1291" y="1156"/>
                  </a:lnTo>
                  <a:lnTo>
                    <a:pt x="1269" y="1156"/>
                  </a:lnTo>
                  <a:lnTo>
                    <a:pt x="1246" y="1133"/>
                  </a:lnTo>
                  <a:lnTo>
                    <a:pt x="1201" y="1133"/>
                  </a:lnTo>
                  <a:lnTo>
                    <a:pt x="1178" y="1110"/>
                  </a:lnTo>
                  <a:lnTo>
                    <a:pt x="1133" y="1088"/>
                  </a:lnTo>
                  <a:lnTo>
                    <a:pt x="1065" y="1088"/>
                  </a:lnTo>
                  <a:lnTo>
                    <a:pt x="929" y="1133"/>
                  </a:lnTo>
                  <a:lnTo>
                    <a:pt x="906" y="1110"/>
                  </a:lnTo>
                  <a:lnTo>
                    <a:pt x="884" y="1088"/>
                  </a:lnTo>
                  <a:lnTo>
                    <a:pt x="884" y="1042"/>
                  </a:lnTo>
                  <a:lnTo>
                    <a:pt x="884" y="997"/>
                  </a:lnTo>
                  <a:lnTo>
                    <a:pt x="884" y="952"/>
                  </a:lnTo>
                  <a:lnTo>
                    <a:pt x="861" y="929"/>
                  </a:lnTo>
                  <a:lnTo>
                    <a:pt x="861" y="839"/>
                  </a:lnTo>
                  <a:lnTo>
                    <a:pt x="816" y="793"/>
                  </a:lnTo>
                  <a:lnTo>
                    <a:pt x="770" y="884"/>
                  </a:lnTo>
                  <a:lnTo>
                    <a:pt x="657" y="974"/>
                  </a:lnTo>
                  <a:lnTo>
                    <a:pt x="567" y="1020"/>
                  </a:lnTo>
                  <a:lnTo>
                    <a:pt x="521" y="1020"/>
                  </a:lnTo>
                  <a:lnTo>
                    <a:pt x="476" y="1065"/>
                  </a:lnTo>
                  <a:lnTo>
                    <a:pt x="431" y="1178"/>
                  </a:lnTo>
                  <a:lnTo>
                    <a:pt x="408" y="1223"/>
                  </a:lnTo>
                  <a:lnTo>
                    <a:pt x="363" y="1246"/>
                  </a:lnTo>
                  <a:lnTo>
                    <a:pt x="340" y="1291"/>
                  </a:lnTo>
                  <a:lnTo>
                    <a:pt x="340" y="1337"/>
                  </a:lnTo>
                  <a:lnTo>
                    <a:pt x="363" y="1382"/>
                  </a:lnTo>
                  <a:lnTo>
                    <a:pt x="408" y="1382"/>
                  </a:lnTo>
                  <a:lnTo>
                    <a:pt x="408" y="1405"/>
                  </a:lnTo>
                  <a:lnTo>
                    <a:pt x="363" y="1427"/>
                  </a:lnTo>
                  <a:lnTo>
                    <a:pt x="318" y="1450"/>
                  </a:lnTo>
                  <a:lnTo>
                    <a:pt x="250" y="1427"/>
                  </a:lnTo>
                  <a:lnTo>
                    <a:pt x="182" y="1450"/>
                  </a:lnTo>
                  <a:lnTo>
                    <a:pt x="114" y="1518"/>
                  </a:lnTo>
                  <a:lnTo>
                    <a:pt x="69" y="1631"/>
                  </a:lnTo>
                  <a:lnTo>
                    <a:pt x="23" y="1812"/>
                  </a:lnTo>
                  <a:lnTo>
                    <a:pt x="23" y="1857"/>
                  </a:lnTo>
                  <a:lnTo>
                    <a:pt x="1" y="1903"/>
                  </a:lnTo>
                  <a:lnTo>
                    <a:pt x="23" y="1925"/>
                  </a:lnTo>
                  <a:lnTo>
                    <a:pt x="46" y="1903"/>
                  </a:lnTo>
                  <a:lnTo>
                    <a:pt x="91" y="1835"/>
                  </a:lnTo>
                  <a:lnTo>
                    <a:pt x="136" y="1812"/>
                  </a:lnTo>
                  <a:lnTo>
                    <a:pt x="159" y="1790"/>
                  </a:lnTo>
                  <a:lnTo>
                    <a:pt x="204" y="1835"/>
                  </a:lnTo>
                  <a:lnTo>
                    <a:pt x="250" y="1925"/>
                  </a:lnTo>
                  <a:lnTo>
                    <a:pt x="318" y="1971"/>
                  </a:lnTo>
                  <a:lnTo>
                    <a:pt x="340" y="1971"/>
                  </a:lnTo>
                  <a:lnTo>
                    <a:pt x="340" y="2016"/>
                  </a:lnTo>
                  <a:lnTo>
                    <a:pt x="340" y="2061"/>
                  </a:lnTo>
                  <a:lnTo>
                    <a:pt x="318" y="2129"/>
                  </a:lnTo>
                  <a:lnTo>
                    <a:pt x="295" y="2220"/>
                  </a:lnTo>
                  <a:lnTo>
                    <a:pt x="227" y="2333"/>
                  </a:lnTo>
                  <a:lnTo>
                    <a:pt x="250" y="2424"/>
                  </a:lnTo>
                  <a:lnTo>
                    <a:pt x="318" y="2491"/>
                  </a:lnTo>
                  <a:lnTo>
                    <a:pt x="408" y="2537"/>
                  </a:lnTo>
                  <a:lnTo>
                    <a:pt x="499" y="2537"/>
                  </a:lnTo>
                  <a:lnTo>
                    <a:pt x="567" y="2514"/>
                  </a:lnTo>
                  <a:lnTo>
                    <a:pt x="589" y="2469"/>
                  </a:lnTo>
                  <a:lnTo>
                    <a:pt x="635" y="2446"/>
                  </a:lnTo>
                  <a:lnTo>
                    <a:pt x="680" y="2446"/>
                  </a:lnTo>
                  <a:lnTo>
                    <a:pt x="838" y="2469"/>
                  </a:lnTo>
                  <a:lnTo>
                    <a:pt x="884" y="2514"/>
                  </a:lnTo>
                  <a:lnTo>
                    <a:pt x="884" y="2559"/>
                  </a:lnTo>
                  <a:lnTo>
                    <a:pt x="861" y="2695"/>
                  </a:lnTo>
                  <a:lnTo>
                    <a:pt x="884" y="2786"/>
                  </a:lnTo>
                  <a:lnTo>
                    <a:pt x="929" y="2899"/>
                  </a:lnTo>
                  <a:lnTo>
                    <a:pt x="929" y="2990"/>
                  </a:lnTo>
                  <a:lnTo>
                    <a:pt x="884" y="3125"/>
                  </a:lnTo>
                  <a:lnTo>
                    <a:pt x="838" y="3284"/>
                  </a:lnTo>
                  <a:lnTo>
                    <a:pt x="793" y="3352"/>
                  </a:lnTo>
                  <a:lnTo>
                    <a:pt x="748" y="3397"/>
                  </a:lnTo>
                  <a:lnTo>
                    <a:pt x="748" y="3420"/>
                  </a:lnTo>
                  <a:lnTo>
                    <a:pt x="748" y="3465"/>
                  </a:lnTo>
                  <a:lnTo>
                    <a:pt x="793" y="3510"/>
                  </a:lnTo>
                  <a:lnTo>
                    <a:pt x="816" y="3556"/>
                  </a:lnTo>
                  <a:lnTo>
                    <a:pt x="838" y="3601"/>
                  </a:lnTo>
                  <a:lnTo>
                    <a:pt x="816" y="3669"/>
                  </a:lnTo>
                  <a:lnTo>
                    <a:pt x="793" y="3759"/>
                  </a:lnTo>
                  <a:lnTo>
                    <a:pt x="703" y="3963"/>
                  </a:lnTo>
                  <a:lnTo>
                    <a:pt x="635" y="4144"/>
                  </a:lnTo>
                  <a:lnTo>
                    <a:pt x="680" y="4167"/>
                  </a:lnTo>
                  <a:lnTo>
                    <a:pt x="748" y="4212"/>
                  </a:lnTo>
                  <a:lnTo>
                    <a:pt x="793" y="4235"/>
                  </a:lnTo>
                  <a:lnTo>
                    <a:pt x="838" y="4212"/>
                  </a:lnTo>
                  <a:lnTo>
                    <a:pt x="952" y="4099"/>
                  </a:lnTo>
                  <a:lnTo>
                    <a:pt x="1042" y="4031"/>
                  </a:lnTo>
                  <a:lnTo>
                    <a:pt x="1155" y="3941"/>
                  </a:lnTo>
                  <a:lnTo>
                    <a:pt x="1246" y="3895"/>
                  </a:lnTo>
                  <a:lnTo>
                    <a:pt x="1291" y="3827"/>
                  </a:lnTo>
                  <a:lnTo>
                    <a:pt x="1336" y="3759"/>
                  </a:lnTo>
                  <a:lnTo>
                    <a:pt x="1359" y="3737"/>
                  </a:lnTo>
                  <a:lnTo>
                    <a:pt x="1404" y="3759"/>
                  </a:lnTo>
                  <a:lnTo>
                    <a:pt x="1472" y="3737"/>
                  </a:lnTo>
                  <a:lnTo>
                    <a:pt x="1540" y="3646"/>
                  </a:lnTo>
                  <a:lnTo>
                    <a:pt x="1586" y="3624"/>
                  </a:lnTo>
                  <a:lnTo>
                    <a:pt x="1631" y="3624"/>
                  </a:lnTo>
                  <a:lnTo>
                    <a:pt x="1699" y="3669"/>
                  </a:lnTo>
                  <a:lnTo>
                    <a:pt x="1789" y="3759"/>
                  </a:lnTo>
                  <a:lnTo>
                    <a:pt x="1880" y="3805"/>
                  </a:lnTo>
                  <a:lnTo>
                    <a:pt x="1948" y="3827"/>
                  </a:lnTo>
                  <a:lnTo>
                    <a:pt x="1970" y="3850"/>
                  </a:lnTo>
                  <a:lnTo>
                    <a:pt x="1970" y="3895"/>
                  </a:lnTo>
                  <a:lnTo>
                    <a:pt x="1993" y="3941"/>
                  </a:lnTo>
                  <a:lnTo>
                    <a:pt x="2038" y="3941"/>
                  </a:lnTo>
                  <a:lnTo>
                    <a:pt x="2038" y="3918"/>
                  </a:lnTo>
                  <a:lnTo>
                    <a:pt x="2084" y="3895"/>
                  </a:lnTo>
                  <a:lnTo>
                    <a:pt x="2152" y="3850"/>
                  </a:lnTo>
                  <a:lnTo>
                    <a:pt x="2220" y="3805"/>
                  </a:lnTo>
                  <a:lnTo>
                    <a:pt x="2287" y="3805"/>
                  </a:lnTo>
                  <a:lnTo>
                    <a:pt x="2333" y="3782"/>
                  </a:lnTo>
                  <a:lnTo>
                    <a:pt x="2378" y="3692"/>
                  </a:lnTo>
                  <a:lnTo>
                    <a:pt x="2423" y="3601"/>
                  </a:lnTo>
                  <a:lnTo>
                    <a:pt x="2469" y="3578"/>
                  </a:lnTo>
                  <a:lnTo>
                    <a:pt x="2514" y="3556"/>
                  </a:lnTo>
                  <a:lnTo>
                    <a:pt x="2514" y="3533"/>
                  </a:lnTo>
                  <a:lnTo>
                    <a:pt x="2491" y="3510"/>
                  </a:lnTo>
                  <a:lnTo>
                    <a:pt x="2491" y="3488"/>
                  </a:lnTo>
                  <a:lnTo>
                    <a:pt x="2537" y="3465"/>
                  </a:lnTo>
                  <a:lnTo>
                    <a:pt x="2582" y="3442"/>
                  </a:lnTo>
                  <a:lnTo>
                    <a:pt x="2695" y="3442"/>
                  </a:lnTo>
                  <a:lnTo>
                    <a:pt x="2808" y="3488"/>
                  </a:lnTo>
                  <a:lnTo>
                    <a:pt x="2921" y="3533"/>
                  </a:lnTo>
                  <a:lnTo>
                    <a:pt x="3012" y="3556"/>
                  </a:lnTo>
                  <a:lnTo>
                    <a:pt x="3057" y="3533"/>
                  </a:lnTo>
                  <a:lnTo>
                    <a:pt x="3125" y="3624"/>
                  </a:lnTo>
                  <a:lnTo>
                    <a:pt x="3261" y="3805"/>
                  </a:lnTo>
                  <a:lnTo>
                    <a:pt x="3352" y="3941"/>
                  </a:lnTo>
                  <a:lnTo>
                    <a:pt x="3442" y="4054"/>
                  </a:lnTo>
                  <a:lnTo>
                    <a:pt x="3533" y="4122"/>
                  </a:lnTo>
                  <a:lnTo>
                    <a:pt x="3623" y="4167"/>
                  </a:lnTo>
                  <a:lnTo>
                    <a:pt x="3691" y="4235"/>
                  </a:lnTo>
                  <a:lnTo>
                    <a:pt x="3737" y="4371"/>
                  </a:lnTo>
                  <a:lnTo>
                    <a:pt x="3691" y="4552"/>
                  </a:lnTo>
                  <a:lnTo>
                    <a:pt x="3691" y="4710"/>
                  </a:lnTo>
                  <a:lnTo>
                    <a:pt x="3691" y="4914"/>
                  </a:lnTo>
                  <a:lnTo>
                    <a:pt x="3737" y="5073"/>
                  </a:lnTo>
                  <a:lnTo>
                    <a:pt x="3850" y="5163"/>
                  </a:lnTo>
                  <a:lnTo>
                    <a:pt x="3918" y="5254"/>
                  </a:lnTo>
                  <a:lnTo>
                    <a:pt x="3918" y="5322"/>
                  </a:lnTo>
                  <a:lnTo>
                    <a:pt x="4008" y="5367"/>
                  </a:lnTo>
                  <a:lnTo>
                    <a:pt x="4144" y="5412"/>
                  </a:lnTo>
                  <a:lnTo>
                    <a:pt x="4212" y="5458"/>
                  </a:lnTo>
                  <a:lnTo>
                    <a:pt x="4189" y="5503"/>
                  </a:lnTo>
                  <a:lnTo>
                    <a:pt x="4189" y="5526"/>
                  </a:lnTo>
                  <a:lnTo>
                    <a:pt x="4212" y="5594"/>
                  </a:lnTo>
                  <a:lnTo>
                    <a:pt x="4257" y="5616"/>
                  </a:lnTo>
                  <a:lnTo>
                    <a:pt x="4325" y="5661"/>
                  </a:lnTo>
                  <a:lnTo>
                    <a:pt x="4393" y="5684"/>
                  </a:lnTo>
                  <a:lnTo>
                    <a:pt x="4393" y="5729"/>
                  </a:lnTo>
                  <a:lnTo>
                    <a:pt x="4393" y="5775"/>
                  </a:lnTo>
                  <a:lnTo>
                    <a:pt x="4371" y="5865"/>
                  </a:lnTo>
                  <a:lnTo>
                    <a:pt x="4348" y="5933"/>
                  </a:lnTo>
                  <a:lnTo>
                    <a:pt x="4303" y="5978"/>
                  </a:lnTo>
                  <a:lnTo>
                    <a:pt x="4280" y="6001"/>
                  </a:lnTo>
                  <a:lnTo>
                    <a:pt x="4280" y="6046"/>
                  </a:lnTo>
                  <a:lnTo>
                    <a:pt x="4280" y="6160"/>
                  </a:lnTo>
                  <a:lnTo>
                    <a:pt x="4303" y="6228"/>
                  </a:lnTo>
                  <a:lnTo>
                    <a:pt x="4325" y="6318"/>
                  </a:lnTo>
                  <a:lnTo>
                    <a:pt x="4303" y="6386"/>
                  </a:lnTo>
                  <a:lnTo>
                    <a:pt x="4280" y="6545"/>
                  </a:lnTo>
                  <a:lnTo>
                    <a:pt x="4280" y="6590"/>
                  </a:lnTo>
                  <a:lnTo>
                    <a:pt x="4257" y="6658"/>
                  </a:lnTo>
                  <a:lnTo>
                    <a:pt x="4235" y="6703"/>
                  </a:lnTo>
                  <a:lnTo>
                    <a:pt x="4167" y="6748"/>
                  </a:lnTo>
                  <a:lnTo>
                    <a:pt x="4076" y="6771"/>
                  </a:lnTo>
                  <a:lnTo>
                    <a:pt x="4031" y="6794"/>
                  </a:lnTo>
                  <a:lnTo>
                    <a:pt x="4031" y="6816"/>
                  </a:lnTo>
                  <a:lnTo>
                    <a:pt x="4054" y="6862"/>
                  </a:lnTo>
                  <a:lnTo>
                    <a:pt x="4076" y="6907"/>
                  </a:lnTo>
                  <a:lnTo>
                    <a:pt x="4122" y="6952"/>
                  </a:lnTo>
                  <a:lnTo>
                    <a:pt x="4167" y="6997"/>
                  </a:lnTo>
                  <a:lnTo>
                    <a:pt x="4189" y="6997"/>
                  </a:lnTo>
                  <a:lnTo>
                    <a:pt x="4303" y="6952"/>
                  </a:lnTo>
                  <a:lnTo>
                    <a:pt x="4484" y="7020"/>
                  </a:lnTo>
                  <a:lnTo>
                    <a:pt x="4506" y="7043"/>
                  </a:lnTo>
                  <a:lnTo>
                    <a:pt x="4552" y="7111"/>
                  </a:lnTo>
                  <a:lnTo>
                    <a:pt x="4597" y="7133"/>
                  </a:lnTo>
                  <a:lnTo>
                    <a:pt x="4733" y="7156"/>
                  </a:lnTo>
                  <a:lnTo>
                    <a:pt x="4778" y="7043"/>
                  </a:lnTo>
                  <a:lnTo>
                    <a:pt x="4756" y="6975"/>
                  </a:lnTo>
                  <a:lnTo>
                    <a:pt x="4688" y="6862"/>
                  </a:lnTo>
                  <a:lnTo>
                    <a:pt x="4665" y="6794"/>
                  </a:lnTo>
                  <a:lnTo>
                    <a:pt x="4688" y="6794"/>
                  </a:lnTo>
                  <a:lnTo>
                    <a:pt x="4823" y="6771"/>
                  </a:lnTo>
                  <a:lnTo>
                    <a:pt x="4869" y="6703"/>
                  </a:lnTo>
                  <a:lnTo>
                    <a:pt x="4959" y="6703"/>
                  </a:lnTo>
                  <a:lnTo>
                    <a:pt x="5027" y="6658"/>
                  </a:lnTo>
                  <a:lnTo>
                    <a:pt x="5073" y="6612"/>
                  </a:lnTo>
                  <a:lnTo>
                    <a:pt x="5095" y="6635"/>
                  </a:lnTo>
                  <a:lnTo>
                    <a:pt x="5140" y="6680"/>
                  </a:lnTo>
                  <a:lnTo>
                    <a:pt x="5163" y="6680"/>
                  </a:lnTo>
                  <a:lnTo>
                    <a:pt x="5208" y="6726"/>
                  </a:lnTo>
                  <a:lnTo>
                    <a:pt x="5276" y="6771"/>
                  </a:lnTo>
                  <a:lnTo>
                    <a:pt x="5299" y="6816"/>
                  </a:lnTo>
                  <a:lnTo>
                    <a:pt x="5435" y="6816"/>
                  </a:lnTo>
                  <a:lnTo>
                    <a:pt x="5480" y="6771"/>
                  </a:lnTo>
                  <a:lnTo>
                    <a:pt x="5503" y="6726"/>
                  </a:lnTo>
                  <a:lnTo>
                    <a:pt x="5525" y="6748"/>
                  </a:lnTo>
                  <a:lnTo>
                    <a:pt x="5571" y="6748"/>
                  </a:lnTo>
                  <a:lnTo>
                    <a:pt x="5639" y="6680"/>
                  </a:lnTo>
                  <a:lnTo>
                    <a:pt x="5684" y="6612"/>
                  </a:lnTo>
                  <a:lnTo>
                    <a:pt x="5707" y="6590"/>
                  </a:lnTo>
                  <a:lnTo>
                    <a:pt x="5774" y="6635"/>
                  </a:lnTo>
                  <a:lnTo>
                    <a:pt x="5797" y="6612"/>
                  </a:lnTo>
                  <a:lnTo>
                    <a:pt x="5842" y="6545"/>
                  </a:lnTo>
                  <a:lnTo>
                    <a:pt x="5888" y="6499"/>
                  </a:lnTo>
                  <a:lnTo>
                    <a:pt x="5888" y="6409"/>
                  </a:lnTo>
                  <a:lnTo>
                    <a:pt x="5888" y="6363"/>
                  </a:lnTo>
                  <a:lnTo>
                    <a:pt x="5888" y="6341"/>
                  </a:lnTo>
                  <a:lnTo>
                    <a:pt x="5865" y="6273"/>
                  </a:lnTo>
                  <a:lnTo>
                    <a:pt x="5865" y="6250"/>
                  </a:lnTo>
                  <a:lnTo>
                    <a:pt x="5910" y="6228"/>
                  </a:lnTo>
                  <a:lnTo>
                    <a:pt x="5956" y="6160"/>
                  </a:lnTo>
                  <a:lnTo>
                    <a:pt x="5978" y="6114"/>
                  </a:lnTo>
                  <a:lnTo>
                    <a:pt x="6001" y="6046"/>
                  </a:lnTo>
                  <a:lnTo>
                    <a:pt x="5978" y="6001"/>
                  </a:lnTo>
                  <a:lnTo>
                    <a:pt x="5933" y="5956"/>
                  </a:lnTo>
                  <a:lnTo>
                    <a:pt x="5842" y="5888"/>
                  </a:lnTo>
                  <a:lnTo>
                    <a:pt x="5752" y="5797"/>
                  </a:lnTo>
                  <a:lnTo>
                    <a:pt x="5707" y="5752"/>
                  </a:lnTo>
                  <a:lnTo>
                    <a:pt x="5661" y="5707"/>
                  </a:lnTo>
                  <a:lnTo>
                    <a:pt x="5639" y="5661"/>
                  </a:lnTo>
                  <a:lnTo>
                    <a:pt x="5616" y="5616"/>
                  </a:lnTo>
                  <a:lnTo>
                    <a:pt x="5616" y="5571"/>
                  </a:lnTo>
                  <a:lnTo>
                    <a:pt x="5774" y="5503"/>
                  </a:lnTo>
                  <a:lnTo>
                    <a:pt x="5797" y="5480"/>
                  </a:lnTo>
                  <a:lnTo>
                    <a:pt x="5797" y="5458"/>
                  </a:lnTo>
                  <a:lnTo>
                    <a:pt x="5797" y="5412"/>
                  </a:lnTo>
                  <a:lnTo>
                    <a:pt x="5752" y="5390"/>
                  </a:lnTo>
                  <a:lnTo>
                    <a:pt x="5707" y="5367"/>
                  </a:lnTo>
                  <a:lnTo>
                    <a:pt x="5639" y="5344"/>
                  </a:lnTo>
                  <a:lnTo>
                    <a:pt x="5525" y="5209"/>
                  </a:lnTo>
                  <a:lnTo>
                    <a:pt x="5480" y="5186"/>
                  </a:lnTo>
                  <a:lnTo>
                    <a:pt x="5412" y="5163"/>
                  </a:lnTo>
                  <a:lnTo>
                    <a:pt x="5390" y="5118"/>
                  </a:lnTo>
                  <a:lnTo>
                    <a:pt x="5367" y="5027"/>
                  </a:lnTo>
                  <a:lnTo>
                    <a:pt x="5344" y="5005"/>
                  </a:lnTo>
                  <a:lnTo>
                    <a:pt x="5322" y="5050"/>
                  </a:lnTo>
                  <a:lnTo>
                    <a:pt x="5276" y="5073"/>
                  </a:lnTo>
                  <a:lnTo>
                    <a:pt x="5231" y="5073"/>
                  </a:lnTo>
                  <a:lnTo>
                    <a:pt x="5208" y="5050"/>
                  </a:lnTo>
                  <a:lnTo>
                    <a:pt x="5186" y="5005"/>
                  </a:lnTo>
                  <a:lnTo>
                    <a:pt x="5163" y="4960"/>
                  </a:lnTo>
                  <a:lnTo>
                    <a:pt x="5118" y="4914"/>
                  </a:lnTo>
                  <a:lnTo>
                    <a:pt x="5118" y="4778"/>
                  </a:lnTo>
                  <a:lnTo>
                    <a:pt x="5095" y="4733"/>
                  </a:lnTo>
                  <a:lnTo>
                    <a:pt x="5073" y="4665"/>
                  </a:lnTo>
                  <a:lnTo>
                    <a:pt x="5050" y="4643"/>
                  </a:lnTo>
                  <a:lnTo>
                    <a:pt x="5027" y="4620"/>
                  </a:lnTo>
                  <a:lnTo>
                    <a:pt x="4937" y="4507"/>
                  </a:lnTo>
                  <a:lnTo>
                    <a:pt x="4891" y="4439"/>
                  </a:lnTo>
                  <a:lnTo>
                    <a:pt x="4688" y="4280"/>
                  </a:lnTo>
                  <a:lnTo>
                    <a:pt x="4665" y="4258"/>
                  </a:lnTo>
                  <a:lnTo>
                    <a:pt x="4597" y="4190"/>
                  </a:lnTo>
                  <a:lnTo>
                    <a:pt x="4506" y="4099"/>
                  </a:lnTo>
                  <a:lnTo>
                    <a:pt x="4439" y="4009"/>
                  </a:lnTo>
                  <a:lnTo>
                    <a:pt x="4393" y="3941"/>
                  </a:lnTo>
                  <a:lnTo>
                    <a:pt x="4371" y="3873"/>
                  </a:lnTo>
                  <a:lnTo>
                    <a:pt x="4348" y="3805"/>
                  </a:lnTo>
                  <a:lnTo>
                    <a:pt x="4303" y="3737"/>
                  </a:lnTo>
                  <a:lnTo>
                    <a:pt x="4257" y="3669"/>
                  </a:lnTo>
                  <a:lnTo>
                    <a:pt x="4212" y="3646"/>
                  </a:lnTo>
                  <a:lnTo>
                    <a:pt x="4144" y="3646"/>
                  </a:lnTo>
                  <a:lnTo>
                    <a:pt x="4099" y="3601"/>
                  </a:lnTo>
                  <a:lnTo>
                    <a:pt x="4008" y="3510"/>
                  </a:lnTo>
                  <a:lnTo>
                    <a:pt x="3986" y="3465"/>
                  </a:lnTo>
                  <a:lnTo>
                    <a:pt x="3963" y="3420"/>
                  </a:lnTo>
                  <a:lnTo>
                    <a:pt x="3963" y="3375"/>
                  </a:lnTo>
                  <a:lnTo>
                    <a:pt x="3986" y="3329"/>
                  </a:lnTo>
                  <a:lnTo>
                    <a:pt x="4008" y="3284"/>
                  </a:lnTo>
                  <a:lnTo>
                    <a:pt x="4008" y="3261"/>
                  </a:lnTo>
                  <a:lnTo>
                    <a:pt x="3986" y="3239"/>
                  </a:lnTo>
                  <a:lnTo>
                    <a:pt x="3872" y="3193"/>
                  </a:lnTo>
                  <a:lnTo>
                    <a:pt x="3669" y="3125"/>
                  </a:lnTo>
                  <a:lnTo>
                    <a:pt x="3578" y="3080"/>
                  </a:lnTo>
                  <a:lnTo>
                    <a:pt x="3510" y="3012"/>
                  </a:lnTo>
                  <a:lnTo>
                    <a:pt x="3442" y="2967"/>
                  </a:lnTo>
                  <a:lnTo>
                    <a:pt x="3171" y="2808"/>
                  </a:lnTo>
                  <a:lnTo>
                    <a:pt x="3103" y="2763"/>
                  </a:lnTo>
                  <a:lnTo>
                    <a:pt x="3035" y="2741"/>
                  </a:lnTo>
                  <a:lnTo>
                    <a:pt x="3012" y="2718"/>
                  </a:lnTo>
                  <a:lnTo>
                    <a:pt x="3012" y="2673"/>
                  </a:lnTo>
                  <a:lnTo>
                    <a:pt x="3035" y="2650"/>
                  </a:lnTo>
                  <a:lnTo>
                    <a:pt x="3125" y="2605"/>
                  </a:lnTo>
                  <a:lnTo>
                    <a:pt x="3148" y="2559"/>
                  </a:lnTo>
                  <a:lnTo>
                    <a:pt x="3125" y="2491"/>
                  </a:lnTo>
                  <a:lnTo>
                    <a:pt x="3103" y="2424"/>
                  </a:lnTo>
                  <a:lnTo>
                    <a:pt x="3125" y="2401"/>
                  </a:lnTo>
                  <a:lnTo>
                    <a:pt x="3193" y="2401"/>
                  </a:lnTo>
                  <a:lnTo>
                    <a:pt x="3306" y="2378"/>
                  </a:lnTo>
                  <a:lnTo>
                    <a:pt x="3533" y="2446"/>
                  </a:lnTo>
                  <a:lnTo>
                    <a:pt x="3555" y="2446"/>
                  </a:lnTo>
                  <a:lnTo>
                    <a:pt x="3691" y="2333"/>
                  </a:lnTo>
                  <a:lnTo>
                    <a:pt x="3737" y="2265"/>
                  </a:lnTo>
                  <a:lnTo>
                    <a:pt x="3737" y="2197"/>
                  </a:lnTo>
                  <a:lnTo>
                    <a:pt x="3759" y="2174"/>
                  </a:lnTo>
                  <a:lnTo>
                    <a:pt x="3827" y="2107"/>
                  </a:lnTo>
                  <a:lnTo>
                    <a:pt x="3827" y="2061"/>
                  </a:lnTo>
                  <a:lnTo>
                    <a:pt x="3805" y="1993"/>
                  </a:lnTo>
                  <a:lnTo>
                    <a:pt x="3759" y="1948"/>
                  </a:lnTo>
                  <a:lnTo>
                    <a:pt x="3646" y="1948"/>
                  </a:lnTo>
                  <a:lnTo>
                    <a:pt x="3623" y="1925"/>
                  </a:lnTo>
                  <a:lnTo>
                    <a:pt x="3623" y="1880"/>
                  </a:lnTo>
                  <a:lnTo>
                    <a:pt x="3623" y="1857"/>
                  </a:lnTo>
                  <a:lnTo>
                    <a:pt x="3578" y="1812"/>
                  </a:lnTo>
                  <a:lnTo>
                    <a:pt x="3488" y="1767"/>
                  </a:lnTo>
                  <a:lnTo>
                    <a:pt x="3397" y="1767"/>
                  </a:lnTo>
                  <a:lnTo>
                    <a:pt x="3397" y="1744"/>
                  </a:lnTo>
                  <a:lnTo>
                    <a:pt x="3420" y="1722"/>
                  </a:lnTo>
                  <a:lnTo>
                    <a:pt x="3465" y="1676"/>
                  </a:lnTo>
                  <a:lnTo>
                    <a:pt x="3510" y="1654"/>
                  </a:lnTo>
                  <a:lnTo>
                    <a:pt x="3555" y="1608"/>
                  </a:lnTo>
                  <a:lnTo>
                    <a:pt x="3555" y="1586"/>
                  </a:lnTo>
                  <a:lnTo>
                    <a:pt x="3510" y="1540"/>
                  </a:lnTo>
                  <a:lnTo>
                    <a:pt x="3465" y="1518"/>
                  </a:lnTo>
                  <a:lnTo>
                    <a:pt x="3374" y="1427"/>
                  </a:lnTo>
                  <a:lnTo>
                    <a:pt x="3238" y="1359"/>
                  </a:lnTo>
                  <a:lnTo>
                    <a:pt x="3171" y="1337"/>
                  </a:lnTo>
                  <a:lnTo>
                    <a:pt x="3125" y="1337"/>
                  </a:lnTo>
                  <a:lnTo>
                    <a:pt x="2989" y="1405"/>
                  </a:lnTo>
                  <a:lnTo>
                    <a:pt x="2921" y="1450"/>
                  </a:lnTo>
                  <a:lnTo>
                    <a:pt x="2876" y="1518"/>
                  </a:lnTo>
                  <a:lnTo>
                    <a:pt x="2808" y="1540"/>
                  </a:lnTo>
                  <a:lnTo>
                    <a:pt x="2740" y="1495"/>
                  </a:lnTo>
                  <a:lnTo>
                    <a:pt x="2672" y="1473"/>
                  </a:lnTo>
                  <a:lnTo>
                    <a:pt x="2469" y="1427"/>
                  </a:lnTo>
                  <a:lnTo>
                    <a:pt x="2378" y="1382"/>
                  </a:lnTo>
                  <a:lnTo>
                    <a:pt x="2197" y="1110"/>
                  </a:lnTo>
                  <a:lnTo>
                    <a:pt x="2174" y="1065"/>
                  </a:lnTo>
                  <a:lnTo>
                    <a:pt x="2197" y="997"/>
                  </a:lnTo>
                  <a:lnTo>
                    <a:pt x="2220" y="907"/>
                  </a:lnTo>
                  <a:lnTo>
                    <a:pt x="2220" y="861"/>
                  </a:lnTo>
                  <a:lnTo>
                    <a:pt x="2265" y="793"/>
                  </a:lnTo>
                  <a:lnTo>
                    <a:pt x="2265" y="748"/>
                  </a:lnTo>
                  <a:lnTo>
                    <a:pt x="2265" y="703"/>
                  </a:lnTo>
                  <a:lnTo>
                    <a:pt x="2242" y="680"/>
                  </a:lnTo>
                  <a:lnTo>
                    <a:pt x="2197" y="680"/>
                  </a:lnTo>
                  <a:lnTo>
                    <a:pt x="2174" y="657"/>
                  </a:lnTo>
                  <a:lnTo>
                    <a:pt x="2152" y="590"/>
                  </a:lnTo>
                  <a:lnTo>
                    <a:pt x="2129" y="612"/>
                  </a:lnTo>
                  <a:lnTo>
                    <a:pt x="2129" y="680"/>
                  </a:lnTo>
                  <a:lnTo>
                    <a:pt x="2084" y="703"/>
                  </a:lnTo>
                  <a:lnTo>
                    <a:pt x="2061" y="725"/>
                  </a:lnTo>
                  <a:lnTo>
                    <a:pt x="2038" y="703"/>
                  </a:lnTo>
                  <a:lnTo>
                    <a:pt x="2016" y="680"/>
                  </a:lnTo>
                  <a:lnTo>
                    <a:pt x="2016" y="635"/>
                  </a:lnTo>
                  <a:lnTo>
                    <a:pt x="1993" y="567"/>
                  </a:lnTo>
                  <a:lnTo>
                    <a:pt x="1970" y="522"/>
                  </a:lnTo>
                  <a:lnTo>
                    <a:pt x="1903" y="476"/>
                  </a:lnTo>
                  <a:lnTo>
                    <a:pt x="1857" y="408"/>
                  </a:lnTo>
                  <a:lnTo>
                    <a:pt x="1744" y="273"/>
                  </a:lnTo>
                  <a:lnTo>
                    <a:pt x="1653" y="182"/>
                  </a:lnTo>
                  <a:lnTo>
                    <a:pt x="1608" y="114"/>
                  </a:lnTo>
                  <a:lnTo>
                    <a:pt x="1586" y="91"/>
                  </a:lnTo>
                  <a:lnTo>
                    <a:pt x="1518" y="69"/>
                  </a:lnTo>
                  <a:lnTo>
                    <a:pt x="1472" y="69"/>
                  </a:lnTo>
                  <a:lnTo>
                    <a:pt x="1382" y="91"/>
                  </a:lnTo>
                  <a:lnTo>
                    <a:pt x="1314" y="23"/>
                  </a:lnTo>
                  <a:lnTo>
                    <a:pt x="12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5"/>
            <p:cNvSpPr/>
            <p:nvPr/>
          </p:nvSpPr>
          <p:spPr>
            <a:xfrm>
              <a:off x="4295675" y="3046550"/>
              <a:ext cx="29450" cy="37950"/>
            </a:xfrm>
            <a:custGeom>
              <a:rect b="b" l="l" r="r" t="t"/>
              <a:pathLst>
                <a:path extrusionOk="0" h="1518" w="1178">
                  <a:moveTo>
                    <a:pt x="929" y="0"/>
                  </a:moveTo>
                  <a:lnTo>
                    <a:pt x="906" y="45"/>
                  </a:lnTo>
                  <a:lnTo>
                    <a:pt x="680" y="45"/>
                  </a:lnTo>
                  <a:lnTo>
                    <a:pt x="680" y="113"/>
                  </a:lnTo>
                  <a:lnTo>
                    <a:pt x="634" y="181"/>
                  </a:lnTo>
                  <a:lnTo>
                    <a:pt x="544" y="227"/>
                  </a:lnTo>
                  <a:lnTo>
                    <a:pt x="431" y="408"/>
                  </a:lnTo>
                  <a:lnTo>
                    <a:pt x="385" y="611"/>
                  </a:lnTo>
                  <a:lnTo>
                    <a:pt x="317" y="747"/>
                  </a:lnTo>
                  <a:lnTo>
                    <a:pt x="182" y="1110"/>
                  </a:lnTo>
                  <a:lnTo>
                    <a:pt x="114" y="1223"/>
                  </a:lnTo>
                  <a:lnTo>
                    <a:pt x="68" y="1336"/>
                  </a:lnTo>
                  <a:lnTo>
                    <a:pt x="23" y="1449"/>
                  </a:lnTo>
                  <a:lnTo>
                    <a:pt x="0" y="1517"/>
                  </a:lnTo>
                  <a:lnTo>
                    <a:pt x="91" y="1495"/>
                  </a:lnTo>
                  <a:lnTo>
                    <a:pt x="159" y="1517"/>
                  </a:lnTo>
                  <a:lnTo>
                    <a:pt x="227" y="1517"/>
                  </a:lnTo>
                  <a:lnTo>
                    <a:pt x="295" y="1472"/>
                  </a:lnTo>
                  <a:lnTo>
                    <a:pt x="340" y="1359"/>
                  </a:lnTo>
                  <a:lnTo>
                    <a:pt x="363" y="1336"/>
                  </a:lnTo>
                  <a:lnTo>
                    <a:pt x="385" y="1359"/>
                  </a:lnTo>
                  <a:lnTo>
                    <a:pt x="408" y="1336"/>
                  </a:lnTo>
                  <a:lnTo>
                    <a:pt x="499" y="1268"/>
                  </a:lnTo>
                  <a:lnTo>
                    <a:pt x="544" y="1245"/>
                  </a:lnTo>
                  <a:lnTo>
                    <a:pt x="589" y="1200"/>
                  </a:lnTo>
                  <a:lnTo>
                    <a:pt x="612" y="1178"/>
                  </a:lnTo>
                  <a:lnTo>
                    <a:pt x="634" y="1155"/>
                  </a:lnTo>
                  <a:lnTo>
                    <a:pt x="657" y="1110"/>
                  </a:lnTo>
                  <a:lnTo>
                    <a:pt x="680" y="1087"/>
                  </a:lnTo>
                  <a:lnTo>
                    <a:pt x="725" y="1064"/>
                  </a:lnTo>
                  <a:lnTo>
                    <a:pt x="725" y="1042"/>
                  </a:lnTo>
                  <a:lnTo>
                    <a:pt x="725" y="1019"/>
                  </a:lnTo>
                  <a:lnTo>
                    <a:pt x="680" y="996"/>
                  </a:lnTo>
                  <a:lnTo>
                    <a:pt x="657" y="951"/>
                  </a:lnTo>
                  <a:lnTo>
                    <a:pt x="680" y="906"/>
                  </a:lnTo>
                  <a:lnTo>
                    <a:pt x="702" y="883"/>
                  </a:lnTo>
                  <a:lnTo>
                    <a:pt x="725" y="861"/>
                  </a:lnTo>
                  <a:lnTo>
                    <a:pt x="770" y="815"/>
                  </a:lnTo>
                  <a:lnTo>
                    <a:pt x="816" y="793"/>
                  </a:lnTo>
                  <a:lnTo>
                    <a:pt x="929" y="793"/>
                  </a:lnTo>
                  <a:lnTo>
                    <a:pt x="974" y="815"/>
                  </a:lnTo>
                  <a:lnTo>
                    <a:pt x="997" y="793"/>
                  </a:lnTo>
                  <a:lnTo>
                    <a:pt x="929" y="747"/>
                  </a:lnTo>
                  <a:lnTo>
                    <a:pt x="929" y="725"/>
                  </a:lnTo>
                  <a:lnTo>
                    <a:pt x="951" y="679"/>
                  </a:lnTo>
                  <a:lnTo>
                    <a:pt x="997" y="634"/>
                  </a:lnTo>
                  <a:lnTo>
                    <a:pt x="1042" y="589"/>
                  </a:lnTo>
                  <a:lnTo>
                    <a:pt x="1065" y="589"/>
                  </a:lnTo>
                  <a:lnTo>
                    <a:pt x="1133" y="521"/>
                  </a:lnTo>
                  <a:lnTo>
                    <a:pt x="1178" y="430"/>
                  </a:lnTo>
                  <a:lnTo>
                    <a:pt x="1110" y="227"/>
                  </a:lnTo>
                  <a:lnTo>
                    <a:pt x="1065" y="204"/>
                  </a:lnTo>
                  <a:lnTo>
                    <a:pt x="997" y="181"/>
                  </a:lnTo>
                  <a:lnTo>
                    <a:pt x="974" y="159"/>
                  </a:lnTo>
                  <a:lnTo>
                    <a:pt x="1019" y="91"/>
                  </a:lnTo>
                  <a:lnTo>
                    <a:pt x="1042" y="45"/>
                  </a:lnTo>
                  <a:lnTo>
                    <a:pt x="1019" y="23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5"/>
            <p:cNvSpPr/>
            <p:nvPr/>
          </p:nvSpPr>
          <p:spPr>
            <a:xfrm>
              <a:off x="2385775" y="3496000"/>
              <a:ext cx="3400" cy="7950"/>
            </a:xfrm>
            <a:custGeom>
              <a:rect b="b" l="l" r="r" t="t"/>
              <a:pathLst>
                <a:path extrusionOk="0" h="318" w="136">
                  <a:moveTo>
                    <a:pt x="113" y="0"/>
                  </a:moveTo>
                  <a:lnTo>
                    <a:pt x="91" y="23"/>
                  </a:lnTo>
                  <a:lnTo>
                    <a:pt x="45" y="68"/>
                  </a:lnTo>
                  <a:lnTo>
                    <a:pt x="0" y="159"/>
                  </a:lnTo>
                  <a:lnTo>
                    <a:pt x="0" y="204"/>
                  </a:lnTo>
                  <a:lnTo>
                    <a:pt x="0" y="249"/>
                  </a:lnTo>
                  <a:lnTo>
                    <a:pt x="91" y="317"/>
                  </a:lnTo>
                  <a:lnTo>
                    <a:pt x="136" y="227"/>
                  </a:lnTo>
                  <a:lnTo>
                    <a:pt x="136" y="68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5"/>
            <p:cNvSpPr/>
            <p:nvPr/>
          </p:nvSpPr>
          <p:spPr>
            <a:xfrm>
              <a:off x="3786775" y="2714825"/>
              <a:ext cx="2300" cy="6250"/>
            </a:xfrm>
            <a:custGeom>
              <a:rect b="b" l="l" r="r" t="t"/>
              <a:pathLst>
                <a:path extrusionOk="0" h="250" w="92">
                  <a:moveTo>
                    <a:pt x="23" y="1"/>
                  </a:moveTo>
                  <a:lnTo>
                    <a:pt x="1" y="114"/>
                  </a:lnTo>
                  <a:lnTo>
                    <a:pt x="1" y="204"/>
                  </a:lnTo>
                  <a:lnTo>
                    <a:pt x="1" y="250"/>
                  </a:lnTo>
                  <a:lnTo>
                    <a:pt x="69" y="250"/>
                  </a:lnTo>
                  <a:lnTo>
                    <a:pt x="91" y="227"/>
                  </a:lnTo>
                  <a:lnTo>
                    <a:pt x="91" y="182"/>
                  </a:lnTo>
                  <a:lnTo>
                    <a:pt x="91" y="159"/>
                  </a:lnTo>
                  <a:lnTo>
                    <a:pt x="69" y="136"/>
                  </a:lnTo>
                  <a:lnTo>
                    <a:pt x="46" y="91"/>
                  </a:lnTo>
                  <a:lnTo>
                    <a:pt x="46" y="68"/>
                  </a:lnTo>
                  <a:lnTo>
                    <a:pt x="46" y="46"/>
                  </a:lnTo>
                  <a:lnTo>
                    <a:pt x="46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5"/>
            <p:cNvSpPr/>
            <p:nvPr/>
          </p:nvSpPr>
          <p:spPr>
            <a:xfrm>
              <a:off x="5181000" y="3582600"/>
              <a:ext cx="43600" cy="77025"/>
            </a:xfrm>
            <a:custGeom>
              <a:rect b="b" l="l" r="r" t="t"/>
              <a:pathLst>
                <a:path extrusionOk="0" h="3081" w="1744">
                  <a:moveTo>
                    <a:pt x="136" y="46"/>
                  </a:moveTo>
                  <a:lnTo>
                    <a:pt x="136" y="69"/>
                  </a:lnTo>
                  <a:lnTo>
                    <a:pt x="114" y="69"/>
                  </a:lnTo>
                  <a:lnTo>
                    <a:pt x="136" y="91"/>
                  </a:lnTo>
                  <a:lnTo>
                    <a:pt x="159" y="159"/>
                  </a:lnTo>
                  <a:lnTo>
                    <a:pt x="227" y="137"/>
                  </a:lnTo>
                  <a:lnTo>
                    <a:pt x="182" y="114"/>
                  </a:lnTo>
                  <a:lnTo>
                    <a:pt x="159" y="46"/>
                  </a:lnTo>
                  <a:close/>
                  <a:moveTo>
                    <a:pt x="46" y="567"/>
                  </a:moveTo>
                  <a:lnTo>
                    <a:pt x="68" y="589"/>
                  </a:lnTo>
                  <a:lnTo>
                    <a:pt x="91" y="635"/>
                  </a:lnTo>
                  <a:lnTo>
                    <a:pt x="159" y="657"/>
                  </a:lnTo>
                  <a:lnTo>
                    <a:pt x="159" y="657"/>
                  </a:lnTo>
                  <a:lnTo>
                    <a:pt x="136" y="612"/>
                  </a:lnTo>
                  <a:lnTo>
                    <a:pt x="136" y="589"/>
                  </a:lnTo>
                  <a:lnTo>
                    <a:pt x="46" y="567"/>
                  </a:lnTo>
                  <a:close/>
                  <a:moveTo>
                    <a:pt x="227" y="1"/>
                  </a:moveTo>
                  <a:lnTo>
                    <a:pt x="227" y="23"/>
                  </a:lnTo>
                  <a:lnTo>
                    <a:pt x="204" y="46"/>
                  </a:lnTo>
                  <a:lnTo>
                    <a:pt x="227" y="91"/>
                  </a:lnTo>
                  <a:lnTo>
                    <a:pt x="272" y="137"/>
                  </a:lnTo>
                  <a:lnTo>
                    <a:pt x="453" y="159"/>
                  </a:lnTo>
                  <a:lnTo>
                    <a:pt x="544" y="204"/>
                  </a:lnTo>
                  <a:lnTo>
                    <a:pt x="589" y="272"/>
                  </a:lnTo>
                  <a:lnTo>
                    <a:pt x="499" y="272"/>
                  </a:lnTo>
                  <a:lnTo>
                    <a:pt x="453" y="250"/>
                  </a:lnTo>
                  <a:lnTo>
                    <a:pt x="408" y="227"/>
                  </a:lnTo>
                  <a:lnTo>
                    <a:pt x="317" y="182"/>
                  </a:lnTo>
                  <a:lnTo>
                    <a:pt x="340" y="295"/>
                  </a:lnTo>
                  <a:lnTo>
                    <a:pt x="340" y="386"/>
                  </a:lnTo>
                  <a:lnTo>
                    <a:pt x="317" y="476"/>
                  </a:lnTo>
                  <a:lnTo>
                    <a:pt x="295" y="567"/>
                  </a:lnTo>
                  <a:lnTo>
                    <a:pt x="182" y="725"/>
                  </a:lnTo>
                  <a:lnTo>
                    <a:pt x="182" y="771"/>
                  </a:lnTo>
                  <a:lnTo>
                    <a:pt x="204" y="861"/>
                  </a:lnTo>
                  <a:lnTo>
                    <a:pt x="204" y="884"/>
                  </a:lnTo>
                  <a:lnTo>
                    <a:pt x="114" y="1110"/>
                  </a:lnTo>
                  <a:lnTo>
                    <a:pt x="114" y="1201"/>
                  </a:lnTo>
                  <a:lnTo>
                    <a:pt x="91" y="1405"/>
                  </a:lnTo>
                  <a:lnTo>
                    <a:pt x="68" y="1427"/>
                  </a:lnTo>
                  <a:lnTo>
                    <a:pt x="46" y="1405"/>
                  </a:lnTo>
                  <a:lnTo>
                    <a:pt x="46" y="1201"/>
                  </a:lnTo>
                  <a:lnTo>
                    <a:pt x="23" y="1291"/>
                  </a:lnTo>
                  <a:lnTo>
                    <a:pt x="0" y="1405"/>
                  </a:lnTo>
                  <a:lnTo>
                    <a:pt x="46" y="1608"/>
                  </a:lnTo>
                  <a:lnTo>
                    <a:pt x="68" y="1767"/>
                  </a:lnTo>
                  <a:lnTo>
                    <a:pt x="136" y="2378"/>
                  </a:lnTo>
                  <a:lnTo>
                    <a:pt x="204" y="2582"/>
                  </a:lnTo>
                  <a:lnTo>
                    <a:pt x="250" y="2740"/>
                  </a:lnTo>
                  <a:lnTo>
                    <a:pt x="317" y="2922"/>
                  </a:lnTo>
                  <a:lnTo>
                    <a:pt x="453" y="3035"/>
                  </a:lnTo>
                  <a:lnTo>
                    <a:pt x="634" y="3080"/>
                  </a:lnTo>
                  <a:lnTo>
                    <a:pt x="816" y="3057"/>
                  </a:lnTo>
                  <a:lnTo>
                    <a:pt x="1019" y="2967"/>
                  </a:lnTo>
                  <a:lnTo>
                    <a:pt x="1291" y="2876"/>
                  </a:lnTo>
                  <a:lnTo>
                    <a:pt x="1336" y="2854"/>
                  </a:lnTo>
                  <a:lnTo>
                    <a:pt x="1540" y="2695"/>
                  </a:lnTo>
                  <a:lnTo>
                    <a:pt x="1608" y="2627"/>
                  </a:lnTo>
                  <a:lnTo>
                    <a:pt x="1653" y="2559"/>
                  </a:lnTo>
                  <a:lnTo>
                    <a:pt x="1676" y="2446"/>
                  </a:lnTo>
                  <a:lnTo>
                    <a:pt x="1721" y="2310"/>
                  </a:lnTo>
                  <a:lnTo>
                    <a:pt x="1744" y="2220"/>
                  </a:lnTo>
                  <a:lnTo>
                    <a:pt x="1721" y="2016"/>
                  </a:lnTo>
                  <a:lnTo>
                    <a:pt x="1699" y="1903"/>
                  </a:lnTo>
                  <a:lnTo>
                    <a:pt x="1676" y="1880"/>
                  </a:lnTo>
                  <a:lnTo>
                    <a:pt x="1608" y="1744"/>
                  </a:lnTo>
                  <a:lnTo>
                    <a:pt x="1585" y="1699"/>
                  </a:lnTo>
                  <a:lnTo>
                    <a:pt x="1563" y="1676"/>
                  </a:lnTo>
                  <a:lnTo>
                    <a:pt x="1585" y="1654"/>
                  </a:lnTo>
                  <a:lnTo>
                    <a:pt x="1563" y="1608"/>
                  </a:lnTo>
                  <a:lnTo>
                    <a:pt x="1382" y="1359"/>
                  </a:lnTo>
                  <a:lnTo>
                    <a:pt x="1382" y="1337"/>
                  </a:lnTo>
                  <a:lnTo>
                    <a:pt x="1382" y="1269"/>
                  </a:lnTo>
                  <a:lnTo>
                    <a:pt x="1336" y="1110"/>
                  </a:lnTo>
                  <a:lnTo>
                    <a:pt x="1291" y="1065"/>
                  </a:lnTo>
                  <a:lnTo>
                    <a:pt x="1246" y="1065"/>
                  </a:lnTo>
                  <a:lnTo>
                    <a:pt x="1223" y="1042"/>
                  </a:lnTo>
                  <a:lnTo>
                    <a:pt x="1201" y="997"/>
                  </a:lnTo>
                  <a:lnTo>
                    <a:pt x="1201" y="952"/>
                  </a:lnTo>
                  <a:lnTo>
                    <a:pt x="1201" y="929"/>
                  </a:lnTo>
                  <a:lnTo>
                    <a:pt x="1042" y="703"/>
                  </a:lnTo>
                  <a:lnTo>
                    <a:pt x="1019" y="680"/>
                  </a:lnTo>
                  <a:lnTo>
                    <a:pt x="974" y="680"/>
                  </a:lnTo>
                  <a:lnTo>
                    <a:pt x="974" y="635"/>
                  </a:lnTo>
                  <a:lnTo>
                    <a:pt x="951" y="589"/>
                  </a:lnTo>
                  <a:lnTo>
                    <a:pt x="816" y="363"/>
                  </a:lnTo>
                  <a:lnTo>
                    <a:pt x="544" y="137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5"/>
            <p:cNvSpPr/>
            <p:nvPr/>
          </p:nvSpPr>
          <p:spPr>
            <a:xfrm>
              <a:off x="3369600" y="3608075"/>
              <a:ext cx="82100" cy="83250"/>
            </a:xfrm>
            <a:custGeom>
              <a:rect b="b" l="l" r="r" t="t"/>
              <a:pathLst>
                <a:path extrusionOk="0" h="3330" w="3284">
                  <a:moveTo>
                    <a:pt x="1381" y="1"/>
                  </a:moveTo>
                  <a:lnTo>
                    <a:pt x="1359" y="23"/>
                  </a:lnTo>
                  <a:lnTo>
                    <a:pt x="1155" y="91"/>
                  </a:lnTo>
                  <a:lnTo>
                    <a:pt x="1155" y="46"/>
                  </a:lnTo>
                  <a:lnTo>
                    <a:pt x="1132" y="23"/>
                  </a:lnTo>
                  <a:lnTo>
                    <a:pt x="1087" y="23"/>
                  </a:lnTo>
                  <a:lnTo>
                    <a:pt x="1019" y="46"/>
                  </a:lnTo>
                  <a:lnTo>
                    <a:pt x="974" y="46"/>
                  </a:lnTo>
                  <a:lnTo>
                    <a:pt x="974" y="69"/>
                  </a:lnTo>
                  <a:lnTo>
                    <a:pt x="951" y="182"/>
                  </a:lnTo>
                  <a:lnTo>
                    <a:pt x="928" y="272"/>
                  </a:lnTo>
                  <a:lnTo>
                    <a:pt x="906" y="295"/>
                  </a:lnTo>
                  <a:lnTo>
                    <a:pt x="793" y="318"/>
                  </a:lnTo>
                  <a:lnTo>
                    <a:pt x="747" y="363"/>
                  </a:lnTo>
                  <a:lnTo>
                    <a:pt x="725" y="499"/>
                  </a:lnTo>
                  <a:lnTo>
                    <a:pt x="702" y="612"/>
                  </a:lnTo>
                  <a:lnTo>
                    <a:pt x="657" y="635"/>
                  </a:lnTo>
                  <a:lnTo>
                    <a:pt x="521" y="793"/>
                  </a:lnTo>
                  <a:lnTo>
                    <a:pt x="408" y="861"/>
                  </a:lnTo>
                  <a:lnTo>
                    <a:pt x="340" y="906"/>
                  </a:lnTo>
                  <a:lnTo>
                    <a:pt x="272" y="974"/>
                  </a:lnTo>
                  <a:lnTo>
                    <a:pt x="204" y="1042"/>
                  </a:lnTo>
                  <a:lnTo>
                    <a:pt x="113" y="1155"/>
                  </a:lnTo>
                  <a:lnTo>
                    <a:pt x="45" y="1269"/>
                  </a:lnTo>
                  <a:lnTo>
                    <a:pt x="0" y="1291"/>
                  </a:lnTo>
                  <a:lnTo>
                    <a:pt x="181" y="1472"/>
                  </a:lnTo>
                  <a:lnTo>
                    <a:pt x="408" y="1586"/>
                  </a:lnTo>
                  <a:lnTo>
                    <a:pt x="543" y="1654"/>
                  </a:lnTo>
                  <a:lnTo>
                    <a:pt x="589" y="1767"/>
                  </a:lnTo>
                  <a:lnTo>
                    <a:pt x="657" y="1812"/>
                  </a:lnTo>
                  <a:lnTo>
                    <a:pt x="725" y="1857"/>
                  </a:lnTo>
                  <a:lnTo>
                    <a:pt x="883" y="1880"/>
                  </a:lnTo>
                  <a:lnTo>
                    <a:pt x="996" y="1948"/>
                  </a:lnTo>
                  <a:lnTo>
                    <a:pt x="1472" y="2401"/>
                  </a:lnTo>
                  <a:lnTo>
                    <a:pt x="1698" y="2627"/>
                  </a:lnTo>
                  <a:lnTo>
                    <a:pt x="1902" y="2763"/>
                  </a:lnTo>
                  <a:lnTo>
                    <a:pt x="2581" y="3125"/>
                  </a:lnTo>
                  <a:lnTo>
                    <a:pt x="2808" y="3193"/>
                  </a:lnTo>
                  <a:lnTo>
                    <a:pt x="3057" y="3306"/>
                  </a:lnTo>
                  <a:lnTo>
                    <a:pt x="3170" y="3329"/>
                  </a:lnTo>
                  <a:lnTo>
                    <a:pt x="3147" y="3306"/>
                  </a:lnTo>
                  <a:lnTo>
                    <a:pt x="3125" y="3148"/>
                  </a:lnTo>
                  <a:lnTo>
                    <a:pt x="3125" y="2944"/>
                  </a:lnTo>
                  <a:lnTo>
                    <a:pt x="3125" y="2876"/>
                  </a:lnTo>
                  <a:lnTo>
                    <a:pt x="3147" y="2808"/>
                  </a:lnTo>
                  <a:lnTo>
                    <a:pt x="3147" y="2740"/>
                  </a:lnTo>
                  <a:lnTo>
                    <a:pt x="3193" y="2718"/>
                  </a:lnTo>
                  <a:lnTo>
                    <a:pt x="3193" y="2695"/>
                  </a:lnTo>
                  <a:lnTo>
                    <a:pt x="3215" y="2627"/>
                  </a:lnTo>
                  <a:lnTo>
                    <a:pt x="3261" y="2559"/>
                  </a:lnTo>
                  <a:lnTo>
                    <a:pt x="3261" y="2423"/>
                  </a:lnTo>
                  <a:lnTo>
                    <a:pt x="3261" y="2401"/>
                  </a:lnTo>
                  <a:lnTo>
                    <a:pt x="3283" y="2378"/>
                  </a:lnTo>
                  <a:lnTo>
                    <a:pt x="3261" y="2287"/>
                  </a:lnTo>
                  <a:lnTo>
                    <a:pt x="3238" y="2152"/>
                  </a:lnTo>
                  <a:lnTo>
                    <a:pt x="3215" y="2129"/>
                  </a:lnTo>
                  <a:lnTo>
                    <a:pt x="3193" y="2152"/>
                  </a:lnTo>
                  <a:lnTo>
                    <a:pt x="3079" y="2084"/>
                  </a:lnTo>
                  <a:lnTo>
                    <a:pt x="3012" y="2084"/>
                  </a:lnTo>
                  <a:lnTo>
                    <a:pt x="2966" y="2038"/>
                  </a:lnTo>
                  <a:lnTo>
                    <a:pt x="2966" y="1993"/>
                  </a:lnTo>
                  <a:lnTo>
                    <a:pt x="2921" y="1948"/>
                  </a:lnTo>
                  <a:lnTo>
                    <a:pt x="2921" y="1903"/>
                  </a:lnTo>
                  <a:lnTo>
                    <a:pt x="2876" y="1835"/>
                  </a:lnTo>
                  <a:lnTo>
                    <a:pt x="2808" y="1789"/>
                  </a:lnTo>
                  <a:lnTo>
                    <a:pt x="2627" y="1789"/>
                  </a:lnTo>
                  <a:lnTo>
                    <a:pt x="2559" y="1767"/>
                  </a:lnTo>
                  <a:lnTo>
                    <a:pt x="2513" y="1744"/>
                  </a:lnTo>
                  <a:lnTo>
                    <a:pt x="2491" y="1699"/>
                  </a:lnTo>
                  <a:lnTo>
                    <a:pt x="2445" y="1654"/>
                  </a:lnTo>
                  <a:lnTo>
                    <a:pt x="2378" y="1654"/>
                  </a:lnTo>
                  <a:lnTo>
                    <a:pt x="2332" y="1631"/>
                  </a:lnTo>
                  <a:lnTo>
                    <a:pt x="2310" y="1608"/>
                  </a:lnTo>
                  <a:lnTo>
                    <a:pt x="2468" y="1450"/>
                  </a:lnTo>
                  <a:lnTo>
                    <a:pt x="2536" y="1382"/>
                  </a:lnTo>
                  <a:lnTo>
                    <a:pt x="2536" y="1337"/>
                  </a:lnTo>
                  <a:lnTo>
                    <a:pt x="2536" y="1291"/>
                  </a:lnTo>
                  <a:lnTo>
                    <a:pt x="2559" y="1246"/>
                  </a:lnTo>
                  <a:lnTo>
                    <a:pt x="2559" y="1155"/>
                  </a:lnTo>
                  <a:lnTo>
                    <a:pt x="2468" y="906"/>
                  </a:lnTo>
                  <a:lnTo>
                    <a:pt x="2445" y="816"/>
                  </a:lnTo>
                  <a:lnTo>
                    <a:pt x="2423" y="793"/>
                  </a:lnTo>
                  <a:lnTo>
                    <a:pt x="2400" y="770"/>
                  </a:lnTo>
                  <a:lnTo>
                    <a:pt x="2378" y="748"/>
                  </a:lnTo>
                  <a:lnTo>
                    <a:pt x="2355" y="725"/>
                  </a:lnTo>
                  <a:lnTo>
                    <a:pt x="2332" y="680"/>
                  </a:lnTo>
                  <a:lnTo>
                    <a:pt x="2264" y="680"/>
                  </a:lnTo>
                  <a:lnTo>
                    <a:pt x="2242" y="703"/>
                  </a:lnTo>
                  <a:lnTo>
                    <a:pt x="2219" y="748"/>
                  </a:lnTo>
                  <a:lnTo>
                    <a:pt x="2219" y="793"/>
                  </a:lnTo>
                  <a:lnTo>
                    <a:pt x="2219" y="838"/>
                  </a:lnTo>
                  <a:lnTo>
                    <a:pt x="2196" y="861"/>
                  </a:lnTo>
                  <a:lnTo>
                    <a:pt x="2128" y="906"/>
                  </a:lnTo>
                  <a:lnTo>
                    <a:pt x="2128" y="974"/>
                  </a:lnTo>
                  <a:lnTo>
                    <a:pt x="2083" y="1020"/>
                  </a:lnTo>
                  <a:lnTo>
                    <a:pt x="2061" y="1020"/>
                  </a:lnTo>
                  <a:lnTo>
                    <a:pt x="2038" y="997"/>
                  </a:lnTo>
                  <a:lnTo>
                    <a:pt x="2015" y="1020"/>
                  </a:lnTo>
                  <a:lnTo>
                    <a:pt x="1970" y="1042"/>
                  </a:lnTo>
                  <a:lnTo>
                    <a:pt x="1902" y="1042"/>
                  </a:lnTo>
                  <a:lnTo>
                    <a:pt x="1902" y="1020"/>
                  </a:lnTo>
                  <a:lnTo>
                    <a:pt x="1857" y="997"/>
                  </a:lnTo>
                  <a:lnTo>
                    <a:pt x="1834" y="952"/>
                  </a:lnTo>
                  <a:lnTo>
                    <a:pt x="1789" y="929"/>
                  </a:lnTo>
                  <a:lnTo>
                    <a:pt x="1721" y="906"/>
                  </a:lnTo>
                  <a:lnTo>
                    <a:pt x="1653" y="906"/>
                  </a:lnTo>
                  <a:lnTo>
                    <a:pt x="1630" y="884"/>
                  </a:lnTo>
                  <a:lnTo>
                    <a:pt x="1630" y="861"/>
                  </a:lnTo>
                  <a:lnTo>
                    <a:pt x="1676" y="816"/>
                  </a:lnTo>
                  <a:lnTo>
                    <a:pt x="1698" y="770"/>
                  </a:lnTo>
                  <a:lnTo>
                    <a:pt x="1721" y="725"/>
                  </a:lnTo>
                  <a:lnTo>
                    <a:pt x="1721" y="657"/>
                  </a:lnTo>
                  <a:lnTo>
                    <a:pt x="1698" y="589"/>
                  </a:lnTo>
                  <a:lnTo>
                    <a:pt x="1653" y="544"/>
                  </a:lnTo>
                  <a:lnTo>
                    <a:pt x="1653" y="499"/>
                  </a:lnTo>
                  <a:lnTo>
                    <a:pt x="1653" y="453"/>
                  </a:lnTo>
                  <a:lnTo>
                    <a:pt x="1653" y="408"/>
                  </a:lnTo>
                  <a:lnTo>
                    <a:pt x="1630" y="386"/>
                  </a:lnTo>
                  <a:lnTo>
                    <a:pt x="1630" y="340"/>
                  </a:lnTo>
                  <a:lnTo>
                    <a:pt x="1608" y="295"/>
                  </a:lnTo>
                  <a:lnTo>
                    <a:pt x="1585" y="227"/>
                  </a:lnTo>
                  <a:lnTo>
                    <a:pt x="1585" y="159"/>
                  </a:lnTo>
                  <a:lnTo>
                    <a:pt x="1562" y="136"/>
                  </a:lnTo>
                  <a:lnTo>
                    <a:pt x="1517" y="114"/>
                  </a:lnTo>
                  <a:lnTo>
                    <a:pt x="1494" y="69"/>
                  </a:lnTo>
                  <a:lnTo>
                    <a:pt x="1472" y="46"/>
                  </a:lnTo>
                  <a:lnTo>
                    <a:pt x="1449" y="46"/>
                  </a:lnTo>
                  <a:lnTo>
                    <a:pt x="1427" y="69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4135475" y="4366050"/>
              <a:ext cx="46450" cy="47000"/>
            </a:xfrm>
            <a:custGeom>
              <a:rect b="b" l="l" r="r" t="t"/>
              <a:pathLst>
                <a:path extrusionOk="0" h="1880" w="1858">
                  <a:moveTo>
                    <a:pt x="1246" y="0"/>
                  </a:moveTo>
                  <a:lnTo>
                    <a:pt x="1223" y="23"/>
                  </a:lnTo>
                  <a:lnTo>
                    <a:pt x="1133" y="23"/>
                  </a:lnTo>
                  <a:lnTo>
                    <a:pt x="952" y="113"/>
                  </a:lnTo>
                  <a:lnTo>
                    <a:pt x="816" y="181"/>
                  </a:lnTo>
                  <a:lnTo>
                    <a:pt x="725" y="272"/>
                  </a:lnTo>
                  <a:lnTo>
                    <a:pt x="635" y="294"/>
                  </a:lnTo>
                  <a:lnTo>
                    <a:pt x="544" y="317"/>
                  </a:lnTo>
                  <a:lnTo>
                    <a:pt x="499" y="430"/>
                  </a:lnTo>
                  <a:lnTo>
                    <a:pt x="431" y="521"/>
                  </a:lnTo>
                  <a:lnTo>
                    <a:pt x="385" y="589"/>
                  </a:lnTo>
                  <a:lnTo>
                    <a:pt x="363" y="634"/>
                  </a:lnTo>
                  <a:lnTo>
                    <a:pt x="318" y="657"/>
                  </a:lnTo>
                  <a:lnTo>
                    <a:pt x="295" y="702"/>
                  </a:lnTo>
                  <a:lnTo>
                    <a:pt x="250" y="793"/>
                  </a:lnTo>
                  <a:lnTo>
                    <a:pt x="204" y="860"/>
                  </a:lnTo>
                  <a:lnTo>
                    <a:pt x="136" y="883"/>
                  </a:lnTo>
                  <a:lnTo>
                    <a:pt x="46" y="928"/>
                  </a:lnTo>
                  <a:lnTo>
                    <a:pt x="1" y="951"/>
                  </a:lnTo>
                  <a:lnTo>
                    <a:pt x="1" y="974"/>
                  </a:lnTo>
                  <a:lnTo>
                    <a:pt x="46" y="1064"/>
                  </a:lnTo>
                  <a:lnTo>
                    <a:pt x="68" y="1132"/>
                  </a:lnTo>
                  <a:lnTo>
                    <a:pt x="114" y="1245"/>
                  </a:lnTo>
                  <a:lnTo>
                    <a:pt x="159" y="1313"/>
                  </a:lnTo>
                  <a:lnTo>
                    <a:pt x="204" y="1381"/>
                  </a:lnTo>
                  <a:lnTo>
                    <a:pt x="250" y="1427"/>
                  </a:lnTo>
                  <a:lnTo>
                    <a:pt x="250" y="1517"/>
                  </a:lnTo>
                  <a:lnTo>
                    <a:pt x="250" y="1540"/>
                  </a:lnTo>
                  <a:lnTo>
                    <a:pt x="272" y="1585"/>
                  </a:lnTo>
                  <a:lnTo>
                    <a:pt x="295" y="1585"/>
                  </a:lnTo>
                  <a:lnTo>
                    <a:pt x="318" y="1608"/>
                  </a:lnTo>
                  <a:lnTo>
                    <a:pt x="363" y="1630"/>
                  </a:lnTo>
                  <a:lnTo>
                    <a:pt x="408" y="1676"/>
                  </a:lnTo>
                  <a:lnTo>
                    <a:pt x="431" y="1721"/>
                  </a:lnTo>
                  <a:lnTo>
                    <a:pt x="499" y="1789"/>
                  </a:lnTo>
                  <a:lnTo>
                    <a:pt x="567" y="1834"/>
                  </a:lnTo>
                  <a:lnTo>
                    <a:pt x="680" y="1857"/>
                  </a:lnTo>
                  <a:lnTo>
                    <a:pt x="770" y="1879"/>
                  </a:lnTo>
                  <a:lnTo>
                    <a:pt x="793" y="1857"/>
                  </a:lnTo>
                  <a:lnTo>
                    <a:pt x="838" y="1834"/>
                  </a:lnTo>
                  <a:lnTo>
                    <a:pt x="861" y="1766"/>
                  </a:lnTo>
                  <a:lnTo>
                    <a:pt x="861" y="1698"/>
                  </a:lnTo>
                  <a:lnTo>
                    <a:pt x="906" y="1653"/>
                  </a:lnTo>
                  <a:lnTo>
                    <a:pt x="1019" y="1494"/>
                  </a:lnTo>
                  <a:lnTo>
                    <a:pt x="1065" y="1427"/>
                  </a:lnTo>
                  <a:lnTo>
                    <a:pt x="1110" y="1427"/>
                  </a:lnTo>
                  <a:lnTo>
                    <a:pt x="1155" y="1404"/>
                  </a:lnTo>
                  <a:lnTo>
                    <a:pt x="1269" y="1404"/>
                  </a:lnTo>
                  <a:lnTo>
                    <a:pt x="1336" y="1381"/>
                  </a:lnTo>
                  <a:lnTo>
                    <a:pt x="1472" y="1313"/>
                  </a:lnTo>
                  <a:lnTo>
                    <a:pt x="1540" y="1291"/>
                  </a:lnTo>
                  <a:lnTo>
                    <a:pt x="1586" y="1268"/>
                  </a:lnTo>
                  <a:lnTo>
                    <a:pt x="1631" y="1223"/>
                  </a:lnTo>
                  <a:lnTo>
                    <a:pt x="1653" y="1110"/>
                  </a:lnTo>
                  <a:lnTo>
                    <a:pt x="1676" y="1019"/>
                  </a:lnTo>
                  <a:lnTo>
                    <a:pt x="1699" y="974"/>
                  </a:lnTo>
                  <a:lnTo>
                    <a:pt x="1744" y="951"/>
                  </a:lnTo>
                  <a:lnTo>
                    <a:pt x="1789" y="883"/>
                  </a:lnTo>
                  <a:lnTo>
                    <a:pt x="1835" y="770"/>
                  </a:lnTo>
                  <a:lnTo>
                    <a:pt x="1857" y="679"/>
                  </a:lnTo>
                  <a:lnTo>
                    <a:pt x="1857" y="634"/>
                  </a:lnTo>
                  <a:lnTo>
                    <a:pt x="1857" y="589"/>
                  </a:lnTo>
                  <a:lnTo>
                    <a:pt x="1812" y="521"/>
                  </a:lnTo>
                  <a:lnTo>
                    <a:pt x="1789" y="453"/>
                  </a:lnTo>
                  <a:lnTo>
                    <a:pt x="1767" y="453"/>
                  </a:lnTo>
                  <a:lnTo>
                    <a:pt x="1699" y="408"/>
                  </a:lnTo>
                  <a:lnTo>
                    <a:pt x="1608" y="340"/>
                  </a:lnTo>
                  <a:lnTo>
                    <a:pt x="1518" y="272"/>
                  </a:lnTo>
                  <a:lnTo>
                    <a:pt x="1427" y="181"/>
                  </a:lnTo>
                  <a:lnTo>
                    <a:pt x="1404" y="159"/>
                  </a:lnTo>
                  <a:lnTo>
                    <a:pt x="1336" y="91"/>
                  </a:lnTo>
                  <a:lnTo>
                    <a:pt x="1291" y="68"/>
                  </a:lnTo>
                  <a:lnTo>
                    <a:pt x="1269" y="2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4013200" y="2420475"/>
              <a:ext cx="117200" cy="87200"/>
            </a:xfrm>
            <a:custGeom>
              <a:rect b="b" l="l" r="r" t="t"/>
              <a:pathLst>
                <a:path extrusionOk="0" h="3488" w="4688">
                  <a:moveTo>
                    <a:pt x="182" y="1133"/>
                  </a:moveTo>
                  <a:lnTo>
                    <a:pt x="159" y="1178"/>
                  </a:lnTo>
                  <a:lnTo>
                    <a:pt x="137" y="1314"/>
                  </a:lnTo>
                  <a:lnTo>
                    <a:pt x="91" y="1427"/>
                  </a:lnTo>
                  <a:lnTo>
                    <a:pt x="1" y="1585"/>
                  </a:lnTo>
                  <a:lnTo>
                    <a:pt x="46" y="1585"/>
                  </a:lnTo>
                  <a:lnTo>
                    <a:pt x="114" y="1495"/>
                  </a:lnTo>
                  <a:lnTo>
                    <a:pt x="182" y="1314"/>
                  </a:lnTo>
                  <a:lnTo>
                    <a:pt x="182" y="1200"/>
                  </a:lnTo>
                  <a:lnTo>
                    <a:pt x="182" y="1133"/>
                  </a:lnTo>
                  <a:close/>
                  <a:moveTo>
                    <a:pt x="952" y="0"/>
                  </a:moveTo>
                  <a:lnTo>
                    <a:pt x="906" y="23"/>
                  </a:lnTo>
                  <a:lnTo>
                    <a:pt x="657" y="114"/>
                  </a:lnTo>
                  <a:lnTo>
                    <a:pt x="612" y="136"/>
                  </a:lnTo>
                  <a:lnTo>
                    <a:pt x="340" y="317"/>
                  </a:lnTo>
                  <a:lnTo>
                    <a:pt x="114" y="476"/>
                  </a:lnTo>
                  <a:lnTo>
                    <a:pt x="137" y="544"/>
                  </a:lnTo>
                  <a:lnTo>
                    <a:pt x="137" y="838"/>
                  </a:lnTo>
                  <a:lnTo>
                    <a:pt x="227" y="1133"/>
                  </a:lnTo>
                  <a:lnTo>
                    <a:pt x="272" y="1359"/>
                  </a:lnTo>
                  <a:lnTo>
                    <a:pt x="250" y="1517"/>
                  </a:lnTo>
                  <a:lnTo>
                    <a:pt x="272" y="1608"/>
                  </a:lnTo>
                  <a:lnTo>
                    <a:pt x="386" y="1608"/>
                  </a:lnTo>
                  <a:lnTo>
                    <a:pt x="454" y="1653"/>
                  </a:lnTo>
                  <a:lnTo>
                    <a:pt x="521" y="1721"/>
                  </a:lnTo>
                  <a:lnTo>
                    <a:pt x="635" y="1767"/>
                  </a:lnTo>
                  <a:lnTo>
                    <a:pt x="793" y="1834"/>
                  </a:lnTo>
                  <a:lnTo>
                    <a:pt x="929" y="1902"/>
                  </a:lnTo>
                  <a:lnTo>
                    <a:pt x="1337" y="1902"/>
                  </a:lnTo>
                  <a:lnTo>
                    <a:pt x="1382" y="2016"/>
                  </a:lnTo>
                  <a:lnTo>
                    <a:pt x="1472" y="2084"/>
                  </a:lnTo>
                  <a:lnTo>
                    <a:pt x="1540" y="2151"/>
                  </a:lnTo>
                  <a:lnTo>
                    <a:pt x="1540" y="2197"/>
                  </a:lnTo>
                  <a:lnTo>
                    <a:pt x="1450" y="2491"/>
                  </a:lnTo>
                  <a:lnTo>
                    <a:pt x="1427" y="2582"/>
                  </a:lnTo>
                  <a:lnTo>
                    <a:pt x="1427" y="2672"/>
                  </a:lnTo>
                  <a:lnTo>
                    <a:pt x="1450" y="2808"/>
                  </a:lnTo>
                  <a:lnTo>
                    <a:pt x="1495" y="2876"/>
                  </a:lnTo>
                  <a:lnTo>
                    <a:pt x="1540" y="2808"/>
                  </a:lnTo>
                  <a:lnTo>
                    <a:pt x="1586" y="2808"/>
                  </a:lnTo>
                  <a:lnTo>
                    <a:pt x="1654" y="2853"/>
                  </a:lnTo>
                  <a:lnTo>
                    <a:pt x="1699" y="2876"/>
                  </a:lnTo>
                  <a:lnTo>
                    <a:pt x="1699" y="2899"/>
                  </a:lnTo>
                  <a:lnTo>
                    <a:pt x="1699" y="2944"/>
                  </a:lnTo>
                  <a:lnTo>
                    <a:pt x="1744" y="2944"/>
                  </a:lnTo>
                  <a:lnTo>
                    <a:pt x="1812" y="2967"/>
                  </a:lnTo>
                  <a:lnTo>
                    <a:pt x="1903" y="3012"/>
                  </a:lnTo>
                  <a:lnTo>
                    <a:pt x="1971" y="3080"/>
                  </a:lnTo>
                  <a:lnTo>
                    <a:pt x="2039" y="3148"/>
                  </a:lnTo>
                  <a:lnTo>
                    <a:pt x="2061" y="3238"/>
                  </a:lnTo>
                  <a:lnTo>
                    <a:pt x="2061" y="3329"/>
                  </a:lnTo>
                  <a:lnTo>
                    <a:pt x="2061" y="3397"/>
                  </a:lnTo>
                  <a:lnTo>
                    <a:pt x="2061" y="3419"/>
                  </a:lnTo>
                  <a:lnTo>
                    <a:pt x="2129" y="3465"/>
                  </a:lnTo>
                  <a:lnTo>
                    <a:pt x="2265" y="3465"/>
                  </a:lnTo>
                  <a:lnTo>
                    <a:pt x="2378" y="3442"/>
                  </a:lnTo>
                  <a:lnTo>
                    <a:pt x="2423" y="3419"/>
                  </a:lnTo>
                  <a:lnTo>
                    <a:pt x="2469" y="3442"/>
                  </a:lnTo>
                  <a:lnTo>
                    <a:pt x="2559" y="3419"/>
                  </a:lnTo>
                  <a:lnTo>
                    <a:pt x="2627" y="3419"/>
                  </a:lnTo>
                  <a:lnTo>
                    <a:pt x="2650" y="3465"/>
                  </a:lnTo>
                  <a:lnTo>
                    <a:pt x="2718" y="3487"/>
                  </a:lnTo>
                  <a:lnTo>
                    <a:pt x="2854" y="3442"/>
                  </a:lnTo>
                  <a:lnTo>
                    <a:pt x="2967" y="3374"/>
                  </a:lnTo>
                  <a:lnTo>
                    <a:pt x="3080" y="3374"/>
                  </a:lnTo>
                  <a:lnTo>
                    <a:pt x="3103" y="3352"/>
                  </a:lnTo>
                  <a:lnTo>
                    <a:pt x="3125" y="3193"/>
                  </a:lnTo>
                  <a:lnTo>
                    <a:pt x="3171" y="3148"/>
                  </a:lnTo>
                  <a:lnTo>
                    <a:pt x="3307" y="3170"/>
                  </a:lnTo>
                  <a:lnTo>
                    <a:pt x="3352" y="3148"/>
                  </a:lnTo>
                  <a:lnTo>
                    <a:pt x="3420" y="3057"/>
                  </a:lnTo>
                  <a:lnTo>
                    <a:pt x="3488" y="3012"/>
                  </a:lnTo>
                  <a:lnTo>
                    <a:pt x="3556" y="3012"/>
                  </a:lnTo>
                  <a:lnTo>
                    <a:pt x="3624" y="2944"/>
                  </a:lnTo>
                  <a:lnTo>
                    <a:pt x="3669" y="2989"/>
                  </a:lnTo>
                  <a:lnTo>
                    <a:pt x="3691" y="3057"/>
                  </a:lnTo>
                  <a:lnTo>
                    <a:pt x="3669" y="3102"/>
                  </a:lnTo>
                  <a:lnTo>
                    <a:pt x="3669" y="3125"/>
                  </a:lnTo>
                  <a:lnTo>
                    <a:pt x="3714" y="3148"/>
                  </a:lnTo>
                  <a:lnTo>
                    <a:pt x="3805" y="3148"/>
                  </a:lnTo>
                  <a:lnTo>
                    <a:pt x="3850" y="3125"/>
                  </a:lnTo>
                  <a:lnTo>
                    <a:pt x="3873" y="3102"/>
                  </a:lnTo>
                  <a:lnTo>
                    <a:pt x="3873" y="3057"/>
                  </a:lnTo>
                  <a:lnTo>
                    <a:pt x="3850" y="2989"/>
                  </a:lnTo>
                  <a:lnTo>
                    <a:pt x="3827" y="2944"/>
                  </a:lnTo>
                  <a:lnTo>
                    <a:pt x="3759" y="2921"/>
                  </a:lnTo>
                  <a:lnTo>
                    <a:pt x="3714" y="2921"/>
                  </a:lnTo>
                  <a:lnTo>
                    <a:pt x="3691" y="2899"/>
                  </a:lnTo>
                  <a:lnTo>
                    <a:pt x="3714" y="2831"/>
                  </a:lnTo>
                  <a:lnTo>
                    <a:pt x="3759" y="2718"/>
                  </a:lnTo>
                  <a:lnTo>
                    <a:pt x="3805" y="2627"/>
                  </a:lnTo>
                  <a:lnTo>
                    <a:pt x="3850" y="2582"/>
                  </a:lnTo>
                  <a:lnTo>
                    <a:pt x="3850" y="2536"/>
                  </a:lnTo>
                  <a:lnTo>
                    <a:pt x="3850" y="2491"/>
                  </a:lnTo>
                  <a:lnTo>
                    <a:pt x="3850" y="2378"/>
                  </a:lnTo>
                  <a:lnTo>
                    <a:pt x="3895" y="2219"/>
                  </a:lnTo>
                  <a:lnTo>
                    <a:pt x="3941" y="2084"/>
                  </a:lnTo>
                  <a:lnTo>
                    <a:pt x="4031" y="2061"/>
                  </a:lnTo>
                  <a:lnTo>
                    <a:pt x="4144" y="2038"/>
                  </a:lnTo>
                  <a:lnTo>
                    <a:pt x="4190" y="1970"/>
                  </a:lnTo>
                  <a:lnTo>
                    <a:pt x="4235" y="1902"/>
                  </a:lnTo>
                  <a:lnTo>
                    <a:pt x="4235" y="1857"/>
                  </a:lnTo>
                  <a:lnTo>
                    <a:pt x="4258" y="1812"/>
                  </a:lnTo>
                  <a:lnTo>
                    <a:pt x="4303" y="1789"/>
                  </a:lnTo>
                  <a:lnTo>
                    <a:pt x="4529" y="1812"/>
                  </a:lnTo>
                  <a:lnTo>
                    <a:pt x="4575" y="1699"/>
                  </a:lnTo>
                  <a:lnTo>
                    <a:pt x="4597" y="1676"/>
                  </a:lnTo>
                  <a:lnTo>
                    <a:pt x="4642" y="1631"/>
                  </a:lnTo>
                  <a:lnTo>
                    <a:pt x="4688" y="1608"/>
                  </a:lnTo>
                  <a:lnTo>
                    <a:pt x="4665" y="1585"/>
                  </a:lnTo>
                  <a:lnTo>
                    <a:pt x="4597" y="1563"/>
                  </a:lnTo>
                  <a:lnTo>
                    <a:pt x="4461" y="1540"/>
                  </a:lnTo>
                  <a:lnTo>
                    <a:pt x="4416" y="1517"/>
                  </a:lnTo>
                  <a:lnTo>
                    <a:pt x="4439" y="1472"/>
                  </a:lnTo>
                  <a:lnTo>
                    <a:pt x="4484" y="1359"/>
                  </a:lnTo>
                  <a:lnTo>
                    <a:pt x="4507" y="1223"/>
                  </a:lnTo>
                  <a:lnTo>
                    <a:pt x="4529" y="1110"/>
                  </a:lnTo>
                  <a:lnTo>
                    <a:pt x="4529" y="1042"/>
                  </a:lnTo>
                  <a:lnTo>
                    <a:pt x="4484" y="1042"/>
                  </a:lnTo>
                  <a:lnTo>
                    <a:pt x="4371" y="997"/>
                  </a:lnTo>
                  <a:lnTo>
                    <a:pt x="4280" y="929"/>
                  </a:lnTo>
                  <a:lnTo>
                    <a:pt x="4235" y="838"/>
                  </a:lnTo>
                  <a:lnTo>
                    <a:pt x="4122" y="725"/>
                  </a:lnTo>
                  <a:lnTo>
                    <a:pt x="4054" y="657"/>
                  </a:lnTo>
                  <a:lnTo>
                    <a:pt x="3963" y="589"/>
                  </a:lnTo>
                  <a:lnTo>
                    <a:pt x="3782" y="431"/>
                  </a:lnTo>
                  <a:lnTo>
                    <a:pt x="3737" y="408"/>
                  </a:lnTo>
                  <a:lnTo>
                    <a:pt x="3420" y="340"/>
                  </a:lnTo>
                  <a:lnTo>
                    <a:pt x="3329" y="295"/>
                  </a:lnTo>
                  <a:lnTo>
                    <a:pt x="3216" y="114"/>
                  </a:lnTo>
                  <a:lnTo>
                    <a:pt x="3193" y="23"/>
                  </a:lnTo>
                  <a:lnTo>
                    <a:pt x="3148" y="0"/>
                  </a:lnTo>
                  <a:lnTo>
                    <a:pt x="3080" y="23"/>
                  </a:lnTo>
                  <a:lnTo>
                    <a:pt x="3035" y="46"/>
                  </a:lnTo>
                  <a:lnTo>
                    <a:pt x="2899" y="159"/>
                  </a:lnTo>
                  <a:lnTo>
                    <a:pt x="2854" y="182"/>
                  </a:lnTo>
                  <a:lnTo>
                    <a:pt x="2763" y="182"/>
                  </a:lnTo>
                  <a:lnTo>
                    <a:pt x="2559" y="204"/>
                  </a:lnTo>
                  <a:lnTo>
                    <a:pt x="2469" y="159"/>
                  </a:lnTo>
                  <a:lnTo>
                    <a:pt x="2310" y="114"/>
                  </a:lnTo>
                  <a:lnTo>
                    <a:pt x="2152" y="114"/>
                  </a:lnTo>
                  <a:lnTo>
                    <a:pt x="1835" y="68"/>
                  </a:lnTo>
                  <a:lnTo>
                    <a:pt x="1767" y="114"/>
                  </a:lnTo>
                  <a:lnTo>
                    <a:pt x="1699" y="114"/>
                  </a:lnTo>
                  <a:lnTo>
                    <a:pt x="1654" y="46"/>
                  </a:lnTo>
                  <a:lnTo>
                    <a:pt x="1586" y="23"/>
                  </a:lnTo>
                  <a:lnTo>
                    <a:pt x="1495" y="46"/>
                  </a:lnTo>
                  <a:lnTo>
                    <a:pt x="1359" y="46"/>
                  </a:lnTo>
                  <a:lnTo>
                    <a:pt x="1178" y="23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/>
            <p:nvPr/>
          </p:nvSpPr>
          <p:spPr>
            <a:xfrm>
              <a:off x="3712050" y="2627650"/>
              <a:ext cx="15325" cy="22100"/>
            </a:xfrm>
            <a:custGeom>
              <a:rect b="b" l="l" r="r" t="t"/>
              <a:pathLst>
                <a:path extrusionOk="0" h="884" w="613">
                  <a:moveTo>
                    <a:pt x="205" y="1"/>
                  </a:moveTo>
                  <a:lnTo>
                    <a:pt x="114" y="114"/>
                  </a:lnTo>
                  <a:lnTo>
                    <a:pt x="69" y="204"/>
                  </a:lnTo>
                  <a:lnTo>
                    <a:pt x="46" y="250"/>
                  </a:lnTo>
                  <a:lnTo>
                    <a:pt x="23" y="318"/>
                  </a:lnTo>
                  <a:lnTo>
                    <a:pt x="1" y="363"/>
                  </a:lnTo>
                  <a:lnTo>
                    <a:pt x="23" y="386"/>
                  </a:lnTo>
                  <a:lnTo>
                    <a:pt x="1" y="408"/>
                  </a:lnTo>
                  <a:lnTo>
                    <a:pt x="1" y="453"/>
                  </a:lnTo>
                  <a:lnTo>
                    <a:pt x="46" y="499"/>
                  </a:lnTo>
                  <a:lnTo>
                    <a:pt x="69" y="544"/>
                  </a:lnTo>
                  <a:lnTo>
                    <a:pt x="114" y="657"/>
                  </a:lnTo>
                  <a:lnTo>
                    <a:pt x="114" y="680"/>
                  </a:lnTo>
                  <a:lnTo>
                    <a:pt x="91" y="725"/>
                  </a:lnTo>
                  <a:lnTo>
                    <a:pt x="69" y="770"/>
                  </a:lnTo>
                  <a:lnTo>
                    <a:pt x="46" y="770"/>
                  </a:lnTo>
                  <a:lnTo>
                    <a:pt x="69" y="816"/>
                  </a:lnTo>
                  <a:lnTo>
                    <a:pt x="137" y="838"/>
                  </a:lnTo>
                  <a:lnTo>
                    <a:pt x="159" y="861"/>
                  </a:lnTo>
                  <a:lnTo>
                    <a:pt x="182" y="884"/>
                  </a:lnTo>
                  <a:lnTo>
                    <a:pt x="273" y="884"/>
                  </a:lnTo>
                  <a:lnTo>
                    <a:pt x="318" y="838"/>
                  </a:lnTo>
                  <a:lnTo>
                    <a:pt x="363" y="816"/>
                  </a:lnTo>
                  <a:lnTo>
                    <a:pt x="408" y="838"/>
                  </a:lnTo>
                  <a:lnTo>
                    <a:pt x="431" y="861"/>
                  </a:lnTo>
                  <a:lnTo>
                    <a:pt x="499" y="884"/>
                  </a:lnTo>
                  <a:lnTo>
                    <a:pt x="499" y="816"/>
                  </a:lnTo>
                  <a:lnTo>
                    <a:pt x="522" y="703"/>
                  </a:lnTo>
                  <a:lnTo>
                    <a:pt x="544" y="657"/>
                  </a:lnTo>
                  <a:lnTo>
                    <a:pt x="567" y="612"/>
                  </a:lnTo>
                  <a:lnTo>
                    <a:pt x="612" y="567"/>
                  </a:lnTo>
                  <a:lnTo>
                    <a:pt x="612" y="521"/>
                  </a:lnTo>
                  <a:lnTo>
                    <a:pt x="612" y="453"/>
                  </a:lnTo>
                  <a:lnTo>
                    <a:pt x="567" y="453"/>
                  </a:lnTo>
                  <a:lnTo>
                    <a:pt x="476" y="408"/>
                  </a:lnTo>
                  <a:lnTo>
                    <a:pt x="431" y="363"/>
                  </a:lnTo>
                  <a:lnTo>
                    <a:pt x="386" y="318"/>
                  </a:lnTo>
                  <a:lnTo>
                    <a:pt x="340" y="250"/>
                  </a:lnTo>
                  <a:lnTo>
                    <a:pt x="318" y="182"/>
                  </a:lnTo>
                  <a:lnTo>
                    <a:pt x="295" y="91"/>
                  </a:lnTo>
                  <a:lnTo>
                    <a:pt x="318" y="69"/>
                  </a:lnTo>
                  <a:lnTo>
                    <a:pt x="295" y="23"/>
                  </a:lnTo>
                  <a:lnTo>
                    <a:pt x="273" y="23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4015475" y="2359900"/>
              <a:ext cx="143225" cy="86625"/>
            </a:xfrm>
            <a:custGeom>
              <a:rect b="b" l="l" r="r" t="t"/>
              <a:pathLst>
                <a:path extrusionOk="0" h="3465" w="5729">
                  <a:moveTo>
                    <a:pt x="3261" y="1"/>
                  </a:moveTo>
                  <a:lnTo>
                    <a:pt x="3102" y="91"/>
                  </a:lnTo>
                  <a:lnTo>
                    <a:pt x="3057" y="114"/>
                  </a:lnTo>
                  <a:lnTo>
                    <a:pt x="2989" y="114"/>
                  </a:lnTo>
                  <a:lnTo>
                    <a:pt x="2740" y="227"/>
                  </a:lnTo>
                  <a:lnTo>
                    <a:pt x="2672" y="295"/>
                  </a:lnTo>
                  <a:lnTo>
                    <a:pt x="2627" y="295"/>
                  </a:lnTo>
                  <a:lnTo>
                    <a:pt x="2627" y="408"/>
                  </a:lnTo>
                  <a:lnTo>
                    <a:pt x="2672" y="612"/>
                  </a:lnTo>
                  <a:lnTo>
                    <a:pt x="2695" y="1088"/>
                  </a:lnTo>
                  <a:lnTo>
                    <a:pt x="2695" y="1201"/>
                  </a:lnTo>
                  <a:lnTo>
                    <a:pt x="2604" y="1314"/>
                  </a:lnTo>
                  <a:lnTo>
                    <a:pt x="2423" y="1472"/>
                  </a:lnTo>
                  <a:lnTo>
                    <a:pt x="2332" y="1563"/>
                  </a:lnTo>
                  <a:lnTo>
                    <a:pt x="2106" y="1608"/>
                  </a:lnTo>
                  <a:lnTo>
                    <a:pt x="1812" y="1450"/>
                  </a:lnTo>
                  <a:lnTo>
                    <a:pt x="1698" y="1088"/>
                  </a:lnTo>
                  <a:lnTo>
                    <a:pt x="1608" y="997"/>
                  </a:lnTo>
                  <a:lnTo>
                    <a:pt x="1314" y="703"/>
                  </a:lnTo>
                  <a:lnTo>
                    <a:pt x="1291" y="612"/>
                  </a:lnTo>
                  <a:lnTo>
                    <a:pt x="1223" y="499"/>
                  </a:lnTo>
                  <a:lnTo>
                    <a:pt x="974" y="589"/>
                  </a:lnTo>
                  <a:lnTo>
                    <a:pt x="747" y="703"/>
                  </a:lnTo>
                  <a:lnTo>
                    <a:pt x="566" y="725"/>
                  </a:lnTo>
                  <a:lnTo>
                    <a:pt x="363" y="1088"/>
                  </a:lnTo>
                  <a:lnTo>
                    <a:pt x="340" y="1223"/>
                  </a:lnTo>
                  <a:lnTo>
                    <a:pt x="317" y="1382"/>
                  </a:lnTo>
                  <a:lnTo>
                    <a:pt x="272" y="1540"/>
                  </a:lnTo>
                  <a:lnTo>
                    <a:pt x="204" y="1676"/>
                  </a:lnTo>
                  <a:lnTo>
                    <a:pt x="46" y="1835"/>
                  </a:lnTo>
                  <a:lnTo>
                    <a:pt x="23" y="2106"/>
                  </a:lnTo>
                  <a:lnTo>
                    <a:pt x="0" y="2627"/>
                  </a:lnTo>
                  <a:lnTo>
                    <a:pt x="46" y="2899"/>
                  </a:lnTo>
                  <a:lnTo>
                    <a:pt x="249" y="2740"/>
                  </a:lnTo>
                  <a:lnTo>
                    <a:pt x="521" y="2559"/>
                  </a:lnTo>
                  <a:lnTo>
                    <a:pt x="589" y="2537"/>
                  </a:lnTo>
                  <a:lnTo>
                    <a:pt x="815" y="2446"/>
                  </a:lnTo>
                  <a:lnTo>
                    <a:pt x="861" y="2423"/>
                  </a:lnTo>
                  <a:lnTo>
                    <a:pt x="1087" y="2446"/>
                  </a:lnTo>
                  <a:lnTo>
                    <a:pt x="1268" y="2469"/>
                  </a:lnTo>
                  <a:lnTo>
                    <a:pt x="1404" y="2469"/>
                  </a:lnTo>
                  <a:lnTo>
                    <a:pt x="1495" y="2446"/>
                  </a:lnTo>
                  <a:lnTo>
                    <a:pt x="1563" y="2469"/>
                  </a:lnTo>
                  <a:lnTo>
                    <a:pt x="1631" y="2537"/>
                  </a:lnTo>
                  <a:lnTo>
                    <a:pt x="1676" y="2537"/>
                  </a:lnTo>
                  <a:lnTo>
                    <a:pt x="1744" y="2491"/>
                  </a:lnTo>
                  <a:lnTo>
                    <a:pt x="2083" y="2537"/>
                  </a:lnTo>
                  <a:lnTo>
                    <a:pt x="2242" y="2537"/>
                  </a:lnTo>
                  <a:lnTo>
                    <a:pt x="2378" y="2582"/>
                  </a:lnTo>
                  <a:lnTo>
                    <a:pt x="2468" y="2627"/>
                  </a:lnTo>
                  <a:lnTo>
                    <a:pt x="2672" y="2605"/>
                  </a:lnTo>
                  <a:lnTo>
                    <a:pt x="2763" y="2605"/>
                  </a:lnTo>
                  <a:lnTo>
                    <a:pt x="2808" y="2582"/>
                  </a:lnTo>
                  <a:lnTo>
                    <a:pt x="2944" y="2469"/>
                  </a:lnTo>
                  <a:lnTo>
                    <a:pt x="2989" y="2446"/>
                  </a:lnTo>
                  <a:lnTo>
                    <a:pt x="3057" y="2423"/>
                  </a:lnTo>
                  <a:lnTo>
                    <a:pt x="3102" y="2446"/>
                  </a:lnTo>
                  <a:lnTo>
                    <a:pt x="3125" y="2537"/>
                  </a:lnTo>
                  <a:lnTo>
                    <a:pt x="3238" y="2718"/>
                  </a:lnTo>
                  <a:lnTo>
                    <a:pt x="3329" y="2763"/>
                  </a:lnTo>
                  <a:lnTo>
                    <a:pt x="3646" y="2831"/>
                  </a:lnTo>
                  <a:lnTo>
                    <a:pt x="3691" y="2854"/>
                  </a:lnTo>
                  <a:lnTo>
                    <a:pt x="3872" y="3012"/>
                  </a:lnTo>
                  <a:lnTo>
                    <a:pt x="3963" y="3080"/>
                  </a:lnTo>
                  <a:lnTo>
                    <a:pt x="4031" y="3148"/>
                  </a:lnTo>
                  <a:lnTo>
                    <a:pt x="4144" y="3261"/>
                  </a:lnTo>
                  <a:lnTo>
                    <a:pt x="4189" y="3352"/>
                  </a:lnTo>
                  <a:lnTo>
                    <a:pt x="4280" y="3420"/>
                  </a:lnTo>
                  <a:lnTo>
                    <a:pt x="4393" y="3465"/>
                  </a:lnTo>
                  <a:lnTo>
                    <a:pt x="4461" y="3465"/>
                  </a:lnTo>
                  <a:lnTo>
                    <a:pt x="4574" y="3442"/>
                  </a:lnTo>
                  <a:lnTo>
                    <a:pt x="4619" y="3420"/>
                  </a:lnTo>
                  <a:lnTo>
                    <a:pt x="4733" y="3261"/>
                  </a:lnTo>
                  <a:lnTo>
                    <a:pt x="4801" y="3239"/>
                  </a:lnTo>
                  <a:lnTo>
                    <a:pt x="5004" y="3284"/>
                  </a:lnTo>
                  <a:lnTo>
                    <a:pt x="5231" y="3284"/>
                  </a:lnTo>
                  <a:lnTo>
                    <a:pt x="5276" y="3125"/>
                  </a:lnTo>
                  <a:lnTo>
                    <a:pt x="5321" y="3080"/>
                  </a:lnTo>
                  <a:lnTo>
                    <a:pt x="5480" y="2899"/>
                  </a:lnTo>
                  <a:lnTo>
                    <a:pt x="5593" y="2808"/>
                  </a:lnTo>
                  <a:lnTo>
                    <a:pt x="5684" y="2808"/>
                  </a:lnTo>
                  <a:lnTo>
                    <a:pt x="5706" y="2740"/>
                  </a:lnTo>
                  <a:lnTo>
                    <a:pt x="5729" y="2627"/>
                  </a:lnTo>
                  <a:lnTo>
                    <a:pt x="5706" y="2559"/>
                  </a:lnTo>
                  <a:lnTo>
                    <a:pt x="5684" y="2446"/>
                  </a:lnTo>
                  <a:lnTo>
                    <a:pt x="5638" y="2288"/>
                  </a:lnTo>
                  <a:lnTo>
                    <a:pt x="5638" y="2220"/>
                  </a:lnTo>
                  <a:lnTo>
                    <a:pt x="5570" y="2152"/>
                  </a:lnTo>
                  <a:lnTo>
                    <a:pt x="5548" y="2084"/>
                  </a:lnTo>
                  <a:lnTo>
                    <a:pt x="5502" y="1993"/>
                  </a:lnTo>
                  <a:lnTo>
                    <a:pt x="5480" y="1948"/>
                  </a:lnTo>
                  <a:lnTo>
                    <a:pt x="5457" y="1835"/>
                  </a:lnTo>
                  <a:lnTo>
                    <a:pt x="5435" y="1789"/>
                  </a:lnTo>
                  <a:lnTo>
                    <a:pt x="5412" y="1767"/>
                  </a:lnTo>
                  <a:lnTo>
                    <a:pt x="5276" y="1789"/>
                  </a:lnTo>
                  <a:lnTo>
                    <a:pt x="5276" y="1789"/>
                  </a:lnTo>
                  <a:lnTo>
                    <a:pt x="5321" y="1608"/>
                  </a:lnTo>
                  <a:lnTo>
                    <a:pt x="5344" y="1495"/>
                  </a:lnTo>
                  <a:lnTo>
                    <a:pt x="5367" y="1382"/>
                  </a:lnTo>
                  <a:lnTo>
                    <a:pt x="5412" y="1337"/>
                  </a:lnTo>
                  <a:lnTo>
                    <a:pt x="5435" y="1291"/>
                  </a:lnTo>
                  <a:lnTo>
                    <a:pt x="5435" y="1201"/>
                  </a:lnTo>
                  <a:lnTo>
                    <a:pt x="5412" y="1133"/>
                  </a:lnTo>
                  <a:lnTo>
                    <a:pt x="5389" y="1110"/>
                  </a:lnTo>
                  <a:lnTo>
                    <a:pt x="5299" y="1042"/>
                  </a:lnTo>
                  <a:lnTo>
                    <a:pt x="5185" y="952"/>
                  </a:lnTo>
                  <a:lnTo>
                    <a:pt x="5163" y="816"/>
                  </a:lnTo>
                  <a:lnTo>
                    <a:pt x="5140" y="793"/>
                  </a:lnTo>
                  <a:lnTo>
                    <a:pt x="5027" y="793"/>
                  </a:lnTo>
                  <a:lnTo>
                    <a:pt x="4914" y="771"/>
                  </a:lnTo>
                  <a:lnTo>
                    <a:pt x="4801" y="725"/>
                  </a:lnTo>
                  <a:lnTo>
                    <a:pt x="4733" y="680"/>
                  </a:lnTo>
                  <a:lnTo>
                    <a:pt x="4687" y="680"/>
                  </a:lnTo>
                  <a:lnTo>
                    <a:pt x="4619" y="703"/>
                  </a:lnTo>
                  <a:lnTo>
                    <a:pt x="4393" y="793"/>
                  </a:lnTo>
                  <a:lnTo>
                    <a:pt x="4348" y="771"/>
                  </a:lnTo>
                  <a:lnTo>
                    <a:pt x="4212" y="680"/>
                  </a:lnTo>
                  <a:lnTo>
                    <a:pt x="4144" y="589"/>
                  </a:lnTo>
                  <a:lnTo>
                    <a:pt x="3985" y="408"/>
                  </a:lnTo>
                  <a:lnTo>
                    <a:pt x="3985" y="363"/>
                  </a:lnTo>
                  <a:lnTo>
                    <a:pt x="3963" y="340"/>
                  </a:lnTo>
                  <a:lnTo>
                    <a:pt x="3804" y="295"/>
                  </a:lnTo>
                  <a:lnTo>
                    <a:pt x="3759" y="227"/>
                  </a:lnTo>
                  <a:lnTo>
                    <a:pt x="3691" y="204"/>
                  </a:lnTo>
                  <a:lnTo>
                    <a:pt x="3623" y="182"/>
                  </a:lnTo>
                  <a:lnTo>
                    <a:pt x="3442" y="46"/>
                  </a:lnTo>
                  <a:lnTo>
                    <a:pt x="3397" y="23"/>
                  </a:lnTo>
                  <a:lnTo>
                    <a:pt x="3397" y="46"/>
                  </a:lnTo>
                  <a:lnTo>
                    <a:pt x="3397" y="91"/>
                  </a:lnTo>
                  <a:lnTo>
                    <a:pt x="3351" y="91"/>
                  </a:lnTo>
                  <a:lnTo>
                    <a:pt x="3306" y="46"/>
                  </a:lnTo>
                  <a:lnTo>
                    <a:pt x="32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3783375" y="3082200"/>
              <a:ext cx="314200" cy="302300"/>
            </a:xfrm>
            <a:custGeom>
              <a:rect b="b" l="l" r="r" t="t"/>
              <a:pathLst>
                <a:path extrusionOk="0" h="12092" w="12568">
                  <a:moveTo>
                    <a:pt x="1744" y="1"/>
                  </a:moveTo>
                  <a:lnTo>
                    <a:pt x="1744" y="23"/>
                  </a:lnTo>
                  <a:lnTo>
                    <a:pt x="1699" y="204"/>
                  </a:lnTo>
                  <a:lnTo>
                    <a:pt x="1699" y="272"/>
                  </a:lnTo>
                  <a:lnTo>
                    <a:pt x="1699" y="363"/>
                  </a:lnTo>
                  <a:lnTo>
                    <a:pt x="1699" y="499"/>
                  </a:lnTo>
                  <a:lnTo>
                    <a:pt x="1767" y="612"/>
                  </a:lnTo>
                  <a:lnTo>
                    <a:pt x="1767" y="657"/>
                  </a:lnTo>
                  <a:lnTo>
                    <a:pt x="1744" y="725"/>
                  </a:lnTo>
                  <a:lnTo>
                    <a:pt x="1631" y="770"/>
                  </a:lnTo>
                  <a:lnTo>
                    <a:pt x="1473" y="861"/>
                  </a:lnTo>
                  <a:lnTo>
                    <a:pt x="1337" y="952"/>
                  </a:lnTo>
                  <a:lnTo>
                    <a:pt x="1201" y="1020"/>
                  </a:lnTo>
                  <a:lnTo>
                    <a:pt x="1156" y="1087"/>
                  </a:lnTo>
                  <a:lnTo>
                    <a:pt x="1088" y="1133"/>
                  </a:lnTo>
                  <a:lnTo>
                    <a:pt x="1020" y="1178"/>
                  </a:lnTo>
                  <a:lnTo>
                    <a:pt x="1020" y="1201"/>
                  </a:lnTo>
                  <a:lnTo>
                    <a:pt x="974" y="1291"/>
                  </a:lnTo>
                  <a:lnTo>
                    <a:pt x="929" y="1359"/>
                  </a:lnTo>
                  <a:lnTo>
                    <a:pt x="793" y="1382"/>
                  </a:lnTo>
                  <a:lnTo>
                    <a:pt x="771" y="1404"/>
                  </a:lnTo>
                  <a:lnTo>
                    <a:pt x="703" y="1495"/>
                  </a:lnTo>
                  <a:lnTo>
                    <a:pt x="680" y="1518"/>
                  </a:lnTo>
                  <a:lnTo>
                    <a:pt x="635" y="1608"/>
                  </a:lnTo>
                  <a:lnTo>
                    <a:pt x="680" y="1789"/>
                  </a:lnTo>
                  <a:lnTo>
                    <a:pt x="748" y="1993"/>
                  </a:lnTo>
                  <a:lnTo>
                    <a:pt x="748" y="2084"/>
                  </a:lnTo>
                  <a:lnTo>
                    <a:pt x="748" y="2152"/>
                  </a:lnTo>
                  <a:lnTo>
                    <a:pt x="725" y="2220"/>
                  </a:lnTo>
                  <a:lnTo>
                    <a:pt x="635" y="2333"/>
                  </a:lnTo>
                  <a:lnTo>
                    <a:pt x="590" y="2423"/>
                  </a:lnTo>
                  <a:lnTo>
                    <a:pt x="499" y="2559"/>
                  </a:lnTo>
                  <a:lnTo>
                    <a:pt x="454" y="2605"/>
                  </a:lnTo>
                  <a:lnTo>
                    <a:pt x="386" y="2627"/>
                  </a:lnTo>
                  <a:lnTo>
                    <a:pt x="250" y="2695"/>
                  </a:lnTo>
                  <a:lnTo>
                    <a:pt x="159" y="2740"/>
                  </a:lnTo>
                  <a:lnTo>
                    <a:pt x="91" y="2786"/>
                  </a:lnTo>
                  <a:lnTo>
                    <a:pt x="1" y="2854"/>
                  </a:lnTo>
                  <a:lnTo>
                    <a:pt x="69" y="2944"/>
                  </a:lnTo>
                  <a:lnTo>
                    <a:pt x="182" y="3125"/>
                  </a:lnTo>
                  <a:lnTo>
                    <a:pt x="250" y="3284"/>
                  </a:lnTo>
                  <a:lnTo>
                    <a:pt x="295" y="3352"/>
                  </a:lnTo>
                  <a:lnTo>
                    <a:pt x="340" y="3533"/>
                  </a:lnTo>
                  <a:lnTo>
                    <a:pt x="386" y="3691"/>
                  </a:lnTo>
                  <a:lnTo>
                    <a:pt x="408" y="3759"/>
                  </a:lnTo>
                  <a:lnTo>
                    <a:pt x="408" y="3895"/>
                  </a:lnTo>
                  <a:lnTo>
                    <a:pt x="408" y="4257"/>
                  </a:lnTo>
                  <a:lnTo>
                    <a:pt x="431" y="4710"/>
                  </a:lnTo>
                  <a:lnTo>
                    <a:pt x="476" y="4937"/>
                  </a:lnTo>
                  <a:lnTo>
                    <a:pt x="408" y="5163"/>
                  </a:lnTo>
                  <a:lnTo>
                    <a:pt x="340" y="5344"/>
                  </a:lnTo>
                  <a:lnTo>
                    <a:pt x="340" y="5457"/>
                  </a:lnTo>
                  <a:lnTo>
                    <a:pt x="386" y="5616"/>
                  </a:lnTo>
                  <a:lnTo>
                    <a:pt x="408" y="5729"/>
                  </a:lnTo>
                  <a:lnTo>
                    <a:pt x="454" y="5774"/>
                  </a:lnTo>
                  <a:lnTo>
                    <a:pt x="454" y="5978"/>
                  </a:lnTo>
                  <a:lnTo>
                    <a:pt x="431" y="6046"/>
                  </a:lnTo>
                  <a:lnTo>
                    <a:pt x="295" y="6137"/>
                  </a:lnTo>
                  <a:lnTo>
                    <a:pt x="137" y="6227"/>
                  </a:lnTo>
                  <a:lnTo>
                    <a:pt x="91" y="6318"/>
                  </a:lnTo>
                  <a:lnTo>
                    <a:pt x="91" y="6408"/>
                  </a:lnTo>
                  <a:lnTo>
                    <a:pt x="114" y="6476"/>
                  </a:lnTo>
                  <a:lnTo>
                    <a:pt x="205" y="6635"/>
                  </a:lnTo>
                  <a:lnTo>
                    <a:pt x="363" y="6861"/>
                  </a:lnTo>
                  <a:lnTo>
                    <a:pt x="544" y="7110"/>
                  </a:lnTo>
                  <a:lnTo>
                    <a:pt x="567" y="7178"/>
                  </a:lnTo>
                  <a:lnTo>
                    <a:pt x="567" y="7359"/>
                  </a:lnTo>
                  <a:lnTo>
                    <a:pt x="635" y="7586"/>
                  </a:lnTo>
                  <a:lnTo>
                    <a:pt x="725" y="7676"/>
                  </a:lnTo>
                  <a:lnTo>
                    <a:pt x="748" y="7767"/>
                  </a:lnTo>
                  <a:lnTo>
                    <a:pt x="793" y="7812"/>
                  </a:lnTo>
                  <a:lnTo>
                    <a:pt x="861" y="7858"/>
                  </a:lnTo>
                  <a:lnTo>
                    <a:pt x="884" y="7858"/>
                  </a:lnTo>
                  <a:lnTo>
                    <a:pt x="1088" y="7790"/>
                  </a:lnTo>
                  <a:lnTo>
                    <a:pt x="1427" y="7903"/>
                  </a:lnTo>
                  <a:lnTo>
                    <a:pt x="1744" y="7993"/>
                  </a:lnTo>
                  <a:lnTo>
                    <a:pt x="1767" y="8016"/>
                  </a:lnTo>
                  <a:lnTo>
                    <a:pt x="1835" y="8152"/>
                  </a:lnTo>
                  <a:lnTo>
                    <a:pt x="1948" y="8356"/>
                  </a:lnTo>
                  <a:lnTo>
                    <a:pt x="2039" y="8537"/>
                  </a:lnTo>
                  <a:lnTo>
                    <a:pt x="2107" y="8695"/>
                  </a:lnTo>
                  <a:lnTo>
                    <a:pt x="2514" y="8786"/>
                  </a:lnTo>
                  <a:lnTo>
                    <a:pt x="2922" y="8877"/>
                  </a:lnTo>
                  <a:lnTo>
                    <a:pt x="3307" y="8967"/>
                  </a:lnTo>
                  <a:lnTo>
                    <a:pt x="3397" y="9035"/>
                  </a:lnTo>
                  <a:lnTo>
                    <a:pt x="3624" y="9216"/>
                  </a:lnTo>
                  <a:lnTo>
                    <a:pt x="3873" y="9465"/>
                  </a:lnTo>
                  <a:lnTo>
                    <a:pt x="3895" y="9465"/>
                  </a:lnTo>
                  <a:lnTo>
                    <a:pt x="4167" y="9329"/>
                  </a:lnTo>
                  <a:lnTo>
                    <a:pt x="4507" y="9126"/>
                  </a:lnTo>
                  <a:lnTo>
                    <a:pt x="4801" y="8990"/>
                  </a:lnTo>
                  <a:lnTo>
                    <a:pt x="5005" y="8877"/>
                  </a:lnTo>
                  <a:lnTo>
                    <a:pt x="5299" y="8741"/>
                  </a:lnTo>
                  <a:lnTo>
                    <a:pt x="5571" y="8899"/>
                  </a:lnTo>
                  <a:lnTo>
                    <a:pt x="5933" y="9103"/>
                  </a:lnTo>
                  <a:lnTo>
                    <a:pt x="6318" y="9307"/>
                  </a:lnTo>
                  <a:lnTo>
                    <a:pt x="6703" y="9511"/>
                  </a:lnTo>
                  <a:lnTo>
                    <a:pt x="7088" y="9692"/>
                  </a:lnTo>
                  <a:lnTo>
                    <a:pt x="7473" y="9895"/>
                  </a:lnTo>
                  <a:lnTo>
                    <a:pt x="7835" y="10099"/>
                  </a:lnTo>
                  <a:lnTo>
                    <a:pt x="8220" y="10303"/>
                  </a:lnTo>
                  <a:lnTo>
                    <a:pt x="8605" y="10507"/>
                  </a:lnTo>
                  <a:lnTo>
                    <a:pt x="8990" y="10711"/>
                  </a:lnTo>
                  <a:lnTo>
                    <a:pt x="9375" y="10914"/>
                  </a:lnTo>
                  <a:lnTo>
                    <a:pt x="9737" y="11118"/>
                  </a:lnTo>
                  <a:lnTo>
                    <a:pt x="10122" y="11299"/>
                  </a:lnTo>
                  <a:lnTo>
                    <a:pt x="10507" y="11503"/>
                  </a:lnTo>
                  <a:lnTo>
                    <a:pt x="10892" y="11707"/>
                  </a:lnTo>
                  <a:lnTo>
                    <a:pt x="11277" y="11911"/>
                  </a:lnTo>
                  <a:lnTo>
                    <a:pt x="11639" y="12092"/>
                  </a:lnTo>
                  <a:lnTo>
                    <a:pt x="11639" y="12001"/>
                  </a:lnTo>
                  <a:lnTo>
                    <a:pt x="11639" y="11888"/>
                  </a:lnTo>
                  <a:lnTo>
                    <a:pt x="11639" y="11797"/>
                  </a:lnTo>
                  <a:lnTo>
                    <a:pt x="11639" y="11684"/>
                  </a:lnTo>
                  <a:lnTo>
                    <a:pt x="12432" y="11684"/>
                  </a:lnTo>
                  <a:lnTo>
                    <a:pt x="12454" y="11254"/>
                  </a:lnTo>
                  <a:lnTo>
                    <a:pt x="12454" y="10846"/>
                  </a:lnTo>
                  <a:lnTo>
                    <a:pt x="12454" y="10416"/>
                  </a:lnTo>
                  <a:lnTo>
                    <a:pt x="12454" y="9986"/>
                  </a:lnTo>
                  <a:lnTo>
                    <a:pt x="12454" y="9805"/>
                  </a:lnTo>
                  <a:lnTo>
                    <a:pt x="12454" y="9601"/>
                  </a:lnTo>
                  <a:lnTo>
                    <a:pt x="12454" y="9420"/>
                  </a:lnTo>
                  <a:lnTo>
                    <a:pt x="12454" y="9216"/>
                  </a:lnTo>
                  <a:lnTo>
                    <a:pt x="12454" y="9035"/>
                  </a:lnTo>
                  <a:lnTo>
                    <a:pt x="12454" y="8831"/>
                  </a:lnTo>
                  <a:lnTo>
                    <a:pt x="12454" y="8650"/>
                  </a:lnTo>
                  <a:lnTo>
                    <a:pt x="12454" y="8446"/>
                  </a:lnTo>
                  <a:lnTo>
                    <a:pt x="12454" y="8265"/>
                  </a:lnTo>
                  <a:lnTo>
                    <a:pt x="12454" y="8061"/>
                  </a:lnTo>
                  <a:lnTo>
                    <a:pt x="12454" y="7858"/>
                  </a:lnTo>
                  <a:lnTo>
                    <a:pt x="12454" y="7676"/>
                  </a:lnTo>
                  <a:lnTo>
                    <a:pt x="12454" y="7473"/>
                  </a:lnTo>
                  <a:lnTo>
                    <a:pt x="12454" y="7292"/>
                  </a:lnTo>
                  <a:lnTo>
                    <a:pt x="12454" y="7088"/>
                  </a:lnTo>
                  <a:lnTo>
                    <a:pt x="12454" y="6884"/>
                  </a:lnTo>
                  <a:lnTo>
                    <a:pt x="12454" y="6703"/>
                  </a:lnTo>
                  <a:lnTo>
                    <a:pt x="12454" y="6499"/>
                  </a:lnTo>
                  <a:lnTo>
                    <a:pt x="12454" y="6295"/>
                  </a:lnTo>
                  <a:lnTo>
                    <a:pt x="12454" y="6091"/>
                  </a:lnTo>
                  <a:lnTo>
                    <a:pt x="12454" y="5910"/>
                  </a:lnTo>
                  <a:lnTo>
                    <a:pt x="12454" y="5707"/>
                  </a:lnTo>
                  <a:lnTo>
                    <a:pt x="12454" y="5503"/>
                  </a:lnTo>
                  <a:lnTo>
                    <a:pt x="12454" y="5299"/>
                  </a:lnTo>
                  <a:lnTo>
                    <a:pt x="12454" y="5095"/>
                  </a:lnTo>
                  <a:lnTo>
                    <a:pt x="12454" y="4914"/>
                  </a:lnTo>
                  <a:lnTo>
                    <a:pt x="12454" y="4710"/>
                  </a:lnTo>
                  <a:lnTo>
                    <a:pt x="12454" y="4506"/>
                  </a:lnTo>
                  <a:lnTo>
                    <a:pt x="12454" y="4303"/>
                  </a:lnTo>
                  <a:lnTo>
                    <a:pt x="12454" y="4099"/>
                  </a:lnTo>
                  <a:lnTo>
                    <a:pt x="12454" y="3895"/>
                  </a:lnTo>
                  <a:lnTo>
                    <a:pt x="12454" y="3691"/>
                  </a:lnTo>
                  <a:lnTo>
                    <a:pt x="12432" y="3646"/>
                  </a:lnTo>
                  <a:lnTo>
                    <a:pt x="12386" y="3510"/>
                  </a:lnTo>
                  <a:lnTo>
                    <a:pt x="12364" y="3329"/>
                  </a:lnTo>
                  <a:lnTo>
                    <a:pt x="12318" y="3125"/>
                  </a:lnTo>
                  <a:lnTo>
                    <a:pt x="12296" y="3057"/>
                  </a:lnTo>
                  <a:lnTo>
                    <a:pt x="12228" y="2831"/>
                  </a:lnTo>
                  <a:lnTo>
                    <a:pt x="12228" y="2763"/>
                  </a:lnTo>
                  <a:lnTo>
                    <a:pt x="12250" y="2718"/>
                  </a:lnTo>
                  <a:lnTo>
                    <a:pt x="12364" y="2537"/>
                  </a:lnTo>
                  <a:lnTo>
                    <a:pt x="12409" y="2446"/>
                  </a:lnTo>
                  <a:lnTo>
                    <a:pt x="12432" y="2333"/>
                  </a:lnTo>
                  <a:lnTo>
                    <a:pt x="12432" y="2242"/>
                  </a:lnTo>
                  <a:lnTo>
                    <a:pt x="12409" y="2106"/>
                  </a:lnTo>
                  <a:lnTo>
                    <a:pt x="12364" y="1971"/>
                  </a:lnTo>
                  <a:lnTo>
                    <a:pt x="12341" y="1857"/>
                  </a:lnTo>
                  <a:lnTo>
                    <a:pt x="12341" y="1721"/>
                  </a:lnTo>
                  <a:lnTo>
                    <a:pt x="12409" y="1631"/>
                  </a:lnTo>
                  <a:lnTo>
                    <a:pt x="12477" y="1563"/>
                  </a:lnTo>
                  <a:lnTo>
                    <a:pt x="12500" y="1495"/>
                  </a:lnTo>
                  <a:lnTo>
                    <a:pt x="12545" y="1450"/>
                  </a:lnTo>
                  <a:lnTo>
                    <a:pt x="12567" y="1427"/>
                  </a:lnTo>
                  <a:lnTo>
                    <a:pt x="12545" y="1382"/>
                  </a:lnTo>
                  <a:lnTo>
                    <a:pt x="12477" y="1201"/>
                  </a:lnTo>
                  <a:lnTo>
                    <a:pt x="12409" y="1155"/>
                  </a:lnTo>
                  <a:lnTo>
                    <a:pt x="12364" y="1110"/>
                  </a:lnTo>
                  <a:lnTo>
                    <a:pt x="12205" y="1087"/>
                  </a:lnTo>
                  <a:lnTo>
                    <a:pt x="12047" y="1110"/>
                  </a:lnTo>
                  <a:lnTo>
                    <a:pt x="11775" y="1087"/>
                  </a:lnTo>
                  <a:lnTo>
                    <a:pt x="11707" y="1065"/>
                  </a:lnTo>
                  <a:lnTo>
                    <a:pt x="11594" y="974"/>
                  </a:lnTo>
                  <a:lnTo>
                    <a:pt x="11503" y="952"/>
                  </a:lnTo>
                  <a:lnTo>
                    <a:pt x="11096" y="906"/>
                  </a:lnTo>
                  <a:lnTo>
                    <a:pt x="10960" y="793"/>
                  </a:lnTo>
                  <a:lnTo>
                    <a:pt x="10960" y="725"/>
                  </a:lnTo>
                  <a:lnTo>
                    <a:pt x="10982" y="680"/>
                  </a:lnTo>
                  <a:lnTo>
                    <a:pt x="10937" y="521"/>
                  </a:lnTo>
                  <a:lnTo>
                    <a:pt x="10801" y="453"/>
                  </a:lnTo>
                  <a:lnTo>
                    <a:pt x="10665" y="408"/>
                  </a:lnTo>
                  <a:lnTo>
                    <a:pt x="10484" y="363"/>
                  </a:lnTo>
                  <a:lnTo>
                    <a:pt x="10348" y="272"/>
                  </a:lnTo>
                  <a:lnTo>
                    <a:pt x="10235" y="250"/>
                  </a:lnTo>
                  <a:lnTo>
                    <a:pt x="9941" y="250"/>
                  </a:lnTo>
                  <a:lnTo>
                    <a:pt x="9850" y="227"/>
                  </a:lnTo>
                  <a:lnTo>
                    <a:pt x="9782" y="227"/>
                  </a:lnTo>
                  <a:lnTo>
                    <a:pt x="9624" y="363"/>
                  </a:lnTo>
                  <a:lnTo>
                    <a:pt x="9533" y="386"/>
                  </a:lnTo>
                  <a:lnTo>
                    <a:pt x="9330" y="386"/>
                  </a:lnTo>
                  <a:lnTo>
                    <a:pt x="8990" y="567"/>
                  </a:lnTo>
                  <a:lnTo>
                    <a:pt x="8786" y="703"/>
                  </a:lnTo>
                  <a:lnTo>
                    <a:pt x="8582" y="906"/>
                  </a:lnTo>
                  <a:lnTo>
                    <a:pt x="8514" y="997"/>
                  </a:lnTo>
                  <a:lnTo>
                    <a:pt x="8469" y="1110"/>
                  </a:lnTo>
                  <a:lnTo>
                    <a:pt x="8424" y="1269"/>
                  </a:lnTo>
                  <a:lnTo>
                    <a:pt x="8447" y="1518"/>
                  </a:lnTo>
                  <a:lnTo>
                    <a:pt x="8514" y="1654"/>
                  </a:lnTo>
                  <a:lnTo>
                    <a:pt x="8560" y="1744"/>
                  </a:lnTo>
                  <a:lnTo>
                    <a:pt x="8605" y="1857"/>
                  </a:lnTo>
                  <a:lnTo>
                    <a:pt x="8605" y="1948"/>
                  </a:lnTo>
                  <a:lnTo>
                    <a:pt x="8582" y="2061"/>
                  </a:lnTo>
                  <a:lnTo>
                    <a:pt x="8492" y="2220"/>
                  </a:lnTo>
                  <a:lnTo>
                    <a:pt x="8265" y="2491"/>
                  </a:lnTo>
                  <a:lnTo>
                    <a:pt x="8152" y="2559"/>
                  </a:lnTo>
                  <a:lnTo>
                    <a:pt x="7926" y="2695"/>
                  </a:lnTo>
                  <a:lnTo>
                    <a:pt x="7790" y="2695"/>
                  </a:lnTo>
                  <a:lnTo>
                    <a:pt x="7654" y="2672"/>
                  </a:lnTo>
                  <a:lnTo>
                    <a:pt x="7428" y="2559"/>
                  </a:lnTo>
                  <a:lnTo>
                    <a:pt x="7043" y="2242"/>
                  </a:lnTo>
                  <a:lnTo>
                    <a:pt x="6862" y="2174"/>
                  </a:lnTo>
                  <a:lnTo>
                    <a:pt x="6771" y="2106"/>
                  </a:lnTo>
                  <a:lnTo>
                    <a:pt x="6386" y="1948"/>
                  </a:lnTo>
                  <a:lnTo>
                    <a:pt x="5933" y="1835"/>
                  </a:lnTo>
                  <a:lnTo>
                    <a:pt x="5661" y="1812"/>
                  </a:lnTo>
                  <a:lnTo>
                    <a:pt x="5412" y="1789"/>
                  </a:lnTo>
                  <a:lnTo>
                    <a:pt x="5186" y="1699"/>
                  </a:lnTo>
                  <a:lnTo>
                    <a:pt x="5073" y="1631"/>
                  </a:lnTo>
                  <a:lnTo>
                    <a:pt x="4982" y="1540"/>
                  </a:lnTo>
                  <a:lnTo>
                    <a:pt x="4914" y="1427"/>
                  </a:lnTo>
                  <a:lnTo>
                    <a:pt x="4846" y="1269"/>
                  </a:lnTo>
                  <a:lnTo>
                    <a:pt x="4801" y="1133"/>
                  </a:lnTo>
                  <a:lnTo>
                    <a:pt x="4801" y="952"/>
                  </a:lnTo>
                  <a:lnTo>
                    <a:pt x="4733" y="816"/>
                  </a:lnTo>
                  <a:lnTo>
                    <a:pt x="4665" y="748"/>
                  </a:lnTo>
                  <a:lnTo>
                    <a:pt x="4122" y="635"/>
                  </a:lnTo>
                  <a:lnTo>
                    <a:pt x="4054" y="589"/>
                  </a:lnTo>
                  <a:lnTo>
                    <a:pt x="3918" y="476"/>
                  </a:lnTo>
                  <a:lnTo>
                    <a:pt x="3850" y="431"/>
                  </a:lnTo>
                  <a:lnTo>
                    <a:pt x="3601" y="363"/>
                  </a:lnTo>
                  <a:lnTo>
                    <a:pt x="3442" y="363"/>
                  </a:lnTo>
                  <a:lnTo>
                    <a:pt x="3352" y="340"/>
                  </a:lnTo>
                  <a:lnTo>
                    <a:pt x="3148" y="250"/>
                  </a:lnTo>
                  <a:lnTo>
                    <a:pt x="3035" y="272"/>
                  </a:lnTo>
                  <a:lnTo>
                    <a:pt x="2741" y="363"/>
                  </a:lnTo>
                  <a:lnTo>
                    <a:pt x="2469" y="318"/>
                  </a:lnTo>
                  <a:lnTo>
                    <a:pt x="2356" y="295"/>
                  </a:lnTo>
                  <a:lnTo>
                    <a:pt x="1993" y="69"/>
                  </a:lnTo>
                  <a:lnTo>
                    <a:pt x="1857" y="46"/>
                  </a:lnTo>
                  <a:lnTo>
                    <a:pt x="174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3336750" y="3015975"/>
              <a:ext cx="240600" cy="193050"/>
            </a:xfrm>
            <a:custGeom>
              <a:rect b="b" l="l" r="r" t="t"/>
              <a:pathLst>
                <a:path extrusionOk="0" h="7722" w="9624">
                  <a:moveTo>
                    <a:pt x="6182" y="0"/>
                  </a:moveTo>
                  <a:lnTo>
                    <a:pt x="6069" y="68"/>
                  </a:lnTo>
                  <a:lnTo>
                    <a:pt x="6001" y="114"/>
                  </a:lnTo>
                  <a:lnTo>
                    <a:pt x="5910" y="114"/>
                  </a:lnTo>
                  <a:lnTo>
                    <a:pt x="5752" y="136"/>
                  </a:lnTo>
                  <a:lnTo>
                    <a:pt x="5729" y="250"/>
                  </a:lnTo>
                  <a:lnTo>
                    <a:pt x="5412" y="1133"/>
                  </a:lnTo>
                  <a:lnTo>
                    <a:pt x="5095" y="1744"/>
                  </a:lnTo>
                  <a:lnTo>
                    <a:pt x="4982" y="1902"/>
                  </a:lnTo>
                  <a:lnTo>
                    <a:pt x="4801" y="2038"/>
                  </a:lnTo>
                  <a:lnTo>
                    <a:pt x="4461" y="2219"/>
                  </a:lnTo>
                  <a:lnTo>
                    <a:pt x="3873" y="2468"/>
                  </a:lnTo>
                  <a:lnTo>
                    <a:pt x="3714" y="2582"/>
                  </a:lnTo>
                  <a:lnTo>
                    <a:pt x="3646" y="2627"/>
                  </a:lnTo>
                  <a:lnTo>
                    <a:pt x="3442" y="2899"/>
                  </a:lnTo>
                  <a:lnTo>
                    <a:pt x="3125" y="3216"/>
                  </a:lnTo>
                  <a:lnTo>
                    <a:pt x="3125" y="3306"/>
                  </a:lnTo>
                  <a:lnTo>
                    <a:pt x="3080" y="3533"/>
                  </a:lnTo>
                  <a:lnTo>
                    <a:pt x="3035" y="3669"/>
                  </a:lnTo>
                  <a:lnTo>
                    <a:pt x="2786" y="4031"/>
                  </a:lnTo>
                  <a:lnTo>
                    <a:pt x="2673" y="4280"/>
                  </a:lnTo>
                  <a:lnTo>
                    <a:pt x="2650" y="4620"/>
                  </a:lnTo>
                  <a:lnTo>
                    <a:pt x="2650" y="4823"/>
                  </a:lnTo>
                  <a:lnTo>
                    <a:pt x="2627" y="4937"/>
                  </a:lnTo>
                  <a:lnTo>
                    <a:pt x="2650" y="5004"/>
                  </a:lnTo>
                  <a:lnTo>
                    <a:pt x="2695" y="5050"/>
                  </a:lnTo>
                  <a:lnTo>
                    <a:pt x="2808" y="5186"/>
                  </a:lnTo>
                  <a:lnTo>
                    <a:pt x="2831" y="5276"/>
                  </a:lnTo>
                  <a:lnTo>
                    <a:pt x="2786" y="5503"/>
                  </a:lnTo>
                  <a:lnTo>
                    <a:pt x="2718" y="5638"/>
                  </a:lnTo>
                  <a:lnTo>
                    <a:pt x="2650" y="5774"/>
                  </a:lnTo>
                  <a:lnTo>
                    <a:pt x="2514" y="5933"/>
                  </a:lnTo>
                  <a:lnTo>
                    <a:pt x="2356" y="6159"/>
                  </a:lnTo>
                  <a:lnTo>
                    <a:pt x="2129" y="6454"/>
                  </a:lnTo>
                  <a:lnTo>
                    <a:pt x="1993" y="6567"/>
                  </a:lnTo>
                  <a:lnTo>
                    <a:pt x="1654" y="6771"/>
                  </a:lnTo>
                  <a:lnTo>
                    <a:pt x="1495" y="6929"/>
                  </a:lnTo>
                  <a:lnTo>
                    <a:pt x="1382" y="7065"/>
                  </a:lnTo>
                  <a:lnTo>
                    <a:pt x="1291" y="7133"/>
                  </a:lnTo>
                  <a:lnTo>
                    <a:pt x="952" y="7291"/>
                  </a:lnTo>
                  <a:lnTo>
                    <a:pt x="567" y="7405"/>
                  </a:lnTo>
                  <a:lnTo>
                    <a:pt x="295" y="7427"/>
                  </a:lnTo>
                  <a:lnTo>
                    <a:pt x="182" y="7472"/>
                  </a:lnTo>
                  <a:lnTo>
                    <a:pt x="114" y="7608"/>
                  </a:lnTo>
                  <a:lnTo>
                    <a:pt x="1" y="7722"/>
                  </a:lnTo>
                  <a:lnTo>
                    <a:pt x="3578" y="7722"/>
                  </a:lnTo>
                  <a:lnTo>
                    <a:pt x="3578" y="7495"/>
                  </a:lnTo>
                  <a:lnTo>
                    <a:pt x="3578" y="7314"/>
                  </a:lnTo>
                  <a:lnTo>
                    <a:pt x="3578" y="7110"/>
                  </a:lnTo>
                  <a:lnTo>
                    <a:pt x="3578" y="6974"/>
                  </a:lnTo>
                  <a:lnTo>
                    <a:pt x="3578" y="6838"/>
                  </a:lnTo>
                  <a:lnTo>
                    <a:pt x="3578" y="6793"/>
                  </a:lnTo>
                  <a:lnTo>
                    <a:pt x="3578" y="6748"/>
                  </a:lnTo>
                  <a:lnTo>
                    <a:pt x="3669" y="6725"/>
                  </a:lnTo>
                  <a:lnTo>
                    <a:pt x="3805" y="6612"/>
                  </a:lnTo>
                  <a:lnTo>
                    <a:pt x="3850" y="6567"/>
                  </a:lnTo>
                  <a:lnTo>
                    <a:pt x="3895" y="6522"/>
                  </a:lnTo>
                  <a:lnTo>
                    <a:pt x="4122" y="6386"/>
                  </a:lnTo>
                  <a:lnTo>
                    <a:pt x="4167" y="6340"/>
                  </a:lnTo>
                  <a:lnTo>
                    <a:pt x="4371" y="6182"/>
                  </a:lnTo>
                  <a:lnTo>
                    <a:pt x="4416" y="6159"/>
                  </a:lnTo>
                  <a:lnTo>
                    <a:pt x="4529" y="6159"/>
                  </a:lnTo>
                  <a:lnTo>
                    <a:pt x="4575" y="6114"/>
                  </a:lnTo>
                  <a:lnTo>
                    <a:pt x="4620" y="6046"/>
                  </a:lnTo>
                  <a:lnTo>
                    <a:pt x="4710" y="5978"/>
                  </a:lnTo>
                  <a:lnTo>
                    <a:pt x="4778" y="5955"/>
                  </a:lnTo>
                  <a:lnTo>
                    <a:pt x="4801" y="5933"/>
                  </a:lnTo>
                  <a:lnTo>
                    <a:pt x="4824" y="5933"/>
                  </a:lnTo>
                  <a:lnTo>
                    <a:pt x="5027" y="5955"/>
                  </a:lnTo>
                  <a:lnTo>
                    <a:pt x="5095" y="5978"/>
                  </a:lnTo>
                  <a:lnTo>
                    <a:pt x="5231" y="5978"/>
                  </a:lnTo>
                  <a:lnTo>
                    <a:pt x="5254" y="5955"/>
                  </a:lnTo>
                  <a:lnTo>
                    <a:pt x="5277" y="5910"/>
                  </a:lnTo>
                  <a:lnTo>
                    <a:pt x="5299" y="5842"/>
                  </a:lnTo>
                  <a:lnTo>
                    <a:pt x="5299" y="5797"/>
                  </a:lnTo>
                  <a:lnTo>
                    <a:pt x="5299" y="5774"/>
                  </a:lnTo>
                  <a:lnTo>
                    <a:pt x="5322" y="5752"/>
                  </a:lnTo>
                  <a:lnTo>
                    <a:pt x="5367" y="5774"/>
                  </a:lnTo>
                  <a:lnTo>
                    <a:pt x="5526" y="5774"/>
                  </a:lnTo>
                  <a:lnTo>
                    <a:pt x="5571" y="5752"/>
                  </a:lnTo>
                  <a:lnTo>
                    <a:pt x="5707" y="5752"/>
                  </a:lnTo>
                  <a:lnTo>
                    <a:pt x="5888" y="5706"/>
                  </a:lnTo>
                  <a:lnTo>
                    <a:pt x="6024" y="5661"/>
                  </a:lnTo>
                  <a:lnTo>
                    <a:pt x="6137" y="5638"/>
                  </a:lnTo>
                  <a:lnTo>
                    <a:pt x="6250" y="5548"/>
                  </a:lnTo>
                  <a:lnTo>
                    <a:pt x="6341" y="5435"/>
                  </a:lnTo>
                  <a:lnTo>
                    <a:pt x="6454" y="5299"/>
                  </a:lnTo>
                  <a:lnTo>
                    <a:pt x="6522" y="5163"/>
                  </a:lnTo>
                  <a:lnTo>
                    <a:pt x="6680" y="5095"/>
                  </a:lnTo>
                  <a:lnTo>
                    <a:pt x="6794" y="5050"/>
                  </a:lnTo>
                  <a:lnTo>
                    <a:pt x="6861" y="5027"/>
                  </a:lnTo>
                  <a:lnTo>
                    <a:pt x="7043" y="4959"/>
                  </a:lnTo>
                  <a:lnTo>
                    <a:pt x="7178" y="4846"/>
                  </a:lnTo>
                  <a:lnTo>
                    <a:pt x="7292" y="4755"/>
                  </a:lnTo>
                  <a:lnTo>
                    <a:pt x="7405" y="4755"/>
                  </a:lnTo>
                  <a:lnTo>
                    <a:pt x="7518" y="4733"/>
                  </a:lnTo>
                  <a:lnTo>
                    <a:pt x="7563" y="4710"/>
                  </a:lnTo>
                  <a:lnTo>
                    <a:pt x="7586" y="4687"/>
                  </a:lnTo>
                  <a:lnTo>
                    <a:pt x="7586" y="4620"/>
                  </a:lnTo>
                  <a:lnTo>
                    <a:pt x="7541" y="4574"/>
                  </a:lnTo>
                  <a:lnTo>
                    <a:pt x="7495" y="4552"/>
                  </a:lnTo>
                  <a:lnTo>
                    <a:pt x="7473" y="4529"/>
                  </a:lnTo>
                  <a:lnTo>
                    <a:pt x="7428" y="4529"/>
                  </a:lnTo>
                  <a:lnTo>
                    <a:pt x="7428" y="4506"/>
                  </a:lnTo>
                  <a:lnTo>
                    <a:pt x="7428" y="4438"/>
                  </a:lnTo>
                  <a:lnTo>
                    <a:pt x="7428" y="4393"/>
                  </a:lnTo>
                  <a:lnTo>
                    <a:pt x="7450" y="4348"/>
                  </a:lnTo>
                  <a:lnTo>
                    <a:pt x="7450" y="4280"/>
                  </a:lnTo>
                  <a:lnTo>
                    <a:pt x="7428" y="4212"/>
                  </a:lnTo>
                  <a:lnTo>
                    <a:pt x="7405" y="4167"/>
                  </a:lnTo>
                  <a:lnTo>
                    <a:pt x="7405" y="4099"/>
                  </a:lnTo>
                  <a:lnTo>
                    <a:pt x="7428" y="4076"/>
                  </a:lnTo>
                  <a:lnTo>
                    <a:pt x="7473" y="4031"/>
                  </a:lnTo>
                  <a:lnTo>
                    <a:pt x="7518" y="4031"/>
                  </a:lnTo>
                  <a:lnTo>
                    <a:pt x="7609" y="4053"/>
                  </a:lnTo>
                  <a:lnTo>
                    <a:pt x="7745" y="4031"/>
                  </a:lnTo>
                  <a:lnTo>
                    <a:pt x="8062" y="3918"/>
                  </a:lnTo>
                  <a:lnTo>
                    <a:pt x="8084" y="3872"/>
                  </a:lnTo>
                  <a:lnTo>
                    <a:pt x="8107" y="3782"/>
                  </a:lnTo>
                  <a:lnTo>
                    <a:pt x="8129" y="3714"/>
                  </a:lnTo>
                  <a:lnTo>
                    <a:pt x="8175" y="3691"/>
                  </a:lnTo>
                  <a:lnTo>
                    <a:pt x="8197" y="3691"/>
                  </a:lnTo>
                  <a:lnTo>
                    <a:pt x="8311" y="3669"/>
                  </a:lnTo>
                  <a:lnTo>
                    <a:pt x="8469" y="3646"/>
                  </a:lnTo>
                  <a:lnTo>
                    <a:pt x="8514" y="3623"/>
                  </a:lnTo>
                  <a:lnTo>
                    <a:pt x="8696" y="3646"/>
                  </a:lnTo>
                  <a:lnTo>
                    <a:pt x="9013" y="3646"/>
                  </a:lnTo>
                  <a:lnTo>
                    <a:pt x="9171" y="3669"/>
                  </a:lnTo>
                  <a:lnTo>
                    <a:pt x="9443" y="3669"/>
                  </a:lnTo>
                  <a:lnTo>
                    <a:pt x="9488" y="3646"/>
                  </a:lnTo>
                  <a:lnTo>
                    <a:pt x="9488" y="3601"/>
                  </a:lnTo>
                  <a:lnTo>
                    <a:pt x="9465" y="3510"/>
                  </a:lnTo>
                  <a:lnTo>
                    <a:pt x="9488" y="3442"/>
                  </a:lnTo>
                  <a:lnTo>
                    <a:pt x="9533" y="3374"/>
                  </a:lnTo>
                  <a:lnTo>
                    <a:pt x="9624" y="3306"/>
                  </a:lnTo>
                  <a:lnTo>
                    <a:pt x="9579" y="3238"/>
                  </a:lnTo>
                  <a:lnTo>
                    <a:pt x="9533" y="3193"/>
                  </a:lnTo>
                  <a:lnTo>
                    <a:pt x="9443" y="3125"/>
                  </a:lnTo>
                  <a:lnTo>
                    <a:pt x="9397" y="3102"/>
                  </a:lnTo>
                  <a:lnTo>
                    <a:pt x="9307" y="3012"/>
                  </a:lnTo>
                  <a:lnTo>
                    <a:pt x="9262" y="2921"/>
                  </a:lnTo>
                  <a:lnTo>
                    <a:pt x="9239" y="2740"/>
                  </a:lnTo>
                  <a:lnTo>
                    <a:pt x="9171" y="2650"/>
                  </a:lnTo>
                  <a:lnTo>
                    <a:pt x="9126" y="2514"/>
                  </a:lnTo>
                  <a:lnTo>
                    <a:pt x="9171" y="2287"/>
                  </a:lnTo>
                  <a:lnTo>
                    <a:pt x="9103" y="2129"/>
                  </a:lnTo>
                  <a:lnTo>
                    <a:pt x="9103" y="2084"/>
                  </a:lnTo>
                  <a:lnTo>
                    <a:pt x="9103" y="1993"/>
                  </a:lnTo>
                  <a:lnTo>
                    <a:pt x="9126" y="1880"/>
                  </a:lnTo>
                  <a:lnTo>
                    <a:pt x="9103" y="1699"/>
                  </a:lnTo>
                  <a:lnTo>
                    <a:pt x="9035" y="1517"/>
                  </a:lnTo>
                  <a:lnTo>
                    <a:pt x="9080" y="1450"/>
                  </a:lnTo>
                  <a:lnTo>
                    <a:pt x="9080" y="1427"/>
                  </a:lnTo>
                  <a:lnTo>
                    <a:pt x="9080" y="1382"/>
                  </a:lnTo>
                  <a:lnTo>
                    <a:pt x="9013" y="1336"/>
                  </a:lnTo>
                  <a:lnTo>
                    <a:pt x="8990" y="1291"/>
                  </a:lnTo>
                  <a:lnTo>
                    <a:pt x="9013" y="1246"/>
                  </a:lnTo>
                  <a:lnTo>
                    <a:pt x="9035" y="1178"/>
                  </a:lnTo>
                  <a:lnTo>
                    <a:pt x="9035" y="1155"/>
                  </a:lnTo>
                  <a:lnTo>
                    <a:pt x="8945" y="1065"/>
                  </a:lnTo>
                  <a:lnTo>
                    <a:pt x="8763" y="929"/>
                  </a:lnTo>
                  <a:lnTo>
                    <a:pt x="8718" y="883"/>
                  </a:lnTo>
                  <a:lnTo>
                    <a:pt x="8696" y="816"/>
                  </a:lnTo>
                  <a:lnTo>
                    <a:pt x="8537" y="793"/>
                  </a:lnTo>
                  <a:lnTo>
                    <a:pt x="8379" y="793"/>
                  </a:lnTo>
                  <a:lnTo>
                    <a:pt x="8288" y="770"/>
                  </a:lnTo>
                  <a:lnTo>
                    <a:pt x="8220" y="793"/>
                  </a:lnTo>
                  <a:lnTo>
                    <a:pt x="8197" y="748"/>
                  </a:lnTo>
                  <a:lnTo>
                    <a:pt x="8152" y="634"/>
                  </a:lnTo>
                  <a:lnTo>
                    <a:pt x="8129" y="612"/>
                  </a:lnTo>
                  <a:lnTo>
                    <a:pt x="8107" y="566"/>
                  </a:lnTo>
                  <a:lnTo>
                    <a:pt x="8107" y="521"/>
                  </a:lnTo>
                  <a:lnTo>
                    <a:pt x="8039" y="589"/>
                  </a:lnTo>
                  <a:lnTo>
                    <a:pt x="7926" y="680"/>
                  </a:lnTo>
                  <a:lnTo>
                    <a:pt x="7767" y="702"/>
                  </a:lnTo>
                  <a:lnTo>
                    <a:pt x="7609" y="680"/>
                  </a:lnTo>
                  <a:lnTo>
                    <a:pt x="7541" y="634"/>
                  </a:lnTo>
                  <a:lnTo>
                    <a:pt x="7450" y="680"/>
                  </a:lnTo>
                  <a:lnTo>
                    <a:pt x="7292" y="680"/>
                  </a:lnTo>
                  <a:lnTo>
                    <a:pt x="7020" y="748"/>
                  </a:lnTo>
                  <a:lnTo>
                    <a:pt x="6794" y="702"/>
                  </a:lnTo>
                  <a:lnTo>
                    <a:pt x="6612" y="634"/>
                  </a:lnTo>
                  <a:lnTo>
                    <a:pt x="6409" y="453"/>
                  </a:lnTo>
                  <a:lnTo>
                    <a:pt x="6295" y="317"/>
                  </a:lnTo>
                  <a:lnTo>
                    <a:pt x="6227" y="182"/>
                  </a:lnTo>
                  <a:lnTo>
                    <a:pt x="6227" y="68"/>
                  </a:lnTo>
                  <a:lnTo>
                    <a:pt x="6273" y="23"/>
                  </a:lnTo>
                  <a:lnTo>
                    <a:pt x="618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3744900" y="2813900"/>
              <a:ext cx="1150" cy="1150"/>
            </a:xfrm>
            <a:custGeom>
              <a:rect b="b" l="l" r="r" t="t"/>
              <a:pathLst>
                <a:path extrusionOk="0" h="46" w="46">
                  <a:moveTo>
                    <a:pt x="0" y="0"/>
                  </a:moveTo>
                  <a:lnTo>
                    <a:pt x="0" y="45"/>
                  </a:lnTo>
                  <a:lnTo>
                    <a:pt x="45" y="2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4126975" y="2679175"/>
              <a:ext cx="69650" cy="87750"/>
            </a:xfrm>
            <a:custGeom>
              <a:rect b="b" l="l" r="r" t="t"/>
              <a:pathLst>
                <a:path extrusionOk="0" h="3510" w="2786">
                  <a:moveTo>
                    <a:pt x="748" y="0"/>
                  </a:moveTo>
                  <a:lnTo>
                    <a:pt x="658" y="45"/>
                  </a:lnTo>
                  <a:lnTo>
                    <a:pt x="635" y="68"/>
                  </a:lnTo>
                  <a:lnTo>
                    <a:pt x="567" y="45"/>
                  </a:lnTo>
                  <a:lnTo>
                    <a:pt x="476" y="136"/>
                  </a:lnTo>
                  <a:lnTo>
                    <a:pt x="227" y="136"/>
                  </a:lnTo>
                  <a:lnTo>
                    <a:pt x="182" y="113"/>
                  </a:lnTo>
                  <a:lnTo>
                    <a:pt x="24" y="227"/>
                  </a:lnTo>
                  <a:lnTo>
                    <a:pt x="1" y="249"/>
                  </a:lnTo>
                  <a:lnTo>
                    <a:pt x="69" y="249"/>
                  </a:lnTo>
                  <a:lnTo>
                    <a:pt x="137" y="272"/>
                  </a:lnTo>
                  <a:lnTo>
                    <a:pt x="227" y="317"/>
                  </a:lnTo>
                  <a:lnTo>
                    <a:pt x="295" y="385"/>
                  </a:lnTo>
                  <a:lnTo>
                    <a:pt x="318" y="430"/>
                  </a:lnTo>
                  <a:lnTo>
                    <a:pt x="363" y="521"/>
                  </a:lnTo>
                  <a:lnTo>
                    <a:pt x="431" y="611"/>
                  </a:lnTo>
                  <a:lnTo>
                    <a:pt x="476" y="747"/>
                  </a:lnTo>
                  <a:lnTo>
                    <a:pt x="499" y="815"/>
                  </a:lnTo>
                  <a:lnTo>
                    <a:pt x="522" y="906"/>
                  </a:lnTo>
                  <a:lnTo>
                    <a:pt x="567" y="996"/>
                  </a:lnTo>
                  <a:lnTo>
                    <a:pt x="658" y="1087"/>
                  </a:lnTo>
                  <a:lnTo>
                    <a:pt x="680" y="1110"/>
                  </a:lnTo>
                  <a:lnTo>
                    <a:pt x="703" y="1178"/>
                  </a:lnTo>
                  <a:lnTo>
                    <a:pt x="793" y="1336"/>
                  </a:lnTo>
                  <a:lnTo>
                    <a:pt x="861" y="1404"/>
                  </a:lnTo>
                  <a:lnTo>
                    <a:pt x="907" y="1472"/>
                  </a:lnTo>
                  <a:lnTo>
                    <a:pt x="952" y="1540"/>
                  </a:lnTo>
                  <a:lnTo>
                    <a:pt x="975" y="1608"/>
                  </a:lnTo>
                  <a:lnTo>
                    <a:pt x="1088" y="1698"/>
                  </a:lnTo>
                  <a:lnTo>
                    <a:pt x="1156" y="1766"/>
                  </a:lnTo>
                  <a:lnTo>
                    <a:pt x="1224" y="1970"/>
                  </a:lnTo>
                  <a:lnTo>
                    <a:pt x="1269" y="2083"/>
                  </a:lnTo>
                  <a:lnTo>
                    <a:pt x="1292" y="2151"/>
                  </a:lnTo>
                  <a:lnTo>
                    <a:pt x="1269" y="2310"/>
                  </a:lnTo>
                  <a:lnTo>
                    <a:pt x="1292" y="2378"/>
                  </a:lnTo>
                  <a:lnTo>
                    <a:pt x="1246" y="2491"/>
                  </a:lnTo>
                  <a:lnTo>
                    <a:pt x="1201" y="2740"/>
                  </a:lnTo>
                  <a:lnTo>
                    <a:pt x="1178" y="2921"/>
                  </a:lnTo>
                  <a:lnTo>
                    <a:pt x="1178" y="3012"/>
                  </a:lnTo>
                  <a:lnTo>
                    <a:pt x="1201" y="3079"/>
                  </a:lnTo>
                  <a:lnTo>
                    <a:pt x="1201" y="3125"/>
                  </a:lnTo>
                  <a:lnTo>
                    <a:pt x="1224" y="3215"/>
                  </a:lnTo>
                  <a:lnTo>
                    <a:pt x="1224" y="3283"/>
                  </a:lnTo>
                  <a:lnTo>
                    <a:pt x="1201" y="3306"/>
                  </a:lnTo>
                  <a:lnTo>
                    <a:pt x="1178" y="3329"/>
                  </a:lnTo>
                  <a:lnTo>
                    <a:pt x="1156" y="3351"/>
                  </a:lnTo>
                  <a:lnTo>
                    <a:pt x="1178" y="3374"/>
                  </a:lnTo>
                  <a:lnTo>
                    <a:pt x="1224" y="3442"/>
                  </a:lnTo>
                  <a:lnTo>
                    <a:pt x="1269" y="3510"/>
                  </a:lnTo>
                  <a:lnTo>
                    <a:pt x="1314" y="3464"/>
                  </a:lnTo>
                  <a:lnTo>
                    <a:pt x="1337" y="3464"/>
                  </a:lnTo>
                  <a:lnTo>
                    <a:pt x="1473" y="3442"/>
                  </a:lnTo>
                  <a:lnTo>
                    <a:pt x="1495" y="3442"/>
                  </a:lnTo>
                  <a:lnTo>
                    <a:pt x="1495" y="3419"/>
                  </a:lnTo>
                  <a:lnTo>
                    <a:pt x="1495" y="3374"/>
                  </a:lnTo>
                  <a:lnTo>
                    <a:pt x="1495" y="3329"/>
                  </a:lnTo>
                  <a:lnTo>
                    <a:pt x="1495" y="3261"/>
                  </a:lnTo>
                  <a:lnTo>
                    <a:pt x="1541" y="3193"/>
                  </a:lnTo>
                  <a:lnTo>
                    <a:pt x="1631" y="3125"/>
                  </a:lnTo>
                  <a:lnTo>
                    <a:pt x="1676" y="3057"/>
                  </a:lnTo>
                  <a:lnTo>
                    <a:pt x="1676" y="2966"/>
                  </a:lnTo>
                  <a:lnTo>
                    <a:pt x="1767" y="2921"/>
                  </a:lnTo>
                  <a:lnTo>
                    <a:pt x="1858" y="2830"/>
                  </a:lnTo>
                  <a:lnTo>
                    <a:pt x="1880" y="2740"/>
                  </a:lnTo>
                  <a:lnTo>
                    <a:pt x="1903" y="2695"/>
                  </a:lnTo>
                  <a:lnTo>
                    <a:pt x="1858" y="2559"/>
                  </a:lnTo>
                  <a:lnTo>
                    <a:pt x="1835" y="2468"/>
                  </a:lnTo>
                  <a:lnTo>
                    <a:pt x="1835" y="2400"/>
                  </a:lnTo>
                  <a:lnTo>
                    <a:pt x="1858" y="2355"/>
                  </a:lnTo>
                  <a:lnTo>
                    <a:pt x="1926" y="2310"/>
                  </a:lnTo>
                  <a:lnTo>
                    <a:pt x="2016" y="2287"/>
                  </a:lnTo>
                  <a:lnTo>
                    <a:pt x="2039" y="2287"/>
                  </a:lnTo>
                  <a:lnTo>
                    <a:pt x="2061" y="2310"/>
                  </a:lnTo>
                  <a:lnTo>
                    <a:pt x="2061" y="2445"/>
                  </a:lnTo>
                  <a:lnTo>
                    <a:pt x="2061" y="2468"/>
                  </a:lnTo>
                  <a:lnTo>
                    <a:pt x="2084" y="2445"/>
                  </a:lnTo>
                  <a:lnTo>
                    <a:pt x="2129" y="2355"/>
                  </a:lnTo>
                  <a:lnTo>
                    <a:pt x="2152" y="2378"/>
                  </a:lnTo>
                  <a:lnTo>
                    <a:pt x="2197" y="2400"/>
                  </a:lnTo>
                  <a:lnTo>
                    <a:pt x="2243" y="2378"/>
                  </a:lnTo>
                  <a:lnTo>
                    <a:pt x="2265" y="2378"/>
                  </a:lnTo>
                  <a:lnTo>
                    <a:pt x="2288" y="2400"/>
                  </a:lnTo>
                  <a:lnTo>
                    <a:pt x="2333" y="2423"/>
                  </a:lnTo>
                  <a:lnTo>
                    <a:pt x="2424" y="2423"/>
                  </a:lnTo>
                  <a:lnTo>
                    <a:pt x="2446" y="2378"/>
                  </a:lnTo>
                  <a:lnTo>
                    <a:pt x="2492" y="2378"/>
                  </a:lnTo>
                  <a:lnTo>
                    <a:pt x="2559" y="2491"/>
                  </a:lnTo>
                  <a:lnTo>
                    <a:pt x="2582" y="2468"/>
                  </a:lnTo>
                  <a:lnTo>
                    <a:pt x="2741" y="2468"/>
                  </a:lnTo>
                  <a:lnTo>
                    <a:pt x="2763" y="2423"/>
                  </a:lnTo>
                  <a:lnTo>
                    <a:pt x="2786" y="2400"/>
                  </a:lnTo>
                  <a:lnTo>
                    <a:pt x="2627" y="2264"/>
                  </a:lnTo>
                  <a:lnTo>
                    <a:pt x="2627" y="2174"/>
                  </a:lnTo>
                  <a:lnTo>
                    <a:pt x="2650" y="2061"/>
                  </a:lnTo>
                  <a:lnTo>
                    <a:pt x="2627" y="1993"/>
                  </a:lnTo>
                  <a:lnTo>
                    <a:pt x="2582" y="1947"/>
                  </a:lnTo>
                  <a:lnTo>
                    <a:pt x="2469" y="1879"/>
                  </a:lnTo>
                  <a:lnTo>
                    <a:pt x="2378" y="1811"/>
                  </a:lnTo>
                  <a:lnTo>
                    <a:pt x="2356" y="1789"/>
                  </a:lnTo>
                  <a:lnTo>
                    <a:pt x="2333" y="1744"/>
                  </a:lnTo>
                  <a:lnTo>
                    <a:pt x="2333" y="1676"/>
                  </a:lnTo>
                  <a:lnTo>
                    <a:pt x="2310" y="1630"/>
                  </a:lnTo>
                  <a:lnTo>
                    <a:pt x="2288" y="1585"/>
                  </a:lnTo>
                  <a:lnTo>
                    <a:pt x="2333" y="1517"/>
                  </a:lnTo>
                  <a:lnTo>
                    <a:pt x="2333" y="1449"/>
                  </a:lnTo>
                  <a:lnTo>
                    <a:pt x="2310" y="1427"/>
                  </a:lnTo>
                  <a:lnTo>
                    <a:pt x="2288" y="1404"/>
                  </a:lnTo>
                  <a:lnTo>
                    <a:pt x="2265" y="1404"/>
                  </a:lnTo>
                  <a:lnTo>
                    <a:pt x="2197" y="1359"/>
                  </a:lnTo>
                  <a:lnTo>
                    <a:pt x="2152" y="1291"/>
                  </a:lnTo>
                  <a:lnTo>
                    <a:pt x="2061" y="1223"/>
                  </a:lnTo>
                  <a:lnTo>
                    <a:pt x="2016" y="1200"/>
                  </a:lnTo>
                  <a:lnTo>
                    <a:pt x="1993" y="1178"/>
                  </a:lnTo>
                  <a:lnTo>
                    <a:pt x="1993" y="1110"/>
                  </a:lnTo>
                  <a:lnTo>
                    <a:pt x="2016" y="1064"/>
                  </a:lnTo>
                  <a:lnTo>
                    <a:pt x="2039" y="974"/>
                  </a:lnTo>
                  <a:lnTo>
                    <a:pt x="2061" y="883"/>
                  </a:lnTo>
                  <a:lnTo>
                    <a:pt x="2061" y="838"/>
                  </a:lnTo>
                  <a:lnTo>
                    <a:pt x="2039" y="702"/>
                  </a:lnTo>
                  <a:lnTo>
                    <a:pt x="1993" y="611"/>
                  </a:lnTo>
                  <a:lnTo>
                    <a:pt x="1971" y="589"/>
                  </a:lnTo>
                  <a:lnTo>
                    <a:pt x="1926" y="634"/>
                  </a:lnTo>
                  <a:lnTo>
                    <a:pt x="1880" y="657"/>
                  </a:lnTo>
                  <a:lnTo>
                    <a:pt x="1835" y="634"/>
                  </a:lnTo>
                  <a:lnTo>
                    <a:pt x="1790" y="566"/>
                  </a:lnTo>
                  <a:lnTo>
                    <a:pt x="1722" y="430"/>
                  </a:lnTo>
                  <a:lnTo>
                    <a:pt x="1586" y="385"/>
                  </a:lnTo>
                  <a:lnTo>
                    <a:pt x="1518" y="385"/>
                  </a:lnTo>
                  <a:lnTo>
                    <a:pt x="1473" y="453"/>
                  </a:lnTo>
                  <a:lnTo>
                    <a:pt x="1450" y="430"/>
                  </a:lnTo>
                  <a:lnTo>
                    <a:pt x="1427" y="385"/>
                  </a:lnTo>
                  <a:lnTo>
                    <a:pt x="1359" y="385"/>
                  </a:lnTo>
                  <a:lnTo>
                    <a:pt x="1382" y="317"/>
                  </a:lnTo>
                  <a:lnTo>
                    <a:pt x="1337" y="294"/>
                  </a:lnTo>
                  <a:lnTo>
                    <a:pt x="1224" y="294"/>
                  </a:lnTo>
                  <a:lnTo>
                    <a:pt x="1178" y="272"/>
                  </a:lnTo>
                  <a:lnTo>
                    <a:pt x="1156" y="227"/>
                  </a:lnTo>
                  <a:lnTo>
                    <a:pt x="1133" y="181"/>
                  </a:lnTo>
                  <a:lnTo>
                    <a:pt x="1065" y="181"/>
                  </a:lnTo>
                  <a:lnTo>
                    <a:pt x="1020" y="136"/>
                  </a:lnTo>
                  <a:lnTo>
                    <a:pt x="952" y="68"/>
                  </a:lnTo>
                  <a:lnTo>
                    <a:pt x="861" y="23"/>
                  </a:lnTo>
                  <a:lnTo>
                    <a:pt x="771" y="23"/>
                  </a:lnTo>
                  <a:lnTo>
                    <a:pt x="74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4457575" y="4017350"/>
              <a:ext cx="143225" cy="281925"/>
            </a:xfrm>
            <a:custGeom>
              <a:rect b="b" l="l" r="r" t="t"/>
              <a:pathLst>
                <a:path extrusionOk="0" h="11277" w="5729">
                  <a:moveTo>
                    <a:pt x="3985" y="906"/>
                  </a:moveTo>
                  <a:lnTo>
                    <a:pt x="3963" y="951"/>
                  </a:lnTo>
                  <a:lnTo>
                    <a:pt x="3917" y="951"/>
                  </a:lnTo>
                  <a:lnTo>
                    <a:pt x="3940" y="1042"/>
                  </a:lnTo>
                  <a:lnTo>
                    <a:pt x="4031" y="1064"/>
                  </a:lnTo>
                  <a:lnTo>
                    <a:pt x="4031" y="1042"/>
                  </a:lnTo>
                  <a:lnTo>
                    <a:pt x="4031" y="996"/>
                  </a:lnTo>
                  <a:lnTo>
                    <a:pt x="4008" y="906"/>
                  </a:lnTo>
                  <a:close/>
                  <a:moveTo>
                    <a:pt x="5344" y="3759"/>
                  </a:moveTo>
                  <a:lnTo>
                    <a:pt x="5231" y="3940"/>
                  </a:lnTo>
                  <a:lnTo>
                    <a:pt x="5208" y="4076"/>
                  </a:lnTo>
                  <a:lnTo>
                    <a:pt x="5299" y="3917"/>
                  </a:lnTo>
                  <a:lnTo>
                    <a:pt x="5366" y="3759"/>
                  </a:lnTo>
                  <a:close/>
                  <a:moveTo>
                    <a:pt x="4710" y="0"/>
                  </a:moveTo>
                  <a:lnTo>
                    <a:pt x="4574" y="181"/>
                  </a:lnTo>
                  <a:lnTo>
                    <a:pt x="4506" y="295"/>
                  </a:lnTo>
                  <a:lnTo>
                    <a:pt x="4393" y="295"/>
                  </a:lnTo>
                  <a:lnTo>
                    <a:pt x="4393" y="317"/>
                  </a:lnTo>
                  <a:lnTo>
                    <a:pt x="4438" y="430"/>
                  </a:lnTo>
                  <a:lnTo>
                    <a:pt x="4461" y="521"/>
                  </a:lnTo>
                  <a:lnTo>
                    <a:pt x="4483" y="612"/>
                  </a:lnTo>
                  <a:lnTo>
                    <a:pt x="4483" y="679"/>
                  </a:lnTo>
                  <a:lnTo>
                    <a:pt x="4393" y="951"/>
                  </a:lnTo>
                  <a:lnTo>
                    <a:pt x="4257" y="1087"/>
                  </a:lnTo>
                  <a:lnTo>
                    <a:pt x="4166" y="1110"/>
                  </a:lnTo>
                  <a:lnTo>
                    <a:pt x="4076" y="1178"/>
                  </a:lnTo>
                  <a:lnTo>
                    <a:pt x="4031" y="1268"/>
                  </a:lnTo>
                  <a:lnTo>
                    <a:pt x="3963" y="1313"/>
                  </a:lnTo>
                  <a:lnTo>
                    <a:pt x="3917" y="1313"/>
                  </a:lnTo>
                  <a:lnTo>
                    <a:pt x="3827" y="1246"/>
                  </a:lnTo>
                  <a:lnTo>
                    <a:pt x="3804" y="1223"/>
                  </a:lnTo>
                  <a:lnTo>
                    <a:pt x="3736" y="1246"/>
                  </a:lnTo>
                  <a:lnTo>
                    <a:pt x="3714" y="1268"/>
                  </a:lnTo>
                  <a:lnTo>
                    <a:pt x="3668" y="1336"/>
                  </a:lnTo>
                  <a:lnTo>
                    <a:pt x="3668" y="1404"/>
                  </a:lnTo>
                  <a:lnTo>
                    <a:pt x="3691" y="1427"/>
                  </a:lnTo>
                  <a:lnTo>
                    <a:pt x="3759" y="1517"/>
                  </a:lnTo>
                  <a:lnTo>
                    <a:pt x="3759" y="1540"/>
                  </a:lnTo>
                  <a:lnTo>
                    <a:pt x="3736" y="1563"/>
                  </a:lnTo>
                  <a:lnTo>
                    <a:pt x="3736" y="1608"/>
                  </a:lnTo>
                  <a:lnTo>
                    <a:pt x="3578" y="1857"/>
                  </a:lnTo>
                  <a:lnTo>
                    <a:pt x="3600" y="1993"/>
                  </a:lnTo>
                  <a:lnTo>
                    <a:pt x="3736" y="2106"/>
                  </a:lnTo>
                  <a:lnTo>
                    <a:pt x="3668" y="2083"/>
                  </a:lnTo>
                  <a:lnTo>
                    <a:pt x="3578" y="2061"/>
                  </a:lnTo>
                  <a:lnTo>
                    <a:pt x="3532" y="2106"/>
                  </a:lnTo>
                  <a:lnTo>
                    <a:pt x="3510" y="2151"/>
                  </a:lnTo>
                  <a:lnTo>
                    <a:pt x="3442" y="2264"/>
                  </a:lnTo>
                  <a:lnTo>
                    <a:pt x="3374" y="2355"/>
                  </a:lnTo>
                  <a:lnTo>
                    <a:pt x="3351" y="2378"/>
                  </a:lnTo>
                  <a:lnTo>
                    <a:pt x="3306" y="2355"/>
                  </a:lnTo>
                  <a:lnTo>
                    <a:pt x="3329" y="2310"/>
                  </a:lnTo>
                  <a:lnTo>
                    <a:pt x="3351" y="2264"/>
                  </a:lnTo>
                  <a:lnTo>
                    <a:pt x="3351" y="2219"/>
                  </a:lnTo>
                  <a:lnTo>
                    <a:pt x="3351" y="2174"/>
                  </a:lnTo>
                  <a:lnTo>
                    <a:pt x="3329" y="2129"/>
                  </a:lnTo>
                  <a:lnTo>
                    <a:pt x="3306" y="2129"/>
                  </a:lnTo>
                  <a:lnTo>
                    <a:pt x="3238" y="2174"/>
                  </a:lnTo>
                  <a:lnTo>
                    <a:pt x="3215" y="2219"/>
                  </a:lnTo>
                  <a:lnTo>
                    <a:pt x="3193" y="2310"/>
                  </a:lnTo>
                  <a:lnTo>
                    <a:pt x="3125" y="2400"/>
                  </a:lnTo>
                  <a:lnTo>
                    <a:pt x="3034" y="2491"/>
                  </a:lnTo>
                  <a:lnTo>
                    <a:pt x="3034" y="2536"/>
                  </a:lnTo>
                  <a:lnTo>
                    <a:pt x="3057" y="2559"/>
                  </a:lnTo>
                  <a:lnTo>
                    <a:pt x="3080" y="2604"/>
                  </a:lnTo>
                  <a:lnTo>
                    <a:pt x="3080" y="2672"/>
                  </a:lnTo>
                  <a:lnTo>
                    <a:pt x="3034" y="2717"/>
                  </a:lnTo>
                  <a:lnTo>
                    <a:pt x="3012" y="2740"/>
                  </a:lnTo>
                  <a:lnTo>
                    <a:pt x="2989" y="2740"/>
                  </a:lnTo>
                  <a:lnTo>
                    <a:pt x="2989" y="2717"/>
                  </a:lnTo>
                  <a:lnTo>
                    <a:pt x="2966" y="2559"/>
                  </a:lnTo>
                  <a:lnTo>
                    <a:pt x="2921" y="2536"/>
                  </a:lnTo>
                  <a:lnTo>
                    <a:pt x="2876" y="2559"/>
                  </a:lnTo>
                  <a:lnTo>
                    <a:pt x="2717" y="2672"/>
                  </a:lnTo>
                  <a:lnTo>
                    <a:pt x="2559" y="2785"/>
                  </a:lnTo>
                  <a:lnTo>
                    <a:pt x="2468" y="2853"/>
                  </a:lnTo>
                  <a:lnTo>
                    <a:pt x="2446" y="2944"/>
                  </a:lnTo>
                  <a:lnTo>
                    <a:pt x="2423" y="2989"/>
                  </a:lnTo>
                  <a:lnTo>
                    <a:pt x="2446" y="3034"/>
                  </a:lnTo>
                  <a:lnTo>
                    <a:pt x="2514" y="3102"/>
                  </a:lnTo>
                  <a:lnTo>
                    <a:pt x="2491" y="3125"/>
                  </a:lnTo>
                  <a:lnTo>
                    <a:pt x="2446" y="3125"/>
                  </a:lnTo>
                  <a:lnTo>
                    <a:pt x="2423" y="3102"/>
                  </a:lnTo>
                  <a:lnTo>
                    <a:pt x="2332" y="2966"/>
                  </a:lnTo>
                  <a:lnTo>
                    <a:pt x="2287" y="2966"/>
                  </a:lnTo>
                  <a:lnTo>
                    <a:pt x="2174" y="3012"/>
                  </a:lnTo>
                  <a:lnTo>
                    <a:pt x="2083" y="3012"/>
                  </a:lnTo>
                  <a:lnTo>
                    <a:pt x="1925" y="3034"/>
                  </a:lnTo>
                  <a:lnTo>
                    <a:pt x="1902" y="3057"/>
                  </a:lnTo>
                  <a:lnTo>
                    <a:pt x="1880" y="3080"/>
                  </a:lnTo>
                  <a:lnTo>
                    <a:pt x="1880" y="3148"/>
                  </a:lnTo>
                  <a:lnTo>
                    <a:pt x="1857" y="3170"/>
                  </a:lnTo>
                  <a:lnTo>
                    <a:pt x="1766" y="3170"/>
                  </a:lnTo>
                  <a:lnTo>
                    <a:pt x="1653" y="3215"/>
                  </a:lnTo>
                  <a:lnTo>
                    <a:pt x="1608" y="3193"/>
                  </a:lnTo>
                  <a:lnTo>
                    <a:pt x="1585" y="3148"/>
                  </a:lnTo>
                  <a:lnTo>
                    <a:pt x="1563" y="3148"/>
                  </a:lnTo>
                  <a:lnTo>
                    <a:pt x="1517" y="3170"/>
                  </a:lnTo>
                  <a:lnTo>
                    <a:pt x="1404" y="3261"/>
                  </a:lnTo>
                  <a:lnTo>
                    <a:pt x="1336" y="3306"/>
                  </a:lnTo>
                  <a:lnTo>
                    <a:pt x="1313" y="3329"/>
                  </a:lnTo>
                  <a:lnTo>
                    <a:pt x="1019" y="3351"/>
                  </a:lnTo>
                  <a:lnTo>
                    <a:pt x="951" y="3374"/>
                  </a:lnTo>
                  <a:lnTo>
                    <a:pt x="929" y="3397"/>
                  </a:lnTo>
                  <a:lnTo>
                    <a:pt x="929" y="3419"/>
                  </a:lnTo>
                  <a:lnTo>
                    <a:pt x="906" y="3532"/>
                  </a:lnTo>
                  <a:lnTo>
                    <a:pt x="929" y="3691"/>
                  </a:lnTo>
                  <a:lnTo>
                    <a:pt x="929" y="3759"/>
                  </a:lnTo>
                  <a:lnTo>
                    <a:pt x="566" y="4325"/>
                  </a:lnTo>
                  <a:lnTo>
                    <a:pt x="544" y="4483"/>
                  </a:lnTo>
                  <a:lnTo>
                    <a:pt x="589" y="4574"/>
                  </a:lnTo>
                  <a:lnTo>
                    <a:pt x="589" y="4665"/>
                  </a:lnTo>
                  <a:lnTo>
                    <a:pt x="589" y="4778"/>
                  </a:lnTo>
                  <a:lnTo>
                    <a:pt x="612" y="5072"/>
                  </a:lnTo>
                  <a:lnTo>
                    <a:pt x="679" y="5253"/>
                  </a:lnTo>
                  <a:lnTo>
                    <a:pt x="725" y="5344"/>
                  </a:lnTo>
                  <a:lnTo>
                    <a:pt x="770" y="5457"/>
                  </a:lnTo>
                  <a:lnTo>
                    <a:pt x="770" y="5548"/>
                  </a:lnTo>
                  <a:lnTo>
                    <a:pt x="770" y="5706"/>
                  </a:lnTo>
                  <a:lnTo>
                    <a:pt x="770" y="5729"/>
                  </a:lnTo>
                  <a:lnTo>
                    <a:pt x="883" y="5910"/>
                  </a:lnTo>
                  <a:lnTo>
                    <a:pt x="929" y="6023"/>
                  </a:lnTo>
                  <a:lnTo>
                    <a:pt x="951" y="6136"/>
                  </a:lnTo>
                  <a:lnTo>
                    <a:pt x="929" y="6227"/>
                  </a:lnTo>
                  <a:lnTo>
                    <a:pt x="906" y="6431"/>
                  </a:lnTo>
                  <a:lnTo>
                    <a:pt x="883" y="6544"/>
                  </a:lnTo>
                  <a:lnTo>
                    <a:pt x="861" y="6634"/>
                  </a:lnTo>
                  <a:lnTo>
                    <a:pt x="770" y="6816"/>
                  </a:lnTo>
                  <a:lnTo>
                    <a:pt x="679" y="6974"/>
                  </a:lnTo>
                  <a:lnTo>
                    <a:pt x="634" y="7065"/>
                  </a:lnTo>
                  <a:lnTo>
                    <a:pt x="521" y="7246"/>
                  </a:lnTo>
                  <a:lnTo>
                    <a:pt x="476" y="7404"/>
                  </a:lnTo>
                  <a:lnTo>
                    <a:pt x="430" y="7495"/>
                  </a:lnTo>
                  <a:lnTo>
                    <a:pt x="340" y="7563"/>
                  </a:lnTo>
                  <a:lnTo>
                    <a:pt x="249" y="7585"/>
                  </a:lnTo>
                  <a:lnTo>
                    <a:pt x="181" y="7653"/>
                  </a:lnTo>
                  <a:lnTo>
                    <a:pt x="136" y="7902"/>
                  </a:lnTo>
                  <a:lnTo>
                    <a:pt x="113" y="7948"/>
                  </a:lnTo>
                  <a:lnTo>
                    <a:pt x="91" y="7970"/>
                  </a:lnTo>
                  <a:lnTo>
                    <a:pt x="68" y="8016"/>
                  </a:lnTo>
                  <a:lnTo>
                    <a:pt x="45" y="8061"/>
                  </a:lnTo>
                  <a:lnTo>
                    <a:pt x="23" y="8129"/>
                  </a:lnTo>
                  <a:lnTo>
                    <a:pt x="0" y="8242"/>
                  </a:lnTo>
                  <a:lnTo>
                    <a:pt x="0" y="8423"/>
                  </a:lnTo>
                  <a:lnTo>
                    <a:pt x="0" y="8514"/>
                  </a:lnTo>
                  <a:lnTo>
                    <a:pt x="45" y="8786"/>
                  </a:lnTo>
                  <a:lnTo>
                    <a:pt x="68" y="8876"/>
                  </a:lnTo>
                  <a:lnTo>
                    <a:pt x="113" y="8944"/>
                  </a:lnTo>
                  <a:lnTo>
                    <a:pt x="249" y="9125"/>
                  </a:lnTo>
                  <a:lnTo>
                    <a:pt x="272" y="9216"/>
                  </a:lnTo>
                  <a:lnTo>
                    <a:pt x="295" y="9306"/>
                  </a:lnTo>
                  <a:lnTo>
                    <a:pt x="340" y="9420"/>
                  </a:lnTo>
                  <a:lnTo>
                    <a:pt x="362" y="9510"/>
                  </a:lnTo>
                  <a:lnTo>
                    <a:pt x="317" y="9601"/>
                  </a:lnTo>
                  <a:lnTo>
                    <a:pt x="295" y="9691"/>
                  </a:lnTo>
                  <a:lnTo>
                    <a:pt x="317" y="9895"/>
                  </a:lnTo>
                  <a:lnTo>
                    <a:pt x="317" y="10008"/>
                  </a:lnTo>
                  <a:lnTo>
                    <a:pt x="317" y="10167"/>
                  </a:lnTo>
                  <a:lnTo>
                    <a:pt x="340" y="10212"/>
                  </a:lnTo>
                  <a:lnTo>
                    <a:pt x="476" y="10371"/>
                  </a:lnTo>
                  <a:lnTo>
                    <a:pt x="521" y="10461"/>
                  </a:lnTo>
                  <a:lnTo>
                    <a:pt x="544" y="10597"/>
                  </a:lnTo>
                  <a:lnTo>
                    <a:pt x="566" y="10665"/>
                  </a:lnTo>
                  <a:lnTo>
                    <a:pt x="589" y="10733"/>
                  </a:lnTo>
                  <a:lnTo>
                    <a:pt x="612" y="10778"/>
                  </a:lnTo>
                  <a:lnTo>
                    <a:pt x="634" y="10801"/>
                  </a:lnTo>
                  <a:lnTo>
                    <a:pt x="793" y="10891"/>
                  </a:lnTo>
                  <a:lnTo>
                    <a:pt x="861" y="10982"/>
                  </a:lnTo>
                  <a:lnTo>
                    <a:pt x="906" y="11004"/>
                  </a:lnTo>
                  <a:lnTo>
                    <a:pt x="951" y="11027"/>
                  </a:lnTo>
                  <a:lnTo>
                    <a:pt x="1132" y="11050"/>
                  </a:lnTo>
                  <a:lnTo>
                    <a:pt x="1223" y="11072"/>
                  </a:lnTo>
                  <a:lnTo>
                    <a:pt x="1472" y="11254"/>
                  </a:lnTo>
                  <a:lnTo>
                    <a:pt x="1540" y="11276"/>
                  </a:lnTo>
                  <a:lnTo>
                    <a:pt x="1789" y="11276"/>
                  </a:lnTo>
                  <a:lnTo>
                    <a:pt x="1857" y="11254"/>
                  </a:lnTo>
                  <a:lnTo>
                    <a:pt x="1925" y="11186"/>
                  </a:lnTo>
                  <a:lnTo>
                    <a:pt x="2106" y="11072"/>
                  </a:lnTo>
                  <a:lnTo>
                    <a:pt x="2287" y="10982"/>
                  </a:lnTo>
                  <a:lnTo>
                    <a:pt x="2468" y="10937"/>
                  </a:lnTo>
                  <a:lnTo>
                    <a:pt x="2672" y="10937"/>
                  </a:lnTo>
                  <a:lnTo>
                    <a:pt x="2740" y="10914"/>
                  </a:lnTo>
                  <a:lnTo>
                    <a:pt x="2921" y="10823"/>
                  </a:lnTo>
                  <a:lnTo>
                    <a:pt x="2989" y="10755"/>
                  </a:lnTo>
                  <a:lnTo>
                    <a:pt x="3102" y="10597"/>
                  </a:lnTo>
                  <a:lnTo>
                    <a:pt x="3193" y="10393"/>
                  </a:lnTo>
                  <a:lnTo>
                    <a:pt x="3215" y="10303"/>
                  </a:lnTo>
                  <a:lnTo>
                    <a:pt x="3238" y="10189"/>
                  </a:lnTo>
                  <a:lnTo>
                    <a:pt x="3261" y="10099"/>
                  </a:lnTo>
                  <a:lnTo>
                    <a:pt x="3306" y="10031"/>
                  </a:lnTo>
                  <a:lnTo>
                    <a:pt x="3419" y="9804"/>
                  </a:lnTo>
                  <a:lnTo>
                    <a:pt x="3442" y="9691"/>
                  </a:lnTo>
                  <a:lnTo>
                    <a:pt x="3442" y="9601"/>
                  </a:lnTo>
                  <a:lnTo>
                    <a:pt x="3555" y="9261"/>
                  </a:lnTo>
                  <a:lnTo>
                    <a:pt x="3600" y="9035"/>
                  </a:lnTo>
                  <a:lnTo>
                    <a:pt x="3646" y="8831"/>
                  </a:lnTo>
                  <a:lnTo>
                    <a:pt x="3691" y="8604"/>
                  </a:lnTo>
                  <a:lnTo>
                    <a:pt x="3714" y="8536"/>
                  </a:lnTo>
                  <a:lnTo>
                    <a:pt x="3895" y="8061"/>
                  </a:lnTo>
                  <a:lnTo>
                    <a:pt x="4031" y="7653"/>
                  </a:lnTo>
                  <a:lnTo>
                    <a:pt x="4144" y="7268"/>
                  </a:lnTo>
                  <a:lnTo>
                    <a:pt x="4234" y="6884"/>
                  </a:lnTo>
                  <a:lnTo>
                    <a:pt x="4325" y="6680"/>
                  </a:lnTo>
                  <a:lnTo>
                    <a:pt x="4393" y="6476"/>
                  </a:lnTo>
                  <a:lnTo>
                    <a:pt x="4483" y="6114"/>
                  </a:lnTo>
                  <a:lnTo>
                    <a:pt x="4597" y="5774"/>
                  </a:lnTo>
                  <a:lnTo>
                    <a:pt x="4710" y="5502"/>
                  </a:lnTo>
                  <a:lnTo>
                    <a:pt x="4800" y="5276"/>
                  </a:lnTo>
                  <a:lnTo>
                    <a:pt x="4846" y="5117"/>
                  </a:lnTo>
                  <a:lnTo>
                    <a:pt x="4936" y="4755"/>
                  </a:lnTo>
                  <a:lnTo>
                    <a:pt x="4936" y="4551"/>
                  </a:lnTo>
                  <a:lnTo>
                    <a:pt x="4914" y="4302"/>
                  </a:lnTo>
                  <a:lnTo>
                    <a:pt x="4914" y="4212"/>
                  </a:lnTo>
                  <a:lnTo>
                    <a:pt x="4982" y="4031"/>
                  </a:lnTo>
                  <a:lnTo>
                    <a:pt x="5027" y="3940"/>
                  </a:lnTo>
                  <a:lnTo>
                    <a:pt x="5072" y="3917"/>
                  </a:lnTo>
                  <a:lnTo>
                    <a:pt x="5140" y="3872"/>
                  </a:lnTo>
                  <a:lnTo>
                    <a:pt x="5163" y="3849"/>
                  </a:lnTo>
                  <a:lnTo>
                    <a:pt x="5140" y="3804"/>
                  </a:lnTo>
                  <a:lnTo>
                    <a:pt x="5140" y="3759"/>
                  </a:lnTo>
                  <a:lnTo>
                    <a:pt x="5208" y="3668"/>
                  </a:lnTo>
                  <a:lnTo>
                    <a:pt x="5231" y="3578"/>
                  </a:lnTo>
                  <a:lnTo>
                    <a:pt x="5208" y="3397"/>
                  </a:lnTo>
                  <a:lnTo>
                    <a:pt x="5185" y="3306"/>
                  </a:lnTo>
                  <a:lnTo>
                    <a:pt x="5140" y="3283"/>
                  </a:lnTo>
                  <a:lnTo>
                    <a:pt x="5117" y="3238"/>
                  </a:lnTo>
                  <a:lnTo>
                    <a:pt x="5117" y="3125"/>
                  </a:lnTo>
                  <a:lnTo>
                    <a:pt x="5117" y="3034"/>
                  </a:lnTo>
                  <a:lnTo>
                    <a:pt x="5095" y="2944"/>
                  </a:lnTo>
                  <a:lnTo>
                    <a:pt x="5072" y="2831"/>
                  </a:lnTo>
                  <a:lnTo>
                    <a:pt x="5072" y="2785"/>
                  </a:lnTo>
                  <a:lnTo>
                    <a:pt x="5140" y="2740"/>
                  </a:lnTo>
                  <a:lnTo>
                    <a:pt x="5231" y="2717"/>
                  </a:lnTo>
                  <a:lnTo>
                    <a:pt x="5253" y="2740"/>
                  </a:lnTo>
                  <a:lnTo>
                    <a:pt x="5299" y="2831"/>
                  </a:lnTo>
                  <a:lnTo>
                    <a:pt x="5366" y="3012"/>
                  </a:lnTo>
                  <a:lnTo>
                    <a:pt x="5434" y="3102"/>
                  </a:lnTo>
                  <a:lnTo>
                    <a:pt x="5502" y="3148"/>
                  </a:lnTo>
                  <a:lnTo>
                    <a:pt x="5525" y="3148"/>
                  </a:lnTo>
                  <a:lnTo>
                    <a:pt x="5548" y="3102"/>
                  </a:lnTo>
                  <a:lnTo>
                    <a:pt x="5570" y="3057"/>
                  </a:lnTo>
                  <a:lnTo>
                    <a:pt x="5661" y="2876"/>
                  </a:lnTo>
                  <a:lnTo>
                    <a:pt x="5729" y="2672"/>
                  </a:lnTo>
                  <a:lnTo>
                    <a:pt x="5706" y="2491"/>
                  </a:lnTo>
                  <a:lnTo>
                    <a:pt x="5593" y="2310"/>
                  </a:lnTo>
                  <a:lnTo>
                    <a:pt x="5548" y="2151"/>
                  </a:lnTo>
                  <a:lnTo>
                    <a:pt x="5502" y="1970"/>
                  </a:lnTo>
                  <a:lnTo>
                    <a:pt x="5480" y="1585"/>
                  </a:lnTo>
                  <a:lnTo>
                    <a:pt x="5412" y="1200"/>
                  </a:lnTo>
                  <a:lnTo>
                    <a:pt x="5321" y="951"/>
                  </a:lnTo>
                  <a:lnTo>
                    <a:pt x="5299" y="793"/>
                  </a:lnTo>
                  <a:lnTo>
                    <a:pt x="5253" y="725"/>
                  </a:lnTo>
                  <a:lnTo>
                    <a:pt x="5185" y="634"/>
                  </a:lnTo>
                  <a:lnTo>
                    <a:pt x="5072" y="453"/>
                  </a:lnTo>
                  <a:lnTo>
                    <a:pt x="5027" y="362"/>
                  </a:lnTo>
                  <a:lnTo>
                    <a:pt x="4982" y="272"/>
                  </a:lnTo>
                  <a:lnTo>
                    <a:pt x="4936" y="204"/>
                  </a:lnTo>
                  <a:lnTo>
                    <a:pt x="4846" y="113"/>
                  </a:lnTo>
                  <a:lnTo>
                    <a:pt x="4823" y="91"/>
                  </a:lnTo>
                  <a:lnTo>
                    <a:pt x="4800" y="23"/>
                  </a:lnTo>
                  <a:lnTo>
                    <a:pt x="475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3964525" y="2820125"/>
              <a:ext cx="37950" cy="44725"/>
            </a:xfrm>
            <a:custGeom>
              <a:rect b="b" l="l" r="r" t="t"/>
              <a:pathLst>
                <a:path extrusionOk="0" h="1789" w="1518">
                  <a:moveTo>
                    <a:pt x="408" y="0"/>
                  </a:moveTo>
                  <a:lnTo>
                    <a:pt x="408" y="45"/>
                  </a:lnTo>
                  <a:lnTo>
                    <a:pt x="431" y="91"/>
                  </a:lnTo>
                  <a:lnTo>
                    <a:pt x="476" y="204"/>
                  </a:lnTo>
                  <a:lnTo>
                    <a:pt x="476" y="272"/>
                  </a:lnTo>
                  <a:lnTo>
                    <a:pt x="431" y="272"/>
                  </a:lnTo>
                  <a:lnTo>
                    <a:pt x="385" y="204"/>
                  </a:lnTo>
                  <a:lnTo>
                    <a:pt x="340" y="204"/>
                  </a:lnTo>
                  <a:lnTo>
                    <a:pt x="250" y="272"/>
                  </a:lnTo>
                  <a:lnTo>
                    <a:pt x="182" y="340"/>
                  </a:lnTo>
                  <a:lnTo>
                    <a:pt x="182" y="362"/>
                  </a:lnTo>
                  <a:lnTo>
                    <a:pt x="159" y="408"/>
                  </a:lnTo>
                  <a:lnTo>
                    <a:pt x="136" y="453"/>
                  </a:lnTo>
                  <a:lnTo>
                    <a:pt x="159" y="544"/>
                  </a:lnTo>
                  <a:lnTo>
                    <a:pt x="46" y="566"/>
                  </a:lnTo>
                  <a:lnTo>
                    <a:pt x="23" y="589"/>
                  </a:lnTo>
                  <a:lnTo>
                    <a:pt x="0" y="611"/>
                  </a:lnTo>
                  <a:lnTo>
                    <a:pt x="23" y="747"/>
                  </a:lnTo>
                  <a:lnTo>
                    <a:pt x="23" y="815"/>
                  </a:lnTo>
                  <a:lnTo>
                    <a:pt x="91" y="928"/>
                  </a:lnTo>
                  <a:lnTo>
                    <a:pt x="91" y="974"/>
                  </a:lnTo>
                  <a:lnTo>
                    <a:pt x="68" y="996"/>
                  </a:lnTo>
                  <a:lnTo>
                    <a:pt x="23" y="1042"/>
                  </a:lnTo>
                  <a:lnTo>
                    <a:pt x="0" y="1064"/>
                  </a:lnTo>
                  <a:lnTo>
                    <a:pt x="0" y="1087"/>
                  </a:lnTo>
                  <a:lnTo>
                    <a:pt x="23" y="1132"/>
                  </a:lnTo>
                  <a:lnTo>
                    <a:pt x="68" y="1200"/>
                  </a:lnTo>
                  <a:lnTo>
                    <a:pt x="91" y="1200"/>
                  </a:lnTo>
                  <a:lnTo>
                    <a:pt x="114" y="1178"/>
                  </a:lnTo>
                  <a:lnTo>
                    <a:pt x="159" y="1178"/>
                  </a:lnTo>
                  <a:lnTo>
                    <a:pt x="159" y="1200"/>
                  </a:lnTo>
                  <a:lnTo>
                    <a:pt x="136" y="1223"/>
                  </a:lnTo>
                  <a:lnTo>
                    <a:pt x="159" y="1245"/>
                  </a:lnTo>
                  <a:lnTo>
                    <a:pt x="363" y="1381"/>
                  </a:lnTo>
                  <a:lnTo>
                    <a:pt x="544" y="1585"/>
                  </a:lnTo>
                  <a:lnTo>
                    <a:pt x="589" y="1721"/>
                  </a:lnTo>
                  <a:lnTo>
                    <a:pt x="725" y="1789"/>
                  </a:lnTo>
                  <a:lnTo>
                    <a:pt x="725" y="1744"/>
                  </a:lnTo>
                  <a:lnTo>
                    <a:pt x="725" y="1653"/>
                  </a:lnTo>
                  <a:lnTo>
                    <a:pt x="725" y="1630"/>
                  </a:lnTo>
                  <a:lnTo>
                    <a:pt x="725" y="1585"/>
                  </a:lnTo>
                  <a:lnTo>
                    <a:pt x="702" y="1517"/>
                  </a:lnTo>
                  <a:lnTo>
                    <a:pt x="680" y="1472"/>
                  </a:lnTo>
                  <a:lnTo>
                    <a:pt x="702" y="1381"/>
                  </a:lnTo>
                  <a:lnTo>
                    <a:pt x="770" y="1291"/>
                  </a:lnTo>
                  <a:lnTo>
                    <a:pt x="816" y="1223"/>
                  </a:lnTo>
                  <a:lnTo>
                    <a:pt x="884" y="1132"/>
                  </a:lnTo>
                  <a:lnTo>
                    <a:pt x="929" y="1042"/>
                  </a:lnTo>
                  <a:lnTo>
                    <a:pt x="974" y="974"/>
                  </a:lnTo>
                  <a:lnTo>
                    <a:pt x="997" y="951"/>
                  </a:lnTo>
                  <a:lnTo>
                    <a:pt x="1019" y="974"/>
                  </a:lnTo>
                  <a:lnTo>
                    <a:pt x="1042" y="996"/>
                  </a:lnTo>
                  <a:lnTo>
                    <a:pt x="1042" y="1087"/>
                  </a:lnTo>
                  <a:lnTo>
                    <a:pt x="1042" y="1132"/>
                  </a:lnTo>
                  <a:lnTo>
                    <a:pt x="1065" y="1155"/>
                  </a:lnTo>
                  <a:lnTo>
                    <a:pt x="1133" y="1132"/>
                  </a:lnTo>
                  <a:lnTo>
                    <a:pt x="1201" y="1110"/>
                  </a:lnTo>
                  <a:lnTo>
                    <a:pt x="1268" y="1064"/>
                  </a:lnTo>
                  <a:lnTo>
                    <a:pt x="1291" y="1064"/>
                  </a:lnTo>
                  <a:lnTo>
                    <a:pt x="1314" y="974"/>
                  </a:lnTo>
                  <a:lnTo>
                    <a:pt x="1291" y="928"/>
                  </a:lnTo>
                  <a:lnTo>
                    <a:pt x="1268" y="861"/>
                  </a:lnTo>
                  <a:lnTo>
                    <a:pt x="1291" y="838"/>
                  </a:lnTo>
                  <a:lnTo>
                    <a:pt x="1404" y="838"/>
                  </a:lnTo>
                  <a:lnTo>
                    <a:pt x="1404" y="793"/>
                  </a:lnTo>
                  <a:lnTo>
                    <a:pt x="1518" y="770"/>
                  </a:lnTo>
                  <a:lnTo>
                    <a:pt x="1518" y="747"/>
                  </a:lnTo>
                  <a:lnTo>
                    <a:pt x="1518" y="702"/>
                  </a:lnTo>
                  <a:lnTo>
                    <a:pt x="1450" y="657"/>
                  </a:lnTo>
                  <a:lnTo>
                    <a:pt x="1382" y="611"/>
                  </a:lnTo>
                  <a:lnTo>
                    <a:pt x="1201" y="498"/>
                  </a:lnTo>
                  <a:lnTo>
                    <a:pt x="1133" y="476"/>
                  </a:lnTo>
                  <a:lnTo>
                    <a:pt x="1065" y="453"/>
                  </a:lnTo>
                  <a:lnTo>
                    <a:pt x="974" y="408"/>
                  </a:lnTo>
                  <a:lnTo>
                    <a:pt x="929" y="385"/>
                  </a:lnTo>
                  <a:lnTo>
                    <a:pt x="884" y="362"/>
                  </a:lnTo>
                  <a:lnTo>
                    <a:pt x="770" y="204"/>
                  </a:lnTo>
                  <a:lnTo>
                    <a:pt x="680" y="136"/>
                  </a:lnTo>
                  <a:lnTo>
                    <a:pt x="612" y="91"/>
                  </a:lnTo>
                  <a:lnTo>
                    <a:pt x="612" y="45"/>
                  </a:lnTo>
                  <a:lnTo>
                    <a:pt x="589" y="23"/>
                  </a:lnTo>
                  <a:lnTo>
                    <a:pt x="612" y="0"/>
                  </a:lnTo>
                  <a:lnTo>
                    <a:pt x="544" y="0"/>
                  </a:lnTo>
                  <a:lnTo>
                    <a:pt x="521" y="23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2345000" y="3413350"/>
              <a:ext cx="2300" cy="1150"/>
            </a:xfrm>
            <a:custGeom>
              <a:rect b="b" l="l" r="r" t="t"/>
              <a:pathLst>
                <a:path extrusionOk="0" h="46" w="92">
                  <a:moveTo>
                    <a:pt x="46" y="1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6911450" y="3555425"/>
              <a:ext cx="97975" cy="107025"/>
            </a:xfrm>
            <a:custGeom>
              <a:rect b="b" l="l" r="r" t="t"/>
              <a:pathLst>
                <a:path extrusionOk="0" h="4281" w="3919">
                  <a:moveTo>
                    <a:pt x="1" y="1"/>
                  </a:moveTo>
                  <a:lnTo>
                    <a:pt x="24" y="23"/>
                  </a:lnTo>
                  <a:lnTo>
                    <a:pt x="46" y="1"/>
                  </a:lnTo>
                  <a:close/>
                  <a:moveTo>
                    <a:pt x="1473" y="3058"/>
                  </a:moveTo>
                  <a:lnTo>
                    <a:pt x="1450" y="3080"/>
                  </a:lnTo>
                  <a:lnTo>
                    <a:pt x="1495" y="3080"/>
                  </a:lnTo>
                  <a:lnTo>
                    <a:pt x="1563" y="3103"/>
                  </a:lnTo>
                  <a:lnTo>
                    <a:pt x="1586" y="3080"/>
                  </a:lnTo>
                  <a:lnTo>
                    <a:pt x="1518" y="3080"/>
                  </a:lnTo>
                  <a:lnTo>
                    <a:pt x="1473" y="3058"/>
                  </a:lnTo>
                  <a:close/>
                  <a:moveTo>
                    <a:pt x="3329" y="3193"/>
                  </a:moveTo>
                  <a:lnTo>
                    <a:pt x="3375" y="3239"/>
                  </a:lnTo>
                  <a:lnTo>
                    <a:pt x="3465" y="3261"/>
                  </a:lnTo>
                  <a:lnTo>
                    <a:pt x="3488" y="3284"/>
                  </a:lnTo>
                  <a:lnTo>
                    <a:pt x="3511" y="3284"/>
                  </a:lnTo>
                  <a:lnTo>
                    <a:pt x="3556" y="3261"/>
                  </a:lnTo>
                  <a:lnTo>
                    <a:pt x="3601" y="3261"/>
                  </a:lnTo>
                  <a:lnTo>
                    <a:pt x="3624" y="3239"/>
                  </a:lnTo>
                  <a:lnTo>
                    <a:pt x="3488" y="3261"/>
                  </a:lnTo>
                  <a:lnTo>
                    <a:pt x="3397" y="3216"/>
                  </a:lnTo>
                  <a:lnTo>
                    <a:pt x="3352" y="3193"/>
                  </a:lnTo>
                  <a:close/>
                  <a:moveTo>
                    <a:pt x="3760" y="3284"/>
                  </a:moveTo>
                  <a:lnTo>
                    <a:pt x="3782" y="3307"/>
                  </a:lnTo>
                  <a:lnTo>
                    <a:pt x="3805" y="3329"/>
                  </a:lnTo>
                  <a:lnTo>
                    <a:pt x="3850" y="3329"/>
                  </a:lnTo>
                  <a:lnTo>
                    <a:pt x="3896" y="3352"/>
                  </a:lnTo>
                  <a:lnTo>
                    <a:pt x="3918" y="3352"/>
                  </a:lnTo>
                  <a:lnTo>
                    <a:pt x="3850" y="3307"/>
                  </a:lnTo>
                  <a:lnTo>
                    <a:pt x="3805" y="3307"/>
                  </a:lnTo>
                  <a:lnTo>
                    <a:pt x="3760" y="3284"/>
                  </a:lnTo>
                  <a:close/>
                  <a:moveTo>
                    <a:pt x="2311" y="4122"/>
                  </a:moveTo>
                  <a:lnTo>
                    <a:pt x="2265" y="4144"/>
                  </a:lnTo>
                  <a:lnTo>
                    <a:pt x="2243" y="4167"/>
                  </a:lnTo>
                  <a:lnTo>
                    <a:pt x="2220" y="4235"/>
                  </a:lnTo>
                  <a:lnTo>
                    <a:pt x="2197" y="4258"/>
                  </a:lnTo>
                  <a:lnTo>
                    <a:pt x="2197" y="4280"/>
                  </a:lnTo>
                  <a:lnTo>
                    <a:pt x="2220" y="4258"/>
                  </a:lnTo>
                  <a:lnTo>
                    <a:pt x="2265" y="4167"/>
                  </a:lnTo>
                  <a:lnTo>
                    <a:pt x="2288" y="4144"/>
                  </a:lnTo>
                  <a:lnTo>
                    <a:pt x="2311" y="412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4004725" y="2851825"/>
              <a:ext cx="50400" cy="40200"/>
            </a:xfrm>
            <a:custGeom>
              <a:rect b="b" l="l" r="r" t="t"/>
              <a:pathLst>
                <a:path extrusionOk="0" h="1608" w="2016">
                  <a:moveTo>
                    <a:pt x="1404" y="0"/>
                  </a:moveTo>
                  <a:lnTo>
                    <a:pt x="1336" y="45"/>
                  </a:lnTo>
                  <a:lnTo>
                    <a:pt x="1268" y="68"/>
                  </a:lnTo>
                  <a:lnTo>
                    <a:pt x="1200" y="45"/>
                  </a:lnTo>
                  <a:lnTo>
                    <a:pt x="1155" y="45"/>
                  </a:lnTo>
                  <a:lnTo>
                    <a:pt x="1110" y="68"/>
                  </a:lnTo>
                  <a:lnTo>
                    <a:pt x="1064" y="68"/>
                  </a:lnTo>
                  <a:lnTo>
                    <a:pt x="1019" y="91"/>
                  </a:lnTo>
                  <a:lnTo>
                    <a:pt x="928" y="136"/>
                  </a:lnTo>
                  <a:lnTo>
                    <a:pt x="883" y="113"/>
                  </a:lnTo>
                  <a:lnTo>
                    <a:pt x="747" y="159"/>
                  </a:lnTo>
                  <a:lnTo>
                    <a:pt x="702" y="181"/>
                  </a:lnTo>
                  <a:lnTo>
                    <a:pt x="657" y="249"/>
                  </a:lnTo>
                  <a:lnTo>
                    <a:pt x="657" y="272"/>
                  </a:lnTo>
                  <a:lnTo>
                    <a:pt x="634" y="272"/>
                  </a:lnTo>
                  <a:lnTo>
                    <a:pt x="589" y="249"/>
                  </a:lnTo>
                  <a:lnTo>
                    <a:pt x="543" y="204"/>
                  </a:lnTo>
                  <a:lnTo>
                    <a:pt x="476" y="204"/>
                  </a:lnTo>
                  <a:lnTo>
                    <a:pt x="249" y="317"/>
                  </a:lnTo>
                  <a:lnTo>
                    <a:pt x="226" y="362"/>
                  </a:lnTo>
                  <a:lnTo>
                    <a:pt x="226" y="498"/>
                  </a:lnTo>
                  <a:lnTo>
                    <a:pt x="204" y="521"/>
                  </a:lnTo>
                  <a:lnTo>
                    <a:pt x="181" y="544"/>
                  </a:lnTo>
                  <a:lnTo>
                    <a:pt x="91" y="521"/>
                  </a:lnTo>
                  <a:lnTo>
                    <a:pt x="68" y="544"/>
                  </a:lnTo>
                  <a:lnTo>
                    <a:pt x="45" y="702"/>
                  </a:lnTo>
                  <a:lnTo>
                    <a:pt x="45" y="793"/>
                  </a:lnTo>
                  <a:lnTo>
                    <a:pt x="45" y="838"/>
                  </a:lnTo>
                  <a:lnTo>
                    <a:pt x="0" y="860"/>
                  </a:lnTo>
                  <a:lnTo>
                    <a:pt x="0" y="906"/>
                  </a:lnTo>
                  <a:lnTo>
                    <a:pt x="23" y="1042"/>
                  </a:lnTo>
                  <a:lnTo>
                    <a:pt x="23" y="1087"/>
                  </a:lnTo>
                  <a:lnTo>
                    <a:pt x="23" y="1155"/>
                  </a:lnTo>
                  <a:lnTo>
                    <a:pt x="91" y="1313"/>
                  </a:lnTo>
                  <a:lnTo>
                    <a:pt x="113" y="1359"/>
                  </a:lnTo>
                  <a:lnTo>
                    <a:pt x="159" y="1381"/>
                  </a:lnTo>
                  <a:lnTo>
                    <a:pt x="204" y="1517"/>
                  </a:lnTo>
                  <a:lnTo>
                    <a:pt x="226" y="1540"/>
                  </a:lnTo>
                  <a:lnTo>
                    <a:pt x="385" y="1540"/>
                  </a:lnTo>
                  <a:lnTo>
                    <a:pt x="385" y="1585"/>
                  </a:lnTo>
                  <a:lnTo>
                    <a:pt x="408" y="1608"/>
                  </a:lnTo>
                  <a:lnTo>
                    <a:pt x="498" y="1585"/>
                  </a:lnTo>
                  <a:lnTo>
                    <a:pt x="679" y="1585"/>
                  </a:lnTo>
                  <a:lnTo>
                    <a:pt x="747" y="1540"/>
                  </a:lnTo>
                  <a:lnTo>
                    <a:pt x="793" y="1540"/>
                  </a:lnTo>
                  <a:lnTo>
                    <a:pt x="883" y="1585"/>
                  </a:lnTo>
                  <a:lnTo>
                    <a:pt x="928" y="1562"/>
                  </a:lnTo>
                  <a:lnTo>
                    <a:pt x="1042" y="1494"/>
                  </a:lnTo>
                  <a:lnTo>
                    <a:pt x="1155" y="1336"/>
                  </a:lnTo>
                  <a:lnTo>
                    <a:pt x="1223" y="1313"/>
                  </a:lnTo>
                  <a:lnTo>
                    <a:pt x="1336" y="1291"/>
                  </a:lnTo>
                  <a:lnTo>
                    <a:pt x="1359" y="1268"/>
                  </a:lnTo>
                  <a:lnTo>
                    <a:pt x="1404" y="1291"/>
                  </a:lnTo>
                  <a:lnTo>
                    <a:pt x="1540" y="1313"/>
                  </a:lnTo>
                  <a:lnTo>
                    <a:pt x="1608" y="1313"/>
                  </a:lnTo>
                  <a:lnTo>
                    <a:pt x="1698" y="1291"/>
                  </a:lnTo>
                  <a:lnTo>
                    <a:pt x="1789" y="1268"/>
                  </a:lnTo>
                  <a:lnTo>
                    <a:pt x="1811" y="1110"/>
                  </a:lnTo>
                  <a:lnTo>
                    <a:pt x="1834" y="1087"/>
                  </a:lnTo>
                  <a:lnTo>
                    <a:pt x="1947" y="1087"/>
                  </a:lnTo>
                  <a:lnTo>
                    <a:pt x="1970" y="1064"/>
                  </a:lnTo>
                  <a:lnTo>
                    <a:pt x="1970" y="815"/>
                  </a:lnTo>
                  <a:lnTo>
                    <a:pt x="2015" y="679"/>
                  </a:lnTo>
                  <a:lnTo>
                    <a:pt x="2015" y="657"/>
                  </a:lnTo>
                  <a:lnTo>
                    <a:pt x="1970" y="634"/>
                  </a:lnTo>
                  <a:lnTo>
                    <a:pt x="1947" y="566"/>
                  </a:lnTo>
                  <a:lnTo>
                    <a:pt x="1879" y="385"/>
                  </a:lnTo>
                  <a:lnTo>
                    <a:pt x="1857" y="362"/>
                  </a:lnTo>
                  <a:lnTo>
                    <a:pt x="1766" y="317"/>
                  </a:lnTo>
                  <a:lnTo>
                    <a:pt x="1676" y="272"/>
                  </a:lnTo>
                  <a:lnTo>
                    <a:pt x="1608" y="204"/>
                  </a:lnTo>
                  <a:lnTo>
                    <a:pt x="1494" y="45"/>
                  </a:lnTo>
                  <a:lnTo>
                    <a:pt x="1472" y="45"/>
                  </a:lnTo>
                  <a:lnTo>
                    <a:pt x="1449" y="2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3354300" y="3267300"/>
              <a:ext cx="328350" cy="308525"/>
            </a:xfrm>
            <a:custGeom>
              <a:rect b="b" l="l" r="r" t="t"/>
              <a:pathLst>
                <a:path extrusionOk="0" h="12341" w="13134">
                  <a:moveTo>
                    <a:pt x="4529" y="1"/>
                  </a:moveTo>
                  <a:lnTo>
                    <a:pt x="4552" y="205"/>
                  </a:lnTo>
                  <a:lnTo>
                    <a:pt x="4575" y="408"/>
                  </a:lnTo>
                  <a:lnTo>
                    <a:pt x="4597" y="635"/>
                  </a:lnTo>
                  <a:lnTo>
                    <a:pt x="4620" y="839"/>
                  </a:lnTo>
                  <a:lnTo>
                    <a:pt x="4642" y="1065"/>
                  </a:lnTo>
                  <a:lnTo>
                    <a:pt x="4665" y="1269"/>
                  </a:lnTo>
                  <a:lnTo>
                    <a:pt x="4688" y="1495"/>
                  </a:lnTo>
                  <a:lnTo>
                    <a:pt x="4710" y="1699"/>
                  </a:lnTo>
                  <a:lnTo>
                    <a:pt x="4733" y="1925"/>
                  </a:lnTo>
                  <a:lnTo>
                    <a:pt x="4756" y="2129"/>
                  </a:lnTo>
                  <a:lnTo>
                    <a:pt x="4778" y="2356"/>
                  </a:lnTo>
                  <a:lnTo>
                    <a:pt x="4801" y="2559"/>
                  </a:lnTo>
                  <a:lnTo>
                    <a:pt x="4824" y="2763"/>
                  </a:lnTo>
                  <a:lnTo>
                    <a:pt x="4846" y="2990"/>
                  </a:lnTo>
                  <a:lnTo>
                    <a:pt x="4869" y="3193"/>
                  </a:lnTo>
                  <a:lnTo>
                    <a:pt x="4891" y="3397"/>
                  </a:lnTo>
                  <a:lnTo>
                    <a:pt x="4914" y="3601"/>
                  </a:lnTo>
                  <a:lnTo>
                    <a:pt x="4937" y="3827"/>
                  </a:lnTo>
                  <a:lnTo>
                    <a:pt x="4959" y="4031"/>
                  </a:lnTo>
                  <a:lnTo>
                    <a:pt x="4982" y="4235"/>
                  </a:lnTo>
                  <a:lnTo>
                    <a:pt x="5005" y="4439"/>
                  </a:lnTo>
                  <a:lnTo>
                    <a:pt x="5027" y="4665"/>
                  </a:lnTo>
                  <a:lnTo>
                    <a:pt x="5050" y="4869"/>
                  </a:lnTo>
                  <a:lnTo>
                    <a:pt x="5073" y="5073"/>
                  </a:lnTo>
                  <a:lnTo>
                    <a:pt x="5095" y="5276"/>
                  </a:lnTo>
                  <a:lnTo>
                    <a:pt x="5118" y="5480"/>
                  </a:lnTo>
                  <a:lnTo>
                    <a:pt x="5141" y="5707"/>
                  </a:lnTo>
                  <a:lnTo>
                    <a:pt x="5163" y="5910"/>
                  </a:lnTo>
                  <a:lnTo>
                    <a:pt x="5186" y="6114"/>
                  </a:lnTo>
                  <a:lnTo>
                    <a:pt x="5208" y="6318"/>
                  </a:lnTo>
                  <a:lnTo>
                    <a:pt x="5231" y="6522"/>
                  </a:lnTo>
                  <a:lnTo>
                    <a:pt x="5254" y="6726"/>
                  </a:lnTo>
                  <a:lnTo>
                    <a:pt x="5276" y="6929"/>
                  </a:lnTo>
                  <a:lnTo>
                    <a:pt x="5299" y="7133"/>
                  </a:lnTo>
                  <a:lnTo>
                    <a:pt x="5390" y="7224"/>
                  </a:lnTo>
                  <a:lnTo>
                    <a:pt x="5503" y="7360"/>
                  </a:lnTo>
                  <a:lnTo>
                    <a:pt x="5480" y="7541"/>
                  </a:lnTo>
                  <a:lnTo>
                    <a:pt x="5435" y="7767"/>
                  </a:lnTo>
                  <a:lnTo>
                    <a:pt x="5390" y="8016"/>
                  </a:lnTo>
                  <a:lnTo>
                    <a:pt x="2378" y="8016"/>
                  </a:lnTo>
                  <a:lnTo>
                    <a:pt x="2356" y="7994"/>
                  </a:lnTo>
                  <a:lnTo>
                    <a:pt x="2333" y="7858"/>
                  </a:lnTo>
                  <a:lnTo>
                    <a:pt x="2310" y="7880"/>
                  </a:lnTo>
                  <a:lnTo>
                    <a:pt x="2265" y="7903"/>
                  </a:lnTo>
                  <a:lnTo>
                    <a:pt x="2265" y="7948"/>
                  </a:lnTo>
                  <a:lnTo>
                    <a:pt x="2265" y="7994"/>
                  </a:lnTo>
                  <a:lnTo>
                    <a:pt x="2265" y="8039"/>
                  </a:lnTo>
                  <a:lnTo>
                    <a:pt x="2152" y="8062"/>
                  </a:lnTo>
                  <a:lnTo>
                    <a:pt x="2016" y="8084"/>
                  </a:lnTo>
                  <a:lnTo>
                    <a:pt x="1857" y="8107"/>
                  </a:lnTo>
                  <a:lnTo>
                    <a:pt x="1722" y="8107"/>
                  </a:lnTo>
                  <a:lnTo>
                    <a:pt x="1676" y="8084"/>
                  </a:lnTo>
                  <a:lnTo>
                    <a:pt x="1608" y="8084"/>
                  </a:lnTo>
                  <a:lnTo>
                    <a:pt x="1495" y="8062"/>
                  </a:lnTo>
                  <a:lnTo>
                    <a:pt x="1269" y="8062"/>
                  </a:lnTo>
                  <a:lnTo>
                    <a:pt x="1246" y="8084"/>
                  </a:lnTo>
                  <a:lnTo>
                    <a:pt x="1178" y="8175"/>
                  </a:lnTo>
                  <a:lnTo>
                    <a:pt x="1110" y="8288"/>
                  </a:lnTo>
                  <a:lnTo>
                    <a:pt x="1065" y="8288"/>
                  </a:lnTo>
                  <a:lnTo>
                    <a:pt x="1020" y="8243"/>
                  </a:lnTo>
                  <a:lnTo>
                    <a:pt x="884" y="8129"/>
                  </a:lnTo>
                  <a:lnTo>
                    <a:pt x="725" y="7971"/>
                  </a:lnTo>
                  <a:lnTo>
                    <a:pt x="657" y="7903"/>
                  </a:lnTo>
                  <a:lnTo>
                    <a:pt x="635" y="7903"/>
                  </a:lnTo>
                  <a:lnTo>
                    <a:pt x="544" y="7948"/>
                  </a:lnTo>
                  <a:lnTo>
                    <a:pt x="499" y="7994"/>
                  </a:lnTo>
                  <a:lnTo>
                    <a:pt x="431" y="8062"/>
                  </a:lnTo>
                  <a:lnTo>
                    <a:pt x="386" y="8129"/>
                  </a:lnTo>
                  <a:lnTo>
                    <a:pt x="363" y="8220"/>
                  </a:lnTo>
                  <a:lnTo>
                    <a:pt x="363" y="8311"/>
                  </a:lnTo>
                  <a:lnTo>
                    <a:pt x="340" y="8424"/>
                  </a:lnTo>
                  <a:lnTo>
                    <a:pt x="272" y="8514"/>
                  </a:lnTo>
                  <a:lnTo>
                    <a:pt x="204" y="8582"/>
                  </a:lnTo>
                  <a:lnTo>
                    <a:pt x="159" y="8605"/>
                  </a:lnTo>
                  <a:lnTo>
                    <a:pt x="159" y="8628"/>
                  </a:lnTo>
                  <a:lnTo>
                    <a:pt x="1" y="8582"/>
                  </a:lnTo>
                  <a:lnTo>
                    <a:pt x="91" y="8696"/>
                  </a:lnTo>
                  <a:lnTo>
                    <a:pt x="69" y="8763"/>
                  </a:lnTo>
                  <a:lnTo>
                    <a:pt x="46" y="8854"/>
                  </a:lnTo>
                  <a:lnTo>
                    <a:pt x="91" y="8922"/>
                  </a:lnTo>
                  <a:lnTo>
                    <a:pt x="137" y="8967"/>
                  </a:lnTo>
                  <a:lnTo>
                    <a:pt x="182" y="9013"/>
                  </a:lnTo>
                  <a:lnTo>
                    <a:pt x="227" y="9058"/>
                  </a:lnTo>
                  <a:lnTo>
                    <a:pt x="227" y="9171"/>
                  </a:lnTo>
                  <a:lnTo>
                    <a:pt x="227" y="9262"/>
                  </a:lnTo>
                  <a:lnTo>
                    <a:pt x="250" y="9284"/>
                  </a:lnTo>
                  <a:lnTo>
                    <a:pt x="272" y="9330"/>
                  </a:lnTo>
                  <a:lnTo>
                    <a:pt x="250" y="9375"/>
                  </a:lnTo>
                  <a:lnTo>
                    <a:pt x="250" y="9397"/>
                  </a:lnTo>
                  <a:lnTo>
                    <a:pt x="204" y="9443"/>
                  </a:lnTo>
                  <a:lnTo>
                    <a:pt x="182" y="9533"/>
                  </a:lnTo>
                  <a:lnTo>
                    <a:pt x="272" y="9624"/>
                  </a:lnTo>
                  <a:lnTo>
                    <a:pt x="318" y="9692"/>
                  </a:lnTo>
                  <a:lnTo>
                    <a:pt x="318" y="9714"/>
                  </a:lnTo>
                  <a:lnTo>
                    <a:pt x="340" y="9737"/>
                  </a:lnTo>
                  <a:lnTo>
                    <a:pt x="363" y="9782"/>
                  </a:lnTo>
                  <a:lnTo>
                    <a:pt x="386" y="9782"/>
                  </a:lnTo>
                  <a:lnTo>
                    <a:pt x="408" y="9737"/>
                  </a:lnTo>
                  <a:lnTo>
                    <a:pt x="431" y="9714"/>
                  </a:lnTo>
                  <a:lnTo>
                    <a:pt x="499" y="9737"/>
                  </a:lnTo>
                  <a:lnTo>
                    <a:pt x="521" y="9737"/>
                  </a:lnTo>
                  <a:lnTo>
                    <a:pt x="567" y="9805"/>
                  </a:lnTo>
                  <a:lnTo>
                    <a:pt x="589" y="9850"/>
                  </a:lnTo>
                  <a:lnTo>
                    <a:pt x="589" y="9896"/>
                  </a:lnTo>
                  <a:lnTo>
                    <a:pt x="635" y="9963"/>
                  </a:lnTo>
                  <a:lnTo>
                    <a:pt x="680" y="10031"/>
                  </a:lnTo>
                  <a:lnTo>
                    <a:pt x="680" y="10054"/>
                  </a:lnTo>
                  <a:lnTo>
                    <a:pt x="725" y="10099"/>
                  </a:lnTo>
                  <a:lnTo>
                    <a:pt x="703" y="10190"/>
                  </a:lnTo>
                  <a:lnTo>
                    <a:pt x="703" y="10235"/>
                  </a:lnTo>
                  <a:lnTo>
                    <a:pt x="680" y="10348"/>
                  </a:lnTo>
                  <a:lnTo>
                    <a:pt x="657" y="10394"/>
                  </a:lnTo>
                  <a:lnTo>
                    <a:pt x="680" y="10416"/>
                  </a:lnTo>
                  <a:lnTo>
                    <a:pt x="725" y="10462"/>
                  </a:lnTo>
                  <a:lnTo>
                    <a:pt x="725" y="10530"/>
                  </a:lnTo>
                  <a:lnTo>
                    <a:pt x="703" y="10552"/>
                  </a:lnTo>
                  <a:lnTo>
                    <a:pt x="680" y="10597"/>
                  </a:lnTo>
                  <a:lnTo>
                    <a:pt x="657" y="10643"/>
                  </a:lnTo>
                  <a:lnTo>
                    <a:pt x="635" y="10688"/>
                  </a:lnTo>
                  <a:lnTo>
                    <a:pt x="635" y="10711"/>
                  </a:lnTo>
                  <a:lnTo>
                    <a:pt x="703" y="10779"/>
                  </a:lnTo>
                  <a:lnTo>
                    <a:pt x="793" y="10847"/>
                  </a:lnTo>
                  <a:lnTo>
                    <a:pt x="816" y="10847"/>
                  </a:lnTo>
                  <a:lnTo>
                    <a:pt x="861" y="10824"/>
                  </a:lnTo>
                  <a:lnTo>
                    <a:pt x="929" y="10779"/>
                  </a:lnTo>
                  <a:lnTo>
                    <a:pt x="974" y="10711"/>
                  </a:lnTo>
                  <a:lnTo>
                    <a:pt x="1020" y="10688"/>
                  </a:lnTo>
                  <a:lnTo>
                    <a:pt x="1088" y="10688"/>
                  </a:lnTo>
                  <a:lnTo>
                    <a:pt x="1133" y="10733"/>
                  </a:lnTo>
                  <a:lnTo>
                    <a:pt x="1178" y="10824"/>
                  </a:lnTo>
                  <a:lnTo>
                    <a:pt x="1223" y="10914"/>
                  </a:lnTo>
                  <a:lnTo>
                    <a:pt x="1246" y="10914"/>
                  </a:lnTo>
                  <a:lnTo>
                    <a:pt x="1246" y="10937"/>
                  </a:lnTo>
                  <a:lnTo>
                    <a:pt x="1291" y="10937"/>
                  </a:lnTo>
                  <a:lnTo>
                    <a:pt x="1314" y="10914"/>
                  </a:lnTo>
                  <a:lnTo>
                    <a:pt x="1337" y="10892"/>
                  </a:lnTo>
                  <a:lnTo>
                    <a:pt x="1359" y="10869"/>
                  </a:lnTo>
                  <a:lnTo>
                    <a:pt x="1450" y="10733"/>
                  </a:lnTo>
                  <a:lnTo>
                    <a:pt x="1518" y="10711"/>
                  </a:lnTo>
                  <a:lnTo>
                    <a:pt x="1540" y="10688"/>
                  </a:lnTo>
                  <a:lnTo>
                    <a:pt x="1608" y="10688"/>
                  </a:lnTo>
                  <a:lnTo>
                    <a:pt x="1699" y="10711"/>
                  </a:lnTo>
                  <a:lnTo>
                    <a:pt x="1812" y="10756"/>
                  </a:lnTo>
                  <a:lnTo>
                    <a:pt x="1971" y="10824"/>
                  </a:lnTo>
                  <a:lnTo>
                    <a:pt x="2039" y="10824"/>
                  </a:lnTo>
                  <a:lnTo>
                    <a:pt x="2084" y="10733"/>
                  </a:lnTo>
                  <a:lnTo>
                    <a:pt x="2152" y="10711"/>
                  </a:lnTo>
                  <a:lnTo>
                    <a:pt x="2220" y="10665"/>
                  </a:lnTo>
                  <a:lnTo>
                    <a:pt x="2288" y="10643"/>
                  </a:lnTo>
                  <a:lnTo>
                    <a:pt x="2333" y="10643"/>
                  </a:lnTo>
                  <a:lnTo>
                    <a:pt x="2356" y="10620"/>
                  </a:lnTo>
                  <a:lnTo>
                    <a:pt x="2356" y="10597"/>
                  </a:lnTo>
                  <a:lnTo>
                    <a:pt x="2333" y="10552"/>
                  </a:lnTo>
                  <a:lnTo>
                    <a:pt x="2310" y="10484"/>
                  </a:lnTo>
                  <a:lnTo>
                    <a:pt x="2333" y="10462"/>
                  </a:lnTo>
                  <a:lnTo>
                    <a:pt x="2446" y="10462"/>
                  </a:lnTo>
                  <a:lnTo>
                    <a:pt x="2514" y="10484"/>
                  </a:lnTo>
                  <a:lnTo>
                    <a:pt x="2582" y="10530"/>
                  </a:lnTo>
                  <a:lnTo>
                    <a:pt x="2605" y="10575"/>
                  </a:lnTo>
                  <a:lnTo>
                    <a:pt x="2650" y="10665"/>
                  </a:lnTo>
                  <a:lnTo>
                    <a:pt x="2673" y="10756"/>
                  </a:lnTo>
                  <a:lnTo>
                    <a:pt x="2763" y="10914"/>
                  </a:lnTo>
                  <a:lnTo>
                    <a:pt x="2763" y="11005"/>
                  </a:lnTo>
                  <a:lnTo>
                    <a:pt x="2763" y="11118"/>
                  </a:lnTo>
                  <a:lnTo>
                    <a:pt x="2786" y="11141"/>
                  </a:lnTo>
                  <a:lnTo>
                    <a:pt x="2831" y="11141"/>
                  </a:lnTo>
                  <a:lnTo>
                    <a:pt x="2854" y="11164"/>
                  </a:lnTo>
                  <a:lnTo>
                    <a:pt x="2876" y="11254"/>
                  </a:lnTo>
                  <a:lnTo>
                    <a:pt x="2922" y="11277"/>
                  </a:lnTo>
                  <a:lnTo>
                    <a:pt x="2967" y="11277"/>
                  </a:lnTo>
                  <a:lnTo>
                    <a:pt x="3035" y="11322"/>
                  </a:lnTo>
                  <a:lnTo>
                    <a:pt x="3080" y="11345"/>
                  </a:lnTo>
                  <a:lnTo>
                    <a:pt x="3103" y="11367"/>
                  </a:lnTo>
                  <a:lnTo>
                    <a:pt x="3080" y="11390"/>
                  </a:lnTo>
                  <a:lnTo>
                    <a:pt x="3080" y="11413"/>
                  </a:lnTo>
                  <a:lnTo>
                    <a:pt x="3035" y="11435"/>
                  </a:lnTo>
                  <a:lnTo>
                    <a:pt x="2990" y="11458"/>
                  </a:lnTo>
                  <a:lnTo>
                    <a:pt x="2967" y="11526"/>
                  </a:lnTo>
                  <a:lnTo>
                    <a:pt x="2876" y="11639"/>
                  </a:lnTo>
                  <a:lnTo>
                    <a:pt x="2899" y="11662"/>
                  </a:lnTo>
                  <a:lnTo>
                    <a:pt x="2967" y="11662"/>
                  </a:lnTo>
                  <a:lnTo>
                    <a:pt x="3035" y="11616"/>
                  </a:lnTo>
                  <a:lnTo>
                    <a:pt x="3080" y="11639"/>
                  </a:lnTo>
                  <a:lnTo>
                    <a:pt x="3148" y="11662"/>
                  </a:lnTo>
                  <a:lnTo>
                    <a:pt x="3171" y="11707"/>
                  </a:lnTo>
                  <a:lnTo>
                    <a:pt x="3171" y="11730"/>
                  </a:lnTo>
                  <a:lnTo>
                    <a:pt x="3148" y="11798"/>
                  </a:lnTo>
                  <a:lnTo>
                    <a:pt x="3148" y="11865"/>
                  </a:lnTo>
                  <a:lnTo>
                    <a:pt x="3171" y="11956"/>
                  </a:lnTo>
                  <a:lnTo>
                    <a:pt x="3193" y="12069"/>
                  </a:lnTo>
                  <a:lnTo>
                    <a:pt x="3216" y="12115"/>
                  </a:lnTo>
                  <a:lnTo>
                    <a:pt x="3397" y="12205"/>
                  </a:lnTo>
                  <a:lnTo>
                    <a:pt x="3420" y="12228"/>
                  </a:lnTo>
                  <a:lnTo>
                    <a:pt x="3420" y="12273"/>
                  </a:lnTo>
                  <a:lnTo>
                    <a:pt x="3420" y="12318"/>
                  </a:lnTo>
                  <a:lnTo>
                    <a:pt x="3510" y="12318"/>
                  </a:lnTo>
                  <a:lnTo>
                    <a:pt x="3556" y="12273"/>
                  </a:lnTo>
                  <a:lnTo>
                    <a:pt x="3601" y="12182"/>
                  </a:lnTo>
                  <a:lnTo>
                    <a:pt x="3669" y="12115"/>
                  </a:lnTo>
                  <a:lnTo>
                    <a:pt x="3805" y="12115"/>
                  </a:lnTo>
                  <a:lnTo>
                    <a:pt x="3850" y="12160"/>
                  </a:lnTo>
                  <a:lnTo>
                    <a:pt x="3873" y="12182"/>
                  </a:lnTo>
                  <a:lnTo>
                    <a:pt x="3895" y="12182"/>
                  </a:lnTo>
                  <a:lnTo>
                    <a:pt x="3918" y="12250"/>
                  </a:lnTo>
                  <a:lnTo>
                    <a:pt x="4054" y="12273"/>
                  </a:lnTo>
                  <a:lnTo>
                    <a:pt x="4122" y="12296"/>
                  </a:lnTo>
                  <a:lnTo>
                    <a:pt x="4167" y="12341"/>
                  </a:lnTo>
                  <a:lnTo>
                    <a:pt x="4212" y="12341"/>
                  </a:lnTo>
                  <a:lnTo>
                    <a:pt x="4235" y="12318"/>
                  </a:lnTo>
                  <a:lnTo>
                    <a:pt x="4235" y="12296"/>
                  </a:lnTo>
                  <a:lnTo>
                    <a:pt x="4212" y="12250"/>
                  </a:lnTo>
                  <a:lnTo>
                    <a:pt x="4212" y="12228"/>
                  </a:lnTo>
                  <a:lnTo>
                    <a:pt x="4235" y="12182"/>
                  </a:lnTo>
                  <a:lnTo>
                    <a:pt x="4439" y="12182"/>
                  </a:lnTo>
                  <a:lnTo>
                    <a:pt x="4461" y="12137"/>
                  </a:lnTo>
                  <a:lnTo>
                    <a:pt x="4439" y="12047"/>
                  </a:lnTo>
                  <a:lnTo>
                    <a:pt x="4461" y="12001"/>
                  </a:lnTo>
                  <a:lnTo>
                    <a:pt x="4461" y="11956"/>
                  </a:lnTo>
                  <a:lnTo>
                    <a:pt x="4484" y="11933"/>
                  </a:lnTo>
                  <a:lnTo>
                    <a:pt x="4552" y="11979"/>
                  </a:lnTo>
                  <a:lnTo>
                    <a:pt x="4620" y="12001"/>
                  </a:lnTo>
                  <a:lnTo>
                    <a:pt x="4665" y="12001"/>
                  </a:lnTo>
                  <a:lnTo>
                    <a:pt x="4665" y="11933"/>
                  </a:lnTo>
                  <a:lnTo>
                    <a:pt x="4665" y="11911"/>
                  </a:lnTo>
                  <a:lnTo>
                    <a:pt x="4710" y="11911"/>
                  </a:lnTo>
                  <a:lnTo>
                    <a:pt x="4801" y="11888"/>
                  </a:lnTo>
                  <a:lnTo>
                    <a:pt x="4824" y="11979"/>
                  </a:lnTo>
                  <a:lnTo>
                    <a:pt x="4801" y="12001"/>
                  </a:lnTo>
                  <a:lnTo>
                    <a:pt x="4824" y="12069"/>
                  </a:lnTo>
                  <a:lnTo>
                    <a:pt x="4846" y="12137"/>
                  </a:lnTo>
                  <a:lnTo>
                    <a:pt x="4846" y="12160"/>
                  </a:lnTo>
                  <a:lnTo>
                    <a:pt x="4824" y="12205"/>
                  </a:lnTo>
                  <a:lnTo>
                    <a:pt x="4801" y="12228"/>
                  </a:lnTo>
                  <a:lnTo>
                    <a:pt x="4801" y="12250"/>
                  </a:lnTo>
                  <a:lnTo>
                    <a:pt x="4846" y="12273"/>
                  </a:lnTo>
                  <a:lnTo>
                    <a:pt x="4914" y="12296"/>
                  </a:lnTo>
                  <a:lnTo>
                    <a:pt x="4959" y="12296"/>
                  </a:lnTo>
                  <a:lnTo>
                    <a:pt x="5005" y="12273"/>
                  </a:lnTo>
                  <a:lnTo>
                    <a:pt x="5050" y="12250"/>
                  </a:lnTo>
                  <a:lnTo>
                    <a:pt x="5073" y="12205"/>
                  </a:lnTo>
                  <a:lnTo>
                    <a:pt x="5073" y="12182"/>
                  </a:lnTo>
                  <a:lnTo>
                    <a:pt x="5118" y="12137"/>
                  </a:lnTo>
                  <a:lnTo>
                    <a:pt x="5231" y="12115"/>
                  </a:lnTo>
                  <a:lnTo>
                    <a:pt x="5367" y="12115"/>
                  </a:lnTo>
                  <a:lnTo>
                    <a:pt x="5390" y="12069"/>
                  </a:lnTo>
                  <a:lnTo>
                    <a:pt x="5412" y="12001"/>
                  </a:lnTo>
                  <a:lnTo>
                    <a:pt x="5412" y="11933"/>
                  </a:lnTo>
                  <a:lnTo>
                    <a:pt x="5435" y="11843"/>
                  </a:lnTo>
                  <a:lnTo>
                    <a:pt x="5412" y="11707"/>
                  </a:lnTo>
                  <a:lnTo>
                    <a:pt x="5412" y="11616"/>
                  </a:lnTo>
                  <a:lnTo>
                    <a:pt x="5458" y="11594"/>
                  </a:lnTo>
                  <a:lnTo>
                    <a:pt x="5525" y="11548"/>
                  </a:lnTo>
                  <a:lnTo>
                    <a:pt x="5548" y="11481"/>
                  </a:lnTo>
                  <a:lnTo>
                    <a:pt x="5593" y="11345"/>
                  </a:lnTo>
                  <a:lnTo>
                    <a:pt x="5616" y="11231"/>
                  </a:lnTo>
                  <a:lnTo>
                    <a:pt x="5593" y="11186"/>
                  </a:lnTo>
                  <a:lnTo>
                    <a:pt x="5571" y="11164"/>
                  </a:lnTo>
                  <a:lnTo>
                    <a:pt x="5571" y="11118"/>
                  </a:lnTo>
                  <a:lnTo>
                    <a:pt x="5548" y="11050"/>
                  </a:lnTo>
                  <a:lnTo>
                    <a:pt x="5571" y="10982"/>
                  </a:lnTo>
                  <a:lnTo>
                    <a:pt x="5616" y="10937"/>
                  </a:lnTo>
                  <a:lnTo>
                    <a:pt x="5661" y="10892"/>
                  </a:lnTo>
                  <a:lnTo>
                    <a:pt x="5707" y="10869"/>
                  </a:lnTo>
                  <a:lnTo>
                    <a:pt x="5820" y="10847"/>
                  </a:lnTo>
                  <a:lnTo>
                    <a:pt x="5956" y="10824"/>
                  </a:lnTo>
                  <a:lnTo>
                    <a:pt x="6024" y="10801"/>
                  </a:lnTo>
                  <a:lnTo>
                    <a:pt x="6092" y="10756"/>
                  </a:lnTo>
                  <a:lnTo>
                    <a:pt x="6114" y="10733"/>
                  </a:lnTo>
                  <a:lnTo>
                    <a:pt x="6159" y="10665"/>
                  </a:lnTo>
                  <a:lnTo>
                    <a:pt x="6205" y="10620"/>
                  </a:lnTo>
                  <a:lnTo>
                    <a:pt x="6250" y="10575"/>
                  </a:lnTo>
                  <a:lnTo>
                    <a:pt x="6250" y="10462"/>
                  </a:lnTo>
                  <a:lnTo>
                    <a:pt x="6250" y="10371"/>
                  </a:lnTo>
                  <a:lnTo>
                    <a:pt x="6227" y="10348"/>
                  </a:lnTo>
                  <a:lnTo>
                    <a:pt x="6205" y="10303"/>
                  </a:lnTo>
                  <a:lnTo>
                    <a:pt x="6409" y="10213"/>
                  </a:lnTo>
                  <a:lnTo>
                    <a:pt x="6409" y="10145"/>
                  </a:lnTo>
                  <a:lnTo>
                    <a:pt x="6386" y="10054"/>
                  </a:lnTo>
                  <a:lnTo>
                    <a:pt x="6341" y="10009"/>
                  </a:lnTo>
                  <a:lnTo>
                    <a:pt x="6318" y="9941"/>
                  </a:lnTo>
                  <a:lnTo>
                    <a:pt x="6386" y="9873"/>
                  </a:lnTo>
                  <a:lnTo>
                    <a:pt x="6431" y="9828"/>
                  </a:lnTo>
                  <a:lnTo>
                    <a:pt x="6476" y="9805"/>
                  </a:lnTo>
                  <a:lnTo>
                    <a:pt x="6544" y="9737"/>
                  </a:lnTo>
                  <a:lnTo>
                    <a:pt x="6635" y="9714"/>
                  </a:lnTo>
                  <a:lnTo>
                    <a:pt x="6703" y="9737"/>
                  </a:lnTo>
                  <a:lnTo>
                    <a:pt x="6929" y="9896"/>
                  </a:lnTo>
                  <a:lnTo>
                    <a:pt x="6997" y="9896"/>
                  </a:lnTo>
                  <a:lnTo>
                    <a:pt x="7065" y="9850"/>
                  </a:lnTo>
                  <a:lnTo>
                    <a:pt x="7133" y="9805"/>
                  </a:lnTo>
                  <a:lnTo>
                    <a:pt x="7178" y="9714"/>
                  </a:lnTo>
                  <a:lnTo>
                    <a:pt x="7156" y="9579"/>
                  </a:lnTo>
                  <a:lnTo>
                    <a:pt x="7178" y="9511"/>
                  </a:lnTo>
                  <a:lnTo>
                    <a:pt x="7224" y="9488"/>
                  </a:lnTo>
                  <a:lnTo>
                    <a:pt x="7360" y="9533"/>
                  </a:lnTo>
                  <a:lnTo>
                    <a:pt x="7382" y="9533"/>
                  </a:lnTo>
                  <a:lnTo>
                    <a:pt x="7427" y="9511"/>
                  </a:lnTo>
                  <a:lnTo>
                    <a:pt x="7450" y="9488"/>
                  </a:lnTo>
                  <a:lnTo>
                    <a:pt x="7450" y="9443"/>
                  </a:lnTo>
                  <a:lnTo>
                    <a:pt x="7450" y="9397"/>
                  </a:lnTo>
                  <a:lnTo>
                    <a:pt x="7473" y="9262"/>
                  </a:lnTo>
                  <a:lnTo>
                    <a:pt x="7563" y="9171"/>
                  </a:lnTo>
                  <a:lnTo>
                    <a:pt x="7699" y="9058"/>
                  </a:lnTo>
                  <a:lnTo>
                    <a:pt x="7767" y="9013"/>
                  </a:lnTo>
                  <a:lnTo>
                    <a:pt x="7812" y="9013"/>
                  </a:lnTo>
                  <a:lnTo>
                    <a:pt x="8084" y="9103"/>
                  </a:lnTo>
                  <a:lnTo>
                    <a:pt x="8129" y="9080"/>
                  </a:lnTo>
                  <a:lnTo>
                    <a:pt x="8197" y="8854"/>
                  </a:lnTo>
                  <a:lnTo>
                    <a:pt x="8265" y="8831"/>
                  </a:lnTo>
                  <a:lnTo>
                    <a:pt x="8356" y="8831"/>
                  </a:lnTo>
                  <a:lnTo>
                    <a:pt x="8424" y="8809"/>
                  </a:lnTo>
                  <a:lnTo>
                    <a:pt x="8446" y="8809"/>
                  </a:lnTo>
                  <a:lnTo>
                    <a:pt x="8582" y="8718"/>
                  </a:lnTo>
                  <a:lnTo>
                    <a:pt x="8809" y="8605"/>
                  </a:lnTo>
                  <a:lnTo>
                    <a:pt x="8922" y="8560"/>
                  </a:lnTo>
                  <a:lnTo>
                    <a:pt x="8945" y="8537"/>
                  </a:lnTo>
                  <a:lnTo>
                    <a:pt x="9035" y="8469"/>
                  </a:lnTo>
                  <a:lnTo>
                    <a:pt x="9171" y="8379"/>
                  </a:lnTo>
                  <a:lnTo>
                    <a:pt x="9239" y="8356"/>
                  </a:lnTo>
                  <a:lnTo>
                    <a:pt x="9329" y="8356"/>
                  </a:lnTo>
                  <a:lnTo>
                    <a:pt x="9397" y="8379"/>
                  </a:lnTo>
                  <a:lnTo>
                    <a:pt x="9420" y="8401"/>
                  </a:lnTo>
                  <a:lnTo>
                    <a:pt x="9443" y="8401"/>
                  </a:lnTo>
                  <a:lnTo>
                    <a:pt x="9579" y="8379"/>
                  </a:lnTo>
                  <a:lnTo>
                    <a:pt x="9760" y="8424"/>
                  </a:lnTo>
                  <a:lnTo>
                    <a:pt x="9941" y="8492"/>
                  </a:lnTo>
                  <a:lnTo>
                    <a:pt x="9941" y="8446"/>
                  </a:lnTo>
                  <a:lnTo>
                    <a:pt x="9986" y="8424"/>
                  </a:lnTo>
                  <a:lnTo>
                    <a:pt x="10099" y="8424"/>
                  </a:lnTo>
                  <a:lnTo>
                    <a:pt x="10326" y="8446"/>
                  </a:lnTo>
                  <a:lnTo>
                    <a:pt x="10507" y="8424"/>
                  </a:lnTo>
                  <a:lnTo>
                    <a:pt x="10530" y="8424"/>
                  </a:lnTo>
                  <a:lnTo>
                    <a:pt x="10665" y="8311"/>
                  </a:lnTo>
                  <a:lnTo>
                    <a:pt x="10801" y="8197"/>
                  </a:lnTo>
                  <a:lnTo>
                    <a:pt x="11005" y="8175"/>
                  </a:lnTo>
                  <a:lnTo>
                    <a:pt x="11413" y="8175"/>
                  </a:lnTo>
                  <a:lnTo>
                    <a:pt x="11684" y="8152"/>
                  </a:lnTo>
                  <a:lnTo>
                    <a:pt x="11911" y="8152"/>
                  </a:lnTo>
                  <a:lnTo>
                    <a:pt x="12137" y="8129"/>
                  </a:lnTo>
                  <a:lnTo>
                    <a:pt x="12160" y="8084"/>
                  </a:lnTo>
                  <a:lnTo>
                    <a:pt x="12160" y="8062"/>
                  </a:lnTo>
                  <a:lnTo>
                    <a:pt x="12205" y="8062"/>
                  </a:lnTo>
                  <a:lnTo>
                    <a:pt x="12386" y="8107"/>
                  </a:lnTo>
                  <a:lnTo>
                    <a:pt x="12545" y="8129"/>
                  </a:lnTo>
                  <a:lnTo>
                    <a:pt x="12567" y="8016"/>
                  </a:lnTo>
                  <a:lnTo>
                    <a:pt x="12703" y="7880"/>
                  </a:lnTo>
                  <a:lnTo>
                    <a:pt x="12794" y="7858"/>
                  </a:lnTo>
                  <a:lnTo>
                    <a:pt x="12816" y="7835"/>
                  </a:lnTo>
                  <a:lnTo>
                    <a:pt x="12839" y="7790"/>
                  </a:lnTo>
                  <a:lnTo>
                    <a:pt x="12862" y="7722"/>
                  </a:lnTo>
                  <a:lnTo>
                    <a:pt x="12862" y="7677"/>
                  </a:lnTo>
                  <a:lnTo>
                    <a:pt x="12907" y="7631"/>
                  </a:lnTo>
                  <a:lnTo>
                    <a:pt x="12930" y="7563"/>
                  </a:lnTo>
                  <a:lnTo>
                    <a:pt x="12952" y="7450"/>
                  </a:lnTo>
                  <a:lnTo>
                    <a:pt x="13043" y="7314"/>
                  </a:lnTo>
                  <a:lnTo>
                    <a:pt x="13088" y="7111"/>
                  </a:lnTo>
                  <a:lnTo>
                    <a:pt x="13088" y="6929"/>
                  </a:lnTo>
                  <a:lnTo>
                    <a:pt x="13111" y="6794"/>
                  </a:lnTo>
                  <a:lnTo>
                    <a:pt x="13133" y="6771"/>
                  </a:lnTo>
                  <a:lnTo>
                    <a:pt x="13133" y="6544"/>
                  </a:lnTo>
                  <a:lnTo>
                    <a:pt x="13133" y="6295"/>
                  </a:lnTo>
                  <a:lnTo>
                    <a:pt x="13133" y="6092"/>
                  </a:lnTo>
                  <a:lnTo>
                    <a:pt x="13133" y="5820"/>
                  </a:lnTo>
                  <a:lnTo>
                    <a:pt x="13133" y="5616"/>
                  </a:lnTo>
                  <a:lnTo>
                    <a:pt x="13133" y="5367"/>
                  </a:lnTo>
                  <a:lnTo>
                    <a:pt x="13133" y="5141"/>
                  </a:lnTo>
                  <a:lnTo>
                    <a:pt x="13111" y="5005"/>
                  </a:lnTo>
                  <a:lnTo>
                    <a:pt x="12862" y="5050"/>
                  </a:lnTo>
                  <a:lnTo>
                    <a:pt x="12681" y="5073"/>
                  </a:lnTo>
                  <a:lnTo>
                    <a:pt x="12499" y="5118"/>
                  </a:lnTo>
                  <a:lnTo>
                    <a:pt x="12409" y="5118"/>
                  </a:lnTo>
                  <a:lnTo>
                    <a:pt x="12341" y="5095"/>
                  </a:lnTo>
                  <a:lnTo>
                    <a:pt x="12296" y="5050"/>
                  </a:lnTo>
                  <a:lnTo>
                    <a:pt x="12250" y="5027"/>
                  </a:lnTo>
                  <a:lnTo>
                    <a:pt x="12228" y="4982"/>
                  </a:lnTo>
                  <a:lnTo>
                    <a:pt x="12250" y="4937"/>
                  </a:lnTo>
                  <a:lnTo>
                    <a:pt x="12296" y="4892"/>
                  </a:lnTo>
                  <a:lnTo>
                    <a:pt x="12296" y="4846"/>
                  </a:lnTo>
                  <a:lnTo>
                    <a:pt x="12318" y="4824"/>
                  </a:lnTo>
                  <a:lnTo>
                    <a:pt x="12341" y="4801"/>
                  </a:lnTo>
                  <a:lnTo>
                    <a:pt x="12341" y="4778"/>
                  </a:lnTo>
                  <a:lnTo>
                    <a:pt x="12318" y="4710"/>
                  </a:lnTo>
                  <a:lnTo>
                    <a:pt x="12318" y="4642"/>
                  </a:lnTo>
                  <a:lnTo>
                    <a:pt x="12318" y="4507"/>
                  </a:lnTo>
                  <a:lnTo>
                    <a:pt x="12318" y="4461"/>
                  </a:lnTo>
                  <a:lnTo>
                    <a:pt x="12250" y="4393"/>
                  </a:lnTo>
                  <a:lnTo>
                    <a:pt x="12137" y="4348"/>
                  </a:lnTo>
                  <a:lnTo>
                    <a:pt x="12047" y="4303"/>
                  </a:lnTo>
                  <a:lnTo>
                    <a:pt x="12001" y="4303"/>
                  </a:lnTo>
                  <a:lnTo>
                    <a:pt x="11888" y="4280"/>
                  </a:lnTo>
                  <a:lnTo>
                    <a:pt x="11730" y="4258"/>
                  </a:lnTo>
                  <a:lnTo>
                    <a:pt x="11684" y="4212"/>
                  </a:lnTo>
                  <a:lnTo>
                    <a:pt x="11571" y="4099"/>
                  </a:lnTo>
                  <a:lnTo>
                    <a:pt x="11526" y="4076"/>
                  </a:lnTo>
                  <a:lnTo>
                    <a:pt x="11299" y="4054"/>
                  </a:lnTo>
                  <a:lnTo>
                    <a:pt x="11209" y="4031"/>
                  </a:lnTo>
                  <a:lnTo>
                    <a:pt x="11164" y="3986"/>
                  </a:lnTo>
                  <a:lnTo>
                    <a:pt x="11096" y="3963"/>
                  </a:lnTo>
                  <a:lnTo>
                    <a:pt x="11073" y="3895"/>
                  </a:lnTo>
                  <a:lnTo>
                    <a:pt x="11073" y="3827"/>
                  </a:lnTo>
                  <a:lnTo>
                    <a:pt x="11050" y="3805"/>
                  </a:lnTo>
                  <a:lnTo>
                    <a:pt x="10779" y="3669"/>
                  </a:lnTo>
                  <a:lnTo>
                    <a:pt x="10733" y="3624"/>
                  </a:lnTo>
                  <a:lnTo>
                    <a:pt x="10688" y="3578"/>
                  </a:lnTo>
                  <a:lnTo>
                    <a:pt x="10688" y="3533"/>
                  </a:lnTo>
                  <a:lnTo>
                    <a:pt x="10688" y="3442"/>
                  </a:lnTo>
                  <a:lnTo>
                    <a:pt x="10688" y="3374"/>
                  </a:lnTo>
                  <a:lnTo>
                    <a:pt x="10665" y="3352"/>
                  </a:lnTo>
                  <a:lnTo>
                    <a:pt x="10552" y="3261"/>
                  </a:lnTo>
                  <a:lnTo>
                    <a:pt x="10303" y="3080"/>
                  </a:lnTo>
                  <a:lnTo>
                    <a:pt x="10031" y="2899"/>
                  </a:lnTo>
                  <a:lnTo>
                    <a:pt x="9782" y="2718"/>
                  </a:lnTo>
                  <a:lnTo>
                    <a:pt x="9511" y="2537"/>
                  </a:lnTo>
                  <a:lnTo>
                    <a:pt x="9262" y="2356"/>
                  </a:lnTo>
                  <a:lnTo>
                    <a:pt x="8990" y="2174"/>
                  </a:lnTo>
                  <a:lnTo>
                    <a:pt x="8741" y="1993"/>
                  </a:lnTo>
                  <a:lnTo>
                    <a:pt x="8469" y="1812"/>
                  </a:lnTo>
                  <a:lnTo>
                    <a:pt x="8220" y="1631"/>
                  </a:lnTo>
                  <a:lnTo>
                    <a:pt x="7948" y="1427"/>
                  </a:lnTo>
                  <a:lnTo>
                    <a:pt x="7699" y="1246"/>
                  </a:lnTo>
                  <a:lnTo>
                    <a:pt x="7427" y="1065"/>
                  </a:lnTo>
                  <a:lnTo>
                    <a:pt x="7178" y="884"/>
                  </a:lnTo>
                  <a:lnTo>
                    <a:pt x="6907" y="703"/>
                  </a:lnTo>
                  <a:lnTo>
                    <a:pt x="6658" y="522"/>
                  </a:lnTo>
                  <a:lnTo>
                    <a:pt x="6386" y="318"/>
                  </a:lnTo>
                  <a:lnTo>
                    <a:pt x="6182" y="159"/>
                  </a:lnTo>
                  <a:lnTo>
                    <a:pt x="593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>
              <a:off x="5851775" y="3326750"/>
              <a:ext cx="1725" cy="1150"/>
            </a:xfrm>
            <a:custGeom>
              <a:rect b="b" l="l" r="r" t="t"/>
              <a:pathLst>
                <a:path extrusionOk="0" h="46" w="69">
                  <a:moveTo>
                    <a:pt x="24" y="0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24" y="23"/>
                  </a:lnTo>
                  <a:lnTo>
                    <a:pt x="69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5428925" y="3189200"/>
              <a:ext cx="178350" cy="392300"/>
            </a:xfrm>
            <a:custGeom>
              <a:rect b="b" l="l" r="r" t="t"/>
              <a:pathLst>
                <a:path extrusionOk="0" h="15692" w="7134">
                  <a:moveTo>
                    <a:pt x="590" y="7336"/>
                  </a:moveTo>
                  <a:lnTo>
                    <a:pt x="590" y="7404"/>
                  </a:lnTo>
                  <a:lnTo>
                    <a:pt x="635" y="7517"/>
                  </a:lnTo>
                  <a:lnTo>
                    <a:pt x="680" y="7540"/>
                  </a:lnTo>
                  <a:lnTo>
                    <a:pt x="658" y="7472"/>
                  </a:lnTo>
                  <a:lnTo>
                    <a:pt x="612" y="7359"/>
                  </a:lnTo>
                  <a:lnTo>
                    <a:pt x="590" y="7336"/>
                  </a:lnTo>
                  <a:close/>
                  <a:moveTo>
                    <a:pt x="975" y="7449"/>
                  </a:moveTo>
                  <a:lnTo>
                    <a:pt x="975" y="7495"/>
                  </a:lnTo>
                  <a:lnTo>
                    <a:pt x="997" y="7563"/>
                  </a:lnTo>
                  <a:lnTo>
                    <a:pt x="1065" y="7608"/>
                  </a:lnTo>
                  <a:lnTo>
                    <a:pt x="1042" y="7495"/>
                  </a:lnTo>
                  <a:lnTo>
                    <a:pt x="975" y="7449"/>
                  </a:lnTo>
                  <a:close/>
                  <a:moveTo>
                    <a:pt x="1224" y="7766"/>
                  </a:moveTo>
                  <a:lnTo>
                    <a:pt x="1201" y="7789"/>
                  </a:lnTo>
                  <a:lnTo>
                    <a:pt x="1156" y="7834"/>
                  </a:lnTo>
                  <a:lnTo>
                    <a:pt x="1178" y="7857"/>
                  </a:lnTo>
                  <a:lnTo>
                    <a:pt x="1224" y="7880"/>
                  </a:lnTo>
                  <a:lnTo>
                    <a:pt x="1246" y="7970"/>
                  </a:lnTo>
                  <a:lnTo>
                    <a:pt x="1292" y="7993"/>
                  </a:lnTo>
                  <a:lnTo>
                    <a:pt x="1359" y="7970"/>
                  </a:lnTo>
                  <a:lnTo>
                    <a:pt x="1382" y="7925"/>
                  </a:lnTo>
                  <a:lnTo>
                    <a:pt x="1405" y="7902"/>
                  </a:lnTo>
                  <a:lnTo>
                    <a:pt x="1405" y="7880"/>
                  </a:lnTo>
                  <a:lnTo>
                    <a:pt x="1337" y="7834"/>
                  </a:lnTo>
                  <a:lnTo>
                    <a:pt x="1314" y="7834"/>
                  </a:lnTo>
                  <a:lnTo>
                    <a:pt x="1224" y="7766"/>
                  </a:lnTo>
                  <a:close/>
                  <a:moveTo>
                    <a:pt x="1133" y="8333"/>
                  </a:moveTo>
                  <a:lnTo>
                    <a:pt x="1042" y="8355"/>
                  </a:lnTo>
                  <a:lnTo>
                    <a:pt x="1110" y="8446"/>
                  </a:lnTo>
                  <a:lnTo>
                    <a:pt x="1178" y="8514"/>
                  </a:lnTo>
                  <a:lnTo>
                    <a:pt x="1201" y="8491"/>
                  </a:lnTo>
                  <a:lnTo>
                    <a:pt x="1224" y="8468"/>
                  </a:lnTo>
                  <a:lnTo>
                    <a:pt x="1246" y="8400"/>
                  </a:lnTo>
                  <a:lnTo>
                    <a:pt x="1246" y="8355"/>
                  </a:lnTo>
                  <a:lnTo>
                    <a:pt x="1133" y="8333"/>
                  </a:lnTo>
                  <a:close/>
                  <a:moveTo>
                    <a:pt x="4235" y="10302"/>
                  </a:moveTo>
                  <a:lnTo>
                    <a:pt x="4212" y="10348"/>
                  </a:lnTo>
                  <a:lnTo>
                    <a:pt x="4212" y="10461"/>
                  </a:lnTo>
                  <a:lnTo>
                    <a:pt x="4258" y="10529"/>
                  </a:lnTo>
                  <a:lnTo>
                    <a:pt x="4280" y="10506"/>
                  </a:lnTo>
                  <a:lnTo>
                    <a:pt x="4303" y="10393"/>
                  </a:lnTo>
                  <a:lnTo>
                    <a:pt x="4303" y="10370"/>
                  </a:lnTo>
                  <a:lnTo>
                    <a:pt x="4303" y="10348"/>
                  </a:lnTo>
                  <a:lnTo>
                    <a:pt x="4280" y="10325"/>
                  </a:lnTo>
                  <a:lnTo>
                    <a:pt x="4258" y="10302"/>
                  </a:lnTo>
                  <a:close/>
                  <a:moveTo>
                    <a:pt x="1926" y="10552"/>
                  </a:moveTo>
                  <a:lnTo>
                    <a:pt x="1880" y="10597"/>
                  </a:lnTo>
                  <a:lnTo>
                    <a:pt x="1835" y="10665"/>
                  </a:lnTo>
                  <a:lnTo>
                    <a:pt x="1744" y="10733"/>
                  </a:lnTo>
                  <a:lnTo>
                    <a:pt x="1767" y="10846"/>
                  </a:lnTo>
                  <a:lnTo>
                    <a:pt x="1835" y="10755"/>
                  </a:lnTo>
                  <a:lnTo>
                    <a:pt x="1903" y="10710"/>
                  </a:lnTo>
                  <a:lnTo>
                    <a:pt x="1948" y="10597"/>
                  </a:lnTo>
                  <a:lnTo>
                    <a:pt x="1926" y="10552"/>
                  </a:lnTo>
                  <a:close/>
                  <a:moveTo>
                    <a:pt x="2107" y="10778"/>
                  </a:moveTo>
                  <a:lnTo>
                    <a:pt x="2039" y="10869"/>
                  </a:lnTo>
                  <a:lnTo>
                    <a:pt x="2061" y="10891"/>
                  </a:lnTo>
                  <a:lnTo>
                    <a:pt x="2084" y="10869"/>
                  </a:lnTo>
                  <a:lnTo>
                    <a:pt x="2107" y="10801"/>
                  </a:lnTo>
                  <a:lnTo>
                    <a:pt x="2107" y="10778"/>
                  </a:lnTo>
                  <a:close/>
                  <a:moveTo>
                    <a:pt x="4824" y="12997"/>
                  </a:moveTo>
                  <a:lnTo>
                    <a:pt x="4824" y="13020"/>
                  </a:lnTo>
                  <a:lnTo>
                    <a:pt x="4824" y="13087"/>
                  </a:lnTo>
                  <a:lnTo>
                    <a:pt x="4824" y="13155"/>
                  </a:lnTo>
                  <a:lnTo>
                    <a:pt x="4869" y="13223"/>
                  </a:lnTo>
                  <a:lnTo>
                    <a:pt x="4869" y="13087"/>
                  </a:lnTo>
                  <a:lnTo>
                    <a:pt x="4869" y="13042"/>
                  </a:lnTo>
                  <a:lnTo>
                    <a:pt x="4846" y="13020"/>
                  </a:lnTo>
                  <a:lnTo>
                    <a:pt x="4824" y="12997"/>
                  </a:lnTo>
                  <a:close/>
                  <a:moveTo>
                    <a:pt x="4869" y="13427"/>
                  </a:moveTo>
                  <a:lnTo>
                    <a:pt x="4869" y="13472"/>
                  </a:lnTo>
                  <a:lnTo>
                    <a:pt x="4892" y="13563"/>
                  </a:lnTo>
                  <a:lnTo>
                    <a:pt x="4869" y="13699"/>
                  </a:lnTo>
                  <a:lnTo>
                    <a:pt x="4937" y="13699"/>
                  </a:lnTo>
                  <a:lnTo>
                    <a:pt x="4982" y="13586"/>
                  </a:lnTo>
                  <a:lnTo>
                    <a:pt x="5005" y="13518"/>
                  </a:lnTo>
                  <a:lnTo>
                    <a:pt x="4960" y="13518"/>
                  </a:lnTo>
                  <a:lnTo>
                    <a:pt x="4960" y="13495"/>
                  </a:lnTo>
                  <a:lnTo>
                    <a:pt x="4937" y="13450"/>
                  </a:lnTo>
                  <a:lnTo>
                    <a:pt x="4869" y="13427"/>
                  </a:lnTo>
                  <a:close/>
                  <a:moveTo>
                    <a:pt x="4620" y="13654"/>
                  </a:moveTo>
                  <a:lnTo>
                    <a:pt x="4575" y="13699"/>
                  </a:lnTo>
                  <a:lnTo>
                    <a:pt x="4575" y="13721"/>
                  </a:lnTo>
                  <a:lnTo>
                    <a:pt x="4620" y="13744"/>
                  </a:lnTo>
                  <a:lnTo>
                    <a:pt x="4665" y="13699"/>
                  </a:lnTo>
                  <a:lnTo>
                    <a:pt x="4665" y="13654"/>
                  </a:lnTo>
                  <a:close/>
                  <a:moveTo>
                    <a:pt x="4665" y="13744"/>
                  </a:moveTo>
                  <a:lnTo>
                    <a:pt x="4643" y="13789"/>
                  </a:lnTo>
                  <a:lnTo>
                    <a:pt x="4688" y="13835"/>
                  </a:lnTo>
                  <a:lnTo>
                    <a:pt x="4711" y="13857"/>
                  </a:lnTo>
                  <a:lnTo>
                    <a:pt x="4733" y="13857"/>
                  </a:lnTo>
                  <a:lnTo>
                    <a:pt x="4711" y="13812"/>
                  </a:lnTo>
                  <a:lnTo>
                    <a:pt x="4711" y="13789"/>
                  </a:lnTo>
                  <a:lnTo>
                    <a:pt x="4733" y="13767"/>
                  </a:lnTo>
                  <a:lnTo>
                    <a:pt x="4711" y="13744"/>
                  </a:lnTo>
                  <a:close/>
                  <a:moveTo>
                    <a:pt x="4982" y="13903"/>
                  </a:moveTo>
                  <a:lnTo>
                    <a:pt x="4982" y="13925"/>
                  </a:lnTo>
                  <a:lnTo>
                    <a:pt x="5005" y="14061"/>
                  </a:lnTo>
                  <a:lnTo>
                    <a:pt x="5028" y="14061"/>
                  </a:lnTo>
                  <a:lnTo>
                    <a:pt x="5073" y="14038"/>
                  </a:lnTo>
                  <a:lnTo>
                    <a:pt x="5118" y="14016"/>
                  </a:lnTo>
                  <a:lnTo>
                    <a:pt x="5050" y="13971"/>
                  </a:lnTo>
                  <a:lnTo>
                    <a:pt x="4982" y="13903"/>
                  </a:lnTo>
                  <a:close/>
                  <a:moveTo>
                    <a:pt x="4620" y="14084"/>
                  </a:moveTo>
                  <a:lnTo>
                    <a:pt x="4643" y="14220"/>
                  </a:lnTo>
                  <a:lnTo>
                    <a:pt x="4688" y="14265"/>
                  </a:lnTo>
                  <a:lnTo>
                    <a:pt x="4688" y="14220"/>
                  </a:lnTo>
                  <a:lnTo>
                    <a:pt x="4688" y="14197"/>
                  </a:lnTo>
                  <a:lnTo>
                    <a:pt x="4665" y="14174"/>
                  </a:lnTo>
                  <a:lnTo>
                    <a:pt x="4620" y="14084"/>
                  </a:lnTo>
                  <a:close/>
                  <a:moveTo>
                    <a:pt x="5050" y="14129"/>
                  </a:moveTo>
                  <a:lnTo>
                    <a:pt x="4914" y="14152"/>
                  </a:lnTo>
                  <a:lnTo>
                    <a:pt x="4937" y="14197"/>
                  </a:lnTo>
                  <a:lnTo>
                    <a:pt x="4937" y="14220"/>
                  </a:lnTo>
                  <a:lnTo>
                    <a:pt x="4960" y="14333"/>
                  </a:lnTo>
                  <a:lnTo>
                    <a:pt x="4982" y="14333"/>
                  </a:lnTo>
                  <a:lnTo>
                    <a:pt x="5050" y="14355"/>
                  </a:lnTo>
                  <a:lnTo>
                    <a:pt x="5073" y="14174"/>
                  </a:lnTo>
                  <a:lnTo>
                    <a:pt x="5050" y="14129"/>
                  </a:lnTo>
                  <a:close/>
                  <a:moveTo>
                    <a:pt x="4869" y="14152"/>
                  </a:moveTo>
                  <a:lnTo>
                    <a:pt x="4846" y="14174"/>
                  </a:lnTo>
                  <a:lnTo>
                    <a:pt x="4801" y="14265"/>
                  </a:lnTo>
                  <a:lnTo>
                    <a:pt x="4779" y="14333"/>
                  </a:lnTo>
                  <a:lnTo>
                    <a:pt x="4779" y="14401"/>
                  </a:lnTo>
                  <a:lnTo>
                    <a:pt x="4779" y="14423"/>
                  </a:lnTo>
                  <a:lnTo>
                    <a:pt x="4801" y="14423"/>
                  </a:lnTo>
                  <a:lnTo>
                    <a:pt x="4801" y="14401"/>
                  </a:lnTo>
                  <a:lnTo>
                    <a:pt x="4824" y="14355"/>
                  </a:lnTo>
                  <a:lnTo>
                    <a:pt x="4846" y="14310"/>
                  </a:lnTo>
                  <a:lnTo>
                    <a:pt x="4869" y="14197"/>
                  </a:lnTo>
                  <a:lnTo>
                    <a:pt x="4869" y="14152"/>
                  </a:lnTo>
                  <a:close/>
                  <a:moveTo>
                    <a:pt x="5050" y="14718"/>
                  </a:moveTo>
                  <a:lnTo>
                    <a:pt x="5005" y="14808"/>
                  </a:lnTo>
                  <a:lnTo>
                    <a:pt x="5050" y="14808"/>
                  </a:lnTo>
                  <a:lnTo>
                    <a:pt x="5050" y="14718"/>
                  </a:lnTo>
                  <a:close/>
                  <a:moveTo>
                    <a:pt x="4733" y="14808"/>
                  </a:moveTo>
                  <a:lnTo>
                    <a:pt x="4688" y="14876"/>
                  </a:lnTo>
                  <a:lnTo>
                    <a:pt x="4688" y="14876"/>
                  </a:lnTo>
                  <a:lnTo>
                    <a:pt x="4756" y="14854"/>
                  </a:lnTo>
                  <a:lnTo>
                    <a:pt x="4801" y="14922"/>
                  </a:lnTo>
                  <a:lnTo>
                    <a:pt x="4824" y="14989"/>
                  </a:lnTo>
                  <a:lnTo>
                    <a:pt x="4846" y="14989"/>
                  </a:lnTo>
                  <a:lnTo>
                    <a:pt x="4846" y="14967"/>
                  </a:lnTo>
                  <a:lnTo>
                    <a:pt x="4779" y="14808"/>
                  </a:lnTo>
                  <a:close/>
                  <a:moveTo>
                    <a:pt x="4303" y="0"/>
                  </a:moveTo>
                  <a:lnTo>
                    <a:pt x="4258" y="23"/>
                  </a:lnTo>
                  <a:lnTo>
                    <a:pt x="4235" y="68"/>
                  </a:lnTo>
                  <a:lnTo>
                    <a:pt x="4212" y="91"/>
                  </a:lnTo>
                  <a:lnTo>
                    <a:pt x="4167" y="159"/>
                  </a:lnTo>
                  <a:lnTo>
                    <a:pt x="4122" y="249"/>
                  </a:lnTo>
                  <a:lnTo>
                    <a:pt x="4077" y="272"/>
                  </a:lnTo>
                  <a:lnTo>
                    <a:pt x="4077" y="340"/>
                  </a:lnTo>
                  <a:lnTo>
                    <a:pt x="4077" y="408"/>
                  </a:lnTo>
                  <a:lnTo>
                    <a:pt x="4099" y="453"/>
                  </a:lnTo>
                  <a:lnTo>
                    <a:pt x="4099" y="498"/>
                  </a:lnTo>
                  <a:lnTo>
                    <a:pt x="4099" y="521"/>
                  </a:lnTo>
                  <a:lnTo>
                    <a:pt x="4077" y="566"/>
                  </a:lnTo>
                  <a:lnTo>
                    <a:pt x="4009" y="566"/>
                  </a:lnTo>
                  <a:lnTo>
                    <a:pt x="3963" y="611"/>
                  </a:lnTo>
                  <a:lnTo>
                    <a:pt x="3873" y="679"/>
                  </a:lnTo>
                  <a:lnTo>
                    <a:pt x="3805" y="747"/>
                  </a:lnTo>
                  <a:lnTo>
                    <a:pt x="3760" y="793"/>
                  </a:lnTo>
                  <a:lnTo>
                    <a:pt x="3737" y="838"/>
                  </a:lnTo>
                  <a:lnTo>
                    <a:pt x="3737" y="906"/>
                  </a:lnTo>
                  <a:lnTo>
                    <a:pt x="3760" y="974"/>
                  </a:lnTo>
                  <a:lnTo>
                    <a:pt x="3918" y="1223"/>
                  </a:lnTo>
                  <a:lnTo>
                    <a:pt x="3918" y="1268"/>
                  </a:lnTo>
                  <a:lnTo>
                    <a:pt x="3850" y="1268"/>
                  </a:lnTo>
                  <a:lnTo>
                    <a:pt x="3782" y="1245"/>
                  </a:lnTo>
                  <a:lnTo>
                    <a:pt x="3737" y="1200"/>
                  </a:lnTo>
                  <a:lnTo>
                    <a:pt x="3669" y="1110"/>
                  </a:lnTo>
                  <a:lnTo>
                    <a:pt x="3624" y="1064"/>
                  </a:lnTo>
                  <a:lnTo>
                    <a:pt x="3556" y="1064"/>
                  </a:lnTo>
                  <a:lnTo>
                    <a:pt x="3261" y="1110"/>
                  </a:lnTo>
                  <a:lnTo>
                    <a:pt x="3194" y="1132"/>
                  </a:lnTo>
                  <a:lnTo>
                    <a:pt x="3080" y="1177"/>
                  </a:lnTo>
                  <a:lnTo>
                    <a:pt x="3012" y="1245"/>
                  </a:lnTo>
                  <a:lnTo>
                    <a:pt x="2967" y="1313"/>
                  </a:lnTo>
                  <a:lnTo>
                    <a:pt x="2899" y="1359"/>
                  </a:lnTo>
                  <a:lnTo>
                    <a:pt x="2831" y="1404"/>
                  </a:lnTo>
                  <a:lnTo>
                    <a:pt x="2605" y="1585"/>
                  </a:lnTo>
                  <a:lnTo>
                    <a:pt x="2492" y="1653"/>
                  </a:lnTo>
                  <a:lnTo>
                    <a:pt x="2401" y="1676"/>
                  </a:lnTo>
                  <a:lnTo>
                    <a:pt x="2333" y="1721"/>
                  </a:lnTo>
                  <a:lnTo>
                    <a:pt x="2310" y="1789"/>
                  </a:lnTo>
                  <a:lnTo>
                    <a:pt x="2288" y="1834"/>
                  </a:lnTo>
                  <a:lnTo>
                    <a:pt x="2288" y="1947"/>
                  </a:lnTo>
                  <a:lnTo>
                    <a:pt x="2288" y="2083"/>
                  </a:lnTo>
                  <a:lnTo>
                    <a:pt x="2333" y="2174"/>
                  </a:lnTo>
                  <a:lnTo>
                    <a:pt x="2333" y="2196"/>
                  </a:lnTo>
                  <a:lnTo>
                    <a:pt x="2356" y="2219"/>
                  </a:lnTo>
                  <a:lnTo>
                    <a:pt x="2310" y="2264"/>
                  </a:lnTo>
                  <a:lnTo>
                    <a:pt x="2265" y="2310"/>
                  </a:lnTo>
                  <a:lnTo>
                    <a:pt x="2243" y="2332"/>
                  </a:lnTo>
                  <a:lnTo>
                    <a:pt x="2243" y="2445"/>
                  </a:lnTo>
                  <a:lnTo>
                    <a:pt x="2197" y="2513"/>
                  </a:lnTo>
                  <a:lnTo>
                    <a:pt x="2129" y="2604"/>
                  </a:lnTo>
                  <a:lnTo>
                    <a:pt x="2061" y="2672"/>
                  </a:lnTo>
                  <a:lnTo>
                    <a:pt x="1971" y="2717"/>
                  </a:lnTo>
                  <a:lnTo>
                    <a:pt x="1948" y="2762"/>
                  </a:lnTo>
                  <a:lnTo>
                    <a:pt x="1903" y="2853"/>
                  </a:lnTo>
                  <a:lnTo>
                    <a:pt x="1880" y="2921"/>
                  </a:lnTo>
                  <a:lnTo>
                    <a:pt x="1880" y="2944"/>
                  </a:lnTo>
                  <a:lnTo>
                    <a:pt x="1903" y="2966"/>
                  </a:lnTo>
                  <a:lnTo>
                    <a:pt x="1926" y="2989"/>
                  </a:lnTo>
                  <a:lnTo>
                    <a:pt x="1993" y="3012"/>
                  </a:lnTo>
                  <a:lnTo>
                    <a:pt x="2016" y="3034"/>
                  </a:lnTo>
                  <a:lnTo>
                    <a:pt x="2016" y="3079"/>
                  </a:lnTo>
                  <a:lnTo>
                    <a:pt x="1971" y="3193"/>
                  </a:lnTo>
                  <a:lnTo>
                    <a:pt x="1903" y="3329"/>
                  </a:lnTo>
                  <a:lnTo>
                    <a:pt x="1835" y="3442"/>
                  </a:lnTo>
                  <a:lnTo>
                    <a:pt x="1767" y="3555"/>
                  </a:lnTo>
                  <a:lnTo>
                    <a:pt x="1744" y="3578"/>
                  </a:lnTo>
                  <a:lnTo>
                    <a:pt x="1676" y="3713"/>
                  </a:lnTo>
                  <a:lnTo>
                    <a:pt x="1631" y="3895"/>
                  </a:lnTo>
                  <a:lnTo>
                    <a:pt x="1586" y="4008"/>
                  </a:lnTo>
                  <a:lnTo>
                    <a:pt x="1541" y="4098"/>
                  </a:lnTo>
                  <a:lnTo>
                    <a:pt x="1495" y="4098"/>
                  </a:lnTo>
                  <a:lnTo>
                    <a:pt x="1450" y="4076"/>
                  </a:lnTo>
                  <a:lnTo>
                    <a:pt x="1337" y="4030"/>
                  </a:lnTo>
                  <a:lnTo>
                    <a:pt x="1246" y="4008"/>
                  </a:lnTo>
                  <a:lnTo>
                    <a:pt x="1201" y="3985"/>
                  </a:lnTo>
                  <a:lnTo>
                    <a:pt x="1156" y="3985"/>
                  </a:lnTo>
                  <a:lnTo>
                    <a:pt x="1110" y="4008"/>
                  </a:lnTo>
                  <a:lnTo>
                    <a:pt x="1020" y="4008"/>
                  </a:lnTo>
                  <a:lnTo>
                    <a:pt x="929" y="3917"/>
                  </a:lnTo>
                  <a:lnTo>
                    <a:pt x="907" y="3940"/>
                  </a:lnTo>
                  <a:lnTo>
                    <a:pt x="907" y="3963"/>
                  </a:lnTo>
                  <a:lnTo>
                    <a:pt x="952" y="4189"/>
                  </a:lnTo>
                  <a:lnTo>
                    <a:pt x="975" y="4257"/>
                  </a:lnTo>
                  <a:lnTo>
                    <a:pt x="975" y="4393"/>
                  </a:lnTo>
                  <a:lnTo>
                    <a:pt x="952" y="4551"/>
                  </a:lnTo>
                  <a:lnTo>
                    <a:pt x="952" y="4732"/>
                  </a:lnTo>
                  <a:lnTo>
                    <a:pt x="929" y="4778"/>
                  </a:lnTo>
                  <a:lnTo>
                    <a:pt x="907" y="4823"/>
                  </a:lnTo>
                  <a:lnTo>
                    <a:pt x="861" y="4846"/>
                  </a:lnTo>
                  <a:lnTo>
                    <a:pt x="816" y="4823"/>
                  </a:lnTo>
                  <a:lnTo>
                    <a:pt x="793" y="4823"/>
                  </a:lnTo>
                  <a:lnTo>
                    <a:pt x="771" y="4846"/>
                  </a:lnTo>
                  <a:lnTo>
                    <a:pt x="771" y="4936"/>
                  </a:lnTo>
                  <a:lnTo>
                    <a:pt x="748" y="5027"/>
                  </a:lnTo>
                  <a:lnTo>
                    <a:pt x="725" y="5095"/>
                  </a:lnTo>
                  <a:lnTo>
                    <a:pt x="725" y="5163"/>
                  </a:lnTo>
                  <a:lnTo>
                    <a:pt x="725" y="5231"/>
                  </a:lnTo>
                  <a:lnTo>
                    <a:pt x="771" y="5412"/>
                  </a:lnTo>
                  <a:lnTo>
                    <a:pt x="771" y="5457"/>
                  </a:lnTo>
                  <a:lnTo>
                    <a:pt x="771" y="5502"/>
                  </a:lnTo>
                  <a:lnTo>
                    <a:pt x="748" y="5525"/>
                  </a:lnTo>
                  <a:lnTo>
                    <a:pt x="703" y="5525"/>
                  </a:lnTo>
                  <a:lnTo>
                    <a:pt x="680" y="5548"/>
                  </a:lnTo>
                  <a:lnTo>
                    <a:pt x="680" y="5593"/>
                  </a:lnTo>
                  <a:lnTo>
                    <a:pt x="635" y="5706"/>
                  </a:lnTo>
                  <a:lnTo>
                    <a:pt x="544" y="5706"/>
                  </a:lnTo>
                  <a:lnTo>
                    <a:pt x="476" y="5615"/>
                  </a:lnTo>
                  <a:lnTo>
                    <a:pt x="431" y="5593"/>
                  </a:lnTo>
                  <a:lnTo>
                    <a:pt x="408" y="5593"/>
                  </a:lnTo>
                  <a:lnTo>
                    <a:pt x="386" y="5615"/>
                  </a:lnTo>
                  <a:lnTo>
                    <a:pt x="386" y="5661"/>
                  </a:lnTo>
                  <a:lnTo>
                    <a:pt x="363" y="5706"/>
                  </a:lnTo>
                  <a:lnTo>
                    <a:pt x="318" y="5729"/>
                  </a:lnTo>
                  <a:lnTo>
                    <a:pt x="318" y="5751"/>
                  </a:lnTo>
                  <a:lnTo>
                    <a:pt x="318" y="6046"/>
                  </a:lnTo>
                  <a:lnTo>
                    <a:pt x="318" y="6159"/>
                  </a:lnTo>
                  <a:lnTo>
                    <a:pt x="363" y="6249"/>
                  </a:lnTo>
                  <a:lnTo>
                    <a:pt x="363" y="6295"/>
                  </a:lnTo>
                  <a:lnTo>
                    <a:pt x="341" y="6317"/>
                  </a:lnTo>
                  <a:lnTo>
                    <a:pt x="318" y="6340"/>
                  </a:lnTo>
                  <a:lnTo>
                    <a:pt x="295" y="6295"/>
                  </a:lnTo>
                  <a:lnTo>
                    <a:pt x="227" y="6249"/>
                  </a:lnTo>
                  <a:lnTo>
                    <a:pt x="159" y="6204"/>
                  </a:lnTo>
                  <a:lnTo>
                    <a:pt x="114" y="6182"/>
                  </a:lnTo>
                  <a:lnTo>
                    <a:pt x="69" y="6204"/>
                  </a:lnTo>
                  <a:lnTo>
                    <a:pt x="24" y="6249"/>
                  </a:lnTo>
                  <a:lnTo>
                    <a:pt x="1" y="6317"/>
                  </a:lnTo>
                  <a:lnTo>
                    <a:pt x="1" y="6385"/>
                  </a:lnTo>
                  <a:lnTo>
                    <a:pt x="24" y="6453"/>
                  </a:lnTo>
                  <a:lnTo>
                    <a:pt x="69" y="6498"/>
                  </a:lnTo>
                  <a:lnTo>
                    <a:pt x="69" y="6544"/>
                  </a:lnTo>
                  <a:lnTo>
                    <a:pt x="92" y="6612"/>
                  </a:lnTo>
                  <a:lnTo>
                    <a:pt x="114" y="6680"/>
                  </a:lnTo>
                  <a:lnTo>
                    <a:pt x="114" y="6725"/>
                  </a:lnTo>
                  <a:lnTo>
                    <a:pt x="159" y="6793"/>
                  </a:lnTo>
                  <a:lnTo>
                    <a:pt x="341" y="6997"/>
                  </a:lnTo>
                  <a:lnTo>
                    <a:pt x="431" y="7155"/>
                  </a:lnTo>
                  <a:lnTo>
                    <a:pt x="431" y="7019"/>
                  </a:lnTo>
                  <a:lnTo>
                    <a:pt x="431" y="6929"/>
                  </a:lnTo>
                  <a:lnTo>
                    <a:pt x="476" y="6997"/>
                  </a:lnTo>
                  <a:lnTo>
                    <a:pt x="544" y="7042"/>
                  </a:lnTo>
                  <a:lnTo>
                    <a:pt x="567" y="7110"/>
                  </a:lnTo>
                  <a:lnTo>
                    <a:pt x="544" y="7155"/>
                  </a:lnTo>
                  <a:lnTo>
                    <a:pt x="522" y="7155"/>
                  </a:lnTo>
                  <a:lnTo>
                    <a:pt x="476" y="7223"/>
                  </a:lnTo>
                  <a:lnTo>
                    <a:pt x="522" y="7246"/>
                  </a:lnTo>
                  <a:lnTo>
                    <a:pt x="567" y="7268"/>
                  </a:lnTo>
                  <a:lnTo>
                    <a:pt x="635" y="7155"/>
                  </a:lnTo>
                  <a:lnTo>
                    <a:pt x="658" y="7110"/>
                  </a:lnTo>
                  <a:lnTo>
                    <a:pt x="680" y="7065"/>
                  </a:lnTo>
                  <a:lnTo>
                    <a:pt x="703" y="7087"/>
                  </a:lnTo>
                  <a:lnTo>
                    <a:pt x="658" y="7246"/>
                  </a:lnTo>
                  <a:lnTo>
                    <a:pt x="725" y="7246"/>
                  </a:lnTo>
                  <a:lnTo>
                    <a:pt x="680" y="7291"/>
                  </a:lnTo>
                  <a:lnTo>
                    <a:pt x="658" y="7336"/>
                  </a:lnTo>
                  <a:lnTo>
                    <a:pt x="748" y="7517"/>
                  </a:lnTo>
                  <a:lnTo>
                    <a:pt x="793" y="7517"/>
                  </a:lnTo>
                  <a:lnTo>
                    <a:pt x="816" y="7495"/>
                  </a:lnTo>
                  <a:lnTo>
                    <a:pt x="771" y="7359"/>
                  </a:lnTo>
                  <a:lnTo>
                    <a:pt x="861" y="7336"/>
                  </a:lnTo>
                  <a:lnTo>
                    <a:pt x="929" y="7359"/>
                  </a:lnTo>
                  <a:lnTo>
                    <a:pt x="975" y="7359"/>
                  </a:lnTo>
                  <a:lnTo>
                    <a:pt x="997" y="7404"/>
                  </a:lnTo>
                  <a:lnTo>
                    <a:pt x="1110" y="7472"/>
                  </a:lnTo>
                  <a:lnTo>
                    <a:pt x="1224" y="7472"/>
                  </a:lnTo>
                  <a:lnTo>
                    <a:pt x="1178" y="7517"/>
                  </a:lnTo>
                  <a:lnTo>
                    <a:pt x="1133" y="7585"/>
                  </a:lnTo>
                  <a:lnTo>
                    <a:pt x="1178" y="7631"/>
                  </a:lnTo>
                  <a:lnTo>
                    <a:pt x="1246" y="7653"/>
                  </a:lnTo>
                  <a:lnTo>
                    <a:pt x="1246" y="7699"/>
                  </a:lnTo>
                  <a:lnTo>
                    <a:pt x="1269" y="7721"/>
                  </a:lnTo>
                  <a:lnTo>
                    <a:pt x="1314" y="7789"/>
                  </a:lnTo>
                  <a:lnTo>
                    <a:pt x="1359" y="7812"/>
                  </a:lnTo>
                  <a:lnTo>
                    <a:pt x="1405" y="7834"/>
                  </a:lnTo>
                  <a:lnTo>
                    <a:pt x="1450" y="7880"/>
                  </a:lnTo>
                  <a:lnTo>
                    <a:pt x="1405" y="7970"/>
                  </a:lnTo>
                  <a:lnTo>
                    <a:pt x="1359" y="8016"/>
                  </a:lnTo>
                  <a:lnTo>
                    <a:pt x="1314" y="8038"/>
                  </a:lnTo>
                  <a:lnTo>
                    <a:pt x="1224" y="8016"/>
                  </a:lnTo>
                  <a:lnTo>
                    <a:pt x="1110" y="7902"/>
                  </a:lnTo>
                  <a:lnTo>
                    <a:pt x="1065" y="7902"/>
                  </a:lnTo>
                  <a:lnTo>
                    <a:pt x="1042" y="7925"/>
                  </a:lnTo>
                  <a:lnTo>
                    <a:pt x="1133" y="8083"/>
                  </a:lnTo>
                  <a:lnTo>
                    <a:pt x="1201" y="8219"/>
                  </a:lnTo>
                  <a:lnTo>
                    <a:pt x="1292" y="8265"/>
                  </a:lnTo>
                  <a:lnTo>
                    <a:pt x="1382" y="8333"/>
                  </a:lnTo>
                  <a:lnTo>
                    <a:pt x="1405" y="8265"/>
                  </a:lnTo>
                  <a:lnTo>
                    <a:pt x="1427" y="8242"/>
                  </a:lnTo>
                  <a:lnTo>
                    <a:pt x="1405" y="8106"/>
                  </a:lnTo>
                  <a:lnTo>
                    <a:pt x="1450" y="8083"/>
                  </a:lnTo>
                  <a:lnTo>
                    <a:pt x="1473" y="8016"/>
                  </a:lnTo>
                  <a:lnTo>
                    <a:pt x="1473" y="8106"/>
                  </a:lnTo>
                  <a:lnTo>
                    <a:pt x="1495" y="8333"/>
                  </a:lnTo>
                  <a:lnTo>
                    <a:pt x="1518" y="8355"/>
                  </a:lnTo>
                  <a:lnTo>
                    <a:pt x="1631" y="8446"/>
                  </a:lnTo>
                  <a:lnTo>
                    <a:pt x="1586" y="8468"/>
                  </a:lnTo>
                  <a:lnTo>
                    <a:pt x="1654" y="8559"/>
                  </a:lnTo>
                  <a:lnTo>
                    <a:pt x="1654" y="8650"/>
                  </a:lnTo>
                  <a:lnTo>
                    <a:pt x="1790" y="8899"/>
                  </a:lnTo>
                  <a:lnTo>
                    <a:pt x="1835" y="9216"/>
                  </a:lnTo>
                  <a:lnTo>
                    <a:pt x="1903" y="9329"/>
                  </a:lnTo>
                  <a:lnTo>
                    <a:pt x="1926" y="9419"/>
                  </a:lnTo>
                  <a:lnTo>
                    <a:pt x="1903" y="9646"/>
                  </a:lnTo>
                  <a:lnTo>
                    <a:pt x="1835" y="9759"/>
                  </a:lnTo>
                  <a:lnTo>
                    <a:pt x="1812" y="9782"/>
                  </a:lnTo>
                  <a:lnTo>
                    <a:pt x="1812" y="9940"/>
                  </a:lnTo>
                  <a:lnTo>
                    <a:pt x="1767" y="10008"/>
                  </a:lnTo>
                  <a:lnTo>
                    <a:pt x="1722" y="10189"/>
                  </a:lnTo>
                  <a:lnTo>
                    <a:pt x="1699" y="10257"/>
                  </a:lnTo>
                  <a:lnTo>
                    <a:pt x="1654" y="10302"/>
                  </a:lnTo>
                  <a:lnTo>
                    <a:pt x="1609" y="10619"/>
                  </a:lnTo>
                  <a:lnTo>
                    <a:pt x="1631" y="10710"/>
                  </a:lnTo>
                  <a:lnTo>
                    <a:pt x="1676" y="10710"/>
                  </a:lnTo>
                  <a:lnTo>
                    <a:pt x="1790" y="10642"/>
                  </a:lnTo>
                  <a:lnTo>
                    <a:pt x="1835" y="10574"/>
                  </a:lnTo>
                  <a:lnTo>
                    <a:pt x="1903" y="10484"/>
                  </a:lnTo>
                  <a:lnTo>
                    <a:pt x="1948" y="10461"/>
                  </a:lnTo>
                  <a:lnTo>
                    <a:pt x="1971" y="10438"/>
                  </a:lnTo>
                  <a:lnTo>
                    <a:pt x="1993" y="10370"/>
                  </a:lnTo>
                  <a:lnTo>
                    <a:pt x="2016" y="10302"/>
                  </a:lnTo>
                  <a:lnTo>
                    <a:pt x="2016" y="10348"/>
                  </a:lnTo>
                  <a:lnTo>
                    <a:pt x="2016" y="10393"/>
                  </a:lnTo>
                  <a:lnTo>
                    <a:pt x="1993" y="10529"/>
                  </a:lnTo>
                  <a:lnTo>
                    <a:pt x="1993" y="10619"/>
                  </a:lnTo>
                  <a:lnTo>
                    <a:pt x="1971" y="10665"/>
                  </a:lnTo>
                  <a:lnTo>
                    <a:pt x="1971" y="10733"/>
                  </a:lnTo>
                  <a:lnTo>
                    <a:pt x="1971" y="10801"/>
                  </a:lnTo>
                  <a:lnTo>
                    <a:pt x="2084" y="10755"/>
                  </a:lnTo>
                  <a:lnTo>
                    <a:pt x="2129" y="10687"/>
                  </a:lnTo>
                  <a:lnTo>
                    <a:pt x="2129" y="10642"/>
                  </a:lnTo>
                  <a:lnTo>
                    <a:pt x="2152" y="10574"/>
                  </a:lnTo>
                  <a:lnTo>
                    <a:pt x="2152" y="10597"/>
                  </a:lnTo>
                  <a:lnTo>
                    <a:pt x="2152" y="10642"/>
                  </a:lnTo>
                  <a:lnTo>
                    <a:pt x="2152" y="10687"/>
                  </a:lnTo>
                  <a:lnTo>
                    <a:pt x="2152" y="10733"/>
                  </a:lnTo>
                  <a:lnTo>
                    <a:pt x="2197" y="10869"/>
                  </a:lnTo>
                  <a:lnTo>
                    <a:pt x="2310" y="10846"/>
                  </a:lnTo>
                  <a:lnTo>
                    <a:pt x="2378" y="10869"/>
                  </a:lnTo>
                  <a:lnTo>
                    <a:pt x="2424" y="10823"/>
                  </a:lnTo>
                  <a:lnTo>
                    <a:pt x="2514" y="10687"/>
                  </a:lnTo>
                  <a:lnTo>
                    <a:pt x="2514" y="10642"/>
                  </a:lnTo>
                  <a:lnTo>
                    <a:pt x="2537" y="10733"/>
                  </a:lnTo>
                  <a:lnTo>
                    <a:pt x="2492" y="10823"/>
                  </a:lnTo>
                  <a:lnTo>
                    <a:pt x="2492" y="10914"/>
                  </a:lnTo>
                  <a:lnTo>
                    <a:pt x="2514" y="10936"/>
                  </a:lnTo>
                  <a:lnTo>
                    <a:pt x="2560" y="10959"/>
                  </a:lnTo>
                  <a:lnTo>
                    <a:pt x="2673" y="10846"/>
                  </a:lnTo>
                  <a:lnTo>
                    <a:pt x="2786" y="10733"/>
                  </a:lnTo>
                  <a:lnTo>
                    <a:pt x="2809" y="10665"/>
                  </a:lnTo>
                  <a:lnTo>
                    <a:pt x="2854" y="10574"/>
                  </a:lnTo>
                  <a:lnTo>
                    <a:pt x="3035" y="10506"/>
                  </a:lnTo>
                  <a:lnTo>
                    <a:pt x="3058" y="10484"/>
                  </a:lnTo>
                  <a:lnTo>
                    <a:pt x="3080" y="10438"/>
                  </a:lnTo>
                  <a:lnTo>
                    <a:pt x="3148" y="10438"/>
                  </a:lnTo>
                  <a:lnTo>
                    <a:pt x="3261" y="10393"/>
                  </a:lnTo>
                  <a:lnTo>
                    <a:pt x="3284" y="10348"/>
                  </a:lnTo>
                  <a:lnTo>
                    <a:pt x="3216" y="10257"/>
                  </a:lnTo>
                  <a:lnTo>
                    <a:pt x="3216" y="10212"/>
                  </a:lnTo>
                  <a:lnTo>
                    <a:pt x="3194" y="10099"/>
                  </a:lnTo>
                  <a:lnTo>
                    <a:pt x="3216" y="10076"/>
                  </a:lnTo>
                  <a:lnTo>
                    <a:pt x="3239" y="10099"/>
                  </a:lnTo>
                  <a:lnTo>
                    <a:pt x="3239" y="10189"/>
                  </a:lnTo>
                  <a:lnTo>
                    <a:pt x="3261" y="10235"/>
                  </a:lnTo>
                  <a:lnTo>
                    <a:pt x="3329" y="10302"/>
                  </a:lnTo>
                  <a:lnTo>
                    <a:pt x="3443" y="10302"/>
                  </a:lnTo>
                  <a:lnTo>
                    <a:pt x="3533" y="10257"/>
                  </a:lnTo>
                  <a:lnTo>
                    <a:pt x="3646" y="10144"/>
                  </a:lnTo>
                  <a:lnTo>
                    <a:pt x="3669" y="10076"/>
                  </a:lnTo>
                  <a:lnTo>
                    <a:pt x="3714" y="9963"/>
                  </a:lnTo>
                  <a:lnTo>
                    <a:pt x="3760" y="9872"/>
                  </a:lnTo>
                  <a:lnTo>
                    <a:pt x="3714" y="9736"/>
                  </a:lnTo>
                  <a:lnTo>
                    <a:pt x="3760" y="9646"/>
                  </a:lnTo>
                  <a:lnTo>
                    <a:pt x="3737" y="9623"/>
                  </a:lnTo>
                  <a:lnTo>
                    <a:pt x="3714" y="9578"/>
                  </a:lnTo>
                  <a:lnTo>
                    <a:pt x="3805" y="9646"/>
                  </a:lnTo>
                  <a:lnTo>
                    <a:pt x="3895" y="9736"/>
                  </a:lnTo>
                  <a:lnTo>
                    <a:pt x="3918" y="9759"/>
                  </a:lnTo>
                  <a:lnTo>
                    <a:pt x="3986" y="9827"/>
                  </a:lnTo>
                  <a:lnTo>
                    <a:pt x="3963" y="9850"/>
                  </a:lnTo>
                  <a:lnTo>
                    <a:pt x="4009" y="9985"/>
                  </a:lnTo>
                  <a:lnTo>
                    <a:pt x="4054" y="10121"/>
                  </a:lnTo>
                  <a:lnTo>
                    <a:pt x="4099" y="10167"/>
                  </a:lnTo>
                  <a:lnTo>
                    <a:pt x="4122" y="10302"/>
                  </a:lnTo>
                  <a:lnTo>
                    <a:pt x="4235" y="10280"/>
                  </a:lnTo>
                  <a:lnTo>
                    <a:pt x="4371" y="10280"/>
                  </a:lnTo>
                  <a:lnTo>
                    <a:pt x="4416" y="10257"/>
                  </a:lnTo>
                  <a:lnTo>
                    <a:pt x="4348" y="10302"/>
                  </a:lnTo>
                  <a:lnTo>
                    <a:pt x="4326" y="10348"/>
                  </a:lnTo>
                  <a:lnTo>
                    <a:pt x="4348" y="10506"/>
                  </a:lnTo>
                  <a:lnTo>
                    <a:pt x="4303" y="10597"/>
                  </a:lnTo>
                  <a:lnTo>
                    <a:pt x="4303" y="10710"/>
                  </a:lnTo>
                  <a:lnTo>
                    <a:pt x="4394" y="10823"/>
                  </a:lnTo>
                  <a:lnTo>
                    <a:pt x="4439" y="11186"/>
                  </a:lnTo>
                  <a:lnTo>
                    <a:pt x="4416" y="11299"/>
                  </a:lnTo>
                  <a:lnTo>
                    <a:pt x="4462" y="11389"/>
                  </a:lnTo>
                  <a:lnTo>
                    <a:pt x="4484" y="11661"/>
                  </a:lnTo>
                  <a:lnTo>
                    <a:pt x="4529" y="11752"/>
                  </a:lnTo>
                  <a:lnTo>
                    <a:pt x="4575" y="11729"/>
                  </a:lnTo>
                  <a:lnTo>
                    <a:pt x="4643" y="11820"/>
                  </a:lnTo>
                  <a:lnTo>
                    <a:pt x="4643" y="11820"/>
                  </a:lnTo>
                  <a:lnTo>
                    <a:pt x="4575" y="11797"/>
                  </a:lnTo>
                  <a:lnTo>
                    <a:pt x="4552" y="11820"/>
                  </a:lnTo>
                  <a:lnTo>
                    <a:pt x="4597" y="11978"/>
                  </a:lnTo>
                  <a:lnTo>
                    <a:pt x="4620" y="12091"/>
                  </a:lnTo>
                  <a:lnTo>
                    <a:pt x="4711" y="12227"/>
                  </a:lnTo>
                  <a:lnTo>
                    <a:pt x="4688" y="12363"/>
                  </a:lnTo>
                  <a:lnTo>
                    <a:pt x="4711" y="12431"/>
                  </a:lnTo>
                  <a:lnTo>
                    <a:pt x="4711" y="12589"/>
                  </a:lnTo>
                  <a:lnTo>
                    <a:pt x="4733" y="12635"/>
                  </a:lnTo>
                  <a:lnTo>
                    <a:pt x="4779" y="12363"/>
                  </a:lnTo>
                  <a:lnTo>
                    <a:pt x="4824" y="12408"/>
                  </a:lnTo>
                  <a:lnTo>
                    <a:pt x="4824" y="12476"/>
                  </a:lnTo>
                  <a:lnTo>
                    <a:pt x="4824" y="12567"/>
                  </a:lnTo>
                  <a:lnTo>
                    <a:pt x="4960" y="12770"/>
                  </a:lnTo>
                  <a:lnTo>
                    <a:pt x="5005" y="12929"/>
                  </a:lnTo>
                  <a:lnTo>
                    <a:pt x="5073" y="13042"/>
                  </a:lnTo>
                  <a:lnTo>
                    <a:pt x="5096" y="13178"/>
                  </a:lnTo>
                  <a:lnTo>
                    <a:pt x="5141" y="13291"/>
                  </a:lnTo>
                  <a:lnTo>
                    <a:pt x="5118" y="13359"/>
                  </a:lnTo>
                  <a:lnTo>
                    <a:pt x="5141" y="13450"/>
                  </a:lnTo>
                  <a:lnTo>
                    <a:pt x="5141" y="13540"/>
                  </a:lnTo>
                  <a:lnTo>
                    <a:pt x="5118" y="13631"/>
                  </a:lnTo>
                  <a:lnTo>
                    <a:pt x="5163" y="13699"/>
                  </a:lnTo>
                  <a:lnTo>
                    <a:pt x="5118" y="13744"/>
                  </a:lnTo>
                  <a:lnTo>
                    <a:pt x="5096" y="13789"/>
                  </a:lnTo>
                  <a:lnTo>
                    <a:pt x="5186" y="13789"/>
                  </a:lnTo>
                  <a:lnTo>
                    <a:pt x="5141" y="13880"/>
                  </a:lnTo>
                  <a:lnTo>
                    <a:pt x="5163" y="13948"/>
                  </a:lnTo>
                  <a:lnTo>
                    <a:pt x="5163" y="14016"/>
                  </a:lnTo>
                  <a:lnTo>
                    <a:pt x="5141" y="14038"/>
                  </a:lnTo>
                  <a:lnTo>
                    <a:pt x="5141" y="14084"/>
                  </a:lnTo>
                  <a:lnTo>
                    <a:pt x="5118" y="14129"/>
                  </a:lnTo>
                  <a:lnTo>
                    <a:pt x="5141" y="14197"/>
                  </a:lnTo>
                  <a:lnTo>
                    <a:pt x="5186" y="14197"/>
                  </a:lnTo>
                  <a:lnTo>
                    <a:pt x="5254" y="14152"/>
                  </a:lnTo>
                  <a:lnTo>
                    <a:pt x="5299" y="14197"/>
                  </a:lnTo>
                  <a:lnTo>
                    <a:pt x="5322" y="14197"/>
                  </a:lnTo>
                  <a:lnTo>
                    <a:pt x="5254" y="14242"/>
                  </a:lnTo>
                  <a:lnTo>
                    <a:pt x="5209" y="14310"/>
                  </a:lnTo>
                  <a:lnTo>
                    <a:pt x="5209" y="14355"/>
                  </a:lnTo>
                  <a:lnTo>
                    <a:pt x="5209" y="14423"/>
                  </a:lnTo>
                  <a:lnTo>
                    <a:pt x="5209" y="14514"/>
                  </a:lnTo>
                  <a:lnTo>
                    <a:pt x="5209" y="14582"/>
                  </a:lnTo>
                  <a:lnTo>
                    <a:pt x="5163" y="14672"/>
                  </a:lnTo>
                  <a:lnTo>
                    <a:pt x="5163" y="14786"/>
                  </a:lnTo>
                  <a:lnTo>
                    <a:pt x="5096" y="14899"/>
                  </a:lnTo>
                  <a:lnTo>
                    <a:pt x="5050" y="14989"/>
                  </a:lnTo>
                  <a:lnTo>
                    <a:pt x="5028" y="15012"/>
                  </a:lnTo>
                  <a:lnTo>
                    <a:pt x="4982" y="15035"/>
                  </a:lnTo>
                  <a:lnTo>
                    <a:pt x="5050" y="15306"/>
                  </a:lnTo>
                  <a:lnTo>
                    <a:pt x="5028" y="15442"/>
                  </a:lnTo>
                  <a:lnTo>
                    <a:pt x="5028" y="15510"/>
                  </a:lnTo>
                  <a:lnTo>
                    <a:pt x="5073" y="15556"/>
                  </a:lnTo>
                  <a:lnTo>
                    <a:pt x="5141" y="15442"/>
                  </a:lnTo>
                  <a:lnTo>
                    <a:pt x="5186" y="15442"/>
                  </a:lnTo>
                  <a:lnTo>
                    <a:pt x="5186" y="15374"/>
                  </a:lnTo>
                  <a:lnTo>
                    <a:pt x="5209" y="15306"/>
                  </a:lnTo>
                  <a:lnTo>
                    <a:pt x="5231" y="15239"/>
                  </a:lnTo>
                  <a:lnTo>
                    <a:pt x="5231" y="15148"/>
                  </a:lnTo>
                  <a:lnTo>
                    <a:pt x="5231" y="15080"/>
                  </a:lnTo>
                  <a:lnTo>
                    <a:pt x="5231" y="15057"/>
                  </a:lnTo>
                  <a:lnTo>
                    <a:pt x="5254" y="15012"/>
                  </a:lnTo>
                  <a:lnTo>
                    <a:pt x="5322" y="14944"/>
                  </a:lnTo>
                  <a:lnTo>
                    <a:pt x="5435" y="14854"/>
                  </a:lnTo>
                  <a:lnTo>
                    <a:pt x="5571" y="14695"/>
                  </a:lnTo>
                  <a:lnTo>
                    <a:pt x="5707" y="14469"/>
                  </a:lnTo>
                  <a:lnTo>
                    <a:pt x="5775" y="14333"/>
                  </a:lnTo>
                  <a:lnTo>
                    <a:pt x="5797" y="14288"/>
                  </a:lnTo>
                  <a:lnTo>
                    <a:pt x="5820" y="14265"/>
                  </a:lnTo>
                  <a:lnTo>
                    <a:pt x="5865" y="14220"/>
                  </a:lnTo>
                  <a:lnTo>
                    <a:pt x="5911" y="14174"/>
                  </a:lnTo>
                  <a:lnTo>
                    <a:pt x="5911" y="14152"/>
                  </a:lnTo>
                  <a:lnTo>
                    <a:pt x="5843" y="13903"/>
                  </a:lnTo>
                  <a:lnTo>
                    <a:pt x="5775" y="13835"/>
                  </a:lnTo>
                  <a:lnTo>
                    <a:pt x="5752" y="13721"/>
                  </a:lnTo>
                  <a:lnTo>
                    <a:pt x="5752" y="13654"/>
                  </a:lnTo>
                  <a:lnTo>
                    <a:pt x="5730" y="13586"/>
                  </a:lnTo>
                  <a:lnTo>
                    <a:pt x="5730" y="13540"/>
                  </a:lnTo>
                  <a:lnTo>
                    <a:pt x="5707" y="13495"/>
                  </a:lnTo>
                  <a:lnTo>
                    <a:pt x="5662" y="13450"/>
                  </a:lnTo>
                  <a:lnTo>
                    <a:pt x="5594" y="13382"/>
                  </a:lnTo>
                  <a:lnTo>
                    <a:pt x="5548" y="13269"/>
                  </a:lnTo>
                  <a:lnTo>
                    <a:pt x="5548" y="13201"/>
                  </a:lnTo>
                  <a:lnTo>
                    <a:pt x="5526" y="13155"/>
                  </a:lnTo>
                  <a:lnTo>
                    <a:pt x="5503" y="13087"/>
                  </a:lnTo>
                  <a:lnTo>
                    <a:pt x="5526" y="13020"/>
                  </a:lnTo>
                  <a:lnTo>
                    <a:pt x="5548" y="12974"/>
                  </a:lnTo>
                  <a:lnTo>
                    <a:pt x="5548" y="12770"/>
                  </a:lnTo>
                  <a:lnTo>
                    <a:pt x="5548" y="12703"/>
                  </a:lnTo>
                  <a:lnTo>
                    <a:pt x="5526" y="12589"/>
                  </a:lnTo>
                  <a:lnTo>
                    <a:pt x="5480" y="12499"/>
                  </a:lnTo>
                  <a:lnTo>
                    <a:pt x="5435" y="12408"/>
                  </a:lnTo>
                  <a:lnTo>
                    <a:pt x="5367" y="12318"/>
                  </a:lnTo>
                  <a:lnTo>
                    <a:pt x="5186" y="12159"/>
                  </a:lnTo>
                  <a:lnTo>
                    <a:pt x="5073" y="12069"/>
                  </a:lnTo>
                  <a:lnTo>
                    <a:pt x="5005" y="11978"/>
                  </a:lnTo>
                  <a:lnTo>
                    <a:pt x="4937" y="11865"/>
                  </a:lnTo>
                  <a:lnTo>
                    <a:pt x="4892" y="11797"/>
                  </a:lnTo>
                  <a:lnTo>
                    <a:pt x="4824" y="11684"/>
                  </a:lnTo>
                  <a:lnTo>
                    <a:pt x="4779" y="11570"/>
                  </a:lnTo>
                  <a:lnTo>
                    <a:pt x="4756" y="11412"/>
                  </a:lnTo>
                  <a:lnTo>
                    <a:pt x="4779" y="11367"/>
                  </a:lnTo>
                  <a:lnTo>
                    <a:pt x="4801" y="11344"/>
                  </a:lnTo>
                  <a:lnTo>
                    <a:pt x="4846" y="11321"/>
                  </a:lnTo>
                  <a:lnTo>
                    <a:pt x="4892" y="11321"/>
                  </a:lnTo>
                  <a:lnTo>
                    <a:pt x="4982" y="11253"/>
                  </a:lnTo>
                  <a:lnTo>
                    <a:pt x="5050" y="11253"/>
                  </a:lnTo>
                  <a:lnTo>
                    <a:pt x="5073" y="11231"/>
                  </a:lnTo>
                  <a:lnTo>
                    <a:pt x="5073" y="11208"/>
                  </a:lnTo>
                  <a:lnTo>
                    <a:pt x="5073" y="11095"/>
                  </a:lnTo>
                  <a:lnTo>
                    <a:pt x="5073" y="10914"/>
                  </a:lnTo>
                  <a:lnTo>
                    <a:pt x="5073" y="10778"/>
                  </a:lnTo>
                  <a:lnTo>
                    <a:pt x="5096" y="10687"/>
                  </a:lnTo>
                  <a:lnTo>
                    <a:pt x="5277" y="10574"/>
                  </a:lnTo>
                  <a:lnTo>
                    <a:pt x="5299" y="10529"/>
                  </a:lnTo>
                  <a:lnTo>
                    <a:pt x="5322" y="10484"/>
                  </a:lnTo>
                  <a:lnTo>
                    <a:pt x="5322" y="10438"/>
                  </a:lnTo>
                  <a:lnTo>
                    <a:pt x="5322" y="10393"/>
                  </a:lnTo>
                  <a:lnTo>
                    <a:pt x="5277" y="10370"/>
                  </a:lnTo>
                  <a:lnTo>
                    <a:pt x="5163" y="10461"/>
                  </a:lnTo>
                  <a:lnTo>
                    <a:pt x="5141" y="10461"/>
                  </a:lnTo>
                  <a:lnTo>
                    <a:pt x="5096" y="10302"/>
                  </a:lnTo>
                  <a:lnTo>
                    <a:pt x="5073" y="10257"/>
                  </a:lnTo>
                  <a:lnTo>
                    <a:pt x="5028" y="10189"/>
                  </a:lnTo>
                  <a:lnTo>
                    <a:pt x="5005" y="10121"/>
                  </a:lnTo>
                  <a:lnTo>
                    <a:pt x="5005" y="9985"/>
                  </a:lnTo>
                  <a:lnTo>
                    <a:pt x="4982" y="9918"/>
                  </a:lnTo>
                  <a:lnTo>
                    <a:pt x="4824" y="9782"/>
                  </a:lnTo>
                  <a:lnTo>
                    <a:pt x="4756" y="9691"/>
                  </a:lnTo>
                  <a:lnTo>
                    <a:pt x="4665" y="9601"/>
                  </a:lnTo>
                  <a:lnTo>
                    <a:pt x="4575" y="9465"/>
                  </a:lnTo>
                  <a:lnTo>
                    <a:pt x="4462" y="9329"/>
                  </a:lnTo>
                  <a:lnTo>
                    <a:pt x="4416" y="9261"/>
                  </a:lnTo>
                  <a:lnTo>
                    <a:pt x="4394" y="9238"/>
                  </a:lnTo>
                  <a:lnTo>
                    <a:pt x="4394" y="9216"/>
                  </a:lnTo>
                  <a:lnTo>
                    <a:pt x="4416" y="9125"/>
                  </a:lnTo>
                  <a:lnTo>
                    <a:pt x="4394" y="9034"/>
                  </a:lnTo>
                  <a:lnTo>
                    <a:pt x="4348" y="8921"/>
                  </a:lnTo>
                  <a:lnTo>
                    <a:pt x="4326" y="8853"/>
                  </a:lnTo>
                  <a:lnTo>
                    <a:pt x="4326" y="8831"/>
                  </a:lnTo>
                  <a:lnTo>
                    <a:pt x="4235" y="8831"/>
                  </a:lnTo>
                  <a:lnTo>
                    <a:pt x="4190" y="8763"/>
                  </a:lnTo>
                  <a:lnTo>
                    <a:pt x="4122" y="8650"/>
                  </a:lnTo>
                  <a:lnTo>
                    <a:pt x="4235" y="8650"/>
                  </a:lnTo>
                  <a:lnTo>
                    <a:pt x="4280" y="8627"/>
                  </a:lnTo>
                  <a:lnTo>
                    <a:pt x="4371" y="8604"/>
                  </a:lnTo>
                  <a:lnTo>
                    <a:pt x="4416" y="8604"/>
                  </a:lnTo>
                  <a:lnTo>
                    <a:pt x="4416" y="8582"/>
                  </a:lnTo>
                  <a:lnTo>
                    <a:pt x="4416" y="8559"/>
                  </a:lnTo>
                  <a:lnTo>
                    <a:pt x="4394" y="8287"/>
                  </a:lnTo>
                  <a:lnTo>
                    <a:pt x="4394" y="8242"/>
                  </a:lnTo>
                  <a:lnTo>
                    <a:pt x="4462" y="8129"/>
                  </a:lnTo>
                  <a:lnTo>
                    <a:pt x="4462" y="8016"/>
                  </a:lnTo>
                  <a:lnTo>
                    <a:pt x="4484" y="7857"/>
                  </a:lnTo>
                  <a:lnTo>
                    <a:pt x="4552" y="7744"/>
                  </a:lnTo>
                  <a:lnTo>
                    <a:pt x="4620" y="7699"/>
                  </a:lnTo>
                  <a:lnTo>
                    <a:pt x="4643" y="7608"/>
                  </a:lnTo>
                  <a:lnTo>
                    <a:pt x="4665" y="7585"/>
                  </a:lnTo>
                  <a:lnTo>
                    <a:pt x="4711" y="7608"/>
                  </a:lnTo>
                  <a:lnTo>
                    <a:pt x="4801" y="7653"/>
                  </a:lnTo>
                  <a:lnTo>
                    <a:pt x="5005" y="7653"/>
                  </a:lnTo>
                  <a:lnTo>
                    <a:pt x="5231" y="7585"/>
                  </a:lnTo>
                  <a:lnTo>
                    <a:pt x="5345" y="7585"/>
                  </a:lnTo>
                  <a:lnTo>
                    <a:pt x="5390" y="7563"/>
                  </a:lnTo>
                  <a:lnTo>
                    <a:pt x="5413" y="7517"/>
                  </a:lnTo>
                  <a:lnTo>
                    <a:pt x="5435" y="7359"/>
                  </a:lnTo>
                  <a:lnTo>
                    <a:pt x="5458" y="7336"/>
                  </a:lnTo>
                  <a:lnTo>
                    <a:pt x="5480" y="7314"/>
                  </a:lnTo>
                  <a:lnTo>
                    <a:pt x="5526" y="7291"/>
                  </a:lnTo>
                  <a:lnTo>
                    <a:pt x="5571" y="7314"/>
                  </a:lnTo>
                  <a:lnTo>
                    <a:pt x="5639" y="7336"/>
                  </a:lnTo>
                  <a:lnTo>
                    <a:pt x="5684" y="7336"/>
                  </a:lnTo>
                  <a:lnTo>
                    <a:pt x="5730" y="7314"/>
                  </a:lnTo>
                  <a:lnTo>
                    <a:pt x="5775" y="7291"/>
                  </a:lnTo>
                  <a:lnTo>
                    <a:pt x="5797" y="7268"/>
                  </a:lnTo>
                  <a:lnTo>
                    <a:pt x="5820" y="7246"/>
                  </a:lnTo>
                  <a:lnTo>
                    <a:pt x="5797" y="7178"/>
                  </a:lnTo>
                  <a:lnTo>
                    <a:pt x="5775" y="7110"/>
                  </a:lnTo>
                  <a:lnTo>
                    <a:pt x="5775" y="7087"/>
                  </a:lnTo>
                  <a:lnTo>
                    <a:pt x="5843" y="7110"/>
                  </a:lnTo>
                  <a:lnTo>
                    <a:pt x="5933" y="7132"/>
                  </a:lnTo>
                  <a:lnTo>
                    <a:pt x="5979" y="7132"/>
                  </a:lnTo>
                  <a:lnTo>
                    <a:pt x="6024" y="7110"/>
                  </a:lnTo>
                  <a:lnTo>
                    <a:pt x="6069" y="7087"/>
                  </a:lnTo>
                  <a:lnTo>
                    <a:pt x="6114" y="7042"/>
                  </a:lnTo>
                  <a:lnTo>
                    <a:pt x="6182" y="7042"/>
                  </a:lnTo>
                  <a:lnTo>
                    <a:pt x="6205" y="7087"/>
                  </a:lnTo>
                  <a:lnTo>
                    <a:pt x="6318" y="7132"/>
                  </a:lnTo>
                  <a:lnTo>
                    <a:pt x="6318" y="7087"/>
                  </a:lnTo>
                  <a:lnTo>
                    <a:pt x="6364" y="6906"/>
                  </a:lnTo>
                  <a:lnTo>
                    <a:pt x="6409" y="6793"/>
                  </a:lnTo>
                  <a:lnTo>
                    <a:pt x="6477" y="6725"/>
                  </a:lnTo>
                  <a:lnTo>
                    <a:pt x="6545" y="6702"/>
                  </a:lnTo>
                  <a:lnTo>
                    <a:pt x="6613" y="6725"/>
                  </a:lnTo>
                  <a:lnTo>
                    <a:pt x="6658" y="6702"/>
                  </a:lnTo>
                  <a:lnTo>
                    <a:pt x="6703" y="6680"/>
                  </a:lnTo>
                  <a:lnTo>
                    <a:pt x="6703" y="6657"/>
                  </a:lnTo>
                  <a:lnTo>
                    <a:pt x="6658" y="6657"/>
                  </a:lnTo>
                  <a:lnTo>
                    <a:pt x="6635" y="6612"/>
                  </a:lnTo>
                  <a:lnTo>
                    <a:pt x="6635" y="6566"/>
                  </a:lnTo>
                  <a:lnTo>
                    <a:pt x="6658" y="6521"/>
                  </a:lnTo>
                  <a:lnTo>
                    <a:pt x="6703" y="6498"/>
                  </a:lnTo>
                  <a:lnTo>
                    <a:pt x="6726" y="6453"/>
                  </a:lnTo>
                  <a:lnTo>
                    <a:pt x="6771" y="6340"/>
                  </a:lnTo>
                  <a:lnTo>
                    <a:pt x="6816" y="6295"/>
                  </a:lnTo>
                  <a:lnTo>
                    <a:pt x="6862" y="6295"/>
                  </a:lnTo>
                  <a:lnTo>
                    <a:pt x="6952" y="6249"/>
                  </a:lnTo>
                  <a:lnTo>
                    <a:pt x="7065" y="6159"/>
                  </a:lnTo>
                  <a:lnTo>
                    <a:pt x="7111" y="6068"/>
                  </a:lnTo>
                  <a:lnTo>
                    <a:pt x="7133" y="6068"/>
                  </a:lnTo>
                  <a:lnTo>
                    <a:pt x="7111" y="5955"/>
                  </a:lnTo>
                  <a:lnTo>
                    <a:pt x="7111" y="5932"/>
                  </a:lnTo>
                  <a:lnTo>
                    <a:pt x="7065" y="5910"/>
                  </a:lnTo>
                  <a:lnTo>
                    <a:pt x="7020" y="5932"/>
                  </a:lnTo>
                  <a:lnTo>
                    <a:pt x="6884" y="6000"/>
                  </a:lnTo>
                  <a:lnTo>
                    <a:pt x="6748" y="6136"/>
                  </a:lnTo>
                  <a:lnTo>
                    <a:pt x="6681" y="6159"/>
                  </a:lnTo>
                  <a:lnTo>
                    <a:pt x="6635" y="6159"/>
                  </a:lnTo>
                  <a:lnTo>
                    <a:pt x="6567" y="6136"/>
                  </a:lnTo>
                  <a:lnTo>
                    <a:pt x="6499" y="6136"/>
                  </a:lnTo>
                  <a:lnTo>
                    <a:pt x="6386" y="6159"/>
                  </a:lnTo>
                  <a:lnTo>
                    <a:pt x="6318" y="6159"/>
                  </a:lnTo>
                  <a:lnTo>
                    <a:pt x="6296" y="6114"/>
                  </a:lnTo>
                  <a:lnTo>
                    <a:pt x="6273" y="6091"/>
                  </a:lnTo>
                  <a:lnTo>
                    <a:pt x="6296" y="6023"/>
                  </a:lnTo>
                  <a:lnTo>
                    <a:pt x="6296" y="6000"/>
                  </a:lnTo>
                  <a:lnTo>
                    <a:pt x="6250" y="5978"/>
                  </a:lnTo>
                  <a:lnTo>
                    <a:pt x="6205" y="5955"/>
                  </a:lnTo>
                  <a:lnTo>
                    <a:pt x="6160" y="5910"/>
                  </a:lnTo>
                  <a:lnTo>
                    <a:pt x="6160" y="5865"/>
                  </a:lnTo>
                  <a:lnTo>
                    <a:pt x="6160" y="5797"/>
                  </a:lnTo>
                  <a:lnTo>
                    <a:pt x="6160" y="5706"/>
                  </a:lnTo>
                  <a:lnTo>
                    <a:pt x="6137" y="5683"/>
                  </a:lnTo>
                  <a:lnTo>
                    <a:pt x="6069" y="5661"/>
                  </a:lnTo>
                  <a:lnTo>
                    <a:pt x="5888" y="5638"/>
                  </a:lnTo>
                  <a:lnTo>
                    <a:pt x="5730" y="5615"/>
                  </a:lnTo>
                  <a:lnTo>
                    <a:pt x="5594" y="5615"/>
                  </a:lnTo>
                  <a:lnTo>
                    <a:pt x="5571" y="5593"/>
                  </a:lnTo>
                  <a:lnTo>
                    <a:pt x="5548" y="5570"/>
                  </a:lnTo>
                  <a:lnTo>
                    <a:pt x="5548" y="5548"/>
                  </a:lnTo>
                  <a:lnTo>
                    <a:pt x="5571" y="5457"/>
                  </a:lnTo>
                  <a:lnTo>
                    <a:pt x="5616" y="5389"/>
                  </a:lnTo>
                  <a:lnTo>
                    <a:pt x="5684" y="5276"/>
                  </a:lnTo>
                  <a:lnTo>
                    <a:pt x="5684" y="5208"/>
                  </a:lnTo>
                  <a:lnTo>
                    <a:pt x="5684" y="5117"/>
                  </a:lnTo>
                  <a:lnTo>
                    <a:pt x="5730" y="5004"/>
                  </a:lnTo>
                  <a:lnTo>
                    <a:pt x="5797" y="4914"/>
                  </a:lnTo>
                  <a:lnTo>
                    <a:pt x="5820" y="4891"/>
                  </a:lnTo>
                  <a:lnTo>
                    <a:pt x="5820" y="4846"/>
                  </a:lnTo>
                  <a:lnTo>
                    <a:pt x="5797" y="4823"/>
                  </a:lnTo>
                  <a:lnTo>
                    <a:pt x="5752" y="4800"/>
                  </a:lnTo>
                  <a:lnTo>
                    <a:pt x="5684" y="4778"/>
                  </a:lnTo>
                  <a:lnTo>
                    <a:pt x="5594" y="4755"/>
                  </a:lnTo>
                  <a:lnTo>
                    <a:pt x="5458" y="4732"/>
                  </a:lnTo>
                  <a:lnTo>
                    <a:pt x="5299" y="4687"/>
                  </a:lnTo>
                  <a:lnTo>
                    <a:pt x="5322" y="4597"/>
                  </a:lnTo>
                  <a:lnTo>
                    <a:pt x="5322" y="4529"/>
                  </a:lnTo>
                  <a:lnTo>
                    <a:pt x="5299" y="4483"/>
                  </a:lnTo>
                  <a:lnTo>
                    <a:pt x="5277" y="4438"/>
                  </a:lnTo>
                  <a:lnTo>
                    <a:pt x="5254" y="4415"/>
                  </a:lnTo>
                  <a:lnTo>
                    <a:pt x="5277" y="4325"/>
                  </a:lnTo>
                  <a:lnTo>
                    <a:pt x="5254" y="4212"/>
                  </a:lnTo>
                  <a:lnTo>
                    <a:pt x="5209" y="4189"/>
                  </a:lnTo>
                  <a:lnTo>
                    <a:pt x="5163" y="4121"/>
                  </a:lnTo>
                  <a:lnTo>
                    <a:pt x="5163" y="4076"/>
                  </a:lnTo>
                  <a:lnTo>
                    <a:pt x="5186" y="4030"/>
                  </a:lnTo>
                  <a:lnTo>
                    <a:pt x="5277" y="3917"/>
                  </a:lnTo>
                  <a:lnTo>
                    <a:pt x="5277" y="3895"/>
                  </a:lnTo>
                  <a:lnTo>
                    <a:pt x="5231" y="3895"/>
                  </a:lnTo>
                  <a:lnTo>
                    <a:pt x="5096" y="3940"/>
                  </a:lnTo>
                  <a:lnTo>
                    <a:pt x="5073" y="3895"/>
                  </a:lnTo>
                  <a:lnTo>
                    <a:pt x="4801" y="3895"/>
                  </a:lnTo>
                  <a:lnTo>
                    <a:pt x="4643" y="3940"/>
                  </a:lnTo>
                  <a:lnTo>
                    <a:pt x="4484" y="4008"/>
                  </a:lnTo>
                  <a:lnTo>
                    <a:pt x="4439" y="4053"/>
                  </a:lnTo>
                  <a:lnTo>
                    <a:pt x="4371" y="4076"/>
                  </a:lnTo>
                  <a:lnTo>
                    <a:pt x="4326" y="4098"/>
                  </a:lnTo>
                  <a:lnTo>
                    <a:pt x="4280" y="4076"/>
                  </a:lnTo>
                  <a:lnTo>
                    <a:pt x="4280" y="4008"/>
                  </a:lnTo>
                  <a:lnTo>
                    <a:pt x="4371" y="3872"/>
                  </a:lnTo>
                  <a:lnTo>
                    <a:pt x="4394" y="3804"/>
                  </a:lnTo>
                  <a:lnTo>
                    <a:pt x="4371" y="3713"/>
                  </a:lnTo>
                  <a:lnTo>
                    <a:pt x="4348" y="3668"/>
                  </a:lnTo>
                  <a:lnTo>
                    <a:pt x="4326" y="3623"/>
                  </a:lnTo>
                  <a:lnTo>
                    <a:pt x="4280" y="3600"/>
                  </a:lnTo>
                  <a:lnTo>
                    <a:pt x="4258" y="3555"/>
                  </a:lnTo>
                  <a:lnTo>
                    <a:pt x="4258" y="3442"/>
                  </a:lnTo>
                  <a:lnTo>
                    <a:pt x="4303" y="3329"/>
                  </a:lnTo>
                  <a:lnTo>
                    <a:pt x="4371" y="3283"/>
                  </a:lnTo>
                  <a:lnTo>
                    <a:pt x="4394" y="3261"/>
                  </a:lnTo>
                  <a:lnTo>
                    <a:pt x="4416" y="3238"/>
                  </a:lnTo>
                  <a:lnTo>
                    <a:pt x="4394" y="3147"/>
                  </a:lnTo>
                  <a:lnTo>
                    <a:pt x="4394" y="3102"/>
                  </a:lnTo>
                  <a:lnTo>
                    <a:pt x="4439" y="2989"/>
                  </a:lnTo>
                  <a:lnTo>
                    <a:pt x="4484" y="2898"/>
                  </a:lnTo>
                  <a:lnTo>
                    <a:pt x="4552" y="2921"/>
                  </a:lnTo>
                  <a:lnTo>
                    <a:pt x="4597" y="2898"/>
                  </a:lnTo>
                  <a:lnTo>
                    <a:pt x="4643" y="2876"/>
                  </a:lnTo>
                  <a:lnTo>
                    <a:pt x="4665" y="2808"/>
                  </a:lnTo>
                  <a:lnTo>
                    <a:pt x="4711" y="2762"/>
                  </a:lnTo>
                  <a:lnTo>
                    <a:pt x="4733" y="2627"/>
                  </a:lnTo>
                  <a:lnTo>
                    <a:pt x="4756" y="2604"/>
                  </a:lnTo>
                  <a:lnTo>
                    <a:pt x="4869" y="2627"/>
                  </a:lnTo>
                  <a:lnTo>
                    <a:pt x="4892" y="2604"/>
                  </a:lnTo>
                  <a:lnTo>
                    <a:pt x="4937" y="2536"/>
                  </a:lnTo>
                  <a:lnTo>
                    <a:pt x="4982" y="2423"/>
                  </a:lnTo>
                  <a:lnTo>
                    <a:pt x="5073" y="2400"/>
                  </a:lnTo>
                  <a:lnTo>
                    <a:pt x="5118" y="2400"/>
                  </a:lnTo>
                  <a:lnTo>
                    <a:pt x="5141" y="2378"/>
                  </a:lnTo>
                  <a:lnTo>
                    <a:pt x="5141" y="2310"/>
                  </a:lnTo>
                  <a:lnTo>
                    <a:pt x="5096" y="2242"/>
                  </a:lnTo>
                  <a:lnTo>
                    <a:pt x="5073" y="2174"/>
                  </a:lnTo>
                  <a:lnTo>
                    <a:pt x="5073" y="2151"/>
                  </a:lnTo>
                  <a:lnTo>
                    <a:pt x="5141" y="2128"/>
                  </a:lnTo>
                  <a:lnTo>
                    <a:pt x="5163" y="2083"/>
                  </a:lnTo>
                  <a:lnTo>
                    <a:pt x="5163" y="1993"/>
                  </a:lnTo>
                  <a:lnTo>
                    <a:pt x="5186" y="1879"/>
                  </a:lnTo>
                  <a:lnTo>
                    <a:pt x="5209" y="1744"/>
                  </a:lnTo>
                  <a:lnTo>
                    <a:pt x="5209" y="1630"/>
                  </a:lnTo>
                  <a:lnTo>
                    <a:pt x="5209" y="1562"/>
                  </a:lnTo>
                  <a:lnTo>
                    <a:pt x="5209" y="1472"/>
                  </a:lnTo>
                  <a:lnTo>
                    <a:pt x="5186" y="1336"/>
                  </a:lnTo>
                  <a:lnTo>
                    <a:pt x="5163" y="1200"/>
                  </a:lnTo>
                  <a:lnTo>
                    <a:pt x="5163" y="1155"/>
                  </a:lnTo>
                  <a:lnTo>
                    <a:pt x="5163" y="996"/>
                  </a:lnTo>
                  <a:lnTo>
                    <a:pt x="5141" y="860"/>
                  </a:lnTo>
                  <a:lnTo>
                    <a:pt x="5096" y="838"/>
                  </a:lnTo>
                  <a:lnTo>
                    <a:pt x="5028" y="793"/>
                  </a:lnTo>
                  <a:lnTo>
                    <a:pt x="4982" y="770"/>
                  </a:lnTo>
                  <a:lnTo>
                    <a:pt x="4937" y="793"/>
                  </a:lnTo>
                  <a:lnTo>
                    <a:pt x="4937" y="838"/>
                  </a:lnTo>
                  <a:lnTo>
                    <a:pt x="4892" y="883"/>
                  </a:lnTo>
                  <a:lnTo>
                    <a:pt x="4869" y="883"/>
                  </a:lnTo>
                  <a:lnTo>
                    <a:pt x="4846" y="838"/>
                  </a:lnTo>
                  <a:lnTo>
                    <a:pt x="4824" y="770"/>
                  </a:lnTo>
                  <a:lnTo>
                    <a:pt x="4733" y="498"/>
                  </a:lnTo>
                  <a:lnTo>
                    <a:pt x="4711" y="430"/>
                  </a:lnTo>
                  <a:lnTo>
                    <a:pt x="4711" y="340"/>
                  </a:lnTo>
                  <a:lnTo>
                    <a:pt x="4665" y="317"/>
                  </a:lnTo>
                  <a:lnTo>
                    <a:pt x="4643" y="294"/>
                  </a:lnTo>
                  <a:lnTo>
                    <a:pt x="4575" y="204"/>
                  </a:lnTo>
                  <a:lnTo>
                    <a:pt x="4529" y="159"/>
                  </a:lnTo>
                  <a:lnTo>
                    <a:pt x="4439" y="159"/>
                  </a:lnTo>
                  <a:lnTo>
                    <a:pt x="4416" y="113"/>
                  </a:lnTo>
                  <a:lnTo>
                    <a:pt x="4371" y="45"/>
                  </a:lnTo>
                  <a:lnTo>
                    <a:pt x="4348" y="23"/>
                  </a:lnTo>
                  <a:lnTo>
                    <a:pt x="4303" y="0"/>
                  </a:lnTo>
                  <a:close/>
                  <a:moveTo>
                    <a:pt x="4846" y="15533"/>
                  </a:moveTo>
                  <a:lnTo>
                    <a:pt x="4801" y="15556"/>
                  </a:lnTo>
                  <a:lnTo>
                    <a:pt x="4733" y="15601"/>
                  </a:lnTo>
                  <a:lnTo>
                    <a:pt x="4711" y="15691"/>
                  </a:lnTo>
                  <a:lnTo>
                    <a:pt x="4733" y="15691"/>
                  </a:lnTo>
                  <a:lnTo>
                    <a:pt x="4779" y="15646"/>
                  </a:lnTo>
                  <a:lnTo>
                    <a:pt x="4801" y="15623"/>
                  </a:lnTo>
                  <a:lnTo>
                    <a:pt x="4846" y="15578"/>
                  </a:lnTo>
                  <a:lnTo>
                    <a:pt x="4846" y="1553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>
              <a:off x="5340625" y="2565950"/>
              <a:ext cx="638550" cy="306275"/>
            </a:xfrm>
            <a:custGeom>
              <a:rect b="b" l="l" r="r" t="t"/>
              <a:pathLst>
                <a:path extrusionOk="0" h="12251" w="25542">
                  <a:moveTo>
                    <a:pt x="8854" y="1"/>
                  </a:moveTo>
                  <a:lnTo>
                    <a:pt x="8831" y="68"/>
                  </a:lnTo>
                  <a:lnTo>
                    <a:pt x="8786" y="227"/>
                  </a:lnTo>
                  <a:lnTo>
                    <a:pt x="8763" y="295"/>
                  </a:lnTo>
                  <a:lnTo>
                    <a:pt x="8673" y="408"/>
                  </a:lnTo>
                  <a:lnTo>
                    <a:pt x="8446" y="521"/>
                  </a:lnTo>
                  <a:lnTo>
                    <a:pt x="8401" y="589"/>
                  </a:lnTo>
                  <a:lnTo>
                    <a:pt x="8378" y="635"/>
                  </a:lnTo>
                  <a:lnTo>
                    <a:pt x="8333" y="702"/>
                  </a:lnTo>
                  <a:lnTo>
                    <a:pt x="8333" y="793"/>
                  </a:lnTo>
                  <a:lnTo>
                    <a:pt x="8311" y="816"/>
                  </a:lnTo>
                  <a:lnTo>
                    <a:pt x="8243" y="816"/>
                  </a:lnTo>
                  <a:lnTo>
                    <a:pt x="8175" y="861"/>
                  </a:lnTo>
                  <a:lnTo>
                    <a:pt x="8152" y="952"/>
                  </a:lnTo>
                  <a:lnTo>
                    <a:pt x="8107" y="997"/>
                  </a:lnTo>
                  <a:lnTo>
                    <a:pt x="8084" y="1087"/>
                  </a:lnTo>
                  <a:lnTo>
                    <a:pt x="8107" y="1110"/>
                  </a:lnTo>
                  <a:lnTo>
                    <a:pt x="8084" y="1155"/>
                  </a:lnTo>
                  <a:lnTo>
                    <a:pt x="8084" y="1223"/>
                  </a:lnTo>
                  <a:lnTo>
                    <a:pt x="8016" y="1359"/>
                  </a:lnTo>
                  <a:lnTo>
                    <a:pt x="8016" y="1450"/>
                  </a:lnTo>
                  <a:lnTo>
                    <a:pt x="8039" y="1518"/>
                  </a:lnTo>
                  <a:lnTo>
                    <a:pt x="8084" y="1586"/>
                  </a:lnTo>
                  <a:lnTo>
                    <a:pt x="8107" y="1608"/>
                  </a:lnTo>
                  <a:lnTo>
                    <a:pt x="8129" y="1653"/>
                  </a:lnTo>
                  <a:lnTo>
                    <a:pt x="8129" y="1721"/>
                  </a:lnTo>
                  <a:lnTo>
                    <a:pt x="8152" y="1812"/>
                  </a:lnTo>
                  <a:lnTo>
                    <a:pt x="8175" y="1880"/>
                  </a:lnTo>
                  <a:lnTo>
                    <a:pt x="8220" y="1925"/>
                  </a:lnTo>
                  <a:lnTo>
                    <a:pt x="8265" y="1970"/>
                  </a:lnTo>
                  <a:lnTo>
                    <a:pt x="8333" y="1993"/>
                  </a:lnTo>
                  <a:lnTo>
                    <a:pt x="8378" y="2016"/>
                  </a:lnTo>
                  <a:lnTo>
                    <a:pt x="8378" y="2084"/>
                  </a:lnTo>
                  <a:lnTo>
                    <a:pt x="8378" y="2152"/>
                  </a:lnTo>
                  <a:lnTo>
                    <a:pt x="8356" y="2310"/>
                  </a:lnTo>
                  <a:lnTo>
                    <a:pt x="8311" y="2401"/>
                  </a:lnTo>
                  <a:lnTo>
                    <a:pt x="8288" y="2469"/>
                  </a:lnTo>
                  <a:lnTo>
                    <a:pt x="8243" y="2559"/>
                  </a:lnTo>
                  <a:lnTo>
                    <a:pt x="8243" y="2582"/>
                  </a:lnTo>
                  <a:lnTo>
                    <a:pt x="8152" y="2672"/>
                  </a:lnTo>
                  <a:lnTo>
                    <a:pt x="8107" y="2695"/>
                  </a:lnTo>
                  <a:lnTo>
                    <a:pt x="8039" y="2740"/>
                  </a:lnTo>
                  <a:lnTo>
                    <a:pt x="7926" y="2740"/>
                  </a:lnTo>
                  <a:lnTo>
                    <a:pt x="7880" y="2763"/>
                  </a:lnTo>
                  <a:lnTo>
                    <a:pt x="7835" y="2786"/>
                  </a:lnTo>
                  <a:lnTo>
                    <a:pt x="7790" y="2876"/>
                  </a:lnTo>
                  <a:lnTo>
                    <a:pt x="7699" y="2967"/>
                  </a:lnTo>
                  <a:lnTo>
                    <a:pt x="7654" y="2989"/>
                  </a:lnTo>
                  <a:lnTo>
                    <a:pt x="7518" y="3012"/>
                  </a:lnTo>
                  <a:lnTo>
                    <a:pt x="7473" y="2967"/>
                  </a:lnTo>
                  <a:lnTo>
                    <a:pt x="7427" y="2921"/>
                  </a:lnTo>
                  <a:lnTo>
                    <a:pt x="7405" y="2899"/>
                  </a:lnTo>
                  <a:lnTo>
                    <a:pt x="7360" y="2831"/>
                  </a:lnTo>
                  <a:lnTo>
                    <a:pt x="7133" y="2786"/>
                  </a:lnTo>
                  <a:lnTo>
                    <a:pt x="7065" y="2808"/>
                  </a:lnTo>
                  <a:lnTo>
                    <a:pt x="7043" y="2831"/>
                  </a:lnTo>
                  <a:lnTo>
                    <a:pt x="6997" y="2808"/>
                  </a:lnTo>
                  <a:lnTo>
                    <a:pt x="6975" y="2786"/>
                  </a:lnTo>
                  <a:lnTo>
                    <a:pt x="6929" y="2786"/>
                  </a:lnTo>
                  <a:lnTo>
                    <a:pt x="6861" y="2808"/>
                  </a:lnTo>
                  <a:lnTo>
                    <a:pt x="6816" y="2808"/>
                  </a:lnTo>
                  <a:lnTo>
                    <a:pt x="6748" y="2740"/>
                  </a:lnTo>
                  <a:lnTo>
                    <a:pt x="6658" y="2695"/>
                  </a:lnTo>
                  <a:lnTo>
                    <a:pt x="6612" y="2672"/>
                  </a:lnTo>
                  <a:lnTo>
                    <a:pt x="6590" y="2672"/>
                  </a:lnTo>
                  <a:lnTo>
                    <a:pt x="6567" y="2718"/>
                  </a:lnTo>
                  <a:lnTo>
                    <a:pt x="6522" y="2740"/>
                  </a:lnTo>
                  <a:lnTo>
                    <a:pt x="6476" y="2695"/>
                  </a:lnTo>
                  <a:lnTo>
                    <a:pt x="6454" y="2672"/>
                  </a:lnTo>
                  <a:lnTo>
                    <a:pt x="6409" y="2672"/>
                  </a:lnTo>
                  <a:lnTo>
                    <a:pt x="6341" y="2718"/>
                  </a:lnTo>
                  <a:lnTo>
                    <a:pt x="6227" y="2740"/>
                  </a:lnTo>
                  <a:lnTo>
                    <a:pt x="6182" y="2786"/>
                  </a:lnTo>
                  <a:lnTo>
                    <a:pt x="6114" y="2786"/>
                  </a:lnTo>
                  <a:lnTo>
                    <a:pt x="6069" y="2763"/>
                  </a:lnTo>
                  <a:lnTo>
                    <a:pt x="6024" y="2740"/>
                  </a:lnTo>
                  <a:lnTo>
                    <a:pt x="5910" y="2740"/>
                  </a:lnTo>
                  <a:lnTo>
                    <a:pt x="5865" y="2763"/>
                  </a:lnTo>
                  <a:lnTo>
                    <a:pt x="5797" y="2718"/>
                  </a:lnTo>
                  <a:lnTo>
                    <a:pt x="5775" y="2672"/>
                  </a:lnTo>
                  <a:lnTo>
                    <a:pt x="5707" y="2627"/>
                  </a:lnTo>
                  <a:lnTo>
                    <a:pt x="5548" y="2627"/>
                  </a:lnTo>
                  <a:lnTo>
                    <a:pt x="5525" y="2650"/>
                  </a:lnTo>
                  <a:lnTo>
                    <a:pt x="5458" y="2650"/>
                  </a:lnTo>
                  <a:lnTo>
                    <a:pt x="5435" y="2582"/>
                  </a:lnTo>
                  <a:lnTo>
                    <a:pt x="5367" y="2514"/>
                  </a:lnTo>
                  <a:lnTo>
                    <a:pt x="5344" y="2469"/>
                  </a:lnTo>
                  <a:lnTo>
                    <a:pt x="5299" y="2469"/>
                  </a:lnTo>
                  <a:lnTo>
                    <a:pt x="5254" y="2401"/>
                  </a:lnTo>
                  <a:lnTo>
                    <a:pt x="5254" y="2310"/>
                  </a:lnTo>
                  <a:lnTo>
                    <a:pt x="5231" y="2174"/>
                  </a:lnTo>
                  <a:lnTo>
                    <a:pt x="5208" y="2038"/>
                  </a:lnTo>
                  <a:lnTo>
                    <a:pt x="5186" y="1993"/>
                  </a:lnTo>
                  <a:lnTo>
                    <a:pt x="5027" y="1970"/>
                  </a:lnTo>
                  <a:lnTo>
                    <a:pt x="4824" y="1970"/>
                  </a:lnTo>
                  <a:lnTo>
                    <a:pt x="4710" y="1948"/>
                  </a:lnTo>
                  <a:lnTo>
                    <a:pt x="4574" y="1948"/>
                  </a:lnTo>
                  <a:lnTo>
                    <a:pt x="4484" y="1925"/>
                  </a:lnTo>
                  <a:lnTo>
                    <a:pt x="4257" y="1925"/>
                  </a:lnTo>
                  <a:lnTo>
                    <a:pt x="4190" y="1880"/>
                  </a:lnTo>
                  <a:lnTo>
                    <a:pt x="4167" y="1789"/>
                  </a:lnTo>
                  <a:lnTo>
                    <a:pt x="4144" y="1767"/>
                  </a:lnTo>
                  <a:lnTo>
                    <a:pt x="4144" y="1721"/>
                  </a:lnTo>
                  <a:lnTo>
                    <a:pt x="4076" y="1699"/>
                  </a:lnTo>
                  <a:lnTo>
                    <a:pt x="4008" y="1721"/>
                  </a:lnTo>
                  <a:lnTo>
                    <a:pt x="3986" y="1789"/>
                  </a:lnTo>
                  <a:lnTo>
                    <a:pt x="3940" y="1835"/>
                  </a:lnTo>
                  <a:lnTo>
                    <a:pt x="3895" y="1835"/>
                  </a:lnTo>
                  <a:lnTo>
                    <a:pt x="3850" y="1789"/>
                  </a:lnTo>
                  <a:lnTo>
                    <a:pt x="3782" y="1721"/>
                  </a:lnTo>
                  <a:lnTo>
                    <a:pt x="3737" y="1676"/>
                  </a:lnTo>
                  <a:lnTo>
                    <a:pt x="3669" y="1608"/>
                  </a:lnTo>
                  <a:lnTo>
                    <a:pt x="3624" y="1631"/>
                  </a:lnTo>
                  <a:lnTo>
                    <a:pt x="3601" y="1676"/>
                  </a:lnTo>
                  <a:lnTo>
                    <a:pt x="3601" y="1721"/>
                  </a:lnTo>
                  <a:lnTo>
                    <a:pt x="3533" y="1812"/>
                  </a:lnTo>
                  <a:lnTo>
                    <a:pt x="3239" y="1812"/>
                  </a:lnTo>
                  <a:lnTo>
                    <a:pt x="3148" y="1857"/>
                  </a:lnTo>
                  <a:lnTo>
                    <a:pt x="3103" y="1925"/>
                  </a:lnTo>
                  <a:lnTo>
                    <a:pt x="3080" y="1970"/>
                  </a:lnTo>
                  <a:lnTo>
                    <a:pt x="3012" y="1993"/>
                  </a:lnTo>
                  <a:lnTo>
                    <a:pt x="2944" y="2038"/>
                  </a:lnTo>
                  <a:lnTo>
                    <a:pt x="2922" y="2106"/>
                  </a:lnTo>
                  <a:lnTo>
                    <a:pt x="2831" y="2106"/>
                  </a:lnTo>
                  <a:lnTo>
                    <a:pt x="2786" y="2129"/>
                  </a:lnTo>
                  <a:lnTo>
                    <a:pt x="2650" y="2152"/>
                  </a:lnTo>
                  <a:lnTo>
                    <a:pt x="2605" y="2174"/>
                  </a:lnTo>
                  <a:lnTo>
                    <a:pt x="2537" y="2220"/>
                  </a:lnTo>
                  <a:lnTo>
                    <a:pt x="2469" y="2287"/>
                  </a:lnTo>
                  <a:lnTo>
                    <a:pt x="2401" y="2310"/>
                  </a:lnTo>
                  <a:lnTo>
                    <a:pt x="2378" y="2355"/>
                  </a:lnTo>
                  <a:lnTo>
                    <a:pt x="2310" y="2401"/>
                  </a:lnTo>
                  <a:lnTo>
                    <a:pt x="2220" y="2423"/>
                  </a:lnTo>
                  <a:lnTo>
                    <a:pt x="2084" y="2469"/>
                  </a:lnTo>
                  <a:lnTo>
                    <a:pt x="2039" y="2491"/>
                  </a:lnTo>
                  <a:lnTo>
                    <a:pt x="1971" y="2537"/>
                  </a:lnTo>
                  <a:lnTo>
                    <a:pt x="1880" y="2559"/>
                  </a:lnTo>
                  <a:lnTo>
                    <a:pt x="1835" y="2559"/>
                  </a:lnTo>
                  <a:lnTo>
                    <a:pt x="1812" y="2604"/>
                  </a:lnTo>
                  <a:lnTo>
                    <a:pt x="1789" y="2695"/>
                  </a:lnTo>
                  <a:lnTo>
                    <a:pt x="1699" y="2740"/>
                  </a:lnTo>
                  <a:lnTo>
                    <a:pt x="1608" y="2740"/>
                  </a:lnTo>
                  <a:lnTo>
                    <a:pt x="1518" y="2808"/>
                  </a:lnTo>
                  <a:lnTo>
                    <a:pt x="1518" y="2899"/>
                  </a:lnTo>
                  <a:lnTo>
                    <a:pt x="1540" y="2989"/>
                  </a:lnTo>
                  <a:lnTo>
                    <a:pt x="1518" y="3035"/>
                  </a:lnTo>
                  <a:lnTo>
                    <a:pt x="1472" y="3057"/>
                  </a:lnTo>
                  <a:lnTo>
                    <a:pt x="1382" y="3103"/>
                  </a:lnTo>
                  <a:lnTo>
                    <a:pt x="1314" y="3148"/>
                  </a:lnTo>
                  <a:lnTo>
                    <a:pt x="1201" y="3148"/>
                  </a:lnTo>
                  <a:lnTo>
                    <a:pt x="1178" y="3171"/>
                  </a:lnTo>
                  <a:lnTo>
                    <a:pt x="1155" y="3261"/>
                  </a:lnTo>
                  <a:lnTo>
                    <a:pt x="1088" y="3284"/>
                  </a:lnTo>
                  <a:lnTo>
                    <a:pt x="1020" y="3329"/>
                  </a:lnTo>
                  <a:lnTo>
                    <a:pt x="974" y="3306"/>
                  </a:lnTo>
                  <a:lnTo>
                    <a:pt x="952" y="3284"/>
                  </a:lnTo>
                  <a:lnTo>
                    <a:pt x="929" y="3238"/>
                  </a:lnTo>
                  <a:lnTo>
                    <a:pt x="906" y="3261"/>
                  </a:lnTo>
                  <a:lnTo>
                    <a:pt x="906" y="3306"/>
                  </a:lnTo>
                  <a:lnTo>
                    <a:pt x="884" y="3352"/>
                  </a:lnTo>
                  <a:lnTo>
                    <a:pt x="816" y="3352"/>
                  </a:lnTo>
                  <a:lnTo>
                    <a:pt x="748" y="3329"/>
                  </a:lnTo>
                  <a:lnTo>
                    <a:pt x="725" y="3306"/>
                  </a:lnTo>
                  <a:lnTo>
                    <a:pt x="635" y="3306"/>
                  </a:lnTo>
                  <a:lnTo>
                    <a:pt x="567" y="3329"/>
                  </a:lnTo>
                  <a:lnTo>
                    <a:pt x="521" y="3306"/>
                  </a:lnTo>
                  <a:lnTo>
                    <a:pt x="476" y="3329"/>
                  </a:lnTo>
                  <a:lnTo>
                    <a:pt x="363" y="3352"/>
                  </a:lnTo>
                  <a:lnTo>
                    <a:pt x="318" y="3442"/>
                  </a:lnTo>
                  <a:lnTo>
                    <a:pt x="318" y="3533"/>
                  </a:lnTo>
                  <a:lnTo>
                    <a:pt x="295" y="3601"/>
                  </a:lnTo>
                  <a:lnTo>
                    <a:pt x="227" y="3623"/>
                  </a:lnTo>
                  <a:lnTo>
                    <a:pt x="204" y="3669"/>
                  </a:lnTo>
                  <a:lnTo>
                    <a:pt x="159" y="3691"/>
                  </a:lnTo>
                  <a:lnTo>
                    <a:pt x="69" y="3714"/>
                  </a:lnTo>
                  <a:lnTo>
                    <a:pt x="69" y="3759"/>
                  </a:lnTo>
                  <a:lnTo>
                    <a:pt x="69" y="3805"/>
                  </a:lnTo>
                  <a:lnTo>
                    <a:pt x="91" y="3872"/>
                  </a:lnTo>
                  <a:lnTo>
                    <a:pt x="114" y="3895"/>
                  </a:lnTo>
                  <a:lnTo>
                    <a:pt x="91" y="3940"/>
                  </a:lnTo>
                  <a:lnTo>
                    <a:pt x="69" y="3963"/>
                  </a:lnTo>
                  <a:lnTo>
                    <a:pt x="23" y="4008"/>
                  </a:lnTo>
                  <a:lnTo>
                    <a:pt x="1" y="4054"/>
                  </a:lnTo>
                  <a:lnTo>
                    <a:pt x="69" y="4099"/>
                  </a:lnTo>
                  <a:lnTo>
                    <a:pt x="69" y="4144"/>
                  </a:lnTo>
                  <a:lnTo>
                    <a:pt x="159" y="4189"/>
                  </a:lnTo>
                  <a:lnTo>
                    <a:pt x="227" y="4212"/>
                  </a:lnTo>
                  <a:lnTo>
                    <a:pt x="250" y="4257"/>
                  </a:lnTo>
                  <a:lnTo>
                    <a:pt x="250" y="4303"/>
                  </a:lnTo>
                  <a:lnTo>
                    <a:pt x="227" y="4325"/>
                  </a:lnTo>
                  <a:lnTo>
                    <a:pt x="182" y="4371"/>
                  </a:lnTo>
                  <a:lnTo>
                    <a:pt x="182" y="4393"/>
                  </a:lnTo>
                  <a:lnTo>
                    <a:pt x="204" y="4439"/>
                  </a:lnTo>
                  <a:lnTo>
                    <a:pt x="272" y="4461"/>
                  </a:lnTo>
                  <a:lnTo>
                    <a:pt x="340" y="4484"/>
                  </a:lnTo>
                  <a:lnTo>
                    <a:pt x="454" y="4529"/>
                  </a:lnTo>
                  <a:lnTo>
                    <a:pt x="544" y="4620"/>
                  </a:lnTo>
                  <a:lnTo>
                    <a:pt x="612" y="4642"/>
                  </a:lnTo>
                  <a:lnTo>
                    <a:pt x="657" y="4710"/>
                  </a:lnTo>
                  <a:lnTo>
                    <a:pt x="680" y="4823"/>
                  </a:lnTo>
                  <a:lnTo>
                    <a:pt x="748" y="4891"/>
                  </a:lnTo>
                  <a:lnTo>
                    <a:pt x="884" y="4982"/>
                  </a:lnTo>
                  <a:lnTo>
                    <a:pt x="952" y="4982"/>
                  </a:lnTo>
                  <a:lnTo>
                    <a:pt x="974" y="5027"/>
                  </a:lnTo>
                  <a:lnTo>
                    <a:pt x="1042" y="5095"/>
                  </a:lnTo>
                  <a:lnTo>
                    <a:pt x="1088" y="5118"/>
                  </a:lnTo>
                  <a:lnTo>
                    <a:pt x="1155" y="5118"/>
                  </a:lnTo>
                  <a:lnTo>
                    <a:pt x="1269" y="5073"/>
                  </a:lnTo>
                  <a:lnTo>
                    <a:pt x="1382" y="5073"/>
                  </a:lnTo>
                  <a:lnTo>
                    <a:pt x="1450" y="5095"/>
                  </a:lnTo>
                  <a:lnTo>
                    <a:pt x="1518" y="5208"/>
                  </a:lnTo>
                  <a:lnTo>
                    <a:pt x="1563" y="5231"/>
                  </a:lnTo>
                  <a:lnTo>
                    <a:pt x="1586" y="5276"/>
                  </a:lnTo>
                  <a:lnTo>
                    <a:pt x="1631" y="5299"/>
                  </a:lnTo>
                  <a:lnTo>
                    <a:pt x="1676" y="5299"/>
                  </a:lnTo>
                  <a:lnTo>
                    <a:pt x="1722" y="5276"/>
                  </a:lnTo>
                  <a:lnTo>
                    <a:pt x="1767" y="5231"/>
                  </a:lnTo>
                  <a:lnTo>
                    <a:pt x="1812" y="5231"/>
                  </a:lnTo>
                  <a:lnTo>
                    <a:pt x="1835" y="5276"/>
                  </a:lnTo>
                  <a:lnTo>
                    <a:pt x="1857" y="5322"/>
                  </a:lnTo>
                  <a:lnTo>
                    <a:pt x="1880" y="5390"/>
                  </a:lnTo>
                  <a:lnTo>
                    <a:pt x="1948" y="5457"/>
                  </a:lnTo>
                  <a:lnTo>
                    <a:pt x="2039" y="5480"/>
                  </a:lnTo>
                  <a:lnTo>
                    <a:pt x="2061" y="5503"/>
                  </a:lnTo>
                  <a:lnTo>
                    <a:pt x="2084" y="5571"/>
                  </a:lnTo>
                  <a:lnTo>
                    <a:pt x="2106" y="5616"/>
                  </a:lnTo>
                  <a:lnTo>
                    <a:pt x="2129" y="5684"/>
                  </a:lnTo>
                  <a:lnTo>
                    <a:pt x="2174" y="5797"/>
                  </a:lnTo>
                  <a:lnTo>
                    <a:pt x="2174" y="5888"/>
                  </a:lnTo>
                  <a:lnTo>
                    <a:pt x="2197" y="5933"/>
                  </a:lnTo>
                  <a:lnTo>
                    <a:pt x="2242" y="6023"/>
                  </a:lnTo>
                  <a:lnTo>
                    <a:pt x="2310" y="6159"/>
                  </a:lnTo>
                  <a:lnTo>
                    <a:pt x="2378" y="6273"/>
                  </a:lnTo>
                  <a:lnTo>
                    <a:pt x="2446" y="6295"/>
                  </a:lnTo>
                  <a:lnTo>
                    <a:pt x="2491" y="6318"/>
                  </a:lnTo>
                  <a:lnTo>
                    <a:pt x="2514" y="6408"/>
                  </a:lnTo>
                  <a:lnTo>
                    <a:pt x="2582" y="6567"/>
                  </a:lnTo>
                  <a:lnTo>
                    <a:pt x="2582" y="6657"/>
                  </a:lnTo>
                  <a:lnTo>
                    <a:pt x="2605" y="6725"/>
                  </a:lnTo>
                  <a:lnTo>
                    <a:pt x="2627" y="6771"/>
                  </a:lnTo>
                  <a:lnTo>
                    <a:pt x="2627" y="6816"/>
                  </a:lnTo>
                  <a:lnTo>
                    <a:pt x="2582" y="6974"/>
                  </a:lnTo>
                  <a:lnTo>
                    <a:pt x="2537" y="7042"/>
                  </a:lnTo>
                  <a:lnTo>
                    <a:pt x="2514" y="7110"/>
                  </a:lnTo>
                  <a:lnTo>
                    <a:pt x="2559" y="7224"/>
                  </a:lnTo>
                  <a:lnTo>
                    <a:pt x="2582" y="7291"/>
                  </a:lnTo>
                  <a:lnTo>
                    <a:pt x="2605" y="7382"/>
                  </a:lnTo>
                  <a:lnTo>
                    <a:pt x="2559" y="7427"/>
                  </a:lnTo>
                  <a:lnTo>
                    <a:pt x="2514" y="7518"/>
                  </a:lnTo>
                  <a:lnTo>
                    <a:pt x="2469" y="7541"/>
                  </a:lnTo>
                  <a:lnTo>
                    <a:pt x="2423" y="7586"/>
                  </a:lnTo>
                  <a:lnTo>
                    <a:pt x="2356" y="7722"/>
                  </a:lnTo>
                  <a:lnTo>
                    <a:pt x="2333" y="7880"/>
                  </a:lnTo>
                  <a:lnTo>
                    <a:pt x="2333" y="7948"/>
                  </a:lnTo>
                  <a:lnTo>
                    <a:pt x="2356" y="8016"/>
                  </a:lnTo>
                  <a:lnTo>
                    <a:pt x="2401" y="8084"/>
                  </a:lnTo>
                  <a:lnTo>
                    <a:pt x="2401" y="8129"/>
                  </a:lnTo>
                  <a:lnTo>
                    <a:pt x="2469" y="8242"/>
                  </a:lnTo>
                  <a:lnTo>
                    <a:pt x="2491" y="8333"/>
                  </a:lnTo>
                  <a:lnTo>
                    <a:pt x="2537" y="8333"/>
                  </a:lnTo>
                  <a:lnTo>
                    <a:pt x="2559" y="8310"/>
                  </a:lnTo>
                  <a:lnTo>
                    <a:pt x="2627" y="8310"/>
                  </a:lnTo>
                  <a:lnTo>
                    <a:pt x="2695" y="8333"/>
                  </a:lnTo>
                  <a:lnTo>
                    <a:pt x="2763" y="8378"/>
                  </a:lnTo>
                  <a:lnTo>
                    <a:pt x="2854" y="8424"/>
                  </a:lnTo>
                  <a:lnTo>
                    <a:pt x="2944" y="8401"/>
                  </a:lnTo>
                  <a:lnTo>
                    <a:pt x="2990" y="8446"/>
                  </a:lnTo>
                  <a:lnTo>
                    <a:pt x="3057" y="8469"/>
                  </a:lnTo>
                  <a:lnTo>
                    <a:pt x="3420" y="8469"/>
                  </a:lnTo>
                  <a:lnTo>
                    <a:pt x="3533" y="8514"/>
                  </a:lnTo>
                  <a:lnTo>
                    <a:pt x="3737" y="8537"/>
                  </a:lnTo>
                  <a:lnTo>
                    <a:pt x="3850" y="8537"/>
                  </a:lnTo>
                  <a:lnTo>
                    <a:pt x="4008" y="8514"/>
                  </a:lnTo>
                  <a:lnTo>
                    <a:pt x="4122" y="8514"/>
                  </a:lnTo>
                  <a:lnTo>
                    <a:pt x="4416" y="8559"/>
                  </a:lnTo>
                  <a:lnTo>
                    <a:pt x="4597" y="8605"/>
                  </a:lnTo>
                  <a:lnTo>
                    <a:pt x="4710" y="8650"/>
                  </a:lnTo>
                  <a:lnTo>
                    <a:pt x="4778" y="8741"/>
                  </a:lnTo>
                  <a:lnTo>
                    <a:pt x="4869" y="8854"/>
                  </a:lnTo>
                  <a:lnTo>
                    <a:pt x="4937" y="8922"/>
                  </a:lnTo>
                  <a:lnTo>
                    <a:pt x="5141" y="8944"/>
                  </a:lnTo>
                  <a:lnTo>
                    <a:pt x="5276" y="9080"/>
                  </a:lnTo>
                  <a:lnTo>
                    <a:pt x="5367" y="9126"/>
                  </a:lnTo>
                  <a:lnTo>
                    <a:pt x="5548" y="9261"/>
                  </a:lnTo>
                  <a:lnTo>
                    <a:pt x="5661" y="9329"/>
                  </a:lnTo>
                  <a:lnTo>
                    <a:pt x="5820" y="9375"/>
                  </a:lnTo>
                  <a:lnTo>
                    <a:pt x="6046" y="9352"/>
                  </a:lnTo>
                  <a:lnTo>
                    <a:pt x="6069" y="9375"/>
                  </a:lnTo>
                  <a:lnTo>
                    <a:pt x="6046" y="9443"/>
                  </a:lnTo>
                  <a:lnTo>
                    <a:pt x="6024" y="9533"/>
                  </a:lnTo>
                  <a:lnTo>
                    <a:pt x="6024" y="9624"/>
                  </a:lnTo>
                  <a:lnTo>
                    <a:pt x="6046" y="9646"/>
                  </a:lnTo>
                  <a:lnTo>
                    <a:pt x="6137" y="9669"/>
                  </a:lnTo>
                  <a:lnTo>
                    <a:pt x="6182" y="9714"/>
                  </a:lnTo>
                  <a:lnTo>
                    <a:pt x="6227" y="9782"/>
                  </a:lnTo>
                  <a:lnTo>
                    <a:pt x="6250" y="9827"/>
                  </a:lnTo>
                  <a:lnTo>
                    <a:pt x="6318" y="10031"/>
                  </a:lnTo>
                  <a:lnTo>
                    <a:pt x="6431" y="10326"/>
                  </a:lnTo>
                  <a:lnTo>
                    <a:pt x="6454" y="10439"/>
                  </a:lnTo>
                  <a:lnTo>
                    <a:pt x="6499" y="10529"/>
                  </a:lnTo>
                  <a:lnTo>
                    <a:pt x="6635" y="10643"/>
                  </a:lnTo>
                  <a:lnTo>
                    <a:pt x="6703" y="10733"/>
                  </a:lnTo>
                  <a:lnTo>
                    <a:pt x="6793" y="10824"/>
                  </a:lnTo>
                  <a:lnTo>
                    <a:pt x="6839" y="10914"/>
                  </a:lnTo>
                  <a:lnTo>
                    <a:pt x="6839" y="11028"/>
                  </a:lnTo>
                  <a:lnTo>
                    <a:pt x="6861" y="11050"/>
                  </a:lnTo>
                  <a:lnTo>
                    <a:pt x="7065" y="11028"/>
                  </a:lnTo>
                  <a:lnTo>
                    <a:pt x="7224" y="11005"/>
                  </a:lnTo>
                  <a:lnTo>
                    <a:pt x="7518" y="10982"/>
                  </a:lnTo>
                  <a:lnTo>
                    <a:pt x="7926" y="11028"/>
                  </a:lnTo>
                  <a:lnTo>
                    <a:pt x="8356" y="11095"/>
                  </a:lnTo>
                  <a:lnTo>
                    <a:pt x="8718" y="11141"/>
                  </a:lnTo>
                  <a:lnTo>
                    <a:pt x="8899" y="11163"/>
                  </a:lnTo>
                  <a:lnTo>
                    <a:pt x="9329" y="11209"/>
                  </a:lnTo>
                  <a:lnTo>
                    <a:pt x="9556" y="11141"/>
                  </a:lnTo>
                  <a:lnTo>
                    <a:pt x="9737" y="11095"/>
                  </a:lnTo>
                  <a:lnTo>
                    <a:pt x="9805" y="11095"/>
                  </a:lnTo>
                  <a:lnTo>
                    <a:pt x="10167" y="11163"/>
                  </a:lnTo>
                  <a:lnTo>
                    <a:pt x="10348" y="11186"/>
                  </a:lnTo>
                  <a:lnTo>
                    <a:pt x="10620" y="11231"/>
                  </a:lnTo>
                  <a:lnTo>
                    <a:pt x="10779" y="11254"/>
                  </a:lnTo>
                  <a:lnTo>
                    <a:pt x="11005" y="11254"/>
                  </a:lnTo>
                  <a:lnTo>
                    <a:pt x="11073" y="11299"/>
                  </a:lnTo>
                  <a:lnTo>
                    <a:pt x="11096" y="11322"/>
                  </a:lnTo>
                  <a:lnTo>
                    <a:pt x="11231" y="11503"/>
                  </a:lnTo>
                  <a:lnTo>
                    <a:pt x="11322" y="11594"/>
                  </a:lnTo>
                  <a:lnTo>
                    <a:pt x="11458" y="11662"/>
                  </a:lnTo>
                  <a:lnTo>
                    <a:pt x="11797" y="11729"/>
                  </a:lnTo>
                  <a:lnTo>
                    <a:pt x="11979" y="11775"/>
                  </a:lnTo>
                  <a:lnTo>
                    <a:pt x="12182" y="11820"/>
                  </a:lnTo>
                  <a:lnTo>
                    <a:pt x="12318" y="11888"/>
                  </a:lnTo>
                  <a:lnTo>
                    <a:pt x="12477" y="11979"/>
                  </a:lnTo>
                  <a:lnTo>
                    <a:pt x="12681" y="12092"/>
                  </a:lnTo>
                  <a:lnTo>
                    <a:pt x="12930" y="12046"/>
                  </a:lnTo>
                  <a:lnTo>
                    <a:pt x="13156" y="11979"/>
                  </a:lnTo>
                  <a:lnTo>
                    <a:pt x="13315" y="11956"/>
                  </a:lnTo>
                  <a:lnTo>
                    <a:pt x="13315" y="12182"/>
                  </a:lnTo>
                  <a:lnTo>
                    <a:pt x="13541" y="12205"/>
                  </a:lnTo>
                  <a:lnTo>
                    <a:pt x="13609" y="12205"/>
                  </a:lnTo>
                  <a:lnTo>
                    <a:pt x="13699" y="12250"/>
                  </a:lnTo>
                  <a:lnTo>
                    <a:pt x="13745" y="12228"/>
                  </a:lnTo>
                  <a:lnTo>
                    <a:pt x="13813" y="12182"/>
                  </a:lnTo>
                  <a:lnTo>
                    <a:pt x="13881" y="12092"/>
                  </a:lnTo>
                  <a:lnTo>
                    <a:pt x="13971" y="12069"/>
                  </a:lnTo>
                  <a:lnTo>
                    <a:pt x="14130" y="11979"/>
                  </a:lnTo>
                  <a:lnTo>
                    <a:pt x="14175" y="11956"/>
                  </a:lnTo>
                  <a:lnTo>
                    <a:pt x="14401" y="11820"/>
                  </a:lnTo>
                  <a:lnTo>
                    <a:pt x="14764" y="11662"/>
                  </a:lnTo>
                  <a:lnTo>
                    <a:pt x="14922" y="11594"/>
                  </a:lnTo>
                  <a:lnTo>
                    <a:pt x="14967" y="11571"/>
                  </a:lnTo>
                  <a:lnTo>
                    <a:pt x="15058" y="11548"/>
                  </a:lnTo>
                  <a:lnTo>
                    <a:pt x="15126" y="11503"/>
                  </a:lnTo>
                  <a:lnTo>
                    <a:pt x="15239" y="11503"/>
                  </a:lnTo>
                  <a:lnTo>
                    <a:pt x="15375" y="11480"/>
                  </a:lnTo>
                  <a:lnTo>
                    <a:pt x="15534" y="11458"/>
                  </a:lnTo>
                  <a:lnTo>
                    <a:pt x="15896" y="11390"/>
                  </a:lnTo>
                  <a:lnTo>
                    <a:pt x="15941" y="11390"/>
                  </a:lnTo>
                  <a:lnTo>
                    <a:pt x="16145" y="11367"/>
                  </a:lnTo>
                  <a:lnTo>
                    <a:pt x="16235" y="11345"/>
                  </a:lnTo>
                  <a:lnTo>
                    <a:pt x="16371" y="11345"/>
                  </a:lnTo>
                  <a:lnTo>
                    <a:pt x="16530" y="11367"/>
                  </a:lnTo>
                  <a:lnTo>
                    <a:pt x="16802" y="11367"/>
                  </a:lnTo>
                  <a:lnTo>
                    <a:pt x="17005" y="11345"/>
                  </a:lnTo>
                  <a:lnTo>
                    <a:pt x="17254" y="11345"/>
                  </a:lnTo>
                  <a:lnTo>
                    <a:pt x="17368" y="11277"/>
                  </a:lnTo>
                  <a:lnTo>
                    <a:pt x="17458" y="11231"/>
                  </a:lnTo>
                  <a:lnTo>
                    <a:pt x="17571" y="11163"/>
                  </a:lnTo>
                  <a:lnTo>
                    <a:pt x="17730" y="11118"/>
                  </a:lnTo>
                  <a:lnTo>
                    <a:pt x="17843" y="11073"/>
                  </a:lnTo>
                  <a:lnTo>
                    <a:pt x="17911" y="11028"/>
                  </a:lnTo>
                  <a:lnTo>
                    <a:pt x="18002" y="11005"/>
                  </a:lnTo>
                  <a:lnTo>
                    <a:pt x="18024" y="10960"/>
                  </a:lnTo>
                  <a:lnTo>
                    <a:pt x="18047" y="10914"/>
                  </a:lnTo>
                  <a:lnTo>
                    <a:pt x="18092" y="10869"/>
                  </a:lnTo>
                  <a:lnTo>
                    <a:pt x="18183" y="10756"/>
                  </a:lnTo>
                  <a:lnTo>
                    <a:pt x="18251" y="10665"/>
                  </a:lnTo>
                  <a:lnTo>
                    <a:pt x="18273" y="10620"/>
                  </a:lnTo>
                  <a:lnTo>
                    <a:pt x="18364" y="10529"/>
                  </a:lnTo>
                  <a:lnTo>
                    <a:pt x="18409" y="10461"/>
                  </a:lnTo>
                  <a:lnTo>
                    <a:pt x="18477" y="10371"/>
                  </a:lnTo>
                  <a:lnTo>
                    <a:pt x="18545" y="10348"/>
                  </a:lnTo>
                  <a:lnTo>
                    <a:pt x="18636" y="10326"/>
                  </a:lnTo>
                  <a:lnTo>
                    <a:pt x="18839" y="10235"/>
                  </a:lnTo>
                  <a:lnTo>
                    <a:pt x="18885" y="10212"/>
                  </a:lnTo>
                  <a:lnTo>
                    <a:pt x="18907" y="10212"/>
                  </a:lnTo>
                  <a:lnTo>
                    <a:pt x="18998" y="10144"/>
                  </a:lnTo>
                  <a:lnTo>
                    <a:pt x="19043" y="10077"/>
                  </a:lnTo>
                  <a:lnTo>
                    <a:pt x="19088" y="10031"/>
                  </a:lnTo>
                  <a:lnTo>
                    <a:pt x="19179" y="10009"/>
                  </a:lnTo>
                  <a:lnTo>
                    <a:pt x="19224" y="9963"/>
                  </a:lnTo>
                  <a:lnTo>
                    <a:pt x="19224" y="9941"/>
                  </a:lnTo>
                  <a:lnTo>
                    <a:pt x="19224" y="9850"/>
                  </a:lnTo>
                  <a:lnTo>
                    <a:pt x="19179" y="9782"/>
                  </a:lnTo>
                  <a:lnTo>
                    <a:pt x="19156" y="9737"/>
                  </a:lnTo>
                  <a:lnTo>
                    <a:pt x="19020" y="9624"/>
                  </a:lnTo>
                  <a:lnTo>
                    <a:pt x="18953" y="9533"/>
                  </a:lnTo>
                  <a:lnTo>
                    <a:pt x="18885" y="9443"/>
                  </a:lnTo>
                  <a:lnTo>
                    <a:pt x="18862" y="9352"/>
                  </a:lnTo>
                  <a:lnTo>
                    <a:pt x="18817" y="9307"/>
                  </a:lnTo>
                  <a:lnTo>
                    <a:pt x="18794" y="9261"/>
                  </a:lnTo>
                  <a:lnTo>
                    <a:pt x="18817" y="9193"/>
                  </a:lnTo>
                  <a:lnTo>
                    <a:pt x="18862" y="9103"/>
                  </a:lnTo>
                  <a:lnTo>
                    <a:pt x="18885" y="9035"/>
                  </a:lnTo>
                  <a:lnTo>
                    <a:pt x="18907" y="8922"/>
                  </a:lnTo>
                  <a:lnTo>
                    <a:pt x="18975" y="8741"/>
                  </a:lnTo>
                  <a:lnTo>
                    <a:pt x="19020" y="8650"/>
                  </a:lnTo>
                  <a:lnTo>
                    <a:pt x="19088" y="8582"/>
                  </a:lnTo>
                  <a:lnTo>
                    <a:pt x="19202" y="8469"/>
                  </a:lnTo>
                  <a:lnTo>
                    <a:pt x="19292" y="8446"/>
                  </a:lnTo>
                  <a:lnTo>
                    <a:pt x="19360" y="8469"/>
                  </a:lnTo>
                  <a:lnTo>
                    <a:pt x="19519" y="8469"/>
                  </a:lnTo>
                  <a:lnTo>
                    <a:pt x="19609" y="8492"/>
                  </a:lnTo>
                  <a:lnTo>
                    <a:pt x="19677" y="8537"/>
                  </a:lnTo>
                  <a:lnTo>
                    <a:pt x="19745" y="8650"/>
                  </a:lnTo>
                  <a:lnTo>
                    <a:pt x="19836" y="8673"/>
                  </a:lnTo>
                  <a:lnTo>
                    <a:pt x="20107" y="8763"/>
                  </a:lnTo>
                  <a:lnTo>
                    <a:pt x="20221" y="8786"/>
                  </a:lnTo>
                  <a:lnTo>
                    <a:pt x="20311" y="8786"/>
                  </a:lnTo>
                  <a:lnTo>
                    <a:pt x="20424" y="8809"/>
                  </a:lnTo>
                  <a:lnTo>
                    <a:pt x="20470" y="8809"/>
                  </a:lnTo>
                  <a:lnTo>
                    <a:pt x="20538" y="8831"/>
                  </a:lnTo>
                  <a:lnTo>
                    <a:pt x="20583" y="8809"/>
                  </a:lnTo>
                  <a:lnTo>
                    <a:pt x="20673" y="8741"/>
                  </a:lnTo>
                  <a:lnTo>
                    <a:pt x="20764" y="8673"/>
                  </a:lnTo>
                  <a:lnTo>
                    <a:pt x="20809" y="8650"/>
                  </a:lnTo>
                  <a:lnTo>
                    <a:pt x="20900" y="8605"/>
                  </a:lnTo>
                  <a:lnTo>
                    <a:pt x="20922" y="8582"/>
                  </a:lnTo>
                  <a:lnTo>
                    <a:pt x="20990" y="8492"/>
                  </a:lnTo>
                  <a:lnTo>
                    <a:pt x="21081" y="8424"/>
                  </a:lnTo>
                  <a:lnTo>
                    <a:pt x="21194" y="8310"/>
                  </a:lnTo>
                  <a:lnTo>
                    <a:pt x="21262" y="8242"/>
                  </a:lnTo>
                  <a:lnTo>
                    <a:pt x="21262" y="8197"/>
                  </a:lnTo>
                  <a:lnTo>
                    <a:pt x="21285" y="8129"/>
                  </a:lnTo>
                  <a:lnTo>
                    <a:pt x="21307" y="8107"/>
                  </a:lnTo>
                  <a:lnTo>
                    <a:pt x="21375" y="8084"/>
                  </a:lnTo>
                  <a:lnTo>
                    <a:pt x="21443" y="8084"/>
                  </a:lnTo>
                  <a:lnTo>
                    <a:pt x="21602" y="8129"/>
                  </a:lnTo>
                  <a:lnTo>
                    <a:pt x="21783" y="8107"/>
                  </a:lnTo>
                  <a:lnTo>
                    <a:pt x="21828" y="8107"/>
                  </a:lnTo>
                  <a:lnTo>
                    <a:pt x="22009" y="8084"/>
                  </a:lnTo>
                  <a:lnTo>
                    <a:pt x="22077" y="8061"/>
                  </a:lnTo>
                  <a:lnTo>
                    <a:pt x="22190" y="8039"/>
                  </a:lnTo>
                  <a:lnTo>
                    <a:pt x="22281" y="7948"/>
                  </a:lnTo>
                  <a:lnTo>
                    <a:pt x="22394" y="7835"/>
                  </a:lnTo>
                  <a:lnTo>
                    <a:pt x="22485" y="7790"/>
                  </a:lnTo>
                  <a:lnTo>
                    <a:pt x="22530" y="7767"/>
                  </a:lnTo>
                  <a:lnTo>
                    <a:pt x="22621" y="7722"/>
                  </a:lnTo>
                  <a:lnTo>
                    <a:pt x="22643" y="7654"/>
                  </a:lnTo>
                  <a:lnTo>
                    <a:pt x="22643" y="7586"/>
                  </a:lnTo>
                  <a:lnTo>
                    <a:pt x="22621" y="7541"/>
                  </a:lnTo>
                  <a:lnTo>
                    <a:pt x="22666" y="7450"/>
                  </a:lnTo>
                  <a:lnTo>
                    <a:pt x="22734" y="7314"/>
                  </a:lnTo>
                  <a:lnTo>
                    <a:pt x="22802" y="7246"/>
                  </a:lnTo>
                  <a:lnTo>
                    <a:pt x="22870" y="7178"/>
                  </a:lnTo>
                  <a:lnTo>
                    <a:pt x="22892" y="7088"/>
                  </a:lnTo>
                  <a:lnTo>
                    <a:pt x="22938" y="7065"/>
                  </a:lnTo>
                  <a:lnTo>
                    <a:pt x="23006" y="7042"/>
                  </a:lnTo>
                  <a:lnTo>
                    <a:pt x="23074" y="6997"/>
                  </a:lnTo>
                  <a:lnTo>
                    <a:pt x="23141" y="6974"/>
                  </a:lnTo>
                  <a:lnTo>
                    <a:pt x="23232" y="6997"/>
                  </a:lnTo>
                  <a:lnTo>
                    <a:pt x="23368" y="7020"/>
                  </a:lnTo>
                  <a:lnTo>
                    <a:pt x="23458" y="7020"/>
                  </a:lnTo>
                  <a:lnTo>
                    <a:pt x="23504" y="6997"/>
                  </a:lnTo>
                  <a:lnTo>
                    <a:pt x="23526" y="6974"/>
                  </a:lnTo>
                  <a:lnTo>
                    <a:pt x="23526" y="6929"/>
                  </a:lnTo>
                  <a:lnTo>
                    <a:pt x="23549" y="6793"/>
                  </a:lnTo>
                  <a:lnTo>
                    <a:pt x="23572" y="6771"/>
                  </a:lnTo>
                  <a:lnTo>
                    <a:pt x="23594" y="6748"/>
                  </a:lnTo>
                  <a:lnTo>
                    <a:pt x="23685" y="6748"/>
                  </a:lnTo>
                  <a:lnTo>
                    <a:pt x="23730" y="6793"/>
                  </a:lnTo>
                  <a:lnTo>
                    <a:pt x="23775" y="6816"/>
                  </a:lnTo>
                  <a:lnTo>
                    <a:pt x="23843" y="6816"/>
                  </a:lnTo>
                  <a:lnTo>
                    <a:pt x="23889" y="6793"/>
                  </a:lnTo>
                  <a:lnTo>
                    <a:pt x="23979" y="6703"/>
                  </a:lnTo>
                  <a:lnTo>
                    <a:pt x="24092" y="6657"/>
                  </a:lnTo>
                  <a:lnTo>
                    <a:pt x="24160" y="6635"/>
                  </a:lnTo>
                  <a:lnTo>
                    <a:pt x="24296" y="6590"/>
                  </a:lnTo>
                  <a:lnTo>
                    <a:pt x="24364" y="6612"/>
                  </a:lnTo>
                  <a:lnTo>
                    <a:pt x="24500" y="6635"/>
                  </a:lnTo>
                  <a:lnTo>
                    <a:pt x="24568" y="6612"/>
                  </a:lnTo>
                  <a:lnTo>
                    <a:pt x="24613" y="6635"/>
                  </a:lnTo>
                  <a:lnTo>
                    <a:pt x="24659" y="6567"/>
                  </a:lnTo>
                  <a:lnTo>
                    <a:pt x="24704" y="6544"/>
                  </a:lnTo>
                  <a:lnTo>
                    <a:pt x="24794" y="6567"/>
                  </a:lnTo>
                  <a:lnTo>
                    <a:pt x="24862" y="6635"/>
                  </a:lnTo>
                  <a:lnTo>
                    <a:pt x="24976" y="6680"/>
                  </a:lnTo>
                  <a:lnTo>
                    <a:pt x="25089" y="6725"/>
                  </a:lnTo>
                  <a:lnTo>
                    <a:pt x="25202" y="6703"/>
                  </a:lnTo>
                  <a:lnTo>
                    <a:pt x="25338" y="6725"/>
                  </a:lnTo>
                  <a:lnTo>
                    <a:pt x="25406" y="6725"/>
                  </a:lnTo>
                  <a:lnTo>
                    <a:pt x="25428" y="6703"/>
                  </a:lnTo>
                  <a:lnTo>
                    <a:pt x="25519" y="6657"/>
                  </a:lnTo>
                  <a:lnTo>
                    <a:pt x="25542" y="6567"/>
                  </a:lnTo>
                  <a:lnTo>
                    <a:pt x="25542" y="6499"/>
                  </a:lnTo>
                  <a:lnTo>
                    <a:pt x="25542" y="6431"/>
                  </a:lnTo>
                  <a:lnTo>
                    <a:pt x="25519" y="6386"/>
                  </a:lnTo>
                  <a:lnTo>
                    <a:pt x="25474" y="6295"/>
                  </a:lnTo>
                  <a:lnTo>
                    <a:pt x="25428" y="6227"/>
                  </a:lnTo>
                  <a:lnTo>
                    <a:pt x="25428" y="6159"/>
                  </a:lnTo>
                  <a:lnTo>
                    <a:pt x="25406" y="6091"/>
                  </a:lnTo>
                  <a:lnTo>
                    <a:pt x="25315" y="6001"/>
                  </a:lnTo>
                  <a:lnTo>
                    <a:pt x="25247" y="5978"/>
                  </a:lnTo>
                  <a:lnTo>
                    <a:pt x="25134" y="5820"/>
                  </a:lnTo>
                  <a:lnTo>
                    <a:pt x="25089" y="5797"/>
                  </a:lnTo>
                  <a:lnTo>
                    <a:pt x="25089" y="5774"/>
                  </a:lnTo>
                  <a:lnTo>
                    <a:pt x="25066" y="5707"/>
                  </a:lnTo>
                  <a:lnTo>
                    <a:pt x="25021" y="5684"/>
                  </a:lnTo>
                  <a:lnTo>
                    <a:pt x="24976" y="5661"/>
                  </a:lnTo>
                  <a:lnTo>
                    <a:pt x="24930" y="5616"/>
                  </a:lnTo>
                  <a:lnTo>
                    <a:pt x="24908" y="5548"/>
                  </a:lnTo>
                  <a:lnTo>
                    <a:pt x="24908" y="5503"/>
                  </a:lnTo>
                  <a:lnTo>
                    <a:pt x="24840" y="5457"/>
                  </a:lnTo>
                  <a:lnTo>
                    <a:pt x="24794" y="5457"/>
                  </a:lnTo>
                  <a:lnTo>
                    <a:pt x="24749" y="5412"/>
                  </a:lnTo>
                  <a:lnTo>
                    <a:pt x="24636" y="5390"/>
                  </a:lnTo>
                  <a:lnTo>
                    <a:pt x="24591" y="5299"/>
                  </a:lnTo>
                  <a:lnTo>
                    <a:pt x="24500" y="5163"/>
                  </a:lnTo>
                  <a:lnTo>
                    <a:pt x="24432" y="5118"/>
                  </a:lnTo>
                  <a:lnTo>
                    <a:pt x="24228" y="5095"/>
                  </a:lnTo>
                  <a:lnTo>
                    <a:pt x="24160" y="5073"/>
                  </a:lnTo>
                  <a:lnTo>
                    <a:pt x="24070" y="5073"/>
                  </a:lnTo>
                  <a:lnTo>
                    <a:pt x="24025" y="5095"/>
                  </a:lnTo>
                  <a:lnTo>
                    <a:pt x="23911" y="5095"/>
                  </a:lnTo>
                  <a:lnTo>
                    <a:pt x="23866" y="5118"/>
                  </a:lnTo>
                  <a:lnTo>
                    <a:pt x="23775" y="5208"/>
                  </a:lnTo>
                  <a:lnTo>
                    <a:pt x="23685" y="5322"/>
                  </a:lnTo>
                  <a:lnTo>
                    <a:pt x="23617" y="5412"/>
                  </a:lnTo>
                  <a:lnTo>
                    <a:pt x="23549" y="5480"/>
                  </a:lnTo>
                  <a:lnTo>
                    <a:pt x="23526" y="5503"/>
                  </a:lnTo>
                  <a:lnTo>
                    <a:pt x="23481" y="5480"/>
                  </a:lnTo>
                  <a:lnTo>
                    <a:pt x="23413" y="5412"/>
                  </a:lnTo>
                  <a:lnTo>
                    <a:pt x="23300" y="5322"/>
                  </a:lnTo>
                  <a:lnTo>
                    <a:pt x="23209" y="5299"/>
                  </a:lnTo>
                  <a:lnTo>
                    <a:pt x="23164" y="5276"/>
                  </a:lnTo>
                  <a:lnTo>
                    <a:pt x="23051" y="5254"/>
                  </a:lnTo>
                  <a:lnTo>
                    <a:pt x="22960" y="5254"/>
                  </a:lnTo>
                  <a:lnTo>
                    <a:pt x="22870" y="5276"/>
                  </a:lnTo>
                  <a:lnTo>
                    <a:pt x="22757" y="5276"/>
                  </a:lnTo>
                  <a:lnTo>
                    <a:pt x="22711" y="5254"/>
                  </a:lnTo>
                  <a:lnTo>
                    <a:pt x="22643" y="5254"/>
                  </a:lnTo>
                  <a:lnTo>
                    <a:pt x="22507" y="5344"/>
                  </a:lnTo>
                  <a:lnTo>
                    <a:pt x="22440" y="5435"/>
                  </a:lnTo>
                  <a:lnTo>
                    <a:pt x="22372" y="5457"/>
                  </a:lnTo>
                  <a:lnTo>
                    <a:pt x="22304" y="5412"/>
                  </a:lnTo>
                  <a:lnTo>
                    <a:pt x="22213" y="5344"/>
                  </a:lnTo>
                  <a:lnTo>
                    <a:pt x="22145" y="5254"/>
                  </a:lnTo>
                  <a:lnTo>
                    <a:pt x="22100" y="5163"/>
                  </a:lnTo>
                  <a:lnTo>
                    <a:pt x="22077" y="4937"/>
                  </a:lnTo>
                  <a:lnTo>
                    <a:pt x="22168" y="4869"/>
                  </a:lnTo>
                  <a:lnTo>
                    <a:pt x="22281" y="4801"/>
                  </a:lnTo>
                  <a:lnTo>
                    <a:pt x="22281" y="4688"/>
                  </a:lnTo>
                  <a:lnTo>
                    <a:pt x="22281" y="4552"/>
                  </a:lnTo>
                  <a:lnTo>
                    <a:pt x="22304" y="4416"/>
                  </a:lnTo>
                  <a:lnTo>
                    <a:pt x="22417" y="4280"/>
                  </a:lnTo>
                  <a:lnTo>
                    <a:pt x="22462" y="4167"/>
                  </a:lnTo>
                  <a:lnTo>
                    <a:pt x="22485" y="4099"/>
                  </a:lnTo>
                  <a:lnTo>
                    <a:pt x="22530" y="3986"/>
                  </a:lnTo>
                  <a:lnTo>
                    <a:pt x="22575" y="3850"/>
                  </a:lnTo>
                  <a:lnTo>
                    <a:pt x="22643" y="3691"/>
                  </a:lnTo>
                  <a:lnTo>
                    <a:pt x="22779" y="3397"/>
                  </a:lnTo>
                  <a:lnTo>
                    <a:pt x="22915" y="3057"/>
                  </a:lnTo>
                  <a:lnTo>
                    <a:pt x="23006" y="2899"/>
                  </a:lnTo>
                  <a:lnTo>
                    <a:pt x="22960" y="2831"/>
                  </a:lnTo>
                  <a:lnTo>
                    <a:pt x="22892" y="2786"/>
                  </a:lnTo>
                  <a:lnTo>
                    <a:pt x="22734" y="2718"/>
                  </a:lnTo>
                  <a:lnTo>
                    <a:pt x="22621" y="2672"/>
                  </a:lnTo>
                  <a:lnTo>
                    <a:pt x="22553" y="2672"/>
                  </a:lnTo>
                  <a:lnTo>
                    <a:pt x="22394" y="2740"/>
                  </a:lnTo>
                  <a:lnTo>
                    <a:pt x="22281" y="2786"/>
                  </a:lnTo>
                  <a:lnTo>
                    <a:pt x="22236" y="2831"/>
                  </a:lnTo>
                  <a:lnTo>
                    <a:pt x="22123" y="2831"/>
                  </a:lnTo>
                  <a:lnTo>
                    <a:pt x="22009" y="2808"/>
                  </a:lnTo>
                  <a:lnTo>
                    <a:pt x="21941" y="2786"/>
                  </a:lnTo>
                  <a:lnTo>
                    <a:pt x="21873" y="2740"/>
                  </a:lnTo>
                  <a:lnTo>
                    <a:pt x="21738" y="2604"/>
                  </a:lnTo>
                  <a:lnTo>
                    <a:pt x="21670" y="2514"/>
                  </a:lnTo>
                  <a:lnTo>
                    <a:pt x="21556" y="2446"/>
                  </a:lnTo>
                  <a:lnTo>
                    <a:pt x="21466" y="2401"/>
                  </a:lnTo>
                  <a:lnTo>
                    <a:pt x="21398" y="2378"/>
                  </a:lnTo>
                  <a:lnTo>
                    <a:pt x="21307" y="2378"/>
                  </a:lnTo>
                  <a:lnTo>
                    <a:pt x="21172" y="2355"/>
                  </a:lnTo>
                  <a:lnTo>
                    <a:pt x="21104" y="2333"/>
                  </a:lnTo>
                  <a:lnTo>
                    <a:pt x="21036" y="2355"/>
                  </a:lnTo>
                  <a:lnTo>
                    <a:pt x="20922" y="2423"/>
                  </a:lnTo>
                  <a:lnTo>
                    <a:pt x="20764" y="2559"/>
                  </a:lnTo>
                  <a:lnTo>
                    <a:pt x="20651" y="2604"/>
                  </a:lnTo>
                  <a:lnTo>
                    <a:pt x="20515" y="2672"/>
                  </a:lnTo>
                  <a:lnTo>
                    <a:pt x="20424" y="2763"/>
                  </a:lnTo>
                  <a:lnTo>
                    <a:pt x="20334" y="2831"/>
                  </a:lnTo>
                  <a:lnTo>
                    <a:pt x="20198" y="2921"/>
                  </a:lnTo>
                  <a:lnTo>
                    <a:pt x="20153" y="3057"/>
                  </a:lnTo>
                  <a:lnTo>
                    <a:pt x="20107" y="3148"/>
                  </a:lnTo>
                  <a:lnTo>
                    <a:pt x="19994" y="3216"/>
                  </a:lnTo>
                  <a:lnTo>
                    <a:pt x="19926" y="3261"/>
                  </a:lnTo>
                  <a:lnTo>
                    <a:pt x="19836" y="3284"/>
                  </a:lnTo>
                  <a:lnTo>
                    <a:pt x="19677" y="3261"/>
                  </a:lnTo>
                  <a:lnTo>
                    <a:pt x="19564" y="3284"/>
                  </a:lnTo>
                  <a:lnTo>
                    <a:pt x="19337" y="3397"/>
                  </a:lnTo>
                  <a:lnTo>
                    <a:pt x="19224" y="3397"/>
                  </a:lnTo>
                  <a:lnTo>
                    <a:pt x="19134" y="3420"/>
                  </a:lnTo>
                  <a:lnTo>
                    <a:pt x="19066" y="3420"/>
                  </a:lnTo>
                  <a:lnTo>
                    <a:pt x="18930" y="3442"/>
                  </a:lnTo>
                  <a:lnTo>
                    <a:pt x="18885" y="3465"/>
                  </a:lnTo>
                  <a:lnTo>
                    <a:pt x="18817" y="3488"/>
                  </a:lnTo>
                  <a:lnTo>
                    <a:pt x="18749" y="3465"/>
                  </a:lnTo>
                  <a:lnTo>
                    <a:pt x="18636" y="3533"/>
                  </a:lnTo>
                  <a:lnTo>
                    <a:pt x="18341" y="3691"/>
                  </a:lnTo>
                  <a:lnTo>
                    <a:pt x="18251" y="3737"/>
                  </a:lnTo>
                  <a:lnTo>
                    <a:pt x="18183" y="3737"/>
                  </a:lnTo>
                  <a:lnTo>
                    <a:pt x="18115" y="3669"/>
                  </a:lnTo>
                  <a:lnTo>
                    <a:pt x="18024" y="3623"/>
                  </a:lnTo>
                  <a:lnTo>
                    <a:pt x="17934" y="3646"/>
                  </a:lnTo>
                  <a:lnTo>
                    <a:pt x="17843" y="3691"/>
                  </a:lnTo>
                  <a:lnTo>
                    <a:pt x="17685" y="3646"/>
                  </a:lnTo>
                  <a:lnTo>
                    <a:pt x="17481" y="3601"/>
                  </a:lnTo>
                  <a:lnTo>
                    <a:pt x="17322" y="3578"/>
                  </a:lnTo>
                  <a:lnTo>
                    <a:pt x="17254" y="3533"/>
                  </a:lnTo>
                  <a:lnTo>
                    <a:pt x="17073" y="3488"/>
                  </a:lnTo>
                  <a:lnTo>
                    <a:pt x="16688" y="3488"/>
                  </a:lnTo>
                  <a:lnTo>
                    <a:pt x="16575" y="3510"/>
                  </a:lnTo>
                  <a:lnTo>
                    <a:pt x="16507" y="3488"/>
                  </a:lnTo>
                  <a:lnTo>
                    <a:pt x="16417" y="3420"/>
                  </a:lnTo>
                  <a:lnTo>
                    <a:pt x="16258" y="3261"/>
                  </a:lnTo>
                  <a:lnTo>
                    <a:pt x="16168" y="3216"/>
                  </a:lnTo>
                  <a:lnTo>
                    <a:pt x="16122" y="3171"/>
                  </a:lnTo>
                  <a:lnTo>
                    <a:pt x="16100" y="3125"/>
                  </a:lnTo>
                  <a:lnTo>
                    <a:pt x="16077" y="3103"/>
                  </a:lnTo>
                  <a:lnTo>
                    <a:pt x="16054" y="3057"/>
                  </a:lnTo>
                  <a:lnTo>
                    <a:pt x="16054" y="2989"/>
                  </a:lnTo>
                  <a:lnTo>
                    <a:pt x="16054" y="2876"/>
                  </a:lnTo>
                  <a:lnTo>
                    <a:pt x="16054" y="2763"/>
                  </a:lnTo>
                  <a:lnTo>
                    <a:pt x="16032" y="2740"/>
                  </a:lnTo>
                  <a:lnTo>
                    <a:pt x="15918" y="2740"/>
                  </a:lnTo>
                  <a:lnTo>
                    <a:pt x="15805" y="2695"/>
                  </a:lnTo>
                  <a:lnTo>
                    <a:pt x="15488" y="2695"/>
                  </a:lnTo>
                  <a:lnTo>
                    <a:pt x="15420" y="2650"/>
                  </a:lnTo>
                  <a:lnTo>
                    <a:pt x="15330" y="2582"/>
                  </a:lnTo>
                  <a:lnTo>
                    <a:pt x="15262" y="2446"/>
                  </a:lnTo>
                  <a:lnTo>
                    <a:pt x="15194" y="2378"/>
                  </a:lnTo>
                  <a:lnTo>
                    <a:pt x="15081" y="2287"/>
                  </a:lnTo>
                  <a:lnTo>
                    <a:pt x="14967" y="2265"/>
                  </a:lnTo>
                  <a:lnTo>
                    <a:pt x="14809" y="2287"/>
                  </a:lnTo>
                  <a:lnTo>
                    <a:pt x="14673" y="2310"/>
                  </a:lnTo>
                  <a:lnTo>
                    <a:pt x="14583" y="2265"/>
                  </a:lnTo>
                  <a:lnTo>
                    <a:pt x="14515" y="2220"/>
                  </a:lnTo>
                  <a:lnTo>
                    <a:pt x="14401" y="2174"/>
                  </a:lnTo>
                  <a:lnTo>
                    <a:pt x="14266" y="2174"/>
                  </a:lnTo>
                  <a:lnTo>
                    <a:pt x="14152" y="2129"/>
                  </a:lnTo>
                  <a:lnTo>
                    <a:pt x="14016" y="2084"/>
                  </a:lnTo>
                  <a:lnTo>
                    <a:pt x="13926" y="2106"/>
                  </a:lnTo>
                  <a:lnTo>
                    <a:pt x="13858" y="2152"/>
                  </a:lnTo>
                  <a:lnTo>
                    <a:pt x="13790" y="2197"/>
                  </a:lnTo>
                  <a:lnTo>
                    <a:pt x="13699" y="2197"/>
                  </a:lnTo>
                  <a:lnTo>
                    <a:pt x="13473" y="2265"/>
                  </a:lnTo>
                  <a:lnTo>
                    <a:pt x="13405" y="2287"/>
                  </a:lnTo>
                  <a:lnTo>
                    <a:pt x="13292" y="2310"/>
                  </a:lnTo>
                  <a:lnTo>
                    <a:pt x="13201" y="2333"/>
                  </a:lnTo>
                  <a:lnTo>
                    <a:pt x="13133" y="2423"/>
                  </a:lnTo>
                  <a:lnTo>
                    <a:pt x="13065" y="2469"/>
                  </a:lnTo>
                  <a:lnTo>
                    <a:pt x="12975" y="2491"/>
                  </a:lnTo>
                  <a:lnTo>
                    <a:pt x="12884" y="2491"/>
                  </a:lnTo>
                  <a:lnTo>
                    <a:pt x="12816" y="2469"/>
                  </a:lnTo>
                  <a:lnTo>
                    <a:pt x="12771" y="2469"/>
                  </a:lnTo>
                  <a:lnTo>
                    <a:pt x="12703" y="2491"/>
                  </a:lnTo>
                  <a:lnTo>
                    <a:pt x="12635" y="2514"/>
                  </a:lnTo>
                  <a:lnTo>
                    <a:pt x="12522" y="2469"/>
                  </a:lnTo>
                  <a:lnTo>
                    <a:pt x="12454" y="2446"/>
                  </a:lnTo>
                  <a:lnTo>
                    <a:pt x="12364" y="2423"/>
                  </a:lnTo>
                  <a:lnTo>
                    <a:pt x="12318" y="2355"/>
                  </a:lnTo>
                  <a:lnTo>
                    <a:pt x="12250" y="2310"/>
                  </a:lnTo>
                  <a:lnTo>
                    <a:pt x="12160" y="2310"/>
                  </a:lnTo>
                  <a:lnTo>
                    <a:pt x="12024" y="2265"/>
                  </a:lnTo>
                  <a:lnTo>
                    <a:pt x="11933" y="2220"/>
                  </a:lnTo>
                  <a:lnTo>
                    <a:pt x="11865" y="2197"/>
                  </a:lnTo>
                  <a:lnTo>
                    <a:pt x="11775" y="2106"/>
                  </a:lnTo>
                  <a:lnTo>
                    <a:pt x="11707" y="2038"/>
                  </a:lnTo>
                  <a:lnTo>
                    <a:pt x="11662" y="2016"/>
                  </a:lnTo>
                  <a:lnTo>
                    <a:pt x="11594" y="2016"/>
                  </a:lnTo>
                  <a:lnTo>
                    <a:pt x="11571" y="1948"/>
                  </a:lnTo>
                  <a:lnTo>
                    <a:pt x="11548" y="1903"/>
                  </a:lnTo>
                  <a:lnTo>
                    <a:pt x="11571" y="1857"/>
                  </a:lnTo>
                  <a:lnTo>
                    <a:pt x="11594" y="1789"/>
                  </a:lnTo>
                  <a:lnTo>
                    <a:pt x="11548" y="1721"/>
                  </a:lnTo>
                  <a:lnTo>
                    <a:pt x="11526" y="1699"/>
                  </a:lnTo>
                  <a:lnTo>
                    <a:pt x="11503" y="1653"/>
                  </a:lnTo>
                  <a:lnTo>
                    <a:pt x="11503" y="1563"/>
                  </a:lnTo>
                  <a:lnTo>
                    <a:pt x="11503" y="1472"/>
                  </a:lnTo>
                  <a:lnTo>
                    <a:pt x="11480" y="1382"/>
                  </a:lnTo>
                  <a:lnTo>
                    <a:pt x="11458" y="1291"/>
                  </a:lnTo>
                  <a:lnTo>
                    <a:pt x="11435" y="1155"/>
                  </a:lnTo>
                  <a:lnTo>
                    <a:pt x="11458" y="1110"/>
                  </a:lnTo>
                  <a:lnTo>
                    <a:pt x="11458" y="1042"/>
                  </a:lnTo>
                  <a:lnTo>
                    <a:pt x="11413" y="997"/>
                  </a:lnTo>
                  <a:lnTo>
                    <a:pt x="11322" y="952"/>
                  </a:lnTo>
                  <a:lnTo>
                    <a:pt x="11186" y="906"/>
                  </a:lnTo>
                  <a:lnTo>
                    <a:pt x="10982" y="838"/>
                  </a:lnTo>
                  <a:lnTo>
                    <a:pt x="10914" y="838"/>
                  </a:lnTo>
                  <a:lnTo>
                    <a:pt x="10847" y="861"/>
                  </a:lnTo>
                  <a:lnTo>
                    <a:pt x="10779" y="838"/>
                  </a:lnTo>
                  <a:lnTo>
                    <a:pt x="10711" y="793"/>
                  </a:lnTo>
                  <a:lnTo>
                    <a:pt x="10597" y="725"/>
                  </a:lnTo>
                  <a:lnTo>
                    <a:pt x="10462" y="680"/>
                  </a:lnTo>
                  <a:lnTo>
                    <a:pt x="10303" y="589"/>
                  </a:lnTo>
                  <a:lnTo>
                    <a:pt x="10167" y="521"/>
                  </a:lnTo>
                  <a:lnTo>
                    <a:pt x="10122" y="521"/>
                  </a:lnTo>
                  <a:lnTo>
                    <a:pt x="9918" y="499"/>
                  </a:lnTo>
                  <a:lnTo>
                    <a:pt x="9782" y="499"/>
                  </a:lnTo>
                  <a:lnTo>
                    <a:pt x="9692" y="476"/>
                  </a:lnTo>
                  <a:lnTo>
                    <a:pt x="9579" y="385"/>
                  </a:lnTo>
                  <a:lnTo>
                    <a:pt x="9511" y="318"/>
                  </a:lnTo>
                  <a:lnTo>
                    <a:pt x="9443" y="295"/>
                  </a:lnTo>
                  <a:lnTo>
                    <a:pt x="9375" y="295"/>
                  </a:lnTo>
                  <a:lnTo>
                    <a:pt x="9284" y="272"/>
                  </a:lnTo>
                  <a:lnTo>
                    <a:pt x="9080" y="159"/>
                  </a:lnTo>
                  <a:lnTo>
                    <a:pt x="9012" y="114"/>
                  </a:lnTo>
                  <a:lnTo>
                    <a:pt x="8967" y="114"/>
                  </a:lnTo>
                  <a:lnTo>
                    <a:pt x="8922" y="23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/>
            <p:nvPr/>
          </p:nvSpPr>
          <p:spPr>
            <a:xfrm>
              <a:off x="6480675" y="3399200"/>
              <a:ext cx="13625" cy="96825"/>
            </a:xfrm>
            <a:custGeom>
              <a:rect b="b" l="l" r="r" t="t"/>
              <a:pathLst>
                <a:path extrusionOk="0" h="3873" w="545">
                  <a:moveTo>
                    <a:pt x="409" y="0"/>
                  </a:moveTo>
                  <a:lnTo>
                    <a:pt x="409" y="46"/>
                  </a:lnTo>
                  <a:lnTo>
                    <a:pt x="431" y="68"/>
                  </a:lnTo>
                  <a:lnTo>
                    <a:pt x="454" y="46"/>
                  </a:lnTo>
                  <a:lnTo>
                    <a:pt x="454" y="23"/>
                  </a:lnTo>
                  <a:lnTo>
                    <a:pt x="431" y="0"/>
                  </a:lnTo>
                  <a:close/>
                  <a:moveTo>
                    <a:pt x="522" y="521"/>
                  </a:moveTo>
                  <a:lnTo>
                    <a:pt x="522" y="544"/>
                  </a:lnTo>
                  <a:lnTo>
                    <a:pt x="476" y="612"/>
                  </a:lnTo>
                  <a:lnTo>
                    <a:pt x="499" y="612"/>
                  </a:lnTo>
                  <a:lnTo>
                    <a:pt x="544" y="567"/>
                  </a:lnTo>
                  <a:lnTo>
                    <a:pt x="522" y="521"/>
                  </a:lnTo>
                  <a:close/>
                  <a:moveTo>
                    <a:pt x="386" y="2016"/>
                  </a:moveTo>
                  <a:lnTo>
                    <a:pt x="386" y="2038"/>
                  </a:lnTo>
                  <a:lnTo>
                    <a:pt x="454" y="2038"/>
                  </a:lnTo>
                  <a:lnTo>
                    <a:pt x="454" y="2016"/>
                  </a:lnTo>
                  <a:close/>
                  <a:moveTo>
                    <a:pt x="522" y="2921"/>
                  </a:moveTo>
                  <a:lnTo>
                    <a:pt x="454" y="2967"/>
                  </a:lnTo>
                  <a:lnTo>
                    <a:pt x="431" y="3035"/>
                  </a:lnTo>
                  <a:lnTo>
                    <a:pt x="431" y="3057"/>
                  </a:lnTo>
                  <a:lnTo>
                    <a:pt x="476" y="3057"/>
                  </a:lnTo>
                  <a:lnTo>
                    <a:pt x="476" y="3035"/>
                  </a:lnTo>
                  <a:lnTo>
                    <a:pt x="499" y="2989"/>
                  </a:lnTo>
                  <a:lnTo>
                    <a:pt x="522" y="2967"/>
                  </a:lnTo>
                  <a:lnTo>
                    <a:pt x="544" y="2921"/>
                  </a:lnTo>
                  <a:close/>
                  <a:moveTo>
                    <a:pt x="386" y="3103"/>
                  </a:moveTo>
                  <a:lnTo>
                    <a:pt x="363" y="3125"/>
                  </a:lnTo>
                  <a:lnTo>
                    <a:pt x="363" y="3148"/>
                  </a:lnTo>
                  <a:lnTo>
                    <a:pt x="386" y="3216"/>
                  </a:lnTo>
                  <a:lnTo>
                    <a:pt x="409" y="3170"/>
                  </a:lnTo>
                  <a:lnTo>
                    <a:pt x="409" y="3103"/>
                  </a:lnTo>
                  <a:close/>
                  <a:moveTo>
                    <a:pt x="69" y="3804"/>
                  </a:moveTo>
                  <a:lnTo>
                    <a:pt x="1" y="3827"/>
                  </a:lnTo>
                  <a:lnTo>
                    <a:pt x="1" y="3850"/>
                  </a:lnTo>
                  <a:lnTo>
                    <a:pt x="24" y="3850"/>
                  </a:lnTo>
                  <a:lnTo>
                    <a:pt x="46" y="3872"/>
                  </a:lnTo>
                  <a:lnTo>
                    <a:pt x="92" y="3827"/>
                  </a:lnTo>
                  <a:lnTo>
                    <a:pt x="92" y="38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5"/>
            <p:cNvSpPr/>
            <p:nvPr/>
          </p:nvSpPr>
          <p:spPr>
            <a:xfrm>
              <a:off x="2382925" y="3480150"/>
              <a:ext cx="7400" cy="9075"/>
            </a:xfrm>
            <a:custGeom>
              <a:rect b="b" l="l" r="r" t="t"/>
              <a:pathLst>
                <a:path extrusionOk="0" h="363" w="296">
                  <a:moveTo>
                    <a:pt x="24" y="0"/>
                  </a:moveTo>
                  <a:lnTo>
                    <a:pt x="1" y="23"/>
                  </a:lnTo>
                  <a:lnTo>
                    <a:pt x="1" y="68"/>
                  </a:lnTo>
                  <a:lnTo>
                    <a:pt x="46" y="182"/>
                  </a:lnTo>
                  <a:lnTo>
                    <a:pt x="92" y="204"/>
                  </a:lnTo>
                  <a:lnTo>
                    <a:pt x="159" y="227"/>
                  </a:lnTo>
                  <a:lnTo>
                    <a:pt x="92" y="295"/>
                  </a:lnTo>
                  <a:lnTo>
                    <a:pt x="114" y="340"/>
                  </a:lnTo>
                  <a:lnTo>
                    <a:pt x="250" y="340"/>
                  </a:lnTo>
                  <a:lnTo>
                    <a:pt x="273" y="363"/>
                  </a:lnTo>
                  <a:lnTo>
                    <a:pt x="295" y="363"/>
                  </a:lnTo>
                  <a:lnTo>
                    <a:pt x="295" y="317"/>
                  </a:lnTo>
                  <a:lnTo>
                    <a:pt x="273" y="227"/>
                  </a:lnTo>
                  <a:lnTo>
                    <a:pt x="250" y="182"/>
                  </a:lnTo>
                  <a:lnTo>
                    <a:pt x="227" y="159"/>
                  </a:lnTo>
                  <a:lnTo>
                    <a:pt x="227" y="114"/>
                  </a:lnTo>
                  <a:lnTo>
                    <a:pt x="205" y="91"/>
                  </a:lnTo>
                  <a:lnTo>
                    <a:pt x="137" y="46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5"/>
            <p:cNvSpPr/>
            <p:nvPr/>
          </p:nvSpPr>
          <p:spPr>
            <a:xfrm>
              <a:off x="3259775" y="3216925"/>
              <a:ext cx="242875" cy="266075"/>
            </a:xfrm>
            <a:custGeom>
              <a:rect b="b" l="l" r="r" t="t"/>
              <a:pathLst>
                <a:path extrusionOk="0" h="10643" w="9715">
                  <a:moveTo>
                    <a:pt x="521" y="6408"/>
                  </a:moveTo>
                  <a:lnTo>
                    <a:pt x="499" y="6454"/>
                  </a:lnTo>
                  <a:lnTo>
                    <a:pt x="453" y="6544"/>
                  </a:lnTo>
                  <a:lnTo>
                    <a:pt x="476" y="6590"/>
                  </a:lnTo>
                  <a:lnTo>
                    <a:pt x="499" y="6612"/>
                  </a:lnTo>
                  <a:lnTo>
                    <a:pt x="544" y="6544"/>
                  </a:lnTo>
                  <a:lnTo>
                    <a:pt x="566" y="6408"/>
                  </a:lnTo>
                  <a:close/>
                  <a:moveTo>
                    <a:pt x="6657" y="1"/>
                  </a:moveTo>
                  <a:lnTo>
                    <a:pt x="6657" y="159"/>
                  </a:lnTo>
                  <a:lnTo>
                    <a:pt x="6657" y="318"/>
                  </a:lnTo>
                  <a:lnTo>
                    <a:pt x="6657" y="499"/>
                  </a:lnTo>
                  <a:lnTo>
                    <a:pt x="6657" y="702"/>
                  </a:lnTo>
                  <a:lnTo>
                    <a:pt x="6657" y="906"/>
                  </a:lnTo>
                  <a:lnTo>
                    <a:pt x="6657" y="1042"/>
                  </a:lnTo>
                  <a:lnTo>
                    <a:pt x="6657" y="1155"/>
                  </a:lnTo>
                  <a:lnTo>
                    <a:pt x="4008" y="1155"/>
                  </a:lnTo>
                  <a:lnTo>
                    <a:pt x="4008" y="1246"/>
                  </a:lnTo>
                  <a:lnTo>
                    <a:pt x="4008" y="1359"/>
                  </a:lnTo>
                  <a:lnTo>
                    <a:pt x="4008" y="1495"/>
                  </a:lnTo>
                  <a:lnTo>
                    <a:pt x="4008" y="1608"/>
                  </a:lnTo>
                  <a:lnTo>
                    <a:pt x="4008" y="1721"/>
                  </a:lnTo>
                  <a:lnTo>
                    <a:pt x="4008" y="1835"/>
                  </a:lnTo>
                  <a:lnTo>
                    <a:pt x="4008" y="1970"/>
                  </a:lnTo>
                  <a:lnTo>
                    <a:pt x="4008" y="2084"/>
                  </a:lnTo>
                  <a:lnTo>
                    <a:pt x="4008" y="2197"/>
                  </a:lnTo>
                  <a:lnTo>
                    <a:pt x="4008" y="2310"/>
                  </a:lnTo>
                  <a:lnTo>
                    <a:pt x="4008" y="2446"/>
                  </a:lnTo>
                  <a:lnTo>
                    <a:pt x="4008" y="2559"/>
                  </a:lnTo>
                  <a:lnTo>
                    <a:pt x="4008" y="2672"/>
                  </a:lnTo>
                  <a:lnTo>
                    <a:pt x="4008" y="2786"/>
                  </a:lnTo>
                  <a:lnTo>
                    <a:pt x="4008" y="2899"/>
                  </a:lnTo>
                  <a:lnTo>
                    <a:pt x="4008" y="3035"/>
                  </a:lnTo>
                  <a:lnTo>
                    <a:pt x="4008" y="3148"/>
                  </a:lnTo>
                  <a:lnTo>
                    <a:pt x="4008" y="3238"/>
                  </a:lnTo>
                  <a:lnTo>
                    <a:pt x="4008" y="3352"/>
                  </a:lnTo>
                  <a:lnTo>
                    <a:pt x="3940" y="3374"/>
                  </a:lnTo>
                  <a:lnTo>
                    <a:pt x="3827" y="3420"/>
                  </a:lnTo>
                  <a:lnTo>
                    <a:pt x="3714" y="3465"/>
                  </a:lnTo>
                  <a:lnTo>
                    <a:pt x="3578" y="3488"/>
                  </a:lnTo>
                  <a:lnTo>
                    <a:pt x="3533" y="3510"/>
                  </a:lnTo>
                  <a:lnTo>
                    <a:pt x="3419" y="3578"/>
                  </a:lnTo>
                  <a:lnTo>
                    <a:pt x="3306" y="3669"/>
                  </a:lnTo>
                  <a:lnTo>
                    <a:pt x="3193" y="3737"/>
                  </a:lnTo>
                  <a:lnTo>
                    <a:pt x="3125" y="3850"/>
                  </a:lnTo>
                  <a:lnTo>
                    <a:pt x="3102" y="3895"/>
                  </a:lnTo>
                  <a:lnTo>
                    <a:pt x="3080" y="3963"/>
                  </a:lnTo>
                  <a:lnTo>
                    <a:pt x="3102" y="4008"/>
                  </a:lnTo>
                  <a:lnTo>
                    <a:pt x="3148" y="4122"/>
                  </a:lnTo>
                  <a:lnTo>
                    <a:pt x="3148" y="4167"/>
                  </a:lnTo>
                  <a:lnTo>
                    <a:pt x="3148" y="4280"/>
                  </a:lnTo>
                  <a:lnTo>
                    <a:pt x="3170" y="4371"/>
                  </a:lnTo>
                  <a:lnTo>
                    <a:pt x="3170" y="4484"/>
                  </a:lnTo>
                  <a:lnTo>
                    <a:pt x="3170" y="4597"/>
                  </a:lnTo>
                  <a:lnTo>
                    <a:pt x="3170" y="4733"/>
                  </a:lnTo>
                  <a:lnTo>
                    <a:pt x="3193" y="4846"/>
                  </a:lnTo>
                  <a:lnTo>
                    <a:pt x="3193" y="4959"/>
                  </a:lnTo>
                  <a:lnTo>
                    <a:pt x="3193" y="5050"/>
                  </a:lnTo>
                  <a:lnTo>
                    <a:pt x="3216" y="5163"/>
                  </a:lnTo>
                  <a:lnTo>
                    <a:pt x="68" y="5163"/>
                  </a:lnTo>
                  <a:lnTo>
                    <a:pt x="46" y="5322"/>
                  </a:lnTo>
                  <a:lnTo>
                    <a:pt x="0" y="5435"/>
                  </a:lnTo>
                  <a:lnTo>
                    <a:pt x="0" y="5525"/>
                  </a:lnTo>
                  <a:lnTo>
                    <a:pt x="0" y="5616"/>
                  </a:lnTo>
                  <a:lnTo>
                    <a:pt x="46" y="5412"/>
                  </a:lnTo>
                  <a:lnTo>
                    <a:pt x="68" y="5389"/>
                  </a:lnTo>
                  <a:lnTo>
                    <a:pt x="91" y="5344"/>
                  </a:lnTo>
                  <a:lnTo>
                    <a:pt x="136" y="5367"/>
                  </a:lnTo>
                  <a:lnTo>
                    <a:pt x="249" y="5616"/>
                  </a:lnTo>
                  <a:lnTo>
                    <a:pt x="340" y="5752"/>
                  </a:lnTo>
                  <a:lnTo>
                    <a:pt x="385" y="5774"/>
                  </a:lnTo>
                  <a:lnTo>
                    <a:pt x="408" y="5729"/>
                  </a:lnTo>
                  <a:lnTo>
                    <a:pt x="408" y="5684"/>
                  </a:lnTo>
                  <a:lnTo>
                    <a:pt x="453" y="5706"/>
                  </a:lnTo>
                  <a:lnTo>
                    <a:pt x="499" y="5752"/>
                  </a:lnTo>
                  <a:lnTo>
                    <a:pt x="566" y="5933"/>
                  </a:lnTo>
                  <a:lnTo>
                    <a:pt x="680" y="6091"/>
                  </a:lnTo>
                  <a:lnTo>
                    <a:pt x="657" y="6182"/>
                  </a:lnTo>
                  <a:lnTo>
                    <a:pt x="657" y="6295"/>
                  </a:lnTo>
                  <a:lnTo>
                    <a:pt x="612" y="6476"/>
                  </a:lnTo>
                  <a:lnTo>
                    <a:pt x="476" y="6725"/>
                  </a:lnTo>
                  <a:lnTo>
                    <a:pt x="589" y="6703"/>
                  </a:lnTo>
                  <a:lnTo>
                    <a:pt x="544" y="6793"/>
                  </a:lnTo>
                  <a:lnTo>
                    <a:pt x="453" y="6793"/>
                  </a:lnTo>
                  <a:lnTo>
                    <a:pt x="431" y="6816"/>
                  </a:lnTo>
                  <a:lnTo>
                    <a:pt x="453" y="6884"/>
                  </a:lnTo>
                  <a:lnTo>
                    <a:pt x="589" y="6997"/>
                  </a:lnTo>
                  <a:lnTo>
                    <a:pt x="680" y="7133"/>
                  </a:lnTo>
                  <a:lnTo>
                    <a:pt x="725" y="7359"/>
                  </a:lnTo>
                  <a:lnTo>
                    <a:pt x="770" y="7518"/>
                  </a:lnTo>
                  <a:lnTo>
                    <a:pt x="793" y="7767"/>
                  </a:lnTo>
                  <a:lnTo>
                    <a:pt x="816" y="8061"/>
                  </a:lnTo>
                  <a:lnTo>
                    <a:pt x="770" y="8333"/>
                  </a:lnTo>
                  <a:lnTo>
                    <a:pt x="680" y="8627"/>
                  </a:lnTo>
                  <a:lnTo>
                    <a:pt x="566" y="8854"/>
                  </a:lnTo>
                  <a:lnTo>
                    <a:pt x="476" y="9126"/>
                  </a:lnTo>
                  <a:lnTo>
                    <a:pt x="453" y="9239"/>
                  </a:lnTo>
                  <a:lnTo>
                    <a:pt x="408" y="9375"/>
                  </a:lnTo>
                  <a:lnTo>
                    <a:pt x="408" y="9737"/>
                  </a:lnTo>
                  <a:lnTo>
                    <a:pt x="431" y="9669"/>
                  </a:lnTo>
                  <a:lnTo>
                    <a:pt x="453" y="9533"/>
                  </a:lnTo>
                  <a:lnTo>
                    <a:pt x="499" y="9443"/>
                  </a:lnTo>
                  <a:lnTo>
                    <a:pt x="521" y="9420"/>
                  </a:lnTo>
                  <a:lnTo>
                    <a:pt x="544" y="9352"/>
                  </a:lnTo>
                  <a:lnTo>
                    <a:pt x="589" y="9239"/>
                  </a:lnTo>
                  <a:lnTo>
                    <a:pt x="657" y="9171"/>
                  </a:lnTo>
                  <a:lnTo>
                    <a:pt x="748" y="9171"/>
                  </a:lnTo>
                  <a:lnTo>
                    <a:pt x="770" y="9193"/>
                  </a:lnTo>
                  <a:lnTo>
                    <a:pt x="861" y="9216"/>
                  </a:lnTo>
                  <a:lnTo>
                    <a:pt x="1019" y="9216"/>
                  </a:lnTo>
                  <a:lnTo>
                    <a:pt x="1133" y="9193"/>
                  </a:lnTo>
                  <a:lnTo>
                    <a:pt x="1223" y="9148"/>
                  </a:lnTo>
                  <a:lnTo>
                    <a:pt x="1336" y="9126"/>
                  </a:lnTo>
                  <a:lnTo>
                    <a:pt x="1540" y="9126"/>
                  </a:lnTo>
                  <a:lnTo>
                    <a:pt x="1540" y="9080"/>
                  </a:lnTo>
                  <a:lnTo>
                    <a:pt x="1608" y="9080"/>
                  </a:lnTo>
                  <a:lnTo>
                    <a:pt x="1631" y="9058"/>
                  </a:lnTo>
                  <a:lnTo>
                    <a:pt x="1653" y="9058"/>
                  </a:lnTo>
                  <a:lnTo>
                    <a:pt x="1699" y="9080"/>
                  </a:lnTo>
                  <a:lnTo>
                    <a:pt x="1993" y="9080"/>
                  </a:lnTo>
                  <a:lnTo>
                    <a:pt x="2197" y="9126"/>
                  </a:lnTo>
                  <a:lnTo>
                    <a:pt x="2355" y="9261"/>
                  </a:lnTo>
                  <a:lnTo>
                    <a:pt x="2446" y="9352"/>
                  </a:lnTo>
                  <a:lnTo>
                    <a:pt x="2446" y="9397"/>
                  </a:lnTo>
                  <a:lnTo>
                    <a:pt x="2491" y="9443"/>
                  </a:lnTo>
                  <a:lnTo>
                    <a:pt x="2536" y="9488"/>
                  </a:lnTo>
                  <a:lnTo>
                    <a:pt x="2582" y="9488"/>
                  </a:lnTo>
                  <a:lnTo>
                    <a:pt x="2627" y="9465"/>
                  </a:lnTo>
                  <a:lnTo>
                    <a:pt x="2650" y="9465"/>
                  </a:lnTo>
                  <a:lnTo>
                    <a:pt x="2672" y="9510"/>
                  </a:lnTo>
                  <a:lnTo>
                    <a:pt x="2717" y="9510"/>
                  </a:lnTo>
                  <a:lnTo>
                    <a:pt x="2785" y="9488"/>
                  </a:lnTo>
                  <a:lnTo>
                    <a:pt x="2808" y="9510"/>
                  </a:lnTo>
                  <a:lnTo>
                    <a:pt x="2831" y="9510"/>
                  </a:lnTo>
                  <a:lnTo>
                    <a:pt x="2831" y="9533"/>
                  </a:lnTo>
                  <a:lnTo>
                    <a:pt x="2853" y="9533"/>
                  </a:lnTo>
                  <a:lnTo>
                    <a:pt x="2899" y="9556"/>
                  </a:lnTo>
                  <a:lnTo>
                    <a:pt x="2944" y="9624"/>
                  </a:lnTo>
                  <a:lnTo>
                    <a:pt x="2989" y="9737"/>
                  </a:lnTo>
                  <a:lnTo>
                    <a:pt x="3012" y="9850"/>
                  </a:lnTo>
                  <a:lnTo>
                    <a:pt x="3057" y="9918"/>
                  </a:lnTo>
                  <a:lnTo>
                    <a:pt x="3102" y="9941"/>
                  </a:lnTo>
                  <a:lnTo>
                    <a:pt x="3148" y="9963"/>
                  </a:lnTo>
                  <a:lnTo>
                    <a:pt x="3148" y="9986"/>
                  </a:lnTo>
                  <a:lnTo>
                    <a:pt x="3148" y="10009"/>
                  </a:lnTo>
                  <a:lnTo>
                    <a:pt x="3193" y="10031"/>
                  </a:lnTo>
                  <a:lnTo>
                    <a:pt x="3216" y="10009"/>
                  </a:lnTo>
                  <a:lnTo>
                    <a:pt x="3284" y="10054"/>
                  </a:lnTo>
                  <a:lnTo>
                    <a:pt x="3329" y="10144"/>
                  </a:lnTo>
                  <a:lnTo>
                    <a:pt x="3329" y="10190"/>
                  </a:lnTo>
                  <a:lnTo>
                    <a:pt x="3329" y="10212"/>
                  </a:lnTo>
                  <a:lnTo>
                    <a:pt x="3329" y="10235"/>
                  </a:lnTo>
                  <a:lnTo>
                    <a:pt x="3374" y="10258"/>
                  </a:lnTo>
                  <a:lnTo>
                    <a:pt x="3397" y="10280"/>
                  </a:lnTo>
                  <a:lnTo>
                    <a:pt x="3419" y="10326"/>
                  </a:lnTo>
                  <a:lnTo>
                    <a:pt x="3487" y="10371"/>
                  </a:lnTo>
                  <a:lnTo>
                    <a:pt x="3578" y="10394"/>
                  </a:lnTo>
                  <a:lnTo>
                    <a:pt x="3646" y="10461"/>
                  </a:lnTo>
                  <a:lnTo>
                    <a:pt x="3691" y="10529"/>
                  </a:lnTo>
                  <a:lnTo>
                    <a:pt x="3782" y="10575"/>
                  </a:lnTo>
                  <a:lnTo>
                    <a:pt x="3782" y="10597"/>
                  </a:lnTo>
                  <a:lnTo>
                    <a:pt x="3940" y="10643"/>
                  </a:lnTo>
                  <a:lnTo>
                    <a:pt x="3940" y="10620"/>
                  </a:lnTo>
                  <a:lnTo>
                    <a:pt x="4008" y="10597"/>
                  </a:lnTo>
                  <a:lnTo>
                    <a:pt x="4053" y="10529"/>
                  </a:lnTo>
                  <a:lnTo>
                    <a:pt x="4121" y="10439"/>
                  </a:lnTo>
                  <a:lnTo>
                    <a:pt x="4144" y="10326"/>
                  </a:lnTo>
                  <a:lnTo>
                    <a:pt x="4144" y="10235"/>
                  </a:lnTo>
                  <a:lnTo>
                    <a:pt x="4167" y="10144"/>
                  </a:lnTo>
                  <a:lnTo>
                    <a:pt x="4212" y="10077"/>
                  </a:lnTo>
                  <a:lnTo>
                    <a:pt x="4280" y="10009"/>
                  </a:lnTo>
                  <a:lnTo>
                    <a:pt x="4325" y="9963"/>
                  </a:lnTo>
                  <a:lnTo>
                    <a:pt x="4416" y="9918"/>
                  </a:lnTo>
                  <a:lnTo>
                    <a:pt x="4438" y="9918"/>
                  </a:lnTo>
                  <a:lnTo>
                    <a:pt x="4529" y="9986"/>
                  </a:lnTo>
                  <a:lnTo>
                    <a:pt x="4665" y="10144"/>
                  </a:lnTo>
                  <a:lnTo>
                    <a:pt x="4801" y="10258"/>
                  </a:lnTo>
                  <a:lnTo>
                    <a:pt x="4846" y="10303"/>
                  </a:lnTo>
                  <a:lnTo>
                    <a:pt x="4891" y="10303"/>
                  </a:lnTo>
                  <a:lnTo>
                    <a:pt x="4959" y="10190"/>
                  </a:lnTo>
                  <a:lnTo>
                    <a:pt x="5027" y="10099"/>
                  </a:lnTo>
                  <a:lnTo>
                    <a:pt x="5050" y="10077"/>
                  </a:lnTo>
                  <a:lnTo>
                    <a:pt x="5276" y="10077"/>
                  </a:lnTo>
                  <a:lnTo>
                    <a:pt x="5389" y="10099"/>
                  </a:lnTo>
                  <a:lnTo>
                    <a:pt x="5457" y="10099"/>
                  </a:lnTo>
                  <a:lnTo>
                    <a:pt x="5503" y="10122"/>
                  </a:lnTo>
                  <a:lnTo>
                    <a:pt x="5638" y="10122"/>
                  </a:lnTo>
                  <a:lnTo>
                    <a:pt x="5797" y="10099"/>
                  </a:lnTo>
                  <a:lnTo>
                    <a:pt x="5933" y="10077"/>
                  </a:lnTo>
                  <a:lnTo>
                    <a:pt x="6046" y="10054"/>
                  </a:lnTo>
                  <a:lnTo>
                    <a:pt x="6046" y="10009"/>
                  </a:lnTo>
                  <a:lnTo>
                    <a:pt x="6046" y="9963"/>
                  </a:lnTo>
                  <a:lnTo>
                    <a:pt x="6069" y="9918"/>
                  </a:lnTo>
                  <a:lnTo>
                    <a:pt x="6091" y="9895"/>
                  </a:lnTo>
                  <a:lnTo>
                    <a:pt x="6114" y="9873"/>
                  </a:lnTo>
                  <a:lnTo>
                    <a:pt x="6137" y="10009"/>
                  </a:lnTo>
                  <a:lnTo>
                    <a:pt x="6159" y="10009"/>
                  </a:lnTo>
                  <a:lnTo>
                    <a:pt x="6250" y="10031"/>
                  </a:lnTo>
                  <a:lnTo>
                    <a:pt x="9171" y="10031"/>
                  </a:lnTo>
                  <a:lnTo>
                    <a:pt x="9216" y="9782"/>
                  </a:lnTo>
                  <a:lnTo>
                    <a:pt x="9261" y="9556"/>
                  </a:lnTo>
                  <a:lnTo>
                    <a:pt x="9284" y="9375"/>
                  </a:lnTo>
                  <a:lnTo>
                    <a:pt x="9171" y="9239"/>
                  </a:lnTo>
                  <a:lnTo>
                    <a:pt x="9080" y="9148"/>
                  </a:lnTo>
                  <a:lnTo>
                    <a:pt x="9057" y="8944"/>
                  </a:lnTo>
                  <a:lnTo>
                    <a:pt x="9035" y="8741"/>
                  </a:lnTo>
                  <a:lnTo>
                    <a:pt x="9012" y="8537"/>
                  </a:lnTo>
                  <a:lnTo>
                    <a:pt x="8989" y="8333"/>
                  </a:lnTo>
                  <a:lnTo>
                    <a:pt x="8967" y="8129"/>
                  </a:lnTo>
                  <a:lnTo>
                    <a:pt x="8944" y="7925"/>
                  </a:lnTo>
                  <a:lnTo>
                    <a:pt x="8922" y="7699"/>
                  </a:lnTo>
                  <a:lnTo>
                    <a:pt x="8899" y="7495"/>
                  </a:lnTo>
                  <a:lnTo>
                    <a:pt x="8876" y="7291"/>
                  </a:lnTo>
                  <a:lnTo>
                    <a:pt x="8854" y="7088"/>
                  </a:lnTo>
                  <a:lnTo>
                    <a:pt x="8831" y="6884"/>
                  </a:lnTo>
                  <a:lnTo>
                    <a:pt x="8808" y="6680"/>
                  </a:lnTo>
                  <a:lnTo>
                    <a:pt x="8786" y="6454"/>
                  </a:lnTo>
                  <a:lnTo>
                    <a:pt x="8763" y="6250"/>
                  </a:lnTo>
                  <a:lnTo>
                    <a:pt x="8740" y="6046"/>
                  </a:lnTo>
                  <a:lnTo>
                    <a:pt x="8718" y="5842"/>
                  </a:lnTo>
                  <a:lnTo>
                    <a:pt x="8695" y="5616"/>
                  </a:lnTo>
                  <a:lnTo>
                    <a:pt x="8672" y="5412"/>
                  </a:lnTo>
                  <a:lnTo>
                    <a:pt x="8650" y="5208"/>
                  </a:lnTo>
                  <a:lnTo>
                    <a:pt x="8627" y="5005"/>
                  </a:lnTo>
                  <a:lnTo>
                    <a:pt x="8605" y="4778"/>
                  </a:lnTo>
                  <a:lnTo>
                    <a:pt x="8582" y="4574"/>
                  </a:lnTo>
                  <a:lnTo>
                    <a:pt x="8559" y="4371"/>
                  </a:lnTo>
                  <a:lnTo>
                    <a:pt x="8537" y="4144"/>
                  </a:lnTo>
                  <a:lnTo>
                    <a:pt x="8514" y="3940"/>
                  </a:lnTo>
                  <a:lnTo>
                    <a:pt x="8491" y="3714"/>
                  </a:lnTo>
                  <a:lnTo>
                    <a:pt x="8469" y="3510"/>
                  </a:lnTo>
                  <a:lnTo>
                    <a:pt x="8446" y="3284"/>
                  </a:lnTo>
                  <a:lnTo>
                    <a:pt x="8423" y="3080"/>
                  </a:lnTo>
                  <a:lnTo>
                    <a:pt x="8401" y="2854"/>
                  </a:lnTo>
                  <a:lnTo>
                    <a:pt x="8378" y="2650"/>
                  </a:lnTo>
                  <a:lnTo>
                    <a:pt x="8356" y="2423"/>
                  </a:lnTo>
                  <a:lnTo>
                    <a:pt x="8333" y="2220"/>
                  </a:lnTo>
                  <a:lnTo>
                    <a:pt x="8310" y="2016"/>
                  </a:lnTo>
                  <a:lnTo>
                    <a:pt x="9714" y="2016"/>
                  </a:lnTo>
                  <a:lnTo>
                    <a:pt x="9533" y="1903"/>
                  </a:lnTo>
                  <a:lnTo>
                    <a:pt x="9352" y="1767"/>
                  </a:lnTo>
                  <a:lnTo>
                    <a:pt x="9171" y="1653"/>
                  </a:lnTo>
                  <a:lnTo>
                    <a:pt x="9035" y="1563"/>
                  </a:lnTo>
                  <a:lnTo>
                    <a:pt x="8899" y="1472"/>
                  </a:lnTo>
                  <a:lnTo>
                    <a:pt x="8740" y="1382"/>
                  </a:lnTo>
                  <a:lnTo>
                    <a:pt x="8582" y="1269"/>
                  </a:lnTo>
                  <a:lnTo>
                    <a:pt x="8446" y="1178"/>
                  </a:lnTo>
                  <a:lnTo>
                    <a:pt x="8288" y="1087"/>
                  </a:lnTo>
                  <a:lnTo>
                    <a:pt x="8152" y="974"/>
                  </a:lnTo>
                  <a:lnTo>
                    <a:pt x="7993" y="884"/>
                  </a:lnTo>
                  <a:lnTo>
                    <a:pt x="7835" y="793"/>
                  </a:lnTo>
                  <a:lnTo>
                    <a:pt x="7699" y="680"/>
                  </a:lnTo>
                  <a:lnTo>
                    <a:pt x="7540" y="589"/>
                  </a:lnTo>
                  <a:lnTo>
                    <a:pt x="7405" y="499"/>
                  </a:lnTo>
                  <a:lnTo>
                    <a:pt x="7246" y="385"/>
                  </a:lnTo>
                  <a:lnTo>
                    <a:pt x="7088" y="295"/>
                  </a:lnTo>
                  <a:lnTo>
                    <a:pt x="6952" y="204"/>
                  </a:lnTo>
                  <a:lnTo>
                    <a:pt x="6793" y="91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2362550" y="3440525"/>
              <a:ext cx="1725" cy="2850"/>
            </a:xfrm>
            <a:custGeom>
              <a:rect b="b" l="l" r="r" t="t"/>
              <a:pathLst>
                <a:path extrusionOk="0" h="114" w="69">
                  <a:moveTo>
                    <a:pt x="23" y="0"/>
                  </a:moveTo>
                  <a:lnTo>
                    <a:pt x="1" y="46"/>
                  </a:lnTo>
                  <a:lnTo>
                    <a:pt x="1" y="91"/>
                  </a:lnTo>
                  <a:lnTo>
                    <a:pt x="69" y="114"/>
                  </a:lnTo>
                  <a:lnTo>
                    <a:pt x="69" y="6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>
              <a:off x="3880175" y="3012575"/>
              <a:ext cx="7400" cy="6250"/>
            </a:xfrm>
            <a:custGeom>
              <a:rect b="b" l="l" r="r" t="t"/>
              <a:pathLst>
                <a:path extrusionOk="0" h="250" w="296">
                  <a:moveTo>
                    <a:pt x="69" y="1"/>
                  </a:moveTo>
                  <a:lnTo>
                    <a:pt x="1" y="23"/>
                  </a:lnTo>
                  <a:lnTo>
                    <a:pt x="46" y="69"/>
                  </a:lnTo>
                  <a:lnTo>
                    <a:pt x="91" y="46"/>
                  </a:lnTo>
                  <a:lnTo>
                    <a:pt x="114" y="46"/>
                  </a:lnTo>
                  <a:lnTo>
                    <a:pt x="91" y="1"/>
                  </a:lnTo>
                  <a:close/>
                  <a:moveTo>
                    <a:pt x="137" y="91"/>
                  </a:moveTo>
                  <a:lnTo>
                    <a:pt x="137" y="204"/>
                  </a:lnTo>
                  <a:lnTo>
                    <a:pt x="204" y="250"/>
                  </a:lnTo>
                  <a:lnTo>
                    <a:pt x="272" y="250"/>
                  </a:lnTo>
                  <a:lnTo>
                    <a:pt x="295" y="227"/>
                  </a:lnTo>
                  <a:lnTo>
                    <a:pt x="272" y="182"/>
                  </a:lnTo>
                  <a:lnTo>
                    <a:pt x="204" y="114"/>
                  </a:lnTo>
                  <a:lnTo>
                    <a:pt x="137" y="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>
              <a:off x="4736625" y="4179800"/>
              <a:ext cx="9650" cy="10775"/>
            </a:xfrm>
            <a:custGeom>
              <a:rect b="b" l="l" r="r" t="t"/>
              <a:pathLst>
                <a:path extrusionOk="0" h="431" w="386">
                  <a:moveTo>
                    <a:pt x="205" y="1"/>
                  </a:moveTo>
                  <a:lnTo>
                    <a:pt x="159" y="46"/>
                  </a:lnTo>
                  <a:lnTo>
                    <a:pt x="137" y="136"/>
                  </a:lnTo>
                  <a:lnTo>
                    <a:pt x="69" y="159"/>
                  </a:lnTo>
                  <a:lnTo>
                    <a:pt x="46" y="204"/>
                  </a:lnTo>
                  <a:lnTo>
                    <a:pt x="46" y="295"/>
                  </a:lnTo>
                  <a:lnTo>
                    <a:pt x="46" y="340"/>
                  </a:lnTo>
                  <a:lnTo>
                    <a:pt x="1" y="363"/>
                  </a:lnTo>
                  <a:lnTo>
                    <a:pt x="1" y="386"/>
                  </a:lnTo>
                  <a:lnTo>
                    <a:pt x="46" y="431"/>
                  </a:lnTo>
                  <a:lnTo>
                    <a:pt x="159" y="431"/>
                  </a:lnTo>
                  <a:lnTo>
                    <a:pt x="273" y="408"/>
                  </a:lnTo>
                  <a:lnTo>
                    <a:pt x="318" y="363"/>
                  </a:lnTo>
                  <a:lnTo>
                    <a:pt x="318" y="318"/>
                  </a:lnTo>
                  <a:lnTo>
                    <a:pt x="363" y="272"/>
                  </a:lnTo>
                  <a:lnTo>
                    <a:pt x="386" y="182"/>
                  </a:lnTo>
                  <a:lnTo>
                    <a:pt x="341" y="91"/>
                  </a:lnTo>
                  <a:lnTo>
                    <a:pt x="27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>
              <a:off x="5055900" y="3692975"/>
              <a:ext cx="2850" cy="20425"/>
            </a:xfrm>
            <a:custGeom>
              <a:rect b="b" l="l" r="r" t="t"/>
              <a:pathLst>
                <a:path extrusionOk="0" h="817" w="114">
                  <a:moveTo>
                    <a:pt x="91" y="1"/>
                  </a:moveTo>
                  <a:lnTo>
                    <a:pt x="91" y="24"/>
                  </a:lnTo>
                  <a:lnTo>
                    <a:pt x="68" y="46"/>
                  </a:lnTo>
                  <a:lnTo>
                    <a:pt x="68" y="69"/>
                  </a:lnTo>
                  <a:lnTo>
                    <a:pt x="68" y="92"/>
                  </a:lnTo>
                  <a:lnTo>
                    <a:pt x="91" y="69"/>
                  </a:lnTo>
                  <a:lnTo>
                    <a:pt x="91" y="46"/>
                  </a:lnTo>
                  <a:lnTo>
                    <a:pt x="114" y="24"/>
                  </a:lnTo>
                  <a:lnTo>
                    <a:pt x="91" y="1"/>
                  </a:lnTo>
                  <a:close/>
                  <a:moveTo>
                    <a:pt x="0" y="771"/>
                  </a:moveTo>
                  <a:lnTo>
                    <a:pt x="0" y="793"/>
                  </a:lnTo>
                  <a:lnTo>
                    <a:pt x="0" y="816"/>
                  </a:lnTo>
                  <a:lnTo>
                    <a:pt x="23" y="816"/>
                  </a:lnTo>
                  <a:lnTo>
                    <a:pt x="23" y="793"/>
                  </a:lnTo>
                  <a:lnTo>
                    <a:pt x="46" y="77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5"/>
            <p:cNvSpPr/>
            <p:nvPr/>
          </p:nvSpPr>
          <p:spPr>
            <a:xfrm>
              <a:off x="4247000" y="3963000"/>
              <a:ext cx="63975" cy="157400"/>
            </a:xfrm>
            <a:custGeom>
              <a:rect b="b" l="l" r="r" t="t"/>
              <a:pathLst>
                <a:path extrusionOk="0" h="6296" w="2559">
                  <a:moveTo>
                    <a:pt x="1495" y="2084"/>
                  </a:moveTo>
                  <a:lnTo>
                    <a:pt x="1495" y="2106"/>
                  </a:lnTo>
                  <a:lnTo>
                    <a:pt x="1517" y="2152"/>
                  </a:lnTo>
                  <a:lnTo>
                    <a:pt x="1562" y="2152"/>
                  </a:lnTo>
                  <a:lnTo>
                    <a:pt x="1562" y="2106"/>
                  </a:lnTo>
                  <a:lnTo>
                    <a:pt x="1562" y="2084"/>
                  </a:lnTo>
                  <a:close/>
                  <a:moveTo>
                    <a:pt x="1608" y="2106"/>
                  </a:moveTo>
                  <a:lnTo>
                    <a:pt x="1585" y="2152"/>
                  </a:lnTo>
                  <a:lnTo>
                    <a:pt x="1585" y="2174"/>
                  </a:lnTo>
                  <a:lnTo>
                    <a:pt x="1608" y="2197"/>
                  </a:lnTo>
                  <a:lnTo>
                    <a:pt x="1630" y="2197"/>
                  </a:lnTo>
                  <a:lnTo>
                    <a:pt x="1653" y="2174"/>
                  </a:lnTo>
                  <a:lnTo>
                    <a:pt x="1653" y="2152"/>
                  </a:lnTo>
                  <a:lnTo>
                    <a:pt x="1653" y="2129"/>
                  </a:lnTo>
                  <a:lnTo>
                    <a:pt x="1653" y="2106"/>
                  </a:lnTo>
                  <a:close/>
                  <a:moveTo>
                    <a:pt x="249" y="1"/>
                  </a:moveTo>
                  <a:lnTo>
                    <a:pt x="227" y="23"/>
                  </a:lnTo>
                  <a:lnTo>
                    <a:pt x="204" y="23"/>
                  </a:lnTo>
                  <a:lnTo>
                    <a:pt x="204" y="46"/>
                  </a:lnTo>
                  <a:lnTo>
                    <a:pt x="227" y="91"/>
                  </a:lnTo>
                  <a:lnTo>
                    <a:pt x="249" y="114"/>
                  </a:lnTo>
                  <a:lnTo>
                    <a:pt x="249" y="159"/>
                  </a:lnTo>
                  <a:lnTo>
                    <a:pt x="272" y="182"/>
                  </a:lnTo>
                  <a:lnTo>
                    <a:pt x="294" y="204"/>
                  </a:lnTo>
                  <a:lnTo>
                    <a:pt x="317" y="204"/>
                  </a:lnTo>
                  <a:lnTo>
                    <a:pt x="362" y="182"/>
                  </a:lnTo>
                  <a:lnTo>
                    <a:pt x="385" y="182"/>
                  </a:lnTo>
                  <a:lnTo>
                    <a:pt x="430" y="204"/>
                  </a:lnTo>
                  <a:lnTo>
                    <a:pt x="430" y="250"/>
                  </a:lnTo>
                  <a:lnTo>
                    <a:pt x="476" y="295"/>
                  </a:lnTo>
                  <a:lnTo>
                    <a:pt x="521" y="340"/>
                  </a:lnTo>
                  <a:lnTo>
                    <a:pt x="544" y="385"/>
                  </a:lnTo>
                  <a:lnTo>
                    <a:pt x="544" y="453"/>
                  </a:lnTo>
                  <a:lnTo>
                    <a:pt x="521" y="521"/>
                  </a:lnTo>
                  <a:lnTo>
                    <a:pt x="589" y="589"/>
                  </a:lnTo>
                  <a:lnTo>
                    <a:pt x="657" y="657"/>
                  </a:lnTo>
                  <a:lnTo>
                    <a:pt x="679" y="680"/>
                  </a:lnTo>
                  <a:lnTo>
                    <a:pt x="702" y="770"/>
                  </a:lnTo>
                  <a:lnTo>
                    <a:pt x="702" y="816"/>
                  </a:lnTo>
                  <a:lnTo>
                    <a:pt x="770" y="884"/>
                  </a:lnTo>
                  <a:lnTo>
                    <a:pt x="793" y="929"/>
                  </a:lnTo>
                  <a:lnTo>
                    <a:pt x="793" y="974"/>
                  </a:lnTo>
                  <a:lnTo>
                    <a:pt x="634" y="1133"/>
                  </a:lnTo>
                  <a:lnTo>
                    <a:pt x="589" y="1133"/>
                  </a:lnTo>
                  <a:lnTo>
                    <a:pt x="544" y="1155"/>
                  </a:lnTo>
                  <a:lnTo>
                    <a:pt x="498" y="1178"/>
                  </a:lnTo>
                  <a:lnTo>
                    <a:pt x="476" y="1201"/>
                  </a:lnTo>
                  <a:lnTo>
                    <a:pt x="476" y="1223"/>
                  </a:lnTo>
                  <a:lnTo>
                    <a:pt x="498" y="1291"/>
                  </a:lnTo>
                  <a:lnTo>
                    <a:pt x="544" y="1359"/>
                  </a:lnTo>
                  <a:lnTo>
                    <a:pt x="566" y="1427"/>
                  </a:lnTo>
                  <a:lnTo>
                    <a:pt x="544" y="1495"/>
                  </a:lnTo>
                  <a:lnTo>
                    <a:pt x="476" y="1631"/>
                  </a:lnTo>
                  <a:lnTo>
                    <a:pt x="453" y="1631"/>
                  </a:lnTo>
                  <a:lnTo>
                    <a:pt x="453" y="1721"/>
                  </a:lnTo>
                  <a:lnTo>
                    <a:pt x="476" y="1767"/>
                  </a:lnTo>
                  <a:lnTo>
                    <a:pt x="498" y="1789"/>
                  </a:lnTo>
                  <a:lnTo>
                    <a:pt x="521" y="1857"/>
                  </a:lnTo>
                  <a:lnTo>
                    <a:pt x="521" y="1948"/>
                  </a:lnTo>
                  <a:lnTo>
                    <a:pt x="498" y="2016"/>
                  </a:lnTo>
                  <a:lnTo>
                    <a:pt x="476" y="2197"/>
                  </a:lnTo>
                  <a:lnTo>
                    <a:pt x="544" y="2355"/>
                  </a:lnTo>
                  <a:lnTo>
                    <a:pt x="566" y="2378"/>
                  </a:lnTo>
                  <a:lnTo>
                    <a:pt x="679" y="2378"/>
                  </a:lnTo>
                  <a:lnTo>
                    <a:pt x="657" y="2423"/>
                  </a:lnTo>
                  <a:lnTo>
                    <a:pt x="611" y="2469"/>
                  </a:lnTo>
                  <a:lnTo>
                    <a:pt x="589" y="2491"/>
                  </a:lnTo>
                  <a:lnTo>
                    <a:pt x="453" y="2559"/>
                  </a:lnTo>
                  <a:lnTo>
                    <a:pt x="294" y="2604"/>
                  </a:lnTo>
                  <a:lnTo>
                    <a:pt x="249" y="2672"/>
                  </a:lnTo>
                  <a:lnTo>
                    <a:pt x="227" y="2740"/>
                  </a:lnTo>
                  <a:lnTo>
                    <a:pt x="249" y="2808"/>
                  </a:lnTo>
                  <a:lnTo>
                    <a:pt x="272" y="2831"/>
                  </a:lnTo>
                  <a:lnTo>
                    <a:pt x="272" y="2899"/>
                  </a:lnTo>
                  <a:lnTo>
                    <a:pt x="249" y="2989"/>
                  </a:lnTo>
                  <a:lnTo>
                    <a:pt x="249" y="3035"/>
                  </a:lnTo>
                  <a:lnTo>
                    <a:pt x="249" y="3103"/>
                  </a:lnTo>
                  <a:lnTo>
                    <a:pt x="227" y="3125"/>
                  </a:lnTo>
                  <a:lnTo>
                    <a:pt x="181" y="3193"/>
                  </a:lnTo>
                  <a:lnTo>
                    <a:pt x="159" y="3284"/>
                  </a:lnTo>
                  <a:lnTo>
                    <a:pt x="113" y="3306"/>
                  </a:lnTo>
                  <a:lnTo>
                    <a:pt x="68" y="3352"/>
                  </a:lnTo>
                  <a:lnTo>
                    <a:pt x="0" y="3397"/>
                  </a:lnTo>
                  <a:lnTo>
                    <a:pt x="91" y="3442"/>
                  </a:lnTo>
                  <a:lnTo>
                    <a:pt x="113" y="3465"/>
                  </a:lnTo>
                  <a:lnTo>
                    <a:pt x="113" y="3487"/>
                  </a:lnTo>
                  <a:lnTo>
                    <a:pt x="91" y="3510"/>
                  </a:lnTo>
                  <a:lnTo>
                    <a:pt x="91" y="3533"/>
                  </a:lnTo>
                  <a:lnTo>
                    <a:pt x="113" y="3555"/>
                  </a:lnTo>
                  <a:lnTo>
                    <a:pt x="159" y="3578"/>
                  </a:lnTo>
                  <a:lnTo>
                    <a:pt x="204" y="3623"/>
                  </a:lnTo>
                  <a:lnTo>
                    <a:pt x="249" y="3714"/>
                  </a:lnTo>
                  <a:lnTo>
                    <a:pt x="249" y="3737"/>
                  </a:lnTo>
                  <a:lnTo>
                    <a:pt x="294" y="3737"/>
                  </a:lnTo>
                  <a:lnTo>
                    <a:pt x="340" y="3691"/>
                  </a:lnTo>
                  <a:lnTo>
                    <a:pt x="385" y="3669"/>
                  </a:lnTo>
                  <a:lnTo>
                    <a:pt x="430" y="3737"/>
                  </a:lnTo>
                  <a:lnTo>
                    <a:pt x="453" y="3759"/>
                  </a:lnTo>
                  <a:lnTo>
                    <a:pt x="589" y="3963"/>
                  </a:lnTo>
                  <a:lnTo>
                    <a:pt x="679" y="4076"/>
                  </a:lnTo>
                  <a:lnTo>
                    <a:pt x="770" y="4189"/>
                  </a:lnTo>
                  <a:lnTo>
                    <a:pt x="793" y="4189"/>
                  </a:lnTo>
                  <a:lnTo>
                    <a:pt x="815" y="4144"/>
                  </a:lnTo>
                  <a:lnTo>
                    <a:pt x="883" y="4144"/>
                  </a:lnTo>
                  <a:lnTo>
                    <a:pt x="1042" y="4121"/>
                  </a:lnTo>
                  <a:lnTo>
                    <a:pt x="1110" y="4121"/>
                  </a:lnTo>
                  <a:lnTo>
                    <a:pt x="1155" y="4099"/>
                  </a:lnTo>
                  <a:lnTo>
                    <a:pt x="1223" y="4076"/>
                  </a:lnTo>
                  <a:lnTo>
                    <a:pt x="1336" y="4054"/>
                  </a:lnTo>
                  <a:lnTo>
                    <a:pt x="1359" y="4076"/>
                  </a:lnTo>
                  <a:lnTo>
                    <a:pt x="1472" y="4212"/>
                  </a:lnTo>
                  <a:lnTo>
                    <a:pt x="1472" y="4325"/>
                  </a:lnTo>
                  <a:lnTo>
                    <a:pt x="1495" y="4484"/>
                  </a:lnTo>
                  <a:lnTo>
                    <a:pt x="1495" y="4552"/>
                  </a:lnTo>
                  <a:lnTo>
                    <a:pt x="1495" y="4642"/>
                  </a:lnTo>
                  <a:lnTo>
                    <a:pt x="1495" y="4778"/>
                  </a:lnTo>
                  <a:lnTo>
                    <a:pt x="1404" y="4937"/>
                  </a:lnTo>
                  <a:lnTo>
                    <a:pt x="1381" y="5005"/>
                  </a:lnTo>
                  <a:lnTo>
                    <a:pt x="1336" y="5118"/>
                  </a:lnTo>
                  <a:lnTo>
                    <a:pt x="1291" y="5163"/>
                  </a:lnTo>
                  <a:lnTo>
                    <a:pt x="1268" y="5208"/>
                  </a:lnTo>
                  <a:lnTo>
                    <a:pt x="1268" y="5254"/>
                  </a:lnTo>
                  <a:lnTo>
                    <a:pt x="1291" y="5299"/>
                  </a:lnTo>
                  <a:lnTo>
                    <a:pt x="1359" y="5367"/>
                  </a:lnTo>
                  <a:lnTo>
                    <a:pt x="1381" y="5412"/>
                  </a:lnTo>
                  <a:lnTo>
                    <a:pt x="1381" y="5457"/>
                  </a:lnTo>
                  <a:lnTo>
                    <a:pt x="1381" y="5525"/>
                  </a:lnTo>
                  <a:lnTo>
                    <a:pt x="1404" y="5571"/>
                  </a:lnTo>
                  <a:lnTo>
                    <a:pt x="1404" y="5593"/>
                  </a:lnTo>
                  <a:lnTo>
                    <a:pt x="1472" y="5616"/>
                  </a:lnTo>
                  <a:lnTo>
                    <a:pt x="1540" y="5706"/>
                  </a:lnTo>
                  <a:lnTo>
                    <a:pt x="1676" y="5820"/>
                  </a:lnTo>
                  <a:lnTo>
                    <a:pt x="1812" y="5978"/>
                  </a:lnTo>
                  <a:lnTo>
                    <a:pt x="1879" y="6023"/>
                  </a:lnTo>
                  <a:lnTo>
                    <a:pt x="1925" y="6046"/>
                  </a:lnTo>
                  <a:lnTo>
                    <a:pt x="1947" y="6091"/>
                  </a:lnTo>
                  <a:lnTo>
                    <a:pt x="1925" y="6159"/>
                  </a:lnTo>
                  <a:lnTo>
                    <a:pt x="1902" y="6205"/>
                  </a:lnTo>
                  <a:lnTo>
                    <a:pt x="1902" y="6250"/>
                  </a:lnTo>
                  <a:lnTo>
                    <a:pt x="1925" y="6273"/>
                  </a:lnTo>
                  <a:lnTo>
                    <a:pt x="1947" y="6295"/>
                  </a:lnTo>
                  <a:lnTo>
                    <a:pt x="2015" y="6295"/>
                  </a:lnTo>
                  <a:lnTo>
                    <a:pt x="2083" y="6273"/>
                  </a:lnTo>
                  <a:lnTo>
                    <a:pt x="2083" y="6250"/>
                  </a:lnTo>
                  <a:lnTo>
                    <a:pt x="2083" y="6023"/>
                  </a:lnTo>
                  <a:lnTo>
                    <a:pt x="2038" y="5888"/>
                  </a:lnTo>
                  <a:lnTo>
                    <a:pt x="1993" y="5820"/>
                  </a:lnTo>
                  <a:lnTo>
                    <a:pt x="2015" y="5774"/>
                  </a:lnTo>
                  <a:lnTo>
                    <a:pt x="2061" y="5661"/>
                  </a:lnTo>
                  <a:lnTo>
                    <a:pt x="2083" y="5571"/>
                  </a:lnTo>
                  <a:lnTo>
                    <a:pt x="2106" y="5525"/>
                  </a:lnTo>
                  <a:lnTo>
                    <a:pt x="2151" y="5480"/>
                  </a:lnTo>
                  <a:lnTo>
                    <a:pt x="2332" y="5457"/>
                  </a:lnTo>
                  <a:lnTo>
                    <a:pt x="2423" y="5435"/>
                  </a:lnTo>
                  <a:lnTo>
                    <a:pt x="2468" y="5412"/>
                  </a:lnTo>
                  <a:lnTo>
                    <a:pt x="2491" y="5322"/>
                  </a:lnTo>
                  <a:lnTo>
                    <a:pt x="2513" y="5095"/>
                  </a:lnTo>
                  <a:lnTo>
                    <a:pt x="2513" y="4891"/>
                  </a:lnTo>
                  <a:lnTo>
                    <a:pt x="2491" y="4755"/>
                  </a:lnTo>
                  <a:lnTo>
                    <a:pt x="2513" y="4574"/>
                  </a:lnTo>
                  <a:lnTo>
                    <a:pt x="2559" y="4438"/>
                  </a:lnTo>
                  <a:lnTo>
                    <a:pt x="2536" y="4416"/>
                  </a:lnTo>
                  <a:lnTo>
                    <a:pt x="2536" y="4280"/>
                  </a:lnTo>
                  <a:lnTo>
                    <a:pt x="2400" y="4099"/>
                  </a:lnTo>
                  <a:lnTo>
                    <a:pt x="2242" y="3895"/>
                  </a:lnTo>
                  <a:lnTo>
                    <a:pt x="2151" y="3759"/>
                  </a:lnTo>
                  <a:lnTo>
                    <a:pt x="2061" y="3646"/>
                  </a:lnTo>
                  <a:lnTo>
                    <a:pt x="1879" y="3442"/>
                  </a:lnTo>
                  <a:lnTo>
                    <a:pt x="1789" y="3352"/>
                  </a:lnTo>
                  <a:lnTo>
                    <a:pt x="1744" y="3329"/>
                  </a:lnTo>
                  <a:lnTo>
                    <a:pt x="1585" y="3306"/>
                  </a:lnTo>
                  <a:lnTo>
                    <a:pt x="1540" y="3261"/>
                  </a:lnTo>
                  <a:lnTo>
                    <a:pt x="1517" y="3193"/>
                  </a:lnTo>
                  <a:lnTo>
                    <a:pt x="1495" y="3080"/>
                  </a:lnTo>
                  <a:lnTo>
                    <a:pt x="1495" y="2989"/>
                  </a:lnTo>
                  <a:lnTo>
                    <a:pt x="1472" y="2853"/>
                  </a:lnTo>
                  <a:lnTo>
                    <a:pt x="1449" y="2650"/>
                  </a:lnTo>
                  <a:lnTo>
                    <a:pt x="1427" y="2582"/>
                  </a:lnTo>
                  <a:lnTo>
                    <a:pt x="1381" y="2423"/>
                  </a:lnTo>
                  <a:lnTo>
                    <a:pt x="1359" y="2265"/>
                  </a:lnTo>
                  <a:lnTo>
                    <a:pt x="1336" y="2242"/>
                  </a:lnTo>
                  <a:lnTo>
                    <a:pt x="1359" y="2197"/>
                  </a:lnTo>
                  <a:lnTo>
                    <a:pt x="1427" y="2084"/>
                  </a:lnTo>
                  <a:lnTo>
                    <a:pt x="1472" y="2016"/>
                  </a:lnTo>
                  <a:lnTo>
                    <a:pt x="1495" y="1970"/>
                  </a:lnTo>
                  <a:lnTo>
                    <a:pt x="1540" y="1857"/>
                  </a:lnTo>
                  <a:lnTo>
                    <a:pt x="1562" y="1789"/>
                  </a:lnTo>
                  <a:lnTo>
                    <a:pt x="1585" y="1767"/>
                  </a:lnTo>
                  <a:lnTo>
                    <a:pt x="1834" y="1767"/>
                  </a:lnTo>
                  <a:lnTo>
                    <a:pt x="1812" y="1744"/>
                  </a:lnTo>
                  <a:lnTo>
                    <a:pt x="1812" y="1676"/>
                  </a:lnTo>
                  <a:lnTo>
                    <a:pt x="1766" y="1608"/>
                  </a:lnTo>
                  <a:lnTo>
                    <a:pt x="1744" y="1585"/>
                  </a:lnTo>
                  <a:lnTo>
                    <a:pt x="1698" y="1563"/>
                  </a:lnTo>
                  <a:lnTo>
                    <a:pt x="1676" y="1563"/>
                  </a:lnTo>
                  <a:lnTo>
                    <a:pt x="1653" y="1540"/>
                  </a:lnTo>
                  <a:lnTo>
                    <a:pt x="1630" y="1495"/>
                  </a:lnTo>
                  <a:lnTo>
                    <a:pt x="1608" y="1450"/>
                  </a:lnTo>
                  <a:lnTo>
                    <a:pt x="1562" y="1404"/>
                  </a:lnTo>
                  <a:lnTo>
                    <a:pt x="1540" y="1359"/>
                  </a:lnTo>
                  <a:lnTo>
                    <a:pt x="1540" y="1336"/>
                  </a:lnTo>
                  <a:lnTo>
                    <a:pt x="1540" y="1291"/>
                  </a:lnTo>
                  <a:lnTo>
                    <a:pt x="1585" y="1201"/>
                  </a:lnTo>
                  <a:lnTo>
                    <a:pt x="1585" y="1133"/>
                  </a:lnTo>
                  <a:lnTo>
                    <a:pt x="1585" y="1065"/>
                  </a:lnTo>
                  <a:lnTo>
                    <a:pt x="1562" y="997"/>
                  </a:lnTo>
                  <a:lnTo>
                    <a:pt x="1517" y="906"/>
                  </a:lnTo>
                  <a:lnTo>
                    <a:pt x="1540" y="884"/>
                  </a:lnTo>
                  <a:lnTo>
                    <a:pt x="1517" y="838"/>
                  </a:lnTo>
                  <a:lnTo>
                    <a:pt x="1517" y="793"/>
                  </a:lnTo>
                  <a:lnTo>
                    <a:pt x="1517" y="748"/>
                  </a:lnTo>
                  <a:lnTo>
                    <a:pt x="1517" y="680"/>
                  </a:lnTo>
                  <a:lnTo>
                    <a:pt x="1472" y="544"/>
                  </a:lnTo>
                  <a:lnTo>
                    <a:pt x="1472" y="521"/>
                  </a:lnTo>
                  <a:lnTo>
                    <a:pt x="1449" y="453"/>
                  </a:lnTo>
                  <a:lnTo>
                    <a:pt x="1313" y="295"/>
                  </a:lnTo>
                  <a:lnTo>
                    <a:pt x="1313" y="272"/>
                  </a:lnTo>
                  <a:lnTo>
                    <a:pt x="1132" y="114"/>
                  </a:lnTo>
                  <a:lnTo>
                    <a:pt x="1064" y="91"/>
                  </a:lnTo>
                  <a:lnTo>
                    <a:pt x="1042" y="114"/>
                  </a:lnTo>
                  <a:lnTo>
                    <a:pt x="1019" y="136"/>
                  </a:lnTo>
                  <a:lnTo>
                    <a:pt x="1019" y="204"/>
                  </a:lnTo>
                  <a:lnTo>
                    <a:pt x="1019" y="227"/>
                  </a:lnTo>
                  <a:lnTo>
                    <a:pt x="951" y="227"/>
                  </a:lnTo>
                  <a:lnTo>
                    <a:pt x="883" y="182"/>
                  </a:lnTo>
                  <a:lnTo>
                    <a:pt x="611" y="182"/>
                  </a:lnTo>
                  <a:lnTo>
                    <a:pt x="521" y="114"/>
                  </a:lnTo>
                  <a:lnTo>
                    <a:pt x="453" y="91"/>
                  </a:lnTo>
                  <a:lnTo>
                    <a:pt x="362" y="91"/>
                  </a:lnTo>
                  <a:lnTo>
                    <a:pt x="2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5"/>
            <p:cNvSpPr/>
            <p:nvPr/>
          </p:nvSpPr>
          <p:spPr>
            <a:xfrm>
              <a:off x="1247400" y="3092950"/>
              <a:ext cx="629500" cy="394025"/>
            </a:xfrm>
            <a:custGeom>
              <a:rect b="b" l="l" r="r" t="t"/>
              <a:pathLst>
                <a:path extrusionOk="0" h="15761" w="25180">
                  <a:moveTo>
                    <a:pt x="2854" y="861"/>
                  </a:moveTo>
                  <a:lnTo>
                    <a:pt x="2854" y="907"/>
                  </a:lnTo>
                  <a:lnTo>
                    <a:pt x="2899" y="952"/>
                  </a:lnTo>
                  <a:lnTo>
                    <a:pt x="2944" y="952"/>
                  </a:lnTo>
                  <a:lnTo>
                    <a:pt x="2944" y="929"/>
                  </a:lnTo>
                  <a:lnTo>
                    <a:pt x="2922" y="907"/>
                  </a:lnTo>
                  <a:lnTo>
                    <a:pt x="2876" y="861"/>
                  </a:lnTo>
                  <a:close/>
                  <a:moveTo>
                    <a:pt x="3805" y="2899"/>
                  </a:moveTo>
                  <a:lnTo>
                    <a:pt x="3805" y="3012"/>
                  </a:lnTo>
                  <a:lnTo>
                    <a:pt x="3827" y="3058"/>
                  </a:lnTo>
                  <a:lnTo>
                    <a:pt x="3895" y="3148"/>
                  </a:lnTo>
                  <a:lnTo>
                    <a:pt x="4076" y="3329"/>
                  </a:lnTo>
                  <a:lnTo>
                    <a:pt x="4144" y="3397"/>
                  </a:lnTo>
                  <a:lnTo>
                    <a:pt x="4167" y="3375"/>
                  </a:lnTo>
                  <a:lnTo>
                    <a:pt x="4144" y="3307"/>
                  </a:lnTo>
                  <a:lnTo>
                    <a:pt x="4122" y="3148"/>
                  </a:lnTo>
                  <a:lnTo>
                    <a:pt x="3986" y="3126"/>
                  </a:lnTo>
                  <a:lnTo>
                    <a:pt x="3986" y="3058"/>
                  </a:lnTo>
                  <a:lnTo>
                    <a:pt x="3941" y="2990"/>
                  </a:lnTo>
                  <a:lnTo>
                    <a:pt x="3873" y="2922"/>
                  </a:lnTo>
                  <a:lnTo>
                    <a:pt x="3805" y="2899"/>
                  </a:lnTo>
                  <a:close/>
                  <a:moveTo>
                    <a:pt x="23" y="3261"/>
                  </a:moveTo>
                  <a:lnTo>
                    <a:pt x="1" y="3284"/>
                  </a:lnTo>
                  <a:lnTo>
                    <a:pt x="1" y="3329"/>
                  </a:lnTo>
                  <a:lnTo>
                    <a:pt x="91" y="3510"/>
                  </a:lnTo>
                  <a:lnTo>
                    <a:pt x="114" y="3488"/>
                  </a:lnTo>
                  <a:lnTo>
                    <a:pt x="114" y="3397"/>
                  </a:lnTo>
                  <a:lnTo>
                    <a:pt x="91" y="3352"/>
                  </a:lnTo>
                  <a:lnTo>
                    <a:pt x="69" y="3307"/>
                  </a:lnTo>
                  <a:lnTo>
                    <a:pt x="69" y="3261"/>
                  </a:lnTo>
                  <a:close/>
                  <a:moveTo>
                    <a:pt x="4846" y="3216"/>
                  </a:moveTo>
                  <a:lnTo>
                    <a:pt x="4733" y="3239"/>
                  </a:lnTo>
                  <a:lnTo>
                    <a:pt x="4710" y="3284"/>
                  </a:lnTo>
                  <a:lnTo>
                    <a:pt x="4643" y="3510"/>
                  </a:lnTo>
                  <a:lnTo>
                    <a:pt x="4665" y="3556"/>
                  </a:lnTo>
                  <a:lnTo>
                    <a:pt x="4801" y="3624"/>
                  </a:lnTo>
                  <a:lnTo>
                    <a:pt x="4846" y="3624"/>
                  </a:lnTo>
                  <a:lnTo>
                    <a:pt x="4914" y="3420"/>
                  </a:lnTo>
                  <a:lnTo>
                    <a:pt x="4869" y="3307"/>
                  </a:lnTo>
                  <a:lnTo>
                    <a:pt x="4869" y="3239"/>
                  </a:lnTo>
                  <a:lnTo>
                    <a:pt x="4846" y="3216"/>
                  </a:lnTo>
                  <a:close/>
                  <a:moveTo>
                    <a:pt x="2514" y="3986"/>
                  </a:moveTo>
                  <a:lnTo>
                    <a:pt x="2469" y="4009"/>
                  </a:lnTo>
                  <a:lnTo>
                    <a:pt x="2492" y="4122"/>
                  </a:lnTo>
                  <a:lnTo>
                    <a:pt x="2401" y="4235"/>
                  </a:lnTo>
                  <a:lnTo>
                    <a:pt x="2537" y="4280"/>
                  </a:lnTo>
                  <a:lnTo>
                    <a:pt x="2559" y="4258"/>
                  </a:lnTo>
                  <a:lnTo>
                    <a:pt x="2582" y="4167"/>
                  </a:lnTo>
                  <a:lnTo>
                    <a:pt x="2537" y="4031"/>
                  </a:lnTo>
                  <a:lnTo>
                    <a:pt x="2514" y="3986"/>
                  </a:lnTo>
                  <a:close/>
                  <a:moveTo>
                    <a:pt x="5797" y="6024"/>
                  </a:moveTo>
                  <a:lnTo>
                    <a:pt x="5752" y="6046"/>
                  </a:lnTo>
                  <a:lnTo>
                    <a:pt x="5729" y="6069"/>
                  </a:lnTo>
                  <a:lnTo>
                    <a:pt x="5684" y="6250"/>
                  </a:lnTo>
                  <a:lnTo>
                    <a:pt x="5684" y="6250"/>
                  </a:lnTo>
                  <a:lnTo>
                    <a:pt x="5707" y="6228"/>
                  </a:lnTo>
                  <a:lnTo>
                    <a:pt x="5752" y="6092"/>
                  </a:lnTo>
                  <a:lnTo>
                    <a:pt x="5797" y="6114"/>
                  </a:lnTo>
                  <a:lnTo>
                    <a:pt x="5797" y="6069"/>
                  </a:lnTo>
                  <a:lnTo>
                    <a:pt x="5797" y="6024"/>
                  </a:lnTo>
                  <a:close/>
                  <a:moveTo>
                    <a:pt x="6114" y="6907"/>
                  </a:moveTo>
                  <a:lnTo>
                    <a:pt x="6114" y="6929"/>
                  </a:lnTo>
                  <a:lnTo>
                    <a:pt x="6137" y="6997"/>
                  </a:lnTo>
                  <a:lnTo>
                    <a:pt x="6205" y="7043"/>
                  </a:lnTo>
                  <a:lnTo>
                    <a:pt x="6228" y="7065"/>
                  </a:lnTo>
                  <a:lnTo>
                    <a:pt x="6205" y="6975"/>
                  </a:lnTo>
                  <a:lnTo>
                    <a:pt x="6182" y="6929"/>
                  </a:lnTo>
                  <a:lnTo>
                    <a:pt x="6114" y="6907"/>
                  </a:lnTo>
                  <a:close/>
                  <a:moveTo>
                    <a:pt x="4960" y="6726"/>
                  </a:moveTo>
                  <a:lnTo>
                    <a:pt x="4892" y="7020"/>
                  </a:lnTo>
                  <a:lnTo>
                    <a:pt x="4846" y="7156"/>
                  </a:lnTo>
                  <a:lnTo>
                    <a:pt x="4914" y="7179"/>
                  </a:lnTo>
                  <a:lnTo>
                    <a:pt x="4937" y="7201"/>
                  </a:lnTo>
                  <a:lnTo>
                    <a:pt x="4937" y="7269"/>
                  </a:lnTo>
                  <a:lnTo>
                    <a:pt x="5005" y="7382"/>
                  </a:lnTo>
                  <a:lnTo>
                    <a:pt x="5027" y="7360"/>
                  </a:lnTo>
                  <a:lnTo>
                    <a:pt x="5027" y="7337"/>
                  </a:lnTo>
                  <a:lnTo>
                    <a:pt x="4982" y="7269"/>
                  </a:lnTo>
                  <a:lnTo>
                    <a:pt x="4982" y="7201"/>
                  </a:lnTo>
                  <a:lnTo>
                    <a:pt x="4937" y="7156"/>
                  </a:lnTo>
                  <a:lnTo>
                    <a:pt x="4914" y="7111"/>
                  </a:lnTo>
                  <a:lnTo>
                    <a:pt x="4914" y="7065"/>
                  </a:lnTo>
                  <a:lnTo>
                    <a:pt x="4960" y="6771"/>
                  </a:lnTo>
                  <a:lnTo>
                    <a:pt x="4960" y="6726"/>
                  </a:lnTo>
                  <a:close/>
                  <a:moveTo>
                    <a:pt x="5118" y="7360"/>
                  </a:moveTo>
                  <a:lnTo>
                    <a:pt x="5073" y="7382"/>
                  </a:lnTo>
                  <a:lnTo>
                    <a:pt x="5299" y="7541"/>
                  </a:lnTo>
                  <a:lnTo>
                    <a:pt x="5322" y="7496"/>
                  </a:lnTo>
                  <a:lnTo>
                    <a:pt x="5186" y="7382"/>
                  </a:lnTo>
                  <a:lnTo>
                    <a:pt x="5118" y="7360"/>
                  </a:lnTo>
                  <a:close/>
                  <a:moveTo>
                    <a:pt x="6748" y="7541"/>
                  </a:moveTo>
                  <a:lnTo>
                    <a:pt x="6748" y="7563"/>
                  </a:lnTo>
                  <a:lnTo>
                    <a:pt x="6771" y="7677"/>
                  </a:lnTo>
                  <a:lnTo>
                    <a:pt x="6794" y="7722"/>
                  </a:lnTo>
                  <a:lnTo>
                    <a:pt x="6816" y="7722"/>
                  </a:lnTo>
                  <a:lnTo>
                    <a:pt x="6816" y="7699"/>
                  </a:lnTo>
                  <a:lnTo>
                    <a:pt x="6839" y="7677"/>
                  </a:lnTo>
                  <a:lnTo>
                    <a:pt x="6748" y="7541"/>
                  </a:lnTo>
                  <a:close/>
                  <a:moveTo>
                    <a:pt x="9330" y="9805"/>
                  </a:moveTo>
                  <a:lnTo>
                    <a:pt x="9330" y="9896"/>
                  </a:lnTo>
                  <a:lnTo>
                    <a:pt x="9352" y="9941"/>
                  </a:lnTo>
                  <a:lnTo>
                    <a:pt x="9420" y="9964"/>
                  </a:lnTo>
                  <a:lnTo>
                    <a:pt x="9443" y="9896"/>
                  </a:lnTo>
                  <a:lnTo>
                    <a:pt x="9420" y="9850"/>
                  </a:lnTo>
                  <a:lnTo>
                    <a:pt x="9420" y="9828"/>
                  </a:lnTo>
                  <a:lnTo>
                    <a:pt x="9375" y="9805"/>
                  </a:lnTo>
                  <a:close/>
                  <a:moveTo>
                    <a:pt x="25134" y="10167"/>
                  </a:moveTo>
                  <a:lnTo>
                    <a:pt x="25134" y="10213"/>
                  </a:lnTo>
                  <a:lnTo>
                    <a:pt x="25157" y="10235"/>
                  </a:lnTo>
                  <a:lnTo>
                    <a:pt x="25179" y="10235"/>
                  </a:lnTo>
                  <a:lnTo>
                    <a:pt x="25157" y="10213"/>
                  </a:lnTo>
                  <a:lnTo>
                    <a:pt x="25157" y="10190"/>
                  </a:lnTo>
                  <a:lnTo>
                    <a:pt x="25134" y="10167"/>
                  </a:lnTo>
                  <a:close/>
                  <a:moveTo>
                    <a:pt x="25111" y="10756"/>
                  </a:moveTo>
                  <a:lnTo>
                    <a:pt x="25066" y="10779"/>
                  </a:lnTo>
                  <a:lnTo>
                    <a:pt x="24998" y="10779"/>
                  </a:lnTo>
                  <a:lnTo>
                    <a:pt x="24953" y="10847"/>
                  </a:lnTo>
                  <a:lnTo>
                    <a:pt x="24908" y="10937"/>
                  </a:lnTo>
                  <a:lnTo>
                    <a:pt x="24930" y="11028"/>
                  </a:lnTo>
                  <a:lnTo>
                    <a:pt x="24976" y="11005"/>
                  </a:lnTo>
                  <a:lnTo>
                    <a:pt x="25089" y="10847"/>
                  </a:lnTo>
                  <a:lnTo>
                    <a:pt x="25134" y="10779"/>
                  </a:lnTo>
                  <a:lnTo>
                    <a:pt x="25111" y="10756"/>
                  </a:lnTo>
                  <a:close/>
                  <a:moveTo>
                    <a:pt x="5888" y="12205"/>
                  </a:moveTo>
                  <a:lnTo>
                    <a:pt x="5843" y="12228"/>
                  </a:lnTo>
                  <a:lnTo>
                    <a:pt x="5820" y="12273"/>
                  </a:lnTo>
                  <a:lnTo>
                    <a:pt x="5888" y="12318"/>
                  </a:lnTo>
                  <a:lnTo>
                    <a:pt x="5933" y="12296"/>
                  </a:lnTo>
                  <a:lnTo>
                    <a:pt x="5911" y="12250"/>
                  </a:lnTo>
                  <a:lnTo>
                    <a:pt x="5888" y="12205"/>
                  </a:lnTo>
                  <a:close/>
                  <a:moveTo>
                    <a:pt x="21285" y="12273"/>
                  </a:moveTo>
                  <a:lnTo>
                    <a:pt x="21104" y="12364"/>
                  </a:lnTo>
                  <a:lnTo>
                    <a:pt x="21126" y="12386"/>
                  </a:lnTo>
                  <a:lnTo>
                    <a:pt x="21217" y="12364"/>
                  </a:lnTo>
                  <a:lnTo>
                    <a:pt x="21240" y="12318"/>
                  </a:lnTo>
                  <a:lnTo>
                    <a:pt x="21330" y="12296"/>
                  </a:lnTo>
                  <a:lnTo>
                    <a:pt x="21330" y="12273"/>
                  </a:lnTo>
                  <a:close/>
                  <a:moveTo>
                    <a:pt x="2899" y="1"/>
                  </a:moveTo>
                  <a:lnTo>
                    <a:pt x="2808" y="23"/>
                  </a:lnTo>
                  <a:lnTo>
                    <a:pt x="2582" y="23"/>
                  </a:lnTo>
                  <a:lnTo>
                    <a:pt x="2356" y="46"/>
                  </a:lnTo>
                  <a:lnTo>
                    <a:pt x="2129" y="69"/>
                  </a:lnTo>
                  <a:lnTo>
                    <a:pt x="1903" y="91"/>
                  </a:lnTo>
                  <a:lnTo>
                    <a:pt x="1676" y="114"/>
                  </a:lnTo>
                  <a:lnTo>
                    <a:pt x="1450" y="137"/>
                  </a:lnTo>
                  <a:lnTo>
                    <a:pt x="1224" y="159"/>
                  </a:lnTo>
                  <a:lnTo>
                    <a:pt x="997" y="182"/>
                  </a:lnTo>
                  <a:lnTo>
                    <a:pt x="1042" y="340"/>
                  </a:lnTo>
                  <a:lnTo>
                    <a:pt x="1065" y="386"/>
                  </a:lnTo>
                  <a:lnTo>
                    <a:pt x="1178" y="476"/>
                  </a:lnTo>
                  <a:lnTo>
                    <a:pt x="1224" y="680"/>
                  </a:lnTo>
                  <a:lnTo>
                    <a:pt x="1405" y="816"/>
                  </a:lnTo>
                  <a:lnTo>
                    <a:pt x="1405" y="907"/>
                  </a:lnTo>
                  <a:lnTo>
                    <a:pt x="1337" y="907"/>
                  </a:lnTo>
                  <a:lnTo>
                    <a:pt x="1314" y="929"/>
                  </a:lnTo>
                  <a:lnTo>
                    <a:pt x="1359" y="952"/>
                  </a:lnTo>
                  <a:lnTo>
                    <a:pt x="1382" y="1088"/>
                  </a:lnTo>
                  <a:lnTo>
                    <a:pt x="1405" y="1133"/>
                  </a:lnTo>
                  <a:lnTo>
                    <a:pt x="1541" y="1269"/>
                  </a:lnTo>
                  <a:lnTo>
                    <a:pt x="1631" y="1405"/>
                  </a:lnTo>
                  <a:lnTo>
                    <a:pt x="1654" y="1473"/>
                  </a:lnTo>
                  <a:lnTo>
                    <a:pt x="1654" y="1563"/>
                  </a:lnTo>
                  <a:lnTo>
                    <a:pt x="1654" y="1631"/>
                  </a:lnTo>
                  <a:lnTo>
                    <a:pt x="1858" y="1790"/>
                  </a:lnTo>
                  <a:lnTo>
                    <a:pt x="1880" y="1880"/>
                  </a:lnTo>
                  <a:lnTo>
                    <a:pt x="1880" y="1993"/>
                  </a:lnTo>
                  <a:lnTo>
                    <a:pt x="1903" y="2129"/>
                  </a:lnTo>
                  <a:lnTo>
                    <a:pt x="2016" y="2197"/>
                  </a:lnTo>
                  <a:lnTo>
                    <a:pt x="2039" y="2242"/>
                  </a:lnTo>
                  <a:lnTo>
                    <a:pt x="2061" y="2446"/>
                  </a:lnTo>
                  <a:lnTo>
                    <a:pt x="2039" y="2559"/>
                  </a:lnTo>
                  <a:lnTo>
                    <a:pt x="2107" y="2582"/>
                  </a:lnTo>
                  <a:lnTo>
                    <a:pt x="2152" y="2741"/>
                  </a:lnTo>
                  <a:lnTo>
                    <a:pt x="2242" y="2809"/>
                  </a:lnTo>
                  <a:lnTo>
                    <a:pt x="2446" y="2944"/>
                  </a:lnTo>
                  <a:lnTo>
                    <a:pt x="2559" y="3035"/>
                  </a:lnTo>
                  <a:lnTo>
                    <a:pt x="2695" y="3080"/>
                  </a:lnTo>
                  <a:lnTo>
                    <a:pt x="2741" y="3103"/>
                  </a:lnTo>
                  <a:lnTo>
                    <a:pt x="2786" y="3171"/>
                  </a:lnTo>
                  <a:lnTo>
                    <a:pt x="2967" y="3329"/>
                  </a:lnTo>
                  <a:lnTo>
                    <a:pt x="3239" y="3669"/>
                  </a:lnTo>
                  <a:lnTo>
                    <a:pt x="3375" y="3782"/>
                  </a:lnTo>
                  <a:lnTo>
                    <a:pt x="3442" y="3941"/>
                  </a:lnTo>
                  <a:lnTo>
                    <a:pt x="3420" y="4122"/>
                  </a:lnTo>
                  <a:lnTo>
                    <a:pt x="3329" y="4303"/>
                  </a:lnTo>
                  <a:lnTo>
                    <a:pt x="3284" y="4393"/>
                  </a:lnTo>
                  <a:lnTo>
                    <a:pt x="3284" y="4416"/>
                  </a:lnTo>
                  <a:lnTo>
                    <a:pt x="3352" y="4393"/>
                  </a:lnTo>
                  <a:lnTo>
                    <a:pt x="3352" y="4439"/>
                  </a:lnTo>
                  <a:lnTo>
                    <a:pt x="3352" y="4484"/>
                  </a:lnTo>
                  <a:lnTo>
                    <a:pt x="3375" y="4575"/>
                  </a:lnTo>
                  <a:lnTo>
                    <a:pt x="3420" y="4620"/>
                  </a:lnTo>
                  <a:lnTo>
                    <a:pt x="3375" y="4620"/>
                  </a:lnTo>
                  <a:lnTo>
                    <a:pt x="3307" y="4575"/>
                  </a:lnTo>
                  <a:lnTo>
                    <a:pt x="3239" y="4529"/>
                  </a:lnTo>
                  <a:lnTo>
                    <a:pt x="3261" y="4461"/>
                  </a:lnTo>
                  <a:lnTo>
                    <a:pt x="3239" y="4439"/>
                  </a:lnTo>
                  <a:lnTo>
                    <a:pt x="3193" y="4461"/>
                  </a:lnTo>
                  <a:lnTo>
                    <a:pt x="3125" y="4507"/>
                  </a:lnTo>
                  <a:lnTo>
                    <a:pt x="3035" y="4507"/>
                  </a:lnTo>
                  <a:lnTo>
                    <a:pt x="2831" y="4484"/>
                  </a:lnTo>
                  <a:lnTo>
                    <a:pt x="2673" y="4461"/>
                  </a:lnTo>
                  <a:lnTo>
                    <a:pt x="2673" y="4507"/>
                  </a:lnTo>
                  <a:lnTo>
                    <a:pt x="2695" y="4552"/>
                  </a:lnTo>
                  <a:lnTo>
                    <a:pt x="2808" y="4620"/>
                  </a:lnTo>
                  <a:lnTo>
                    <a:pt x="2922" y="4733"/>
                  </a:lnTo>
                  <a:lnTo>
                    <a:pt x="3058" y="4824"/>
                  </a:lnTo>
                  <a:lnTo>
                    <a:pt x="3080" y="4892"/>
                  </a:lnTo>
                  <a:lnTo>
                    <a:pt x="3103" y="4960"/>
                  </a:lnTo>
                  <a:lnTo>
                    <a:pt x="3125" y="5027"/>
                  </a:lnTo>
                  <a:lnTo>
                    <a:pt x="3216" y="5073"/>
                  </a:lnTo>
                  <a:lnTo>
                    <a:pt x="3329" y="5095"/>
                  </a:lnTo>
                  <a:lnTo>
                    <a:pt x="3397" y="5118"/>
                  </a:lnTo>
                  <a:lnTo>
                    <a:pt x="3488" y="5231"/>
                  </a:lnTo>
                  <a:lnTo>
                    <a:pt x="3533" y="5231"/>
                  </a:lnTo>
                  <a:lnTo>
                    <a:pt x="3624" y="5254"/>
                  </a:lnTo>
                  <a:lnTo>
                    <a:pt x="3669" y="5322"/>
                  </a:lnTo>
                  <a:lnTo>
                    <a:pt x="3714" y="5390"/>
                  </a:lnTo>
                  <a:lnTo>
                    <a:pt x="3805" y="5458"/>
                  </a:lnTo>
                  <a:lnTo>
                    <a:pt x="3941" y="5390"/>
                  </a:lnTo>
                  <a:lnTo>
                    <a:pt x="4054" y="5390"/>
                  </a:lnTo>
                  <a:lnTo>
                    <a:pt x="4122" y="5344"/>
                  </a:lnTo>
                  <a:lnTo>
                    <a:pt x="4167" y="5254"/>
                  </a:lnTo>
                  <a:lnTo>
                    <a:pt x="4167" y="5390"/>
                  </a:lnTo>
                  <a:lnTo>
                    <a:pt x="4190" y="5458"/>
                  </a:lnTo>
                  <a:lnTo>
                    <a:pt x="4258" y="5594"/>
                  </a:lnTo>
                  <a:lnTo>
                    <a:pt x="4552" y="5820"/>
                  </a:lnTo>
                  <a:lnTo>
                    <a:pt x="4665" y="5865"/>
                  </a:lnTo>
                  <a:lnTo>
                    <a:pt x="4778" y="5911"/>
                  </a:lnTo>
                  <a:lnTo>
                    <a:pt x="4937" y="6182"/>
                  </a:lnTo>
                  <a:lnTo>
                    <a:pt x="4982" y="6295"/>
                  </a:lnTo>
                  <a:lnTo>
                    <a:pt x="4982" y="6431"/>
                  </a:lnTo>
                  <a:lnTo>
                    <a:pt x="5005" y="6454"/>
                  </a:lnTo>
                  <a:lnTo>
                    <a:pt x="5027" y="6477"/>
                  </a:lnTo>
                  <a:lnTo>
                    <a:pt x="5027" y="6545"/>
                  </a:lnTo>
                  <a:lnTo>
                    <a:pt x="5005" y="6680"/>
                  </a:lnTo>
                  <a:lnTo>
                    <a:pt x="4982" y="6929"/>
                  </a:lnTo>
                  <a:lnTo>
                    <a:pt x="4982" y="7043"/>
                  </a:lnTo>
                  <a:lnTo>
                    <a:pt x="5027" y="7111"/>
                  </a:lnTo>
                  <a:lnTo>
                    <a:pt x="5186" y="7269"/>
                  </a:lnTo>
                  <a:lnTo>
                    <a:pt x="5209" y="7292"/>
                  </a:lnTo>
                  <a:lnTo>
                    <a:pt x="5209" y="7337"/>
                  </a:lnTo>
                  <a:lnTo>
                    <a:pt x="5231" y="7382"/>
                  </a:lnTo>
                  <a:lnTo>
                    <a:pt x="5277" y="7360"/>
                  </a:lnTo>
                  <a:lnTo>
                    <a:pt x="5322" y="7360"/>
                  </a:lnTo>
                  <a:lnTo>
                    <a:pt x="5412" y="7450"/>
                  </a:lnTo>
                  <a:lnTo>
                    <a:pt x="5526" y="7563"/>
                  </a:lnTo>
                  <a:lnTo>
                    <a:pt x="5843" y="7745"/>
                  </a:lnTo>
                  <a:lnTo>
                    <a:pt x="5956" y="7858"/>
                  </a:lnTo>
                  <a:lnTo>
                    <a:pt x="6046" y="7948"/>
                  </a:lnTo>
                  <a:lnTo>
                    <a:pt x="6160" y="8062"/>
                  </a:lnTo>
                  <a:lnTo>
                    <a:pt x="6386" y="8175"/>
                  </a:lnTo>
                  <a:lnTo>
                    <a:pt x="6431" y="8265"/>
                  </a:lnTo>
                  <a:lnTo>
                    <a:pt x="6477" y="8356"/>
                  </a:lnTo>
                  <a:lnTo>
                    <a:pt x="6522" y="8401"/>
                  </a:lnTo>
                  <a:lnTo>
                    <a:pt x="6590" y="8696"/>
                  </a:lnTo>
                  <a:lnTo>
                    <a:pt x="6658" y="8786"/>
                  </a:lnTo>
                  <a:lnTo>
                    <a:pt x="6726" y="8809"/>
                  </a:lnTo>
                  <a:lnTo>
                    <a:pt x="6794" y="8764"/>
                  </a:lnTo>
                  <a:lnTo>
                    <a:pt x="6884" y="8718"/>
                  </a:lnTo>
                  <a:lnTo>
                    <a:pt x="6952" y="8628"/>
                  </a:lnTo>
                  <a:lnTo>
                    <a:pt x="7065" y="8560"/>
                  </a:lnTo>
                  <a:lnTo>
                    <a:pt x="7088" y="8514"/>
                  </a:lnTo>
                  <a:lnTo>
                    <a:pt x="7133" y="8356"/>
                  </a:lnTo>
                  <a:lnTo>
                    <a:pt x="7133" y="8288"/>
                  </a:lnTo>
                  <a:lnTo>
                    <a:pt x="7043" y="8197"/>
                  </a:lnTo>
                  <a:lnTo>
                    <a:pt x="6929" y="8130"/>
                  </a:lnTo>
                  <a:lnTo>
                    <a:pt x="6884" y="8016"/>
                  </a:lnTo>
                  <a:lnTo>
                    <a:pt x="6839" y="7948"/>
                  </a:lnTo>
                  <a:lnTo>
                    <a:pt x="6816" y="7903"/>
                  </a:lnTo>
                  <a:lnTo>
                    <a:pt x="6748" y="7813"/>
                  </a:lnTo>
                  <a:lnTo>
                    <a:pt x="6680" y="7745"/>
                  </a:lnTo>
                  <a:lnTo>
                    <a:pt x="6635" y="7699"/>
                  </a:lnTo>
                  <a:lnTo>
                    <a:pt x="6454" y="7541"/>
                  </a:lnTo>
                  <a:lnTo>
                    <a:pt x="6431" y="7541"/>
                  </a:lnTo>
                  <a:lnTo>
                    <a:pt x="6409" y="7586"/>
                  </a:lnTo>
                  <a:lnTo>
                    <a:pt x="6409" y="7609"/>
                  </a:lnTo>
                  <a:lnTo>
                    <a:pt x="6431" y="7677"/>
                  </a:lnTo>
                  <a:lnTo>
                    <a:pt x="6409" y="7722"/>
                  </a:lnTo>
                  <a:lnTo>
                    <a:pt x="6363" y="7745"/>
                  </a:lnTo>
                  <a:lnTo>
                    <a:pt x="6341" y="7722"/>
                  </a:lnTo>
                  <a:lnTo>
                    <a:pt x="6341" y="7699"/>
                  </a:lnTo>
                  <a:lnTo>
                    <a:pt x="6318" y="7677"/>
                  </a:lnTo>
                  <a:lnTo>
                    <a:pt x="6228" y="7654"/>
                  </a:lnTo>
                  <a:lnTo>
                    <a:pt x="6137" y="7541"/>
                  </a:lnTo>
                  <a:lnTo>
                    <a:pt x="6069" y="7337"/>
                  </a:lnTo>
                  <a:lnTo>
                    <a:pt x="6092" y="7269"/>
                  </a:lnTo>
                  <a:lnTo>
                    <a:pt x="6114" y="7156"/>
                  </a:lnTo>
                  <a:lnTo>
                    <a:pt x="6114" y="7088"/>
                  </a:lnTo>
                  <a:lnTo>
                    <a:pt x="6069" y="6975"/>
                  </a:lnTo>
                  <a:lnTo>
                    <a:pt x="5956" y="6839"/>
                  </a:lnTo>
                  <a:lnTo>
                    <a:pt x="5865" y="6612"/>
                  </a:lnTo>
                  <a:lnTo>
                    <a:pt x="5843" y="6522"/>
                  </a:lnTo>
                  <a:lnTo>
                    <a:pt x="5752" y="6477"/>
                  </a:lnTo>
                  <a:lnTo>
                    <a:pt x="5639" y="6273"/>
                  </a:lnTo>
                  <a:lnTo>
                    <a:pt x="5616" y="6160"/>
                  </a:lnTo>
                  <a:lnTo>
                    <a:pt x="5616" y="5978"/>
                  </a:lnTo>
                  <a:lnTo>
                    <a:pt x="5548" y="5865"/>
                  </a:lnTo>
                  <a:lnTo>
                    <a:pt x="5526" y="5797"/>
                  </a:lnTo>
                  <a:lnTo>
                    <a:pt x="5503" y="5729"/>
                  </a:lnTo>
                  <a:lnTo>
                    <a:pt x="5503" y="5661"/>
                  </a:lnTo>
                  <a:lnTo>
                    <a:pt x="5435" y="5594"/>
                  </a:lnTo>
                  <a:lnTo>
                    <a:pt x="5412" y="5480"/>
                  </a:lnTo>
                  <a:lnTo>
                    <a:pt x="5231" y="5322"/>
                  </a:lnTo>
                  <a:lnTo>
                    <a:pt x="5209" y="5344"/>
                  </a:lnTo>
                  <a:lnTo>
                    <a:pt x="5231" y="5435"/>
                  </a:lnTo>
                  <a:lnTo>
                    <a:pt x="5254" y="5503"/>
                  </a:lnTo>
                  <a:lnTo>
                    <a:pt x="5322" y="5594"/>
                  </a:lnTo>
                  <a:lnTo>
                    <a:pt x="5277" y="5594"/>
                  </a:lnTo>
                  <a:lnTo>
                    <a:pt x="5186" y="5503"/>
                  </a:lnTo>
                  <a:lnTo>
                    <a:pt x="5163" y="5367"/>
                  </a:lnTo>
                  <a:lnTo>
                    <a:pt x="5073" y="5254"/>
                  </a:lnTo>
                  <a:lnTo>
                    <a:pt x="5073" y="5209"/>
                  </a:lnTo>
                  <a:lnTo>
                    <a:pt x="5073" y="5141"/>
                  </a:lnTo>
                  <a:lnTo>
                    <a:pt x="5005" y="5095"/>
                  </a:lnTo>
                  <a:lnTo>
                    <a:pt x="4914" y="5050"/>
                  </a:lnTo>
                  <a:lnTo>
                    <a:pt x="4846" y="4914"/>
                  </a:lnTo>
                  <a:lnTo>
                    <a:pt x="4824" y="4756"/>
                  </a:lnTo>
                  <a:lnTo>
                    <a:pt x="4643" y="4643"/>
                  </a:lnTo>
                  <a:lnTo>
                    <a:pt x="4484" y="4484"/>
                  </a:lnTo>
                  <a:lnTo>
                    <a:pt x="4461" y="4416"/>
                  </a:lnTo>
                  <a:lnTo>
                    <a:pt x="4484" y="4326"/>
                  </a:lnTo>
                  <a:lnTo>
                    <a:pt x="4439" y="4235"/>
                  </a:lnTo>
                  <a:lnTo>
                    <a:pt x="4439" y="4144"/>
                  </a:lnTo>
                  <a:lnTo>
                    <a:pt x="4393" y="4054"/>
                  </a:lnTo>
                  <a:lnTo>
                    <a:pt x="4393" y="4009"/>
                  </a:lnTo>
                  <a:lnTo>
                    <a:pt x="4393" y="3941"/>
                  </a:lnTo>
                  <a:lnTo>
                    <a:pt x="4326" y="3918"/>
                  </a:lnTo>
                  <a:lnTo>
                    <a:pt x="4258" y="3895"/>
                  </a:lnTo>
                  <a:lnTo>
                    <a:pt x="4212" y="3873"/>
                  </a:lnTo>
                  <a:lnTo>
                    <a:pt x="4122" y="3601"/>
                  </a:lnTo>
                  <a:lnTo>
                    <a:pt x="4076" y="3578"/>
                  </a:lnTo>
                  <a:lnTo>
                    <a:pt x="4031" y="3601"/>
                  </a:lnTo>
                  <a:lnTo>
                    <a:pt x="4009" y="3578"/>
                  </a:lnTo>
                  <a:lnTo>
                    <a:pt x="4009" y="3533"/>
                  </a:lnTo>
                  <a:lnTo>
                    <a:pt x="3986" y="3465"/>
                  </a:lnTo>
                  <a:lnTo>
                    <a:pt x="3873" y="3488"/>
                  </a:lnTo>
                  <a:lnTo>
                    <a:pt x="3850" y="3397"/>
                  </a:lnTo>
                  <a:lnTo>
                    <a:pt x="3850" y="3329"/>
                  </a:lnTo>
                  <a:lnTo>
                    <a:pt x="3692" y="3103"/>
                  </a:lnTo>
                  <a:lnTo>
                    <a:pt x="3624" y="3035"/>
                  </a:lnTo>
                  <a:lnTo>
                    <a:pt x="3442" y="2876"/>
                  </a:lnTo>
                  <a:lnTo>
                    <a:pt x="3352" y="2763"/>
                  </a:lnTo>
                  <a:lnTo>
                    <a:pt x="3193" y="2673"/>
                  </a:lnTo>
                  <a:lnTo>
                    <a:pt x="3171" y="2605"/>
                  </a:lnTo>
                  <a:lnTo>
                    <a:pt x="3058" y="2492"/>
                  </a:lnTo>
                  <a:lnTo>
                    <a:pt x="2990" y="2378"/>
                  </a:lnTo>
                  <a:lnTo>
                    <a:pt x="2967" y="2310"/>
                  </a:lnTo>
                  <a:lnTo>
                    <a:pt x="2990" y="2061"/>
                  </a:lnTo>
                  <a:lnTo>
                    <a:pt x="2944" y="1948"/>
                  </a:lnTo>
                  <a:lnTo>
                    <a:pt x="2922" y="1812"/>
                  </a:lnTo>
                  <a:lnTo>
                    <a:pt x="2876" y="1631"/>
                  </a:lnTo>
                  <a:lnTo>
                    <a:pt x="2808" y="1518"/>
                  </a:lnTo>
                  <a:lnTo>
                    <a:pt x="2786" y="1450"/>
                  </a:lnTo>
                  <a:lnTo>
                    <a:pt x="2808" y="1110"/>
                  </a:lnTo>
                  <a:lnTo>
                    <a:pt x="2854" y="997"/>
                  </a:lnTo>
                  <a:lnTo>
                    <a:pt x="2808" y="861"/>
                  </a:lnTo>
                  <a:lnTo>
                    <a:pt x="2786" y="816"/>
                  </a:lnTo>
                  <a:lnTo>
                    <a:pt x="2741" y="771"/>
                  </a:lnTo>
                  <a:lnTo>
                    <a:pt x="2899" y="861"/>
                  </a:lnTo>
                  <a:lnTo>
                    <a:pt x="2944" y="884"/>
                  </a:lnTo>
                  <a:lnTo>
                    <a:pt x="3012" y="884"/>
                  </a:lnTo>
                  <a:lnTo>
                    <a:pt x="3058" y="929"/>
                  </a:lnTo>
                  <a:lnTo>
                    <a:pt x="3284" y="1088"/>
                  </a:lnTo>
                  <a:lnTo>
                    <a:pt x="3375" y="1133"/>
                  </a:lnTo>
                  <a:lnTo>
                    <a:pt x="3420" y="1133"/>
                  </a:lnTo>
                  <a:lnTo>
                    <a:pt x="3488" y="1110"/>
                  </a:lnTo>
                  <a:lnTo>
                    <a:pt x="3510" y="1042"/>
                  </a:lnTo>
                  <a:lnTo>
                    <a:pt x="3533" y="1020"/>
                  </a:lnTo>
                  <a:lnTo>
                    <a:pt x="3669" y="1088"/>
                  </a:lnTo>
                  <a:lnTo>
                    <a:pt x="3737" y="1110"/>
                  </a:lnTo>
                  <a:lnTo>
                    <a:pt x="3782" y="1178"/>
                  </a:lnTo>
                  <a:lnTo>
                    <a:pt x="3782" y="1291"/>
                  </a:lnTo>
                  <a:lnTo>
                    <a:pt x="3895" y="1337"/>
                  </a:lnTo>
                  <a:lnTo>
                    <a:pt x="4099" y="1359"/>
                  </a:lnTo>
                  <a:lnTo>
                    <a:pt x="4144" y="1382"/>
                  </a:lnTo>
                  <a:lnTo>
                    <a:pt x="4212" y="1405"/>
                  </a:lnTo>
                  <a:lnTo>
                    <a:pt x="4235" y="1427"/>
                  </a:lnTo>
                  <a:lnTo>
                    <a:pt x="4258" y="1518"/>
                  </a:lnTo>
                  <a:lnTo>
                    <a:pt x="4235" y="1541"/>
                  </a:lnTo>
                  <a:lnTo>
                    <a:pt x="4190" y="1541"/>
                  </a:lnTo>
                  <a:lnTo>
                    <a:pt x="4190" y="1563"/>
                  </a:lnTo>
                  <a:lnTo>
                    <a:pt x="4190" y="1586"/>
                  </a:lnTo>
                  <a:lnTo>
                    <a:pt x="4212" y="1654"/>
                  </a:lnTo>
                  <a:lnTo>
                    <a:pt x="4190" y="1790"/>
                  </a:lnTo>
                  <a:lnTo>
                    <a:pt x="4235" y="1925"/>
                  </a:lnTo>
                  <a:lnTo>
                    <a:pt x="4326" y="2061"/>
                  </a:lnTo>
                  <a:lnTo>
                    <a:pt x="4416" y="2242"/>
                  </a:lnTo>
                  <a:lnTo>
                    <a:pt x="4461" y="2401"/>
                  </a:lnTo>
                  <a:lnTo>
                    <a:pt x="4484" y="2537"/>
                  </a:lnTo>
                  <a:lnTo>
                    <a:pt x="4529" y="2605"/>
                  </a:lnTo>
                  <a:lnTo>
                    <a:pt x="4552" y="2627"/>
                  </a:lnTo>
                  <a:lnTo>
                    <a:pt x="4620" y="2763"/>
                  </a:lnTo>
                  <a:lnTo>
                    <a:pt x="4756" y="2944"/>
                  </a:lnTo>
                  <a:lnTo>
                    <a:pt x="4778" y="3012"/>
                  </a:lnTo>
                  <a:lnTo>
                    <a:pt x="4756" y="3035"/>
                  </a:lnTo>
                  <a:lnTo>
                    <a:pt x="4778" y="3103"/>
                  </a:lnTo>
                  <a:lnTo>
                    <a:pt x="4846" y="3126"/>
                  </a:lnTo>
                  <a:lnTo>
                    <a:pt x="4892" y="3193"/>
                  </a:lnTo>
                  <a:lnTo>
                    <a:pt x="4914" y="3329"/>
                  </a:lnTo>
                  <a:lnTo>
                    <a:pt x="4937" y="3420"/>
                  </a:lnTo>
                  <a:lnTo>
                    <a:pt x="5050" y="3510"/>
                  </a:lnTo>
                  <a:lnTo>
                    <a:pt x="5118" y="3578"/>
                  </a:lnTo>
                  <a:lnTo>
                    <a:pt x="5141" y="3601"/>
                  </a:lnTo>
                  <a:lnTo>
                    <a:pt x="5141" y="3646"/>
                  </a:lnTo>
                  <a:lnTo>
                    <a:pt x="5209" y="3737"/>
                  </a:lnTo>
                  <a:lnTo>
                    <a:pt x="5277" y="3827"/>
                  </a:lnTo>
                  <a:lnTo>
                    <a:pt x="5322" y="3895"/>
                  </a:lnTo>
                  <a:lnTo>
                    <a:pt x="5503" y="3986"/>
                  </a:lnTo>
                  <a:lnTo>
                    <a:pt x="5639" y="4212"/>
                  </a:lnTo>
                  <a:lnTo>
                    <a:pt x="5775" y="4348"/>
                  </a:lnTo>
                  <a:lnTo>
                    <a:pt x="5888" y="4393"/>
                  </a:lnTo>
                  <a:lnTo>
                    <a:pt x="5933" y="4416"/>
                  </a:lnTo>
                  <a:lnTo>
                    <a:pt x="6001" y="4393"/>
                  </a:lnTo>
                  <a:lnTo>
                    <a:pt x="6069" y="4393"/>
                  </a:lnTo>
                  <a:lnTo>
                    <a:pt x="6250" y="4439"/>
                  </a:lnTo>
                  <a:lnTo>
                    <a:pt x="6205" y="4507"/>
                  </a:lnTo>
                  <a:lnTo>
                    <a:pt x="6182" y="4643"/>
                  </a:lnTo>
                  <a:lnTo>
                    <a:pt x="6182" y="4733"/>
                  </a:lnTo>
                  <a:lnTo>
                    <a:pt x="6228" y="4824"/>
                  </a:lnTo>
                  <a:lnTo>
                    <a:pt x="6250" y="4869"/>
                  </a:lnTo>
                  <a:lnTo>
                    <a:pt x="6273" y="4937"/>
                  </a:lnTo>
                  <a:lnTo>
                    <a:pt x="6363" y="5005"/>
                  </a:lnTo>
                  <a:lnTo>
                    <a:pt x="6431" y="5073"/>
                  </a:lnTo>
                  <a:lnTo>
                    <a:pt x="6703" y="5141"/>
                  </a:lnTo>
                  <a:lnTo>
                    <a:pt x="6726" y="5186"/>
                  </a:lnTo>
                  <a:lnTo>
                    <a:pt x="6726" y="5231"/>
                  </a:lnTo>
                  <a:lnTo>
                    <a:pt x="6748" y="5322"/>
                  </a:lnTo>
                  <a:lnTo>
                    <a:pt x="6794" y="5412"/>
                  </a:lnTo>
                  <a:lnTo>
                    <a:pt x="6862" y="5480"/>
                  </a:lnTo>
                  <a:lnTo>
                    <a:pt x="7065" y="5480"/>
                  </a:lnTo>
                  <a:lnTo>
                    <a:pt x="7246" y="5616"/>
                  </a:lnTo>
                  <a:lnTo>
                    <a:pt x="7269" y="5707"/>
                  </a:lnTo>
                  <a:lnTo>
                    <a:pt x="7269" y="5752"/>
                  </a:lnTo>
                  <a:lnTo>
                    <a:pt x="7292" y="5775"/>
                  </a:lnTo>
                  <a:lnTo>
                    <a:pt x="7337" y="5820"/>
                  </a:lnTo>
                  <a:lnTo>
                    <a:pt x="7360" y="5865"/>
                  </a:lnTo>
                  <a:lnTo>
                    <a:pt x="7337" y="5865"/>
                  </a:lnTo>
                  <a:lnTo>
                    <a:pt x="7292" y="5820"/>
                  </a:lnTo>
                  <a:lnTo>
                    <a:pt x="7246" y="5888"/>
                  </a:lnTo>
                  <a:lnTo>
                    <a:pt x="7179" y="5978"/>
                  </a:lnTo>
                  <a:lnTo>
                    <a:pt x="7111" y="6069"/>
                  </a:lnTo>
                  <a:lnTo>
                    <a:pt x="7156" y="6341"/>
                  </a:lnTo>
                  <a:lnTo>
                    <a:pt x="7224" y="6409"/>
                  </a:lnTo>
                  <a:lnTo>
                    <a:pt x="7246" y="6431"/>
                  </a:lnTo>
                  <a:lnTo>
                    <a:pt x="7292" y="6454"/>
                  </a:lnTo>
                  <a:lnTo>
                    <a:pt x="7382" y="6431"/>
                  </a:lnTo>
                  <a:lnTo>
                    <a:pt x="7450" y="6409"/>
                  </a:lnTo>
                  <a:lnTo>
                    <a:pt x="7518" y="6363"/>
                  </a:lnTo>
                  <a:lnTo>
                    <a:pt x="7541" y="6341"/>
                  </a:lnTo>
                  <a:lnTo>
                    <a:pt x="7541" y="6363"/>
                  </a:lnTo>
                  <a:lnTo>
                    <a:pt x="7473" y="6454"/>
                  </a:lnTo>
                  <a:lnTo>
                    <a:pt x="7405" y="6499"/>
                  </a:lnTo>
                  <a:lnTo>
                    <a:pt x="7405" y="6522"/>
                  </a:lnTo>
                  <a:lnTo>
                    <a:pt x="7428" y="6545"/>
                  </a:lnTo>
                  <a:lnTo>
                    <a:pt x="7541" y="6522"/>
                  </a:lnTo>
                  <a:lnTo>
                    <a:pt x="7586" y="6499"/>
                  </a:lnTo>
                  <a:lnTo>
                    <a:pt x="7631" y="6499"/>
                  </a:lnTo>
                  <a:lnTo>
                    <a:pt x="7654" y="6612"/>
                  </a:lnTo>
                  <a:lnTo>
                    <a:pt x="7699" y="6635"/>
                  </a:lnTo>
                  <a:lnTo>
                    <a:pt x="7880" y="6748"/>
                  </a:lnTo>
                  <a:lnTo>
                    <a:pt x="7948" y="6794"/>
                  </a:lnTo>
                  <a:lnTo>
                    <a:pt x="8175" y="6884"/>
                  </a:lnTo>
                  <a:lnTo>
                    <a:pt x="8220" y="6907"/>
                  </a:lnTo>
                  <a:lnTo>
                    <a:pt x="8220" y="6952"/>
                  </a:lnTo>
                  <a:lnTo>
                    <a:pt x="8107" y="6952"/>
                  </a:lnTo>
                  <a:lnTo>
                    <a:pt x="8062" y="6907"/>
                  </a:lnTo>
                  <a:lnTo>
                    <a:pt x="8039" y="6907"/>
                  </a:lnTo>
                  <a:lnTo>
                    <a:pt x="8084" y="6997"/>
                  </a:lnTo>
                  <a:lnTo>
                    <a:pt x="8243" y="7156"/>
                  </a:lnTo>
                  <a:lnTo>
                    <a:pt x="8243" y="7246"/>
                  </a:lnTo>
                  <a:lnTo>
                    <a:pt x="8288" y="7314"/>
                  </a:lnTo>
                  <a:lnTo>
                    <a:pt x="8401" y="7382"/>
                  </a:lnTo>
                  <a:lnTo>
                    <a:pt x="8492" y="7382"/>
                  </a:lnTo>
                  <a:lnTo>
                    <a:pt x="8514" y="7405"/>
                  </a:lnTo>
                  <a:lnTo>
                    <a:pt x="8560" y="7428"/>
                  </a:lnTo>
                  <a:lnTo>
                    <a:pt x="8605" y="7405"/>
                  </a:lnTo>
                  <a:lnTo>
                    <a:pt x="8650" y="7428"/>
                  </a:lnTo>
                  <a:lnTo>
                    <a:pt x="8650" y="7473"/>
                  </a:lnTo>
                  <a:lnTo>
                    <a:pt x="8650" y="7518"/>
                  </a:lnTo>
                  <a:lnTo>
                    <a:pt x="8628" y="7541"/>
                  </a:lnTo>
                  <a:lnTo>
                    <a:pt x="8469" y="7428"/>
                  </a:lnTo>
                  <a:lnTo>
                    <a:pt x="8447" y="7428"/>
                  </a:lnTo>
                  <a:lnTo>
                    <a:pt x="8990" y="7835"/>
                  </a:lnTo>
                  <a:lnTo>
                    <a:pt x="9103" y="7948"/>
                  </a:lnTo>
                  <a:lnTo>
                    <a:pt x="9262" y="8175"/>
                  </a:lnTo>
                  <a:lnTo>
                    <a:pt x="9398" y="8311"/>
                  </a:lnTo>
                  <a:lnTo>
                    <a:pt x="9511" y="8537"/>
                  </a:lnTo>
                  <a:lnTo>
                    <a:pt x="9647" y="8650"/>
                  </a:lnTo>
                  <a:lnTo>
                    <a:pt x="9828" y="8854"/>
                  </a:lnTo>
                  <a:lnTo>
                    <a:pt x="9896" y="8899"/>
                  </a:lnTo>
                  <a:lnTo>
                    <a:pt x="10009" y="9013"/>
                  </a:lnTo>
                  <a:lnTo>
                    <a:pt x="10122" y="9284"/>
                  </a:lnTo>
                  <a:lnTo>
                    <a:pt x="10122" y="9579"/>
                  </a:lnTo>
                  <a:lnTo>
                    <a:pt x="10213" y="9715"/>
                  </a:lnTo>
                  <a:lnTo>
                    <a:pt x="10281" y="9828"/>
                  </a:lnTo>
                  <a:lnTo>
                    <a:pt x="10303" y="9873"/>
                  </a:lnTo>
                  <a:lnTo>
                    <a:pt x="10462" y="9986"/>
                  </a:lnTo>
                  <a:lnTo>
                    <a:pt x="10439" y="10077"/>
                  </a:lnTo>
                  <a:lnTo>
                    <a:pt x="10462" y="10190"/>
                  </a:lnTo>
                  <a:lnTo>
                    <a:pt x="10439" y="10303"/>
                  </a:lnTo>
                  <a:lnTo>
                    <a:pt x="10394" y="10394"/>
                  </a:lnTo>
                  <a:lnTo>
                    <a:pt x="10326" y="10462"/>
                  </a:lnTo>
                  <a:lnTo>
                    <a:pt x="10281" y="10530"/>
                  </a:lnTo>
                  <a:lnTo>
                    <a:pt x="10235" y="10575"/>
                  </a:lnTo>
                  <a:lnTo>
                    <a:pt x="10235" y="10598"/>
                  </a:lnTo>
                  <a:lnTo>
                    <a:pt x="10303" y="10598"/>
                  </a:lnTo>
                  <a:lnTo>
                    <a:pt x="10371" y="10620"/>
                  </a:lnTo>
                  <a:lnTo>
                    <a:pt x="10439" y="10688"/>
                  </a:lnTo>
                  <a:lnTo>
                    <a:pt x="10439" y="10711"/>
                  </a:lnTo>
                  <a:lnTo>
                    <a:pt x="10439" y="10756"/>
                  </a:lnTo>
                  <a:lnTo>
                    <a:pt x="10326" y="10824"/>
                  </a:lnTo>
                  <a:lnTo>
                    <a:pt x="10213" y="10824"/>
                  </a:lnTo>
                  <a:lnTo>
                    <a:pt x="10122" y="10892"/>
                  </a:lnTo>
                  <a:lnTo>
                    <a:pt x="10099" y="10937"/>
                  </a:lnTo>
                  <a:lnTo>
                    <a:pt x="10145" y="10982"/>
                  </a:lnTo>
                  <a:lnTo>
                    <a:pt x="10190" y="11050"/>
                  </a:lnTo>
                  <a:lnTo>
                    <a:pt x="10213" y="11186"/>
                  </a:lnTo>
                  <a:lnTo>
                    <a:pt x="10258" y="11277"/>
                  </a:lnTo>
                  <a:lnTo>
                    <a:pt x="10416" y="11503"/>
                  </a:lnTo>
                  <a:lnTo>
                    <a:pt x="10552" y="11616"/>
                  </a:lnTo>
                  <a:lnTo>
                    <a:pt x="10598" y="11707"/>
                  </a:lnTo>
                  <a:lnTo>
                    <a:pt x="10688" y="11820"/>
                  </a:lnTo>
                  <a:lnTo>
                    <a:pt x="10960" y="11956"/>
                  </a:lnTo>
                  <a:lnTo>
                    <a:pt x="11118" y="12001"/>
                  </a:lnTo>
                  <a:lnTo>
                    <a:pt x="11209" y="12069"/>
                  </a:lnTo>
                  <a:lnTo>
                    <a:pt x="11390" y="12160"/>
                  </a:lnTo>
                  <a:lnTo>
                    <a:pt x="11503" y="12228"/>
                  </a:lnTo>
                  <a:lnTo>
                    <a:pt x="11662" y="12386"/>
                  </a:lnTo>
                  <a:lnTo>
                    <a:pt x="11752" y="12522"/>
                  </a:lnTo>
                  <a:lnTo>
                    <a:pt x="11866" y="12658"/>
                  </a:lnTo>
                  <a:lnTo>
                    <a:pt x="12205" y="12771"/>
                  </a:lnTo>
                  <a:lnTo>
                    <a:pt x="12454" y="12862"/>
                  </a:lnTo>
                  <a:lnTo>
                    <a:pt x="12590" y="12884"/>
                  </a:lnTo>
                  <a:lnTo>
                    <a:pt x="12839" y="12952"/>
                  </a:lnTo>
                  <a:lnTo>
                    <a:pt x="13088" y="12952"/>
                  </a:lnTo>
                  <a:lnTo>
                    <a:pt x="13134" y="12975"/>
                  </a:lnTo>
                  <a:lnTo>
                    <a:pt x="13201" y="13043"/>
                  </a:lnTo>
                  <a:lnTo>
                    <a:pt x="13337" y="13201"/>
                  </a:lnTo>
                  <a:lnTo>
                    <a:pt x="13428" y="13247"/>
                  </a:lnTo>
                  <a:lnTo>
                    <a:pt x="13496" y="13315"/>
                  </a:lnTo>
                  <a:lnTo>
                    <a:pt x="13700" y="13428"/>
                  </a:lnTo>
                  <a:lnTo>
                    <a:pt x="13813" y="13518"/>
                  </a:lnTo>
                  <a:lnTo>
                    <a:pt x="13926" y="13586"/>
                  </a:lnTo>
                  <a:lnTo>
                    <a:pt x="14266" y="13700"/>
                  </a:lnTo>
                  <a:lnTo>
                    <a:pt x="14424" y="13768"/>
                  </a:lnTo>
                  <a:lnTo>
                    <a:pt x="14583" y="13813"/>
                  </a:lnTo>
                  <a:lnTo>
                    <a:pt x="14854" y="13971"/>
                  </a:lnTo>
                  <a:lnTo>
                    <a:pt x="15126" y="14017"/>
                  </a:lnTo>
                  <a:lnTo>
                    <a:pt x="15398" y="14085"/>
                  </a:lnTo>
                  <a:lnTo>
                    <a:pt x="15466" y="14130"/>
                  </a:lnTo>
                  <a:lnTo>
                    <a:pt x="15579" y="14130"/>
                  </a:lnTo>
                  <a:lnTo>
                    <a:pt x="15783" y="14311"/>
                  </a:lnTo>
                  <a:lnTo>
                    <a:pt x="16077" y="14402"/>
                  </a:lnTo>
                  <a:lnTo>
                    <a:pt x="16394" y="14605"/>
                  </a:lnTo>
                  <a:lnTo>
                    <a:pt x="16847" y="14651"/>
                  </a:lnTo>
                  <a:lnTo>
                    <a:pt x="17141" y="14786"/>
                  </a:lnTo>
                  <a:lnTo>
                    <a:pt x="17368" y="14854"/>
                  </a:lnTo>
                  <a:lnTo>
                    <a:pt x="17458" y="14832"/>
                  </a:lnTo>
                  <a:lnTo>
                    <a:pt x="17617" y="14832"/>
                  </a:lnTo>
                  <a:lnTo>
                    <a:pt x="17956" y="14673"/>
                  </a:lnTo>
                  <a:lnTo>
                    <a:pt x="18205" y="14583"/>
                  </a:lnTo>
                  <a:lnTo>
                    <a:pt x="18477" y="14424"/>
                  </a:lnTo>
                  <a:lnTo>
                    <a:pt x="18613" y="14402"/>
                  </a:lnTo>
                  <a:lnTo>
                    <a:pt x="18726" y="14402"/>
                  </a:lnTo>
                  <a:lnTo>
                    <a:pt x="18749" y="14379"/>
                  </a:lnTo>
                  <a:lnTo>
                    <a:pt x="18704" y="14379"/>
                  </a:lnTo>
                  <a:lnTo>
                    <a:pt x="18568" y="14334"/>
                  </a:lnTo>
                  <a:lnTo>
                    <a:pt x="18568" y="14311"/>
                  </a:lnTo>
                  <a:lnTo>
                    <a:pt x="18636" y="14266"/>
                  </a:lnTo>
                  <a:lnTo>
                    <a:pt x="18658" y="14220"/>
                  </a:lnTo>
                  <a:lnTo>
                    <a:pt x="18681" y="14220"/>
                  </a:lnTo>
                  <a:lnTo>
                    <a:pt x="18749" y="14266"/>
                  </a:lnTo>
                  <a:lnTo>
                    <a:pt x="18749" y="14311"/>
                  </a:lnTo>
                  <a:lnTo>
                    <a:pt x="18749" y="14334"/>
                  </a:lnTo>
                  <a:lnTo>
                    <a:pt x="18772" y="14334"/>
                  </a:lnTo>
                  <a:lnTo>
                    <a:pt x="18862" y="14288"/>
                  </a:lnTo>
                  <a:lnTo>
                    <a:pt x="18885" y="14288"/>
                  </a:lnTo>
                  <a:lnTo>
                    <a:pt x="18907" y="14311"/>
                  </a:lnTo>
                  <a:lnTo>
                    <a:pt x="18839" y="14379"/>
                  </a:lnTo>
                  <a:lnTo>
                    <a:pt x="18839" y="14402"/>
                  </a:lnTo>
                  <a:lnTo>
                    <a:pt x="18998" y="14424"/>
                  </a:lnTo>
                  <a:lnTo>
                    <a:pt x="19360" y="14560"/>
                  </a:lnTo>
                  <a:lnTo>
                    <a:pt x="19360" y="14515"/>
                  </a:lnTo>
                  <a:lnTo>
                    <a:pt x="19224" y="14447"/>
                  </a:lnTo>
                  <a:lnTo>
                    <a:pt x="19179" y="14424"/>
                  </a:lnTo>
                  <a:lnTo>
                    <a:pt x="19134" y="14424"/>
                  </a:lnTo>
                  <a:lnTo>
                    <a:pt x="19089" y="14402"/>
                  </a:lnTo>
                  <a:lnTo>
                    <a:pt x="19043" y="14379"/>
                  </a:lnTo>
                  <a:lnTo>
                    <a:pt x="19043" y="14334"/>
                  </a:lnTo>
                  <a:lnTo>
                    <a:pt x="19066" y="14334"/>
                  </a:lnTo>
                  <a:lnTo>
                    <a:pt x="19134" y="14379"/>
                  </a:lnTo>
                  <a:lnTo>
                    <a:pt x="19179" y="14402"/>
                  </a:lnTo>
                  <a:lnTo>
                    <a:pt x="19315" y="14447"/>
                  </a:lnTo>
                  <a:lnTo>
                    <a:pt x="19428" y="14537"/>
                  </a:lnTo>
                  <a:lnTo>
                    <a:pt x="19587" y="14673"/>
                  </a:lnTo>
                  <a:lnTo>
                    <a:pt x="19745" y="14786"/>
                  </a:lnTo>
                  <a:lnTo>
                    <a:pt x="20040" y="15036"/>
                  </a:lnTo>
                  <a:lnTo>
                    <a:pt x="20153" y="15149"/>
                  </a:lnTo>
                  <a:lnTo>
                    <a:pt x="20221" y="15194"/>
                  </a:lnTo>
                  <a:lnTo>
                    <a:pt x="20311" y="15285"/>
                  </a:lnTo>
                  <a:lnTo>
                    <a:pt x="20538" y="15511"/>
                  </a:lnTo>
                  <a:lnTo>
                    <a:pt x="20741" y="15737"/>
                  </a:lnTo>
                  <a:lnTo>
                    <a:pt x="20764" y="15760"/>
                  </a:lnTo>
                  <a:lnTo>
                    <a:pt x="20787" y="15737"/>
                  </a:lnTo>
                  <a:lnTo>
                    <a:pt x="20809" y="15692"/>
                  </a:lnTo>
                  <a:lnTo>
                    <a:pt x="20832" y="15647"/>
                  </a:lnTo>
                  <a:lnTo>
                    <a:pt x="20832" y="15579"/>
                  </a:lnTo>
                  <a:lnTo>
                    <a:pt x="20809" y="15534"/>
                  </a:lnTo>
                  <a:lnTo>
                    <a:pt x="20832" y="15466"/>
                  </a:lnTo>
                  <a:lnTo>
                    <a:pt x="20832" y="15420"/>
                  </a:lnTo>
                  <a:lnTo>
                    <a:pt x="20855" y="15398"/>
                  </a:lnTo>
                  <a:lnTo>
                    <a:pt x="20877" y="15375"/>
                  </a:lnTo>
                  <a:lnTo>
                    <a:pt x="20900" y="15330"/>
                  </a:lnTo>
                  <a:lnTo>
                    <a:pt x="20809" y="15194"/>
                  </a:lnTo>
                  <a:lnTo>
                    <a:pt x="20809" y="15171"/>
                  </a:lnTo>
                  <a:lnTo>
                    <a:pt x="20809" y="15126"/>
                  </a:lnTo>
                  <a:lnTo>
                    <a:pt x="20900" y="14990"/>
                  </a:lnTo>
                  <a:lnTo>
                    <a:pt x="20991" y="14809"/>
                  </a:lnTo>
                  <a:lnTo>
                    <a:pt x="21104" y="14628"/>
                  </a:lnTo>
                  <a:lnTo>
                    <a:pt x="21172" y="14515"/>
                  </a:lnTo>
                  <a:lnTo>
                    <a:pt x="22191" y="14515"/>
                  </a:lnTo>
                  <a:lnTo>
                    <a:pt x="22191" y="14447"/>
                  </a:lnTo>
                  <a:lnTo>
                    <a:pt x="22191" y="14356"/>
                  </a:lnTo>
                  <a:lnTo>
                    <a:pt x="22213" y="14288"/>
                  </a:lnTo>
                  <a:lnTo>
                    <a:pt x="22213" y="14243"/>
                  </a:lnTo>
                  <a:lnTo>
                    <a:pt x="22168" y="14220"/>
                  </a:lnTo>
                  <a:lnTo>
                    <a:pt x="22100" y="14198"/>
                  </a:lnTo>
                  <a:lnTo>
                    <a:pt x="22055" y="14152"/>
                  </a:lnTo>
                  <a:lnTo>
                    <a:pt x="22055" y="14107"/>
                  </a:lnTo>
                  <a:lnTo>
                    <a:pt x="22032" y="14062"/>
                  </a:lnTo>
                  <a:lnTo>
                    <a:pt x="21987" y="13994"/>
                  </a:lnTo>
                  <a:lnTo>
                    <a:pt x="21896" y="13926"/>
                  </a:lnTo>
                  <a:lnTo>
                    <a:pt x="21783" y="13858"/>
                  </a:lnTo>
                  <a:lnTo>
                    <a:pt x="21670" y="13768"/>
                  </a:lnTo>
                  <a:lnTo>
                    <a:pt x="21579" y="13654"/>
                  </a:lnTo>
                  <a:lnTo>
                    <a:pt x="21511" y="13586"/>
                  </a:lnTo>
                  <a:lnTo>
                    <a:pt x="21443" y="13564"/>
                  </a:lnTo>
                  <a:lnTo>
                    <a:pt x="21421" y="13541"/>
                  </a:lnTo>
                  <a:lnTo>
                    <a:pt x="21760" y="13541"/>
                  </a:lnTo>
                  <a:lnTo>
                    <a:pt x="21760" y="13383"/>
                  </a:lnTo>
                  <a:lnTo>
                    <a:pt x="21760" y="13247"/>
                  </a:lnTo>
                  <a:lnTo>
                    <a:pt x="21760" y="13066"/>
                  </a:lnTo>
                  <a:lnTo>
                    <a:pt x="23210" y="13066"/>
                  </a:lnTo>
                  <a:lnTo>
                    <a:pt x="23210" y="12998"/>
                  </a:lnTo>
                  <a:lnTo>
                    <a:pt x="23232" y="12952"/>
                  </a:lnTo>
                  <a:lnTo>
                    <a:pt x="23300" y="12930"/>
                  </a:lnTo>
                  <a:lnTo>
                    <a:pt x="23391" y="12975"/>
                  </a:lnTo>
                  <a:lnTo>
                    <a:pt x="23413" y="12998"/>
                  </a:lnTo>
                  <a:lnTo>
                    <a:pt x="23459" y="12975"/>
                  </a:lnTo>
                  <a:lnTo>
                    <a:pt x="23504" y="12952"/>
                  </a:lnTo>
                  <a:lnTo>
                    <a:pt x="23549" y="12862"/>
                  </a:lnTo>
                  <a:lnTo>
                    <a:pt x="23662" y="12681"/>
                  </a:lnTo>
                  <a:lnTo>
                    <a:pt x="23730" y="12545"/>
                  </a:lnTo>
                  <a:lnTo>
                    <a:pt x="23776" y="12522"/>
                  </a:lnTo>
                  <a:lnTo>
                    <a:pt x="23911" y="12522"/>
                  </a:lnTo>
                  <a:lnTo>
                    <a:pt x="23911" y="12500"/>
                  </a:lnTo>
                  <a:lnTo>
                    <a:pt x="23979" y="12386"/>
                  </a:lnTo>
                  <a:lnTo>
                    <a:pt x="23979" y="12318"/>
                  </a:lnTo>
                  <a:lnTo>
                    <a:pt x="24047" y="12273"/>
                  </a:lnTo>
                  <a:lnTo>
                    <a:pt x="24070" y="12228"/>
                  </a:lnTo>
                  <a:lnTo>
                    <a:pt x="24115" y="12228"/>
                  </a:lnTo>
                  <a:lnTo>
                    <a:pt x="24138" y="12318"/>
                  </a:lnTo>
                  <a:lnTo>
                    <a:pt x="24093" y="12477"/>
                  </a:lnTo>
                  <a:lnTo>
                    <a:pt x="24115" y="12522"/>
                  </a:lnTo>
                  <a:lnTo>
                    <a:pt x="24161" y="12545"/>
                  </a:lnTo>
                  <a:lnTo>
                    <a:pt x="24228" y="12703"/>
                  </a:lnTo>
                  <a:lnTo>
                    <a:pt x="24251" y="12703"/>
                  </a:lnTo>
                  <a:lnTo>
                    <a:pt x="24296" y="12613"/>
                  </a:lnTo>
                  <a:lnTo>
                    <a:pt x="24319" y="12545"/>
                  </a:lnTo>
                  <a:lnTo>
                    <a:pt x="24342" y="12386"/>
                  </a:lnTo>
                  <a:lnTo>
                    <a:pt x="24410" y="12250"/>
                  </a:lnTo>
                  <a:lnTo>
                    <a:pt x="24455" y="12047"/>
                  </a:lnTo>
                  <a:lnTo>
                    <a:pt x="24523" y="11843"/>
                  </a:lnTo>
                  <a:lnTo>
                    <a:pt x="24523" y="11820"/>
                  </a:lnTo>
                  <a:lnTo>
                    <a:pt x="24500" y="11820"/>
                  </a:lnTo>
                  <a:lnTo>
                    <a:pt x="24432" y="11888"/>
                  </a:lnTo>
                  <a:lnTo>
                    <a:pt x="24410" y="11866"/>
                  </a:lnTo>
                  <a:lnTo>
                    <a:pt x="24410" y="11798"/>
                  </a:lnTo>
                  <a:lnTo>
                    <a:pt x="24432" y="11775"/>
                  </a:lnTo>
                  <a:lnTo>
                    <a:pt x="24477" y="11730"/>
                  </a:lnTo>
                  <a:lnTo>
                    <a:pt x="24523" y="11730"/>
                  </a:lnTo>
                  <a:lnTo>
                    <a:pt x="24545" y="11707"/>
                  </a:lnTo>
                  <a:lnTo>
                    <a:pt x="24591" y="11662"/>
                  </a:lnTo>
                  <a:lnTo>
                    <a:pt x="24591" y="11594"/>
                  </a:lnTo>
                  <a:lnTo>
                    <a:pt x="24568" y="11594"/>
                  </a:lnTo>
                  <a:lnTo>
                    <a:pt x="24523" y="11616"/>
                  </a:lnTo>
                  <a:lnTo>
                    <a:pt x="24410" y="11616"/>
                  </a:lnTo>
                  <a:lnTo>
                    <a:pt x="24387" y="11594"/>
                  </a:lnTo>
                  <a:lnTo>
                    <a:pt x="24387" y="11549"/>
                  </a:lnTo>
                  <a:lnTo>
                    <a:pt x="24477" y="11435"/>
                  </a:lnTo>
                  <a:lnTo>
                    <a:pt x="24523" y="11390"/>
                  </a:lnTo>
                  <a:lnTo>
                    <a:pt x="24568" y="11390"/>
                  </a:lnTo>
                  <a:lnTo>
                    <a:pt x="24591" y="11367"/>
                  </a:lnTo>
                  <a:lnTo>
                    <a:pt x="24591" y="11345"/>
                  </a:lnTo>
                  <a:lnTo>
                    <a:pt x="24568" y="11254"/>
                  </a:lnTo>
                  <a:lnTo>
                    <a:pt x="24568" y="11164"/>
                  </a:lnTo>
                  <a:lnTo>
                    <a:pt x="24591" y="11050"/>
                  </a:lnTo>
                  <a:lnTo>
                    <a:pt x="24749" y="10824"/>
                  </a:lnTo>
                  <a:lnTo>
                    <a:pt x="24885" y="10711"/>
                  </a:lnTo>
                  <a:lnTo>
                    <a:pt x="24998" y="10598"/>
                  </a:lnTo>
                  <a:lnTo>
                    <a:pt x="25044" y="10507"/>
                  </a:lnTo>
                  <a:lnTo>
                    <a:pt x="25089" y="10394"/>
                  </a:lnTo>
                  <a:lnTo>
                    <a:pt x="25111" y="10281"/>
                  </a:lnTo>
                  <a:lnTo>
                    <a:pt x="25089" y="10235"/>
                  </a:lnTo>
                  <a:lnTo>
                    <a:pt x="25089" y="10213"/>
                  </a:lnTo>
                  <a:lnTo>
                    <a:pt x="25066" y="10054"/>
                  </a:lnTo>
                  <a:lnTo>
                    <a:pt x="24998" y="10009"/>
                  </a:lnTo>
                  <a:lnTo>
                    <a:pt x="24908" y="9896"/>
                  </a:lnTo>
                  <a:lnTo>
                    <a:pt x="24840" y="9873"/>
                  </a:lnTo>
                  <a:lnTo>
                    <a:pt x="24749" y="9918"/>
                  </a:lnTo>
                  <a:lnTo>
                    <a:pt x="24636" y="9918"/>
                  </a:lnTo>
                  <a:lnTo>
                    <a:pt x="24636" y="9941"/>
                  </a:lnTo>
                  <a:lnTo>
                    <a:pt x="24704" y="9964"/>
                  </a:lnTo>
                  <a:lnTo>
                    <a:pt x="24727" y="9964"/>
                  </a:lnTo>
                  <a:lnTo>
                    <a:pt x="24772" y="9941"/>
                  </a:lnTo>
                  <a:lnTo>
                    <a:pt x="24794" y="9964"/>
                  </a:lnTo>
                  <a:lnTo>
                    <a:pt x="24772" y="10009"/>
                  </a:lnTo>
                  <a:lnTo>
                    <a:pt x="24749" y="10009"/>
                  </a:lnTo>
                  <a:lnTo>
                    <a:pt x="24727" y="10032"/>
                  </a:lnTo>
                  <a:lnTo>
                    <a:pt x="24545" y="10009"/>
                  </a:lnTo>
                  <a:lnTo>
                    <a:pt x="24387" y="9964"/>
                  </a:lnTo>
                  <a:lnTo>
                    <a:pt x="24319" y="9941"/>
                  </a:lnTo>
                  <a:lnTo>
                    <a:pt x="24138" y="9896"/>
                  </a:lnTo>
                  <a:lnTo>
                    <a:pt x="24002" y="9896"/>
                  </a:lnTo>
                  <a:lnTo>
                    <a:pt x="24002" y="9918"/>
                  </a:lnTo>
                  <a:lnTo>
                    <a:pt x="23776" y="9918"/>
                  </a:lnTo>
                  <a:lnTo>
                    <a:pt x="23662" y="9941"/>
                  </a:lnTo>
                  <a:lnTo>
                    <a:pt x="23549" y="10032"/>
                  </a:lnTo>
                  <a:lnTo>
                    <a:pt x="23436" y="10054"/>
                  </a:lnTo>
                  <a:lnTo>
                    <a:pt x="22689" y="10167"/>
                  </a:lnTo>
                  <a:lnTo>
                    <a:pt x="22643" y="10190"/>
                  </a:lnTo>
                  <a:lnTo>
                    <a:pt x="22394" y="10303"/>
                  </a:lnTo>
                  <a:lnTo>
                    <a:pt x="22259" y="10394"/>
                  </a:lnTo>
                  <a:lnTo>
                    <a:pt x="22213" y="10620"/>
                  </a:lnTo>
                  <a:lnTo>
                    <a:pt x="22191" y="10643"/>
                  </a:lnTo>
                  <a:lnTo>
                    <a:pt x="22168" y="10779"/>
                  </a:lnTo>
                  <a:lnTo>
                    <a:pt x="22168" y="10937"/>
                  </a:lnTo>
                  <a:lnTo>
                    <a:pt x="22168" y="11050"/>
                  </a:lnTo>
                  <a:lnTo>
                    <a:pt x="22168" y="11232"/>
                  </a:lnTo>
                  <a:lnTo>
                    <a:pt x="22168" y="11299"/>
                  </a:lnTo>
                  <a:lnTo>
                    <a:pt x="22145" y="11322"/>
                  </a:lnTo>
                  <a:lnTo>
                    <a:pt x="22032" y="11413"/>
                  </a:lnTo>
                  <a:lnTo>
                    <a:pt x="22009" y="11481"/>
                  </a:lnTo>
                  <a:lnTo>
                    <a:pt x="21964" y="11798"/>
                  </a:lnTo>
                  <a:lnTo>
                    <a:pt x="21783" y="11956"/>
                  </a:lnTo>
                  <a:lnTo>
                    <a:pt x="21715" y="12001"/>
                  </a:lnTo>
                  <a:lnTo>
                    <a:pt x="21647" y="12047"/>
                  </a:lnTo>
                  <a:lnTo>
                    <a:pt x="21398" y="12183"/>
                  </a:lnTo>
                  <a:lnTo>
                    <a:pt x="21398" y="12205"/>
                  </a:lnTo>
                  <a:lnTo>
                    <a:pt x="21375" y="12228"/>
                  </a:lnTo>
                  <a:lnTo>
                    <a:pt x="21398" y="12228"/>
                  </a:lnTo>
                  <a:lnTo>
                    <a:pt x="21489" y="12160"/>
                  </a:lnTo>
                  <a:lnTo>
                    <a:pt x="21489" y="12183"/>
                  </a:lnTo>
                  <a:lnTo>
                    <a:pt x="21466" y="12250"/>
                  </a:lnTo>
                  <a:lnTo>
                    <a:pt x="21466" y="12273"/>
                  </a:lnTo>
                  <a:lnTo>
                    <a:pt x="21511" y="12273"/>
                  </a:lnTo>
                  <a:lnTo>
                    <a:pt x="21534" y="12318"/>
                  </a:lnTo>
                  <a:lnTo>
                    <a:pt x="21534" y="12409"/>
                  </a:lnTo>
                  <a:lnTo>
                    <a:pt x="21398" y="12477"/>
                  </a:lnTo>
                  <a:lnTo>
                    <a:pt x="21330" y="12545"/>
                  </a:lnTo>
                  <a:lnTo>
                    <a:pt x="21285" y="12545"/>
                  </a:lnTo>
                  <a:lnTo>
                    <a:pt x="21126" y="12522"/>
                  </a:lnTo>
                  <a:lnTo>
                    <a:pt x="21036" y="12477"/>
                  </a:lnTo>
                  <a:lnTo>
                    <a:pt x="21013" y="12454"/>
                  </a:lnTo>
                  <a:lnTo>
                    <a:pt x="21058" y="12432"/>
                  </a:lnTo>
                  <a:lnTo>
                    <a:pt x="21058" y="12386"/>
                  </a:lnTo>
                  <a:lnTo>
                    <a:pt x="20991" y="12318"/>
                  </a:lnTo>
                  <a:lnTo>
                    <a:pt x="20877" y="12341"/>
                  </a:lnTo>
                  <a:lnTo>
                    <a:pt x="20787" y="12341"/>
                  </a:lnTo>
                  <a:lnTo>
                    <a:pt x="20606" y="12364"/>
                  </a:lnTo>
                  <a:lnTo>
                    <a:pt x="20583" y="12364"/>
                  </a:lnTo>
                  <a:lnTo>
                    <a:pt x="20402" y="12409"/>
                  </a:lnTo>
                  <a:lnTo>
                    <a:pt x="20379" y="12432"/>
                  </a:lnTo>
                  <a:lnTo>
                    <a:pt x="20357" y="12477"/>
                  </a:lnTo>
                  <a:lnTo>
                    <a:pt x="20266" y="12522"/>
                  </a:lnTo>
                  <a:lnTo>
                    <a:pt x="20062" y="12567"/>
                  </a:lnTo>
                  <a:lnTo>
                    <a:pt x="19994" y="12545"/>
                  </a:lnTo>
                  <a:lnTo>
                    <a:pt x="19723" y="12567"/>
                  </a:lnTo>
                  <a:lnTo>
                    <a:pt x="19564" y="12613"/>
                  </a:lnTo>
                  <a:lnTo>
                    <a:pt x="19473" y="12658"/>
                  </a:lnTo>
                  <a:lnTo>
                    <a:pt x="19224" y="12749"/>
                  </a:lnTo>
                  <a:lnTo>
                    <a:pt x="19066" y="12771"/>
                  </a:lnTo>
                  <a:lnTo>
                    <a:pt x="18930" y="12771"/>
                  </a:lnTo>
                  <a:lnTo>
                    <a:pt x="18839" y="12635"/>
                  </a:lnTo>
                  <a:lnTo>
                    <a:pt x="18749" y="12500"/>
                  </a:lnTo>
                  <a:lnTo>
                    <a:pt x="18568" y="12454"/>
                  </a:lnTo>
                  <a:lnTo>
                    <a:pt x="18432" y="12341"/>
                  </a:lnTo>
                  <a:lnTo>
                    <a:pt x="18138" y="12318"/>
                  </a:lnTo>
                  <a:lnTo>
                    <a:pt x="18024" y="12273"/>
                  </a:lnTo>
                  <a:lnTo>
                    <a:pt x="18002" y="12273"/>
                  </a:lnTo>
                  <a:lnTo>
                    <a:pt x="18047" y="12318"/>
                  </a:lnTo>
                  <a:lnTo>
                    <a:pt x="18115" y="12341"/>
                  </a:lnTo>
                  <a:lnTo>
                    <a:pt x="18070" y="12341"/>
                  </a:lnTo>
                  <a:lnTo>
                    <a:pt x="17934" y="12296"/>
                  </a:lnTo>
                  <a:lnTo>
                    <a:pt x="17843" y="12228"/>
                  </a:lnTo>
                  <a:lnTo>
                    <a:pt x="17843" y="12205"/>
                  </a:lnTo>
                  <a:lnTo>
                    <a:pt x="17934" y="12250"/>
                  </a:lnTo>
                  <a:lnTo>
                    <a:pt x="17956" y="12250"/>
                  </a:lnTo>
                  <a:lnTo>
                    <a:pt x="17843" y="12183"/>
                  </a:lnTo>
                  <a:lnTo>
                    <a:pt x="17798" y="12047"/>
                  </a:lnTo>
                  <a:lnTo>
                    <a:pt x="17730" y="12001"/>
                  </a:lnTo>
                  <a:lnTo>
                    <a:pt x="17685" y="11911"/>
                  </a:lnTo>
                  <a:lnTo>
                    <a:pt x="17549" y="11798"/>
                  </a:lnTo>
                  <a:lnTo>
                    <a:pt x="17526" y="11684"/>
                  </a:lnTo>
                  <a:lnTo>
                    <a:pt x="17481" y="11616"/>
                  </a:lnTo>
                  <a:lnTo>
                    <a:pt x="17413" y="11367"/>
                  </a:lnTo>
                  <a:lnTo>
                    <a:pt x="17232" y="11096"/>
                  </a:lnTo>
                  <a:lnTo>
                    <a:pt x="16892" y="10733"/>
                  </a:lnTo>
                  <a:lnTo>
                    <a:pt x="16847" y="10643"/>
                  </a:lnTo>
                  <a:lnTo>
                    <a:pt x="16824" y="10575"/>
                  </a:lnTo>
                  <a:lnTo>
                    <a:pt x="16711" y="10326"/>
                  </a:lnTo>
                  <a:lnTo>
                    <a:pt x="16598" y="10077"/>
                  </a:lnTo>
                  <a:lnTo>
                    <a:pt x="16598" y="10032"/>
                  </a:lnTo>
                  <a:lnTo>
                    <a:pt x="16575" y="10009"/>
                  </a:lnTo>
                  <a:lnTo>
                    <a:pt x="16530" y="9986"/>
                  </a:lnTo>
                  <a:lnTo>
                    <a:pt x="16507" y="9964"/>
                  </a:lnTo>
                  <a:lnTo>
                    <a:pt x="16485" y="9896"/>
                  </a:lnTo>
                  <a:lnTo>
                    <a:pt x="16394" y="9533"/>
                  </a:lnTo>
                  <a:lnTo>
                    <a:pt x="16530" y="9760"/>
                  </a:lnTo>
                  <a:lnTo>
                    <a:pt x="16621" y="9896"/>
                  </a:lnTo>
                  <a:lnTo>
                    <a:pt x="16688" y="9918"/>
                  </a:lnTo>
                  <a:lnTo>
                    <a:pt x="16688" y="9964"/>
                  </a:lnTo>
                  <a:lnTo>
                    <a:pt x="16643" y="10009"/>
                  </a:lnTo>
                  <a:lnTo>
                    <a:pt x="16643" y="10099"/>
                  </a:lnTo>
                  <a:lnTo>
                    <a:pt x="16666" y="10167"/>
                  </a:lnTo>
                  <a:lnTo>
                    <a:pt x="16688" y="10099"/>
                  </a:lnTo>
                  <a:lnTo>
                    <a:pt x="16711" y="10032"/>
                  </a:lnTo>
                  <a:lnTo>
                    <a:pt x="16734" y="9918"/>
                  </a:lnTo>
                  <a:lnTo>
                    <a:pt x="16711" y="9896"/>
                  </a:lnTo>
                  <a:lnTo>
                    <a:pt x="16598" y="9805"/>
                  </a:lnTo>
                  <a:lnTo>
                    <a:pt x="16530" y="9715"/>
                  </a:lnTo>
                  <a:lnTo>
                    <a:pt x="16394" y="9465"/>
                  </a:lnTo>
                  <a:lnTo>
                    <a:pt x="16371" y="9330"/>
                  </a:lnTo>
                  <a:lnTo>
                    <a:pt x="16326" y="9126"/>
                  </a:lnTo>
                  <a:lnTo>
                    <a:pt x="16326" y="9081"/>
                  </a:lnTo>
                  <a:lnTo>
                    <a:pt x="16304" y="9035"/>
                  </a:lnTo>
                  <a:lnTo>
                    <a:pt x="16349" y="8899"/>
                  </a:lnTo>
                  <a:lnTo>
                    <a:pt x="16394" y="8809"/>
                  </a:lnTo>
                  <a:lnTo>
                    <a:pt x="16394" y="8741"/>
                  </a:lnTo>
                  <a:lnTo>
                    <a:pt x="16371" y="8447"/>
                  </a:lnTo>
                  <a:lnTo>
                    <a:pt x="16417" y="8062"/>
                  </a:lnTo>
                  <a:lnTo>
                    <a:pt x="16394" y="8039"/>
                  </a:lnTo>
                  <a:lnTo>
                    <a:pt x="16417" y="8016"/>
                  </a:lnTo>
                  <a:lnTo>
                    <a:pt x="16417" y="7858"/>
                  </a:lnTo>
                  <a:lnTo>
                    <a:pt x="16462" y="7496"/>
                  </a:lnTo>
                  <a:lnTo>
                    <a:pt x="16598" y="6952"/>
                  </a:lnTo>
                  <a:lnTo>
                    <a:pt x="16643" y="6771"/>
                  </a:lnTo>
                  <a:lnTo>
                    <a:pt x="16802" y="6454"/>
                  </a:lnTo>
                  <a:lnTo>
                    <a:pt x="16870" y="6318"/>
                  </a:lnTo>
                  <a:lnTo>
                    <a:pt x="16870" y="6137"/>
                  </a:lnTo>
                  <a:lnTo>
                    <a:pt x="16756" y="6160"/>
                  </a:lnTo>
                  <a:lnTo>
                    <a:pt x="16711" y="6182"/>
                  </a:lnTo>
                  <a:lnTo>
                    <a:pt x="16711" y="6205"/>
                  </a:lnTo>
                  <a:lnTo>
                    <a:pt x="16643" y="6205"/>
                  </a:lnTo>
                  <a:lnTo>
                    <a:pt x="16530" y="6114"/>
                  </a:lnTo>
                  <a:lnTo>
                    <a:pt x="16349" y="6069"/>
                  </a:lnTo>
                  <a:lnTo>
                    <a:pt x="16122" y="6046"/>
                  </a:lnTo>
                  <a:lnTo>
                    <a:pt x="15964" y="6001"/>
                  </a:lnTo>
                  <a:lnTo>
                    <a:pt x="15896" y="5933"/>
                  </a:lnTo>
                  <a:lnTo>
                    <a:pt x="15805" y="5911"/>
                  </a:lnTo>
                  <a:lnTo>
                    <a:pt x="15715" y="5888"/>
                  </a:lnTo>
                  <a:lnTo>
                    <a:pt x="15647" y="5865"/>
                  </a:lnTo>
                  <a:lnTo>
                    <a:pt x="15579" y="5797"/>
                  </a:lnTo>
                  <a:lnTo>
                    <a:pt x="15511" y="5752"/>
                  </a:lnTo>
                  <a:lnTo>
                    <a:pt x="15398" y="5752"/>
                  </a:lnTo>
                  <a:lnTo>
                    <a:pt x="15307" y="5707"/>
                  </a:lnTo>
                  <a:lnTo>
                    <a:pt x="15262" y="5594"/>
                  </a:lnTo>
                  <a:lnTo>
                    <a:pt x="15217" y="5435"/>
                  </a:lnTo>
                  <a:lnTo>
                    <a:pt x="15149" y="5322"/>
                  </a:lnTo>
                  <a:lnTo>
                    <a:pt x="15036" y="5186"/>
                  </a:lnTo>
                  <a:lnTo>
                    <a:pt x="15036" y="5163"/>
                  </a:lnTo>
                  <a:lnTo>
                    <a:pt x="15036" y="5141"/>
                  </a:lnTo>
                  <a:lnTo>
                    <a:pt x="15058" y="5073"/>
                  </a:lnTo>
                  <a:lnTo>
                    <a:pt x="15036" y="5005"/>
                  </a:lnTo>
                  <a:lnTo>
                    <a:pt x="15013" y="4960"/>
                  </a:lnTo>
                  <a:lnTo>
                    <a:pt x="14990" y="4914"/>
                  </a:lnTo>
                  <a:lnTo>
                    <a:pt x="15013" y="4869"/>
                  </a:lnTo>
                  <a:lnTo>
                    <a:pt x="15013" y="4801"/>
                  </a:lnTo>
                  <a:lnTo>
                    <a:pt x="14990" y="4733"/>
                  </a:lnTo>
                  <a:lnTo>
                    <a:pt x="14922" y="4643"/>
                  </a:lnTo>
                  <a:lnTo>
                    <a:pt x="14809" y="4575"/>
                  </a:lnTo>
                  <a:lnTo>
                    <a:pt x="14696" y="4439"/>
                  </a:lnTo>
                  <a:lnTo>
                    <a:pt x="14605" y="4280"/>
                  </a:lnTo>
                  <a:lnTo>
                    <a:pt x="14515" y="4167"/>
                  </a:lnTo>
                  <a:lnTo>
                    <a:pt x="14424" y="4099"/>
                  </a:lnTo>
                  <a:lnTo>
                    <a:pt x="14379" y="4031"/>
                  </a:lnTo>
                  <a:lnTo>
                    <a:pt x="14334" y="3941"/>
                  </a:lnTo>
                  <a:lnTo>
                    <a:pt x="14334" y="3895"/>
                  </a:lnTo>
                  <a:lnTo>
                    <a:pt x="14334" y="3873"/>
                  </a:lnTo>
                  <a:lnTo>
                    <a:pt x="14288" y="3782"/>
                  </a:lnTo>
                  <a:lnTo>
                    <a:pt x="14175" y="3578"/>
                  </a:lnTo>
                  <a:lnTo>
                    <a:pt x="14107" y="3443"/>
                  </a:lnTo>
                  <a:lnTo>
                    <a:pt x="14085" y="3375"/>
                  </a:lnTo>
                  <a:lnTo>
                    <a:pt x="14017" y="3261"/>
                  </a:lnTo>
                  <a:lnTo>
                    <a:pt x="13881" y="3148"/>
                  </a:lnTo>
                  <a:lnTo>
                    <a:pt x="13790" y="3058"/>
                  </a:lnTo>
                  <a:lnTo>
                    <a:pt x="13790" y="3012"/>
                  </a:lnTo>
                  <a:lnTo>
                    <a:pt x="13564" y="2854"/>
                  </a:lnTo>
                  <a:lnTo>
                    <a:pt x="13518" y="2763"/>
                  </a:lnTo>
                  <a:lnTo>
                    <a:pt x="13451" y="2718"/>
                  </a:lnTo>
                  <a:lnTo>
                    <a:pt x="13383" y="2718"/>
                  </a:lnTo>
                  <a:lnTo>
                    <a:pt x="13383" y="2695"/>
                  </a:lnTo>
                  <a:lnTo>
                    <a:pt x="13360" y="2695"/>
                  </a:lnTo>
                  <a:lnTo>
                    <a:pt x="13315" y="2718"/>
                  </a:lnTo>
                  <a:lnTo>
                    <a:pt x="13224" y="2718"/>
                  </a:lnTo>
                  <a:lnTo>
                    <a:pt x="13020" y="2695"/>
                  </a:lnTo>
                  <a:lnTo>
                    <a:pt x="12884" y="2673"/>
                  </a:lnTo>
                  <a:lnTo>
                    <a:pt x="12794" y="2627"/>
                  </a:lnTo>
                  <a:lnTo>
                    <a:pt x="12749" y="2650"/>
                  </a:lnTo>
                  <a:lnTo>
                    <a:pt x="12703" y="2695"/>
                  </a:lnTo>
                  <a:lnTo>
                    <a:pt x="12635" y="2718"/>
                  </a:lnTo>
                  <a:lnTo>
                    <a:pt x="12522" y="2741"/>
                  </a:lnTo>
                  <a:lnTo>
                    <a:pt x="12432" y="2831"/>
                  </a:lnTo>
                  <a:lnTo>
                    <a:pt x="12364" y="3035"/>
                  </a:lnTo>
                  <a:lnTo>
                    <a:pt x="12318" y="3148"/>
                  </a:lnTo>
                  <a:lnTo>
                    <a:pt x="12318" y="3193"/>
                  </a:lnTo>
                  <a:lnTo>
                    <a:pt x="12318" y="3239"/>
                  </a:lnTo>
                  <a:lnTo>
                    <a:pt x="12250" y="3261"/>
                  </a:lnTo>
                  <a:lnTo>
                    <a:pt x="12205" y="3307"/>
                  </a:lnTo>
                  <a:lnTo>
                    <a:pt x="12160" y="3397"/>
                  </a:lnTo>
                  <a:lnTo>
                    <a:pt x="12092" y="3420"/>
                  </a:lnTo>
                  <a:lnTo>
                    <a:pt x="12024" y="3420"/>
                  </a:lnTo>
                  <a:lnTo>
                    <a:pt x="11888" y="3352"/>
                  </a:lnTo>
                  <a:lnTo>
                    <a:pt x="11684" y="3239"/>
                  </a:lnTo>
                  <a:lnTo>
                    <a:pt x="11549" y="3171"/>
                  </a:lnTo>
                  <a:lnTo>
                    <a:pt x="11435" y="3126"/>
                  </a:lnTo>
                  <a:lnTo>
                    <a:pt x="11345" y="3080"/>
                  </a:lnTo>
                  <a:lnTo>
                    <a:pt x="11254" y="2990"/>
                  </a:lnTo>
                  <a:lnTo>
                    <a:pt x="11186" y="2944"/>
                  </a:lnTo>
                  <a:lnTo>
                    <a:pt x="11118" y="2899"/>
                  </a:lnTo>
                  <a:lnTo>
                    <a:pt x="11028" y="2809"/>
                  </a:lnTo>
                  <a:lnTo>
                    <a:pt x="10937" y="2650"/>
                  </a:lnTo>
                  <a:lnTo>
                    <a:pt x="10892" y="2537"/>
                  </a:lnTo>
                  <a:lnTo>
                    <a:pt x="10892" y="2401"/>
                  </a:lnTo>
                  <a:lnTo>
                    <a:pt x="10756" y="2107"/>
                  </a:lnTo>
                  <a:lnTo>
                    <a:pt x="10711" y="1993"/>
                  </a:lnTo>
                  <a:lnTo>
                    <a:pt x="10643" y="1925"/>
                  </a:lnTo>
                  <a:lnTo>
                    <a:pt x="10552" y="1858"/>
                  </a:lnTo>
                  <a:lnTo>
                    <a:pt x="10416" y="1767"/>
                  </a:lnTo>
                  <a:lnTo>
                    <a:pt x="10235" y="1608"/>
                  </a:lnTo>
                  <a:lnTo>
                    <a:pt x="9986" y="1382"/>
                  </a:lnTo>
                  <a:lnTo>
                    <a:pt x="9828" y="1224"/>
                  </a:lnTo>
                  <a:lnTo>
                    <a:pt x="9715" y="1178"/>
                  </a:lnTo>
                  <a:lnTo>
                    <a:pt x="9647" y="1088"/>
                  </a:lnTo>
                  <a:lnTo>
                    <a:pt x="9556" y="974"/>
                  </a:lnTo>
                  <a:lnTo>
                    <a:pt x="9488" y="884"/>
                  </a:lnTo>
                  <a:lnTo>
                    <a:pt x="8084" y="884"/>
                  </a:lnTo>
                  <a:lnTo>
                    <a:pt x="8084" y="974"/>
                  </a:lnTo>
                  <a:lnTo>
                    <a:pt x="8084" y="1088"/>
                  </a:lnTo>
                  <a:lnTo>
                    <a:pt x="8084" y="1201"/>
                  </a:lnTo>
                  <a:lnTo>
                    <a:pt x="8084" y="1291"/>
                  </a:lnTo>
                  <a:lnTo>
                    <a:pt x="5843" y="1291"/>
                  </a:lnTo>
                  <a:lnTo>
                    <a:pt x="5458" y="1156"/>
                  </a:lnTo>
                  <a:lnTo>
                    <a:pt x="5073" y="1020"/>
                  </a:lnTo>
                  <a:lnTo>
                    <a:pt x="4710" y="884"/>
                  </a:lnTo>
                  <a:lnTo>
                    <a:pt x="4326" y="748"/>
                  </a:lnTo>
                  <a:lnTo>
                    <a:pt x="3963" y="612"/>
                  </a:lnTo>
                  <a:lnTo>
                    <a:pt x="3578" y="476"/>
                  </a:lnTo>
                  <a:lnTo>
                    <a:pt x="3193" y="340"/>
                  </a:lnTo>
                  <a:lnTo>
                    <a:pt x="2831" y="205"/>
                  </a:lnTo>
                  <a:lnTo>
                    <a:pt x="2854" y="13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5577250" y="3631850"/>
              <a:ext cx="389475" cy="128525"/>
            </a:xfrm>
            <a:custGeom>
              <a:rect b="b" l="l" r="r" t="t"/>
              <a:pathLst>
                <a:path extrusionOk="0" h="5141" w="15579">
                  <a:moveTo>
                    <a:pt x="13903" y="1"/>
                  </a:moveTo>
                  <a:lnTo>
                    <a:pt x="13835" y="69"/>
                  </a:lnTo>
                  <a:lnTo>
                    <a:pt x="13835" y="136"/>
                  </a:lnTo>
                  <a:lnTo>
                    <a:pt x="13858" y="182"/>
                  </a:lnTo>
                  <a:lnTo>
                    <a:pt x="13903" y="136"/>
                  </a:lnTo>
                  <a:lnTo>
                    <a:pt x="13971" y="114"/>
                  </a:lnTo>
                  <a:lnTo>
                    <a:pt x="13993" y="91"/>
                  </a:lnTo>
                  <a:lnTo>
                    <a:pt x="14016" y="46"/>
                  </a:lnTo>
                  <a:lnTo>
                    <a:pt x="13993" y="1"/>
                  </a:lnTo>
                  <a:close/>
                  <a:moveTo>
                    <a:pt x="136" y="703"/>
                  </a:moveTo>
                  <a:lnTo>
                    <a:pt x="91" y="748"/>
                  </a:lnTo>
                  <a:lnTo>
                    <a:pt x="46" y="725"/>
                  </a:lnTo>
                  <a:lnTo>
                    <a:pt x="0" y="725"/>
                  </a:lnTo>
                  <a:lnTo>
                    <a:pt x="0" y="770"/>
                  </a:lnTo>
                  <a:lnTo>
                    <a:pt x="46" y="793"/>
                  </a:lnTo>
                  <a:lnTo>
                    <a:pt x="68" y="861"/>
                  </a:lnTo>
                  <a:lnTo>
                    <a:pt x="114" y="861"/>
                  </a:lnTo>
                  <a:lnTo>
                    <a:pt x="136" y="816"/>
                  </a:lnTo>
                  <a:lnTo>
                    <a:pt x="181" y="838"/>
                  </a:lnTo>
                  <a:lnTo>
                    <a:pt x="181" y="816"/>
                  </a:lnTo>
                  <a:lnTo>
                    <a:pt x="204" y="770"/>
                  </a:lnTo>
                  <a:lnTo>
                    <a:pt x="159" y="703"/>
                  </a:lnTo>
                  <a:close/>
                  <a:moveTo>
                    <a:pt x="431" y="1495"/>
                  </a:moveTo>
                  <a:lnTo>
                    <a:pt x="431" y="1631"/>
                  </a:lnTo>
                  <a:lnTo>
                    <a:pt x="498" y="1653"/>
                  </a:lnTo>
                  <a:lnTo>
                    <a:pt x="498" y="1631"/>
                  </a:lnTo>
                  <a:lnTo>
                    <a:pt x="544" y="1540"/>
                  </a:lnTo>
                  <a:lnTo>
                    <a:pt x="521" y="1518"/>
                  </a:lnTo>
                  <a:lnTo>
                    <a:pt x="476" y="1495"/>
                  </a:lnTo>
                  <a:close/>
                  <a:moveTo>
                    <a:pt x="14310" y="2446"/>
                  </a:moveTo>
                  <a:lnTo>
                    <a:pt x="14310" y="2491"/>
                  </a:lnTo>
                  <a:lnTo>
                    <a:pt x="14288" y="2514"/>
                  </a:lnTo>
                  <a:lnTo>
                    <a:pt x="14492" y="2514"/>
                  </a:lnTo>
                  <a:lnTo>
                    <a:pt x="14378" y="2446"/>
                  </a:lnTo>
                  <a:close/>
                  <a:moveTo>
                    <a:pt x="1314" y="3397"/>
                  </a:moveTo>
                  <a:lnTo>
                    <a:pt x="1291" y="3420"/>
                  </a:lnTo>
                  <a:lnTo>
                    <a:pt x="1291" y="3442"/>
                  </a:lnTo>
                  <a:lnTo>
                    <a:pt x="1291" y="3465"/>
                  </a:lnTo>
                  <a:lnTo>
                    <a:pt x="1336" y="3442"/>
                  </a:lnTo>
                  <a:lnTo>
                    <a:pt x="1336" y="3397"/>
                  </a:lnTo>
                  <a:close/>
                  <a:moveTo>
                    <a:pt x="3600" y="3533"/>
                  </a:moveTo>
                  <a:lnTo>
                    <a:pt x="3600" y="3555"/>
                  </a:lnTo>
                  <a:lnTo>
                    <a:pt x="3555" y="3623"/>
                  </a:lnTo>
                  <a:lnTo>
                    <a:pt x="3578" y="3646"/>
                  </a:lnTo>
                  <a:lnTo>
                    <a:pt x="3600" y="3669"/>
                  </a:lnTo>
                  <a:lnTo>
                    <a:pt x="3623" y="3646"/>
                  </a:lnTo>
                  <a:lnTo>
                    <a:pt x="3623" y="3623"/>
                  </a:lnTo>
                  <a:lnTo>
                    <a:pt x="3600" y="3533"/>
                  </a:lnTo>
                  <a:close/>
                  <a:moveTo>
                    <a:pt x="9284" y="3623"/>
                  </a:moveTo>
                  <a:lnTo>
                    <a:pt x="9261" y="3646"/>
                  </a:lnTo>
                  <a:lnTo>
                    <a:pt x="9261" y="3895"/>
                  </a:lnTo>
                  <a:lnTo>
                    <a:pt x="9306" y="3918"/>
                  </a:lnTo>
                  <a:lnTo>
                    <a:pt x="9329" y="3895"/>
                  </a:lnTo>
                  <a:lnTo>
                    <a:pt x="9329" y="3872"/>
                  </a:lnTo>
                  <a:lnTo>
                    <a:pt x="9306" y="3782"/>
                  </a:lnTo>
                  <a:lnTo>
                    <a:pt x="9306" y="3669"/>
                  </a:lnTo>
                  <a:lnTo>
                    <a:pt x="9306" y="3623"/>
                  </a:lnTo>
                  <a:close/>
                  <a:moveTo>
                    <a:pt x="453" y="521"/>
                  </a:moveTo>
                  <a:lnTo>
                    <a:pt x="408" y="544"/>
                  </a:lnTo>
                  <a:lnTo>
                    <a:pt x="408" y="567"/>
                  </a:lnTo>
                  <a:lnTo>
                    <a:pt x="385" y="680"/>
                  </a:lnTo>
                  <a:lnTo>
                    <a:pt x="363" y="725"/>
                  </a:lnTo>
                  <a:lnTo>
                    <a:pt x="408" y="816"/>
                  </a:lnTo>
                  <a:lnTo>
                    <a:pt x="498" y="929"/>
                  </a:lnTo>
                  <a:lnTo>
                    <a:pt x="544" y="1087"/>
                  </a:lnTo>
                  <a:lnTo>
                    <a:pt x="566" y="1246"/>
                  </a:lnTo>
                  <a:lnTo>
                    <a:pt x="566" y="1404"/>
                  </a:lnTo>
                  <a:lnTo>
                    <a:pt x="657" y="1835"/>
                  </a:lnTo>
                  <a:lnTo>
                    <a:pt x="770" y="2129"/>
                  </a:lnTo>
                  <a:lnTo>
                    <a:pt x="770" y="2355"/>
                  </a:lnTo>
                  <a:lnTo>
                    <a:pt x="793" y="2469"/>
                  </a:lnTo>
                  <a:lnTo>
                    <a:pt x="883" y="2582"/>
                  </a:lnTo>
                  <a:lnTo>
                    <a:pt x="906" y="2627"/>
                  </a:lnTo>
                  <a:lnTo>
                    <a:pt x="883" y="2650"/>
                  </a:lnTo>
                  <a:lnTo>
                    <a:pt x="838" y="2672"/>
                  </a:lnTo>
                  <a:lnTo>
                    <a:pt x="906" y="2763"/>
                  </a:lnTo>
                  <a:lnTo>
                    <a:pt x="951" y="2831"/>
                  </a:lnTo>
                  <a:lnTo>
                    <a:pt x="1087" y="2944"/>
                  </a:lnTo>
                  <a:lnTo>
                    <a:pt x="1155" y="3057"/>
                  </a:lnTo>
                  <a:lnTo>
                    <a:pt x="1314" y="3238"/>
                  </a:lnTo>
                  <a:lnTo>
                    <a:pt x="1336" y="3329"/>
                  </a:lnTo>
                  <a:lnTo>
                    <a:pt x="1359" y="3442"/>
                  </a:lnTo>
                  <a:lnTo>
                    <a:pt x="1314" y="3533"/>
                  </a:lnTo>
                  <a:lnTo>
                    <a:pt x="1359" y="3578"/>
                  </a:lnTo>
                  <a:lnTo>
                    <a:pt x="1404" y="3578"/>
                  </a:lnTo>
                  <a:lnTo>
                    <a:pt x="1495" y="3691"/>
                  </a:lnTo>
                  <a:lnTo>
                    <a:pt x="1698" y="3782"/>
                  </a:lnTo>
                  <a:lnTo>
                    <a:pt x="1789" y="3872"/>
                  </a:lnTo>
                  <a:lnTo>
                    <a:pt x="1993" y="4031"/>
                  </a:lnTo>
                  <a:lnTo>
                    <a:pt x="2310" y="4189"/>
                  </a:lnTo>
                  <a:lnTo>
                    <a:pt x="2446" y="4348"/>
                  </a:lnTo>
                  <a:lnTo>
                    <a:pt x="2582" y="4393"/>
                  </a:lnTo>
                  <a:lnTo>
                    <a:pt x="2944" y="4597"/>
                  </a:lnTo>
                  <a:lnTo>
                    <a:pt x="2989" y="4620"/>
                  </a:lnTo>
                  <a:lnTo>
                    <a:pt x="3012" y="4688"/>
                  </a:lnTo>
                  <a:lnTo>
                    <a:pt x="3034" y="4756"/>
                  </a:lnTo>
                  <a:lnTo>
                    <a:pt x="3102" y="4756"/>
                  </a:lnTo>
                  <a:lnTo>
                    <a:pt x="3216" y="4665"/>
                  </a:lnTo>
                  <a:lnTo>
                    <a:pt x="3306" y="4642"/>
                  </a:lnTo>
                  <a:lnTo>
                    <a:pt x="3397" y="4665"/>
                  </a:lnTo>
                  <a:lnTo>
                    <a:pt x="3442" y="4665"/>
                  </a:lnTo>
                  <a:lnTo>
                    <a:pt x="3442" y="4597"/>
                  </a:lnTo>
                  <a:lnTo>
                    <a:pt x="3442" y="4529"/>
                  </a:lnTo>
                  <a:lnTo>
                    <a:pt x="3465" y="4552"/>
                  </a:lnTo>
                  <a:lnTo>
                    <a:pt x="3510" y="4597"/>
                  </a:lnTo>
                  <a:lnTo>
                    <a:pt x="3533" y="4642"/>
                  </a:lnTo>
                  <a:lnTo>
                    <a:pt x="3533" y="4665"/>
                  </a:lnTo>
                  <a:lnTo>
                    <a:pt x="3555" y="4688"/>
                  </a:lnTo>
                  <a:lnTo>
                    <a:pt x="3600" y="4733"/>
                  </a:lnTo>
                  <a:lnTo>
                    <a:pt x="3646" y="4710"/>
                  </a:lnTo>
                  <a:lnTo>
                    <a:pt x="3668" y="4688"/>
                  </a:lnTo>
                  <a:lnTo>
                    <a:pt x="3691" y="4642"/>
                  </a:lnTo>
                  <a:lnTo>
                    <a:pt x="3623" y="4439"/>
                  </a:lnTo>
                  <a:lnTo>
                    <a:pt x="3419" y="4031"/>
                  </a:lnTo>
                  <a:lnTo>
                    <a:pt x="3329" y="3827"/>
                  </a:lnTo>
                  <a:lnTo>
                    <a:pt x="3306" y="3782"/>
                  </a:lnTo>
                  <a:lnTo>
                    <a:pt x="3080" y="3623"/>
                  </a:lnTo>
                  <a:lnTo>
                    <a:pt x="3057" y="3578"/>
                  </a:lnTo>
                  <a:lnTo>
                    <a:pt x="3012" y="3488"/>
                  </a:lnTo>
                  <a:lnTo>
                    <a:pt x="3012" y="3238"/>
                  </a:lnTo>
                  <a:lnTo>
                    <a:pt x="3012" y="3148"/>
                  </a:lnTo>
                  <a:lnTo>
                    <a:pt x="3012" y="3035"/>
                  </a:lnTo>
                  <a:lnTo>
                    <a:pt x="2966" y="2921"/>
                  </a:lnTo>
                  <a:lnTo>
                    <a:pt x="2944" y="2831"/>
                  </a:lnTo>
                  <a:lnTo>
                    <a:pt x="2989" y="2672"/>
                  </a:lnTo>
                  <a:lnTo>
                    <a:pt x="3034" y="2333"/>
                  </a:lnTo>
                  <a:lnTo>
                    <a:pt x="3012" y="2129"/>
                  </a:lnTo>
                  <a:lnTo>
                    <a:pt x="2989" y="1970"/>
                  </a:lnTo>
                  <a:lnTo>
                    <a:pt x="2808" y="1653"/>
                  </a:lnTo>
                  <a:lnTo>
                    <a:pt x="2740" y="1540"/>
                  </a:lnTo>
                  <a:lnTo>
                    <a:pt x="2649" y="1450"/>
                  </a:lnTo>
                  <a:lnTo>
                    <a:pt x="2582" y="1404"/>
                  </a:lnTo>
                  <a:lnTo>
                    <a:pt x="2491" y="1359"/>
                  </a:lnTo>
                  <a:lnTo>
                    <a:pt x="2287" y="1178"/>
                  </a:lnTo>
                  <a:lnTo>
                    <a:pt x="2129" y="929"/>
                  </a:lnTo>
                  <a:lnTo>
                    <a:pt x="2083" y="906"/>
                  </a:lnTo>
                  <a:lnTo>
                    <a:pt x="1948" y="884"/>
                  </a:lnTo>
                  <a:lnTo>
                    <a:pt x="1925" y="929"/>
                  </a:lnTo>
                  <a:lnTo>
                    <a:pt x="1902" y="997"/>
                  </a:lnTo>
                  <a:lnTo>
                    <a:pt x="1812" y="1087"/>
                  </a:lnTo>
                  <a:lnTo>
                    <a:pt x="1789" y="1133"/>
                  </a:lnTo>
                  <a:lnTo>
                    <a:pt x="1766" y="1201"/>
                  </a:lnTo>
                  <a:lnTo>
                    <a:pt x="1698" y="1246"/>
                  </a:lnTo>
                  <a:lnTo>
                    <a:pt x="1608" y="1246"/>
                  </a:lnTo>
                  <a:lnTo>
                    <a:pt x="1585" y="1223"/>
                  </a:lnTo>
                  <a:lnTo>
                    <a:pt x="1540" y="1155"/>
                  </a:lnTo>
                  <a:lnTo>
                    <a:pt x="1517" y="1133"/>
                  </a:lnTo>
                  <a:lnTo>
                    <a:pt x="1404" y="1178"/>
                  </a:lnTo>
                  <a:lnTo>
                    <a:pt x="1268" y="1223"/>
                  </a:lnTo>
                  <a:lnTo>
                    <a:pt x="1246" y="1269"/>
                  </a:lnTo>
                  <a:lnTo>
                    <a:pt x="1223" y="1336"/>
                  </a:lnTo>
                  <a:lnTo>
                    <a:pt x="1200" y="1359"/>
                  </a:lnTo>
                  <a:lnTo>
                    <a:pt x="1155" y="1359"/>
                  </a:lnTo>
                  <a:lnTo>
                    <a:pt x="1132" y="1314"/>
                  </a:lnTo>
                  <a:lnTo>
                    <a:pt x="1087" y="1291"/>
                  </a:lnTo>
                  <a:lnTo>
                    <a:pt x="1065" y="1246"/>
                  </a:lnTo>
                  <a:lnTo>
                    <a:pt x="1065" y="1178"/>
                  </a:lnTo>
                  <a:lnTo>
                    <a:pt x="1132" y="1110"/>
                  </a:lnTo>
                  <a:lnTo>
                    <a:pt x="1132" y="1042"/>
                  </a:lnTo>
                  <a:lnTo>
                    <a:pt x="1132" y="929"/>
                  </a:lnTo>
                  <a:lnTo>
                    <a:pt x="1110" y="884"/>
                  </a:lnTo>
                  <a:lnTo>
                    <a:pt x="1087" y="861"/>
                  </a:lnTo>
                  <a:lnTo>
                    <a:pt x="974" y="861"/>
                  </a:lnTo>
                  <a:lnTo>
                    <a:pt x="929" y="793"/>
                  </a:lnTo>
                  <a:lnTo>
                    <a:pt x="906" y="725"/>
                  </a:lnTo>
                  <a:lnTo>
                    <a:pt x="883" y="703"/>
                  </a:lnTo>
                  <a:lnTo>
                    <a:pt x="838" y="680"/>
                  </a:lnTo>
                  <a:lnTo>
                    <a:pt x="770" y="703"/>
                  </a:lnTo>
                  <a:lnTo>
                    <a:pt x="725" y="703"/>
                  </a:lnTo>
                  <a:lnTo>
                    <a:pt x="544" y="635"/>
                  </a:lnTo>
                  <a:lnTo>
                    <a:pt x="476" y="521"/>
                  </a:lnTo>
                  <a:close/>
                  <a:moveTo>
                    <a:pt x="13609" y="272"/>
                  </a:moveTo>
                  <a:lnTo>
                    <a:pt x="13586" y="295"/>
                  </a:lnTo>
                  <a:lnTo>
                    <a:pt x="13405" y="612"/>
                  </a:lnTo>
                  <a:lnTo>
                    <a:pt x="13382" y="657"/>
                  </a:lnTo>
                  <a:lnTo>
                    <a:pt x="13088" y="974"/>
                  </a:lnTo>
                  <a:lnTo>
                    <a:pt x="13065" y="1065"/>
                  </a:lnTo>
                  <a:lnTo>
                    <a:pt x="13042" y="1155"/>
                  </a:lnTo>
                  <a:lnTo>
                    <a:pt x="12929" y="1291"/>
                  </a:lnTo>
                  <a:lnTo>
                    <a:pt x="12884" y="1382"/>
                  </a:lnTo>
                  <a:lnTo>
                    <a:pt x="12816" y="1427"/>
                  </a:lnTo>
                  <a:lnTo>
                    <a:pt x="12771" y="1450"/>
                  </a:lnTo>
                  <a:lnTo>
                    <a:pt x="12748" y="1427"/>
                  </a:lnTo>
                  <a:lnTo>
                    <a:pt x="12680" y="1427"/>
                  </a:lnTo>
                  <a:lnTo>
                    <a:pt x="12680" y="1382"/>
                  </a:lnTo>
                  <a:lnTo>
                    <a:pt x="12635" y="1404"/>
                  </a:lnTo>
                  <a:lnTo>
                    <a:pt x="12522" y="1540"/>
                  </a:lnTo>
                  <a:lnTo>
                    <a:pt x="12522" y="1608"/>
                  </a:lnTo>
                  <a:lnTo>
                    <a:pt x="12567" y="1653"/>
                  </a:lnTo>
                  <a:lnTo>
                    <a:pt x="12658" y="1699"/>
                  </a:lnTo>
                  <a:lnTo>
                    <a:pt x="12635" y="1789"/>
                  </a:lnTo>
                  <a:lnTo>
                    <a:pt x="12612" y="1812"/>
                  </a:lnTo>
                  <a:lnTo>
                    <a:pt x="12522" y="1880"/>
                  </a:lnTo>
                  <a:lnTo>
                    <a:pt x="12499" y="1925"/>
                  </a:lnTo>
                  <a:lnTo>
                    <a:pt x="12295" y="1948"/>
                  </a:lnTo>
                  <a:lnTo>
                    <a:pt x="12318" y="1970"/>
                  </a:lnTo>
                  <a:lnTo>
                    <a:pt x="12363" y="2061"/>
                  </a:lnTo>
                  <a:lnTo>
                    <a:pt x="12408" y="2152"/>
                  </a:lnTo>
                  <a:lnTo>
                    <a:pt x="12408" y="2287"/>
                  </a:lnTo>
                  <a:lnTo>
                    <a:pt x="12454" y="2355"/>
                  </a:lnTo>
                  <a:lnTo>
                    <a:pt x="12431" y="2378"/>
                  </a:lnTo>
                  <a:lnTo>
                    <a:pt x="12386" y="2378"/>
                  </a:lnTo>
                  <a:lnTo>
                    <a:pt x="12318" y="2355"/>
                  </a:lnTo>
                  <a:lnTo>
                    <a:pt x="12273" y="2333"/>
                  </a:lnTo>
                  <a:lnTo>
                    <a:pt x="12227" y="2197"/>
                  </a:lnTo>
                  <a:lnTo>
                    <a:pt x="12205" y="2106"/>
                  </a:lnTo>
                  <a:lnTo>
                    <a:pt x="12205" y="1993"/>
                  </a:lnTo>
                  <a:lnTo>
                    <a:pt x="12205" y="1948"/>
                  </a:lnTo>
                  <a:lnTo>
                    <a:pt x="12159" y="1970"/>
                  </a:lnTo>
                  <a:lnTo>
                    <a:pt x="12091" y="2016"/>
                  </a:lnTo>
                  <a:lnTo>
                    <a:pt x="12024" y="2061"/>
                  </a:lnTo>
                  <a:lnTo>
                    <a:pt x="12001" y="2084"/>
                  </a:lnTo>
                  <a:lnTo>
                    <a:pt x="12001" y="2129"/>
                  </a:lnTo>
                  <a:lnTo>
                    <a:pt x="12024" y="2220"/>
                  </a:lnTo>
                  <a:lnTo>
                    <a:pt x="12024" y="2287"/>
                  </a:lnTo>
                  <a:lnTo>
                    <a:pt x="12046" y="2310"/>
                  </a:lnTo>
                  <a:lnTo>
                    <a:pt x="12069" y="2333"/>
                  </a:lnTo>
                  <a:lnTo>
                    <a:pt x="12069" y="2378"/>
                  </a:lnTo>
                  <a:lnTo>
                    <a:pt x="12024" y="2423"/>
                  </a:lnTo>
                  <a:lnTo>
                    <a:pt x="12046" y="2446"/>
                  </a:lnTo>
                  <a:lnTo>
                    <a:pt x="12024" y="2514"/>
                  </a:lnTo>
                  <a:lnTo>
                    <a:pt x="11978" y="2582"/>
                  </a:lnTo>
                  <a:lnTo>
                    <a:pt x="11910" y="2627"/>
                  </a:lnTo>
                  <a:lnTo>
                    <a:pt x="11888" y="2627"/>
                  </a:lnTo>
                  <a:lnTo>
                    <a:pt x="11842" y="2604"/>
                  </a:lnTo>
                  <a:lnTo>
                    <a:pt x="11797" y="2559"/>
                  </a:lnTo>
                  <a:lnTo>
                    <a:pt x="11752" y="2491"/>
                  </a:lnTo>
                  <a:lnTo>
                    <a:pt x="11729" y="2446"/>
                  </a:lnTo>
                  <a:lnTo>
                    <a:pt x="11661" y="2446"/>
                  </a:lnTo>
                  <a:lnTo>
                    <a:pt x="11639" y="2401"/>
                  </a:lnTo>
                  <a:lnTo>
                    <a:pt x="11616" y="2378"/>
                  </a:lnTo>
                  <a:lnTo>
                    <a:pt x="11616" y="2333"/>
                  </a:lnTo>
                  <a:lnTo>
                    <a:pt x="11571" y="2265"/>
                  </a:lnTo>
                  <a:lnTo>
                    <a:pt x="11525" y="2242"/>
                  </a:lnTo>
                  <a:lnTo>
                    <a:pt x="11480" y="2197"/>
                  </a:lnTo>
                  <a:lnTo>
                    <a:pt x="11457" y="2174"/>
                  </a:lnTo>
                  <a:lnTo>
                    <a:pt x="11435" y="2174"/>
                  </a:lnTo>
                  <a:lnTo>
                    <a:pt x="11412" y="2197"/>
                  </a:lnTo>
                  <a:lnTo>
                    <a:pt x="11390" y="2220"/>
                  </a:lnTo>
                  <a:lnTo>
                    <a:pt x="11390" y="2265"/>
                  </a:lnTo>
                  <a:lnTo>
                    <a:pt x="11390" y="2310"/>
                  </a:lnTo>
                  <a:lnTo>
                    <a:pt x="11367" y="2423"/>
                  </a:lnTo>
                  <a:lnTo>
                    <a:pt x="11344" y="2469"/>
                  </a:lnTo>
                  <a:lnTo>
                    <a:pt x="11163" y="2650"/>
                  </a:lnTo>
                  <a:lnTo>
                    <a:pt x="10959" y="2854"/>
                  </a:lnTo>
                  <a:lnTo>
                    <a:pt x="10869" y="2989"/>
                  </a:lnTo>
                  <a:lnTo>
                    <a:pt x="10710" y="3171"/>
                  </a:lnTo>
                  <a:lnTo>
                    <a:pt x="10642" y="3284"/>
                  </a:lnTo>
                  <a:lnTo>
                    <a:pt x="10597" y="3306"/>
                  </a:lnTo>
                  <a:lnTo>
                    <a:pt x="10552" y="3329"/>
                  </a:lnTo>
                  <a:lnTo>
                    <a:pt x="10393" y="3397"/>
                  </a:lnTo>
                  <a:lnTo>
                    <a:pt x="9895" y="3510"/>
                  </a:lnTo>
                  <a:lnTo>
                    <a:pt x="9601" y="3555"/>
                  </a:lnTo>
                  <a:lnTo>
                    <a:pt x="9510" y="3578"/>
                  </a:lnTo>
                  <a:lnTo>
                    <a:pt x="9420" y="3646"/>
                  </a:lnTo>
                  <a:lnTo>
                    <a:pt x="9374" y="3737"/>
                  </a:lnTo>
                  <a:lnTo>
                    <a:pt x="9374" y="3827"/>
                  </a:lnTo>
                  <a:lnTo>
                    <a:pt x="9374" y="3895"/>
                  </a:lnTo>
                  <a:lnTo>
                    <a:pt x="9374" y="3940"/>
                  </a:lnTo>
                  <a:lnTo>
                    <a:pt x="9284" y="3940"/>
                  </a:lnTo>
                  <a:lnTo>
                    <a:pt x="9261" y="3918"/>
                  </a:lnTo>
                  <a:lnTo>
                    <a:pt x="9216" y="3895"/>
                  </a:lnTo>
                  <a:lnTo>
                    <a:pt x="9171" y="3940"/>
                  </a:lnTo>
                  <a:lnTo>
                    <a:pt x="9171" y="3986"/>
                  </a:lnTo>
                  <a:lnTo>
                    <a:pt x="9171" y="4076"/>
                  </a:lnTo>
                  <a:lnTo>
                    <a:pt x="9238" y="4122"/>
                  </a:lnTo>
                  <a:lnTo>
                    <a:pt x="9216" y="4189"/>
                  </a:lnTo>
                  <a:lnTo>
                    <a:pt x="9171" y="4235"/>
                  </a:lnTo>
                  <a:lnTo>
                    <a:pt x="9148" y="4303"/>
                  </a:lnTo>
                  <a:lnTo>
                    <a:pt x="9148" y="4439"/>
                  </a:lnTo>
                  <a:lnTo>
                    <a:pt x="9103" y="4484"/>
                  </a:lnTo>
                  <a:lnTo>
                    <a:pt x="9057" y="4529"/>
                  </a:lnTo>
                  <a:lnTo>
                    <a:pt x="9035" y="4574"/>
                  </a:lnTo>
                  <a:lnTo>
                    <a:pt x="9057" y="4642"/>
                  </a:lnTo>
                  <a:lnTo>
                    <a:pt x="9103" y="4665"/>
                  </a:lnTo>
                  <a:lnTo>
                    <a:pt x="9193" y="4710"/>
                  </a:lnTo>
                  <a:lnTo>
                    <a:pt x="9103" y="4710"/>
                  </a:lnTo>
                  <a:lnTo>
                    <a:pt x="8967" y="4620"/>
                  </a:lnTo>
                  <a:lnTo>
                    <a:pt x="8921" y="4597"/>
                  </a:lnTo>
                  <a:lnTo>
                    <a:pt x="8831" y="4620"/>
                  </a:lnTo>
                  <a:lnTo>
                    <a:pt x="8763" y="4597"/>
                  </a:lnTo>
                  <a:lnTo>
                    <a:pt x="8537" y="4461"/>
                  </a:lnTo>
                  <a:lnTo>
                    <a:pt x="8220" y="4461"/>
                  </a:lnTo>
                  <a:lnTo>
                    <a:pt x="8106" y="4416"/>
                  </a:lnTo>
                  <a:lnTo>
                    <a:pt x="7993" y="4348"/>
                  </a:lnTo>
                  <a:lnTo>
                    <a:pt x="7971" y="4325"/>
                  </a:lnTo>
                  <a:lnTo>
                    <a:pt x="7925" y="4212"/>
                  </a:lnTo>
                  <a:lnTo>
                    <a:pt x="7857" y="4303"/>
                  </a:lnTo>
                  <a:lnTo>
                    <a:pt x="7857" y="4348"/>
                  </a:lnTo>
                  <a:lnTo>
                    <a:pt x="7880" y="4393"/>
                  </a:lnTo>
                  <a:lnTo>
                    <a:pt x="7925" y="4416"/>
                  </a:lnTo>
                  <a:lnTo>
                    <a:pt x="7948" y="4529"/>
                  </a:lnTo>
                  <a:lnTo>
                    <a:pt x="8016" y="4597"/>
                  </a:lnTo>
                  <a:lnTo>
                    <a:pt x="8084" y="4665"/>
                  </a:lnTo>
                  <a:lnTo>
                    <a:pt x="8129" y="4710"/>
                  </a:lnTo>
                  <a:lnTo>
                    <a:pt x="8174" y="4756"/>
                  </a:lnTo>
                  <a:lnTo>
                    <a:pt x="8220" y="4801"/>
                  </a:lnTo>
                  <a:lnTo>
                    <a:pt x="8265" y="4823"/>
                  </a:lnTo>
                  <a:lnTo>
                    <a:pt x="8310" y="4869"/>
                  </a:lnTo>
                  <a:lnTo>
                    <a:pt x="8469" y="5027"/>
                  </a:lnTo>
                  <a:lnTo>
                    <a:pt x="8537" y="5073"/>
                  </a:lnTo>
                  <a:lnTo>
                    <a:pt x="8582" y="5118"/>
                  </a:lnTo>
                  <a:lnTo>
                    <a:pt x="8627" y="5140"/>
                  </a:lnTo>
                  <a:lnTo>
                    <a:pt x="8718" y="5118"/>
                  </a:lnTo>
                  <a:lnTo>
                    <a:pt x="8967" y="5005"/>
                  </a:lnTo>
                  <a:lnTo>
                    <a:pt x="9012" y="5005"/>
                  </a:lnTo>
                  <a:lnTo>
                    <a:pt x="9103" y="4982"/>
                  </a:lnTo>
                  <a:lnTo>
                    <a:pt x="9238" y="4982"/>
                  </a:lnTo>
                  <a:lnTo>
                    <a:pt x="9397" y="5027"/>
                  </a:lnTo>
                  <a:lnTo>
                    <a:pt x="9442" y="5027"/>
                  </a:lnTo>
                  <a:lnTo>
                    <a:pt x="9488" y="5005"/>
                  </a:lnTo>
                  <a:lnTo>
                    <a:pt x="9555" y="5005"/>
                  </a:lnTo>
                  <a:lnTo>
                    <a:pt x="9623" y="5027"/>
                  </a:lnTo>
                  <a:lnTo>
                    <a:pt x="9669" y="5005"/>
                  </a:lnTo>
                  <a:lnTo>
                    <a:pt x="9759" y="4937"/>
                  </a:lnTo>
                  <a:lnTo>
                    <a:pt x="9872" y="4914"/>
                  </a:lnTo>
                  <a:lnTo>
                    <a:pt x="9918" y="4823"/>
                  </a:lnTo>
                  <a:lnTo>
                    <a:pt x="9940" y="4756"/>
                  </a:lnTo>
                  <a:lnTo>
                    <a:pt x="9963" y="4665"/>
                  </a:lnTo>
                  <a:lnTo>
                    <a:pt x="10008" y="4642"/>
                  </a:lnTo>
                  <a:lnTo>
                    <a:pt x="10076" y="4620"/>
                  </a:lnTo>
                  <a:lnTo>
                    <a:pt x="10189" y="4574"/>
                  </a:lnTo>
                  <a:lnTo>
                    <a:pt x="10552" y="4574"/>
                  </a:lnTo>
                  <a:lnTo>
                    <a:pt x="10597" y="4597"/>
                  </a:lnTo>
                  <a:lnTo>
                    <a:pt x="10597" y="4620"/>
                  </a:lnTo>
                  <a:lnTo>
                    <a:pt x="10597" y="4665"/>
                  </a:lnTo>
                  <a:lnTo>
                    <a:pt x="10620" y="4688"/>
                  </a:lnTo>
                  <a:lnTo>
                    <a:pt x="10710" y="4688"/>
                  </a:lnTo>
                  <a:lnTo>
                    <a:pt x="10891" y="4756"/>
                  </a:lnTo>
                  <a:lnTo>
                    <a:pt x="10959" y="4778"/>
                  </a:lnTo>
                  <a:lnTo>
                    <a:pt x="11005" y="4778"/>
                  </a:lnTo>
                  <a:lnTo>
                    <a:pt x="11095" y="4823"/>
                  </a:lnTo>
                  <a:lnTo>
                    <a:pt x="11140" y="4823"/>
                  </a:lnTo>
                  <a:lnTo>
                    <a:pt x="11208" y="4778"/>
                  </a:lnTo>
                  <a:lnTo>
                    <a:pt x="11276" y="4710"/>
                  </a:lnTo>
                  <a:lnTo>
                    <a:pt x="11322" y="4688"/>
                  </a:lnTo>
                  <a:lnTo>
                    <a:pt x="11390" y="4665"/>
                  </a:lnTo>
                  <a:lnTo>
                    <a:pt x="11503" y="4665"/>
                  </a:lnTo>
                  <a:lnTo>
                    <a:pt x="11616" y="4642"/>
                  </a:lnTo>
                  <a:lnTo>
                    <a:pt x="11707" y="4620"/>
                  </a:lnTo>
                  <a:lnTo>
                    <a:pt x="11797" y="4665"/>
                  </a:lnTo>
                  <a:lnTo>
                    <a:pt x="11842" y="4642"/>
                  </a:lnTo>
                  <a:lnTo>
                    <a:pt x="11842" y="4620"/>
                  </a:lnTo>
                  <a:lnTo>
                    <a:pt x="11910" y="4529"/>
                  </a:lnTo>
                  <a:lnTo>
                    <a:pt x="11933" y="4484"/>
                  </a:lnTo>
                  <a:lnTo>
                    <a:pt x="11956" y="4371"/>
                  </a:lnTo>
                  <a:lnTo>
                    <a:pt x="11956" y="4348"/>
                  </a:lnTo>
                  <a:lnTo>
                    <a:pt x="12001" y="4325"/>
                  </a:lnTo>
                  <a:lnTo>
                    <a:pt x="12046" y="4325"/>
                  </a:lnTo>
                  <a:lnTo>
                    <a:pt x="12046" y="4280"/>
                  </a:lnTo>
                  <a:lnTo>
                    <a:pt x="12069" y="4257"/>
                  </a:lnTo>
                  <a:lnTo>
                    <a:pt x="12046" y="4212"/>
                  </a:lnTo>
                  <a:lnTo>
                    <a:pt x="12024" y="4189"/>
                  </a:lnTo>
                  <a:lnTo>
                    <a:pt x="12001" y="4099"/>
                  </a:lnTo>
                  <a:lnTo>
                    <a:pt x="12001" y="4054"/>
                  </a:lnTo>
                  <a:lnTo>
                    <a:pt x="12024" y="4031"/>
                  </a:lnTo>
                  <a:lnTo>
                    <a:pt x="12069" y="4008"/>
                  </a:lnTo>
                  <a:lnTo>
                    <a:pt x="12159" y="3963"/>
                  </a:lnTo>
                  <a:lnTo>
                    <a:pt x="12273" y="3872"/>
                  </a:lnTo>
                  <a:lnTo>
                    <a:pt x="12318" y="3850"/>
                  </a:lnTo>
                  <a:lnTo>
                    <a:pt x="12341" y="3827"/>
                  </a:lnTo>
                  <a:lnTo>
                    <a:pt x="12341" y="3782"/>
                  </a:lnTo>
                  <a:lnTo>
                    <a:pt x="12295" y="3759"/>
                  </a:lnTo>
                  <a:lnTo>
                    <a:pt x="12250" y="3737"/>
                  </a:lnTo>
                  <a:lnTo>
                    <a:pt x="12250" y="3691"/>
                  </a:lnTo>
                  <a:lnTo>
                    <a:pt x="12250" y="3669"/>
                  </a:lnTo>
                  <a:lnTo>
                    <a:pt x="12273" y="3623"/>
                  </a:lnTo>
                  <a:lnTo>
                    <a:pt x="12273" y="3601"/>
                  </a:lnTo>
                  <a:lnTo>
                    <a:pt x="12273" y="3578"/>
                  </a:lnTo>
                  <a:lnTo>
                    <a:pt x="12295" y="3533"/>
                  </a:lnTo>
                  <a:lnTo>
                    <a:pt x="12341" y="3465"/>
                  </a:lnTo>
                  <a:lnTo>
                    <a:pt x="12386" y="3420"/>
                  </a:lnTo>
                  <a:lnTo>
                    <a:pt x="12431" y="3442"/>
                  </a:lnTo>
                  <a:lnTo>
                    <a:pt x="12499" y="3442"/>
                  </a:lnTo>
                  <a:lnTo>
                    <a:pt x="12544" y="3420"/>
                  </a:lnTo>
                  <a:lnTo>
                    <a:pt x="12590" y="3352"/>
                  </a:lnTo>
                  <a:lnTo>
                    <a:pt x="12590" y="3306"/>
                  </a:lnTo>
                  <a:lnTo>
                    <a:pt x="12590" y="3284"/>
                  </a:lnTo>
                  <a:lnTo>
                    <a:pt x="12612" y="3171"/>
                  </a:lnTo>
                  <a:lnTo>
                    <a:pt x="12612" y="3148"/>
                  </a:lnTo>
                  <a:lnTo>
                    <a:pt x="12635" y="3080"/>
                  </a:lnTo>
                  <a:lnTo>
                    <a:pt x="12658" y="3035"/>
                  </a:lnTo>
                  <a:lnTo>
                    <a:pt x="12635" y="2944"/>
                  </a:lnTo>
                  <a:lnTo>
                    <a:pt x="12635" y="2854"/>
                  </a:lnTo>
                  <a:lnTo>
                    <a:pt x="12635" y="2695"/>
                  </a:lnTo>
                  <a:lnTo>
                    <a:pt x="12658" y="2672"/>
                  </a:lnTo>
                  <a:lnTo>
                    <a:pt x="12703" y="2582"/>
                  </a:lnTo>
                  <a:lnTo>
                    <a:pt x="12725" y="2491"/>
                  </a:lnTo>
                  <a:lnTo>
                    <a:pt x="12816" y="2446"/>
                  </a:lnTo>
                  <a:lnTo>
                    <a:pt x="12861" y="2378"/>
                  </a:lnTo>
                  <a:lnTo>
                    <a:pt x="12907" y="2378"/>
                  </a:lnTo>
                  <a:lnTo>
                    <a:pt x="12997" y="2423"/>
                  </a:lnTo>
                  <a:lnTo>
                    <a:pt x="13088" y="2378"/>
                  </a:lnTo>
                  <a:lnTo>
                    <a:pt x="13178" y="2355"/>
                  </a:lnTo>
                  <a:lnTo>
                    <a:pt x="13246" y="2378"/>
                  </a:lnTo>
                  <a:lnTo>
                    <a:pt x="13292" y="2401"/>
                  </a:lnTo>
                  <a:lnTo>
                    <a:pt x="13314" y="2401"/>
                  </a:lnTo>
                  <a:lnTo>
                    <a:pt x="13405" y="2355"/>
                  </a:lnTo>
                  <a:lnTo>
                    <a:pt x="13427" y="2355"/>
                  </a:lnTo>
                  <a:lnTo>
                    <a:pt x="13450" y="2378"/>
                  </a:lnTo>
                  <a:lnTo>
                    <a:pt x="13858" y="2378"/>
                  </a:lnTo>
                  <a:lnTo>
                    <a:pt x="13993" y="2423"/>
                  </a:lnTo>
                  <a:lnTo>
                    <a:pt x="14152" y="2491"/>
                  </a:lnTo>
                  <a:lnTo>
                    <a:pt x="14220" y="2514"/>
                  </a:lnTo>
                  <a:lnTo>
                    <a:pt x="14243" y="2514"/>
                  </a:lnTo>
                  <a:lnTo>
                    <a:pt x="14265" y="2491"/>
                  </a:lnTo>
                  <a:lnTo>
                    <a:pt x="14288" y="2423"/>
                  </a:lnTo>
                  <a:lnTo>
                    <a:pt x="14333" y="2378"/>
                  </a:lnTo>
                  <a:lnTo>
                    <a:pt x="14378" y="2378"/>
                  </a:lnTo>
                  <a:lnTo>
                    <a:pt x="14492" y="2446"/>
                  </a:lnTo>
                  <a:lnTo>
                    <a:pt x="14582" y="2446"/>
                  </a:lnTo>
                  <a:lnTo>
                    <a:pt x="14673" y="2423"/>
                  </a:lnTo>
                  <a:lnTo>
                    <a:pt x="14763" y="2401"/>
                  </a:lnTo>
                  <a:lnTo>
                    <a:pt x="14854" y="2378"/>
                  </a:lnTo>
                  <a:lnTo>
                    <a:pt x="14967" y="2355"/>
                  </a:lnTo>
                  <a:lnTo>
                    <a:pt x="15012" y="2355"/>
                  </a:lnTo>
                  <a:lnTo>
                    <a:pt x="15035" y="2333"/>
                  </a:lnTo>
                  <a:lnTo>
                    <a:pt x="15058" y="2287"/>
                  </a:lnTo>
                  <a:lnTo>
                    <a:pt x="15012" y="2265"/>
                  </a:lnTo>
                  <a:lnTo>
                    <a:pt x="14831" y="2129"/>
                  </a:lnTo>
                  <a:lnTo>
                    <a:pt x="14718" y="1993"/>
                  </a:lnTo>
                  <a:lnTo>
                    <a:pt x="14786" y="1880"/>
                  </a:lnTo>
                  <a:lnTo>
                    <a:pt x="14831" y="1857"/>
                  </a:lnTo>
                  <a:lnTo>
                    <a:pt x="14877" y="1857"/>
                  </a:lnTo>
                  <a:lnTo>
                    <a:pt x="15012" y="1880"/>
                  </a:lnTo>
                  <a:lnTo>
                    <a:pt x="15103" y="1880"/>
                  </a:lnTo>
                  <a:lnTo>
                    <a:pt x="15307" y="1835"/>
                  </a:lnTo>
                  <a:lnTo>
                    <a:pt x="15465" y="1789"/>
                  </a:lnTo>
                  <a:lnTo>
                    <a:pt x="15556" y="1744"/>
                  </a:lnTo>
                  <a:lnTo>
                    <a:pt x="15578" y="1699"/>
                  </a:lnTo>
                  <a:lnTo>
                    <a:pt x="15578" y="1676"/>
                  </a:lnTo>
                  <a:lnTo>
                    <a:pt x="15578" y="1608"/>
                  </a:lnTo>
                  <a:lnTo>
                    <a:pt x="15578" y="1563"/>
                  </a:lnTo>
                  <a:lnTo>
                    <a:pt x="15556" y="1540"/>
                  </a:lnTo>
                  <a:lnTo>
                    <a:pt x="15511" y="1518"/>
                  </a:lnTo>
                  <a:lnTo>
                    <a:pt x="15420" y="1540"/>
                  </a:lnTo>
                  <a:lnTo>
                    <a:pt x="15375" y="1540"/>
                  </a:lnTo>
                  <a:lnTo>
                    <a:pt x="15329" y="1518"/>
                  </a:lnTo>
                  <a:lnTo>
                    <a:pt x="15148" y="1427"/>
                  </a:lnTo>
                  <a:lnTo>
                    <a:pt x="15058" y="1382"/>
                  </a:lnTo>
                  <a:lnTo>
                    <a:pt x="15012" y="1314"/>
                  </a:lnTo>
                  <a:lnTo>
                    <a:pt x="14990" y="1291"/>
                  </a:lnTo>
                  <a:lnTo>
                    <a:pt x="14944" y="1246"/>
                  </a:lnTo>
                  <a:lnTo>
                    <a:pt x="14854" y="1223"/>
                  </a:lnTo>
                  <a:lnTo>
                    <a:pt x="14809" y="1201"/>
                  </a:lnTo>
                  <a:lnTo>
                    <a:pt x="14763" y="1201"/>
                  </a:lnTo>
                  <a:lnTo>
                    <a:pt x="14695" y="1269"/>
                  </a:lnTo>
                  <a:lnTo>
                    <a:pt x="14605" y="1291"/>
                  </a:lnTo>
                  <a:lnTo>
                    <a:pt x="14560" y="1291"/>
                  </a:lnTo>
                  <a:lnTo>
                    <a:pt x="14514" y="1246"/>
                  </a:lnTo>
                  <a:lnTo>
                    <a:pt x="14627" y="1201"/>
                  </a:lnTo>
                  <a:lnTo>
                    <a:pt x="14673" y="1178"/>
                  </a:lnTo>
                  <a:lnTo>
                    <a:pt x="14627" y="1087"/>
                  </a:lnTo>
                  <a:lnTo>
                    <a:pt x="14582" y="1020"/>
                  </a:lnTo>
                  <a:lnTo>
                    <a:pt x="14492" y="1087"/>
                  </a:lnTo>
                  <a:lnTo>
                    <a:pt x="14424" y="1110"/>
                  </a:lnTo>
                  <a:lnTo>
                    <a:pt x="14175" y="1155"/>
                  </a:lnTo>
                  <a:lnTo>
                    <a:pt x="14175" y="1155"/>
                  </a:lnTo>
                  <a:lnTo>
                    <a:pt x="14265" y="1110"/>
                  </a:lnTo>
                  <a:lnTo>
                    <a:pt x="14288" y="1065"/>
                  </a:lnTo>
                  <a:lnTo>
                    <a:pt x="14288" y="1020"/>
                  </a:lnTo>
                  <a:lnTo>
                    <a:pt x="14265" y="906"/>
                  </a:lnTo>
                  <a:lnTo>
                    <a:pt x="14333" y="861"/>
                  </a:lnTo>
                  <a:lnTo>
                    <a:pt x="14333" y="793"/>
                  </a:lnTo>
                  <a:lnTo>
                    <a:pt x="14310" y="725"/>
                  </a:lnTo>
                  <a:lnTo>
                    <a:pt x="14288" y="703"/>
                  </a:lnTo>
                  <a:lnTo>
                    <a:pt x="14265" y="657"/>
                  </a:lnTo>
                  <a:lnTo>
                    <a:pt x="14175" y="612"/>
                  </a:lnTo>
                  <a:lnTo>
                    <a:pt x="14084" y="589"/>
                  </a:lnTo>
                  <a:lnTo>
                    <a:pt x="14016" y="521"/>
                  </a:lnTo>
                  <a:lnTo>
                    <a:pt x="13993" y="453"/>
                  </a:lnTo>
                  <a:lnTo>
                    <a:pt x="13971" y="408"/>
                  </a:lnTo>
                  <a:lnTo>
                    <a:pt x="13993" y="340"/>
                  </a:lnTo>
                  <a:lnTo>
                    <a:pt x="13971" y="318"/>
                  </a:lnTo>
                  <a:lnTo>
                    <a:pt x="13880" y="295"/>
                  </a:lnTo>
                  <a:lnTo>
                    <a:pt x="13835" y="340"/>
                  </a:lnTo>
                  <a:lnTo>
                    <a:pt x="13790" y="431"/>
                  </a:lnTo>
                  <a:lnTo>
                    <a:pt x="13722" y="544"/>
                  </a:lnTo>
                  <a:lnTo>
                    <a:pt x="13631" y="589"/>
                  </a:lnTo>
                  <a:lnTo>
                    <a:pt x="13609" y="589"/>
                  </a:lnTo>
                  <a:lnTo>
                    <a:pt x="13631" y="521"/>
                  </a:lnTo>
                  <a:lnTo>
                    <a:pt x="13654" y="453"/>
                  </a:lnTo>
                  <a:lnTo>
                    <a:pt x="13654" y="408"/>
                  </a:lnTo>
                  <a:lnTo>
                    <a:pt x="13654" y="318"/>
                  </a:lnTo>
                  <a:lnTo>
                    <a:pt x="13609" y="2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4198300" y="3984500"/>
              <a:ext cx="211175" cy="343075"/>
            </a:xfrm>
            <a:custGeom>
              <a:rect b="b" l="l" r="r" t="t"/>
              <a:pathLst>
                <a:path extrusionOk="0" h="13723" w="8447">
                  <a:moveTo>
                    <a:pt x="3510" y="1224"/>
                  </a:moveTo>
                  <a:lnTo>
                    <a:pt x="3510" y="1246"/>
                  </a:lnTo>
                  <a:lnTo>
                    <a:pt x="3510" y="1292"/>
                  </a:lnTo>
                  <a:lnTo>
                    <a:pt x="3465" y="1292"/>
                  </a:lnTo>
                  <a:lnTo>
                    <a:pt x="3443" y="1246"/>
                  </a:lnTo>
                  <a:lnTo>
                    <a:pt x="3443" y="1224"/>
                  </a:lnTo>
                  <a:close/>
                  <a:moveTo>
                    <a:pt x="3601" y="1246"/>
                  </a:moveTo>
                  <a:lnTo>
                    <a:pt x="3601" y="1269"/>
                  </a:lnTo>
                  <a:lnTo>
                    <a:pt x="3601" y="1292"/>
                  </a:lnTo>
                  <a:lnTo>
                    <a:pt x="3601" y="1314"/>
                  </a:lnTo>
                  <a:lnTo>
                    <a:pt x="3578" y="1337"/>
                  </a:lnTo>
                  <a:lnTo>
                    <a:pt x="3556" y="1337"/>
                  </a:lnTo>
                  <a:lnTo>
                    <a:pt x="3533" y="1314"/>
                  </a:lnTo>
                  <a:lnTo>
                    <a:pt x="3533" y="1292"/>
                  </a:lnTo>
                  <a:lnTo>
                    <a:pt x="3556" y="1246"/>
                  </a:lnTo>
                  <a:close/>
                  <a:moveTo>
                    <a:pt x="8152" y="1"/>
                  </a:moveTo>
                  <a:lnTo>
                    <a:pt x="8062" y="69"/>
                  </a:lnTo>
                  <a:lnTo>
                    <a:pt x="7903" y="182"/>
                  </a:lnTo>
                  <a:lnTo>
                    <a:pt x="7767" y="295"/>
                  </a:lnTo>
                  <a:lnTo>
                    <a:pt x="7631" y="363"/>
                  </a:lnTo>
                  <a:lnTo>
                    <a:pt x="7541" y="408"/>
                  </a:lnTo>
                  <a:lnTo>
                    <a:pt x="7428" y="408"/>
                  </a:lnTo>
                  <a:lnTo>
                    <a:pt x="7337" y="454"/>
                  </a:lnTo>
                  <a:lnTo>
                    <a:pt x="7246" y="544"/>
                  </a:lnTo>
                  <a:lnTo>
                    <a:pt x="7111" y="567"/>
                  </a:lnTo>
                  <a:lnTo>
                    <a:pt x="6975" y="567"/>
                  </a:lnTo>
                  <a:lnTo>
                    <a:pt x="6816" y="612"/>
                  </a:lnTo>
                  <a:lnTo>
                    <a:pt x="6658" y="703"/>
                  </a:lnTo>
                  <a:lnTo>
                    <a:pt x="6590" y="771"/>
                  </a:lnTo>
                  <a:lnTo>
                    <a:pt x="6431" y="680"/>
                  </a:lnTo>
                  <a:lnTo>
                    <a:pt x="6341" y="658"/>
                  </a:lnTo>
                  <a:lnTo>
                    <a:pt x="6205" y="658"/>
                  </a:lnTo>
                  <a:lnTo>
                    <a:pt x="6137" y="680"/>
                  </a:lnTo>
                  <a:lnTo>
                    <a:pt x="6092" y="680"/>
                  </a:lnTo>
                  <a:lnTo>
                    <a:pt x="6069" y="748"/>
                  </a:lnTo>
                  <a:lnTo>
                    <a:pt x="6046" y="816"/>
                  </a:lnTo>
                  <a:lnTo>
                    <a:pt x="5979" y="907"/>
                  </a:lnTo>
                  <a:lnTo>
                    <a:pt x="5820" y="975"/>
                  </a:lnTo>
                  <a:lnTo>
                    <a:pt x="5684" y="997"/>
                  </a:lnTo>
                  <a:lnTo>
                    <a:pt x="5571" y="997"/>
                  </a:lnTo>
                  <a:lnTo>
                    <a:pt x="5480" y="952"/>
                  </a:lnTo>
                  <a:lnTo>
                    <a:pt x="5435" y="907"/>
                  </a:lnTo>
                  <a:lnTo>
                    <a:pt x="5390" y="884"/>
                  </a:lnTo>
                  <a:lnTo>
                    <a:pt x="5299" y="907"/>
                  </a:lnTo>
                  <a:lnTo>
                    <a:pt x="5209" y="929"/>
                  </a:lnTo>
                  <a:lnTo>
                    <a:pt x="5141" y="997"/>
                  </a:lnTo>
                  <a:lnTo>
                    <a:pt x="5005" y="1020"/>
                  </a:lnTo>
                  <a:lnTo>
                    <a:pt x="4846" y="997"/>
                  </a:lnTo>
                  <a:lnTo>
                    <a:pt x="4756" y="975"/>
                  </a:lnTo>
                  <a:lnTo>
                    <a:pt x="4733" y="929"/>
                  </a:lnTo>
                  <a:lnTo>
                    <a:pt x="4665" y="861"/>
                  </a:lnTo>
                  <a:lnTo>
                    <a:pt x="4529" y="793"/>
                  </a:lnTo>
                  <a:lnTo>
                    <a:pt x="4439" y="793"/>
                  </a:lnTo>
                  <a:lnTo>
                    <a:pt x="4371" y="861"/>
                  </a:lnTo>
                  <a:lnTo>
                    <a:pt x="4303" y="907"/>
                  </a:lnTo>
                  <a:lnTo>
                    <a:pt x="4258" y="929"/>
                  </a:lnTo>
                  <a:lnTo>
                    <a:pt x="4212" y="929"/>
                  </a:lnTo>
                  <a:lnTo>
                    <a:pt x="4167" y="907"/>
                  </a:lnTo>
                  <a:lnTo>
                    <a:pt x="3533" y="907"/>
                  </a:lnTo>
                  <a:lnTo>
                    <a:pt x="3510" y="929"/>
                  </a:lnTo>
                  <a:lnTo>
                    <a:pt x="3488" y="997"/>
                  </a:lnTo>
                  <a:lnTo>
                    <a:pt x="3443" y="1110"/>
                  </a:lnTo>
                  <a:lnTo>
                    <a:pt x="3420" y="1156"/>
                  </a:lnTo>
                  <a:lnTo>
                    <a:pt x="3375" y="1224"/>
                  </a:lnTo>
                  <a:lnTo>
                    <a:pt x="3307" y="1337"/>
                  </a:lnTo>
                  <a:lnTo>
                    <a:pt x="3307" y="1382"/>
                  </a:lnTo>
                  <a:lnTo>
                    <a:pt x="3307" y="1405"/>
                  </a:lnTo>
                  <a:lnTo>
                    <a:pt x="3329" y="1563"/>
                  </a:lnTo>
                  <a:lnTo>
                    <a:pt x="3375" y="1722"/>
                  </a:lnTo>
                  <a:lnTo>
                    <a:pt x="3397" y="1790"/>
                  </a:lnTo>
                  <a:lnTo>
                    <a:pt x="3420" y="1993"/>
                  </a:lnTo>
                  <a:lnTo>
                    <a:pt x="3443" y="2129"/>
                  </a:lnTo>
                  <a:lnTo>
                    <a:pt x="3443" y="2220"/>
                  </a:lnTo>
                  <a:lnTo>
                    <a:pt x="3465" y="2333"/>
                  </a:lnTo>
                  <a:lnTo>
                    <a:pt x="3488" y="2401"/>
                  </a:lnTo>
                  <a:lnTo>
                    <a:pt x="3533" y="2446"/>
                  </a:lnTo>
                  <a:lnTo>
                    <a:pt x="3692" y="2469"/>
                  </a:lnTo>
                  <a:lnTo>
                    <a:pt x="3737" y="2492"/>
                  </a:lnTo>
                  <a:lnTo>
                    <a:pt x="3827" y="2582"/>
                  </a:lnTo>
                  <a:lnTo>
                    <a:pt x="4009" y="2786"/>
                  </a:lnTo>
                  <a:lnTo>
                    <a:pt x="4099" y="2899"/>
                  </a:lnTo>
                  <a:lnTo>
                    <a:pt x="4190" y="3035"/>
                  </a:lnTo>
                  <a:lnTo>
                    <a:pt x="4348" y="3239"/>
                  </a:lnTo>
                  <a:lnTo>
                    <a:pt x="4484" y="3420"/>
                  </a:lnTo>
                  <a:lnTo>
                    <a:pt x="4484" y="3556"/>
                  </a:lnTo>
                  <a:lnTo>
                    <a:pt x="4507" y="3578"/>
                  </a:lnTo>
                  <a:lnTo>
                    <a:pt x="4484" y="3714"/>
                  </a:lnTo>
                  <a:lnTo>
                    <a:pt x="4439" y="3895"/>
                  </a:lnTo>
                  <a:lnTo>
                    <a:pt x="4461" y="4031"/>
                  </a:lnTo>
                  <a:lnTo>
                    <a:pt x="4461" y="4235"/>
                  </a:lnTo>
                  <a:lnTo>
                    <a:pt x="4439" y="4462"/>
                  </a:lnTo>
                  <a:lnTo>
                    <a:pt x="4416" y="4552"/>
                  </a:lnTo>
                  <a:lnTo>
                    <a:pt x="4371" y="4575"/>
                  </a:lnTo>
                  <a:lnTo>
                    <a:pt x="4280" y="4597"/>
                  </a:lnTo>
                  <a:lnTo>
                    <a:pt x="4099" y="4620"/>
                  </a:lnTo>
                  <a:lnTo>
                    <a:pt x="4054" y="4665"/>
                  </a:lnTo>
                  <a:lnTo>
                    <a:pt x="4031" y="4711"/>
                  </a:lnTo>
                  <a:lnTo>
                    <a:pt x="4009" y="4801"/>
                  </a:lnTo>
                  <a:lnTo>
                    <a:pt x="3963" y="4914"/>
                  </a:lnTo>
                  <a:lnTo>
                    <a:pt x="3941" y="4960"/>
                  </a:lnTo>
                  <a:lnTo>
                    <a:pt x="3986" y="5028"/>
                  </a:lnTo>
                  <a:lnTo>
                    <a:pt x="4031" y="5163"/>
                  </a:lnTo>
                  <a:lnTo>
                    <a:pt x="4031" y="5390"/>
                  </a:lnTo>
                  <a:lnTo>
                    <a:pt x="4031" y="5413"/>
                  </a:lnTo>
                  <a:lnTo>
                    <a:pt x="3963" y="5435"/>
                  </a:lnTo>
                  <a:lnTo>
                    <a:pt x="3895" y="5435"/>
                  </a:lnTo>
                  <a:lnTo>
                    <a:pt x="3873" y="5413"/>
                  </a:lnTo>
                  <a:lnTo>
                    <a:pt x="3850" y="5390"/>
                  </a:lnTo>
                  <a:lnTo>
                    <a:pt x="3850" y="5345"/>
                  </a:lnTo>
                  <a:lnTo>
                    <a:pt x="3873" y="5299"/>
                  </a:lnTo>
                  <a:lnTo>
                    <a:pt x="3895" y="5231"/>
                  </a:lnTo>
                  <a:lnTo>
                    <a:pt x="3873" y="5186"/>
                  </a:lnTo>
                  <a:lnTo>
                    <a:pt x="3827" y="5163"/>
                  </a:lnTo>
                  <a:lnTo>
                    <a:pt x="3760" y="5118"/>
                  </a:lnTo>
                  <a:lnTo>
                    <a:pt x="3624" y="4960"/>
                  </a:lnTo>
                  <a:lnTo>
                    <a:pt x="3488" y="4846"/>
                  </a:lnTo>
                  <a:lnTo>
                    <a:pt x="3443" y="4756"/>
                  </a:lnTo>
                  <a:lnTo>
                    <a:pt x="3352" y="4733"/>
                  </a:lnTo>
                  <a:lnTo>
                    <a:pt x="3352" y="4711"/>
                  </a:lnTo>
                  <a:lnTo>
                    <a:pt x="3329" y="4665"/>
                  </a:lnTo>
                  <a:lnTo>
                    <a:pt x="3329" y="4597"/>
                  </a:lnTo>
                  <a:lnTo>
                    <a:pt x="3329" y="4552"/>
                  </a:lnTo>
                  <a:lnTo>
                    <a:pt x="3307" y="4507"/>
                  </a:lnTo>
                  <a:lnTo>
                    <a:pt x="3239" y="4439"/>
                  </a:lnTo>
                  <a:lnTo>
                    <a:pt x="3216" y="4394"/>
                  </a:lnTo>
                  <a:lnTo>
                    <a:pt x="3216" y="4348"/>
                  </a:lnTo>
                  <a:lnTo>
                    <a:pt x="3239" y="4303"/>
                  </a:lnTo>
                  <a:lnTo>
                    <a:pt x="3307" y="4258"/>
                  </a:lnTo>
                  <a:lnTo>
                    <a:pt x="3352" y="4145"/>
                  </a:lnTo>
                  <a:lnTo>
                    <a:pt x="3352" y="4077"/>
                  </a:lnTo>
                  <a:lnTo>
                    <a:pt x="3443" y="3918"/>
                  </a:lnTo>
                  <a:lnTo>
                    <a:pt x="3443" y="3782"/>
                  </a:lnTo>
                  <a:lnTo>
                    <a:pt x="3465" y="3692"/>
                  </a:lnTo>
                  <a:lnTo>
                    <a:pt x="3443" y="3624"/>
                  </a:lnTo>
                  <a:lnTo>
                    <a:pt x="3420" y="3465"/>
                  </a:lnTo>
                  <a:lnTo>
                    <a:pt x="3420" y="3352"/>
                  </a:lnTo>
                  <a:lnTo>
                    <a:pt x="3307" y="3216"/>
                  </a:lnTo>
                  <a:lnTo>
                    <a:pt x="3284" y="3194"/>
                  </a:lnTo>
                  <a:lnTo>
                    <a:pt x="3171" y="3216"/>
                  </a:lnTo>
                  <a:lnTo>
                    <a:pt x="3103" y="3239"/>
                  </a:lnTo>
                  <a:lnTo>
                    <a:pt x="3058" y="3261"/>
                  </a:lnTo>
                  <a:lnTo>
                    <a:pt x="2990" y="3261"/>
                  </a:lnTo>
                  <a:lnTo>
                    <a:pt x="2831" y="3284"/>
                  </a:lnTo>
                  <a:lnTo>
                    <a:pt x="2763" y="3284"/>
                  </a:lnTo>
                  <a:lnTo>
                    <a:pt x="2741" y="3329"/>
                  </a:lnTo>
                  <a:lnTo>
                    <a:pt x="2718" y="3329"/>
                  </a:lnTo>
                  <a:lnTo>
                    <a:pt x="2627" y="3216"/>
                  </a:lnTo>
                  <a:lnTo>
                    <a:pt x="2537" y="3103"/>
                  </a:lnTo>
                  <a:lnTo>
                    <a:pt x="2401" y="2899"/>
                  </a:lnTo>
                  <a:lnTo>
                    <a:pt x="2378" y="2877"/>
                  </a:lnTo>
                  <a:lnTo>
                    <a:pt x="2197" y="2922"/>
                  </a:lnTo>
                  <a:lnTo>
                    <a:pt x="2129" y="2967"/>
                  </a:lnTo>
                  <a:lnTo>
                    <a:pt x="1858" y="3058"/>
                  </a:lnTo>
                  <a:lnTo>
                    <a:pt x="1631" y="3126"/>
                  </a:lnTo>
                  <a:lnTo>
                    <a:pt x="1586" y="3148"/>
                  </a:lnTo>
                  <a:lnTo>
                    <a:pt x="1473" y="3171"/>
                  </a:lnTo>
                  <a:lnTo>
                    <a:pt x="1405" y="3194"/>
                  </a:lnTo>
                  <a:lnTo>
                    <a:pt x="1201" y="3261"/>
                  </a:lnTo>
                  <a:lnTo>
                    <a:pt x="1133" y="3307"/>
                  </a:lnTo>
                  <a:lnTo>
                    <a:pt x="1065" y="3329"/>
                  </a:lnTo>
                  <a:lnTo>
                    <a:pt x="884" y="3375"/>
                  </a:lnTo>
                  <a:lnTo>
                    <a:pt x="725" y="3420"/>
                  </a:lnTo>
                  <a:lnTo>
                    <a:pt x="567" y="3465"/>
                  </a:lnTo>
                  <a:lnTo>
                    <a:pt x="363" y="3533"/>
                  </a:lnTo>
                  <a:lnTo>
                    <a:pt x="273" y="3578"/>
                  </a:lnTo>
                  <a:lnTo>
                    <a:pt x="182" y="3601"/>
                  </a:lnTo>
                  <a:lnTo>
                    <a:pt x="23" y="3669"/>
                  </a:lnTo>
                  <a:lnTo>
                    <a:pt x="1" y="3692"/>
                  </a:lnTo>
                  <a:lnTo>
                    <a:pt x="23" y="3737"/>
                  </a:lnTo>
                  <a:lnTo>
                    <a:pt x="46" y="3828"/>
                  </a:lnTo>
                  <a:lnTo>
                    <a:pt x="69" y="3918"/>
                  </a:lnTo>
                  <a:lnTo>
                    <a:pt x="114" y="3963"/>
                  </a:lnTo>
                  <a:lnTo>
                    <a:pt x="137" y="4099"/>
                  </a:lnTo>
                  <a:lnTo>
                    <a:pt x="159" y="4212"/>
                  </a:lnTo>
                  <a:lnTo>
                    <a:pt x="159" y="4326"/>
                  </a:lnTo>
                  <a:lnTo>
                    <a:pt x="159" y="4484"/>
                  </a:lnTo>
                  <a:lnTo>
                    <a:pt x="340" y="4484"/>
                  </a:lnTo>
                  <a:lnTo>
                    <a:pt x="590" y="4507"/>
                  </a:lnTo>
                  <a:lnTo>
                    <a:pt x="816" y="4507"/>
                  </a:lnTo>
                  <a:lnTo>
                    <a:pt x="974" y="4620"/>
                  </a:lnTo>
                  <a:lnTo>
                    <a:pt x="1020" y="4643"/>
                  </a:lnTo>
                  <a:lnTo>
                    <a:pt x="1178" y="4665"/>
                  </a:lnTo>
                  <a:lnTo>
                    <a:pt x="1382" y="4846"/>
                  </a:lnTo>
                  <a:lnTo>
                    <a:pt x="1608" y="4869"/>
                  </a:lnTo>
                  <a:lnTo>
                    <a:pt x="1790" y="4914"/>
                  </a:lnTo>
                  <a:lnTo>
                    <a:pt x="1925" y="4982"/>
                  </a:lnTo>
                  <a:lnTo>
                    <a:pt x="2016" y="5050"/>
                  </a:lnTo>
                  <a:lnTo>
                    <a:pt x="2061" y="5073"/>
                  </a:lnTo>
                  <a:lnTo>
                    <a:pt x="2175" y="5073"/>
                  </a:lnTo>
                  <a:lnTo>
                    <a:pt x="2175" y="5141"/>
                  </a:lnTo>
                  <a:lnTo>
                    <a:pt x="2129" y="5231"/>
                  </a:lnTo>
                  <a:lnTo>
                    <a:pt x="2129" y="5345"/>
                  </a:lnTo>
                  <a:lnTo>
                    <a:pt x="2197" y="5526"/>
                  </a:lnTo>
                  <a:lnTo>
                    <a:pt x="2197" y="5684"/>
                  </a:lnTo>
                  <a:lnTo>
                    <a:pt x="2175" y="5956"/>
                  </a:lnTo>
                  <a:lnTo>
                    <a:pt x="2175" y="6228"/>
                  </a:lnTo>
                  <a:lnTo>
                    <a:pt x="2197" y="6318"/>
                  </a:lnTo>
                  <a:lnTo>
                    <a:pt x="2197" y="6363"/>
                  </a:lnTo>
                  <a:lnTo>
                    <a:pt x="2220" y="6409"/>
                  </a:lnTo>
                  <a:lnTo>
                    <a:pt x="2220" y="6454"/>
                  </a:lnTo>
                  <a:lnTo>
                    <a:pt x="2175" y="6567"/>
                  </a:lnTo>
                  <a:lnTo>
                    <a:pt x="2129" y="6680"/>
                  </a:lnTo>
                  <a:lnTo>
                    <a:pt x="2129" y="6726"/>
                  </a:lnTo>
                  <a:lnTo>
                    <a:pt x="2129" y="6748"/>
                  </a:lnTo>
                  <a:lnTo>
                    <a:pt x="2107" y="6794"/>
                  </a:lnTo>
                  <a:lnTo>
                    <a:pt x="1993" y="6839"/>
                  </a:lnTo>
                  <a:lnTo>
                    <a:pt x="1971" y="6862"/>
                  </a:lnTo>
                  <a:lnTo>
                    <a:pt x="1971" y="6930"/>
                  </a:lnTo>
                  <a:lnTo>
                    <a:pt x="1993" y="6975"/>
                  </a:lnTo>
                  <a:lnTo>
                    <a:pt x="2039" y="6997"/>
                  </a:lnTo>
                  <a:lnTo>
                    <a:pt x="2084" y="7020"/>
                  </a:lnTo>
                  <a:lnTo>
                    <a:pt x="2107" y="7065"/>
                  </a:lnTo>
                  <a:lnTo>
                    <a:pt x="2107" y="7111"/>
                  </a:lnTo>
                  <a:lnTo>
                    <a:pt x="2084" y="7179"/>
                  </a:lnTo>
                  <a:lnTo>
                    <a:pt x="2039" y="7314"/>
                  </a:lnTo>
                  <a:lnTo>
                    <a:pt x="2084" y="7450"/>
                  </a:lnTo>
                  <a:lnTo>
                    <a:pt x="2129" y="7541"/>
                  </a:lnTo>
                  <a:lnTo>
                    <a:pt x="2197" y="7654"/>
                  </a:lnTo>
                  <a:lnTo>
                    <a:pt x="2220" y="7722"/>
                  </a:lnTo>
                  <a:lnTo>
                    <a:pt x="2220" y="7767"/>
                  </a:lnTo>
                  <a:lnTo>
                    <a:pt x="2220" y="7813"/>
                  </a:lnTo>
                  <a:lnTo>
                    <a:pt x="2107" y="7994"/>
                  </a:lnTo>
                  <a:lnTo>
                    <a:pt x="2039" y="8130"/>
                  </a:lnTo>
                  <a:lnTo>
                    <a:pt x="1948" y="8243"/>
                  </a:lnTo>
                  <a:lnTo>
                    <a:pt x="1835" y="8333"/>
                  </a:lnTo>
                  <a:lnTo>
                    <a:pt x="1812" y="8379"/>
                  </a:lnTo>
                  <a:lnTo>
                    <a:pt x="1812" y="8424"/>
                  </a:lnTo>
                  <a:lnTo>
                    <a:pt x="1812" y="8515"/>
                  </a:lnTo>
                  <a:lnTo>
                    <a:pt x="1790" y="8628"/>
                  </a:lnTo>
                  <a:lnTo>
                    <a:pt x="1699" y="8786"/>
                  </a:lnTo>
                  <a:lnTo>
                    <a:pt x="1767" y="8922"/>
                  </a:lnTo>
                  <a:lnTo>
                    <a:pt x="1744" y="8922"/>
                  </a:lnTo>
                  <a:lnTo>
                    <a:pt x="1722" y="8945"/>
                  </a:lnTo>
                  <a:lnTo>
                    <a:pt x="1586" y="9103"/>
                  </a:lnTo>
                  <a:lnTo>
                    <a:pt x="1427" y="9262"/>
                  </a:lnTo>
                  <a:lnTo>
                    <a:pt x="1337" y="9375"/>
                  </a:lnTo>
                  <a:lnTo>
                    <a:pt x="1224" y="9488"/>
                  </a:lnTo>
                  <a:lnTo>
                    <a:pt x="1088" y="9647"/>
                  </a:lnTo>
                  <a:lnTo>
                    <a:pt x="974" y="9760"/>
                  </a:lnTo>
                  <a:lnTo>
                    <a:pt x="861" y="9850"/>
                  </a:lnTo>
                  <a:lnTo>
                    <a:pt x="861" y="9896"/>
                  </a:lnTo>
                  <a:lnTo>
                    <a:pt x="861" y="9918"/>
                  </a:lnTo>
                  <a:lnTo>
                    <a:pt x="907" y="10032"/>
                  </a:lnTo>
                  <a:lnTo>
                    <a:pt x="952" y="10213"/>
                  </a:lnTo>
                  <a:lnTo>
                    <a:pt x="997" y="10371"/>
                  </a:lnTo>
                  <a:lnTo>
                    <a:pt x="1042" y="10598"/>
                  </a:lnTo>
                  <a:lnTo>
                    <a:pt x="1042" y="10734"/>
                  </a:lnTo>
                  <a:lnTo>
                    <a:pt x="1065" y="10779"/>
                  </a:lnTo>
                  <a:lnTo>
                    <a:pt x="1110" y="10847"/>
                  </a:lnTo>
                  <a:lnTo>
                    <a:pt x="1156" y="10937"/>
                  </a:lnTo>
                  <a:lnTo>
                    <a:pt x="1178" y="11005"/>
                  </a:lnTo>
                  <a:lnTo>
                    <a:pt x="1201" y="11051"/>
                  </a:lnTo>
                  <a:lnTo>
                    <a:pt x="1269" y="11141"/>
                  </a:lnTo>
                  <a:lnTo>
                    <a:pt x="1314" y="11254"/>
                  </a:lnTo>
                  <a:lnTo>
                    <a:pt x="1359" y="11435"/>
                  </a:lnTo>
                  <a:lnTo>
                    <a:pt x="1382" y="11503"/>
                  </a:lnTo>
                  <a:lnTo>
                    <a:pt x="1405" y="11549"/>
                  </a:lnTo>
                  <a:lnTo>
                    <a:pt x="1405" y="11617"/>
                  </a:lnTo>
                  <a:lnTo>
                    <a:pt x="1405" y="11775"/>
                  </a:lnTo>
                  <a:lnTo>
                    <a:pt x="1405" y="11956"/>
                  </a:lnTo>
                  <a:lnTo>
                    <a:pt x="1405" y="12160"/>
                  </a:lnTo>
                  <a:lnTo>
                    <a:pt x="1405" y="12318"/>
                  </a:lnTo>
                  <a:lnTo>
                    <a:pt x="1405" y="12409"/>
                  </a:lnTo>
                  <a:lnTo>
                    <a:pt x="1405" y="12635"/>
                  </a:lnTo>
                  <a:lnTo>
                    <a:pt x="1359" y="12771"/>
                  </a:lnTo>
                  <a:lnTo>
                    <a:pt x="1359" y="12862"/>
                  </a:lnTo>
                  <a:lnTo>
                    <a:pt x="1382" y="12930"/>
                  </a:lnTo>
                  <a:lnTo>
                    <a:pt x="1405" y="12952"/>
                  </a:lnTo>
                  <a:lnTo>
                    <a:pt x="1473" y="12975"/>
                  </a:lnTo>
                  <a:lnTo>
                    <a:pt x="1473" y="13066"/>
                  </a:lnTo>
                  <a:lnTo>
                    <a:pt x="1473" y="13156"/>
                  </a:lnTo>
                  <a:lnTo>
                    <a:pt x="1450" y="13224"/>
                  </a:lnTo>
                  <a:lnTo>
                    <a:pt x="1450" y="13269"/>
                  </a:lnTo>
                  <a:lnTo>
                    <a:pt x="1473" y="13360"/>
                  </a:lnTo>
                  <a:lnTo>
                    <a:pt x="1495" y="13428"/>
                  </a:lnTo>
                  <a:lnTo>
                    <a:pt x="1518" y="13700"/>
                  </a:lnTo>
                  <a:lnTo>
                    <a:pt x="1586" y="13700"/>
                  </a:lnTo>
                  <a:lnTo>
                    <a:pt x="1699" y="13722"/>
                  </a:lnTo>
                  <a:lnTo>
                    <a:pt x="2129" y="13722"/>
                  </a:lnTo>
                  <a:lnTo>
                    <a:pt x="2129" y="13700"/>
                  </a:lnTo>
                  <a:lnTo>
                    <a:pt x="2175" y="13179"/>
                  </a:lnTo>
                  <a:lnTo>
                    <a:pt x="2175" y="13043"/>
                  </a:lnTo>
                  <a:lnTo>
                    <a:pt x="2152" y="13043"/>
                  </a:lnTo>
                  <a:lnTo>
                    <a:pt x="2129" y="13088"/>
                  </a:lnTo>
                  <a:lnTo>
                    <a:pt x="2107" y="13202"/>
                  </a:lnTo>
                  <a:lnTo>
                    <a:pt x="2061" y="13179"/>
                  </a:lnTo>
                  <a:lnTo>
                    <a:pt x="2039" y="13156"/>
                  </a:lnTo>
                  <a:lnTo>
                    <a:pt x="1993" y="13111"/>
                  </a:lnTo>
                  <a:lnTo>
                    <a:pt x="1948" y="13043"/>
                  </a:lnTo>
                  <a:lnTo>
                    <a:pt x="1903" y="12975"/>
                  </a:lnTo>
                  <a:lnTo>
                    <a:pt x="1948" y="12885"/>
                  </a:lnTo>
                  <a:lnTo>
                    <a:pt x="1993" y="12817"/>
                  </a:lnTo>
                  <a:lnTo>
                    <a:pt x="2061" y="12658"/>
                  </a:lnTo>
                  <a:lnTo>
                    <a:pt x="2197" y="12522"/>
                  </a:lnTo>
                  <a:lnTo>
                    <a:pt x="2492" y="12318"/>
                  </a:lnTo>
                  <a:lnTo>
                    <a:pt x="2650" y="12251"/>
                  </a:lnTo>
                  <a:lnTo>
                    <a:pt x="2876" y="12160"/>
                  </a:lnTo>
                  <a:lnTo>
                    <a:pt x="3488" y="11934"/>
                  </a:lnTo>
                  <a:lnTo>
                    <a:pt x="3805" y="11798"/>
                  </a:lnTo>
                  <a:lnTo>
                    <a:pt x="3941" y="11685"/>
                  </a:lnTo>
                  <a:lnTo>
                    <a:pt x="4009" y="11594"/>
                  </a:lnTo>
                  <a:lnTo>
                    <a:pt x="4144" y="11368"/>
                  </a:lnTo>
                  <a:lnTo>
                    <a:pt x="4190" y="11277"/>
                  </a:lnTo>
                  <a:lnTo>
                    <a:pt x="4235" y="11073"/>
                  </a:lnTo>
                  <a:lnTo>
                    <a:pt x="4212" y="11028"/>
                  </a:lnTo>
                  <a:lnTo>
                    <a:pt x="4190" y="11028"/>
                  </a:lnTo>
                  <a:lnTo>
                    <a:pt x="4167" y="11096"/>
                  </a:lnTo>
                  <a:lnTo>
                    <a:pt x="4122" y="11073"/>
                  </a:lnTo>
                  <a:lnTo>
                    <a:pt x="4099" y="11051"/>
                  </a:lnTo>
                  <a:lnTo>
                    <a:pt x="4099" y="10983"/>
                  </a:lnTo>
                  <a:lnTo>
                    <a:pt x="4190" y="10530"/>
                  </a:lnTo>
                  <a:lnTo>
                    <a:pt x="4258" y="10326"/>
                  </a:lnTo>
                  <a:lnTo>
                    <a:pt x="4212" y="10167"/>
                  </a:lnTo>
                  <a:lnTo>
                    <a:pt x="4190" y="10077"/>
                  </a:lnTo>
                  <a:lnTo>
                    <a:pt x="4235" y="9828"/>
                  </a:lnTo>
                  <a:lnTo>
                    <a:pt x="4235" y="9760"/>
                  </a:lnTo>
                  <a:lnTo>
                    <a:pt x="4235" y="9715"/>
                  </a:lnTo>
                  <a:lnTo>
                    <a:pt x="4212" y="9669"/>
                  </a:lnTo>
                  <a:lnTo>
                    <a:pt x="4190" y="9624"/>
                  </a:lnTo>
                  <a:lnTo>
                    <a:pt x="4167" y="9601"/>
                  </a:lnTo>
                  <a:lnTo>
                    <a:pt x="4144" y="9669"/>
                  </a:lnTo>
                  <a:lnTo>
                    <a:pt x="4122" y="9783"/>
                  </a:lnTo>
                  <a:lnTo>
                    <a:pt x="4122" y="9850"/>
                  </a:lnTo>
                  <a:lnTo>
                    <a:pt x="4122" y="9896"/>
                  </a:lnTo>
                  <a:lnTo>
                    <a:pt x="4054" y="9850"/>
                  </a:lnTo>
                  <a:lnTo>
                    <a:pt x="4077" y="9737"/>
                  </a:lnTo>
                  <a:lnTo>
                    <a:pt x="4077" y="9533"/>
                  </a:lnTo>
                  <a:lnTo>
                    <a:pt x="4031" y="9307"/>
                  </a:lnTo>
                  <a:lnTo>
                    <a:pt x="4031" y="9216"/>
                  </a:lnTo>
                  <a:lnTo>
                    <a:pt x="3918" y="8990"/>
                  </a:lnTo>
                  <a:lnTo>
                    <a:pt x="3895" y="8832"/>
                  </a:lnTo>
                  <a:lnTo>
                    <a:pt x="3805" y="8492"/>
                  </a:lnTo>
                  <a:lnTo>
                    <a:pt x="3714" y="8379"/>
                  </a:lnTo>
                  <a:lnTo>
                    <a:pt x="3624" y="8288"/>
                  </a:lnTo>
                  <a:lnTo>
                    <a:pt x="3578" y="8220"/>
                  </a:lnTo>
                  <a:lnTo>
                    <a:pt x="3578" y="8152"/>
                  </a:lnTo>
                  <a:lnTo>
                    <a:pt x="3601" y="7903"/>
                  </a:lnTo>
                  <a:lnTo>
                    <a:pt x="3601" y="7767"/>
                  </a:lnTo>
                  <a:lnTo>
                    <a:pt x="3624" y="7677"/>
                  </a:lnTo>
                  <a:lnTo>
                    <a:pt x="3578" y="7631"/>
                  </a:lnTo>
                  <a:lnTo>
                    <a:pt x="3533" y="7564"/>
                  </a:lnTo>
                  <a:lnTo>
                    <a:pt x="3578" y="7564"/>
                  </a:lnTo>
                  <a:lnTo>
                    <a:pt x="3692" y="7654"/>
                  </a:lnTo>
                  <a:lnTo>
                    <a:pt x="3714" y="7677"/>
                  </a:lnTo>
                  <a:lnTo>
                    <a:pt x="3760" y="7654"/>
                  </a:lnTo>
                  <a:lnTo>
                    <a:pt x="4099" y="7382"/>
                  </a:lnTo>
                  <a:lnTo>
                    <a:pt x="4326" y="7111"/>
                  </a:lnTo>
                  <a:lnTo>
                    <a:pt x="4484" y="6975"/>
                  </a:lnTo>
                  <a:lnTo>
                    <a:pt x="4597" y="6907"/>
                  </a:lnTo>
                  <a:lnTo>
                    <a:pt x="4711" y="6839"/>
                  </a:lnTo>
                  <a:lnTo>
                    <a:pt x="4756" y="6862"/>
                  </a:lnTo>
                  <a:lnTo>
                    <a:pt x="4778" y="6862"/>
                  </a:lnTo>
                  <a:lnTo>
                    <a:pt x="4801" y="6748"/>
                  </a:lnTo>
                  <a:lnTo>
                    <a:pt x="4869" y="6816"/>
                  </a:lnTo>
                  <a:lnTo>
                    <a:pt x="4914" y="6794"/>
                  </a:lnTo>
                  <a:lnTo>
                    <a:pt x="4937" y="6726"/>
                  </a:lnTo>
                  <a:lnTo>
                    <a:pt x="5005" y="6635"/>
                  </a:lnTo>
                  <a:lnTo>
                    <a:pt x="5028" y="6567"/>
                  </a:lnTo>
                  <a:lnTo>
                    <a:pt x="5209" y="6409"/>
                  </a:lnTo>
                  <a:lnTo>
                    <a:pt x="5322" y="6250"/>
                  </a:lnTo>
                  <a:lnTo>
                    <a:pt x="5322" y="6205"/>
                  </a:lnTo>
                  <a:lnTo>
                    <a:pt x="5345" y="6137"/>
                  </a:lnTo>
                  <a:lnTo>
                    <a:pt x="5390" y="6092"/>
                  </a:lnTo>
                  <a:lnTo>
                    <a:pt x="5435" y="6069"/>
                  </a:lnTo>
                  <a:lnTo>
                    <a:pt x="5594" y="5933"/>
                  </a:lnTo>
                  <a:lnTo>
                    <a:pt x="5797" y="5797"/>
                  </a:lnTo>
                  <a:lnTo>
                    <a:pt x="6069" y="5639"/>
                  </a:lnTo>
                  <a:lnTo>
                    <a:pt x="6228" y="5594"/>
                  </a:lnTo>
                  <a:lnTo>
                    <a:pt x="6250" y="5548"/>
                  </a:lnTo>
                  <a:lnTo>
                    <a:pt x="6296" y="5526"/>
                  </a:lnTo>
                  <a:lnTo>
                    <a:pt x="6499" y="5458"/>
                  </a:lnTo>
                  <a:lnTo>
                    <a:pt x="6703" y="5390"/>
                  </a:lnTo>
                  <a:lnTo>
                    <a:pt x="6726" y="5367"/>
                  </a:lnTo>
                  <a:lnTo>
                    <a:pt x="6748" y="5345"/>
                  </a:lnTo>
                  <a:lnTo>
                    <a:pt x="6794" y="5367"/>
                  </a:lnTo>
                  <a:lnTo>
                    <a:pt x="6884" y="5345"/>
                  </a:lnTo>
                  <a:lnTo>
                    <a:pt x="6952" y="5322"/>
                  </a:lnTo>
                  <a:lnTo>
                    <a:pt x="7043" y="5299"/>
                  </a:lnTo>
                  <a:lnTo>
                    <a:pt x="7133" y="5186"/>
                  </a:lnTo>
                  <a:lnTo>
                    <a:pt x="7179" y="5141"/>
                  </a:lnTo>
                  <a:lnTo>
                    <a:pt x="7473" y="4960"/>
                  </a:lnTo>
                  <a:lnTo>
                    <a:pt x="7586" y="4869"/>
                  </a:lnTo>
                  <a:lnTo>
                    <a:pt x="7654" y="4846"/>
                  </a:lnTo>
                  <a:lnTo>
                    <a:pt x="7609" y="4733"/>
                  </a:lnTo>
                  <a:lnTo>
                    <a:pt x="7677" y="4711"/>
                  </a:lnTo>
                  <a:lnTo>
                    <a:pt x="7767" y="4688"/>
                  </a:lnTo>
                  <a:lnTo>
                    <a:pt x="7858" y="4552"/>
                  </a:lnTo>
                  <a:lnTo>
                    <a:pt x="7858" y="4507"/>
                  </a:lnTo>
                  <a:lnTo>
                    <a:pt x="7858" y="4484"/>
                  </a:lnTo>
                  <a:lnTo>
                    <a:pt x="7948" y="4394"/>
                  </a:lnTo>
                  <a:lnTo>
                    <a:pt x="8039" y="4303"/>
                  </a:lnTo>
                  <a:lnTo>
                    <a:pt x="8220" y="4054"/>
                  </a:lnTo>
                  <a:lnTo>
                    <a:pt x="8288" y="3895"/>
                  </a:lnTo>
                  <a:lnTo>
                    <a:pt x="8288" y="3828"/>
                  </a:lnTo>
                  <a:lnTo>
                    <a:pt x="8265" y="3760"/>
                  </a:lnTo>
                  <a:lnTo>
                    <a:pt x="8288" y="3737"/>
                  </a:lnTo>
                  <a:lnTo>
                    <a:pt x="8333" y="3737"/>
                  </a:lnTo>
                  <a:lnTo>
                    <a:pt x="8333" y="3692"/>
                  </a:lnTo>
                  <a:lnTo>
                    <a:pt x="8333" y="3624"/>
                  </a:lnTo>
                  <a:lnTo>
                    <a:pt x="8401" y="3556"/>
                  </a:lnTo>
                  <a:lnTo>
                    <a:pt x="8447" y="3511"/>
                  </a:lnTo>
                  <a:lnTo>
                    <a:pt x="8447" y="3443"/>
                  </a:lnTo>
                  <a:lnTo>
                    <a:pt x="8424" y="3375"/>
                  </a:lnTo>
                  <a:lnTo>
                    <a:pt x="8447" y="3329"/>
                  </a:lnTo>
                  <a:lnTo>
                    <a:pt x="8424" y="3307"/>
                  </a:lnTo>
                  <a:lnTo>
                    <a:pt x="8424" y="3239"/>
                  </a:lnTo>
                  <a:lnTo>
                    <a:pt x="8401" y="3194"/>
                  </a:lnTo>
                  <a:lnTo>
                    <a:pt x="8356" y="3194"/>
                  </a:lnTo>
                  <a:lnTo>
                    <a:pt x="8288" y="3307"/>
                  </a:lnTo>
                  <a:lnTo>
                    <a:pt x="8288" y="3239"/>
                  </a:lnTo>
                  <a:lnTo>
                    <a:pt x="8288" y="3171"/>
                  </a:lnTo>
                  <a:lnTo>
                    <a:pt x="8356" y="3103"/>
                  </a:lnTo>
                  <a:lnTo>
                    <a:pt x="8356" y="3035"/>
                  </a:lnTo>
                  <a:lnTo>
                    <a:pt x="8288" y="3012"/>
                  </a:lnTo>
                  <a:lnTo>
                    <a:pt x="8265" y="2990"/>
                  </a:lnTo>
                  <a:lnTo>
                    <a:pt x="8243" y="2967"/>
                  </a:lnTo>
                  <a:lnTo>
                    <a:pt x="8243" y="2741"/>
                  </a:lnTo>
                  <a:lnTo>
                    <a:pt x="8220" y="2560"/>
                  </a:lnTo>
                  <a:lnTo>
                    <a:pt x="8220" y="2469"/>
                  </a:lnTo>
                  <a:lnTo>
                    <a:pt x="8220" y="2424"/>
                  </a:lnTo>
                  <a:lnTo>
                    <a:pt x="8243" y="2356"/>
                  </a:lnTo>
                  <a:lnTo>
                    <a:pt x="8220" y="2288"/>
                  </a:lnTo>
                  <a:lnTo>
                    <a:pt x="8220" y="2220"/>
                  </a:lnTo>
                  <a:lnTo>
                    <a:pt x="8220" y="2152"/>
                  </a:lnTo>
                  <a:lnTo>
                    <a:pt x="8243" y="2107"/>
                  </a:lnTo>
                  <a:lnTo>
                    <a:pt x="8220" y="2039"/>
                  </a:lnTo>
                  <a:lnTo>
                    <a:pt x="8130" y="2039"/>
                  </a:lnTo>
                  <a:lnTo>
                    <a:pt x="8130" y="1993"/>
                  </a:lnTo>
                  <a:lnTo>
                    <a:pt x="8130" y="1971"/>
                  </a:lnTo>
                  <a:lnTo>
                    <a:pt x="8220" y="1903"/>
                  </a:lnTo>
                  <a:lnTo>
                    <a:pt x="8243" y="1858"/>
                  </a:lnTo>
                  <a:lnTo>
                    <a:pt x="8243" y="1744"/>
                  </a:lnTo>
                  <a:lnTo>
                    <a:pt x="8220" y="1676"/>
                  </a:lnTo>
                  <a:lnTo>
                    <a:pt x="8175" y="1631"/>
                  </a:lnTo>
                  <a:lnTo>
                    <a:pt x="8197" y="1563"/>
                  </a:lnTo>
                  <a:lnTo>
                    <a:pt x="8175" y="1495"/>
                  </a:lnTo>
                  <a:lnTo>
                    <a:pt x="8175" y="1337"/>
                  </a:lnTo>
                  <a:lnTo>
                    <a:pt x="8197" y="1246"/>
                  </a:lnTo>
                  <a:lnTo>
                    <a:pt x="8175" y="1201"/>
                  </a:lnTo>
                  <a:lnTo>
                    <a:pt x="8175" y="1110"/>
                  </a:lnTo>
                  <a:lnTo>
                    <a:pt x="8130" y="975"/>
                  </a:lnTo>
                  <a:lnTo>
                    <a:pt x="8152" y="793"/>
                  </a:lnTo>
                  <a:lnTo>
                    <a:pt x="8107" y="703"/>
                  </a:lnTo>
                  <a:lnTo>
                    <a:pt x="8107" y="658"/>
                  </a:lnTo>
                  <a:lnTo>
                    <a:pt x="8175" y="590"/>
                  </a:lnTo>
                  <a:lnTo>
                    <a:pt x="8220" y="499"/>
                  </a:lnTo>
                  <a:lnTo>
                    <a:pt x="8197" y="454"/>
                  </a:lnTo>
                  <a:lnTo>
                    <a:pt x="8175" y="431"/>
                  </a:lnTo>
                  <a:lnTo>
                    <a:pt x="8197" y="386"/>
                  </a:lnTo>
                  <a:lnTo>
                    <a:pt x="8243" y="295"/>
                  </a:lnTo>
                  <a:lnTo>
                    <a:pt x="8175" y="250"/>
                  </a:lnTo>
                  <a:lnTo>
                    <a:pt x="8220" y="205"/>
                  </a:lnTo>
                  <a:lnTo>
                    <a:pt x="8265" y="159"/>
                  </a:lnTo>
                  <a:lnTo>
                    <a:pt x="8197" y="91"/>
                  </a:lnTo>
                  <a:lnTo>
                    <a:pt x="815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3830925" y="4116975"/>
              <a:ext cx="268925" cy="257025"/>
            </a:xfrm>
            <a:custGeom>
              <a:rect b="b" l="l" r="r" t="t"/>
              <a:pathLst>
                <a:path extrusionOk="0" h="10281" w="10757">
                  <a:moveTo>
                    <a:pt x="1110" y="0"/>
                  </a:moveTo>
                  <a:lnTo>
                    <a:pt x="997" y="23"/>
                  </a:lnTo>
                  <a:lnTo>
                    <a:pt x="906" y="68"/>
                  </a:lnTo>
                  <a:lnTo>
                    <a:pt x="861" y="114"/>
                  </a:lnTo>
                  <a:lnTo>
                    <a:pt x="748" y="159"/>
                  </a:lnTo>
                  <a:lnTo>
                    <a:pt x="657" y="204"/>
                  </a:lnTo>
                  <a:lnTo>
                    <a:pt x="522" y="181"/>
                  </a:lnTo>
                  <a:lnTo>
                    <a:pt x="476" y="204"/>
                  </a:lnTo>
                  <a:lnTo>
                    <a:pt x="408" y="204"/>
                  </a:lnTo>
                  <a:lnTo>
                    <a:pt x="318" y="159"/>
                  </a:lnTo>
                  <a:lnTo>
                    <a:pt x="250" y="159"/>
                  </a:lnTo>
                  <a:lnTo>
                    <a:pt x="159" y="204"/>
                  </a:lnTo>
                  <a:lnTo>
                    <a:pt x="23" y="227"/>
                  </a:lnTo>
                  <a:lnTo>
                    <a:pt x="1" y="408"/>
                  </a:lnTo>
                  <a:lnTo>
                    <a:pt x="23" y="634"/>
                  </a:lnTo>
                  <a:lnTo>
                    <a:pt x="46" y="861"/>
                  </a:lnTo>
                  <a:lnTo>
                    <a:pt x="182" y="1064"/>
                  </a:lnTo>
                  <a:lnTo>
                    <a:pt x="272" y="1246"/>
                  </a:lnTo>
                  <a:lnTo>
                    <a:pt x="318" y="1291"/>
                  </a:lnTo>
                  <a:lnTo>
                    <a:pt x="499" y="1472"/>
                  </a:lnTo>
                  <a:lnTo>
                    <a:pt x="589" y="1631"/>
                  </a:lnTo>
                  <a:lnTo>
                    <a:pt x="1065" y="2536"/>
                  </a:lnTo>
                  <a:lnTo>
                    <a:pt x="1156" y="2672"/>
                  </a:lnTo>
                  <a:lnTo>
                    <a:pt x="1246" y="2966"/>
                  </a:lnTo>
                  <a:lnTo>
                    <a:pt x="1382" y="3283"/>
                  </a:lnTo>
                  <a:lnTo>
                    <a:pt x="1699" y="3759"/>
                  </a:lnTo>
                  <a:lnTo>
                    <a:pt x="1722" y="3872"/>
                  </a:lnTo>
                  <a:lnTo>
                    <a:pt x="1790" y="4008"/>
                  </a:lnTo>
                  <a:lnTo>
                    <a:pt x="2084" y="4370"/>
                  </a:lnTo>
                  <a:lnTo>
                    <a:pt x="2197" y="4597"/>
                  </a:lnTo>
                  <a:lnTo>
                    <a:pt x="2242" y="4801"/>
                  </a:lnTo>
                  <a:lnTo>
                    <a:pt x="2242" y="4891"/>
                  </a:lnTo>
                  <a:lnTo>
                    <a:pt x="2220" y="5004"/>
                  </a:lnTo>
                  <a:lnTo>
                    <a:pt x="2174" y="4982"/>
                  </a:lnTo>
                  <a:lnTo>
                    <a:pt x="2174" y="4959"/>
                  </a:lnTo>
                  <a:lnTo>
                    <a:pt x="2129" y="5050"/>
                  </a:lnTo>
                  <a:lnTo>
                    <a:pt x="2152" y="5140"/>
                  </a:lnTo>
                  <a:lnTo>
                    <a:pt x="2197" y="5299"/>
                  </a:lnTo>
                  <a:lnTo>
                    <a:pt x="2197" y="5480"/>
                  </a:lnTo>
                  <a:lnTo>
                    <a:pt x="2220" y="5616"/>
                  </a:lnTo>
                  <a:lnTo>
                    <a:pt x="2197" y="5978"/>
                  </a:lnTo>
                  <a:lnTo>
                    <a:pt x="2220" y="6091"/>
                  </a:lnTo>
                  <a:lnTo>
                    <a:pt x="2310" y="6408"/>
                  </a:lnTo>
                  <a:lnTo>
                    <a:pt x="2424" y="6612"/>
                  </a:lnTo>
                  <a:lnTo>
                    <a:pt x="2491" y="6816"/>
                  </a:lnTo>
                  <a:lnTo>
                    <a:pt x="2469" y="7019"/>
                  </a:lnTo>
                  <a:lnTo>
                    <a:pt x="2469" y="7110"/>
                  </a:lnTo>
                  <a:lnTo>
                    <a:pt x="2514" y="7269"/>
                  </a:lnTo>
                  <a:lnTo>
                    <a:pt x="2491" y="7427"/>
                  </a:lnTo>
                  <a:lnTo>
                    <a:pt x="2559" y="7631"/>
                  </a:lnTo>
                  <a:lnTo>
                    <a:pt x="2582" y="7948"/>
                  </a:lnTo>
                  <a:lnTo>
                    <a:pt x="2695" y="8038"/>
                  </a:lnTo>
                  <a:lnTo>
                    <a:pt x="2718" y="8129"/>
                  </a:lnTo>
                  <a:lnTo>
                    <a:pt x="2741" y="8197"/>
                  </a:lnTo>
                  <a:lnTo>
                    <a:pt x="2718" y="8265"/>
                  </a:lnTo>
                  <a:lnTo>
                    <a:pt x="2718" y="8355"/>
                  </a:lnTo>
                  <a:lnTo>
                    <a:pt x="2786" y="8559"/>
                  </a:lnTo>
                  <a:lnTo>
                    <a:pt x="2831" y="8808"/>
                  </a:lnTo>
                  <a:lnTo>
                    <a:pt x="2876" y="8899"/>
                  </a:lnTo>
                  <a:lnTo>
                    <a:pt x="3193" y="9420"/>
                  </a:lnTo>
                  <a:lnTo>
                    <a:pt x="3329" y="9578"/>
                  </a:lnTo>
                  <a:lnTo>
                    <a:pt x="3420" y="9646"/>
                  </a:lnTo>
                  <a:lnTo>
                    <a:pt x="3669" y="9918"/>
                  </a:lnTo>
                  <a:lnTo>
                    <a:pt x="3759" y="10008"/>
                  </a:lnTo>
                  <a:lnTo>
                    <a:pt x="3805" y="9963"/>
                  </a:lnTo>
                  <a:lnTo>
                    <a:pt x="3895" y="9872"/>
                  </a:lnTo>
                  <a:lnTo>
                    <a:pt x="3963" y="9850"/>
                  </a:lnTo>
                  <a:lnTo>
                    <a:pt x="3986" y="9872"/>
                  </a:lnTo>
                  <a:lnTo>
                    <a:pt x="4009" y="9850"/>
                  </a:lnTo>
                  <a:lnTo>
                    <a:pt x="4031" y="9805"/>
                  </a:lnTo>
                  <a:lnTo>
                    <a:pt x="4031" y="9759"/>
                  </a:lnTo>
                  <a:lnTo>
                    <a:pt x="4054" y="9691"/>
                  </a:lnTo>
                  <a:lnTo>
                    <a:pt x="4076" y="9646"/>
                  </a:lnTo>
                  <a:lnTo>
                    <a:pt x="4099" y="9555"/>
                  </a:lnTo>
                  <a:lnTo>
                    <a:pt x="4144" y="9510"/>
                  </a:lnTo>
                  <a:lnTo>
                    <a:pt x="4258" y="9465"/>
                  </a:lnTo>
                  <a:lnTo>
                    <a:pt x="4326" y="9510"/>
                  </a:lnTo>
                  <a:lnTo>
                    <a:pt x="4348" y="9555"/>
                  </a:lnTo>
                  <a:lnTo>
                    <a:pt x="4371" y="9623"/>
                  </a:lnTo>
                  <a:lnTo>
                    <a:pt x="4393" y="9646"/>
                  </a:lnTo>
                  <a:lnTo>
                    <a:pt x="4461" y="9646"/>
                  </a:lnTo>
                  <a:lnTo>
                    <a:pt x="4484" y="9691"/>
                  </a:lnTo>
                  <a:lnTo>
                    <a:pt x="4507" y="9759"/>
                  </a:lnTo>
                  <a:lnTo>
                    <a:pt x="4507" y="9805"/>
                  </a:lnTo>
                  <a:lnTo>
                    <a:pt x="4484" y="9850"/>
                  </a:lnTo>
                  <a:lnTo>
                    <a:pt x="4484" y="9895"/>
                  </a:lnTo>
                  <a:lnTo>
                    <a:pt x="4507" y="9940"/>
                  </a:lnTo>
                  <a:lnTo>
                    <a:pt x="4529" y="10008"/>
                  </a:lnTo>
                  <a:lnTo>
                    <a:pt x="4552" y="10076"/>
                  </a:lnTo>
                  <a:lnTo>
                    <a:pt x="4688" y="10122"/>
                  </a:lnTo>
                  <a:lnTo>
                    <a:pt x="4756" y="10144"/>
                  </a:lnTo>
                  <a:lnTo>
                    <a:pt x="4869" y="10144"/>
                  </a:lnTo>
                  <a:lnTo>
                    <a:pt x="4982" y="10167"/>
                  </a:lnTo>
                  <a:lnTo>
                    <a:pt x="5073" y="10235"/>
                  </a:lnTo>
                  <a:lnTo>
                    <a:pt x="5254" y="10235"/>
                  </a:lnTo>
                  <a:lnTo>
                    <a:pt x="5480" y="10212"/>
                  </a:lnTo>
                  <a:lnTo>
                    <a:pt x="5661" y="10235"/>
                  </a:lnTo>
                  <a:lnTo>
                    <a:pt x="5820" y="10280"/>
                  </a:lnTo>
                  <a:lnTo>
                    <a:pt x="5911" y="10280"/>
                  </a:lnTo>
                  <a:lnTo>
                    <a:pt x="5978" y="10257"/>
                  </a:lnTo>
                  <a:lnTo>
                    <a:pt x="6024" y="10212"/>
                  </a:lnTo>
                  <a:lnTo>
                    <a:pt x="6001" y="10144"/>
                  </a:lnTo>
                  <a:lnTo>
                    <a:pt x="6046" y="10099"/>
                  </a:lnTo>
                  <a:lnTo>
                    <a:pt x="6114" y="10076"/>
                  </a:lnTo>
                  <a:lnTo>
                    <a:pt x="6182" y="10031"/>
                  </a:lnTo>
                  <a:lnTo>
                    <a:pt x="6228" y="9963"/>
                  </a:lnTo>
                  <a:lnTo>
                    <a:pt x="6318" y="9895"/>
                  </a:lnTo>
                  <a:lnTo>
                    <a:pt x="6499" y="9850"/>
                  </a:lnTo>
                  <a:lnTo>
                    <a:pt x="6567" y="9850"/>
                  </a:lnTo>
                  <a:lnTo>
                    <a:pt x="6567" y="9714"/>
                  </a:lnTo>
                  <a:lnTo>
                    <a:pt x="6567" y="9329"/>
                  </a:lnTo>
                  <a:lnTo>
                    <a:pt x="6567" y="8921"/>
                  </a:lnTo>
                  <a:lnTo>
                    <a:pt x="6567" y="8537"/>
                  </a:lnTo>
                  <a:lnTo>
                    <a:pt x="6567" y="8129"/>
                  </a:lnTo>
                  <a:lnTo>
                    <a:pt x="6567" y="7744"/>
                  </a:lnTo>
                  <a:lnTo>
                    <a:pt x="6567" y="7359"/>
                  </a:lnTo>
                  <a:lnTo>
                    <a:pt x="6567" y="6974"/>
                  </a:lnTo>
                  <a:lnTo>
                    <a:pt x="6567" y="6612"/>
                  </a:lnTo>
                  <a:lnTo>
                    <a:pt x="6567" y="6589"/>
                  </a:lnTo>
                  <a:lnTo>
                    <a:pt x="6567" y="6386"/>
                  </a:lnTo>
                  <a:lnTo>
                    <a:pt x="6567" y="6136"/>
                  </a:lnTo>
                  <a:lnTo>
                    <a:pt x="6567" y="5887"/>
                  </a:lnTo>
                  <a:lnTo>
                    <a:pt x="6567" y="5638"/>
                  </a:lnTo>
                  <a:lnTo>
                    <a:pt x="6567" y="5389"/>
                  </a:lnTo>
                  <a:lnTo>
                    <a:pt x="6567" y="5163"/>
                  </a:lnTo>
                  <a:lnTo>
                    <a:pt x="6567" y="4914"/>
                  </a:lnTo>
                  <a:lnTo>
                    <a:pt x="6567" y="4665"/>
                  </a:lnTo>
                  <a:lnTo>
                    <a:pt x="6567" y="4416"/>
                  </a:lnTo>
                  <a:lnTo>
                    <a:pt x="6567" y="4212"/>
                  </a:lnTo>
                  <a:lnTo>
                    <a:pt x="7360" y="4212"/>
                  </a:lnTo>
                  <a:lnTo>
                    <a:pt x="7360" y="4189"/>
                  </a:lnTo>
                  <a:lnTo>
                    <a:pt x="7360" y="4031"/>
                  </a:lnTo>
                  <a:lnTo>
                    <a:pt x="7360" y="3691"/>
                  </a:lnTo>
                  <a:lnTo>
                    <a:pt x="7360" y="3329"/>
                  </a:lnTo>
                  <a:lnTo>
                    <a:pt x="7360" y="2989"/>
                  </a:lnTo>
                  <a:lnTo>
                    <a:pt x="7360" y="2649"/>
                  </a:lnTo>
                  <a:lnTo>
                    <a:pt x="7360" y="2310"/>
                  </a:lnTo>
                  <a:lnTo>
                    <a:pt x="7360" y="1970"/>
                  </a:lnTo>
                  <a:lnTo>
                    <a:pt x="7360" y="1631"/>
                  </a:lnTo>
                  <a:lnTo>
                    <a:pt x="7360" y="1291"/>
                  </a:lnTo>
                  <a:lnTo>
                    <a:pt x="7360" y="1110"/>
                  </a:lnTo>
                  <a:lnTo>
                    <a:pt x="7563" y="1110"/>
                  </a:lnTo>
                  <a:lnTo>
                    <a:pt x="7790" y="1064"/>
                  </a:lnTo>
                  <a:lnTo>
                    <a:pt x="8175" y="1019"/>
                  </a:lnTo>
                  <a:lnTo>
                    <a:pt x="8537" y="951"/>
                  </a:lnTo>
                  <a:lnTo>
                    <a:pt x="8763" y="906"/>
                  </a:lnTo>
                  <a:lnTo>
                    <a:pt x="9058" y="861"/>
                  </a:lnTo>
                  <a:lnTo>
                    <a:pt x="9148" y="838"/>
                  </a:lnTo>
                  <a:lnTo>
                    <a:pt x="9171" y="861"/>
                  </a:lnTo>
                  <a:lnTo>
                    <a:pt x="9216" y="861"/>
                  </a:lnTo>
                  <a:lnTo>
                    <a:pt x="9330" y="1042"/>
                  </a:lnTo>
                  <a:lnTo>
                    <a:pt x="9420" y="1178"/>
                  </a:lnTo>
                  <a:lnTo>
                    <a:pt x="9420" y="1223"/>
                  </a:lnTo>
                  <a:lnTo>
                    <a:pt x="9488" y="1223"/>
                  </a:lnTo>
                  <a:lnTo>
                    <a:pt x="9533" y="1200"/>
                  </a:lnTo>
                  <a:lnTo>
                    <a:pt x="9647" y="1064"/>
                  </a:lnTo>
                  <a:lnTo>
                    <a:pt x="9692" y="1042"/>
                  </a:lnTo>
                  <a:lnTo>
                    <a:pt x="9760" y="974"/>
                  </a:lnTo>
                  <a:lnTo>
                    <a:pt x="9873" y="906"/>
                  </a:lnTo>
                  <a:lnTo>
                    <a:pt x="9964" y="861"/>
                  </a:lnTo>
                  <a:lnTo>
                    <a:pt x="10054" y="838"/>
                  </a:lnTo>
                  <a:lnTo>
                    <a:pt x="10099" y="838"/>
                  </a:lnTo>
                  <a:lnTo>
                    <a:pt x="10145" y="883"/>
                  </a:lnTo>
                  <a:lnTo>
                    <a:pt x="10190" y="883"/>
                  </a:lnTo>
                  <a:lnTo>
                    <a:pt x="10394" y="747"/>
                  </a:lnTo>
                  <a:lnTo>
                    <a:pt x="10484" y="702"/>
                  </a:lnTo>
                  <a:lnTo>
                    <a:pt x="10733" y="680"/>
                  </a:lnTo>
                  <a:lnTo>
                    <a:pt x="10756" y="680"/>
                  </a:lnTo>
                  <a:lnTo>
                    <a:pt x="10620" y="544"/>
                  </a:lnTo>
                  <a:lnTo>
                    <a:pt x="10552" y="498"/>
                  </a:lnTo>
                  <a:lnTo>
                    <a:pt x="10507" y="476"/>
                  </a:lnTo>
                  <a:lnTo>
                    <a:pt x="10348" y="453"/>
                  </a:lnTo>
                  <a:lnTo>
                    <a:pt x="9986" y="408"/>
                  </a:lnTo>
                  <a:lnTo>
                    <a:pt x="9941" y="431"/>
                  </a:lnTo>
                  <a:lnTo>
                    <a:pt x="9782" y="453"/>
                  </a:lnTo>
                  <a:lnTo>
                    <a:pt x="9601" y="476"/>
                  </a:lnTo>
                  <a:lnTo>
                    <a:pt x="9443" y="521"/>
                  </a:lnTo>
                  <a:lnTo>
                    <a:pt x="9262" y="544"/>
                  </a:lnTo>
                  <a:lnTo>
                    <a:pt x="9013" y="589"/>
                  </a:lnTo>
                  <a:lnTo>
                    <a:pt x="8673" y="657"/>
                  </a:lnTo>
                  <a:lnTo>
                    <a:pt x="8424" y="725"/>
                  </a:lnTo>
                  <a:lnTo>
                    <a:pt x="8152" y="770"/>
                  </a:lnTo>
                  <a:lnTo>
                    <a:pt x="7948" y="815"/>
                  </a:lnTo>
                  <a:lnTo>
                    <a:pt x="7722" y="838"/>
                  </a:lnTo>
                  <a:lnTo>
                    <a:pt x="7677" y="838"/>
                  </a:lnTo>
                  <a:lnTo>
                    <a:pt x="7609" y="815"/>
                  </a:lnTo>
                  <a:lnTo>
                    <a:pt x="7473" y="815"/>
                  </a:lnTo>
                  <a:lnTo>
                    <a:pt x="7314" y="861"/>
                  </a:lnTo>
                  <a:lnTo>
                    <a:pt x="7178" y="861"/>
                  </a:lnTo>
                  <a:lnTo>
                    <a:pt x="7088" y="838"/>
                  </a:lnTo>
                  <a:lnTo>
                    <a:pt x="6997" y="815"/>
                  </a:lnTo>
                  <a:lnTo>
                    <a:pt x="6907" y="747"/>
                  </a:lnTo>
                  <a:lnTo>
                    <a:pt x="6748" y="725"/>
                  </a:lnTo>
                  <a:lnTo>
                    <a:pt x="6522" y="747"/>
                  </a:lnTo>
                  <a:lnTo>
                    <a:pt x="6295" y="747"/>
                  </a:lnTo>
                  <a:lnTo>
                    <a:pt x="6092" y="702"/>
                  </a:lnTo>
                  <a:lnTo>
                    <a:pt x="5933" y="680"/>
                  </a:lnTo>
                  <a:lnTo>
                    <a:pt x="5843" y="702"/>
                  </a:lnTo>
                  <a:lnTo>
                    <a:pt x="5752" y="680"/>
                  </a:lnTo>
                  <a:lnTo>
                    <a:pt x="5661" y="657"/>
                  </a:lnTo>
                  <a:lnTo>
                    <a:pt x="5571" y="612"/>
                  </a:lnTo>
                  <a:lnTo>
                    <a:pt x="5458" y="498"/>
                  </a:lnTo>
                  <a:lnTo>
                    <a:pt x="5390" y="385"/>
                  </a:lnTo>
                  <a:lnTo>
                    <a:pt x="5367" y="363"/>
                  </a:lnTo>
                  <a:lnTo>
                    <a:pt x="5344" y="363"/>
                  </a:lnTo>
                  <a:lnTo>
                    <a:pt x="5322" y="340"/>
                  </a:lnTo>
                  <a:lnTo>
                    <a:pt x="1993" y="340"/>
                  </a:lnTo>
                  <a:lnTo>
                    <a:pt x="1835" y="363"/>
                  </a:lnTo>
                  <a:lnTo>
                    <a:pt x="1812" y="363"/>
                  </a:lnTo>
                  <a:lnTo>
                    <a:pt x="1767" y="340"/>
                  </a:lnTo>
                  <a:lnTo>
                    <a:pt x="1744" y="317"/>
                  </a:lnTo>
                  <a:lnTo>
                    <a:pt x="1654" y="249"/>
                  </a:lnTo>
                  <a:lnTo>
                    <a:pt x="1586" y="204"/>
                  </a:lnTo>
                  <a:lnTo>
                    <a:pt x="1473" y="136"/>
                  </a:lnTo>
                  <a:lnTo>
                    <a:pt x="1405" y="46"/>
                  </a:lnTo>
                  <a:lnTo>
                    <a:pt x="1337" y="23"/>
                  </a:lnTo>
                  <a:lnTo>
                    <a:pt x="1246" y="23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774475" y="4161125"/>
              <a:ext cx="163050" cy="75300"/>
            </a:xfrm>
            <a:custGeom>
              <a:rect b="b" l="l" r="r" t="t"/>
              <a:pathLst>
                <a:path extrusionOk="0" h="3012" w="6522">
                  <a:moveTo>
                    <a:pt x="23" y="0"/>
                  </a:moveTo>
                  <a:lnTo>
                    <a:pt x="0" y="68"/>
                  </a:lnTo>
                  <a:lnTo>
                    <a:pt x="0" y="182"/>
                  </a:lnTo>
                  <a:lnTo>
                    <a:pt x="23" y="114"/>
                  </a:lnTo>
                  <a:lnTo>
                    <a:pt x="23" y="0"/>
                  </a:lnTo>
                  <a:close/>
                  <a:moveTo>
                    <a:pt x="5276" y="1110"/>
                  </a:moveTo>
                  <a:lnTo>
                    <a:pt x="5276" y="1133"/>
                  </a:lnTo>
                  <a:lnTo>
                    <a:pt x="5254" y="1223"/>
                  </a:lnTo>
                  <a:lnTo>
                    <a:pt x="5254" y="1268"/>
                  </a:lnTo>
                  <a:lnTo>
                    <a:pt x="5208" y="1359"/>
                  </a:lnTo>
                  <a:lnTo>
                    <a:pt x="5254" y="1336"/>
                  </a:lnTo>
                  <a:lnTo>
                    <a:pt x="5276" y="1314"/>
                  </a:lnTo>
                  <a:lnTo>
                    <a:pt x="5299" y="1246"/>
                  </a:lnTo>
                  <a:lnTo>
                    <a:pt x="5299" y="1200"/>
                  </a:lnTo>
                  <a:lnTo>
                    <a:pt x="5299" y="1155"/>
                  </a:lnTo>
                  <a:lnTo>
                    <a:pt x="5344" y="1133"/>
                  </a:lnTo>
                  <a:lnTo>
                    <a:pt x="5321" y="1110"/>
                  </a:lnTo>
                  <a:close/>
                  <a:moveTo>
                    <a:pt x="5774" y="1314"/>
                  </a:moveTo>
                  <a:lnTo>
                    <a:pt x="5661" y="1359"/>
                  </a:lnTo>
                  <a:lnTo>
                    <a:pt x="5638" y="1404"/>
                  </a:lnTo>
                  <a:lnTo>
                    <a:pt x="5729" y="1404"/>
                  </a:lnTo>
                  <a:lnTo>
                    <a:pt x="5752" y="1427"/>
                  </a:lnTo>
                  <a:lnTo>
                    <a:pt x="5706" y="1517"/>
                  </a:lnTo>
                  <a:lnTo>
                    <a:pt x="5638" y="1540"/>
                  </a:lnTo>
                  <a:lnTo>
                    <a:pt x="5661" y="1585"/>
                  </a:lnTo>
                  <a:lnTo>
                    <a:pt x="5706" y="1653"/>
                  </a:lnTo>
                  <a:lnTo>
                    <a:pt x="5820" y="1676"/>
                  </a:lnTo>
                  <a:lnTo>
                    <a:pt x="5888" y="1744"/>
                  </a:lnTo>
                  <a:lnTo>
                    <a:pt x="5933" y="1721"/>
                  </a:lnTo>
                  <a:lnTo>
                    <a:pt x="5955" y="1676"/>
                  </a:lnTo>
                  <a:lnTo>
                    <a:pt x="5955" y="1653"/>
                  </a:lnTo>
                  <a:lnTo>
                    <a:pt x="5888" y="1540"/>
                  </a:lnTo>
                  <a:lnTo>
                    <a:pt x="5842" y="1495"/>
                  </a:lnTo>
                  <a:lnTo>
                    <a:pt x="5842" y="1382"/>
                  </a:lnTo>
                  <a:lnTo>
                    <a:pt x="5820" y="1336"/>
                  </a:lnTo>
                  <a:lnTo>
                    <a:pt x="5774" y="1314"/>
                  </a:lnTo>
                  <a:close/>
                  <a:moveTo>
                    <a:pt x="6386" y="1880"/>
                  </a:moveTo>
                  <a:lnTo>
                    <a:pt x="6340" y="1902"/>
                  </a:lnTo>
                  <a:lnTo>
                    <a:pt x="6250" y="1925"/>
                  </a:lnTo>
                  <a:lnTo>
                    <a:pt x="6318" y="2038"/>
                  </a:lnTo>
                  <a:lnTo>
                    <a:pt x="6295" y="2084"/>
                  </a:lnTo>
                  <a:lnTo>
                    <a:pt x="6363" y="2106"/>
                  </a:lnTo>
                  <a:lnTo>
                    <a:pt x="6386" y="2151"/>
                  </a:lnTo>
                  <a:lnTo>
                    <a:pt x="6408" y="2151"/>
                  </a:lnTo>
                  <a:lnTo>
                    <a:pt x="6499" y="2129"/>
                  </a:lnTo>
                  <a:lnTo>
                    <a:pt x="6522" y="1970"/>
                  </a:lnTo>
                  <a:lnTo>
                    <a:pt x="6408" y="1970"/>
                  </a:lnTo>
                  <a:lnTo>
                    <a:pt x="6408" y="1948"/>
                  </a:lnTo>
                  <a:lnTo>
                    <a:pt x="6386" y="1902"/>
                  </a:lnTo>
                  <a:lnTo>
                    <a:pt x="6386" y="1880"/>
                  </a:lnTo>
                  <a:close/>
                  <a:moveTo>
                    <a:pt x="3284" y="883"/>
                  </a:moveTo>
                  <a:lnTo>
                    <a:pt x="3261" y="906"/>
                  </a:lnTo>
                  <a:lnTo>
                    <a:pt x="3261" y="951"/>
                  </a:lnTo>
                  <a:lnTo>
                    <a:pt x="3284" y="997"/>
                  </a:lnTo>
                  <a:lnTo>
                    <a:pt x="3329" y="1019"/>
                  </a:lnTo>
                  <a:lnTo>
                    <a:pt x="3352" y="1042"/>
                  </a:lnTo>
                  <a:lnTo>
                    <a:pt x="3352" y="1110"/>
                  </a:lnTo>
                  <a:lnTo>
                    <a:pt x="3352" y="1155"/>
                  </a:lnTo>
                  <a:lnTo>
                    <a:pt x="3465" y="1291"/>
                  </a:lnTo>
                  <a:lnTo>
                    <a:pt x="3533" y="1382"/>
                  </a:lnTo>
                  <a:lnTo>
                    <a:pt x="3578" y="1450"/>
                  </a:lnTo>
                  <a:lnTo>
                    <a:pt x="3669" y="1517"/>
                  </a:lnTo>
                  <a:lnTo>
                    <a:pt x="3737" y="1585"/>
                  </a:lnTo>
                  <a:lnTo>
                    <a:pt x="3895" y="1767"/>
                  </a:lnTo>
                  <a:lnTo>
                    <a:pt x="3963" y="1834"/>
                  </a:lnTo>
                  <a:lnTo>
                    <a:pt x="4031" y="1880"/>
                  </a:lnTo>
                  <a:lnTo>
                    <a:pt x="4212" y="2038"/>
                  </a:lnTo>
                  <a:lnTo>
                    <a:pt x="4280" y="2084"/>
                  </a:lnTo>
                  <a:lnTo>
                    <a:pt x="4371" y="2129"/>
                  </a:lnTo>
                  <a:lnTo>
                    <a:pt x="4506" y="2219"/>
                  </a:lnTo>
                  <a:lnTo>
                    <a:pt x="4620" y="2265"/>
                  </a:lnTo>
                  <a:lnTo>
                    <a:pt x="4665" y="2310"/>
                  </a:lnTo>
                  <a:lnTo>
                    <a:pt x="4755" y="2378"/>
                  </a:lnTo>
                  <a:lnTo>
                    <a:pt x="4891" y="2401"/>
                  </a:lnTo>
                  <a:lnTo>
                    <a:pt x="4914" y="2446"/>
                  </a:lnTo>
                  <a:lnTo>
                    <a:pt x="4937" y="2491"/>
                  </a:lnTo>
                  <a:lnTo>
                    <a:pt x="4959" y="2514"/>
                  </a:lnTo>
                  <a:lnTo>
                    <a:pt x="5050" y="2582"/>
                  </a:lnTo>
                  <a:lnTo>
                    <a:pt x="5140" y="2604"/>
                  </a:lnTo>
                  <a:lnTo>
                    <a:pt x="5163" y="2650"/>
                  </a:lnTo>
                  <a:lnTo>
                    <a:pt x="5186" y="2672"/>
                  </a:lnTo>
                  <a:lnTo>
                    <a:pt x="5231" y="2650"/>
                  </a:lnTo>
                  <a:lnTo>
                    <a:pt x="5276" y="2672"/>
                  </a:lnTo>
                  <a:lnTo>
                    <a:pt x="5435" y="2763"/>
                  </a:lnTo>
                  <a:lnTo>
                    <a:pt x="5480" y="2740"/>
                  </a:lnTo>
                  <a:lnTo>
                    <a:pt x="5525" y="2740"/>
                  </a:lnTo>
                  <a:lnTo>
                    <a:pt x="5593" y="2718"/>
                  </a:lnTo>
                  <a:lnTo>
                    <a:pt x="5616" y="2672"/>
                  </a:lnTo>
                  <a:lnTo>
                    <a:pt x="5571" y="2514"/>
                  </a:lnTo>
                  <a:lnTo>
                    <a:pt x="5457" y="2468"/>
                  </a:lnTo>
                  <a:lnTo>
                    <a:pt x="5367" y="2401"/>
                  </a:lnTo>
                  <a:lnTo>
                    <a:pt x="5276" y="2333"/>
                  </a:lnTo>
                  <a:lnTo>
                    <a:pt x="5208" y="2265"/>
                  </a:lnTo>
                  <a:lnTo>
                    <a:pt x="5050" y="2129"/>
                  </a:lnTo>
                  <a:lnTo>
                    <a:pt x="4869" y="2016"/>
                  </a:lnTo>
                  <a:lnTo>
                    <a:pt x="4778" y="1970"/>
                  </a:lnTo>
                  <a:lnTo>
                    <a:pt x="4733" y="1925"/>
                  </a:lnTo>
                  <a:lnTo>
                    <a:pt x="4665" y="1902"/>
                  </a:lnTo>
                  <a:lnTo>
                    <a:pt x="4642" y="1857"/>
                  </a:lnTo>
                  <a:lnTo>
                    <a:pt x="4552" y="1812"/>
                  </a:lnTo>
                  <a:lnTo>
                    <a:pt x="4484" y="1744"/>
                  </a:lnTo>
                  <a:lnTo>
                    <a:pt x="4371" y="1653"/>
                  </a:lnTo>
                  <a:lnTo>
                    <a:pt x="4348" y="1631"/>
                  </a:lnTo>
                  <a:lnTo>
                    <a:pt x="4348" y="1585"/>
                  </a:lnTo>
                  <a:lnTo>
                    <a:pt x="4325" y="1540"/>
                  </a:lnTo>
                  <a:lnTo>
                    <a:pt x="4257" y="1495"/>
                  </a:lnTo>
                  <a:lnTo>
                    <a:pt x="4212" y="1450"/>
                  </a:lnTo>
                  <a:lnTo>
                    <a:pt x="4167" y="1404"/>
                  </a:lnTo>
                  <a:lnTo>
                    <a:pt x="4099" y="1382"/>
                  </a:lnTo>
                  <a:lnTo>
                    <a:pt x="4008" y="1336"/>
                  </a:lnTo>
                  <a:lnTo>
                    <a:pt x="3691" y="1065"/>
                  </a:lnTo>
                  <a:lnTo>
                    <a:pt x="3578" y="997"/>
                  </a:lnTo>
                  <a:lnTo>
                    <a:pt x="3487" y="1019"/>
                  </a:lnTo>
                  <a:lnTo>
                    <a:pt x="3397" y="951"/>
                  </a:lnTo>
                  <a:lnTo>
                    <a:pt x="3284" y="883"/>
                  </a:lnTo>
                  <a:close/>
                  <a:moveTo>
                    <a:pt x="5955" y="2899"/>
                  </a:moveTo>
                  <a:lnTo>
                    <a:pt x="5955" y="2967"/>
                  </a:lnTo>
                  <a:lnTo>
                    <a:pt x="5955" y="2989"/>
                  </a:lnTo>
                  <a:lnTo>
                    <a:pt x="5978" y="3012"/>
                  </a:lnTo>
                  <a:lnTo>
                    <a:pt x="6023" y="3012"/>
                  </a:lnTo>
                  <a:lnTo>
                    <a:pt x="6046" y="2967"/>
                  </a:lnTo>
                  <a:lnTo>
                    <a:pt x="6023" y="2944"/>
                  </a:lnTo>
                  <a:lnTo>
                    <a:pt x="5955" y="28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3601675" y="3299575"/>
              <a:ext cx="313625" cy="245125"/>
            </a:xfrm>
            <a:custGeom>
              <a:rect b="b" l="l" r="r" t="t"/>
              <a:pathLst>
                <a:path extrusionOk="0" h="9805" w="12545">
                  <a:moveTo>
                    <a:pt x="9375" y="0"/>
                  </a:moveTo>
                  <a:lnTo>
                    <a:pt x="8967" y="249"/>
                  </a:lnTo>
                  <a:lnTo>
                    <a:pt x="8559" y="521"/>
                  </a:lnTo>
                  <a:lnTo>
                    <a:pt x="8152" y="770"/>
                  </a:lnTo>
                  <a:lnTo>
                    <a:pt x="7722" y="1042"/>
                  </a:lnTo>
                  <a:lnTo>
                    <a:pt x="7314" y="1291"/>
                  </a:lnTo>
                  <a:lnTo>
                    <a:pt x="6907" y="1563"/>
                  </a:lnTo>
                  <a:lnTo>
                    <a:pt x="6499" y="1812"/>
                  </a:lnTo>
                  <a:lnTo>
                    <a:pt x="6091" y="2083"/>
                  </a:lnTo>
                  <a:lnTo>
                    <a:pt x="5820" y="2242"/>
                  </a:lnTo>
                  <a:lnTo>
                    <a:pt x="5639" y="2400"/>
                  </a:lnTo>
                  <a:lnTo>
                    <a:pt x="5412" y="2582"/>
                  </a:lnTo>
                  <a:lnTo>
                    <a:pt x="5208" y="2785"/>
                  </a:lnTo>
                  <a:lnTo>
                    <a:pt x="5050" y="2921"/>
                  </a:lnTo>
                  <a:lnTo>
                    <a:pt x="4846" y="3125"/>
                  </a:lnTo>
                  <a:lnTo>
                    <a:pt x="4733" y="3216"/>
                  </a:lnTo>
                  <a:lnTo>
                    <a:pt x="4506" y="3419"/>
                  </a:lnTo>
                  <a:lnTo>
                    <a:pt x="4438" y="3465"/>
                  </a:lnTo>
                  <a:lnTo>
                    <a:pt x="4121" y="3533"/>
                  </a:lnTo>
                  <a:lnTo>
                    <a:pt x="3850" y="3578"/>
                  </a:lnTo>
                  <a:lnTo>
                    <a:pt x="3578" y="3623"/>
                  </a:lnTo>
                  <a:lnTo>
                    <a:pt x="3397" y="3668"/>
                  </a:lnTo>
                  <a:lnTo>
                    <a:pt x="3216" y="3714"/>
                  </a:lnTo>
                  <a:lnTo>
                    <a:pt x="3238" y="3850"/>
                  </a:lnTo>
                  <a:lnTo>
                    <a:pt x="3238" y="4076"/>
                  </a:lnTo>
                  <a:lnTo>
                    <a:pt x="3238" y="4325"/>
                  </a:lnTo>
                  <a:lnTo>
                    <a:pt x="3238" y="4529"/>
                  </a:lnTo>
                  <a:lnTo>
                    <a:pt x="3238" y="4801"/>
                  </a:lnTo>
                  <a:lnTo>
                    <a:pt x="3238" y="5004"/>
                  </a:lnTo>
                  <a:lnTo>
                    <a:pt x="3238" y="5253"/>
                  </a:lnTo>
                  <a:lnTo>
                    <a:pt x="3238" y="5480"/>
                  </a:lnTo>
                  <a:lnTo>
                    <a:pt x="3216" y="5503"/>
                  </a:lnTo>
                  <a:lnTo>
                    <a:pt x="3193" y="5638"/>
                  </a:lnTo>
                  <a:lnTo>
                    <a:pt x="3193" y="5820"/>
                  </a:lnTo>
                  <a:lnTo>
                    <a:pt x="3148" y="6023"/>
                  </a:lnTo>
                  <a:lnTo>
                    <a:pt x="3057" y="6159"/>
                  </a:lnTo>
                  <a:lnTo>
                    <a:pt x="3035" y="6272"/>
                  </a:lnTo>
                  <a:lnTo>
                    <a:pt x="3012" y="6340"/>
                  </a:lnTo>
                  <a:lnTo>
                    <a:pt x="2967" y="6386"/>
                  </a:lnTo>
                  <a:lnTo>
                    <a:pt x="2967" y="6431"/>
                  </a:lnTo>
                  <a:lnTo>
                    <a:pt x="2944" y="6499"/>
                  </a:lnTo>
                  <a:lnTo>
                    <a:pt x="2921" y="6544"/>
                  </a:lnTo>
                  <a:lnTo>
                    <a:pt x="2899" y="6567"/>
                  </a:lnTo>
                  <a:lnTo>
                    <a:pt x="2808" y="6589"/>
                  </a:lnTo>
                  <a:lnTo>
                    <a:pt x="2672" y="6725"/>
                  </a:lnTo>
                  <a:lnTo>
                    <a:pt x="2650" y="6838"/>
                  </a:lnTo>
                  <a:lnTo>
                    <a:pt x="2491" y="6816"/>
                  </a:lnTo>
                  <a:lnTo>
                    <a:pt x="2310" y="6771"/>
                  </a:lnTo>
                  <a:lnTo>
                    <a:pt x="2265" y="6771"/>
                  </a:lnTo>
                  <a:lnTo>
                    <a:pt x="2265" y="6793"/>
                  </a:lnTo>
                  <a:lnTo>
                    <a:pt x="2242" y="6838"/>
                  </a:lnTo>
                  <a:lnTo>
                    <a:pt x="2016" y="6861"/>
                  </a:lnTo>
                  <a:lnTo>
                    <a:pt x="1789" y="6861"/>
                  </a:lnTo>
                  <a:lnTo>
                    <a:pt x="1518" y="6884"/>
                  </a:lnTo>
                  <a:lnTo>
                    <a:pt x="1110" y="6884"/>
                  </a:lnTo>
                  <a:lnTo>
                    <a:pt x="906" y="6906"/>
                  </a:lnTo>
                  <a:lnTo>
                    <a:pt x="770" y="7020"/>
                  </a:lnTo>
                  <a:lnTo>
                    <a:pt x="635" y="7133"/>
                  </a:lnTo>
                  <a:lnTo>
                    <a:pt x="612" y="7133"/>
                  </a:lnTo>
                  <a:lnTo>
                    <a:pt x="431" y="7155"/>
                  </a:lnTo>
                  <a:lnTo>
                    <a:pt x="204" y="7133"/>
                  </a:lnTo>
                  <a:lnTo>
                    <a:pt x="91" y="7133"/>
                  </a:lnTo>
                  <a:lnTo>
                    <a:pt x="46" y="7155"/>
                  </a:lnTo>
                  <a:lnTo>
                    <a:pt x="46" y="7201"/>
                  </a:lnTo>
                  <a:lnTo>
                    <a:pt x="23" y="7246"/>
                  </a:lnTo>
                  <a:lnTo>
                    <a:pt x="23" y="7314"/>
                  </a:lnTo>
                  <a:lnTo>
                    <a:pt x="23" y="7405"/>
                  </a:lnTo>
                  <a:lnTo>
                    <a:pt x="1" y="7540"/>
                  </a:lnTo>
                  <a:lnTo>
                    <a:pt x="68" y="7608"/>
                  </a:lnTo>
                  <a:lnTo>
                    <a:pt x="159" y="7699"/>
                  </a:lnTo>
                  <a:lnTo>
                    <a:pt x="182" y="7744"/>
                  </a:lnTo>
                  <a:lnTo>
                    <a:pt x="159" y="7835"/>
                  </a:lnTo>
                  <a:lnTo>
                    <a:pt x="159" y="7880"/>
                  </a:lnTo>
                  <a:lnTo>
                    <a:pt x="204" y="7971"/>
                  </a:lnTo>
                  <a:lnTo>
                    <a:pt x="295" y="8061"/>
                  </a:lnTo>
                  <a:lnTo>
                    <a:pt x="363" y="8174"/>
                  </a:lnTo>
                  <a:lnTo>
                    <a:pt x="408" y="8197"/>
                  </a:lnTo>
                  <a:lnTo>
                    <a:pt x="453" y="8197"/>
                  </a:lnTo>
                  <a:lnTo>
                    <a:pt x="499" y="8220"/>
                  </a:lnTo>
                  <a:lnTo>
                    <a:pt x="544" y="8242"/>
                  </a:lnTo>
                  <a:lnTo>
                    <a:pt x="589" y="8265"/>
                  </a:lnTo>
                  <a:lnTo>
                    <a:pt x="612" y="8288"/>
                  </a:lnTo>
                  <a:lnTo>
                    <a:pt x="635" y="8310"/>
                  </a:lnTo>
                  <a:lnTo>
                    <a:pt x="680" y="8378"/>
                  </a:lnTo>
                  <a:lnTo>
                    <a:pt x="770" y="8423"/>
                  </a:lnTo>
                  <a:lnTo>
                    <a:pt x="816" y="8469"/>
                  </a:lnTo>
                  <a:lnTo>
                    <a:pt x="793" y="8491"/>
                  </a:lnTo>
                  <a:lnTo>
                    <a:pt x="725" y="8469"/>
                  </a:lnTo>
                  <a:lnTo>
                    <a:pt x="657" y="8446"/>
                  </a:lnTo>
                  <a:lnTo>
                    <a:pt x="635" y="8491"/>
                  </a:lnTo>
                  <a:lnTo>
                    <a:pt x="635" y="8605"/>
                  </a:lnTo>
                  <a:lnTo>
                    <a:pt x="657" y="8718"/>
                  </a:lnTo>
                  <a:lnTo>
                    <a:pt x="680" y="8740"/>
                  </a:lnTo>
                  <a:lnTo>
                    <a:pt x="748" y="8740"/>
                  </a:lnTo>
                  <a:lnTo>
                    <a:pt x="906" y="8876"/>
                  </a:lnTo>
                  <a:lnTo>
                    <a:pt x="1065" y="9012"/>
                  </a:lnTo>
                  <a:lnTo>
                    <a:pt x="1110" y="9057"/>
                  </a:lnTo>
                  <a:lnTo>
                    <a:pt x="1336" y="9057"/>
                  </a:lnTo>
                  <a:lnTo>
                    <a:pt x="1427" y="8989"/>
                  </a:lnTo>
                  <a:lnTo>
                    <a:pt x="1540" y="8989"/>
                  </a:lnTo>
                  <a:lnTo>
                    <a:pt x="1586" y="9057"/>
                  </a:lnTo>
                  <a:lnTo>
                    <a:pt x="1631" y="9125"/>
                  </a:lnTo>
                  <a:lnTo>
                    <a:pt x="1631" y="9193"/>
                  </a:lnTo>
                  <a:lnTo>
                    <a:pt x="1631" y="9216"/>
                  </a:lnTo>
                  <a:lnTo>
                    <a:pt x="1631" y="9239"/>
                  </a:lnTo>
                  <a:lnTo>
                    <a:pt x="1540" y="9239"/>
                  </a:lnTo>
                  <a:lnTo>
                    <a:pt x="1518" y="9261"/>
                  </a:lnTo>
                  <a:lnTo>
                    <a:pt x="1495" y="9261"/>
                  </a:lnTo>
                  <a:lnTo>
                    <a:pt x="1518" y="9306"/>
                  </a:lnTo>
                  <a:lnTo>
                    <a:pt x="1540" y="9329"/>
                  </a:lnTo>
                  <a:lnTo>
                    <a:pt x="1608" y="9442"/>
                  </a:lnTo>
                  <a:lnTo>
                    <a:pt x="1721" y="9601"/>
                  </a:lnTo>
                  <a:lnTo>
                    <a:pt x="1767" y="9646"/>
                  </a:lnTo>
                  <a:lnTo>
                    <a:pt x="1789" y="9556"/>
                  </a:lnTo>
                  <a:lnTo>
                    <a:pt x="1744" y="9420"/>
                  </a:lnTo>
                  <a:lnTo>
                    <a:pt x="1744" y="9374"/>
                  </a:lnTo>
                  <a:lnTo>
                    <a:pt x="1835" y="9352"/>
                  </a:lnTo>
                  <a:lnTo>
                    <a:pt x="1925" y="9329"/>
                  </a:lnTo>
                  <a:lnTo>
                    <a:pt x="1970" y="9329"/>
                  </a:lnTo>
                  <a:lnTo>
                    <a:pt x="1993" y="9306"/>
                  </a:lnTo>
                  <a:lnTo>
                    <a:pt x="2038" y="9284"/>
                  </a:lnTo>
                  <a:lnTo>
                    <a:pt x="2106" y="9261"/>
                  </a:lnTo>
                  <a:lnTo>
                    <a:pt x="2152" y="9261"/>
                  </a:lnTo>
                  <a:lnTo>
                    <a:pt x="2378" y="9465"/>
                  </a:lnTo>
                  <a:lnTo>
                    <a:pt x="2469" y="9578"/>
                  </a:lnTo>
                  <a:lnTo>
                    <a:pt x="2491" y="9623"/>
                  </a:lnTo>
                  <a:lnTo>
                    <a:pt x="2536" y="9646"/>
                  </a:lnTo>
                  <a:lnTo>
                    <a:pt x="2604" y="9691"/>
                  </a:lnTo>
                  <a:lnTo>
                    <a:pt x="2672" y="9737"/>
                  </a:lnTo>
                  <a:lnTo>
                    <a:pt x="2718" y="9805"/>
                  </a:lnTo>
                  <a:lnTo>
                    <a:pt x="2763" y="9782"/>
                  </a:lnTo>
                  <a:lnTo>
                    <a:pt x="2786" y="9759"/>
                  </a:lnTo>
                  <a:lnTo>
                    <a:pt x="2763" y="9714"/>
                  </a:lnTo>
                  <a:lnTo>
                    <a:pt x="2740" y="9691"/>
                  </a:lnTo>
                  <a:lnTo>
                    <a:pt x="2740" y="9646"/>
                  </a:lnTo>
                  <a:lnTo>
                    <a:pt x="2740" y="9623"/>
                  </a:lnTo>
                  <a:lnTo>
                    <a:pt x="2763" y="9578"/>
                  </a:lnTo>
                  <a:lnTo>
                    <a:pt x="2763" y="9510"/>
                  </a:lnTo>
                  <a:lnTo>
                    <a:pt x="2763" y="9397"/>
                  </a:lnTo>
                  <a:lnTo>
                    <a:pt x="2763" y="9239"/>
                  </a:lnTo>
                  <a:lnTo>
                    <a:pt x="2763" y="9125"/>
                  </a:lnTo>
                  <a:lnTo>
                    <a:pt x="2853" y="9057"/>
                  </a:lnTo>
                  <a:lnTo>
                    <a:pt x="3012" y="8944"/>
                  </a:lnTo>
                  <a:lnTo>
                    <a:pt x="3080" y="8808"/>
                  </a:lnTo>
                  <a:lnTo>
                    <a:pt x="3125" y="8718"/>
                  </a:lnTo>
                  <a:lnTo>
                    <a:pt x="3170" y="8378"/>
                  </a:lnTo>
                  <a:lnTo>
                    <a:pt x="3193" y="8355"/>
                  </a:lnTo>
                  <a:lnTo>
                    <a:pt x="3238" y="8355"/>
                  </a:lnTo>
                  <a:lnTo>
                    <a:pt x="3374" y="8220"/>
                  </a:lnTo>
                  <a:lnTo>
                    <a:pt x="3487" y="8174"/>
                  </a:lnTo>
                  <a:lnTo>
                    <a:pt x="3578" y="8152"/>
                  </a:lnTo>
                  <a:lnTo>
                    <a:pt x="3691" y="8129"/>
                  </a:lnTo>
                  <a:lnTo>
                    <a:pt x="3782" y="8152"/>
                  </a:lnTo>
                  <a:lnTo>
                    <a:pt x="3918" y="8152"/>
                  </a:lnTo>
                  <a:lnTo>
                    <a:pt x="4031" y="8129"/>
                  </a:lnTo>
                  <a:lnTo>
                    <a:pt x="4121" y="8084"/>
                  </a:lnTo>
                  <a:lnTo>
                    <a:pt x="4167" y="8061"/>
                  </a:lnTo>
                  <a:lnTo>
                    <a:pt x="4235" y="8039"/>
                  </a:lnTo>
                  <a:lnTo>
                    <a:pt x="4506" y="8129"/>
                  </a:lnTo>
                  <a:lnTo>
                    <a:pt x="4778" y="8220"/>
                  </a:lnTo>
                  <a:lnTo>
                    <a:pt x="4823" y="8197"/>
                  </a:lnTo>
                  <a:lnTo>
                    <a:pt x="4869" y="8220"/>
                  </a:lnTo>
                  <a:lnTo>
                    <a:pt x="4937" y="8265"/>
                  </a:lnTo>
                  <a:lnTo>
                    <a:pt x="5050" y="8355"/>
                  </a:lnTo>
                  <a:lnTo>
                    <a:pt x="5095" y="8423"/>
                  </a:lnTo>
                  <a:lnTo>
                    <a:pt x="5140" y="8446"/>
                  </a:lnTo>
                  <a:lnTo>
                    <a:pt x="5276" y="8672"/>
                  </a:lnTo>
                  <a:lnTo>
                    <a:pt x="5322" y="8718"/>
                  </a:lnTo>
                  <a:lnTo>
                    <a:pt x="5389" y="8740"/>
                  </a:lnTo>
                  <a:lnTo>
                    <a:pt x="5435" y="8763"/>
                  </a:lnTo>
                  <a:lnTo>
                    <a:pt x="5480" y="8763"/>
                  </a:lnTo>
                  <a:lnTo>
                    <a:pt x="5503" y="8718"/>
                  </a:lnTo>
                  <a:lnTo>
                    <a:pt x="5571" y="8672"/>
                  </a:lnTo>
                  <a:lnTo>
                    <a:pt x="5706" y="8672"/>
                  </a:lnTo>
                  <a:lnTo>
                    <a:pt x="6046" y="8469"/>
                  </a:lnTo>
                  <a:lnTo>
                    <a:pt x="6091" y="8469"/>
                  </a:lnTo>
                  <a:lnTo>
                    <a:pt x="6182" y="8491"/>
                  </a:lnTo>
                  <a:lnTo>
                    <a:pt x="6295" y="8514"/>
                  </a:lnTo>
                  <a:lnTo>
                    <a:pt x="6590" y="8695"/>
                  </a:lnTo>
                  <a:lnTo>
                    <a:pt x="6816" y="8831"/>
                  </a:lnTo>
                  <a:lnTo>
                    <a:pt x="6974" y="8876"/>
                  </a:lnTo>
                  <a:lnTo>
                    <a:pt x="7178" y="8899"/>
                  </a:lnTo>
                  <a:lnTo>
                    <a:pt x="7518" y="8899"/>
                  </a:lnTo>
                  <a:lnTo>
                    <a:pt x="7767" y="8650"/>
                  </a:lnTo>
                  <a:lnTo>
                    <a:pt x="7858" y="8582"/>
                  </a:lnTo>
                  <a:lnTo>
                    <a:pt x="7948" y="8537"/>
                  </a:lnTo>
                  <a:lnTo>
                    <a:pt x="7993" y="8514"/>
                  </a:lnTo>
                  <a:lnTo>
                    <a:pt x="8197" y="8491"/>
                  </a:lnTo>
                  <a:lnTo>
                    <a:pt x="8582" y="8446"/>
                  </a:lnTo>
                  <a:lnTo>
                    <a:pt x="8944" y="8469"/>
                  </a:lnTo>
                  <a:lnTo>
                    <a:pt x="9012" y="8469"/>
                  </a:lnTo>
                  <a:lnTo>
                    <a:pt x="9148" y="8514"/>
                  </a:lnTo>
                  <a:lnTo>
                    <a:pt x="9397" y="8605"/>
                  </a:lnTo>
                  <a:lnTo>
                    <a:pt x="9488" y="8672"/>
                  </a:lnTo>
                  <a:lnTo>
                    <a:pt x="9646" y="8695"/>
                  </a:lnTo>
                  <a:lnTo>
                    <a:pt x="9759" y="8672"/>
                  </a:lnTo>
                  <a:lnTo>
                    <a:pt x="9805" y="8605"/>
                  </a:lnTo>
                  <a:lnTo>
                    <a:pt x="9918" y="8491"/>
                  </a:lnTo>
                  <a:lnTo>
                    <a:pt x="10009" y="8446"/>
                  </a:lnTo>
                  <a:lnTo>
                    <a:pt x="10099" y="8378"/>
                  </a:lnTo>
                  <a:lnTo>
                    <a:pt x="10235" y="8310"/>
                  </a:lnTo>
                  <a:lnTo>
                    <a:pt x="10348" y="8288"/>
                  </a:lnTo>
                  <a:lnTo>
                    <a:pt x="10461" y="8197"/>
                  </a:lnTo>
                  <a:lnTo>
                    <a:pt x="10529" y="8174"/>
                  </a:lnTo>
                  <a:lnTo>
                    <a:pt x="10688" y="8174"/>
                  </a:lnTo>
                  <a:lnTo>
                    <a:pt x="10597" y="7835"/>
                  </a:lnTo>
                  <a:lnTo>
                    <a:pt x="10552" y="7631"/>
                  </a:lnTo>
                  <a:lnTo>
                    <a:pt x="10597" y="7563"/>
                  </a:lnTo>
                  <a:lnTo>
                    <a:pt x="10710" y="7427"/>
                  </a:lnTo>
                  <a:lnTo>
                    <a:pt x="10846" y="7155"/>
                  </a:lnTo>
                  <a:lnTo>
                    <a:pt x="11141" y="6725"/>
                  </a:lnTo>
                  <a:lnTo>
                    <a:pt x="11277" y="6521"/>
                  </a:lnTo>
                  <a:lnTo>
                    <a:pt x="11594" y="6182"/>
                  </a:lnTo>
                  <a:lnTo>
                    <a:pt x="11956" y="5774"/>
                  </a:lnTo>
                  <a:lnTo>
                    <a:pt x="12160" y="5548"/>
                  </a:lnTo>
                  <a:lnTo>
                    <a:pt x="12205" y="5140"/>
                  </a:lnTo>
                  <a:lnTo>
                    <a:pt x="12228" y="4710"/>
                  </a:lnTo>
                  <a:lnTo>
                    <a:pt x="12250" y="4370"/>
                  </a:lnTo>
                  <a:lnTo>
                    <a:pt x="12295" y="3985"/>
                  </a:lnTo>
                  <a:lnTo>
                    <a:pt x="12318" y="3646"/>
                  </a:lnTo>
                  <a:lnTo>
                    <a:pt x="12341" y="3419"/>
                  </a:lnTo>
                  <a:lnTo>
                    <a:pt x="12363" y="3057"/>
                  </a:lnTo>
                  <a:lnTo>
                    <a:pt x="12386" y="2989"/>
                  </a:lnTo>
                  <a:lnTo>
                    <a:pt x="12545" y="2740"/>
                  </a:lnTo>
                  <a:lnTo>
                    <a:pt x="12545" y="2695"/>
                  </a:lnTo>
                  <a:lnTo>
                    <a:pt x="12522" y="2650"/>
                  </a:lnTo>
                  <a:lnTo>
                    <a:pt x="12318" y="2423"/>
                  </a:lnTo>
                  <a:lnTo>
                    <a:pt x="12250" y="2378"/>
                  </a:lnTo>
                  <a:lnTo>
                    <a:pt x="12205" y="2242"/>
                  </a:lnTo>
                  <a:lnTo>
                    <a:pt x="12273" y="2174"/>
                  </a:lnTo>
                  <a:lnTo>
                    <a:pt x="12024" y="1789"/>
                  </a:lnTo>
                  <a:lnTo>
                    <a:pt x="11956" y="1744"/>
                  </a:lnTo>
                  <a:lnTo>
                    <a:pt x="11933" y="1699"/>
                  </a:lnTo>
                  <a:lnTo>
                    <a:pt x="11933" y="1631"/>
                  </a:lnTo>
                  <a:lnTo>
                    <a:pt x="11911" y="1359"/>
                  </a:lnTo>
                  <a:lnTo>
                    <a:pt x="11865" y="929"/>
                  </a:lnTo>
                  <a:lnTo>
                    <a:pt x="11775" y="431"/>
                  </a:lnTo>
                  <a:lnTo>
                    <a:pt x="11435" y="634"/>
                  </a:lnTo>
                  <a:lnTo>
                    <a:pt x="11163" y="770"/>
                  </a:lnTo>
                  <a:lnTo>
                    <a:pt x="11141" y="770"/>
                  </a:lnTo>
                  <a:lnTo>
                    <a:pt x="10892" y="521"/>
                  </a:lnTo>
                  <a:lnTo>
                    <a:pt x="10665" y="340"/>
                  </a:lnTo>
                  <a:lnTo>
                    <a:pt x="10575" y="272"/>
                  </a:lnTo>
                  <a:lnTo>
                    <a:pt x="10190" y="182"/>
                  </a:lnTo>
                  <a:lnTo>
                    <a:pt x="9782" y="91"/>
                  </a:lnTo>
                  <a:lnTo>
                    <a:pt x="937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6932975" y="4375650"/>
              <a:ext cx="1150" cy="1725"/>
            </a:xfrm>
            <a:custGeom>
              <a:rect b="b" l="l" r="r" t="t"/>
              <a:pathLst>
                <a:path extrusionOk="0" h="69" w="46">
                  <a:moveTo>
                    <a:pt x="0" y="1"/>
                  </a:moveTo>
                  <a:lnTo>
                    <a:pt x="0" y="24"/>
                  </a:lnTo>
                  <a:lnTo>
                    <a:pt x="0" y="46"/>
                  </a:lnTo>
                  <a:lnTo>
                    <a:pt x="0" y="69"/>
                  </a:lnTo>
                  <a:lnTo>
                    <a:pt x="46" y="69"/>
                  </a:lnTo>
                  <a:lnTo>
                    <a:pt x="46" y="46"/>
                  </a:lnTo>
                  <a:lnTo>
                    <a:pt x="46" y="24"/>
                  </a:lnTo>
                  <a:lnTo>
                    <a:pt x="23" y="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3651500" y="3500525"/>
              <a:ext cx="237200" cy="191925"/>
            </a:xfrm>
            <a:custGeom>
              <a:rect b="b" l="l" r="r" t="t"/>
              <a:pathLst>
                <a:path extrusionOk="0" h="7677" w="9488">
                  <a:moveTo>
                    <a:pt x="3623" y="7495"/>
                  </a:moveTo>
                  <a:lnTo>
                    <a:pt x="3555" y="7586"/>
                  </a:lnTo>
                  <a:lnTo>
                    <a:pt x="3600" y="7586"/>
                  </a:lnTo>
                  <a:lnTo>
                    <a:pt x="3668" y="7563"/>
                  </a:lnTo>
                  <a:lnTo>
                    <a:pt x="3691" y="7518"/>
                  </a:lnTo>
                  <a:lnTo>
                    <a:pt x="3646" y="7518"/>
                  </a:lnTo>
                  <a:lnTo>
                    <a:pt x="3623" y="7495"/>
                  </a:lnTo>
                  <a:close/>
                  <a:moveTo>
                    <a:pt x="2242" y="1"/>
                  </a:moveTo>
                  <a:lnTo>
                    <a:pt x="2174" y="23"/>
                  </a:lnTo>
                  <a:lnTo>
                    <a:pt x="2128" y="46"/>
                  </a:lnTo>
                  <a:lnTo>
                    <a:pt x="2038" y="91"/>
                  </a:lnTo>
                  <a:lnTo>
                    <a:pt x="1925" y="114"/>
                  </a:lnTo>
                  <a:lnTo>
                    <a:pt x="1789" y="114"/>
                  </a:lnTo>
                  <a:lnTo>
                    <a:pt x="1698" y="91"/>
                  </a:lnTo>
                  <a:lnTo>
                    <a:pt x="1585" y="114"/>
                  </a:lnTo>
                  <a:lnTo>
                    <a:pt x="1494" y="136"/>
                  </a:lnTo>
                  <a:lnTo>
                    <a:pt x="1381" y="182"/>
                  </a:lnTo>
                  <a:lnTo>
                    <a:pt x="1245" y="317"/>
                  </a:lnTo>
                  <a:lnTo>
                    <a:pt x="1200" y="317"/>
                  </a:lnTo>
                  <a:lnTo>
                    <a:pt x="1177" y="340"/>
                  </a:lnTo>
                  <a:lnTo>
                    <a:pt x="1132" y="680"/>
                  </a:lnTo>
                  <a:lnTo>
                    <a:pt x="1087" y="770"/>
                  </a:lnTo>
                  <a:lnTo>
                    <a:pt x="1019" y="906"/>
                  </a:lnTo>
                  <a:lnTo>
                    <a:pt x="860" y="1019"/>
                  </a:lnTo>
                  <a:lnTo>
                    <a:pt x="770" y="1087"/>
                  </a:lnTo>
                  <a:lnTo>
                    <a:pt x="770" y="1201"/>
                  </a:lnTo>
                  <a:lnTo>
                    <a:pt x="770" y="1359"/>
                  </a:lnTo>
                  <a:lnTo>
                    <a:pt x="770" y="1472"/>
                  </a:lnTo>
                  <a:lnTo>
                    <a:pt x="770" y="1540"/>
                  </a:lnTo>
                  <a:lnTo>
                    <a:pt x="747" y="1585"/>
                  </a:lnTo>
                  <a:lnTo>
                    <a:pt x="747" y="1608"/>
                  </a:lnTo>
                  <a:lnTo>
                    <a:pt x="747" y="1653"/>
                  </a:lnTo>
                  <a:lnTo>
                    <a:pt x="770" y="1676"/>
                  </a:lnTo>
                  <a:lnTo>
                    <a:pt x="793" y="1721"/>
                  </a:lnTo>
                  <a:lnTo>
                    <a:pt x="770" y="1744"/>
                  </a:lnTo>
                  <a:lnTo>
                    <a:pt x="725" y="1767"/>
                  </a:lnTo>
                  <a:lnTo>
                    <a:pt x="702" y="1812"/>
                  </a:lnTo>
                  <a:lnTo>
                    <a:pt x="657" y="1925"/>
                  </a:lnTo>
                  <a:lnTo>
                    <a:pt x="657" y="2016"/>
                  </a:lnTo>
                  <a:lnTo>
                    <a:pt x="770" y="2197"/>
                  </a:lnTo>
                  <a:lnTo>
                    <a:pt x="793" y="2197"/>
                  </a:lnTo>
                  <a:lnTo>
                    <a:pt x="815" y="2242"/>
                  </a:lnTo>
                  <a:lnTo>
                    <a:pt x="838" y="2265"/>
                  </a:lnTo>
                  <a:lnTo>
                    <a:pt x="838" y="2355"/>
                  </a:lnTo>
                  <a:lnTo>
                    <a:pt x="860" y="2446"/>
                  </a:lnTo>
                  <a:lnTo>
                    <a:pt x="860" y="2514"/>
                  </a:lnTo>
                  <a:lnTo>
                    <a:pt x="928" y="2604"/>
                  </a:lnTo>
                  <a:lnTo>
                    <a:pt x="928" y="2650"/>
                  </a:lnTo>
                  <a:lnTo>
                    <a:pt x="883" y="2786"/>
                  </a:lnTo>
                  <a:lnTo>
                    <a:pt x="860" y="2808"/>
                  </a:lnTo>
                  <a:lnTo>
                    <a:pt x="793" y="2786"/>
                  </a:lnTo>
                  <a:lnTo>
                    <a:pt x="770" y="2808"/>
                  </a:lnTo>
                  <a:lnTo>
                    <a:pt x="747" y="2853"/>
                  </a:lnTo>
                  <a:lnTo>
                    <a:pt x="725" y="2899"/>
                  </a:lnTo>
                  <a:lnTo>
                    <a:pt x="725" y="2921"/>
                  </a:lnTo>
                  <a:lnTo>
                    <a:pt x="770" y="3012"/>
                  </a:lnTo>
                  <a:lnTo>
                    <a:pt x="747" y="3125"/>
                  </a:lnTo>
                  <a:lnTo>
                    <a:pt x="702" y="3216"/>
                  </a:lnTo>
                  <a:lnTo>
                    <a:pt x="634" y="3238"/>
                  </a:lnTo>
                  <a:lnTo>
                    <a:pt x="589" y="3261"/>
                  </a:lnTo>
                  <a:lnTo>
                    <a:pt x="543" y="3284"/>
                  </a:lnTo>
                  <a:lnTo>
                    <a:pt x="521" y="3306"/>
                  </a:lnTo>
                  <a:lnTo>
                    <a:pt x="521" y="3397"/>
                  </a:lnTo>
                  <a:lnTo>
                    <a:pt x="430" y="3487"/>
                  </a:lnTo>
                  <a:lnTo>
                    <a:pt x="385" y="3533"/>
                  </a:lnTo>
                  <a:lnTo>
                    <a:pt x="362" y="3578"/>
                  </a:lnTo>
                  <a:lnTo>
                    <a:pt x="385" y="3669"/>
                  </a:lnTo>
                  <a:lnTo>
                    <a:pt x="340" y="3782"/>
                  </a:lnTo>
                  <a:lnTo>
                    <a:pt x="294" y="3872"/>
                  </a:lnTo>
                  <a:lnTo>
                    <a:pt x="181" y="3872"/>
                  </a:lnTo>
                  <a:lnTo>
                    <a:pt x="91" y="3895"/>
                  </a:lnTo>
                  <a:lnTo>
                    <a:pt x="45" y="4099"/>
                  </a:lnTo>
                  <a:lnTo>
                    <a:pt x="45" y="4235"/>
                  </a:lnTo>
                  <a:lnTo>
                    <a:pt x="45" y="4371"/>
                  </a:lnTo>
                  <a:lnTo>
                    <a:pt x="23" y="4438"/>
                  </a:lnTo>
                  <a:lnTo>
                    <a:pt x="23" y="4506"/>
                  </a:lnTo>
                  <a:lnTo>
                    <a:pt x="23" y="4688"/>
                  </a:lnTo>
                  <a:lnTo>
                    <a:pt x="0" y="4823"/>
                  </a:lnTo>
                  <a:lnTo>
                    <a:pt x="23" y="4869"/>
                  </a:lnTo>
                  <a:lnTo>
                    <a:pt x="45" y="4959"/>
                  </a:lnTo>
                  <a:lnTo>
                    <a:pt x="45" y="5027"/>
                  </a:lnTo>
                  <a:lnTo>
                    <a:pt x="68" y="5095"/>
                  </a:lnTo>
                  <a:lnTo>
                    <a:pt x="91" y="5140"/>
                  </a:lnTo>
                  <a:lnTo>
                    <a:pt x="91" y="5163"/>
                  </a:lnTo>
                  <a:lnTo>
                    <a:pt x="68" y="5186"/>
                  </a:lnTo>
                  <a:lnTo>
                    <a:pt x="68" y="5208"/>
                  </a:lnTo>
                  <a:lnTo>
                    <a:pt x="68" y="5412"/>
                  </a:lnTo>
                  <a:lnTo>
                    <a:pt x="68" y="5480"/>
                  </a:lnTo>
                  <a:lnTo>
                    <a:pt x="68" y="5503"/>
                  </a:lnTo>
                  <a:lnTo>
                    <a:pt x="45" y="5548"/>
                  </a:lnTo>
                  <a:lnTo>
                    <a:pt x="45" y="5639"/>
                  </a:lnTo>
                  <a:lnTo>
                    <a:pt x="68" y="5706"/>
                  </a:lnTo>
                  <a:lnTo>
                    <a:pt x="91" y="5752"/>
                  </a:lnTo>
                  <a:lnTo>
                    <a:pt x="68" y="5797"/>
                  </a:lnTo>
                  <a:lnTo>
                    <a:pt x="45" y="5842"/>
                  </a:lnTo>
                  <a:lnTo>
                    <a:pt x="23" y="5978"/>
                  </a:lnTo>
                  <a:lnTo>
                    <a:pt x="23" y="6023"/>
                  </a:lnTo>
                  <a:lnTo>
                    <a:pt x="91" y="6023"/>
                  </a:lnTo>
                  <a:lnTo>
                    <a:pt x="521" y="6001"/>
                  </a:lnTo>
                  <a:lnTo>
                    <a:pt x="611" y="5910"/>
                  </a:lnTo>
                  <a:lnTo>
                    <a:pt x="657" y="5888"/>
                  </a:lnTo>
                  <a:lnTo>
                    <a:pt x="838" y="5842"/>
                  </a:lnTo>
                  <a:lnTo>
                    <a:pt x="860" y="5865"/>
                  </a:lnTo>
                  <a:lnTo>
                    <a:pt x="702" y="5933"/>
                  </a:lnTo>
                  <a:lnTo>
                    <a:pt x="657" y="5956"/>
                  </a:lnTo>
                  <a:lnTo>
                    <a:pt x="611" y="5978"/>
                  </a:lnTo>
                  <a:lnTo>
                    <a:pt x="657" y="6001"/>
                  </a:lnTo>
                  <a:lnTo>
                    <a:pt x="1155" y="6001"/>
                  </a:lnTo>
                  <a:lnTo>
                    <a:pt x="1404" y="6046"/>
                  </a:lnTo>
                  <a:lnTo>
                    <a:pt x="1562" y="6137"/>
                  </a:lnTo>
                  <a:lnTo>
                    <a:pt x="1744" y="6295"/>
                  </a:lnTo>
                  <a:lnTo>
                    <a:pt x="1879" y="6476"/>
                  </a:lnTo>
                  <a:lnTo>
                    <a:pt x="1925" y="6499"/>
                  </a:lnTo>
                  <a:lnTo>
                    <a:pt x="1925" y="6544"/>
                  </a:lnTo>
                  <a:lnTo>
                    <a:pt x="1947" y="6612"/>
                  </a:lnTo>
                  <a:lnTo>
                    <a:pt x="1993" y="6635"/>
                  </a:lnTo>
                  <a:lnTo>
                    <a:pt x="2061" y="6612"/>
                  </a:lnTo>
                  <a:lnTo>
                    <a:pt x="2083" y="6567"/>
                  </a:lnTo>
                  <a:lnTo>
                    <a:pt x="2106" y="6544"/>
                  </a:lnTo>
                  <a:lnTo>
                    <a:pt x="2106" y="6589"/>
                  </a:lnTo>
                  <a:lnTo>
                    <a:pt x="2128" y="6612"/>
                  </a:lnTo>
                  <a:lnTo>
                    <a:pt x="2174" y="6612"/>
                  </a:lnTo>
                  <a:lnTo>
                    <a:pt x="2219" y="6635"/>
                  </a:lnTo>
                  <a:lnTo>
                    <a:pt x="2151" y="6657"/>
                  </a:lnTo>
                  <a:lnTo>
                    <a:pt x="2015" y="6657"/>
                  </a:lnTo>
                  <a:lnTo>
                    <a:pt x="2015" y="6680"/>
                  </a:lnTo>
                  <a:lnTo>
                    <a:pt x="2038" y="6725"/>
                  </a:lnTo>
                  <a:lnTo>
                    <a:pt x="2151" y="6793"/>
                  </a:lnTo>
                  <a:lnTo>
                    <a:pt x="2287" y="6725"/>
                  </a:lnTo>
                  <a:lnTo>
                    <a:pt x="2264" y="6771"/>
                  </a:lnTo>
                  <a:lnTo>
                    <a:pt x="2242" y="6816"/>
                  </a:lnTo>
                  <a:lnTo>
                    <a:pt x="2196" y="6816"/>
                  </a:lnTo>
                  <a:lnTo>
                    <a:pt x="2151" y="6839"/>
                  </a:lnTo>
                  <a:lnTo>
                    <a:pt x="2128" y="6906"/>
                  </a:lnTo>
                  <a:lnTo>
                    <a:pt x="2151" y="6952"/>
                  </a:lnTo>
                  <a:lnTo>
                    <a:pt x="2151" y="6974"/>
                  </a:lnTo>
                  <a:lnTo>
                    <a:pt x="2219" y="6997"/>
                  </a:lnTo>
                  <a:lnTo>
                    <a:pt x="2219" y="7020"/>
                  </a:lnTo>
                  <a:lnTo>
                    <a:pt x="2174" y="6997"/>
                  </a:lnTo>
                  <a:lnTo>
                    <a:pt x="2151" y="7020"/>
                  </a:lnTo>
                  <a:lnTo>
                    <a:pt x="2196" y="7156"/>
                  </a:lnTo>
                  <a:lnTo>
                    <a:pt x="2242" y="7246"/>
                  </a:lnTo>
                  <a:lnTo>
                    <a:pt x="2287" y="7314"/>
                  </a:lnTo>
                  <a:lnTo>
                    <a:pt x="2310" y="7382"/>
                  </a:lnTo>
                  <a:lnTo>
                    <a:pt x="2491" y="7540"/>
                  </a:lnTo>
                  <a:lnTo>
                    <a:pt x="2559" y="7586"/>
                  </a:lnTo>
                  <a:lnTo>
                    <a:pt x="2627" y="7631"/>
                  </a:lnTo>
                  <a:lnTo>
                    <a:pt x="2695" y="7676"/>
                  </a:lnTo>
                  <a:lnTo>
                    <a:pt x="2808" y="7676"/>
                  </a:lnTo>
                  <a:lnTo>
                    <a:pt x="2808" y="7608"/>
                  </a:lnTo>
                  <a:lnTo>
                    <a:pt x="2853" y="7563"/>
                  </a:lnTo>
                  <a:lnTo>
                    <a:pt x="2853" y="7608"/>
                  </a:lnTo>
                  <a:lnTo>
                    <a:pt x="2853" y="7631"/>
                  </a:lnTo>
                  <a:lnTo>
                    <a:pt x="2853" y="7654"/>
                  </a:lnTo>
                  <a:lnTo>
                    <a:pt x="2876" y="7654"/>
                  </a:lnTo>
                  <a:lnTo>
                    <a:pt x="3012" y="7631"/>
                  </a:lnTo>
                  <a:lnTo>
                    <a:pt x="3079" y="7631"/>
                  </a:lnTo>
                  <a:lnTo>
                    <a:pt x="3102" y="7518"/>
                  </a:lnTo>
                  <a:lnTo>
                    <a:pt x="3125" y="7540"/>
                  </a:lnTo>
                  <a:lnTo>
                    <a:pt x="3125" y="7608"/>
                  </a:lnTo>
                  <a:lnTo>
                    <a:pt x="3147" y="7631"/>
                  </a:lnTo>
                  <a:lnTo>
                    <a:pt x="3238" y="7631"/>
                  </a:lnTo>
                  <a:lnTo>
                    <a:pt x="3329" y="7608"/>
                  </a:lnTo>
                  <a:lnTo>
                    <a:pt x="3283" y="7540"/>
                  </a:lnTo>
                  <a:lnTo>
                    <a:pt x="3283" y="7427"/>
                  </a:lnTo>
                  <a:lnTo>
                    <a:pt x="3261" y="7382"/>
                  </a:lnTo>
                  <a:lnTo>
                    <a:pt x="3261" y="7337"/>
                  </a:lnTo>
                  <a:lnTo>
                    <a:pt x="3306" y="7382"/>
                  </a:lnTo>
                  <a:lnTo>
                    <a:pt x="3306" y="7495"/>
                  </a:lnTo>
                  <a:lnTo>
                    <a:pt x="3329" y="7563"/>
                  </a:lnTo>
                  <a:lnTo>
                    <a:pt x="3374" y="7586"/>
                  </a:lnTo>
                  <a:lnTo>
                    <a:pt x="3442" y="7586"/>
                  </a:lnTo>
                  <a:lnTo>
                    <a:pt x="3555" y="7495"/>
                  </a:lnTo>
                  <a:lnTo>
                    <a:pt x="3578" y="7427"/>
                  </a:lnTo>
                  <a:lnTo>
                    <a:pt x="3510" y="7359"/>
                  </a:lnTo>
                  <a:lnTo>
                    <a:pt x="3487" y="7337"/>
                  </a:lnTo>
                  <a:lnTo>
                    <a:pt x="3555" y="7359"/>
                  </a:lnTo>
                  <a:lnTo>
                    <a:pt x="3600" y="7427"/>
                  </a:lnTo>
                  <a:lnTo>
                    <a:pt x="3668" y="7473"/>
                  </a:lnTo>
                  <a:lnTo>
                    <a:pt x="3804" y="7473"/>
                  </a:lnTo>
                  <a:lnTo>
                    <a:pt x="3849" y="7427"/>
                  </a:lnTo>
                  <a:lnTo>
                    <a:pt x="3849" y="7382"/>
                  </a:lnTo>
                  <a:lnTo>
                    <a:pt x="3895" y="7450"/>
                  </a:lnTo>
                  <a:lnTo>
                    <a:pt x="3940" y="7495"/>
                  </a:lnTo>
                  <a:lnTo>
                    <a:pt x="4076" y="7495"/>
                  </a:lnTo>
                  <a:lnTo>
                    <a:pt x="4257" y="7473"/>
                  </a:lnTo>
                  <a:lnTo>
                    <a:pt x="4461" y="7473"/>
                  </a:lnTo>
                  <a:lnTo>
                    <a:pt x="4483" y="7382"/>
                  </a:lnTo>
                  <a:lnTo>
                    <a:pt x="4415" y="7178"/>
                  </a:lnTo>
                  <a:lnTo>
                    <a:pt x="4438" y="7178"/>
                  </a:lnTo>
                  <a:lnTo>
                    <a:pt x="4506" y="7246"/>
                  </a:lnTo>
                  <a:lnTo>
                    <a:pt x="4551" y="7269"/>
                  </a:lnTo>
                  <a:lnTo>
                    <a:pt x="4574" y="7314"/>
                  </a:lnTo>
                  <a:lnTo>
                    <a:pt x="4642" y="7337"/>
                  </a:lnTo>
                  <a:lnTo>
                    <a:pt x="4664" y="7314"/>
                  </a:lnTo>
                  <a:lnTo>
                    <a:pt x="4687" y="7246"/>
                  </a:lnTo>
                  <a:lnTo>
                    <a:pt x="4732" y="7178"/>
                  </a:lnTo>
                  <a:lnTo>
                    <a:pt x="4800" y="7065"/>
                  </a:lnTo>
                  <a:lnTo>
                    <a:pt x="4868" y="6952"/>
                  </a:lnTo>
                  <a:lnTo>
                    <a:pt x="4914" y="6748"/>
                  </a:lnTo>
                  <a:lnTo>
                    <a:pt x="4936" y="6612"/>
                  </a:lnTo>
                  <a:lnTo>
                    <a:pt x="4981" y="6499"/>
                  </a:lnTo>
                  <a:lnTo>
                    <a:pt x="5027" y="6386"/>
                  </a:lnTo>
                  <a:lnTo>
                    <a:pt x="5072" y="6318"/>
                  </a:lnTo>
                  <a:lnTo>
                    <a:pt x="5208" y="6182"/>
                  </a:lnTo>
                  <a:lnTo>
                    <a:pt x="5321" y="6069"/>
                  </a:lnTo>
                  <a:lnTo>
                    <a:pt x="5366" y="6023"/>
                  </a:lnTo>
                  <a:lnTo>
                    <a:pt x="5412" y="5978"/>
                  </a:lnTo>
                  <a:lnTo>
                    <a:pt x="5480" y="5956"/>
                  </a:lnTo>
                  <a:lnTo>
                    <a:pt x="5548" y="5888"/>
                  </a:lnTo>
                  <a:lnTo>
                    <a:pt x="5593" y="5797"/>
                  </a:lnTo>
                  <a:lnTo>
                    <a:pt x="5638" y="5706"/>
                  </a:lnTo>
                  <a:lnTo>
                    <a:pt x="5683" y="5706"/>
                  </a:lnTo>
                  <a:lnTo>
                    <a:pt x="5729" y="5684"/>
                  </a:lnTo>
                  <a:lnTo>
                    <a:pt x="5842" y="5593"/>
                  </a:lnTo>
                  <a:lnTo>
                    <a:pt x="5932" y="5525"/>
                  </a:lnTo>
                  <a:lnTo>
                    <a:pt x="5955" y="5548"/>
                  </a:lnTo>
                  <a:lnTo>
                    <a:pt x="5978" y="5593"/>
                  </a:lnTo>
                  <a:lnTo>
                    <a:pt x="5978" y="5616"/>
                  </a:lnTo>
                  <a:lnTo>
                    <a:pt x="6204" y="5616"/>
                  </a:lnTo>
                  <a:lnTo>
                    <a:pt x="6227" y="5571"/>
                  </a:lnTo>
                  <a:lnTo>
                    <a:pt x="6272" y="5503"/>
                  </a:lnTo>
                  <a:lnTo>
                    <a:pt x="6272" y="5480"/>
                  </a:lnTo>
                  <a:lnTo>
                    <a:pt x="6295" y="5480"/>
                  </a:lnTo>
                  <a:lnTo>
                    <a:pt x="6408" y="5525"/>
                  </a:lnTo>
                  <a:lnTo>
                    <a:pt x="6499" y="5616"/>
                  </a:lnTo>
                  <a:lnTo>
                    <a:pt x="6589" y="5706"/>
                  </a:lnTo>
                  <a:lnTo>
                    <a:pt x="6612" y="5729"/>
                  </a:lnTo>
                  <a:lnTo>
                    <a:pt x="6634" y="5774"/>
                  </a:lnTo>
                  <a:lnTo>
                    <a:pt x="6680" y="5910"/>
                  </a:lnTo>
                  <a:lnTo>
                    <a:pt x="6702" y="5956"/>
                  </a:lnTo>
                  <a:lnTo>
                    <a:pt x="6748" y="5978"/>
                  </a:lnTo>
                  <a:lnTo>
                    <a:pt x="6793" y="5956"/>
                  </a:lnTo>
                  <a:lnTo>
                    <a:pt x="6883" y="5933"/>
                  </a:lnTo>
                  <a:lnTo>
                    <a:pt x="6929" y="5888"/>
                  </a:lnTo>
                  <a:lnTo>
                    <a:pt x="6997" y="5842"/>
                  </a:lnTo>
                  <a:lnTo>
                    <a:pt x="7042" y="5797"/>
                  </a:lnTo>
                  <a:lnTo>
                    <a:pt x="7042" y="5774"/>
                  </a:lnTo>
                  <a:lnTo>
                    <a:pt x="7065" y="5639"/>
                  </a:lnTo>
                  <a:lnTo>
                    <a:pt x="7065" y="5616"/>
                  </a:lnTo>
                  <a:lnTo>
                    <a:pt x="7132" y="5571"/>
                  </a:lnTo>
                  <a:lnTo>
                    <a:pt x="7246" y="5480"/>
                  </a:lnTo>
                  <a:lnTo>
                    <a:pt x="7291" y="5435"/>
                  </a:lnTo>
                  <a:lnTo>
                    <a:pt x="7291" y="5412"/>
                  </a:lnTo>
                  <a:lnTo>
                    <a:pt x="7246" y="5367"/>
                  </a:lnTo>
                  <a:lnTo>
                    <a:pt x="7223" y="5299"/>
                  </a:lnTo>
                  <a:lnTo>
                    <a:pt x="7268" y="5254"/>
                  </a:lnTo>
                  <a:lnTo>
                    <a:pt x="7291" y="5208"/>
                  </a:lnTo>
                  <a:lnTo>
                    <a:pt x="7427" y="5050"/>
                  </a:lnTo>
                  <a:lnTo>
                    <a:pt x="7427" y="5005"/>
                  </a:lnTo>
                  <a:lnTo>
                    <a:pt x="7427" y="4937"/>
                  </a:lnTo>
                  <a:lnTo>
                    <a:pt x="7540" y="4778"/>
                  </a:lnTo>
                  <a:lnTo>
                    <a:pt x="7585" y="4552"/>
                  </a:lnTo>
                  <a:lnTo>
                    <a:pt x="7585" y="4506"/>
                  </a:lnTo>
                  <a:lnTo>
                    <a:pt x="7653" y="4393"/>
                  </a:lnTo>
                  <a:lnTo>
                    <a:pt x="7721" y="4257"/>
                  </a:lnTo>
                  <a:lnTo>
                    <a:pt x="7880" y="4235"/>
                  </a:lnTo>
                  <a:lnTo>
                    <a:pt x="7925" y="4189"/>
                  </a:lnTo>
                  <a:lnTo>
                    <a:pt x="7993" y="4144"/>
                  </a:lnTo>
                  <a:lnTo>
                    <a:pt x="8038" y="4076"/>
                  </a:lnTo>
                  <a:lnTo>
                    <a:pt x="8038" y="4031"/>
                  </a:lnTo>
                  <a:lnTo>
                    <a:pt x="8061" y="3918"/>
                  </a:lnTo>
                  <a:lnTo>
                    <a:pt x="8083" y="3804"/>
                  </a:lnTo>
                  <a:lnTo>
                    <a:pt x="8106" y="3691"/>
                  </a:lnTo>
                  <a:lnTo>
                    <a:pt x="8151" y="3601"/>
                  </a:lnTo>
                  <a:lnTo>
                    <a:pt x="8219" y="3533"/>
                  </a:lnTo>
                  <a:lnTo>
                    <a:pt x="8333" y="3510"/>
                  </a:lnTo>
                  <a:lnTo>
                    <a:pt x="8355" y="3487"/>
                  </a:lnTo>
                  <a:lnTo>
                    <a:pt x="8378" y="3420"/>
                  </a:lnTo>
                  <a:lnTo>
                    <a:pt x="8400" y="3284"/>
                  </a:lnTo>
                  <a:lnTo>
                    <a:pt x="8400" y="3193"/>
                  </a:lnTo>
                  <a:lnTo>
                    <a:pt x="8400" y="3170"/>
                  </a:lnTo>
                  <a:lnTo>
                    <a:pt x="8423" y="3103"/>
                  </a:lnTo>
                  <a:lnTo>
                    <a:pt x="8536" y="2989"/>
                  </a:lnTo>
                  <a:lnTo>
                    <a:pt x="8582" y="2831"/>
                  </a:lnTo>
                  <a:lnTo>
                    <a:pt x="8627" y="2650"/>
                  </a:lnTo>
                  <a:lnTo>
                    <a:pt x="8763" y="2423"/>
                  </a:lnTo>
                  <a:lnTo>
                    <a:pt x="8921" y="2219"/>
                  </a:lnTo>
                  <a:lnTo>
                    <a:pt x="8989" y="2152"/>
                  </a:lnTo>
                  <a:lnTo>
                    <a:pt x="9034" y="2129"/>
                  </a:lnTo>
                  <a:lnTo>
                    <a:pt x="9102" y="2129"/>
                  </a:lnTo>
                  <a:lnTo>
                    <a:pt x="9148" y="2106"/>
                  </a:lnTo>
                  <a:lnTo>
                    <a:pt x="9329" y="2016"/>
                  </a:lnTo>
                  <a:lnTo>
                    <a:pt x="9397" y="1970"/>
                  </a:lnTo>
                  <a:lnTo>
                    <a:pt x="9442" y="1925"/>
                  </a:lnTo>
                  <a:lnTo>
                    <a:pt x="9465" y="1902"/>
                  </a:lnTo>
                  <a:lnTo>
                    <a:pt x="9465" y="1857"/>
                  </a:lnTo>
                  <a:lnTo>
                    <a:pt x="9442" y="1744"/>
                  </a:lnTo>
                  <a:lnTo>
                    <a:pt x="9465" y="1653"/>
                  </a:lnTo>
                  <a:lnTo>
                    <a:pt x="9487" y="1540"/>
                  </a:lnTo>
                  <a:lnTo>
                    <a:pt x="9487" y="1427"/>
                  </a:lnTo>
                  <a:lnTo>
                    <a:pt x="9487" y="1404"/>
                  </a:lnTo>
                  <a:lnTo>
                    <a:pt x="9465" y="1359"/>
                  </a:lnTo>
                  <a:lnTo>
                    <a:pt x="9465" y="1336"/>
                  </a:lnTo>
                  <a:lnTo>
                    <a:pt x="9419" y="1291"/>
                  </a:lnTo>
                  <a:lnTo>
                    <a:pt x="9329" y="1246"/>
                  </a:lnTo>
                  <a:lnTo>
                    <a:pt x="9216" y="1246"/>
                  </a:lnTo>
                  <a:lnTo>
                    <a:pt x="9148" y="1223"/>
                  </a:lnTo>
                  <a:lnTo>
                    <a:pt x="9148" y="1155"/>
                  </a:lnTo>
                  <a:lnTo>
                    <a:pt x="9148" y="1133"/>
                  </a:lnTo>
                  <a:lnTo>
                    <a:pt x="9125" y="1110"/>
                  </a:lnTo>
                  <a:lnTo>
                    <a:pt x="9125" y="1019"/>
                  </a:lnTo>
                  <a:lnTo>
                    <a:pt x="9057" y="657"/>
                  </a:lnTo>
                  <a:lnTo>
                    <a:pt x="8944" y="499"/>
                  </a:lnTo>
                  <a:lnTo>
                    <a:pt x="8808" y="317"/>
                  </a:lnTo>
                  <a:lnTo>
                    <a:pt x="8695" y="136"/>
                  </a:lnTo>
                  <a:lnTo>
                    <a:pt x="8536" y="136"/>
                  </a:lnTo>
                  <a:lnTo>
                    <a:pt x="8468" y="159"/>
                  </a:lnTo>
                  <a:lnTo>
                    <a:pt x="8355" y="250"/>
                  </a:lnTo>
                  <a:lnTo>
                    <a:pt x="8242" y="272"/>
                  </a:lnTo>
                  <a:lnTo>
                    <a:pt x="8106" y="340"/>
                  </a:lnTo>
                  <a:lnTo>
                    <a:pt x="8016" y="408"/>
                  </a:lnTo>
                  <a:lnTo>
                    <a:pt x="7925" y="453"/>
                  </a:lnTo>
                  <a:lnTo>
                    <a:pt x="7812" y="567"/>
                  </a:lnTo>
                  <a:lnTo>
                    <a:pt x="7766" y="634"/>
                  </a:lnTo>
                  <a:lnTo>
                    <a:pt x="7653" y="657"/>
                  </a:lnTo>
                  <a:lnTo>
                    <a:pt x="7495" y="634"/>
                  </a:lnTo>
                  <a:lnTo>
                    <a:pt x="7404" y="567"/>
                  </a:lnTo>
                  <a:lnTo>
                    <a:pt x="7155" y="476"/>
                  </a:lnTo>
                  <a:lnTo>
                    <a:pt x="7019" y="431"/>
                  </a:lnTo>
                  <a:lnTo>
                    <a:pt x="6951" y="431"/>
                  </a:lnTo>
                  <a:lnTo>
                    <a:pt x="6589" y="408"/>
                  </a:lnTo>
                  <a:lnTo>
                    <a:pt x="6204" y="453"/>
                  </a:lnTo>
                  <a:lnTo>
                    <a:pt x="6000" y="476"/>
                  </a:lnTo>
                  <a:lnTo>
                    <a:pt x="5978" y="499"/>
                  </a:lnTo>
                  <a:lnTo>
                    <a:pt x="5865" y="544"/>
                  </a:lnTo>
                  <a:lnTo>
                    <a:pt x="5774" y="612"/>
                  </a:lnTo>
                  <a:lnTo>
                    <a:pt x="5525" y="861"/>
                  </a:lnTo>
                  <a:lnTo>
                    <a:pt x="5185" y="861"/>
                  </a:lnTo>
                  <a:lnTo>
                    <a:pt x="4981" y="838"/>
                  </a:lnTo>
                  <a:lnTo>
                    <a:pt x="4823" y="793"/>
                  </a:lnTo>
                  <a:lnTo>
                    <a:pt x="4597" y="657"/>
                  </a:lnTo>
                  <a:lnTo>
                    <a:pt x="4302" y="476"/>
                  </a:lnTo>
                  <a:lnTo>
                    <a:pt x="4189" y="453"/>
                  </a:lnTo>
                  <a:lnTo>
                    <a:pt x="4098" y="431"/>
                  </a:lnTo>
                  <a:lnTo>
                    <a:pt x="4053" y="431"/>
                  </a:lnTo>
                  <a:lnTo>
                    <a:pt x="3713" y="634"/>
                  </a:lnTo>
                  <a:lnTo>
                    <a:pt x="3646" y="612"/>
                  </a:lnTo>
                  <a:lnTo>
                    <a:pt x="3578" y="634"/>
                  </a:lnTo>
                  <a:lnTo>
                    <a:pt x="3532" y="680"/>
                  </a:lnTo>
                  <a:lnTo>
                    <a:pt x="3487" y="725"/>
                  </a:lnTo>
                  <a:lnTo>
                    <a:pt x="3442" y="725"/>
                  </a:lnTo>
                  <a:lnTo>
                    <a:pt x="3396" y="702"/>
                  </a:lnTo>
                  <a:lnTo>
                    <a:pt x="3329" y="680"/>
                  </a:lnTo>
                  <a:lnTo>
                    <a:pt x="3283" y="634"/>
                  </a:lnTo>
                  <a:lnTo>
                    <a:pt x="3147" y="408"/>
                  </a:lnTo>
                  <a:lnTo>
                    <a:pt x="3102" y="385"/>
                  </a:lnTo>
                  <a:lnTo>
                    <a:pt x="3057" y="317"/>
                  </a:lnTo>
                  <a:lnTo>
                    <a:pt x="2944" y="227"/>
                  </a:lnTo>
                  <a:lnTo>
                    <a:pt x="2876" y="182"/>
                  </a:lnTo>
                  <a:lnTo>
                    <a:pt x="2830" y="159"/>
                  </a:lnTo>
                  <a:lnTo>
                    <a:pt x="2785" y="182"/>
                  </a:lnTo>
                  <a:lnTo>
                    <a:pt x="2513" y="91"/>
                  </a:lnTo>
                  <a:lnTo>
                    <a:pt x="224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1857625" y="3477325"/>
              <a:ext cx="89475" cy="86625"/>
            </a:xfrm>
            <a:custGeom>
              <a:rect b="b" l="l" r="r" t="t"/>
              <a:pathLst>
                <a:path extrusionOk="0" h="3465" w="3579">
                  <a:moveTo>
                    <a:pt x="3374" y="0"/>
                  </a:moveTo>
                  <a:lnTo>
                    <a:pt x="3284" y="45"/>
                  </a:lnTo>
                  <a:lnTo>
                    <a:pt x="3238" y="91"/>
                  </a:lnTo>
                  <a:lnTo>
                    <a:pt x="3193" y="113"/>
                  </a:lnTo>
                  <a:lnTo>
                    <a:pt x="3171" y="113"/>
                  </a:lnTo>
                  <a:lnTo>
                    <a:pt x="3103" y="136"/>
                  </a:lnTo>
                  <a:lnTo>
                    <a:pt x="3012" y="181"/>
                  </a:lnTo>
                  <a:lnTo>
                    <a:pt x="2921" y="204"/>
                  </a:lnTo>
                  <a:lnTo>
                    <a:pt x="2854" y="181"/>
                  </a:lnTo>
                  <a:lnTo>
                    <a:pt x="2831" y="204"/>
                  </a:lnTo>
                  <a:lnTo>
                    <a:pt x="2831" y="227"/>
                  </a:lnTo>
                  <a:lnTo>
                    <a:pt x="2808" y="227"/>
                  </a:lnTo>
                  <a:lnTo>
                    <a:pt x="2786" y="249"/>
                  </a:lnTo>
                  <a:lnTo>
                    <a:pt x="2763" y="249"/>
                  </a:lnTo>
                  <a:lnTo>
                    <a:pt x="2718" y="227"/>
                  </a:lnTo>
                  <a:lnTo>
                    <a:pt x="2695" y="227"/>
                  </a:lnTo>
                  <a:lnTo>
                    <a:pt x="2695" y="272"/>
                  </a:lnTo>
                  <a:lnTo>
                    <a:pt x="2672" y="272"/>
                  </a:lnTo>
                  <a:lnTo>
                    <a:pt x="2627" y="249"/>
                  </a:lnTo>
                  <a:lnTo>
                    <a:pt x="2604" y="272"/>
                  </a:lnTo>
                  <a:lnTo>
                    <a:pt x="2537" y="317"/>
                  </a:lnTo>
                  <a:lnTo>
                    <a:pt x="2491" y="317"/>
                  </a:lnTo>
                  <a:lnTo>
                    <a:pt x="2401" y="295"/>
                  </a:lnTo>
                  <a:lnTo>
                    <a:pt x="2333" y="249"/>
                  </a:lnTo>
                  <a:lnTo>
                    <a:pt x="2287" y="181"/>
                  </a:lnTo>
                  <a:lnTo>
                    <a:pt x="2220" y="181"/>
                  </a:lnTo>
                  <a:lnTo>
                    <a:pt x="2129" y="227"/>
                  </a:lnTo>
                  <a:lnTo>
                    <a:pt x="2084" y="272"/>
                  </a:lnTo>
                  <a:lnTo>
                    <a:pt x="2084" y="295"/>
                  </a:lnTo>
                  <a:lnTo>
                    <a:pt x="2084" y="340"/>
                  </a:lnTo>
                  <a:lnTo>
                    <a:pt x="2061" y="362"/>
                  </a:lnTo>
                  <a:lnTo>
                    <a:pt x="2016" y="362"/>
                  </a:lnTo>
                  <a:lnTo>
                    <a:pt x="1993" y="408"/>
                  </a:lnTo>
                  <a:lnTo>
                    <a:pt x="1970" y="476"/>
                  </a:lnTo>
                  <a:lnTo>
                    <a:pt x="1948" y="521"/>
                  </a:lnTo>
                  <a:lnTo>
                    <a:pt x="1970" y="544"/>
                  </a:lnTo>
                  <a:lnTo>
                    <a:pt x="1948" y="566"/>
                  </a:lnTo>
                  <a:lnTo>
                    <a:pt x="1880" y="589"/>
                  </a:lnTo>
                  <a:lnTo>
                    <a:pt x="1812" y="657"/>
                  </a:lnTo>
                  <a:lnTo>
                    <a:pt x="1744" y="747"/>
                  </a:lnTo>
                  <a:lnTo>
                    <a:pt x="1653" y="815"/>
                  </a:lnTo>
                  <a:lnTo>
                    <a:pt x="1563" y="838"/>
                  </a:lnTo>
                  <a:lnTo>
                    <a:pt x="1540" y="883"/>
                  </a:lnTo>
                  <a:lnTo>
                    <a:pt x="1540" y="929"/>
                  </a:lnTo>
                  <a:lnTo>
                    <a:pt x="1540" y="951"/>
                  </a:lnTo>
                  <a:lnTo>
                    <a:pt x="1495" y="951"/>
                  </a:lnTo>
                  <a:lnTo>
                    <a:pt x="1336" y="861"/>
                  </a:lnTo>
                  <a:lnTo>
                    <a:pt x="1291" y="793"/>
                  </a:lnTo>
                  <a:lnTo>
                    <a:pt x="1246" y="793"/>
                  </a:lnTo>
                  <a:lnTo>
                    <a:pt x="1201" y="838"/>
                  </a:lnTo>
                  <a:lnTo>
                    <a:pt x="1133" y="906"/>
                  </a:lnTo>
                  <a:lnTo>
                    <a:pt x="1065" y="1019"/>
                  </a:lnTo>
                  <a:lnTo>
                    <a:pt x="725" y="1019"/>
                  </a:lnTo>
                  <a:lnTo>
                    <a:pt x="725" y="1042"/>
                  </a:lnTo>
                  <a:lnTo>
                    <a:pt x="702" y="1064"/>
                  </a:lnTo>
                  <a:lnTo>
                    <a:pt x="702" y="1132"/>
                  </a:lnTo>
                  <a:lnTo>
                    <a:pt x="748" y="1313"/>
                  </a:lnTo>
                  <a:lnTo>
                    <a:pt x="748" y="1381"/>
                  </a:lnTo>
                  <a:lnTo>
                    <a:pt x="748" y="1404"/>
                  </a:lnTo>
                  <a:lnTo>
                    <a:pt x="680" y="1427"/>
                  </a:lnTo>
                  <a:lnTo>
                    <a:pt x="635" y="1427"/>
                  </a:lnTo>
                  <a:lnTo>
                    <a:pt x="589" y="1472"/>
                  </a:lnTo>
                  <a:lnTo>
                    <a:pt x="589" y="1495"/>
                  </a:lnTo>
                  <a:lnTo>
                    <a:pt x="567" y="1540"/>
                  </a:lnTo>
                  <a:lnTo>
                    <a:pt x="567" y="1608"/>
                  </a:lnTo>
                  <a:lnTo>
                    <a:pt x="521" y="1630"/>
                  </a:lnTo>
                  <a:lnTo>
                    <a:pt x="476" y="1653"/>
                  </a:lnTo>
                  <a:lnTo>
                    <a:pt x="250" y="1653"/>
                  </a:lnTo>
                  <a:lnTo>
                    <a:pt x="250" y="1676"/>
                  </a:lnTo>
                  <a:lnTo>
                    <a:pt x="204" y="1698"/>
                  </a:lnTo>
                  <a:lnTo>
                    <a:pt x="182" y="1698"/>
                  </a:lnTo>
                  <a:lnTo>
                    <a:pt x="136" y="1653"/>
                  </a:lnTo>
                  <a:lnTo>
                    <a:pt x="91" y="1608"/>
                  </a:lnTo>
                  <a:lnTo>
                    <a:pt x="68" y="1608"/>
                  </a:lnTo>
                  <a:lnTo>
                    <a:pt x="1" y="1676"/>
                  </a:lnTo>
                  <a:lnTo>
                    <a:pt x="1" y="1721"/>
                  </a:lnTo>
                  <a:lnTo>
                    <a:pt x="159" y="1834"/>
                  </a:lnTo>
                  <a:lnTo>
                    <a:pt x="385" y="2038"/>
                  </a:lnTo>
                  <a:lnTo>
                    <a:pt x="431" y="2106"/>
                  </a:lnTo>
                  <a:lnTo>
                    <a:pt x="635" y="2242"/>
                  </a:lnTo>
                  <a:lnTo>
                    <a:pt x="725" y="2332"/>
                  </a:lnTo>
                  <a:lnTo>
                    <a:pt x="793" y="2468"/>
                  </a:lnTo>
                  <a:lnTo>
                    <a:pt x="952" y="2672"/>
                  </a:lnTo>
                  <a:lnTo>
                    <a:pt x="1359" y="2989"/>
                  </a:lnTo>
                  <a:lnTo>
                    <a:pt x="1450" y="3102"/>
                  </a:lnTo>
                  <a:lnTo>
                    <a:pt x="1518" y="3193"/>
                  </a:lnTo>
                  <a:lnTo>
                    <a:pt x="1518" y="3215"/>
                  </a:lnTo>
                  <a:lnTo>
                    <a:pt x="1540" y="3193"/>
                  </a:lnTo>
                  <a:lnTo>
                    <a:pt x="1563" y="3193"/>
                  </a:lnTo>
                  <a:lnTo>
                    <a:pt x="1563" y="3170"/>
                  </a:lnTo>
                  <a:lnTo>
                    <a:pt x="1586" y="3125"/>
                  </a:lnTo>
                  <a:lnTo>
                    <a:pt x="1608" y="3102"/>
                  </a:lnTo>
                  <a:lnTo>
                    <a:pt x="1653" y="3102"/>
                  </a:lnTo>
                  <a:lnTo>
                    <a:pt x="1676" y="3125"/>
                  </a:lnTo>
                  <a:lnTo>
                    <a:pt x="1812" y="3170"/>
                  </a:lnTo>
                  <a:lnTo>
                    <a:pt x="1970" y="3215"/>
                  </a:lnTo>
                  <a:lnTo>
                    <a:pt x="2174" y="3306"/>
                  </a:lnTo>
                  <a:lnTo>
                    <a:pt x="2265" y="3261"/>
                  </a:lnTo>
                  <a:lnTo>
                    <a:pt x="2355" y="3215"/>
                  </a:lnTo>
                  <a:lnTo>
                    <a:pt x="2401" y="3215"/>
                  </a:lnTo>
                  <a:lnTo>
                    <a:pt x="2514" y="3261"/>
                  </a:lnTo>
                  <a:lnTo>
                    <a:pt x="2582" y="3283"/>
                  </a:lnTo>
                  <a:lnTo>
                    <a:pt x="2627" y="3283"/>
                  </a:lnTo>
                  <a:lnTo>
                    <a:pt x="2695" y="3329"/>
                  </a:lnTo>
                  <a:lnTo>
                    <a:pt x="2740" y="3374"/>
                  </a:lnTo>
                  <a:lnTo>
                    <a:pt x="2740" y="3419"/>
                  </a:lnTo>
                  <a:lnTo>
                    <a:pt x="2763" y="3442"/>
                  </a:lnTo>
                  <a:lnTo>
                    <a:pt x="2831" y="3442"/>
                  </a:lnTo>
                  <a:lnTo>
                    <a:pt x="2967" y="3464"/>
                  </a:lnTo>
                  <a:lnTo>
                    <a:pt x="3057" y="3464"/>
                  </a:lnTo>
                  <a:lnTo>
                    <a:pt x="3125" y="3419"/>
                  </a:lnTo>
                  <a:lnTo>
                    <a:pt x="3171" y="3397"/>
                  </a:lnTo>
                  <a:lnTo>
                    <a:pt x="3193" y="3329"/>
                  </a:lnTo>
                  <a:lnTo>
                    <a:pt x="3125" y="3306"/>
                  </a:lnTo>
                  <a:lnTo>
                    <a:pt x="3103" y="3238"/>
                  </a:lnTo>
                  <a:lnTo>
                    <a:pt x="3035" y="3147"/>
                  </a:lnTo>
                  <a:lnTo>
                    <a:pt x="3012" y="3012"/>
                  </a:lnTo>
                  <a:lnTo>
                    <a:pt x="3012" y="2966"/>
                  </a:lnTo>
                  <a:lnTo>
                    <a:pt x="3035" y="2921"/>
                  </a:lnTo>
                  <a:lnTo>
                    <a:pt x="3080" y="2853"/>
                  </a:lnTo>
                  <a:lnTo>
                    <a:pt x="3103" y="2808"/>
                  </a:lnTo>
                  <a:lnTo>
                    <a:pt x="3193" y="2740"/>
                  </a:lnTo>
                  <a:lnTo>
                    <a:pt x="3171" y="2672"/>
                  </a:lnTo>
                  <a:lnTo>
                    <a:pt x="3148" y="2581"/>
                  </a:lnTo>
                  <a:lnTo>
                    <a:pt x="3103" y="2604"/>
                  </a:lnTo>
                  <a:lnTo>
                    <a:pt x="3080" y="2581"/>
                  </a:lnTo>
                  <a:lnTo>
                    <a:pt x="3035" y="2559"/>
                  </a:lnTo>
                  <a:lnTo>
                    <a:pt x="3057" y="2536"/>
                  </a:lnTo>
                  <a:lnTo>
                    <a:pt x="3080" y="2513"/>
                  </a:lnTo>
                  <a:lnTo>
                    <a:pt x="3080" y="2468"/>
                  </a:lnTo>
                  <a:lnTo>
                    <a:pt x="3103" y="2400"/>
                  </a:lnTo>
                  <a:lnTo>
                    <a:pt x="3125" y="2400"/>
                  </a:lnTo>
                  <a:lnTo>
                    <a:pt x="3148" y="2423"/>
                  </a:lnTo>
                  <a:lnTo>
                    <a:pt x="3171" y="2423"/>
                  </a:lnTo>
                  <a:lnTo>
                    <a:pt x="3171" y="2264"/>
                  </a:lnTo>
                  <a:lnTo>
                    <a:pt x="3193" y="2219"/>
                  </a:lnTo>
                  <a:lnTo>
                    <a:pt x="3171" y="2174"/>
                  </a:lnTo>
                  <a:lnTo>
                    <a:pt x="3125" y="2129"/>
                  </a:lnTo>
                  <a:lnTo>
                    <a:pt x="3103" y="2038"/>
                  </a:lnTo>
                  <a:lnTo>
                    <a:pt x="3125" y="2015"/>
                  </a:lnTo>
                  <a:lnTo>
                    <a:pt x="3171" y="1993"/>
                  </a:lnTo>
                  <a:lnTo>
                    <a:pt x="3216" y="1947"/>
                  </a:lnTo>
                  <a:lnTo>
                    <a:pt x="3238" y="1879"/>
                  </a:lnTo>
                  <a:lnTo>
                    <a:pt x="3238" y="1902"/>
                  </a:lnTo>
                  <a:lnTo>
                    <a:pt x="3238" y="1993"/>
                  </a:lnTo>
                  <a:lnTo>
                    <a:pt x="3216" y="2038"/>
                  </a:lnTo>
                  <a:lnTo>
                    <a:pt x="3193" y="2083"/>
                  </a:lnTo>
                  <a:lnTo>
                    <a:pt x="3238" y="2129"/>
                  </a:lnTo>
                  <a:lnTo>
                    <a:pt x="3306" y="2129"/>
                  </a:lnTo>
                  <a:lnTo>
                    <a:pt x="3284" y="2038"/>
                  </a:lnTo>
                  <a:lnTo>
                    <a:pt x="3261" y="1970"/>
                  </a:lnTo>
                  <a:lnTo>
                    <a:pt x="3284" y="1698"/>
                  </a:lnTo>
                  <a:lnTo>
                    <a:pt x="3261" y="1381"/>
                  </a:lnTo>
                  <a:lnTo>
                    <a:pt x="3306" y="1042"/>
                  </a:lnTo>
                  <a:lnTo>
                    <a:pt x="3374" y="838"/>
                  </a:lnTo>
                  <a:lnTo>
                    <a:pt x="3420" y="793"/>
                  </a:lnTo>
                  <a:lnTo>
                    <a:pt x="3488" y="702"/>
                  </a:lnTo>
                  <a:lnTo>
                    <a:pt x="3533" y="612"/>
                  </a:lnTo>
                  <a:lnTo>
                    <a:pt x="3555" y="544"/>
                  </a:lnTo>
                  <a:lnTo>
                    <a:pt x="3465" y="227"/>
                  </a:lnTo>
                  <a:lnTo>
                    <a:pt x="3442" y="204"/>
                  </a:lnTo>
                  <a:lnTo>
                    <a:pt x="3397" y="204"/>
                  </a:lnTo>
                  <a:lnTo>
                    <a:pt x="3374" y="159"/>
                  </a:lnTo>
                  <a:lnTo>
                    <a:pt x="3397" y="113"/>
                  </a:lnTo>
                  <a:lnTo>
                    <a:pt x="3420" y="91"/>
                  </a:lnTo>
                  <a:lnTo>
                    <a:pt x="3465" y="113"/>
                  </a:lnTo>
                  <a:lnTo>
                    <a:pt x="3465" y="181"/>
                  </a:lnTo>
                  <a:lnTo>
                    <a:pt x="3488" y="159"/>
                  </a:lnTo>
                  <a:lnTo>
                    <a:pt x="3533" y="68"/>
                  </a:lnTo>
                  <a:lnTo>
                    <a:pt x="3555" y="45"/>
                  </a:lnTo>
                  <a:lnTo>
                    <a:pt x="3578" y="23"/>
                  </a:lnTo>
                  <a:lnTo>
                    <a:pt x="337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3665075" y="2516700"/>
              <a:ext cx="76450" cy="92875"/>
            </a:xfrm>
            <a:custGeom>
              <a:rect b="b" l="l" r="r" t="t"/>
              <a:pathLst>
                <a:path extrusionOk="0" h="3715" w="3058">
                  <a:moveTo>
                    <a:pt x="2695" y="1"/>
                  </a:moveTo>
                  <a:lnTo>
                    <a:pt x="2627" y="23"/>
                  </a:lnTo>
                  <a:lnTo>
                    <a:pt x="2604" y="69"/>
                  </a:lnTo>
                  <a:lnTo>
                    <a:pt x="2672" y="69"/>
                  </a:lnTo>
                  <a:lnTo>
                    <a:pt x="2740" y="1"/>
                  </a:lnTo>
                  <a:close/>
                  <a:moveTo>
                    <a:pt x="2333" y="159"/>
                  </a:moveTo>
                  <a:lnTo>
                    <a:pt x="2242" y="182"/>
                  </a:lnTo>
                  <a:lnTo>
                    <a:pt x="2219" y="182"/>
                  </a:lnTo>
                  <a:lnTo>
                    <a:pt x="2242" y="204"/>
                  </a:lnTo>
                  <a:lnTo>
                    <a:pt x="2355" y="159"/>
                  </a:lnTo>
                  <a:close/>
                  <a:moveTo>
                    <a:pt x="1835" y="204"/>
                  </a:moveTo>
                  <a:lnTo>
                    <a:pt x="1835" y="227"/>
                  </a:lnTo>
                  <a:lnTo>
                    <a:pt x="1880" y="250"/>
                  </a:lnTo>
                  <a:lnTo>
                    <a:pt x="2038" y="227"/>
                  </a:lnTo>
                  <a:lnTo>
                    <a:pt x="2038" y="204"/>
                  </a:lnTo>
                  <a:close/>
                  <a:moveTo>
                    <a:pt x="1631" y="250"/>
                  </a:moveTo>
                  <a:lnTo>
                    <a:pt x="1450" y="318"/>
                  </a:lnTo>
                  <a:lnTo>
                    <a:pt x="1495" y="340"/>
                  </a:lnTo>
                  <a:lnTo>
                    <a:pt x="1563" y="318"/>
                  </a:lnTo>
                  <a:lnTo>
                    <a:pt x="1767" y="250"/>
                  </a:lnTo>
                  <a:close/>
                  <a:moveTo>
                    <a:pt x="1336" y="431"/>
                  </a:moveTo>
                  <a:lnTo>
                    <a:pt x="1223" y="499"/>
                  </a:lnTo>
                  <a:lnTo>
                    <a:pt x="1246" y="521"/>
                  </a:lnTo>
                  <a:lnTo>
                    <a:pt x="1382" y="431"/>
                  </a:lnTo>
                  <a:close/>
                  <a:moveTo>
                    <a:pt x="1223" y="589"/>
                  </a:moveTo>
                  <a:lnTo>
                    <a:pt x="1087" y="703"/>
                  </a:lnTo>
                  <a:lnTo>
                    <a:pt x="1065" y="793"/>
                  </a:lnTo>
                  <a:lnTo>
                    <a:pt x="1087" y="816"/>
                  </a:lnTo>
                  <a:lnTo>
                    <a:pt x="1133" y="838"/>
                  </a:lnTo>
                  <a:lnTo>
                    <a:pt x="1223" y="748"/>
                  </a:lnTo>
                  <a:lnTo>
                    <a:pt x="1223" y="589"/>
                  </a:lnTo>
                  <a:close/>
                  <a:moveTo>
                    <a:pt x="272" y="2469"/>
                  </a:moveTo>
                  <a:lnTo>
                    <a:pt x="272" y="2514"/>
                  </a:lnTo>
                  <a:lnTo>
                    <a:pt x="295" y="2537"/>
                  </a:lnTo>
                  <a:lnTo>
                    <a:pt x="363" y="2514"/>
                  </a:lnTo>
                  <a:lnTo>
                    <a:pt x="476" y="2605"/>
                  </a:lnTo>
                  <a:lnTo>
                    <a:pt x="567" y="2582"/>
                  </a:lnTo>
                  <a:lnTo>
                    <a:pt x="567" y="2559"/>
                  </a:lnTo>
                  <a:lnTo>
                    <a:pt x="544" y="2537"/>
                  </a:lnTo>
                  <a:lnTo>
                    <a:pt x="476" y="2469"/>
                  </a:lnTo>
                  <a:close/>
                  <a:moveTo>
                    <a:pt x="46" y="2899"/>
                  </a:moveTo>
                  <a:lnTo>
                    <a:pt x="0" y="2922"/>
                  </a:lnTo>
                  <a:lnTo>
                    <a:pt x="23" y="3035"/>
                  </a:lnTo>
                  <a:lnTo>
                    <a:pt x="46" y="3080"/>
                  </a:lnTo>
                  <a:lnTo>
                    <a:pt x="68" y="3103"/>
                  </a:lnTo>
                  <a:lnTo>
                    <a:pt x="91" y="3103"/>
                  </a:lnTo>
                  <a:lnTo>
                    <a:pt x="136" y="3080"/>
                  </a:lnTo>
                  <a:lnTo>
                    <a:pt x="182" y="3035"/>
                  </a:lnTo>
                  <a:lnTo>
                    <a:pt x="250" y="3057"/>
                  </a:lnTo>
                  <a:lnTo>
                    <a:pt x="317" y="3080"/>
                  </a:lnTo>
                  <a:lnTo>
                    <a:pt x="340" y="3103"/>
                  </a:lnTo>
                  <a:lnTo>
                    <a:pt x="385" y="3148"/>
                  </a:lnTo>
                  <a:lnTo>
                    <a:pt x="431" y="3148"/>
                  </a:lnTo>
                  <a:lnTo>
                    <a:pt x="544" y="3103"/>
                  </a:lnTo>
                  <a:lnTo>
                    <a:pt x="657" y="3012"/>
                  </a:lnTo>
                  <a:lnTo>
                    <a:pt x="680" y="2967"/>
                  </a:lnTo>
                  <a:lnTo>
                    <a:pt x="680" y="2922"/>
                  </a:lnTo>
                  <a:lnTo>
                    <a:pt x="589" y="2944"/>
                  </a:lnTo>
                  <a:lnTo>
                    <a:pt x="521" y="2899"/>
                  </a:lnTo>
                  <a:lnTo>
                    <a:pt x="408" y="2967"/>
                  </a:lnTo>
                  <a:lnTo>
                    <a:pt x="295" y="2944"/>
                  </a:lnTo>
                  <a:lnTo>
                    <a:pt x="182" y="2899"/>
                  </a:lnTo>
                  <a:close/>
                  <a:moveTo>
                    <a:pt x="2536" y="250"/>
                  </a:moveTo>
                  <a:lnTo>
                    <a:pt x="2378" y="272"/>
                  </a:lnTo>
                  <a:lnTo>
                    <a:pt x="2152" y="295"/>
                  </a:lnTo>
                  <a:lnTo>
                    <a:pt x="1993" y="340"/>
                  </a:lnTo>
                  <a:lnTo>
                    <a:pt x="1721" y="476"/>
                  </a:lnTo>
                  <a:lnTo>
                    <a:pt x="1653" y="544"/>
                  </a:lnTo>
                  <a:lnTo>
                    <a:pt x="1585" y="703"/>
                  </a:lnTo>
                  <a:lnTo>
                    <a:pt x="1359" y="884"/>
                  </a:lnTo>
                  <a:lnTo>
                    <a:pt x="1223" y="952"/>
                  </a:lnTo>
                  <a:lnTo>
                    <a:pt x="1178" y="929"/>
                  </a:lnTo>
                  <a:lnTo>
                    <a:pt x="1133" y="906"/>
                  </a:lnTo>
                  <a:lnTo>
                    <a:pt x="1087" y="997"/>
                  </a:lnTo>
                  <a:lnTo>
                    <a:pt x="1042" y="1088"/>
                  </a:lnTo>
                  <a:lnTo>
                    <a:pt x="951" y="1563"/>
                  </a:lnTo>
                  <a:lnTo>
                    <a:pt x="884" y="1744"/>
                  </a:lnTo>
                  <a:lnTo>
                    <a:pt x="816" y="1880"/>
                  </a:lnTo>
                  <a:lnTo>
                    <a:pt x="680" y="2061"/>
                  </a:lnTo>
                  <a:lnTo>
                    <a:pt x="612" y="2106"/>
                  </a:lnTo>
                  <a:lnTo>
                    <a:pt x="589" y="2129"/>
                  </a:lnTo>
                  <a:lnTo>
                    <a:pt x="521" y="2220"/>
                  </a:lnTo>
                  <a:lnTo>
                    <a:pt x="499" y="2333"/>
                  </a:lnTo>
                  <a:lnTo>
                    <a:pt x="476" y="2378"/>
                  </a:lnTo>
                  <a:lnTo>
                    <a:pt x="612" y="2559"/>
                  </a:lnTo>
                  <a:lnTo>
                    <a:pt x="634" y="2605"/>
                  </a:lnTo>
                  <a:lnTo>
                    <a:pt x="657" y="2627"/>
                  </a:lnTo>
                  <a:lnTo>
                    <a:pt x="521" y="2650"/>
                  </a:lnTo>
                  <a:lnTo>
                    <a:pt x="567" y="2718"/>
                  </a:lnTo>
                  <a:lnTo>
                    <a:pt x="657" y="2740"/>
                  </a:lnTo>
                  <a:lnTo>
                    <a:pt x="702" y="2763"/>
                  </a:lnTo>
                  <a:lnTo>
                    <a:pt x="725" y="2808"/>
                  </a:lnTo>
                  <a:lnTo>
                    <a:pt x="680" y="2831"/>
                  </a:lnTo>
                  <a:lnTo>
                    <a:pt x="634" y="2831"/>
                  </a:lnTo>
                  <a:lnTo>
                    <a:pt x="431" y="2672"/>
                  </a:lnTo>
                  <a:lnTo>
                    <a:pt x="317" y="2650"/>
                  </a:lnTo>
                  <a:lnTo>
                    <a:pt x="159" y="2650"/>
                  </a:lnTo>
                  <a:lnTo>
                    <a:pt x="114" y="2672"/>
                  </a:lnTo>
                  <a:lnTo>
                    <a:pt x="68" y="2718"/>
                  </a:lnTo>
                  <a:lnTo>
                    <a:pt x="136" y="2786"/>
                  </a:lnTo>
                  <a:lnTo>
                    <a:pt x="182" y="2831"/>
                  </a:lnTo>
                  <a:lnTo>
                    <a:pt x="272" y="2831"/>
                  </a:lnTo>
                  <a:lnTo>
                    <a:pt x="363" y="2876"/>
                  </a:lnTo>
                  <a:lnTo>
                    <a:pt x="521" y="2854"/>
                  </a:lnTo>
                  <a:lnTo>
                    <a:pt x="612" y="2899"/>
                  </a:lnTo>
                  <a:lnTo>
                    <a:pt x="680" y="2922"/>
                  </a:lnTo>
                  <a:lnTo>
                    <a:pt x="748" y="2944"/>
                  </a:lnTo>
                  <a:lnTo>
                    <a:pt x="838" y="2944"/>
                  </a:lnTo>
                  <a:lnTo>
                    <a:pt x="816" y="2854"/>
                  </a:lnTo>
                  <a:lnTo>
                    <a:pt x="861" y="2831"/>
                  </a:lnTo>
                  <a:lnTo>
                    <a:pt x="906" y="2808"/>
                  </a:lnTo>
                  <a:lnTo>
                    <a:pt x="929" y="2831"/>
                  </a:lnTo>
                  <a:lnTo>
                    <a:pt x="974" y="2876"/>
                  </a:lnTo>
                  <a:lnTo>
                    <a:pt x="1019" y="2876"/>
                  </a:lnTo>
                  <a:lnTo>
                    <a:pt x="1110" y="2786"/>
                  </a:lnTo>
                  <a:lnTo>
                    <a:pt x="1133" y="2808"/>
                  </a:lnTo>
                  <a:lnTo>
                    <a:pt x="1155" y="2831"/>
                  </a:lnTo>
                  <a:lnTo>
                    <a:pt x="1155" y="2854"/>
                  </a:lnTo>
                  <a:lnTo>
                    <a:pt x="1155" y="2876"/>
                  </a:lnTo>
                  <a:lnTo>
                    <a:pt x="1178" y="2899"/>
                  </a:lnTo>
                  <a:lnTo>
                    <a:pt x="1268" y="2899"/>
                  </a:lnTo>
                  <a:lnTo>
                    <a:pt x="1291" y="2831"/>
                  </a:lnTo>
                  <a:lnTo>
                    <a:pt x="1336" y="2808"/>
                  </a:lnTo>
                  <a:lnTo>
                    <a:pt x="1359" y="2831"/>
                  </a:lnTo>
                  <a:lnTo>
                    <a:pt x="1359" y="2899"/>
                  </a:lnTo>
                  <a:lnTo>
                    <a:pt x="1382" y="2967"/>
                  </a:lnTo>
                  <a:lnTo>
                    <a:pt x="1472" y="3057"/>
                  </a:lnTo>
                  <a:lnTo>
                    <a:pt x="1563" y="3080"/>
                  </a:lnTo>
                  <a:lnTo>
                    <a:pt x="1653" y="3057"/>
                  </a:lnTo>
                  <a:lnTo>
                    <a:pt x="1676" y="3035"/>
                  </a:lnTo>
                  <a:lnTo>
                    <a:pt x="1699" y="3057"/>
                  </a:lnTo>
                  <a:lnTo>
                    <a:pt x="1744" y="3103"/>
                  </a:lnTo>
                  <a:lnTo>
                    <a:pt x="1789" y="3148"/>
                  </a:lnTo>
                  <a:lnTo>
                    <a:pt x="1902" y="3193"/>
                  </a:lnTo>
                  <a:lnTo>
                    <a:pt x="1948" y="3216"/>
                  </a:lnTo>
                  <a:lnTo>
                    <a:pt x="1970" y="3239"/>
                  </a:lnTo>
                  <a:lnTo>
                    <a:pt x="1948" y="3306"/>
                  </a:lnTo>
                  <a:lnTo>
                    <a:pt x="1902" y="3420"/>
                  </a:lnTo>
                  <a:lnTo>
                    <a:pt x="1902" y="3465"/>
                  </a:lnTo>
                  <a:lnTo>
                    <a:pt x="1880" y="3488"/>
                  </a:lnTo>
                  <a:lnTo>
                    <a:pt x="1812" y="3578"/>
                  </a:lnTo>
                  <a:lnTo>
                    <a:pt x="1812" y="3601"/>
                  </a:lnTo>
                  <a:lnTo>
                    <a:pt x="1835" y="3646"/>
                  </a:lnTo>
                  <a:lnTo>
                    <a:pt x="1857" y="3691"/>
                  </a:lnTo>
                  <a:lnTo>
                    <a:pt x="1902" y="3714"/>
                  </a:lnTo>
                  <a:lnTo>
                    <a:pt x="2106" y="3714"/>
                  </a:lnTo>
                  <a:lnTo>
                    <a:pt x="2129" y="3533"/>
                  </a:lnTo>
                  <a:lnTo>
                    <a:pt x="2106" y="3465"/>
                  </a:lnTo>
                  <a:lnTo>
                    <a:pt x="2061" y="3442"/>
                  </a:lnTo>
                  <a:lnTo>
                    <a:pt x="2016" y="3420"/>
                  </a:lnTo>
                  <a:lnTo>
                    <a:pt x="1993" y="3397"/>
                  </a:lnTo>
                  <a:lnTo>
                    <a:pt x="1993" y="3374"/>
                  </a:lnTo>
                  <a:lnTo>
                    <a:pt x="1993" y="3352"/>
                  </a:lnTo>
                  <a:lnTo>
                    <a:pt x="2061" y="3352"/>
                  </a:lnTo>
                  <a:lnTo>
                    <a:pt x="2061" y="3329"/>
                  </a:lnTo>
                  <a:lnTo>
                    <a:pt x="2197" y="3216"/>
                  </a:lnTo>
                  <a:lnTo>
                    <a:pt x="2219" y="3193"/>
                  </a:lnTo>
                  <a:lnTo>
                    <a:pt x="2197" y="3193"/>
                  </a:lnTo>
                  <a:lnTo>
                    <a:pt x="2174" y="3171"/>
                  </a:lnTo>
                  <a:lnTo>
                    <a:pt x="2152" y="3148"/>
                  </a:lnTo>
                  <a:lnTo>
                    <a:pt x="2152" y="3125"/>
                  </a:lnTo>
                  <a:lnTo>
                    <a:pt x="2242" y="2967"/>
                  </a:lnTo>
                  <a:lnTo>
                    <a:pt x="2242" y="2876"/>
                  </a:lnTo>
                  <a:lnTo>
                    <a:pt x="2265" y="2831"/>
                  </a:lnTo>
                  <a:lnTo>
                    <a:pt x="2265" y="2786"/>
                  </a:lnTo>
                  <a:lnTo>
                    <a:pt x="2219" y="2718"/>
                  </a:lnTo>
                  <a:lnTo>
                    <a:pt x="2174" y="2650"/>
                  </a:lnTo>
                  <a:lnTo>
                    <a:pt x="2174" y="2605"/>
                  </a:lnTo>
                  <a:lnTo>
                    <a:pt x="2152" y="2582"/>
                  </a:lnTo>
                  <a:lnTo>
                    <a:pt x="2061" y="2446"/>
                  </a:lnTo>
                  <a:lnTo>
                    <a:pt x="2061" y="2378"/>
                  </a:lnTo>
                  <a:lnTo>
                    <a:pt x="2106" y="2355"/>
                  </a:lnTo>
                  <a:lnTo>
                    <a:pt x="2174" y="2310"/>
                  </a:lnTo>
                  <a:lnTo>
                    <a:pt x="2197" y="2310"/>
                  </a:lnTo>
                  <a:lnTo>
                    <a:pt x="2242" y="2288"/>
                  </a:lnTo>
                  <a:lnTo>
                    <a:pt x="2333" y="2333"/>
                  </a:lnTo>
                  <a:lnTo>
                    <a:pt x="2378" y="2355"/>
                  </a:lnTo>
                  <a:lnTo>
                    <a:pt x="2401" y="2355"/>
                  </a:lnTo>
                  <a:lnTo>
                    <a:pt x="2446" y="2310"/>
                  </a:lnTo>
                  <a:lnTo>
                    <a:pt x="2514" y="2310"/>
                  </a:lnTo>
                  <a:lnTo>
                    <a:pt x="2695" y="2242"/>
                  </a:lnTo>
                  <a:lnTo>
                    <a:pt x="2718" y="2220"/>
                  </a:lnTo>
                  <a:lnTo>
                    <a:pt x="2740" y="2174"/>
                  </a:lnTo>
                  <a:lnTo>
                    <a:pt x="2740" y="2152"/>
                  </a:lnTo>
                  <a:lnTo>
                    <a:pt x="2672" y="2084"/>
                  </a:lnTo>
                  <a:lnTo>
                    <a:pt x="2672" y="2061"/>
                  </a:lnTo>
                  <a:lnTo>
                    <a:pt x="2672" y="2038"/>
                  </a:lnTo>
                  <a:lnTo>
                    <a:pt x="2695" y="2016"/>
                  </a:lnTo>
                  <a:lnTo>
                    <a:pt x="2740" y="1993"/>
                  </a:lnTo>
                  <a:lnTo>
                    <a:pt x="2786" y="1948"/>
                  </a:lnTo>
                  <a:lnTo>
                    <a:pt x="2876" y="1880"/>
                  </a:lnTo>
                  <a:lnTo>
                    <a:pt x="2899" y="1789"/>
                  </a:lnTo>
                  <a:lnTo>
                    <a:pt x="2921" y="1699"/>
                  </a:lnTo>
                  <a:lnTo>
                    <a:pt x="2921" y="1654"/>
                  </a:lnTo>
                  <a:lnTo>
                    <a:pt x="2899" y="1586"/>
                  </a:lnTo>
                  <a:lnTo>
                    <a:pt x="2876" y="1563"/>
                  </a:lnTo>
                  <a:lnTo>
                    <a:pt x="2763" y="1563"/>
                  </a:lnTo>
                  <a:lnTo>
                    <a:pt x="2695" y="1540"/>
                  </a:lnTo>
                  <a:lnTo>
                    <a:pt x="2650" y="1495"/>
                  </a:lnTo>
                  <a:lnTo>
                    <a:pt x="2650" y="1450"/>
                  </a:lnTo>
                  <a:lnTo>
                    <a:pt x="2672" y="1427"/>
                  </a:lnTo>
                  <a:lnTo>
                    <a:pt x="2672" y="1382"/>
                  </a:lnTo>
                  <a:lnTo>
                    <a:pt x="2650" y="1359"/>
                  </a:lnTo>
                  <a:lnTo>
                    <a:pt x="2672" y="1337"/>
                  </a:lnTo>
                  <a:lnTo>
                    <a:pt x="2695" y="1314"/>
                  </a:lnTo>
                  <a:lnTo>
                    <a:pt x="2899" y="1314"/>
                  </a:lnTo>
                  <a:lnTo>
                    <a:pt x="2921" y="1291"/>
                  </a:lnTo>
                  <a:lnTo>
                    <a:pt x="2944" y="1178"/>
                  </a:lnTo>
                  <a:lnTo>
                    <a:pt x="2989" y="974"/>
                  </a:lnTo>
                  <a:lnTo>
                    <a:pt x="3035" y="884"/>
                  </a:lnTo>
                  <a:lnTo>
                    <a:pt x="3035" y="838"/>
                  </a:lnTo>
                  <a:lnTo>
                    <a:pt x="3035" y="589"/>
                  </a:lnTo>
                  <a:lnTo>
                    <a:pt x="3057" y="454"/>
                  </a:lnTo>
                  <a:lnTo>
                    <a:pt x="2944" y="431"/>
                  </a:lnTo>
                  <a:lnTo>
                    <a:pt x="2876" y="408"/>
                  </a:lnTo>
                  <a:lnTo>
                    <a:pt x="2831" y="340"/>
                  </a:lnTo>
                  <a:lnTo>
                    <a:pt x="2740" y="25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3693950" y="1741750"/>
              <a:ext cx="519100" cy="619875"/>
            </a:xfrm>
            <a:custGeom>
              <a:rect b="b" l="l" r="r" t="t"/>
              <a:pathLst>
                <a:path extrusionOk="0" h="24795" w="20764">
                  <a:moveTo>
                    <a:pt x="16507" y="1"/>
                  </a:moveTo>
                  <a:lnTo>
                    <a:pt x="16371" y="92"/>
                  </a:lnTo>
                  <a:lnTo>
                    <a:pt x="16280" y="205"/>
                  </a:lnTo>
                  <a:lnTo>
                    <a:pt x="16280" y="250"/>
                  </a:lnTo>
                  <a:lnTo>
                    <a:pt x="16416" y="295"/>
                  </a:lnTo>
                  <a:lnTo>
                    <a:pt x="16507" y="431"/>
                  </a:lnTo>
                  <a:lnTo>
                    <a:pt x="16643" y="454"/>
                  </a:lnTo>
                  <a:lnTo>
                    <a:pt x="16665" y="431"/>
                  </a:lnTo>
                  <a:lnTo>
                    <a:pt x="16824" y="409"/>
                  </a:lnTo>
                  <a:lnTo>
                    <a:pt x="16937" y="341"/>
                  </a:lnTo>
                  <a:lnTo>
                    <a:pt x="16937" y="250"/>
                  </a:lnTo>
                  <a:lnTo>
                    <a:pt x="16892" y="250"/>
                  </a:lnTo>
                  <a:lnTo>
                    <a:pt x="16778" y="92"/>
                  </a:lnTo>
                  <a:lnTo>
                    <a:pt x="16711" y="92"/>
                  </a:lnTo>
                  <a:lnTo>
                    <a:pt x="16507" y="1"/>
                  </a:lnTo>
                  <a:close/>
                  <a:moveTo>
                    <a:pt x="15058" y="952"/>
                  </a:moveTo>
                  <a:lnTo>
                    <a:pt x="14990" y="1020"/>
                  </a:lnTo>
                  <a:lnTo>
                    <a:pt x="14967" y="1133"/>
                  </a:lnTo>
                  <a:lnTo>
                    <a:pt x="14990" y="1314"/>
                  </a:lnTo>
                  <a:lnTo>
                    <a:pt x="15012" y="1405"/>
                  </a:lnTo>
                  <a:lnTo>
                    <a:pt x="15103" y="1473"/>
                  </a:lnTo>
                  <a:lnTo>
                    <a:pt x="15261" y="1382"/>
                  </a:lnTo>
                  <a:lnTo>
                    <a:pt x="15307" y="1178"/>
                  </a:lnTo>
                  <a:lnTo>
                    <a:pt x="15216" y="1065"/>
                  </a:lnTo>
                  <a:lnTo>
                    <a:pt x="15126" y="1042"/>
                  </a:lnTo>
                  <a:lnTo>
                    <a:pt x="15103" y="997"/>
                  </a:lnTo>
                  <a:lnTo>
                    <a:pt x="15058" y="952"/>
                  </a:lnTo>
                  <a:close/>
                  <a:moveTo>
                    <a:pt x="14763" y="726"/>
                  </a:moveTo>
                  <a:lnTo>
                    <a:pt x="14673" y="793"/>
                  </a:lnTo>
                  <a:lnTo>
                    <a:pt x="14605" y="793"/>
                  </a:lnTo>
                  <a:lnTo>
                    <a:pt x="14424" y="1042"/>
                  </a:lnTo>
                  <a:lnTo>
                    <a:pt x="14333" y="997"/>
                  </a:lnTo>
                  <a:lnTo>
                    <a:pt x="14107" y="1065"/>
                  </a:lnTo>
                  <a:lnTo>
                    <a:pt x="13993" y="1065"/>
                  </a:lnTo>
                  <a:lnTo>
                    <a:pt x="13925" y="1178"/>
                  </a:lnTo>
                  <a:lnTo>
                    <a:pt x="13835" y="1156"/>
                  </a:lnTo>
                  <a:lnTo>
                    <a:pt x="13790" y="1178"/>
                  </a:lnTo>
                  <a:lnTo>
                    <a:pt x="13654" y="1178"/>
                  </a:lnTo>
                  <a:lnTo>
                    <a:pt x="13699" y="1269"/>
                  </a:lnTo>
                  <a:lnTo>
                    <a:pt x="13790" y="1405"/>
                  </a:lnTo>
                  <a:lnTo>
                    <a:pt x="13948" y="1518"/>
                  </a:lnTo>
                  <a:lnTo>
                    <a:pt x="14107" y="1518"/>
                  </a:lnTo>
                  <a:lnTo>
                    <a:pt x="14129" y="1473"/>
                  </a:lnTo>
                  <a:lnTo>
                    <a:pt x="14175" y="1405"/>
                  </a:lnTo>
                  <a:lnTo>
                    <a:pt x="14310" y="1450"/>
                  </a:lnTo>
                  <a:lnTo>
                    <a:pt x="14356" y="1427"/>
                  </a:lnTo>
                  <a:lnTo>
                    <a:pt x="14401" y="1359"/>
                  </a:lnTo>
                  <a:lnTo>
                    <a:pt x="14492" y="1314"/>
                  </a:lnTo>
                  <a:lnTo>
                    <a:pt x="14695" y="1020"/>
                  </a:lnTo>
                  <a:lnTo>
                    <a:pt x="14763" y="929"/>
                  </a:lnTo>
                  <a:lnTo>
                    <a:pt x="14786" y="861"/>
                  </a:lnTo>
                  <a:lnTo>
                    <a:pt x="14809" y="793"/>
                  </a:lnTo>
                  <a:lnTo>
                    <a:pt x="14763" y="726"/>
                  </a:lnTo>
                  <a:close/>
                  <a:moveTo>
                    <a:pt x="14876" y="1269"/>
                  </a:moveTo>
                  <a:lnTo>
                    <a:pt x="14650" y="1541"/>
                  </a:lnTo>
                  <a:lnTo>
                    <a:pt x="14582" y="1495"/>
                  </a:lnTo>
                  <a:lnTo>
                    <a:pt x="14469" y="1586"/>
                  </a:lnTo>
                  <a:lnTo>
                    <a:pt x="14401" y="1676"/>
                  </a:lnTo>
                  <a:lnTo>
                    <a:pt x="14378" y="1744"/>
                  </a:lnTo>
                  <a:lnTo>
                    <a:pt x="14378" y="1812"/>
                  </a:lnTo>
                  <a:lnTo>
                    <a:pt x="14446" y="1903"/>
                  </a:lnTo>
                  <a:lnTo>
                    <a:pt x="14514" y="1835"/>
                  </a:lnTo>
                  <a:lnTo>
                    <a:pt x="14537" y="1880"/>
                  </a:lnTo>
                  <a:lnTo>
                    <a:pt x="14537" y="2016"/>
                  </a:lnTo>
                  <a:lnTo>
                    <a:pt x="14582" y="2061"/>
                  </a:lnTo>
                  <a:lnTo>
                    <a:pt x="14673" y="2016"/>
                  </a:lnTo>
                  <a:lnTo>
                    <a:pt x="14718" y="1971"/>
                  </a:lnTo>
                  <a:lnTo>
                    <a:pt x="14718" y="1926"/>
                  </a:lnTo>
                  <a:lnTo>
                    <a:pt x="14876" y="1767"/>
                  </a:lnTo>
                  <a:lnTo>
                    <a:pt x="14967" y="1631"/>
                  </a:lnTo>
                  <a:lnTo>
                    <a:pt x="14944" y="1541"/>
                  </a:lnTo>
                  <a:lnTo>
                    <a:pt x="14944" y="1427"/>
                  </a:lnTo>
                  <a:lnTo>
                    <a:pt x="14899" y="1314"/>
                  </a:lnTo>
                  <a:lnTo>
                    <a:pt x="14876" y="1269"/>
                  </a:lnTo>
                  <a:close/>
                  <a:moveTo>
                    <a:pt x="11820" y="2084"/>
                  </a:moveTo>
                  <a:lnTo>
                    <a:pt x="11752" y="2107"/>
                  </a:lnTo>
                  <a:lnTo>
                    <a:pt x="11752" y="2197"/>
                  </a:lnTo>
                  <a:lnTo>
                    <a:pt x="11842" y="2333"/>
                  </a:lnTo>
                  <a:lnTo>
                    <a:pt x="11865" y="2469"/>
                  </a:lnTo>
                  <a:lnTo>
                    <a:pt x="11888" y="2537"/>
                  </a:lnTo>
                  <a:lnTo>
                    <a:pt x="11978" y="2560"/>
                  </a:lnTo>
                  <a:lnTo>
                    <a:pt x="12069" y="2537"/>
                  </a:lnTo>
                  <a:lnTo>
                    <a:pt x="12137" y="2492"/>
                  </a:lnTo>
                  <a:lnTo>
                    <a:pt x="12137" y="2424"/>
                  </a:lnTo>
                  <a:lnTo>
                    <a:pt x="12069" y="2378"/>
                  </a:lnTo>
                  <a:lnTo>
                    <a:pt x="12001" y="2243"/>
                  </a:lnTo>
                  <a:lnTo>
                    <a:pt x="11956" y="2220"/>
                  </a:lnTo>
                  <a:lnTo>
                    <a:pt x="11910" y="2243"/>
                  </a:lnTo>
                  <a:lnTo>
                    <a:pt x="11888" y="2220"/>
                  </a:lnTo>
                  <a:lnTo>
                    <a:pt x="11820" y="2084"/>
                  </a:lnTo>
                  <a:close/>
                  <a:moveTo>
                    <a:pt x="12590" y="2175"/>
                  </a:moveTo>
                  <a:lnTo>
                    <a:pt x="12454" y="2243"/>
                  </a:lnTo>
                  <a:lnTo>
                    <a:pt x="12386" y="2356"/>
                  </a:lnTo>
                  <a:lnTo>
                    <a:pt x="12386" y="2446"/>
                  </a:lnTo>
                  <a:lnTo>
                    <a:pt x="12431" y="2537"/>
                  </a:lnTo>
                  <a:lnTo>
                    <a:pt x="12499" y="2537"/>
                  </a:lnTo>
                  <a:lnTo>
                    <a:pt x="12544" y="2560"/>
                  </a:lnTo>
                  <a:lnTo>
                    <a:pt x="12567" y="2582"/>
                  </a:lnTo>
                  <a:lnTo>
                    <a:pt x="12635" y="2560"/>
                  </a:lnTo>
                  <a:lnTo>
                    <a:pt x="12680" y="2514"/>
                  </a:lnTo>
                  <a:lnTo>
                    <a:pt x="12725" y="2243"/>
                  </a:lnTo>
                  <a:lnTo>
                    <a:pt x="12680" y="2197"/>
                  </a:lnTo>
                  <a:lnTo>
                    <a:pt x="12590" y="2175"/>
                  </a:lnTo>
                  <a:close/>
                  <a:moveTo>
                    <a:pt x="19880" y="2944"/>
                  </a:moveTo>
                  <a:lnTo>
                    <a:pt x="19835" y="3103"/>
                  </a:lnTo>
                  <a:lnTo>
                    <a:pt x="19813" y="3194"/>
                  </a:lnTo>
                  <a:lnTo>
                    <a:pt x="19813" y="3261"/>
                  </a:lnTo>
                  <a:lnTo>
                    <a:pt x="19971" y="3194"/>
                  </a:lnTo>
                  <a:lnTo>
                    <a:pt x="20062" y="3103"/>
                  </a:lnTo>
                  <a:lnTo>
                    <a:pt x="19994" y="3012"/>
                  </a:lnTo>
                  <a:lnTo>
                    <a:pt x="19948" y="2944"/>
                  </a:lnTo>
                  <a:close/>
                  <a:moveTo>
                    <a:pt x="11435" y="2129"/>
                  </a:moveTo>
                  <a:lnTo>
                    <a:pt x="11367" y="2152"/>
                  </a:lnTo>
                  <a:lnTo>
                    <a:pt x="11322" y="2333"/>
                  </a:lnTo>
                  <a:lnTo>
                    <a:pt x="11322" y="2401"/>
                  </a:lnTo>
                  <a:lnTo>
                    <a:pt x="11322" y="2514"/>
                  </a:lnTo>
                  <a:lnTo>
                    <a:pt x="11322" y="2627"/>
                  </a:lnTo>
                  <a:lnTo>
                    <a:pt x="11254" y="2627"/>
                  </a:lnTo>
                  <a:lnTo>
                    <a:pt x="11186" y="2695"/>
                  </a:lnTo>
                  <a:lnTo>
                    <a:pt x="11140" y="2809"/>
                  </a:lnTo>
                  <a:lnTo>
                    <a:pt x="11027" y="2967"/>
                  </a:lnTo>
                  <a:lnTo>
                    <a:pt x="11005" y="3035"/>
                  </a:lnTo>
                  <a:lnTo>
                    <a:pt x="11027" y="3126"/>
                  </a:lnTo>
                  <a:lnTo>
                    <a:pt x="11005" y="3216"/>
                  </a:lnTo>
                  <a:lnTo>
                    <a:pt x="10982" y="3148"/>
                  </a:lnTo>
                  <a:lnTo>
                    <a:pt x="10937" y="3171"/>
                  </a:lnTo>
                  <a:lnTo>
                    <a:pt x="10891" y="3261"/>
                  </a:lnTo>
                  <a:lnTo>
                    <a:pt x="10801" y="3216"/>
                  </a:lnTo>
                  <a:lnTo>
                    <a:pt x="10756" y="3261"/>
                  </a:lnTo>
                  <a:lnTo>
                    <a:pt x="10733" y="3375"/>
                  </a:lnTo>
                  <a:lnTo>
                    <a:pt x="10688" y="3397"/>
                  </a:lnTo>
                  <a:lnTo>
                    <a:pt x="10665" y="3465"/>
                  </a:lnTo>
                  <a:lnTo>
                    <a:pt x="10665" y="3556"/>
                  </a:lnTo>
                  <a:lnTo>
                    <a:pt x="10552" y="3578"/>
                  </a:lnTo>
                  <a:lnTo>
                    <a:pt x="10529" y="3624"/>
                  </a:lnTo>
                  <a:lnTo>
                    <a:pt x="10574" y="3737"/>
                  </a:lnTo>
                  <a:lnTo>
                    <a:pt x="10688" y="3782"/>
                  </a:lnTo>
                  <a:lnTo>
                    <a:pt x="10801" y="3737"/>
                  </a:lnTo>
                  <a:lnTo>
                    <a:pt x="11095" y="3692"/>
                  </a:lnTo>
                  <a:lnTo>
                    <a:pt x="11118" y="3624"/>
                  </a:lnTo>
                  <a:lnTo>
                    <a:pt x="11118" y="3556"/>
                  </a:lnTo>
                  <a:lnTo>
                    <a:pt x="11208" y="3397"/>
                  </a:lnTo>
                  <a:lnTo>
                    <a:pt x="11276" y="3284"/>
                  </a:lnTo>
                  <a:lnTo>
                    <a:pt x="11367" y="3148"/>
                  </a:lnTo>
                  <a:lnTo>
                    <a:pt x="11435" y="3171"/>
                  </a:lnTo>
                  <a:lnTo>
                    <a:pt x="11525" y="3126"/>
                  </a:lnTo>
                  <a:lnTo>
                    <a:pt x="11616" y="2922"/>
                  </a:lnTo>
                  <a:lnTo>
                    <a:pt x="11752" y="2786"/>
                  </a:lnTo>
                  <a:lnTo>
                    <a:pt x="11752" y="2673"/>
                  </a:lnTo>
                  <a:lnTo>
                    <a:pt x="11661" y="2605"/>
                  </a:lnTo>
                  <a:lnTo>
                    <a:pt x="11616" y="2627"/>
                  </a:lnTo>
                  <a:lnTo>
                    <a:pt x="11616" y="2673"/>
                  </a:lnTo>
                  <a:lnTo>
                    <a:pt x="11548" y="2695"/>
                  </a:lnTo>
                  <a:lnTo>
                    <a:pt x="11480" y="2560"/>
                  </a:lnTo>
                  <a:lnTo>
                    <a:pt x="11457" y="2310"/>
                  </a:lnTo>
                  <a:lnTo>
                    <a:pt x="11435" y="2129"/>
                  </a:lnTo>
                  <a:close/>
                  <a:moveTo>
                    <a:pt x="10076" y="3646"/>
                  </a:moveTo>
                  <a:lnTo>
                    <a:pt x="10076" y="3669"/>
                  </a:lnTo>
                  <a:lnTo>
                    <a:pt x="10076" y="3714"/>
                  </a:lnTo>
                  <a:lnTo>
                    <a:pt x="10031" y="3805"/>
                  </a:lnTo>
                  <a:lnTo>
                    <a:pt x="9963" y="3805"/>
                  </a:lnTo>
                  <a:lnTo>
                    <a:pt x="9872" y="3850"/>
                  </a:lnTo>
                  <a:lnTo>
                    <a:pt x="9872" y="3918"/>
                  </a:lnTo>
                  <a:lnTo>
                    <a:pt x="9986" y="4009"/>
                  </a:lnTo>
                  <a:lnTo>
                    <a:pt x="9986" y="4054"/>
                  </a:lnTo>
                  <a:lnTo>
                    <a:pt x="9963" y="4122"/>
                  </a:lnTo>
                  <a:lnTo>
                    <a:pt x="9737" y="4099"/>
                  </a:lnTo>
                  <a:lnTo>
                    <a:pt x="9691" y="4167"/>
                  </a:lnTo>
                  <a:lnTo>
                    <a:pt x="9669" y="4258"/>
                  </a:lnTo>
                  <a:lnTo>
                    <a:pt x="9669" y="4348"/>
                  </a:lnTo>
                  <a:lnTo>
                    <a:pt x="9669" y="4552"/>
                  </a:lnTo>
                  <a:lnTo>
                    <a:pt x="9669" y="4688"/>
                  </a:lnTo>
                  <a:lnTo>
                    <a:pt x="9555" y="4733"/>
                  </a:lnTo>
                  <a:lnTo>
                    <a:pt x="9533" y="4779"/>
                  </a:lnTo>
                  <a:lnTo>
                    <a:pt x="9533" y="4824"/>
                  </a:lnTo>
                  <a:lnTo>
                    <a:pt x="9646" y="4824"/>
                  </a:lnTo>
                  <a:lnTo>
                    <a:pt x="9737" y="4892"/>
                  </a:lnTo>
                  <a:lnTo>
                    <a:pt x="9737" y="4960"/>
                  </a:lnTo>
                  <a:lnTo>
                    <a:pt x="9805" y="4937"/>
                  </a:lnTo>
                  <a:lnTo>
                    <a:pt x="9940" y="4688"/>
                  </a:lnTo>
                  <a:lnTo>
                    <a:pt x="10076" y="4552"/>
                  </a:lnTo>
                  <a:lnTo>
                    <a:pt x="10122" y="4620"/>
                  </a:lnTo>
                  <a:lnTo>
                    <a:pt x="10303" y="4597"/>
                  </a:lnTo>
                  <a:lnTo>
                    <a:pt x="10439" y="4552"/>
                  </a:lnTo>
                  <a:lnTo>
                    <a:pt x="10416" y="4371"/>
                  </a:lnTo>
                  <a:lnTo>
                    <a:pt x="10439" y="4258"/>
                  </a:lnTo>
                  <a:lnTo>
                    <a:pt x="10484" y="4212"/>
                  </a:lnTo>
                  <a:lnTo>
                    <a:pt x="10529" y="4099"/>
                  </a:lnTo>
                  <a:lnTo>
                    <a:pt x="10506" y="3963"/>
                  </a:lnTo>
                  <a:lnTo>
                    <a:pt x="10484" y="3850"/>
                  </a:lnTo>
                  <a:lnTo>
                    <a:pt x="10416" y="3850"/>
                  </a:lnTo>
                  <a:lnTo>
                    <a:pt x="10371" y="3760"/>
                  </a:lnTo>
                  <a:lnTo>
                    <a:pt x="10303" y="3714"/>
                  </a:lnTo>
                  <a:lnTo>
                    <a:pt x="10212" y="3737"/>
                  </a:lnTo>
                  <a:lnTo>
                    <a:pt x="10167" y="3782"/>
                  </a:lnTo>
                  <a:lnTo>
                    <a:pt x="10076" y="3646"/>
                  </a:lnTo>
                  <a:close/>
                  <a:moveTo>
                    <a:pt x="8174" y="4960"/>
                  </a:moveTo>
                  <a:lnTo>
                    <a:pt x="8129" y="4982"/>
                  </a:lnTo>
                  <a:lnTo>
                    <a:pt x="8129" y="5209"/>
                  </a:lnTo>
                  <a:lnTo>
                    <a:pt x="7993" y="5186"/>
                  </a:lnTo>
                  <a:lnTo>
                    <a:pt x="7970" y="5231"/>
                  </a:lnTo>
                  <a:lnTo>
                    <a:pt x="7970" y="5322"/>
                  </a:lnTo>
                  <a:lnTo>
                    <a:pt x="7925" y="5435"/>
                  </a:lnTo>
                  <a:lnTo>
                    <a:pt x="7880" y="5435"/>
                  </a:lnTo>
                  <a:lnTo>
                    <a:pt x="7857" y="5390"/>
                  </a:lnTo>
                  <a:lnTo>
                    <a:pt x="7744" y="5390"/>
                  </a:lnTo>
                  <a:lnTo>
                    <a:pt x="7699" y="5480"/>
                  </a:lnTo>
                  <a:lnTo>
                    <a:pt x="7586" y="5616"/>
                  </a:lnTo>
                  <a:lnTo>
                    <a:pt x="7631" y="5730"/>
                  </a:lnTo>
                  <a:lnTo>
                    <a:pt x="7721" y="5797"/>
                  </a:lnTo>
                  <a:lnTo>
                    <a:pt x="7789" y="5775"/>
                  </a:lnTo>
                  <a:lnTo>
                    <a:pt x="7880" y="5684"/>
                  </a:lnTo>
                  <a:lnTo>
                    <a:pt x="7925" y="5707"/>
                  </a:lnTo>
                  <a:lnTo>
                    <a:pt x="7948" y="5775"/>
                  </a:lnTo>
                  <a:lnTo>
                    <a:pt x="8016" y="5843"/>
                  </a:lnTo>
                  <a:lnTo>
                    <a:pt x="8106" y="5843"/>
                  </a:lnTo>
                  <a:lnTo>
                    <a:pt x="8265" y="5820"/>
                  </a:lnTo>
                  <a:lnTo>
                    <a:pt x="8378" y="5707"/>
                  </a:lnTo>
                  <a:lnTo>
                    <a:pt x="8401" y="5458"/>
                  </a:lnTo>
                  <a:lnTo>
                    <a:pt x="8355" y="5322"/>
                  </a:lnTo>
                  <a:lnTo>
                    <a:pt x="8265" y="5118"/>
                  </a:lnTo>
                  <a:lnTo>
                    <a:pt x="8242" y="5028"/>
                  </a:lnTo>
                  <a:lnTo>
                    <a:pt x="8197" y="4982"/>
                  </a:lnTo>
                  <a:lnTo>
                    <a:pt x="8174" y="4960"/>
                  </a:lnTo>
                  <a:close/>
                  <a:moveTo>
                    <a:pt x="8854" y="4303"/>
                  </a:moveTo>
                  <a:lnTo>
                    <a:pt x="8808" y="4371"/>
                  </a:lnTo>
                  <a:lnTo>
                    <a:pt x="8672" y="4597"/>
                  </a:lnTo>
                  <a:lnTo>
                    <a:pt x="8604" y="4688"/>
                  </a:lnTo>
                  <a:lnTo>
                    <a:pt x="8469" y="4892"/>
                  </a:lnTo>
                  <a:lnTo>
                    <a:pt x="8446" y="5028"/>
                  </a:lnTo>
                  <a:lnTo>
                    <a:pt x="8446" y="5163"/>
                  </a:lnTo>
                  <a:lnTo>
                    <a:pt x="8514" y="5186"/>
                  </a:lnTo>
                  <a:lnTo>
                    <a:pt x="8537" y="5254"/>
                  </a:lnTo>
                  <a:lnTo>
                    <a:pt x="8491" y="5413"/>
                  </a:lnTo>
                  <a:lnTo>
                    <a:pt x="8423" y="5820"/>
                  </a:lnTo>
                  <a:lnTo>
                    <a:pt x="8174" y="6205"/>
                  </a:lnTo>
                  <a:lnTo>
                    <a:pt x="7767" y="6296"/>
                  </a:lnTo>
                  <a:lnTo>
                    <a:pt x="7653" y="6431"/>
                  </a:lnTo>
                  <a:lnTo>
                    <a:pt x="7495" y="6613"/>
                  </a:lnTo>
                  <a:lnTo>
                    <a:pt x="7495" y="6748"/>
                  </a:lnTo>
                  <a:lnTo>
                    <a:pt x="7586" y="6771"/>
                  </a:lnTo>
                  <a:lnTo>
                    <a:pt x="7789" y="6726"/>
                  </a:lnTo>
                  <a:lnTo>
                    <a:pt x="8038" y="6499"/>
                  </a:lnTo>
                  <a:lnTo>
                    <a:pt x="8129" y="6545"/>
                  </a:lnTo>
                  <a:lnTo>
                    <a:pt x="8174" y="6545"/>
                  </a:lnTo>
                  <a:lnTo>
                    <a:pt x="8242" y="6499"/>
                  </a:lnTo>
                  <a:lnTo>
                    <a:pt x="8310" y="6364"/>
                  </a:lnTo>
                  <a:lnTo>
                    <a:pt x="8355" y="6341"/>
                  </a:lnTo>
                  <a:lnTo>
                    <a:pt x="8355" y="6454"/>
                  </a:lnTo>
                  <a:lnTo>
                    <a:pt x="8446" y="6477"/>
                  </a:lnTo>
                  <a:lnTo>
                    <a:pt x="8627" y="6386"/>
                  </a:lnTo>
                  <a:lnTo>
                    <a:pt x="8695" y="6273"/>
                  </a:lnTo>
                  <a:lnTo>
                    <a:pt x="8763" y="6273"/>
                  </a:lnTo>
                  <a:lnTo>
                    <a:pt x="8786" y="6318"/>
                  </a:lnTo>
                  <a:lnTo>
                    <a:pt x="8808" y="6318"/>
                  </a:lnTo>
                  <a:lnTo>
                    <a:pt x="8876" y="6296"/>
                  </a:lnTo>
                  <a:lnTo>
                    <a:pt x="8921" y="6160"/>
                  </a:lnTo>
                  <a:lnTo>
                    <a:pt x="9035" y="6001"/>
                  </a:lnTo>
                  <a:lnTo>
                    <a:pt x="9148" y="5933"/>
                  </a:lnTo>
                  <a:lnTo>
                    <a:pt x="9306" y="5797"/>
                  </a:lnTo>
                  <a:lnTo>
                    <a:pt x="9329" y="5616"/>
                  </a:lnTo>
                  <a:lnTo>
                    <a:pt x="9261" y="5413"/>
                  </a:lnTo>
                  <a:lnTo>
                    <a:pt x="9216" y="5345"/>
                  </a:lnTo>
                  <a:lnTo>
                    <a:pt x="9148" y="5254"/>
                  </a:lnTo>
                  <a:lnTo>
                    <a:pt x="9103" y="5277"/>
                  </a:lnTo>
                  <a:lnTo>
                    <a:pt x="9057" y="5299"/>
                  </a:lnTo>
                  <a:lnTo>
                    <a:pt x="9012" y="5345"/>
                  </a:lnTo>
                  <a:lnTo>
                    <a:pt x="8989" y="5435"/>
                  </a:lnTo>
                  <a:lnTo>
                    <a:pt x="8989" y="5548"/>
                  </a:lnTo>
                  <a:lnTo>
                    <a:pt x="8944" y="5616"/>
                  </a:lnTo>
                  <a:lnTo>
                    <a:pt x="8944" y="5684"/>
                  </a:lnTo>
                  <a:lnTo>
                    <a:pt x="8808" y="5752"/>
                  </a:lnTo>
                  <a:lnTo>
                    <a:pt x="8718" y="5956"/>
                  </a:lnTo>
                  <a:lnTo>
                    <a:pt x="8695" y="5956"/>
                  </a:lnTo>
                  <a:lnTo>
                    <a:pt x="8718" y="5820"/>
                  </a:lnTo>
                  <a:lnTo>
                    <a:pt x="8831" y="5571"/>
                  </a:lnTo>
                  <a:lnTo>
                    <a:pt x="8831" y="5390"/>
                  </a:lnTo>
                  <a:lnTo>
                    <a:pt x="8808" y="5186"/>
                  </a:lnTo>
                  <a:lnTo>
                    <a:pt x="8763" y="5073"/>
                  </a:lnTo>
                  <a:lnTo>
                    <a:pt x="8740" y="4937"/>
                  </a:lnTo>
                  <a:lnTo>
                    <a:pt x="8876" y="4733"/>
                  </a:lnTo>
                  <a:lnTo>
                    <a:pt x="8967" y="4507"/>
                  </a:lnTo>
                  <a:lnTo>
                    <a:pt x="8989" y="4371"/>
                  </a:lnTo>
                  <a:lnTo>
                    <a:pt x="8921" y="4303"/>
                  </a:lnTo>
                  <a:close/>
                  <a:moveTo>
                    <a:pt x="7042" y="6567"/>
                  </a:moveTo>
                  <a:lnTo>
                    <a:pt x="6929" y="6613"/>
                  </a:lnTo>
                  <a:lnTo>
                    <a:pt x="6838" y="6794"/>
                  </a:lnTo>
                  <a:lnTo>
                    <a:pt x="6793" y="6794"/>
                  </a:lnTo>
                  <a:lnTo>
                    <a:pt x="6748" y="6816"/>
                  </a:lnTo>
                  <a:lnTo>
                    <a:pt x="6702" y="6884"/>
                  </a:lnTo>
                  <a:lnTo>
                    <a:pt x="6657" y="6975"/>
                  </a:lnTo>
                  <a:lnTo>
                    <a:pt x="6680" y="7156"/>
                  </a:lnTo>
                  <a:lnTo>
                    <a:pt x="6793" y="7133"/>
                  </a:lnTo>
                  <a:lnTo>
                    <a:pt x="6816" y="7111"/>
                  </a:lnTo>
                  <a:lnTo>
                    <a:pt x="6816" y="7020"/>
                  </a:lnTo>
                  <a:lnTo>
                    <a:pt x="6838" y="6975"/>
                  </a:lnTo>
                  <a:lnTo>
                    <a:pt x="6906" y="7043"/>
                  </a:lnTo>
                  <a:lnTo>
                    <a:pt x="6974" y="6952"/>
                  </a:lnTo>
                  <a:lnTo>
                    <a:pt x="7019" y="6930"/>
                  </a:lnTo>
                  <a:lnTo>
                    <a:pt x="7133" y="6930"/>
                  </a:lnTo>
                  <a:lnTo>
                    <a:pt x="7155" y="6884"/>
                  </a:lnTo>
                  <a:lnTo>
                    <a:pt x="7201" y="6794"/>
                  </a:lnTo>
                  <a:lnTo>
                    <a:pt x="7314" y="6748"/>
                  </a:lnTo>
                  <a:lnTo>
                    <a:pt x="7382" y="6681"/>
                  </a:lnTo>
                  <a:lnTo>
                    <a:pt x="7404" y="6635"/>
                  </a:lnTo>
                  <a:lnTo>
                    <a:pt x="7359" y="6613"/>
                  </a:lnTo>
                  <a:lnTo>
                    <a:pt x="7246" y="6613"/>
                  </a:lnTo>
                  <a:lnTo>
                    <a:pt x="7201" y="6590"/>
                  </a:lnTo>
                  <a:lnTo>
                    <a:pt x="7133" y="6567"/>
                  </a:lnTo>
                  <a:close/>
                  <a:moveTo>
                    <a:pt x="6567" y="6998"/>
                  </a:moveTo>
                  <a:lnTo>
                    <a:pt x="6476" y="7111"/>
                  </a:lnTo>
                  <a:lnTo>
                    <a:pt x="6408" y="7314"/>
                  </a:lnTo>
                  <a:lnTo>
                    <a:pt x="6363" y="7518"/>
                  </a:lnTo>
                  <a:lnTo>
                    <a:pt x="6476" y="7428"/>
                  </a:lnTo>
                  <a:lnTo>
                    <a:pt x="6567" y="7292"/>
                  </a:lnTo>
                  <a:lnTo>
                    <a:pt x="6589" y="7247"/>
                  </a:lnTo>
                  <a:lnTo>
                    <a:pt x="6589" y="7156"/>
                  </a:lnTo>
                  <a:lnTo>
                    <a:pt x="6612" y="7043"/>
                  </a:lnTo>
                  <a:lnTo>
                    <a:pt x="6567" y="6998"/>
                  </a:lnTo>
                  <a:close/>
                  <a:moveTo>
                    <a:pt x="6136" y="10801"/>
                  </a:moveTo>
                  <a:lnTo>
                    <a:pt x="6068" y="10847"/>
                  </a:lnTo>
                  <a:lnTo>
                    <a:pt x="6068" y="10915"/>
                  </a:lnTo>
                  <a:lnTo>
                    <a:pt x="6046" y="10983"/>
                  </a:lnTo>
                  <a:lnTo>
                    <a:pt x="5978" y="11051"/>
                  </a:lnTo>
                  <a:lnTo>
                    <a:pt x="5978" y="11141"/>
                  </a:lnTo>
                  <a:lnTo>
                    <a:pt x="6046" y="11141"/>
                  </a:lnTo>
                  <a:lnTo>
                    <a:pt x="6159" y="11073"/>
                  </a:lnTo>
                  <a:lnTo>
                    <a:pt x="6204" y="10983"/>
                  </a:lnTo>
                  <a:lnTo>
                    <a:pt x="6204" y="10869"/>
                  </a:lnTo>
                  <a:lnTo>
                    <a:pt x="6136" y="10801"/>
                  </a:lnTo>
                  <a:close/>
                  <a:moveTo>
                    <a:pt x="6295" y="11186"/>
                  </a:moveTo>
                  <a:lnTo>
                    <a:pt x="6227" y="11209"/>
                  </a:lnTo>
                  <a:lnTo>
                    <a:pt x="6136" y="11209"/>
                  </a:lnTo>
                  <a:lnTo>
                    <a:pt x="6091" y="11254"/>
                  </a:lnTo>
                  <a:lnTo>
                    <a:pt x="6046" y="11322"/>
                  </a:lnTo>
                  <a:lnTo>
                    <a:pt x="6046" y="11413"/>
                  </a:lnTo>
                  <a:lnTo>
                    <a:pt x="6114" y="11413"/>
                  </a:lnTo>
                  <a:lnTo>
                    <a:pt x="6272" y="11277"/>
                  </a:lnTo>
                  <a:lnTo>
                    <a:pt x="6318" y="11232"/>
                  </a:lnTo>
                  <a:lnTo>
                    <a:pt x="6295" y="11186"/>
                  </a:lnTo>
                  <a:close/>
                  <a:moveTo>
                    <a:pt x="5616" y="11775"/>
                  </a:moveTo>
                  <a:lnTo>
                    <a:pt x="5548" y="11820"/>
                  </a:lnTo>
                  <a:lnTo>
                    <a:pt x="5525" y="11934"/>
                  </a:lnTo>
                  <a:lnTo>
                    <a:pt x="5525" y="11979"/>
                  </a:lnTo>
                  <a:lnTo>
                    <a:pt x="5638" y="12002"/>
                  </a:lnTo>
                  <a:lnTo>
                    <a:pt x="5684" y="11934"/>
                  </a:lnTo>
                  <a:lnTo>
                    <a:pt x="5706" y="11843"/>
                  </a:lnTo>
                  <a:lnTo>
                    <a:pt x="5684" y="11798"/>
                  </a:lnTo>
                  <a:lnTo>
                    <a:pt x="5616" y="11775"/>
                  </a:lnTo>
                  <a:close/>
                  <a:moveTo>
                    <a:pt x="4936" y="13179"/>
                  </a:moveTo>
                  <a:lnTo>
                    <a:pt x="4778" y="13270"/>
                  </a:lnTo>
                  <a:lnTo>
                    <a:pt x="4710" y="13383"/>
                  </a:lnTo>
                  <a:lnTo>
                    <a:pt x="4778" y="13428"/>
                  </a:lnTo>
                  <a:lnTo>
                    <a:pt x="4959" y="13383"/>
                  </a:lnTo>
                  <a:lnTo>
                    <a:pt x="5050" y="13428"/>
                  </a:lnTo>
                  <a:lnTo>
                    <a:pt x="5095" y="13383"/>
                  </a:lnTo>
                  <a:lnTo>
                    <a:pt x="5118" y="13292"/>
                  </a:lnTo>
                  <a:lnTo>
                    <a:pt x="5027" y="13179"/>
                  </a:lnTo>
                  <a:close/>
                  <a:moveTo>
                    <a:pt x="3125" y="15330"/>
                  </a:moveTo>
                  <a:lnTo>
                    <a:pt x="3102" y="15375"/>
                  </a:lnTo>
                  <a:lnTo>
                    <a:pt x="2899" y="15466"/>
                  </a:lnTo>
                  <a:lnTo>
                    <a:pt x="2763" y="15534"/>
                  </a:lnTo>
                  <a:lnTo>
                    <a:pt x="2808" y="15579"/>
                  </a:lnTo>
                  <a:lnTo>
                    <a:pt x="2899" y="15579"/>
                  </a:lnTo>
                  <a:lnTo>
                    <a:pt x="3148" y="15511"/>
                  </a:lnTo>
                  <a:lnTo>
                    <a:pt x="3170" y="15466"/>
                  </a:lnTo>
                  <a:lnTo>
                    <a:pt x="3170" y="15375"/>
                  </a:lnTo>
                  <a:lnTo>
                    <a:pt x="3148" y="15330"/>
                  </a:lnTo>
                  <a:close/>
                  <a:moveTo>
                    <a:pt x="2582" y="15919"/>
                  </a:moveTo>
                  <a:lnTo>
                    <a:pt x="2491" y="15964"/>
                  </a:lnTo>
                  <a:lnTo>
                    <a:pt x="2378" y="16032"/>
                  </a:lnTo>
                  <a:lnTo>
                    <a:pt x="2378" y="16077"/>
                  </a:lnTo>
                  <a:lnTo>
                    <a:pt x="2446" y="16122"/>
                  </a:lnTo>
                  <a:lnTo>
                    <a:pt x="2536" y="16168"/>
                  </a:lnTo>
                  <a:lnTo>
                    <a:pt x="2604" y="16145"/>
                  </a:lnTo>
                  <a:lnTo>
                    <a:pt x="2649" y="16100"/>
                  </a:lnTo>
                  <a:lnTo>
                    <a:pt x="2649" y="15987"/>
                  </a:lnTo>
                  <a:lnTo>
                    <a:pt x="2582" y="15919"/>
                  </a:lnTo>
                  <a:close/>
                  <a:moveTo>
                    <a:pt x="46" y="19813"/>
                  </a:moveTo>
                  <a:lnTo>
                    <a:pt x="0" y="19836"/>
                  </a:lnTo>
                  <a:lnTo>
                    <a:pt x="0" y="19994"/>
                  </a:lnTo>
                  <a:lnTo>
                    <a:pt x="46" y="20017"/>
                  </a:lnTo>
                  <a:lnTo>
                    <a:pt x="113" y="19994"/>
                  </a:lnTo>
                  <a:lnTo>
                    <a:pt x="136" y="19881"/>
                  </a:lnTo>
                  <a:lnTo>
                    <a:pt x="91" y="19813"/>
                  </a:lnTo>
                  <a:close/>
                  <a:moveTo>
                    <a:pt x="136" y="21013"/>
                  </a:moveTo>
                  <a:lnTo>
                    <a:pt x="113" y="21036"/>
                  </a:lnTo>
                  <a:lnTo>
                    <a:pt x="91" y="21081"/>
                  </a:lnTo>
                  <a:lnTo>
                    <a:pt x="113" y="21194"/>
                  </a:lnTo>
                  <a:lnTo>
                    <a:pt x="113" y="21308"/>
                  </a:lnTo>
                  <a:lnTo>
                    <a:pt x="113" y="21353"/>
                  </a:lnTo>
                  <a:lnTo>
                    <a:pt x="136" y="21421"/>
                  </a:lnTo>
                  <a:lnTo>
                    <a:pt x="227" y="21443"/>
                  </a:lnTo>
                  <a:lnTo>
                    <a:pt x="227" y="21240"/>
                  </a:lnTo>
                  <a:lnTo>
                    <a:pt x="181" y="21126"/>
                  </a:lnTo>
                  <a:lnTo>
                    <a:pt x="136" y="21013"/>
                  </a:lnTo>
                  <a:close/>
                  <a:moveTo>
                    <a:pt x="18092" y="114"/>
                  </a:moveTo>
                  <a:lnTo>
                    <a:pt x="17888" y="341"/>
                  </a:lnTo>
                  <a:lnTo>
                    <a:pt x="17820" y="476"/>
                  </a:lnTo>
                  <a:lnTo>
                    <a:pt x="17843" y="567"/>
                  </a:lnTo>
                  <a:lnTo>
                    <a:pt x="18069" y="748"/>
                  </a:lnTo>
                  <a:lnTo>
                    <a:pt x="18069" y="816"/>
                  </a:lnTo>
                  <a:lnTo>
                    <a:pt x="17865" y="816"/>
                  </a:lnTo>
                  <a:lnTo>
                    <a:pt x="17775" y="952"/>
                  </a:lnTo>
                  <a:lnTo>
                    <a:pt x="17752" y="1110"/>
                  </a:lnTo>
                  <a:lnTo>
                    <a:pt x="17684" y="1292"/>
                  </a:lnTo>
                  <a:lnTo>
                    <a:pt x="17616" y="1518"/>
                  </a:lnTo>
                  <a:lnTo>
                    <a:pt x="17367" y="1722"/>
                  </a:lnTo>
                  <a:lnTo>
                    <a:pt x="17299" y="1744"/>
                  </a:lnTo>
                  <a:lnTo>
                    <a:pt x="17299" y="1654"/>
                  </a:lnTo>
                  <a:lnTo>
                    <a:pt x="17299" y="1541"/>
                  </a:lnTo>
                  <a:lnTo>
                    <a:pt x="17322" y="1427"/>
                  </a:lnTo>
                  <a:lnTo>
                    <a:pt x="17345" y="1224"/>
                  </a:lnTo>
                  <a:lnTo>
                    <a:pt x="17277" y="1133"/>
                  </a:lnTo>
                  <a:lnTo>
                    <a:pt x="17367" y="975"/>
                  </a:lnTo>
                  <a:lnTo>
                    <a:pt x="17412" y="703"/>
                  </a:lnTo>
                  <a:lnTo>
                    <a:pt x="17367" y="476"/>
                  </a:lnTo>
                  <a:lnTo>
                    <a:pt x="17231" y="544"/>
                  </a:lnTo>
                  <a:lnTo>
                    <a:pt x="17005" y="861"/>
                  </a:lnTo>
                  <a:lnTo>
                    <a:pt x="16824" y="1246"/>
                  </a:lnTo>
                  <a:lnTo>
                    <a:pt x="16416" y="1926"/>
                  </a:lnTo>
                  <a:lnTo>
                    <a:pt x="16371" y="2175"/>
                  </a:lnTo>
                  <a:lnTo>
                    <a:pt x="16212" y="2401"/>
                  </a:lnTo>
                  <a:lnTo>
                    <a:pt x="16077" y="2469"/>
                  </a:lnTo>
                  <a:lnTo>
                    <a:pt x="16031" y="2378"/>
                  </a:lnTo>
                  <a:lnTo>
                    <a:pt x="16031" y="2197"/>
                  </a:lnTo>
                  <a:lnTo>
                    <a:pt x="16144" y="1948"/>
                  </a:lnTo>
                  <a:lnTo>
                    <a:pt x="16212" y="1563"/>
                  </a:lnTo>
                  <a:lnTo>
                    <a:pt x="16258" y="1427"/>
                  </a:lnTo>
                  <a:lnTo>
                    <a:pt x="16416" y="1133"/>
                  </a:lnTo>
                  <a:lnTo>
                    <a:pt x="16575" y="884"/>
                  </a:lnTo>
                  <a:lnTo>
                    <a:pt x="16665" y="771"/>
                  </a:lnTo>
                  <a:lnTo>
                    <a:pt x="16643" y="703"/>
                  </a:lnTo>
                  <a:lnTo>
                    <a:pt x="16597" y="658"/>
                  </a:lnTo>
                  <a:lnTo>
                    <a:pt x="16552" y="635"/>
                  </a:lnTo>
                  <a:lnTo>
                    <a:pt x="16484" y="590"/>
                  </a:lnTo>
                  <a:lnTo>
                    <a:pt x="16394" y="544"/>
                  </a:lnTo>
                  <a:lnTo>
                    <a:pt x="16326" y="590"/>
                  </a:lnTo>
                  <a:lnTo>
                    <a:pt x="16303" y="703"/>
                  </a:lnTo>
                  <a:lnTo>
                    <a:pt x="16258" y="726"/>
                  </a:lnTo>
                  <a:lnTo>
                    <a:pt x="16167" y="658"/>
                  </a:lnTo>
                  <a:lnTo>
                    <a:pt x="16077" y="522"/>
                  </a:lnTo>
                  <a:lnTo>
                    <a:pt x="15895" y="386"/>
                  </a:lnTo>
                  <a:lnTo>
                    <a:pt x="15850" y="318"/>
                  </a:lnTo>
                  <a:lnTo>
                    <a:pt x="15760" y="341"/>
                  </a:lnTo>
                  <a:lnTo>
                    <a:pt x="15601" y="590"/>
                  </a:lnTo>
                  <a:lnTo>
                    <a:pt x="15443" y="748"/>
                  </a:lnTo>
                  <a:lnTo>
                    <a:pt x="15465" y="884"/>
                  </a:lnTo>
                  <a:lnTo>
                    <a:pt x="15556" y="952"/>
                  </a:lnTo>
                  <a:lnTo>
                    <a:pt x="15578" y="1065"/>
                  </a:lnTo>
                  <a:lnTo>
                    <a:pt x="15533" y="1065"/>
                  </a:lnTo>
                  <a:lnTo>
                    <a:pt x="15465" y="1156"/>
                  </a:lnTo>
                  <a:lnTo>
                    <a:pt x="15261" y="1586"/>
                  </a:lnTo>
                  <a:lnTo>
                    <a:pt x="15171" y="1586"/>
                  </a:lnTo>
                  <a:lnTo>
                    <a:pt x="14967" y="1790"/>
                  </a:lnTo>
                  <a:lnTo>
                    <a:pt x="14741" y="2129"/>
                  </a:lnTo>
                  <a:lnTo>
                    <a:pt x="14718" y="2243"/>
                  </a:lnTo>
                  <a:lnTo>
                    <a:pt x="14673" y="2469"/>
                  </a:lnTo>
                  <a:lnTo>
                    <a:pt x="14695" y="2560"/>
                  </a:lnTo>
                  <a:lnTo>
                    <a:pt x="14763" y="2673"/>
                  </a:lnTo>
                  <a:lnTo>
                    <a:pt x="14718" y="2763"/>
                  </a:lnTo>
                  <a:lnTo>
                    <a:pt x="14650" y="2741"/>
                  </a:lnTo>
                  <a:lnTo>
                    <a:pt x="14582" y="2650"/>
                  </a:lnTo>
                  <a:lnTo>
                    <a:pt x="14492" y="2469"/>
                  </a:lnTo>
                  <a:lnTo>
                    <a:pt x="14424" y="2175"/>
                  </a:lnTo>
                  <a:lnTo>
                    <a:pt x="14401" y="1993"/>
                  </a:lnTo>
                  <a:lnTo>
                    <a:pt x="14333" y="1926"/>
                  </a:lnTo>
                  <a:lnTo>
                    <a:pt x="14197" y="1835"/>
                  </a:lnTo>
                  <a:lnTo>
                    <a:pt x="13993" y="1926"/>
                  </a:lnTo>
                  <a:lnTo>
                    <a:pt x="13948" y="2061"/>
                  </a:lnTo>
                  <a:lnTo>
                    <a:pt x="13903" y="2107"/>
                  </a:lnTo>
                  <a:lnTo>
                    <a:pt x="13835" y="1993"/>
                  </a:lnTo>
                  <a:lnTo>
                    <a:pt x="13699" y="2061"/>
                  </a:lnTo>
                  <a:lnTo>
                    <a:pt x="13654" y="2039"/>
                  </a:lnTo>
                  <a:lnTo>
                    <a:pt x="13473" y="2175"/>
                  </a:lnTo>
                  <a:lnTo>
                    <a:pt x="13291" y="2107"/>
                  </a:lnTo>
                  <a:lnTo>
                    <a:pt x="13133" y="2175"/>
                  </a:lnTo>
                  <a:lnTo>
                    <a:pt x="13133" y="2220"/>
                  </a:lnTo>
                  <a:lnTo>
                    <a:pt x="13178" y="2310"/>
                  </a:lnTo>
                  <a:lnTo>
                    <a:pt x="13337" y="2492"/>
                  </a:lnTo>
                  <a:lnTo>
                    <a:pt x="13495" y="2560"/>
                  </a:lnTo>
                  <a:lnTo>
                    <a:pt x="13563" y="2695"/>
                  </a:lnTo>
                  <a:lnTo>
                    <a:pt x="13631" y="3103"/>
                  </a:lnTo>
                  <a:lnTo>
                    <a:pt x="13608" y="3148"/>
                  </a:lnTo>
                  <a:lnTo>
                    <a:pt x="13473" y="2967"/>
                  </a:lnTo>
                  <a:lnTo>
                    <a:pt x="13337" y="2854"/>
                  </a:lnTo>
                  <a:lnTo>
                    <a:pt x="13201" y="2695"/>
                  </a:lnTo>
                  <a:lnTo>
                    <a:pt x="13065" y="2718"/>
                  </a:lnTo>
                  <a:lnTo>
                    <a:pt x="12997" y="2967"/>
                  </a:lnTo>
                  <a:lnTo>
                    <a:pt x="12884" y="2967"/>
                  </a:lnTo>
                  <a:lnTo>
                    <a:pt x="12839" y="2922"/>
                  </a:lnTo>
                  <a:lnTo>
                    <a:pt x="12567" y="2922"/>
                  </a:lnTo>
                  <a:lnTo>
                    <a:pt x="12499" y="3058"/>
                  </a:lnTo>
                  <a:lnTo>
                    <a:pt x="12499" y="3420"/>
                  </a:lnTo>
                  <a:lnTo>
                    <a:pt x="12522" y="3556"/>
                  </a:lnTo>
                  <a:lnTo>
                    <a:pt x="12590" y="3669"/>
                  </a:lnTo>
                  <a:lnTo>
                    <a:pt x="12657" y="3782"/>
                  </a:lnTo>
                  <a:lnTo>
                    <a:pt x="12657" y="3828"/>
                  </a:lnTo>
                  <a:lnTo>
                    <a:pt x="12454" y="3760"/>
                  </a:lnTo>
                  <a:lnTo>
                    <a:pt x="12227" y="4145"/>
                  </a:lnTo>
                  <a:lnTo>
                    <a:pt x="12159" y="4212"/>
                  </a:lnTo>
                  <a:lnTo>
                    <a:pt x="12114" y="4235"/>
                  </a:lnTo>
                  <a:lnTo>
                    <a:pt x="12091" y="4190"/>
                  </a:lnTo>
                  <a:lnTo>
                    <a:pt x="12295" y="3782"/>
                  </a:lnTo>
                  <a:lnTo>
                    <a:pt x="12341" y="3601"/>
                  </a:lnTo>
                  <a:lnTo>
                    <a:pt x="12318" y="3465"/>
                  </a:lnTo>
                  <a:lnTo>
                    <a:pt x="12363" y="3012"/>
                  </a:lnTo>
                  <a:lnTo>
                    <a:pt x="12341" y="2899"/>
                  </a:lnTo>
                  <a:lnTo>
                    <a:pt x="12318" y="2854"/>
                  </a:lnTo>
                  <a:lnTo>
                    <a:pt x="12250" y="2877"/>
                  </a:lnTo>
                  <a:lnTo>
                    <a:pt x="12182" y="2944"/>
                  </a:lnTo>
                  <a:lnTo>
                    <a:pt x="12114" y="2990"/>
                  </a:lnTo>
                  <a:lnTo>
                    <a:pt x="12024" y="3126"/>
                  </a:lnTo>
                  <a:lnTo>
                    <a:pt x="11956" y="3352"/>
                  </a:lnTo>
                  <a:lnTo>
                    <a:pt x="11865" y="3850"/>
                  </a:lnTo>
                  <a:lnTo>
                    <a:pt x="11774" y="4031"/>
                  </a:lnTo>
                  <a:lnTo>
                    <a:pt x="11774" y="3850"/>
                  </a:lnTo>
                  <a:lnTo>
                    <a:pt x="11820" y="3601"/>
                  </a:lnTo>
                  <a:lnTo>
                    <a:pt x="11842" y="3216"/>
                  </a:lnTo>
                  <a:lnTo>
                    <a:pt x="11820" y="3171"/>
                  </a:lnTo>
                  <a:lnTo>
                    <a:pt x="11435" y="3307"/>
                  </a:lnTo>
                  <a:lnTo>
                    <a:pt x="11299" y="3488"/>
                  </a:lnTo>
                  <a:lnTo>
                    <a:pt x="11276" y="3578"/>
                  </a:lnTo>
                  <a:lnTo>
                    <a:pt x="11276" y="3669"/>
                  </a:lnTo>
                  <a:lnTo>
                    <a:pt x="11254" y="3714"/>
                  </a:lnTo>
                  <a:lnTo>
                    <a:pt x="11186" y="3805"/>
                  </a:lnTo>
                  <a:lnTo>
                    <a:pt x="11095" y="3828"/>
                  </a:lnTo>
                  <a:lnTo>
                    <a:pt x="11005" y="3828"/>
                  </a:lnTo>
                  <a:lnTo>
                    <a:pt x="10959" y="3873"/>
                  </a:lnTo>
                  <a:lnTo>
                    <a:pt x="10982" y="4009"/>
                  </a:lnTo>
                  <a:lnTo>
                    <a:pt x="11073" y="4145"/>
                  </a:lnTo>
                  <a:lnTo>
                    <a:pt x="11208" y="4235"/>
                  </a:lnTo>
                  <a:lnTo>
                    <a:pt x="11163" y="4280"/>
                  </a:lnTo>
                  <a:lnTo>
                    <a:pt x="10982" y="4258"/>
                  </a:lnTo>
                  <a:lnTo>
                    <a:pt x="10869" y="4167"/>
                  </a:lnTo>
                  <a:lnTo>
                    <a:pt x="10778" y="4009"/>
                  </a:lnTo>
                  <a:lnTo>
                    <a:pt x="10710" y="3918"/>
                  </a:lnTo>
                  <a:lnTo>
                    <a:pt x="10688" y="3918"/>
                  </a:lnTo>
                  <a:lnTo>
                    <a:pt x="10620" y="4009"/>
                  </a:lnTo>
                  <a:lnTo>
                    <a:pt x="10529" y="4258"/>
                  </a:lnTo>
                  <a:lnTo>
                    <a:pt x="10529" y="4462"/>
                  </a:lnTo>
                  <a:lnTo>
                    <a:pt x="10574" y="4575"/>
                  </a:lnTo>
                  <a:lnTo>
                    <a:pt x="10552" y="4643"/>
                  </a:lnTo>
                  <a:lnTo>
                    <a:pt x="10235" y="4756"/>
                  </a:lnTo>
                  <a:lnTo>
                    <a:pt x="10122" y="4982"/>
                  </a:lnTo>
                  <a:lnTo>
                    <a:pt x="10076" y="5254"/>
                  </a:lnTo>
                  <a:lnTo>
                    <a:pt x="9986" y="5435"/>
                  </a:lnTo>
                  <a:lnTo>
                    <a:pt x="9782" y="5662"/>
                  </a:lnTo>
                  <a:lnTo>
                    <a:pt x="9601" y="5684"/>
                  </a:lnTo>
                  <a:lnTo>
                    <a:pt x="9397" y="5797"/>
                  </a:lnTo>
                  <a:lnTo>
                    <a:pt x="9352" y="5865"/>
                  </a:lnTo>
                  <a:lnTo>
                    <a:pt x="9306" y="6001"/>
                  </a:lnTo>
                  <a:lnTo>
                    <a:pt x="9306" y="6092"/>
                  </a:lnTo>
                  <a:lnTo>
                    <a:pt x="9352" y="6160"/>
                  </a:lnTo>
                  <a:lnTo>
                    <a:pt x="9850" y="6160"/>
                  </a:lnTo>
                  <a:lnTo>
                    <a:pt x="10031" y="6114"/>
                  </a:lnTo>
                  <a:lnTo>
                    <a:pt x="10054" y="6137"/>
                  </a:lnTo>
                  <a:lnTo>
                    <a:pt x="10076" y="6160"/>
                  </a:lnTo>
                  <a:lnTo>
                    <a:pt x="10144" y="6182"/>
                  </a:lnTo>
                  <a:lnTo>
                    <a:pt x="10122" y="6228"/>
                  </a:lnTo>
                  <a:lnTo>
                    <a:pt x="10054" y="6228"/>
                  </a:lnTo>
                  <a:lnTo>
                    <a:pt x="9940" y="6273"/>
                  </a:lnTo>
                  <a:lnTo>
                    <a:pt x="9759" y="6364"/>
                  </a:lnTo>
                  <a:lnTo>
                    <a:pt x="9646" y="6386"/>
                  </a:lnTo>
                  <a:lnTo>
                    <a:pt x="9578" y="6386"/>
                  </a:lnTo>
                  <a:lnTo>
                    <a:pt x="9374" y="6273"/>
                  </a:lnTo>
                  <a:lnTo>
                    <a:pt x="9193" y="6318"/>
                  </a:lnTo>
                  <a:lnTo>
                    <a:pt x="9057" y="6477"/>
                  </a:lnTo>
                  <a:lnTo>
                    <a:pt x="9035" y="6545"/>
                  </a:lnTo>
                  <a:lnTo>
                    <a:pt x="9103" y="6839"/>
                  </a:lnTo>
                  <a:lnTo>
                    <a:pt x="9148" y="6930"/>
                  </a:lnTo>
                  <a:lnTo>
                    <a:pt x="9193" y="6952"/>
                  </a:lnTo>
                  <a:lnTo>
                    <a:pt x="9193" y="7020"/>
                  </a:lnTo>
                  <a:lnTo>
                    <a:pt x="9125" y="7065"/>
                  </a:lnTo>
                  <a:lnTo>
                    <a:pt x="9103" y="7156"/>
                  </a:lnTo>
                  <a:lnTo>
                    <a:pt x="9125" y="7405"/>
                  </a:lnTo>
                  <a:lnTo>
                    <a:pt x="9103" y="7382"/>
                  </a:lnTo>
                  <a:lnTo>
                    <a:pt x="8989" y="7088"/>
                  </a:lnTo>
                  <a:lnTo>
                    <a:pt x="8944" y="6726"/>
                  </a:lnTo>
                  <a:lnTo>
                    <a:pt x="8921" y="6681"/>
                  </a:lnTo>
                  <a:lnTo>
                    <a:pt x="8899" y="6658"/>
                  </a:lnTo>
                  <a:lnTo>
                    <a:pt x="8763" y="6771"/>
                  </a:lnTo>
                  <a:lnTo>
                    <a:pt x="8604" y="6794"/>
                  </a:lnTo>
                  <a:lnTo>
                    <a:pt x="8469" y="6930"/>
                  </a:lnTo>
                  <a:lnTo>
                    <a:pt x="8333" y="6998"/>
                  </a:lnTo>
                  <a:lnTo>
                    <a:pt x="8333" y="7065"/>
                  </a:lnTo>
                  <a:lnTo>
                    <a:pt x="8378" y="7133"/>
                  </a:lnTo>
                  <a:lnTo>
                    <a:pt x="8582" y="7179"/>
                  </a:lnTo>
                  <a:lnTo>
                    <a:pt x="8582" y="7269"/>
                  </a:lnTo>
                  <a:lnTo>
                    <a:pt x="8491" y="7314"/>
                  </a:lnTo>
                  <a:lnTo>
                    <a:pt x="8401" y="7314"/>
                  </a:lnTo>
                  <a:lnTo>
                    <a:pt x="8310" y="7224"/>
                  </a:lnTo>
                  <a:lnTo>
                    <a:pt x="8197" y="7201"/>
                  </a:lnTo>
                  <a:lnTo>
                    <a:pt x="8129" y="7247"/>
                  </a:lnTo>
                  <a:lnTo>
                    <a:pt x="7925" y="7541"/>
                  </a:lnTo>
                  <a:lnTo>
                    <a:pt x="7948" y="7677"/>
                  </a:lnTo>
                  <a:lnTo>
                    <a:pt x="7925" y="7835"/>
                  </a:lnTo>
                  <a:lnTo>
                    <a:pt x="7970" y="7858"/>
                  </a:lnTo>
                  <a:lnTo>
                    <a:pt x="8129" y="7813"/>
                  </a:lnTo>
                  <a:lnTo>
                    <a:pt x="8333" y="7654"/>
                  </a:lnTo>
                  <a:lnTo>
                    <a:pt x="8378" y="7699"/>
                  </a:lnTo>
                  <a:lnTo>
                    <a:pt x="8310" y="7767"/>
                  </a:lnTo>
                  <a:lnTo>
                    <a:pt x="8265" y="7881"/>
                  </a:lnTo>
                  <a:lnTo>
                    <a:pt x="8287" y="7994"/>
                  </a:lnTo>
                  <a:lnTo>
                    <a:pt x="8378" y="8107"/>
                  </a:lnTo>
                  <a:lnTo>
                    <a:pt x="8469" y="8175"/>
                  </a:lnTo>
                  <a:lnTo>
                    <a:pt x="8627" y="8107"/>
                  </a:lnTo>
                  <a:lnTo>
                    <a:pt x="8650" y="8152"/>
                  </a:lnTo>
                  <a:lnTo>
                    <a:pt x="8559" y="8311"/>
                  </a:lnTo>
                  <a:lnTo>
                    <a:pt x="8559" y="8515"/>
                  </a:lnTo>
                  <a:lnTo>
                    <a:pt x="8537" y="8492"/>
                  </a:lnTo>
                  <a:lnTo>
                    <a:pt x="8469" y="8288"/>
                  </a:lnTo>
                  <a:lnTo>
                    <a:pt x="8423" y="8243"/>
                  </a:lnTo>
                  <a:lnTo>
                    <a:pt x="8310" y="8220"/>
                  </a:lnTo>
                  <a:lnTo>
                    <a:pt x="8197" y="8084"/>
                  </a:lnTo>
                  <a:lnTo>
                    <a:pt x="8061" y="8039"/>
                  </a:lnTo>
                  <a:lnTo>
                    <a:pt x="7903" y="8198"/>
                  </a:lnTo>
                  <a:lnTo>
                    <a:pt x="7767" y="8424"/>
                  </a:lnTo>
                  <a:lnTo>
                    <a:pt x="7721" y="8537"/>
                  </a:lnTo>
                  <a:lnTo>
                    <a:pt x="7653" y="8605"/>
                  </a:lnTo>
                  <a:lnTo>
                    <a:pt x="7653" y="8673"/>
                  </a:lnTo>
                  <a:lnTo>
                    <a:pt x="7676" y="8696"/>
                  </a:lnTo>
                  <a:lnTo>
                    <a:pt x="7767" y="8673"/>
                  </a:lnTo>
                  <a:lnTo>
                    <a:pt x="7948" y="8673"/>
                  </a:lnTo>
                  <a:lnTo>
                    <a:pt x="8333" y="8696"/>
                  </a:lnTo>
                  <a:lnTo>
                    <a:pt x="8446" y="8718"/>
                  </a:lnTo>
                  <a:lnTo>
                    <a:pt x="8423" y="8809"/>
                  </a:lnTo>
                  <a:lnTo>
                    <a:pt x="7903" y="8832"/>
                  </a:lnTo>
                  <a:lnTo>
                    <a:pt x="7767" y="8877"/>
                  </a:lnTo>
                  <a:lnTo>
                    <a:pt x="7676" y="8922"/>
                  </a:lnTo>
                  <a:lnTo>
                    <a:pt x="7563" y="8899"/>
                  </a:lnTo>
                  <a:lnTo>
                    <a:pt x="7450" y="8990"/>
                  </a:lnTo>
                  <a:lnTo>
                    <a:pt x="7382" y="8990"/>
                  </a:lnTo>
                  <a:lnTo>
                    <a:pt x="7314" y="9081"/>
                  </a:lnTo>
                  <a:lnTo>
                    <a:pt x="7201" y="9284"/>
                  </a:lnTo>
                  <a:lnTo>
                    <a:pt x="7155" y="9307"/>
                  </a:lnTo>
                  <a:lnTo>
                    <a:pt x="7087" y="9352"/>
                  </a:lnTo>
                  <a:lnTo>
                    <a:pt x="7019" y="9420"/>
                  </a:lnTo>
                  <a:lnTo>
                    <a:pt x="7065" y="9533"/>
                  </a:lnTo>
                  <a:lnTo>
                    <a:pt x="7223" y="9579"/>
                  </a:lnTo>
                  <a:lnTo>
                    <a:pt x="7269" y="9647"/>
                  </a:lnTo>
                  <a:lnTo>
                    <a:pt x="7133" y="9669"/>
                  </a:lnTo>
                  <a:lnTo>
                    <a:pt x="6997" y="9647"/>
                  </a:lnTo>
                  <a:lnTo>
                    <a:pt x="6906" y="9737"/>
                  </a:lnTo>
                  <a:lnTo>
                    <a:pt x="6861" y="9805"/>
                  </a:lnTo>
                  <a:lnTo>
                    <a:pt x="6748" y="9828"/>
                  </a:lnTo>
                  <a:lnTo>
                    <a:pt x="6680" y="9941"/>
                  </a:lnTo>
                  <a:lnTo>
                    <a:pt x="6657" y="10145"/>
                  </a:lnTo>
                  <a:lnTo>
                    <a:pt x="6589" y="10145"/>
                  </a:lnTo>
                  <a:lnTo>
                    <a:pt x="6567" y="10371"/>
                  </a:lnTo>
                  <a:lnTo>
                    <a:pt x="6589" y="10756"/>
                  </a:lnTo>
                  <a:lnTo>
                    <a:pt x="6793" y="10756"/>
                  </a:lnTo>
                  <a:lnTo>
                    <a:pt x="6838" y="10711"/>
                  </a:lnTo>
                  <a:lnTo>
                    <a:pt x="6906" y="10711"/>
                  </a:lnTo>
                  <a:lnTo>
                    <a:pt x="7042" y="10666"/>
                  </a:lnTo>
                  <a:lnTo>
                    <a:pt x="7269" y="10575"/>
                  </a:lnTo>
                  <a:lnTo>
                    <a:pt x="7314" y="10620"/>
                  </a:lnTo>
                  <a:lnTo>
                    <a:pt x="7223" y="10734"/>
                  </a:lnTo>
                  <a:lnTo>
                    <a:pt x="7110" y="10779"/>
                  </a:lnTo>
                  <a:lnTo>
                    <a:pt x="7042" y="10869"/>
                  </a:lnTo>
                  <a:lnTo>
                    <a:pt x="6816" y="10847"/>
                  </a:lnTo>
                  <a:lnTo>
                    <a:pt x="6340" y="11028"/>
                  </a:lnTo>
                  <a:lnTo>
                    <a:pt x="6340" y="11073"/>
                  </a:lnTo>
                  <a:lnTo>
                    <a:pt x="6476" y="11186"/>
                  </a:lnTo>
                  <a:lnTo>
                    <a:pt x="6521" y="11300"/>
                  </a:lnTo>
                  <a:lnTo>
                    <a:pt x="6499" y="11322"/>
                  </a:lnTo>
                  <a:lnTo>
                    <a:pt x="6363" y="11300"/>
                  </a:lnTo>
                  <a:lnTo>
                    <a:pt x="6250" y="11413"/>
                  </a:lnTo>
                  <a:lnTo>
                    <a:pt x="6204" y="11594"/>
                  </a:lnTo>
                  <a:lnTo>
                    <a:pt x="5978" y="11934"/>
                  </a:lnTo>
                  <a:lnTo>
                    <a:pt x="5933" y="12047"/>
                  </a:lnTo>
                  <a:lnTo>
                    <a:pt x="5865" y="12205"/>
                  </a:lnTo>
                  <a:lnTo>
                    <a:pt x="5797" y="12432"/>
                  </a:lnTo>
                  <a:lnTo>
                    <a:pt x="5819" y="12590"/>
                  </a:lnTo>
                  <a:lnTo>
                    <a:pt x="5865" y="12658"/>
                  </a:lnTo>
                  <a:lnTo>
                    <a:pt x="5910" y="12636"/>
                  </a:lnTo>
                  <a:lnTo>
                    <a:pt x="5978" y="12681"/>
                  </a:lnTo>
                  <a:lnTo>
                    <a:pt x="6001" y="12771"/>
                  </a:lnTo>
                  <a:lnTo>
                    <a:pt x="6046" y="12771"/>
                  </a:lnTo>
                  <a:lnTo>
                    <a:pt x="6114" y="12749"/>
                  </a:lnTo>
                  <a:lnTo>
                    <a:pt x="6272" y="12636"/>
                  </a:lnTo>
                  <a:lnTo>
                    <a:pt x="6363" y="12522"/>
                  </a:lnTo>
                  <a:lnTo>
                    <a:pt x="6431" y="12477"/>
                  </a:lnTo>
                  <a:lnTo>
                    <a:pt x="6295" y="12726"/>
                  </a:lnTo>
                  <a:lnTo>
                    <a:pt x="6114" y="12930"/>
                  </a:lnTo>
                  <a:lnTo>
                    <a:pt x="5955" y="12975"/>
                  </a:lnTo>
                  <a:lnTo>
                    <a:pt x="5887" y="12862"/>
                  </a:lnTo>
                  <a:lnTo>
                    <a:pt x="5842" y="12794"/>
                  </a:lnTo>
                  <a:lnTo>
                    <a:pt x="5299" y="13179"/>
                  </a:lnTo>
                  <a:lnTo>
                    <a:pt x="5185" y="13315"/>
                  </a:lnTo>
                  <a:lnTo>
                    <a:pt x="5163" y="13451"/>
                  </a:lnTo>
                  <a:lnTo>
                    <a:pt x="5140" y="13586"/>
                  </a:lnTo>
                  <a:lnTo>
                    <a:pt x="5140" y="13586"/>
                  </a:lnTo>
                  <a:lnTo>
                    <a:pt x="5231" y="13541"/>
                  </a:lnTo>
                  <a:lnTo>
                    <a:pt x="5367" y="13473"/>
                  </a:lnTo>
                  <a:lnTo>
                    <a:pt x="5412" y="13473"/>
                  </a:lnTo>
                  <a:lnTo>
                    <a:pt x="5321" y="13609"/>
                  </a:lnTo>
                  <a:lnTo>
                    <a:pt x="5185" y="13722"/>
                  </a:lnTo>
                  <a:lnTo>
                    <a:pt x="5095" y="13722"/>
                  </a:lnTo>
                  <a:lnTo>
                    <a:pt x="4982" y="13836"/>
                  </a:lnTo>
                  <a:lnTo>
                    <a:pt x="4868" y="13903"/>
                  </a:lnTo>
                  <a:lnTo>
                    <a:pt x="4778" y="14062"/>
                  </a:lnTo>
                  <a:lnTo>
                    <a:pt x="4574" y="14198"/>
                  </a:lnTo>
                  <a:lnTo>
                    <a:pt x="4302" y="14651"/>
                  </a:lnTo>
                  <a:lnTo>
                    <a:pt x="4121" y="14809"/>
                  </a:lnTo>
                  <a:lnTo>
                    <a:pt x="4076" y="15013"/>
                  </a:lnTo>
                  <a:lnTo>
                    <a:pt x="4008" y="15126"/>
                  </a:lnTo>
                  <a:lnTo>
                    <a:pt x="3895" y="15217"/>
                  </a:lnTo>
                  <a:lnTo>
                    <a:pt x="3804" y="15330"/>
                  </a:lnTo>
                  <a:lnTo>
                    <a:pt x="3782" y="15488"/>
                  </a:lnTo>
                  <a:lnTo>
                    <a:pt x="3804" y="15556"/>
                  </a:lnTo>
                  <a:lnTo>
                    <a:pt x="3850" y="15511"/>
                  </a:lnTo>
                  <a:lnTo>
                    <a:pt x="3940" y="15511"/>
                  </a:lnTo>
                  <a:lnTo>
                    <a:pt x="3985" y="15670"/>
                  </a:lnTo>
                  <a:lnTo>
                    <a:pt x="4031" y="15738"/>
                  </a:lnTo>
                  <a:lnTo>
                    <a:pt x="4053" y="15828"/>
                  </a:lnTo>
                  <a:lnTo>
                    <a:pt x="4167" y="15851"/>
                  </a:lnTo>
                  <a:lnTo>
                    <a:pt x="4393" y="15738"/>
                  </a:lnTo>
                  <a:lnTo>
                    <a:pt x="4868" y="15375"/>
                  </a:lnTo>
                  <a:lnTo>
                    <a:pt x="4959" y="15239"/>
                  </a:lnTo>
                  <a:lnTo>
                    <a:pt x="4891" y="15149"/>
                  </a:lnTo>
                  <a:lnTo>
                    <a:pt x="4846" y="15104"/>
                  </a:lnTo>
                  <a:lnTo>
                    <a:pt x="4982" y="14990"/>
                  </a:lnTo>
                  <a:lnTo>
                    <a:pt x="5095" y="14922"/>
                  </a:lnTo>
                  <a:lnTo>
                    <a:pt x="5163" y="14877"/>
                  </a:lnTo>
                  <a:lnTo>
                    <a:pt x="5253" y="14922"/>
                  </a:lnTo>
                  <a:lnTo>
                    <a:pt x="5276" y="14968"/>
                  </a:lnTo>
                  <a:lnTo>
                    <a:pt x="5140" y="15058"/>
                  </a:lnTo>
                  <a:lnTo>
                    <a:pt x="5050" y="15149"/>
                  </a:lnTo>
                  <a:lnTo>
                    <a:pt x="5095" y="15194"/>
                  </a:lnTo>
                  <a:lnTo>
                    <a:pt x="5163" y="15194"/>
                  </a:lnTo>
                  <a:lnTo>
                    <a:pt x="5185" y="15262"/>
                  </a:lnTo>
                  <a:lnTo>
                    <a:pt x="5208" y="15330"/>
                  </a:lnTo>
                  <a:lnTo>
                    <a:pt x="5095" y="15398"/>
                  </a:lnTo>
                  <a:lnTo>
                    <a:pt x="5004" y="15466"/>
                  </a:lnTo>
                  <a:lnTo>
                    <a:pt x="4868" y="15511"/>
                  </a:lnTo>
                  <a:lnTo>
                    <a:pt x="4733" y="15602"/>
                  </a:lnTo>
                  <a:lnTo>
                    <a:pt x="4687" y="15647"/>
                  </a:lnTo>
                  <a:lnTo>
                    <a:pt x="4665" y="15760"/>
                  </a:lnTo>
                  <a:lnTo>
                    <a:pt x="4687" y="15805"/>
                  </a:lnTo>
                  <a:lnTo>
                    <a:pt x="4733" y="15941"/>
                  </a:lnTo>
                  <a:lnTo>
                    <a:pt x="4687" y="15941"/>
                  </a:lnTo>
                  <a:lnTo>
                    <a:pt x="4597" y="15964"/>
                  </a:lnTo>
                  <a:lnTo>
                    <a:pt x="4393" y="15919"/>
                  </a:lnTo>
                  <a:lnTo>
                    <a:pt x="4280" y="15941"/>
                  </a:lnTo>
                  <a:lnTo>
                    <a:pt x="4189" y="15987"/>
                  </a:lnTo>
                  <a:lnTo>
                    <a:pt x="4144" y="16055"/>
                  </a:lnTo>
                  <a:lnTo>
                    <a:pt x="4099" y="16055"/>
                  </a:lnTo>
                  <a:lnTo>
                    <a:pt x="4076" y="15896"/>
                  </a:lnTo>
                  <a:lnTo>
                    <a:pt x="4031" y="15873"/>
                  </a:lnTo>
                  <a:lnTo>
                    <a:pt x="3985" y="15828"/>
                  </a:lnTo>
                  <a:lnTo>
                    <a:pt x="3872" y="15647"/>
                  </a:lnTo>
                  <a:lnTo>
                    <a:pt x="3804" y="15670"/>
                  </a:lnTo>
                  <a:lnTo>
                    <a:pt x="3736" y="15715"/>
                  </a:lnTo>
                  <a:lnTo>
                    <a:pt x="3578" y="15738"/>
                  </a:lnTo>
                  <a:lnTo>
                    <a:pt x="3442" y="15941"/>
                  </a:lnTo>
                  <a:lnTo>
                    <a:pt x="3397" y="15941"/>
                  </a:lnTo>
                  <a:lnTo>
                    <a:pt x="3397" y="15873"/>
                  </a:lnTo>
                  <a:lnTo>
                    <a:pt x="3442" y="15760"/>
                  </a:lnTo>
                  <a:lnTo>
                    <a:pt x="3442" y="15692"/>
                  </a:lnTo>
                  <a:lnTo>
                    <a:pt x="3193" y="15602"/>
                  </a:lnTo>
                  <a:lnTo>
                    <a:pt x="3057" y="15647"/>
                  </a:lnTo>
                  <a:lnTo>
                    <a:pt x="2989" y="15692"/>
                  </a:lnTo>
                  <a:lnTo>
                    <a:pt x="2853" y="15805"/>
                  </a:lnTo>
                  <a:lnTo>
                    <a:pt x="2808" y="15873"/>
                  </a:lnTo>
                  <a:lnTo>
                    <a:pt x="2831" y="15964"/>
                  </a:lnTo>
                  <a:lnTo>
                    <a:pt x="2921" y="16009"/>
                  </a:lnTo>
                  <a:lnTo>
                    <a:pt x="3012" y="16009"/>
                  </a:lnTo>
                  <a:lnTo>
                    <a:pt x="3034" y="16055"/>
                  </a:lnTo>
                  <a:lnTo>
                    <a:pt x="3034" y="16145"/>
                  </a:lnTo>
                  <a:lnTo>
                    <a:pt x="2989" y="16190"/>
                  </a:lnTo>
                  <a:lnTo>
                    <a:pt x="2740" y="16236"/>
                  </a:lnTo>
                  <a:lnTo>
                    <a:pt x="2672" y="16326"/>
                  </a:lnTo>
                  <a:lnTo>
                    <a:pt x="2649" y="16462"/>
                  </a:lnTo>
                  <a:lnTo>
                    <a:pt x="2717" y="16598"/>
                  </a:lnTo>
                  <a:lnTo>
                    <a:pt x="2808" y="16666"/>
                  </a:lnTo>
                  <a:lnTo>
                    <a:pt x="3012" y="16960"/>
                  </a:lnTo>
                  <a:lnTo>
                    <a:pt x="3034" y="17006"/>
                  </a:lnTo>
                  <a:lnTo>
                    <a:pt x="2785" y="16802"/>
                  </a:lnTo>
                  <a:lnTo>
                    <a:pt x="2695" y="16756"/>
                  </a:lnTo>
                  <a:lnTo>
                    <a:pt x="2604" y="16598"/>
                  </a:lnTo>
                  <a:lnTo>
                    <a:pt x="2423" y="16553"/>
                  </a:lnTo>
                  <a:lnTo>
                    <a:pt x="2332" y="16575"/>
                  </a:lnTo>
                  <a:lnTo>
                    <a:pt x="2265" y="16553"/>
                  </a:lnTo>
                  <a:lnTo>
                    <a:pt x="2197" y="16575"/>
                  </a:lnTo>
                  <a:lnTo>
                    <a:pt x="2038" y="16711"/>
                  </a:lnTo>
                  <a:lnTo>
                    <a:pt x="1744" y="16824"/>
                  </a:lnTo>
                  <a:lnTo>
                    <a:pt x="1698" y="16870"/>
                  </a:lnTo>
                  <a:lnTo>
                    <a:pt x="1676" y="16915"/>
                  </a:lnTo>
                  <a:lnTo>
                    <a:pt x="1563" y="17119"/>
                  </a:lnTo>
                  <a:lnTo>
                    <a:pt x="1517" y="17232"/>
                  </a:lnTo>
                  <a:lnTo>
                    <a:pt x="1563" y="17277"/>
                  </a:lnTo>
                  <a:lnTo>
                    <a:pt x="1766" y="17209"/>
                  </a:lnTo>
                  <a:lnTo>
                    <a:pt x="1834" y="17187"/>
                  </a:lnTo>
                  <a:lnTo>
                    <a:pt x="1925" y="17187"/>
                  </a:lnTo>
                  <a:lnTo>
                    <a:pt x="2061" y="17255"/>
                  </a:lnTo>
                  <a:lnTo>
                    <a:pt x="2559" y="17141"/>
                  </a:lnTo>
                  <a:lnTo>
                    <a:pt x="2604" y="17209"/>
                  </a:lnTo>
                  <a:lnTo>
                    <a:pt x="2378" y="17232"/>
                  </a:lnTo>
                  <a:lnTo>
                    <a:pt x="2174" y="17323"/>
                  </a:lnTo>
                  <a:lnTo>
                    <a:pt x="2151" y="17368"/>
                  </a:lnTo>
                  <a:lnTo>
                    <a:pt x="2151" y="17436"/>
                  </a:lnTo>
                  <a:lnTo>
                    <a:pt x="2287" y="17458"/>
                  </a:lnTo>
                  <a:lnTo>
                    <a:pt x="2265" y="17504"/>
                  </a:lnTo>
                  <a:lnTo>
                    <a:pt x="2197" y="17526"/>
                  </a:lnTo>
                  <a:lnTo>
                    <a:pt x="2129" y="17549"/>
                  </a:lnTo>
                  <a:lnTo>
                    <a:pt x="1970" y="17436"/>
                  </a:lnTo>
                  <a:lnTo>
                    <a:pt x="1698" y="17390"/>
                  </a:lnTo>
                  <a:lnTo>
                    <a:pt x="1540" y="17368"/>
                  </a:lnTo>
                  <a:lnTo>
                    <a:pt x="1427" y="17413"/>
                  </a:lnTo>
                  <a:lnTo>
                    <a:pt x="1291" y="17436"/>
                  </a:lnTo>
                  <a:lnTo>
                    <a:pt x="1223" y="17413"/>
                  </a:lnTo>
                  <a:lnTo>
                    <a:pt x="1155" y="17481"/>
                  </a:lnTo>
                  <a:lnTo>
                    <a:pt x="1132" y="17572"/>
                  </a:lnTo>
                  <a:lnTo>
                    <a:pt x="1064" y="17640"/>
                  </a:lnTo>
                  <a:lnTo>
                    <a:pt x="1042" y="17707"/>
                  </a:lnTo>
                  <a:lnTo>
                    <a:pt x="1042" y="17775"/>
                  </a:lnTo>
                  <a:lnTo>
                    <a:pt x="1155" y="17753"/>
                  </a:lnTo>
                  <a:lnTo>
                    <a:pt x="1314" y="17707"/>
                  </a:lnTo>
                  <a:lnTo>
                    <a:pt x="1495" y="17662"/>
                  </a:lnTo>
                  <a:lnTo>
                    <a:pt x="1427" y="17753"/>
                  </a:lnTo>
                  <a:lnTo>
                    <a:pt x="1404" y="17775"/>
                  </a:lnTo>
                  <a:lnTo>
                    <a:pt x="1110" y="17866"/>
                  </a:lnTo>
                  <a:lnTo>
                    <a:pt x="1019" y="17866"/>
                  </a:lnTo>
                  <a:lnTo>
                    <a:pt x="974" y="17821"/>
                  </a:lnTo>
                  <a:lnTo>
                    <a:pt x="929" y="17775"/>
                  </a:lnTo>
                  <a:lnTo>
                    <a:pt x="861" y="17753"/>
                  </a:lnTo>
                  <a:lnTo>
                    <a:pt x="793" y="17821"/>
                  </a:lnTo>
                  <a:lnTo>
                    <a:pt x="725" y="17821"/>
                  </a:lnTo>
                  <a:lnTo>
                    <a:pt x="566" y="17934"/>
                  </a:lnTo>
                  <a:lnTo>
                    <a:pt x="544" y="18070"/>
                  </a:lnTo>
                  <a:lnTo>
                    <a:pt x="476" y="18115"/>
                  </a:lnTo>
                  <a:lnTo>
                    <a:pt x="430" y="18206"/>
                  </a:lnTo>
                  <a:lnTo>
                    <a:pt x="385" y="18206"/>
                  </a:lnTo>
                  <a:lnTo>
                    <a:pt x="340" y="18138"/>
                  </a:lnTo>
                  <a:lnTo>
                    <a:pt x="272" y="18206"/>
                  </a:lnTo>
                  <a:lnTo>
                    <a:pt x="227" y="18432"/>
                  </a:lnTo>
                  <a:lnTo>
                    <a:pt x="272" y="18545"/>
                  </a:lnTo>
                  <a:lnTo>
                    <a:pt x="363" y="18568"/>
                  </a:lnTo>
                  <a:lnTo>
                    <a:pt x="521" y="18568"/>
                  </a:lnTo>
                  <a:lnTo>
                    <a:pt x="680" y="18591"/>
                  </a:lnTo>
                  <a:lnTo>
                    <a:pt x="1042" y="18704"/>
                  </a:lnTo>
                  <a:lnTo>
                    <a:pt x="1268" y="18726"/>
                  </a:lnTo>
                  <a:lnTo>
                    <a:pt x="1495" y="18658"/>
                  </a:lnTo>
                  <a:lnTo>
                    <a:pt x="1517" y="18681"/>
                  </a:lnTo>
                  <a:lnTo>
                    <a:pt x="1314" y="18794"/>
                  </a:lnTo>
                  <a:lnTo>
                    <a:pt x="951" y="18817"/>
                  </a:lnTo>
                  <a:lnTo>
                    <a:pt x="770" y="18749"/>
                  </a:lnTo>
                  <a:lnTo>
                    <a:pt x="521" y="18636"/>
                  </a:lnTo>
                  <a:lnTo>
                    <a:pt x="249" y="18658"/>
                  </a:lnTo>
                  <a:lnTo>
                    <a:pt x="136" y="18636"/>
                  </a:lnTo>
                  <a:lnTo>
                    <a:pt x="91" y="18681"/>
                  </a:lnTo>
                  <a:lnTo>
                    <a:pt x="68" y="18794"/>
                  </a:lnTo>
                  <a:lnTo>
                    <a:pt x="91" y="18953"/>
                  </a:lnTo>
                  <a:lnTo>
                    <a:pt x="136" y="19066"/>
                  </a:lnTo>
                  <a:lnTo>
                    <a:pt x="227" y="19111"/>
                  </a:lnTo>
                  <a:lnTo>
                    <a:pt x="272" y="19225"/>
                  </a:lnTo>
                  <a:lnTo>
                    <a:pt x="363" y="19292"/>
                  </a:lnTo>
                  <a:lnTo>
                    <a:pt x="408" y="19338"/>
                  </a:lnTo>
                  <a:lnTo>
                    <a:pt x="363" y="19383"/>
                  </a:lnTo>
                  <a:lnTo>
                    <a:pt x="295" y="19383"/>
                  </a:lnTo>
                  <a:lnTo>
                    <a:pt x="159" y="19406"/>
                  </a:lnTo>
                  <a:lnTo>
                    <a:pt x="136" y="19496"/>
                  </a:lnTo>
                  <a:lnTo>
                    <a:pt x="159" y="19723"/>
                  </a:lnTo>
                  <a:lnTo>
                    <a:pt x="227" y="19813"/>
                  </a:lnTo>
                  <a:lnTo>
                    <a:pt x="408" y="19949"/>
                  </a:lnTo>
                  <a:lnTo>
                    <a:pt x="498" y="19972"/>
                  </a:lnTo>
                  <a:lnTo>
                    <a:pt x="657" y="19881"/>
                  </a:lnTo>
                  <a:lnTo>
                    <a:pt x="1019" y="19858"/>
                  </a:lnTo>
                  <a:lnTo>
                    <a:pt x="1246" y="19904"/>
                  </a:lnTo>
                  <a:lnTo>
                    <a:pt x="1336" y="19881"/>
                  </a:lnTo>
                  <a:lnTo>
                    <a:pt x="1381" y="19723"/>
                  </a:lnTo>
                  <a:lnTo>
                    <a:pt x="1427" y="19655"/>
                  </a:lnTo>
                  <a:lnTo>
                    <a:pt x="1449" y="19677"/>
                  </a:lnTo>
                  <a:lnTo>
                    <a:pt x="1427" y="19745"/>
                  </a:lnTo>
                  <a:lnTo>
                    <a:pt x="1472" y="19791"/>
                  </a:lnTo>
                  <a:lnTo>
                    <a:pt x="1585" y="19813"/>
                  </a:lnTo>
                  <a:lnTo>
                    <a:pt x="1698" y="19858"/>
                  </a:lnTo>
                  <a:lnTo>
                    <a:pt x="1880" y="19858"/>
                  </a:lnTo>
                  <a:lnTo>
                    <a:pt x="1948" y="19836"/>
                  </a:lnTo>
                  <a:lnTo>
                    <a:pt x="1970" y="19768"/>
                  </a:lnTo>
                  <a:lnTo>
                    <a:pt x="1948" y="19655"/>
                  </a:lnTo>
                  <a:lnTo>
                    <a:pt x="1993" y="19519"/>
                  </a:lnTo>
                  <a:lnTo>
                    <a:pt x="2083" y="19406"/>
                  </a:lnTo>
                  <a:lnTo>
                    <a:pt x="2106" y="19428"/>
                  </a:lnTo>
                  <a:lnTo>
                    <a:pt x="2015" y="19632"/>
                  </a:lnTo>
                  <a:lnTo>
                    <a:pt x="2061" y="19768"/>
                  </a:lnTo>
                  <a:lnTo>
                    <a:pt x="2219" y="19791"/>
                  </a:lnTo>
                  <a:lnTo>
                    <a:pt x="2174" y="19836"/>
                  </a:lnTo>
                  <a:lnTo>
                    <a:pt x="1766" y="19972"/>
                  </a:lnTo>
                  <a:lnTo>
                    <a:pt x="1766" y="20108"/>
                  </a:lnTo>
                  <a:lnTo>
                    <a:pt x="1812" y="20175"/>
                  </a:lnTo>
                  <a:lnTo>
                    <a:pt x="1766" y="20198"/>
                  </a:lnTo>
                  <a:lnTo>
                    <a:pt x="1721" y="20130"/>
                  </a:lnTo>
                  <a:lnTo>
                    <a:pt x="1721" y="20040"/>
                  </a:lnTo>
                  <a:lnTo>
                    <a:pt x="1653" y="19972"/>
                  </a:lnTo>
                  <a:lnTo>
                    <a:pt x="1563" y="19904"/>
                  </a:lnTo>
                  <a:lnTo>
                    <a:pt x="1427" y="19904"/>
                  </a:lnTo>
                  <a:lnTo>
                    <a:pt x="1268" y="19994"/>
                  </a:lnTo>
                  <a:lnTo>
                    <a:pt x="1178" y="19994"/>
                  </a:lnTo>
                  <a:lnTo>
                    <a:pt x="929" y="19926"/>
                  </a:lnTo>
                  <a:lnTo>
                    <a:pt x="544" y="20040"/>
                  </a:lnTo>
                  <a:lnTo>
                    <a:pt x="385" y="20062"/>
                  </a:lnTo>
                  <a:lnTo>
                    <a:pt x="295" y="20040"/>
                  </a:lnTo>
                  <a:lnTo>
                    <a:pt x="227" y="20017"/>
                  </a:lnTo>
                  <a:lnTo>
                    <a:pt x="159" y="20062"/>
                  </a:lnTo>
                  <a:lnTo>
                    <a:pt x="159" y="20243"/>
                  </a:lnTo>
                  <a:lnTo>
                    <a:pt x="159" y="20357"/>
                  </a:lnTo>
                  <a:lnTo>
                    <a:pt x="181" y="20606"/>
                  </a:lnTo>
                  <a:lnTo>
                    <a:pt x="249" y="20719"/>
                  </a:lnTo>
                  <a:lnTo>
                    <a:pt x="340" y="20832"/>
                  </a:lnTo>
                  <a:lnTo>
                    <a:pt x="498" y="20742"/>
                  </a:lnTo>
                  <a:lnTo>
                    <a:pt x="612" y="20628"/>
                  </a:lnTo>
                  <a:lnTo>
                    <a:pt x="657" y="20628"/>
                  </a:lnTo>
                  <a:lnTo>
                    <a:pt x="589" y="20742"/>
                  </a:lnTo>
                  <a:lnTo>
                    <a:pt x="272" y="20968"/>
                  </a:lnTo>
                  <a:lnTo>
                    <a:pt x="249" y="21036"/>
                  </a:lnTo>
                  <a:lnTo>
                    <a:pt x="295" y="21240"/>
                  </a:lnTo>
                  <a:lnTo>
                    <a:pt x="385" y="21421"/>
                  </a:lnTo>
                  <a:lnTo>
                    <a:pt x="476" y="21489"/>
                  </a:lnTo>
                  <a:lnTo>
                    <a:pt x="680" y="21489"/>
                  </a:lnTo>
                  <a:lnTo>
                    <a:pt x="702" y="21534"/>
                  </a:lnTo>
                  <a:lnTo>
                    <a:pt x="544" y="21625"/>
                  </a:lnTo>
                  <a:lnTo>
                    <a:pt x="453" y="21625"/>
                  </a:lnTo>
                  <a:lnTo>
                    <a:pt x="363" y="21602"/>
                  </a:lnTo>
                  <a:lnTo>
                    <a:pt x="317" y="21602"/>
                  </a:lnTo>
                  <a:lnTo>
                    <a:pt x="295" y="21670"/>
                  </a:lnTo>
                  <a:lnTo>
                    <a:pt x="317" y="21783"/>
                  </a:lnTo>
                  <a:lnTo>
                    <a:pt x="295" y="21896"/>
                  </a:lnTo>
                  <a:lnTo>
                    <a:pt x="249" y="22010"/>
                  </a:lnTo>
                  <a:lnTo>
                    <a:pt x="227" y="22168"/>
                  </a:lnTo>
                  <a:lnTo>
                    <a:pt x="227" y="22259"/>
                  </a:lnTo>
                  <a:lnTo>
                    <a:pt x="272" y="22304"/>
                  </a:lnTo>
                  <a:lnTo>
                    <a:pt x="295" y="22304"/>
                  </a:lnTo>
                  <a:lnTo>
                    <a:pt x="340" y="22236"/>
                  </a:lnTo>
                  <a:lnTo>
                    <a:pt x="363" y="22191"/>
                  </a:lnTo>
                  <a:lnTo>
                    <a:pt x="430" y="22123"/>
                  </a:lnTo>
                  <a:lnTo>
                    <a:pt x="544" y="22010"/>
                  </a:lnTo>
                  <a:lnTo>
                    <a:pt x="589" y="21896"/>
                  </a:lnTo>
                  <a:lnTo>
                    <a:pt x="702" y="21715"/>
                  </a:lnTo>
                  <a:lnTo>
                    <a:pt x="793" y="21693"/>
                  </a:lnTo>
                  <a:lnTo>
                    <a:pt x="838" y="21625"/>
                  </a:lnTo>
                  <a:lnTo>
                    <a:pt x="861" y="21511"/>
                  </a:lnTo>
                  <a:lnTo>
                    <a:pt x="929" y="21421"/>
                  </a:lnTo>
                  <a:lnTo>
                    <a:pt x="1019" y="21285"/>
                  </a:lnTo>
                  <a:lnTo>
                    <a:pt x="1064" y="21194"/>
                  </a:lnTo>
                  <a:lnTo>
                    <a:pt x="1223" y="21081"/>
                  </a:lnTo>
                  <a:lnTo>
                    <a:pt x="1585" y="20945"/>
                  </a:lnTo>
                  <a:lnTo>
                    <a:pt x="1744" y="20923"/>
                  </a:lnTo>
                  <a:lnTo>
                    <a:pt x="1698" y="20968"/>
                  </a:lnTo>
                  <a:lnTo>
                    <a:pt x="1563" y="21013"/>
                  </a:lnTo>
                  <a:lnTo>
                    <a:pt x="1517" y="21081"/>
                  </a:lnTo>
                  <a:lnTo>
                    <a:pt x="1472" y="21149"/>
                  </a:lnTo>
                  <a:lnTo>
                    <a:pt x="1359" y="21489"/>
                  </a:lnTo>
                  <a:lnTo>
                    <a:pt x="1359" y="21398"/>
                  </a:lnTo>
                  <a:lnTo>
                    <a:pt x="1404" y="21172"/>
                  </a:lnTo>
                  <a:lnTo>
                    <a:pt x="1359" y="21081"/>
                  </a:lnTo>
                  <a:lnTo>
                    <a:pt x="1223" y="21172"/>
                  </a:lnTo>
                  <a:lnTo>
                    <a:pt x="1064" y="21376"/>
                  </a:lnTo>
                  <a:lnTo>
                    <a:pt x="1019" y="21489"/>
                  </a:lnTo>
                  <a:lnTo>
                    <a:pt x="1042" y="21534"/>
                  </a:lnTo>
                  <a:lnTo>
                    <a:pt x="997" y="21602"/>
                  </a:lnTo>
                  <a:lnTo>
                    <a:pt x="951" y="21693"/>
                  </a:lnTo>
                  <a:lnTo>
                    <a:pt x="770" y="21874"/>
                  </a:lnTo>
                  <a:lnTo>
                    <a:pt x="725" y="21964"/>
                  </a:lnTo>
                  <a:lnTo>
                    <a:pt x="747" y="22055"/>
                  </a:lnTo>
                  <a:lnTo>
                    <a:pt x="815" y="22055"/>
                  </a:lnTo>
                  <a:lnTo>
                    <a:pt x="929" y="22032"/>
                  </a:lnTo>
                  <a:lnTo>
                    <a:pt x="997" y="22032"/>
                  </a:lnTo>
                  <a:lnTo>
                    <a:pt x="1110" y="22010"/>
                  </a:lnTo>
                  <a:lnTo>
                    <a:pt x="1110" y="22032"/>
                  </a:lnTo>
                  <a:lnTo>
                    <a:pt x="929" y="22145"/>
                  </a:lnTo>
                  <a:lnTo>
                    <a:pt x="838" y="22168"/>
                  </a:lnTo>
                  <a:lnTo>
                    <a:pt x="770" y="22281"/>
                  </a:lnTo>
                  <a:lnTo>
                    <a:pt x="612" y="22236"/>
                  </a:lnTo>
                  <a:lnTo>
                    <a:pt x="566" y="22191"/>
                  </a:lnTo>
                  <a:lnTo>
                    <a:pt x="521" y="22191"/>
                  </a:lnTo>
                  <a:lnTo>
                    <a:pt x="476" y="22281"/>
                  </a:lnTo>
                  <a:lnTo>
                    <a:pt x="385" y="22304"/>
                  </a:lnTo>
                  <a:lnTo>
                    <a:pt x="340" y="22417"/>
                  </a:lnTo>
                  <a:lnTo>
                    <a:pt x="295" y="22598"/>
                  </a:lnTo>
                  <a:lnTo>
                    <a:pt x="249" y="22961"/>
                  </a:lnTo>
                  <a:lnTo>
                    <a:pt x="295" y="23051"/>
                  </a:lnTo>
                  <a:lnTo>
                    <a:pt x="430" y="23051"/>
                  </a:lnTo>
                  <a:lnTo>
                    <a:pt x="521" y="22983"/>
                  </a:lnTo>
                  <a:lnTo>
                    <a:pt x="589" y="22847"/>
                  </a:lnTo>
                  <a:lnTo>
                    <a:pt x="680" y="22825"/>
                  </a:lnTo>
                  <a:lnTo>
                    <a:pt x="725" y="22802"/>
                  </a:lnTo>
                  <a:lnTo>
                    <a:pt x="815" y="22757"/>
                  </a:lnTo>
                  <a:lnTo>
                    <a:pt x="951" y="22666"/>
                  </a:lnTo>
                  <a:lnTo>
                    <a:pt x="1064" y="22553"/>
                  </a:lnTo>
                  <a:lnTo>
                    <a:pt x="1155" y="22462"/>
                  </a:lnTo>
                  <a:lnTo>
                    <a:pt x="1268" y="22440"/>
                  </a:lnTo>
                  <a:lnTo>
                    <a:pt x="1268" y="22462"/>
                  </a:lnTo>
                  <a:lnTo>
                    <a:pt x="1178" y="22508"/>
                  </a:lnTo>
                  <a:lnTo>
                    <a:pt x="1110" y="22621"/>
                  </a:lnTo>
                  <a:lnTo>
                    <a:pt x="974" y="22734"/>
                  </a:lnTo>
                  <a:lnTo>
                    <a:pt x="906" y="22847"/>
                  </a:lnTo>
                  <a:lnTo>
                    <a:pt x="883" y="22938"/>
                  </a:lnTo>
                  <a:lnTo>
                    <a:pt x="929" y="23006"/>
                  </a:lnTo>
                  <a:lnTo>
                    <a:pt x="906" y="23096"/>
                  </a:lnTo>
                  <a:lnTo>
                    <a:pt x="861" y="23142"/>
                  </a:lnTo>
                  <a:lnTo>
                    <a:pt x="861" y="23210"/>
                  </a:lnTo>
                  <a:lnTo>
                    <a:pt x="951" y="23323"/>
                  </a:lnTo>
                  <a:lnTo>
                    <a:pt x="1019" y="23368"/>
                  </a:lnTo>
                  <a:lnTo>
                    <a:pt x="1200" y="23278"/>
                  </a:lnTo>
                  <a:lnTo>
                    <a:pt x="1223" y="23300"/>
                  </a:lnTo>
                  <a:lnTo>
                    <a:pt x="1110" y="23391"/>
                  </a:lnTo>
                  <a:lnTo>
                    <a:pt x="1042" y="23504"/>
                  </a:lnTo>
                  <a:lnTo>
                    <a:pt x="1019" y="23504"/>
                  </a:lnTo>
                  <a:lnTo>
                    <a:pt x="838" y="23368"/>
                  </a:lnTo>
                  <a:lnTo>
                    <a:pt x="634" y="23278"/>
                  </a:lnTo>
                  <a:lnTo>
                    <a:pt x="589" y="23345"/>
                  </a:lnTo>
                  <a:lnTo>
                    <a:pt x="566" y="23572"/>
                  </a:lnTo>
                  <a:lnTo>
                    <a:pt x="566" y="23730"/>
                  </a:lnTo>
                  <a:lnTo>
                    <a:pt x="612" y="23889"/>
                  </a:lnTo>
                  <a:lnTo>
                    <a:pt x="702" y="24025"/>
                  </a:lnTo>
                  <a:lnTo>
                    <a:pt x="929" y="24161"/>
                  </a:lnTo>
                  <a:lnTo>
                    <a:pt x="997" y="24251"/>
                  </a:lnTo>
                  <a:lnTo>
                    <a:pt x="1246" y="24410"/>
                  </a:lnTo>
                  <a:lnTo>
                    <a:pt x="1336" y="24432"/>
                  </a:lnTo>
                  <a:lnTo>
                    <a:pt x="1427" y="24410"/>
                  </a:lnTo>
                  <a:lnTo>
                    <a:pt x="1472" y="24432"/>
                  </a:lnTo>
                  <a:lnTo>
                    <a:pt x="1472" y="24478"/>
                  </a:lnTo>
                  <a:lnTo>
                    <a:pt x="1495" y="24478"/>
                  </a:lnTo>
                  <a:lnTo>
                    <a:pt x="1427" y="24546"/>
                  </a:lnTo>
                  <a:lnTo>
                    <a:pt x="1381" y="24636"/>
                  </a:lnTo>
                  <a:lnTo>
                    <a:pt x="1404" y="24681"/>
                  </a:lnTo>
                  <a:lnTo>
                    <a:pt x="1517" y="24727"/>
                  </a:lnTo>
                  <a:lnTo>
                    <a:pt x="1563" y="24704"/>
                  </a:lnTo>
                  <a:lnTo>
                    <a:pt x="1563" y="24613"/>
                  </a:lnTo>
                  <a:lnTo>
                    <a:pt x="1585" y="24591"/>
                  </a:lnTo>
                  <a:lnTo>
                    <a:pt x="1631" y="24591"/>
                  </a:lnTo>
                  <a:lnTo>
                    <a:pt x="1676" y="24613"/>
                  </a:lnTo>
                  <a:lnTo>
                    <a:pt x="1653" y="24636"/>
                  </a:lnTo>
                  <a:lnTo>
                    <a:pt x="1653" y="24659"/>
                  </a:lnTo>
                  <a:lnTo>
                    <a:pt x="1653" y="24704"/>
                  </a:lnTo>
                  <a:lnTo>
                    <a:pt x="1744" y="24795"/>
                  </a:lnTo>
                  <a:lnTo>
                    <a:pt x="1902" y="24749"/>
                  </a:lnTo>
                  <a:lnTo>
                    <a:pt x="2106" y="24795"/>
                  </a:lnTo>
                  <a:lnTo>
                    <a:pt x="2423" y="24704"/>
                  </a:lnTo>
                  <a:lnTo>
                    <a:pt x="2559" y="24591"/>
                  </a:lnTo>
                  <a:lnTo>
                    <a:pt x="2672" y="24591"/>
                  </a:lnTo>
                  <a:lnTo>
                    <a:pt x="2785" y="24478"/>
                  </a:lnTo>
                  <a:lnTo>
                    <a:pt x="2944" y="24364"/>
                  </a:lnTo>
                  <a:lnTo>
                    <a:pt x="3261" y="23957"/>
                  </a:lnTo>
                  <a:lnTo>
                    <a:pt x="3465" y="23798"/>
                  </a:lnTo>
                  <a:lnTo>
                    <a:pt x="3487" y="23753"/>
                  </a:lnTo>
                  <a:lnTo>
                    <a:pt x="3510" y="23708"/>
                  </a:lnTo>
                  <a:lnTo>
                    <a:pt x="3578" y="23685"/>
                  </a:lnTo>
                  <a:lnTo>
                    <a:pt x="3646" y="23595"/>
                  </a:lnTo>
                  <a:lnTo>
                    <a:pt x="3578" y="23527"/>
                  </a:lnTo>
                  <a:lnTo>
                    <a:pt x="3759" y="23413"/>
                  </a:lnTo>
                  <a:lnTo>
                    <a:pt x="3827" y="23391"/>
                  </a:lnTo>
                  <a:lnTo>
                    <a:pt x="3850" y="23345"/>
                  </a:lnTo>
                  <a:lnTo>
                    <a:pt x="3872" y="23278"/>
                  </a:lnTo>
                  <a:lnTo>
                    <a:pt x="3827" y="23187"/>
                  </a:lnTo>
                  <a:lnTo>
                    <a:pt x="3759" y="23119"/>
                  </a:lnTo>
                  <a:lnTo>
                    <a:pt x="3827" y="23119"/>
                  </a:lnTo>
                  <a:lnTo>
                    <a:pt x="3963" y="23255"/>
                  </a:lnTo>
                  <a:lnTo>
                    <a:pt x="3985" y="23368"/>
                  </a:lnTo>
                  <a:lnTo>
                    <a:pt x="4099" y="23345"/>
                  </a:lnTo>
                  <a:lnTo>
                    <a:pt x="4189" y="23255"/>
                  </a:lnTo>
                  <a:lnTo>
                    <a:pt x="4257" y="23278"/>
                  </a:lnTo>
                  <a:lnTo>
                    <a:pt x="4280" y="23232"/>
                  </a:lnTo>
                  <a:lnTo>
                    <a:pt x="4325" y="23210"/>
                  </a:lnTo>
                  <a:lnTo>
                    <a:pt x="4461" y="22870"/>
                  </a:lnTo>
                  <a:lnTo>
                    <a:pt x="4484" y="22711"/>
                  </a:lnTo>
                  <a:lnTo>
                    <a:pt x="4484" y="22621"/>
                  </a:lnTo>
                  <a:lnTo>
                    <a:pt x="4438" y="22598"/>
                  </a:lnTo>
                  <a:lnTo>
                    <a:pt x="4438" y="22508"/>
                  </a:lnTo>
                  <a:lnTo>
                    <a:pt x="4506" y="22462"/>
                  </a:lnTo>
                  <a:lnTo>
                    <a:pt x="4574" y="22394"/>
                  </a:lnTo>
                  <a:lnTo>
                    <a:pt x="4551" y="22213"/>
                  </a:lnTo>
                  <a:lnTo>
                    <a:pt x="4597" y="22123"/>
                  </a:lnTo>
                  <a:lnTo>
                    <a:pt x="4597" y="22236"/>
                  </a:lnTo>
                  <a:lnTo>
                    <a:pt x="4619" y="22372"/>
                  </a:lnTo>
                  <a:lnTo>
                    <a:pt x="4619" y="22644"/>
                  </a:lnTo>
                  <a:lnTo>
                    <a:pt x="4642" y="22689"/>
                  </a:lnTo>
                  <a:lnTo>
                    <a:pt x="4710" y="22847"/>
                  </a:lnTo>
                  <a:lnTo>
                    <a:pt x="4778" y="23028"/>
                  </a:lnTo>
                  <a:lnTo>
                    <a:pt x="4868" y="23028"/>
                  </a:lnTo>
                  <a:lnTo>
                    <a:pt x="4914" y="23051"/>
                  </a:lnTo>
                  <a:lnTo>
                    <a:pt x="4982" y="23074"/>
                  </a:lnTo>
                  <a:lnTo>
                    <a:pt x="5027" y="23074"/>
                  </a:lnTo>
                  <a:lnTo>
                    <a:pt x="5208" y="23142"/>
                  </a:lnTo>
                  <a:lnTo>
                    <a:pt x="5231" y="23210"/>
                  </a:lnTo>
                  <a:lnTo>
                    <a:pt x="5231" y="23255"/>
                  </a:lnTo>
                  <a:lnTo>
                    <a:pt x="5299" y="23436"/>
                  </a:lnTo>
                  <a:lnTo>
                    <a:pt x="5344" y="23459"/>
                  </a:lnTo>
                  <a:lnTo>
                    <a:pt x="5434" y="23413"/>
                  </a:lnTo>
                  <a:lnTo>
                    <a:pt x="5480" y="23278"/>
                  </a:lnTo>
                  <a:lnTo>
                    <a:pt x="5525" y="23051"/>
                  </a:lnTo>
                  <a:lnTo>
                    <a:pt x="5548" y="22847"/>
                  </a:lnTo>
                  <a:lnTo>
                    <a:pt x="5502" y="22644"/>
                  </a:lnTo>
                  <a:lnTo>
                    <a:pt x="5457" y="22440"/>
                  </a:lnTo>
                  <a:lnTo>
                    <a:pt x="5457" y="22394"/>
                  </a:lnTo>
                  <a:lnTo>
                    <a:pt x="5570" y="22213"/>
                  </a:lnTo>
                  <a:lnTo>
                    <a:pt x="5616" y="22077"/>
                  </a:lnTo>
                  <a:lnTo>
                    <a:pt x="5661" y="21964"/>
                  </a:lnTo>
                  <a:lnTo>
                    <a:pt x="5706" y="21919"/>
                  </a:lnTo>
                  <a:lnTo>
                    <a:pt x="5774" y="21896"/>
                  </a:lnTo>
                  <a:lnTo>
                    <a:pt x="5842" y="21874"/>
                  </a:lnTo>
                  <a:lnTo>
                    <a:pt x="5933" y="21783"/>
                  </a:lnTo>
                  <a:lnTo>
                    <a:pt x="6023" y="21670"/>
                  </a:lnTo>
                  <a:lnTo>
                    <a:pt x="6091" y="21579"/>
                  </a:lnTo>
                  <a:lnTo>
                    <a:pt x="6114" y="21353"/>
                  </a:lnTo>
                  <a:lnTo>
                    <a:pt x="6114" y="21262"/>
                  </a:lnTo>
                  <a:lnTo>
                    <a:pt x="6159" y="21172"/>
                  </a:lnTo>
                  <a:lnTo>
                    <a:pt x="6182" y="21013"/>
                  </a:lnTo>
                  <a:lnTo>
                    <a:pt x="6159" y="20877"/>
                  </a:lnTo>
                  <a:lnTo>
                    <a:pt x="6068" y="20628"/>
                  </a:lnTo>
                  <a:lnTo>
                    <a:pt x="5955" y="20311"/>
                  </a:lnTo>
                  <a:lnTo>
                    <a:pt x="5955" y="20130"/>
                  </a:lnTo>
                  <a:lnTo>
                    <a:pt x="6001" y="20085"/>
                  </a:lnTo>
                  <a:lnTo>
                    <a:pt x="6091" y="20062"/>
                  </a:lnTo>
                  <a:lnTo>
                    <a:pt x="6250" y="20062"/>
                  </a:lnTo>
                  <a:lnTo>
                    <a:pt x="6272" y="20040"/>
                  </a:lnTo>
                  <a:lnTo>
                    <a:pt x="6295" y="19949"/>
                  </a:lnTo>
                  <a:lnTo>
                    <a:pt x="6318" y="19836"/>
                  </a:lnTo>
                  <a:lnTo>
                    <a:pt x="6363" y="19768"/>
                  </a:lnTo>
                  <a:lnTo>
                    <a:pt x="6385" y="19655"/>
                  </a:lnTo>
                  <a:lnTo>
                    <a:pt x="6408" y="19542"/>
                  </a:lnTo>
                  <a:lnTo>
                    <a:pt x="6318" y="19406"/>
                  </a:lnTo>
                  <a:lnTo>
                    <a:pt x="6182" y="19247"/>
                  </a:lnTo>
                  <a:lnTo>
                    <a:pt x="6091" y="19179"/>
                  </a:lnTo>
                  <a:lnTo>
                    <a:pt x="5933" y="19043"/>
                  </a:lnTo>
                  <a:lnTo>
                    <a:pt x="5842" y="18930"/>
                  </a:lnTo>
                  <a:lnTo>
                    <a:pt x="5887" y="18500"/>
                  </a:lnTo>
                  <a:lnTo>
                    <a:pt x="5933" y="18183"/>
                  </a:lnTo>
                  <a:lnTo>
                    <a:pt x="5955" y="18115"/>
                  </a:lnTo>
                  <a:lnTo>
                    <a:pt x="5955" y="17979"/>
                  </a:lnTo>
                  <a:lnTo>
                    <a:pt x="5797" y="17458"/>
                  </a:lnTo>
                  <a:lnTo>
                    <a:pt x="5797" y="17345"/>
                  </a:lnTo>
                  <a:lnTo>
                    <a:pt x="5819" y="17232"/>
                  </a:lnTo>
                  <a:lnTo>
                    <a:pt x="5797" y="17051"/>
                  </a:lnTo>
                  <a:lnTo>
                    <a:pt x="5797" y="16892"/>
                  </a:lnTo>
                  <a:lnTo>
                    <a:pt x="5819" y="16847"/>
                  </a:lnTo>
                  <a:lnTo>
                    <a:pt x="5887" y="16756"/>
                  </a:lnTo>
                  <a:lnTo>
                    <a:pt x="5819" y="16598"/>
                  </a:lnTo>
                  <a:lnTo>
                    <a:pt x="5706" y="16236"/>
                  </a:lnTo>
                  <a:lnTo>
                    <a:pt x="5887" y="15873"/>
                  </a:lnTo>
                  <a:lnTo>
                    <a:pt x="5842" y="15692"/>
                  </a:lnTo>
                  <a:lnTo>
                    <a:pt x="5955" y="15556"/>
                  </a:lnTo>
                  <a:lnTo>
                    <a:pt x="6136" y="15262"/>
                  </a:lnTo>
                  <a:lnTo>
                    <a:pt x="6227" y="15081"/>
                  </a:lnTo>
                  <a:lnTo>
                    <a:pt x="6250" y="15058"/>
                  </a:lnTo>
                  <a:lnTo>
                    <a:pt x="6340" y="14968"/>
                  </a:lnTo>
                  <a:lnTo>
                    <a:pt x="6499" y="14877"/>
                  </a:lnTo>
                  <a:lnTo>
                    <a:pt x="6657" y="14832"/>
                  </a:lnTo>
                  <a:lnTo>
                    <a:pt x="6748" y="14832"/>
                  </a:lnTo>
                  <a:lnTo>
                    <a:pt x="7042" y="14900"/>
                  </a:lnTo>
                  <a:lnTo>
                    <a:pt x="7269" y="14945"/>
                  </a:lnTo>
                  <a:lnTo>
                    <a:pt x="7291" y="14900"/>
                  </a:lnTo>
                  <a:lnTo>
                    <a:pt x="7359" y="14809"/>
                  </a:lnTo>
                  <a:lnTo>
                    <a:pt x="7404" y="14651"/>
                  </a:lnTo>
                  <a:lnTo>
                    <a:pt x="7427" y="14492"/>
                  </a:lnTo>
                  <a:lnTo>
                    <a:pt x="7404" y="14266"/>
                  </a:lnTo>
                  <a:lnTo>
                    <a:pt x="7359" y="14130"/>
                  </a:lnTo>
                  <a:lnTo>
                    <a:pt x="7201" y="14039"/>
                  </a:lnTo>
                  <a:lnTo>
                    <a:pt x="7019" y="13903"/>
                  </a:lnTo>
                  <a:lnTo>
                    <a:pt x="7246" y="13519"/>
                  </a:lnTo>
                  <a:lnTo>
                    <a:pt x="7382" y="13224"/>
                  </a:lnTo>
                  <a:lnTo>
                    <a:pt x="7586" y="12817"/>
                  </a:lnTo>
                  <a:lnTo>
                    <a:pt x="7631" y="12636"/>
                  </a:lnTo>
                  <a:lnTo>
                    <a:pt x="7676" y="12568"/>
                  </a:lnTo>
                  <a:lnTo>
                    <a:pt x="7744" y="11911"/>
                  </a:lnTo>
                  <a:lnTo>
                    <a:pt x="7767" y="11707"/>
                  </a:lnTo>
                  <a:lnTo>
                    <a:pt x="7812" y="11617"/>
                  </a:lnTo>
                  <a:lnTo>
                    <a:pt x="7812" y="11526"/>
                  </a:lnTo>
                  <a:lnTo>
                    <a:pt x="7789" y="11345"/>
                  </a:lnTo>
                  <a:lnTo>
                    <a:pt x="7721" y="10960"/>
                  </a:lnTo>
                  <a:lnTo>
                    <a:pt x="8038" y="10915"/>
                  </a:lnTo>
                  <a:lnTo>
                    <a:pt x="8129" y="10892"/>
                  </a:lnTo>
                  <a:lnTo>
                    <a:pt x="8220" y="10847"/>
                  </a:lnTo>
                  <a:lnTo>
                    <a:pt x="8401" y="10711"/>
                  </a:lnTo>
                  <a:lnTo>
                    <a:pt x="8469" y="10620"/>
                  </a:lnTo>
                  <a:lnTo>
                    <a:pt x="8423" y="10258"/>
                  </a:lnTo>
                  <a:lnTo>
                    <a:pt x="8537" y="10122"/>
                  </a:lnTo>
                  <a:lnTo>
                    <a:pt x="8786" y="9692"/>
                  </a:lnTo>
                  <a:lnTo>
                    <a:pt x="9080" y="9262"/>
                  </a:lnTo>
                  <a:lnTo>
                    <a:pt x="9216" y="9103"/>
                  </a:lnTo>
                  <a:lnTo>
                    <a:pt x="9216" y="9035"/>
                  </a:lnTo>
                  <a:lnTo>
                    <a:pt x="9238" y="8899"/>
                  </a:lnTo>
                  <a:lnTo>
                    <a:pt x="9171" y="8718"/>
                  </a:lnTo>
                  <a:lnTo>
                    <a:pt x="9103" y="8582"/>
                  </a:lnTo>
                  <a:lnTo>
                    <a:pt x="8989" y="8356"/>
                  </a:lnTo>
                  <a:lnTo>
                    <a:pt x="9035" y="8198"/>
                  </a:lnTo>
                  <a:lnTo>
                    <a:pt x="9125" y="8152"/>
                  </a:lnTo>
                  <a:lnTo>
                    <a:pt x="9261" y="8084"/>
                  </a:lnTo>
                  <a:lnTo>
                    <a:pt x="9352" y="7948"/>
                  </a:lnTo>
                  <a:lnTo>
                    <a:pt x="9352" y="7926"/>
                  </a:lnTo>
                  <a:lnTo>
                    <a:pt x="9510" y="7382"/>
                  </a:lnTo>
                  <a:lnTo>
                    <a:pt x="9827" y="7088"/>
                  </a:lnTo>
                  <a:lnTo>
                    <a:pt x="9940" y="6930"/>
                  </a:lnTo>
                  <a:lnTo>
                    <a:pt x="10122" y="7043"/>
                  </a:lnTo>
                  <a:lnTo>
                    <a:pt x="10416" y="7224"/>
                  </a:lnTo>
                  <a:lnTo>
                    <a:pt x="10529" y="6975"/>
                  </a:lnTo>
                  <a:lnTo>
                    <a:pt x="10574" y="6862"/>
                  </a:lnTo>
                  <a:lnTo>
                    <a:pt x="10620" y="6726"/>
                  </a:lnTo>
                  <a:lnTo>
                    <a:pt x="10597" y="6477"/>
                  </a:lnTo>
                  <a:lnTo>
                    <a:pt x="10597" y="6160"/>
                  </a:lnTo>
                  <a:lnTo>
                    <a:pt x="10597" y="6024"/>
                  </a:lnTo>
                  <a:lnTo>
                    <a:pt x="10710" y="5956"/>
                  </a:lnTo>
                  <a:lnTo>
                    <a:pt x="10778" y="5956"/>
                  </a:lnTo>
                  <a:lnTo>
                    <a:pt x="11095" y="6069"/>
                  </a:lnTo>
                  <a:lnTo>
                    <a:pt x="11163" y="6069"/>
                  </a:lnTo>
                  <a:lnTo>
                    <a:pt x="11322" y="6092"/>
                  </a:lnTo>
                  <a:lnTo>
                    <a:pt x="11480" y="6160"/>
                  </a:lnTo>
                  <a:lnTo>
                    <a:pt x="11820" y="6318"/>
                  </a:lnTo>
                  <a:lnTo>
                    <a:pt x="11956" y="6386"/>
                  </a:lnTo>
                  <a:lnTo>
                    <a:pt x="12046" y="6386"/>
                  </a:lnTo>
                  <a:lnTo>
                    <a:pt x="12114" y="6318"/>
                  </a:lnTo>
                  <a:lnTo>
                    <a:pt x="12250" y="6137"/>
                  </a:lnTo>
                  <a:lnTo>
                    <a:pt x="12046" y="5979"/>
                  </a:lnTo>
                  <a:lnTo>
                    <a:pt x="12182" y="5843"/>
                  </a:lnTo>
                  <a:lnTo>
                    <a:pt x="12250" y="5707"/>
                  </a:lnTo>
                  <a:lnTo>
                    <a:pt x="12318" y="5526"/>
                  </a:lnTo>
                  <a:lnTo>
                    <a:pt x="12341" y="5322"/>
                  </a:lnTo>
                  <a:lnTo>
                    <a:pt x="12341" y="5209"/>
                  </a:lnTo>
                  <a:lnTo>
                    <a:pt x="12295" y="5141"/>
                  </a:lnTo>
                  <a:lnTo>
                    <a:pt x="12159" y="4937"/>
                  </a:lnTo>
                  <a:lnTo>
                    <a:pt x="12454" y="4914"/>
                  </a:lnTo>
                  <a:lnTo>
                    <a:pt x="12567" y="4914"/>
                  </a:lnTo>
                  <a:lnTo>
                    <a:pt x="12612" y="4824"/>
                  </a:lnTo>
                  <a:lnTo>
                    <a:pt x="12771" y="4824"/>
                  </a:lnTo>
                  <a:lnTo>
                    <a:pt x="12907" y="4892"/>
                  </a:lnTo>
                  <a:lnTo>
                    <a:pt x="12952" y="4869"/>
                  </a:lnTo>
                  <a:lnTo>
                    <a:pt x="12952" y="4801"/>
                  </a:lnTo>
                  <a:lnTo>
                    <a:pt x="12907" y="4575"/>
                  </a:lnTo>
                  <a:lnTo>
                    <a:pt x="12907" y="4507"/>
                  </a:lnTo>
                  <a:lnTo>
                    <a:pt x="12974" y="4439"/>
                  </a:lnTo>
                  <a:lnTo>
                    <a:pt x="13065" y="4371"/>
                  </a:lnTo>
                  <a:lnTo>
                    <a:pt x="13359" y="4371"/>
                  </a:lnTo>
                  <a:lnTo>
                    <a:pt x="13518" y="4643"/>
                  </a:lnTo>
                  <a:lnTo>
                    <a:pt x="13654" y="4892"/>
                  </a:lnTo>
                  <a:lnTo>
                    <a:pt x="13722" y="5005"/>
                  </a:lnTo>
                  <a:lnTo>
                    <a:pt x="13903" y="5299"/>
                  </a:lnTo>
                  <a:lnTo>
                    <a:pt x="13948" y="5480"/>
                  </a:lnTo>
                  <a:lnTo>
                    <a:pt x="13971" y="5594"/>
                  </a:lnTo>
                  <a:lnTo>
                    <a:pt x="14061" y="5594"/>
                  </a:lnTo>
                  <a:lnTo>
                    <a:pt x="14288" y="5662"/>
                  </a:lnTo>
                  <a:lnTo>
                    <a:pt x="14514" y="5707"/>
                  </a:lnTo>
                  <a:lnTo>
                    <a:pt x="14559" y="5775"/>
                  </a:lnTo>
                  <a:lnTo>
                    <a:pt x="14695" y="5752"/>
                  </a:lnTo>
                  <a:lnTo>
                    <a:pt x="14809" y="5684"/>
                  </a:lnTo>
                  <a:lnTo>
                    <a:pt x="15012" y="5616"/>
                  </a:lnTo>
                  <a:lnTo>
                    <a:pt x="15058" y="5526"/>
                  </a:lnTo>
                  <a:lnTo>
                    <a:pt x="15126" y="5413"/>
                  </a:lnTo>
                  <a:lnTo>
                    <a:pt x="15239" y="5435"/>
                  </a:lnTo>
                  <a:lnTo>
                    <a:pt x="15375" y="5503"/>
                  </a:lnTo>
                  <a:lnTo>
                    <a:pt x="15510" y="5616"/>
                  </a:lnTo>
                  <a:lnTo>
                    <a:pt x="15624" y="5662"/>
                  </a:lnTo>
                  <a:lnTo>
                    <a:pt x="15805" y="5752"/>
                  </a:lnTo>
                  <a:lnTo>
                    <a:pt x="15873" y="5843"/>
                  </a:lnTo>
                  <a:lnTo>
                    <a:pt x="15986" y="5888"/>
                  </a:lnTo>
                  <a:lnTo>
                    <a:pt x="16099" y="5775"/>
                  </a:lnTo>
                  <a:lnTo>
                    <a:pt x="16167" y="5503"/>
                  </a:lnTo>
                  <a:lnTo>
                    <a:pt x="16235" y="5390"/>
                  </a:lnTo>
                  <a:lnTo>
                    <a:pt x="16326" y="5299"/>
                  </a:lnTo>
                  <a:lnTo>
                    <a:pt x="16416" y="5254"/>
                  </a:lnTo>
                  <a:lnTo>
                    <a:pt x="16484" y="5231"/>
                  </a:lnTo>
                  <a:lnTo>
                    <a:pt x="16552" y="5163"/>
                  </a:lnTo>
                  <a:lnTo>
                    <a:pt x="16620" y="5005"/>
                  </a:lnTo>
                  <a:lnTo>
                    <a:pt x="16643" y="4824"/>
                  </a:lnTo>
                  <a:lnTo>
                    <a:pt x="16620" y="4462"/>
                  </a:lnTo>
                  <a:lnTo>
                    <a:pt x="16643" y="4348"/>
                  </a:lnTo>
                  <a:lnTo>
                    <a:pt x="16711" y="4167"/>
                  </a:lnTo>
                  <a:lnTo>
                    <a:pt x="16801" y="3669"/>
                  </a:lnTo>
                  <a:lnTo>
                    <a:pt x="16846" y="3511"/>
                  </a:lnTo>
                  <a:lnTo>
                    <a:pt x="16892" y="3420"/>
                  </a:lnTo>
                  <a:lnTo>
                    <a:pt x="16960" y="3375"/>
                  </a:lnTo>
                  <a:lnTo>
                    <a:pt x="17073" y="3216"/>
                  </a:lnTo>
                  <a:lnTo>
                    <a:pt x="17254" y="2922"/>
                  </a:lnTo>
                  <a:lnTo>
                    <a:pt x="17299" y="2899"/>
                  </a:lnTo>
                  <a:lnTo>
                    <a:pt x="17412" y="2877"/>
                  </a:lnTo>
                  <a:lnTo>
                    <a:pt x="17571" y="2877"/>
                  </a:lnTo>
                  <a:lnTo>
                    <a:pt x="17707" y="2944"/>
                  </a:lnTo>
                  <a:lnTo>
                    <a:pt x="17729" y="2944"/>
                  </a:lnTo>
                  <a:lnTo>
                    <a:pt x="17797" y="2899"/>
                  </a:lnTo>
                  <a:lnTo>
                    <a:pt x="17911" y="2809"/>
                  </a:lnTo>
                  <a:lnTo>
                    <a:pt x="18092" y="2627"/>
                  </a:lnTo>
                  <a:lnTo>
                    <a:pt x="18228" y="2560"/>
                  </a:lnTo>
                  <a:lnTo>
                    <a:pt x="18341" y="2582"/>
                  </a:lnTo>
                  <a:lnTo>
                    <a:pt x="18454" y="2786"/>
                  </a:lnTo>
                  <a:lnTo>
                    <a:pt x="18635" y="3012"/>
                  </a:lnTo>
                  <a:lnTo>
                    <a:pt x="18748" y="3126"/>
                  </a:lnTo>
                  <a:lnTo>
                    <a:pt x="19065" y="3329"/>
                  </a:lnTo>
                  <a:lnTo>
                    <a:pt x="19337" y="3465"/>
                  </a:lnTo>
                  <a:lnTo>
                    <a:pt x="19473" y="3918"/>
                  </a:lnTo>
                  <a:lnTo>
                    <a:pt x="19405" y="4099"/>
                  </a:lnTo>
                  <a:lnTo>
                    <a:pt x="19360" y="4167"/>
                  </a:lnTo>
                  <a:lnTo>
                    <a:pt x="19224" y="4348"/>
                  </a:lnTo>
                  <a:lnTo>
                    <a:pt x="19088" y="4597"/>
                  </a:lnTo>
                  <a:lnTo>
                    <a:pt x="19088" y="4711"/>
                  </a:lnTo>
                  <a:lnTo>
                    <a:pt x="19133" y="4846"/>
                  </a:lnTo>
                  <a:lnTo>
                    <a:pt x="19179" y="4937"/>
                  </a:lnTo>
                  <a:lnTo>
                    <a:pt x="19314" y="4869"/>
                  </a:lnTo>
                  <a:lnTo>
                    <a:pt x="19360" y="4824"/>
                  </a:lnTo>
                  <a:lnTo>
                    <a:pt x="19382" y="4779"/>
                  </a:lnTo>
                  <a:lnTo>
                    <a:pt x="19496" y="4371"/>
                  </a:lnTo>
                  <a:lnTo>
                    <a:pt x="19518" y="4326"/>
                  </a:lnTo>
                  <a:lnTo>
                    <a:pt x="19880" y="4190"/>
                  </a:lnTo>
                  <a:lnTo>
                    <a:pt x="19994" y="4099"/>
                  </a:lnTo>
                  <a:lnTo>
                    <a:pt x="20084" y="4009"/>
                  </a:lnTo>
                  <a:lnTo>
                    <a:pt x="20107" y="3941"/>
                  </a:lnTo>
                  <a:lnTo>
                    <a:pt x="20130" y="3850"/>
                  </a:lnTo>
                  <a:lnTo>
                    <a:pt x="20152" y="3760"/>
                  </a:lnTo>
                  <a:lnTo>
                    <a:pt x="20175" y="3692"/>
                  </a:lnTo>
                  <a:lnTo>
                    <a:pt x="20130" y="3578"/>
                  </a:lnTo>
                  <a:lnTo>
                    <a:pt x="20152" y="3556"/>
                  </a:lnTo>
                  <a:lnTo>
                    <a:pt x="20197" y="3556"/>
                  </a:lnTo>
                  <a:lnTo>
                    <a:pt x="20311" y="3669"/>
                  </a:lnTo>
                  <a:lnTo>
                    <a:pt x="20492" y="3782"/>
                  </a:lnTo>
                  <a:lnTo>
                    <a:pt x="20628" y="3805"/>
                  </a:lnTo>
                  <a:lnTo>
                    <a:pt x="20696" y="3782"/>
                  </a:lnTo>
                  <a:lnTo>
                    <a:pt x="20718" y="3737"/>
                  </a:lnTo>
                  <a:lnTo>
                    <a:pt x="20741" y="3624"/>
                  </a:lnTo>
                  <a:lnTo>
                    <a:pt x="20741" y="3511"/>
                  </a:lnTo>
                  <a:lnTo>
                    <a:pt x="20696" y="3216"/>
                  </a:lnTo>
                  <a:lnTo>
                    <a:pt x="20582" y="3194"/>
                  </a:lnTo>
                  <a:lnTo>
                    <a:pt x="20401" y="3194"/>
                  </a:lnTo>
                  <a:lnTo>
                    <a:pt x="20356" y="3352"/>
                  </a:lnTo>
                  <a:lnTo>
                    <a:pt x="20333" y="3329"/>
                  </a:lnTo>
                  <a:lnTo>
                    <a:pt x="20288" y="3103"/>
                  </a:lnTo>
                  <a:lnTo>
                    <a:pt x="20197" y="3035"/>
                  </a:lnTo>
                  <a:lnTo>
                    <a:pt x="20152" y="3080"/>
                  </a:lnTo>
                  <a:lnTo>
                    <a:pt x="20130" y="3307"/>
                  </a:lnTo>
                  <a:lnTo>
                    <a:pt x="20084" y="3375"/>
                  </a:lnTo>
                  <a:lnTo>
                    <a:pt x="19994" y="3329"/>
                  </a:lnTo>
                  <a:lnTo>
                    <a:pt x="19835" y="3352"/>
                  </a:lnTo>
                  <a:lnTo>
                    <a:pt x="19767" y="3307"/>
                  </a:lnTo>
                  <a:lnTo>
                    <a:pt x="19722" y="3216"/>
                  </a:lnTo>
                  <a:lnTo>
                    <a:pt x="19699" y="3148"/>
                  </a:lnTo>
                  <a:lnTo>
                    <a:pt x="19699" y="3012"/>
                  </a:lnTo>
                  <a:lnTo>
                    <a:pt x="19722" y="2854"/>
                  </a:lnTo>
                  <a:lnTo>
                    <a:pt x="19699" y="2763"/>
                  </a:lnTo>
                  <a:lnTo>
                    <a:pt x="19065" y="2514"/>
                  </a:lnTo>
                  <a:lnTo>
                    <a:pt x="19043" y="2378"/>
                  </a:lnTo>
                  <a:lnTo>
                    <a:pt x="19948" y="2492"/>
                  </a:lnTo>
                  <a:lnTo>
                    <a:pt x="20220" y="2424"/>
                  </a:lnTo>
                  <a:lnTo>
                    <a:pt x="20379" y="2265"/>
                  </a:lnTo>
                  <a:lnTo>
                    <a:pt x="20764" y="2084"/>
                  </a:lnTo>
                  <a:lnTo>
                    <a:pt x="20764" y="1926"/>
                  </a:lnTo>
                  <a:lnTo>
                    <a:pt x="20741" y="1790"/>
                  </a:lnTo>
                  <a:lnTo>
                    <a:pt x="20492" y="1495"/>
                  </a:lnTo>
                  <a:lnTo>
                    <a:pt x="20333" y="1427"/>
                  </a:lnTo>
                  <a:lnTo>
                    <a:pt x="20175" y="1450"/>
                  </a:lnTo>
                  <a:lnTo>
                    <a:pt x="20175" y="1405"/>
                  </a:lnTo>
                  <a:lnTo>
                    <a:pt x="20197" y="1246"/>
                  </a:lnTo>
                  <a:lnTo>
                    <a:pt x="20062" y="1065"/>
                  </a:lnTo>
                  <a:lnTo>
                    <a:pt x="19971" y="1088"/>
                  </a:lnTo>
                  <a:lnTo>
                    <a:pt x="19858" y="1201"/>
                  </a:lnTo>
                  <a:lnTo>
                    <a:pt x="19790" y="1201"/>
                  </a:lnTo>
                  <a:lnTo>
                    <a:pt x="19790" y="1133"/>
                  </a:lnTo>
                  <a:lnTo>
                    <a:pt x="19722" y="1065"/>
                  </a:lnTo>
                  <a:lnTo>
                    <a:pt x="19541" y="975"/>
                  </a:lnTo>
                  <a:lnTo>
                    <a:pt x="19473" y="929"/>
                  </a:lnTo>
                  <a:lnTo>
                    <a:pt x="19382" y="748"/>
                  </a:lnTo>
                  <a:lnTo>
                    <a:pt x="19292" y="680"/>
                  </a:lnTo>
                  <a:lnTo>
                    <a:pt x="19088" y="680"/>
                  </a:lnTo>
                  <a:lnTo>
                    <a:pt x="19020" y="726"/>
                  </a:lnTo>
                  <a:lnTo>
                    <a:pt x="18907" y="929"/>
                  </a:lnTo>
                  <a:lnTo>
                    <a:pt x="18794" y="1269"/>
                  </a:lnTo>
                  <a:lnTo>
                    <a:pt x="18771" y="1541"/>
                  </a:lnTo>
                  <a:lnTo>
                    <a:pt x="18658" y="1676"/>
                  </a:lnTo>
                  <a:lnTo>
                    <a:pt x="18635" y="1767"/>
                  </a:lnTo>
                  <a:lnTo>
                    <a:pt x="18567" y="2129"/>
                  </a:lnTo>
                  <a:lnTo>
                    <a:pt x="18545" y="2039"/>
                  </a:lnTo>
                  <a:lnTo>
                    <a:pt x="18545" y="1880"/>
                  </a:lnTo>
                  <a:lnTo>
                    <a:pt x="18567" y="1676"/>
                  </a:lnTo>
                  <a:lnTo>
                    <a:pt x="18590" y="1359"/>
                  </a:lnTo>
                  <a:lnTo>
                    <a:pt x="18635" y="1133"/>
                  </a:lnTo>
                  <a:lnTo>
                    <a:pt x="18590" y="1065"/>
                  </a:lnTo>
                  <a:lnTo>
                    <a:pt x="18409" y="1156"/>
                  </a:lnTo>
                  <a:lnTo>
                    <a:pt x="18341" y="1110"/>
                  </a:lnTo>
                  <a:lnTo>
                    <a:pt x="18386" y="1020"/>
                  </a:lnTo>
                  <a:lnTo>
                    <a:pt x="18635" y="839"/>
                  </a:lnTo>
                  <a:lnTo>
                    <a:pt x="18680" y="771"/>
                  </a:lnTo>
                  <a:lnTo>
                    <a:pt x="18726" y="658"/>
                  </a:lnTo>
                  <a:lnTo>
                    <a:pt x="18726" y="409"/>
                  </a:lnTo>
                  <a:lnTo>
                    <a:pt x="18522" y="227"/>
                  </a:lnTo>
                  <a:lnTo>
                    <a:pt x="18273" y="205"/>
                  </a:lnTo>
                  <a:lnTo>
                    <a:pt x="18205" y="137"/>
                  </a:lnTo>
                  <a:lnTo>
                    <a:pt x="18092" y="11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187800" y="3146725"/>
              <a:ext cx="161350" cy="90600"/>
            </a:xfrm>
            <a:custGeom>
              <a:rect b="b" l="l" r="r" t="t"/>
              <a:pathLst>
                <a:path extrusionOk="0" h="3624" w="6454">
                  <a:moveTo>
                    <a:pt x="1268" y="1"/>
                  </a:moveTo>
                  <a:lnTo>
                    <a:pt x="1087" y="69"/>
                  </a:lnTo>
                  <a:lnTo>
                    <a:pt x="974" y="273"/>
                  </a:lnTo>
                  <a:lnTo>
                    <a:pt x="906" y="341"/>
                  </a:lnTo>
                  <a:lnTo>
                    <a:pt x="861" y="341"/>
                  </a:lnTo>
                  <a:lnTo>
                    <a:pt x="815" y="273"/>
                  </a:lnTo>
                  <a:lnTo>
                    <a:pt x="770" y="227"/>
                  </a:lnTo>
                  <a:lnTo>
                    <a:pt x="747" y="205"/>
                  </a:lnTo>
                  <a:lnTo>
                    <a:pt x="702" y="205"/>
                  </a:lnTo>
                  <a:lnTo>
                    <a:pt x="634" y="250"/>
                  </a:lnTo>
                  <a:lnTo>
                    <a:pt x="612" y="250"/>
                  </a:lnTo>
                  <a:lnTo>
                    <a:pt x="521" y="363"/>
                  </a:lnTo>
                  <a:lnTo>
                    <a:pt x="453" y="408"/>
                  </a:lnTo>
                  <a:lnTo>
                    <a:pt x="408" y="454"/>
                  </a:lnTo>
                  <a:lnTo>
                    <a:pt x="295" y="612"/>
                  </a:lnTo>
                  <a:lnTo>
                    <a:pt x="227" y="748"/>
                  </a:lnTo>
                  <a:lnTo>
                    <a:pt x="181" y="884"/>
                  </a:lnTo>
                  <a:lnTo>
                    <a:pt x="181" y="997"/>
                  </a:lnTo>
                  <a:lnTo>
                    <a:pt x="159" y="1088"/>
                  </a:lnTo>
                  <a:lnTo>
                    <a:pt x="113" y="1156"/>
                  </a:lnTo>
                  <a:lnTo>
                    <a:pt x="68" y="1178"/>
                  </a:lnTo>
                  <a:lnTo>
                    <a:pt x="45" y="1269"/>
                  </a:lnTo>
                  <a:lnTo>
                    <a:pt x="0" y="1382"/>
                  </a:lnTo>
                  <a:lnTo>
                    <a:pt x="23" y="1427"/>
                  </a:lnTo>
                  <a:lnTo>
                    <a:pt x="91" y="1473"/>
                  </a:lnTo>
                  <a:lnTo>
                    <a:pt x="159" y="1518"/>
                  </a:lnTo>
                  <a:lnTo>
                    <a:pt x="227" y="1586"/>
                  </a:lnTo>
                  <a:lnTo>
                    <a:pt x="295" y="1631"/>
                  </a:lnTo>
                  <a:lnTo>
                    <a:pt x="340" y="1631"/>
                  </a:lnTo>
                  <a:lnTo>
                    <a:pt x="362" y="1608"/>
                  </a:lnTo>
                  <a:lnTo>
                    <a:pt x="385" y="1586"/>
                  </a:lnTo>
                  <a:lnTo>
                    <a:pt x="430" y="1586"/>
                  </a:lnTo>
                  <a:lnTo>
                    <a:pt x="498" y="1631"/>
                  </a:lnTo>
                  <a:lnTo>
                    <a:pt x="544" y="1676"/>
                  </a:lnTo>
                  <a:lnTo>
                    <a:pt x="566" y="1699"/>
                  </a:lnTo>
                  <a:lnTo>
                    <a:pt x="679" y="1744"/>
                  </a:lnTo>
                  <a:lnTo>
                    <a:pt x="770" y="1812"/>
                  </a:lnTo>
                  <a:lnTo>
                    <a:pt x="906" y="1880"/>
                  </a:lnTo>
                  <a:lnTo>
                    <a:pt x="929" y="1925"/>
                  </a:lnTo>
                  <a:lnTo>
                    <a:pt x="951" y="1948"/>
                  </a:lnTo>
                  <a:lnTo>
                    <a:pt x="1019" y="2016"/>
                  </a:lnTo>
                  <a:lnTo>
                    <a:pt x="1155" y="2129"/>
                  </a:lnTo>
                  <a:lnTo>
                    <a:pt x="1268" y="2197"/>
                  </a:lnTo>
                  <a:lnTo>
                    <a:pt x="1359" y="2242"/>
                  </a:lnTo>
                  <a:lnTo>
                    <a:pt x="1449" y="2288"/>
                  </a:lnTo>
                  <a:lnTo>
                    <a:pt x="1472" y="2288"/>
                  </a:lnTo>
                  <a:lnTo>
                    <a:pt x="1517" y="2265"/>
                  </a:lnTo>
                  <a:lnTo>
                    <a:pt x="1540" y="2242"/>
                  </a:lnTo>
                  <a:lnTo>
                    <a:pt x="1585" y="2265"/>
                  </a:lnTo>
                  <a:lnTo>
                    <a:pt x="1653" y="2288"/>
                  </a:lnTo>
                  <a:lnTo>
                    <a:pt x="1789" y="2401"/>
                  </a:lnTo>
                  <a:lnTo>
                    <a:pt x="1925" y="2469"/>
                  </a:lnTo>
                  <a:lnTo>
                    <a:pt x="2061" y="2446"/>
                  </a:lnTo>
                  <a:lnTo>
                    <a:pt x="2106" y="2469"/>
                  </a:lnTo>
                  <a:lnTo>
                    <a:pt x="2129" y="2537"/>
                  </a:lnTo>
                  <a:lnTo>
                    <a:pt x="2151" y="2605"/>
                  </a:lnTo>
                  <a:lnTo>
                    <a:pt x="2310" y="2650"/>
                  </a:lnTo>
                  <a:lnTo>
                    <a:pt x="2400" y="2673"/>
                  </a:lnTo>
                  <a:lnTo>
                    <a:pt x="2514" y="2718"/>
                  </a:lnTo>
                  <a:lnTo>
                    <a:pt x="2581" y="2741"/>
                  </a:lnTo>
                  <a:lnTo>
                    <a:pt x="2649" y="2695"/>
                  </a:lnTo>
                  <a:lnTo>
                    <a:pt x="2649" y="2673"/>
                  </a:lnTo>
                  <a:lnTo>
                    <a:pt x="2717" y="2650"/>
                  </a:lnTo>
                  <a:lnTo>
                    <a:pt x="2785" y="2650"/>
                  </a:lnTo>
                  <a:lnTo>
                    <a:pt x="2944" y="2718"/>
                  </a:lnTo>
                  <a:lnTo>
                    <a:pt x="3012" y="2718"/>
                  </a:lnTo>
                  <a:lnTo>
                    <a:pt x="3057" y="2673"/>
                  </a:lnTo>
                  <a:lnTo>
                    <a:pt x="3170" y="2650"/>
                  </a:lnTo>
                  <a:lnTo>
                    <a:pt x="3215" y="2627"/>
                  </a:lnTo>
                  <a:lnTo>
                    <a:pt x="3329" y="2695"/>
                  </a:lnTo>
                  <a:lnTo>
                    <a:pt x="3532" y="2763"/>
                  </a:lnTo>
                  <a:lnTo>
                    <a:pt x="3623" y="2809"/>
                  </a:lnTo>
                  <a:lnTo>
                    <a:pt x="3646" y="2854"/>
                  </a:lnTo>
                  <a:lnTo>
                    <a:pt x="3668" y="2876"/>
                  </a:lnTo>
                  <a:lnTo>
                    <a:pt x="3668" y="2990"/>
                  </a:lnTo>
                  <a:lnTo>
                    <a:pt x="3691" y="3035"/>
                  </a:lnTo>
                  <a:lnTo>
                    <a:pt x="3895" y="3126"/>
                  </a:lnTo>
                  <a:lnTo>
                    <a:pt x="3963" y="3171"/>
                  </a:lnTo>
                  <a:lnTo>
                    <a:pt x="4008" y="3193"/>
                  </a:lnTo>
                  <a:lnTo>
                    <a:pt x="4053" y="3193"/>
                  </a:lnTo>
                  <a:lnTo>
                    <a:pt x="4076" y="3261"/>
                  </a:lnTo>
                  <a:lnTo>
                    <a:pt x="4098" y="3261"/>
                  </a:lnTo>
                  <a:lnTo>
                    <a:pt x="4144" y="3284"/>
                  </a:lnTo>
                  <a:lnTo>
                    <a:pt x="4166" y="3284"/>
                  </a:lnTo>
                  <a:lnTo>
                    <a:pt x="4302" y="3239"/>
                  </a:lnTo>
                  <a:lnTo>
                    <a:pt x="4393" y="3216"/>
                  </a:lnTo>
                  <a:lnTo>
                    <a:pt x="4461" y="3216"/>
                  </a:lnTo>
                  <a:lnTo>
                    <a:pt x="4506" y="3261"/>
                  </a:lnTo>
                  <a:lnTo>
                    <a:pt x="4506" y="3329"/>
                  </a:lnTo>
                  <a:lnTo>
                    <a:pt x="4529" y="3375"/>
                  </a:lnTo>
                  <a:lnTo>
                    <a:pt x="4574" y="3420"/>
                  </a:lnTo>
                  <a:lnTo>
                    <a:pt x="4619" y="3420"/>
                  </a:lnTo>
                  <a:lnTo>
                    <a:pt x="4732" y="3375"/>
                  </a:lnTo>
                  <a:lnTo>
                    <a:pt x="4846" y="3397"/>
                  </a:lnTo>
                  <a:lnTo>
                    <a:pt x="4936" y="3420"/>
                  </a:lnTo>
                  <a:lnTo>
                    <a:pt x="5027" y="3443"/>
                  </a:lnTo>
                  <a:lnTo>
                    <a:pt x="5072" y="3465"/>
                  </a:lnTo>
                  <a:lnTo>
                    <a:pt x="5163" y="3510"/>
                  </a:lnTo>
                  <a:lnTo>
                    <a:pt x="5299" y="3556"/>
                  </a:lnTo>
                  <a:lnTo>
                    <a:pt x="5344" y="3556"/>
                  </a:lnTo>
                  <a:lnTo>
                    <a:pt x="5548" y="3465"/>
                  </a:lnTo>
                  <a:lnTo>
                    <a:pt x="5570" y="3465"/>
                  </a:lnTo>
                  <a:lnTo>
                    <a:pt x="5593" y="3556"/>
                  </a:lnTo>
                  <a:lnTo>
                    <a:pt x="5661" y="3601"/>
                  </a:lnTo>
                  <a:lnTo>
                    <a:pt x="5751" y="3624"/>
                  </a:lnTo>
                  <a:lnTo>
                    <a:pt x="5865" y="3578"/>
                  </a:lnTo>
                  <a:lnTo>
                    <a:pt x="5933" y="3601"/>
                  </a:lnTo>
                  <a:lnTo>
                    <a:pt x="6023" y="3601"/>
                  </a:lnTo>
                  <a:lnTo>
                    <a:pt x="6136" y="3578"/>
                  </a:lnTo>
                  <a:lnTo>
                    <a:pt x="6204" y="3556"/>
                  </a:lnTo>
                  <a:lnTo>
                    <a:pt x="6317" y="3601"/>
                  </a:lnTo>
                  <a:lnTo>
                    <a:pt x="6340" y="3601"/>
                  </a:lnTo>
                  <a:lnTo>
                    <a:pt x="6363" y="3578"/>
                  </a:lnTo>
                  <a:lnTo>
                    <a:pt x="6408" y="3420"/>
                  </a:lnTo>
                  <a:lnTo>
                    <a:pt x="6453" y="3307"/>
                  </a:lnTo>
                  <a:lnTo>
                    <a:pt x="6453" y="3239"/>
                  </a:lnTo>
                  <a:lnTo>
                    <a:pt x="6408" y="3126"/>
                  </a:lnTo>
                  <a:lnTo>
                    <a:pt x="6317" y="2990"/>
                  </a:lnTo>
                  <a:lnTo>
                    <a:pt x="6317" y="2944"/>
                  </a:lnTo>
                  <a:lnTo>
                    <a:pt x="6340" y="2695"/>
                  </a:lnTo>
                  <a:lnTo>
                    <a:pt x="6385" y="2559"/>
                  </a:lnTo>
                  <a:lnTo>
                    <a:pt x="6408" y="2492"/>
                  </a:lnTo>
                  <a:lnTo>
                    <a:pt x="6431" y="2401"/>
                  </a:lnTo>
                  <a:lnTo>
                    <a:pt x="6453" y="2356"/>
                  </a:lnTo>
                  <a:lnTo>
                    <a:pt x="6453" y="2310"/>
                  </a:lnTo>
                  <a:lnTo>
                    <a:pt x="6408" y="2288"/>
                  </a:lnTo>
                  <a:lnTo>
                    <a:pt x="6340" y="2288"/>
                  </a:lnTo>
                  <a:lnTo>
                    <a:pt x="6272" y="2265"/>
                  </a:lnTo>
                  <a:lnTo>
                    <a:pt x="6204" y="2265"/>
                  </a:lnTo>
                  <a:lnTo>
                    <a:pt x="6068" y="2333"/>
                  </a:lnTo>
                  <a:lnTo>
                    <a:pt x="5751" y="2333"/>
                  </a:lnTo>
                  <a:lnTo>
                    <a:pt x="5638" y="2310"/>
                  </a:lnTo>
                  <a:lnTo>
                    <a:pt x="5548" y="2242"/>
                  </a:lnTo>
                  <a:lnTo>
                    <a:pt x="5480" y="2197"/>
                  </a:lnTo>
                  <a:lnTo>
                    <a:pt x="5412" y="2175"/>
                  </a:lnTo>
                  <a:lnTo>
                    <a:pt x="5321" y="2152"/>
                  </a:lnTo>
                  <a:lnTo>
                    <a:pt x="5299" y="2107"/>
                  </a:lnTo>
                  <a:lnTo>
                    <a:pt x="5276" y="2084"/>
                  </a:lnTo>
                  <a:lnTo>
                    <a:pt x="5231" y="2084"/>
                  </a:lnTo>
                  <a:lnTo>
                    <a:pt x="5185" y="2107"/>
                  </a:lnTo>
                  <a:lnTo>
                    <a:pt x="5140" y="2197"/>
                  </a:lnTo>
                  <a:lnTo>
                    <a:pt x="5117" y="2220"/>
                  </a:lnTo>
                  <a:lnTo>
                    <a:pt x="5049" y="2242"/>
                  </a:lnTo>
                  <a:lnTo>
                    <a:pt x="5004" y="2220"/>
                  </a:lnTo>
                  <a:lnTo>
                    <a:pt x="4914" y="2152"/>
                  </a:lnTo>
                  <a:lnTo>
                    <a:pt x="4868" y="2084"/>
                  </a:lnTo>
                  <a:lnTo>
                    <a:pt x="4846" y="2061"/>
                  </a:lnTo>
                  <a:lnTo>
                    <a:pt x="4800" y="2107"/>
                  </a:lnTo>
                  <a:lnTo>
                    <a:pt x="4800" y="2175"/>
                  </a:lnTo>
                  <a:lnTo>
                    <a:pt x="4778" y="2242"/>
                  </a:lnTo>
                  <a:lnTo>
                    <a:pt x="4732" y="2265"/>
                  </a:lnTo>
                  <a:lnTo>
                    <a:pt x="4710" y="2242"/>
                  </a:lnTo>
                  <a:lnTo>
                    <a:pt x="4665" y="2175"/>
                  </a:lnTo>
                  <a:lnTo>
                    <a:pt x="4619" y="2061"/>
                  </a:lnTo>
                  <a:lnTo>
                    <a:pt x="4551" y="1971"/>
                  </a:lnTo>
                  <a:lnTo>
                    <a:pt x="4483" y="1925"/>
                  </a:lnTo>
                  <a:lnTo>
                    <a:pt x="4257" y="1925"/>
                  </a:lnTo>
                  <a:lnTo>
                    <a:pt x="4121" y="1903"/>
                  </a:lnTo>
                  <a:lnTo>
                    <a:pt x="4031" y="1880"/>
                  </a:lnTo>
                  <a:lnTo>
                    <a:pt x="4008" y="1835"/>
                  </a:lnTo>
                  <a:lnTo>
                    <a:pt x="4031" y="1744"/>
                  </a:lnTo>
                  <a:lnTo>
                    <a:pt x="4076" y="1654"/>
                  </a:lnTo>
                  <a:lnTo>
                    <a:pt x="4076" y="1631"/>
                  </a:lnTo>
                  <a:lnTo>
                    <a:pt x="4008" y="1631"/>
                  </a:lnTo>
                  <a:lnTo>
                    <a:pt x="3827" y="1676"/>
                  </a:lnTo>
                  <a:lnTo>
                    <a:pt x="3781" y="1676"/>
                  </a:lnTo>
                  <a:lnTo>
                    <a:pt x="3759" y="1654"/>
                  </a:lnTo>
                  <a:lnTo>
                    <a:pt x="3714" y="1631"/>
                  </a:lnTo>
                  <a:lnTo>
                    <a:pt x="3691" y="1608"/>
                  </a:lnTo>
                  <a:lnTo>
                    <a:pt x="3668" y="1586"/>
                  </a:lnTo>
                  <a:lnTo>
                    <a:pt x="3510" y="1495"/>
                  </a:lnTo>
                  <a:lnTo>
                    <a:pt x="3464" y="1450"/>
                  </a:lnTo>
                  <a:lnTo>
                    <a:pt x="3397" y="1405"/>
                  </a:lnTo>
                  <a:lnTo>
                    <a:pt x="3329" y="1359"/>
                  </a:lnTo>
                  <a:lnTo>
                    <a:pt x="3283" y="1246"/>
                  </a:lnTo>
                  <a:lnTo>
                    <a:pt x="3238" y="1133"/>
                  </a:lnTo>
                  <a:lnTo>
                    <a:pt x="3238" y="1065"/>
                  </a:lnTo>
                  <a:lnTo>
                    <a:pt x="3170" y="1042"/>
                  </a:lnTo>
                  <a:lnTo>
                    <a:pt x="3102" y="1020"/>
                  </a:lnTo>
                  <a:lnTo>
                    <a:pt x="2989" y="1065"/>
                  </a:lnTo>
                  <a:lnTo>
                    <a:pt x="2876" y="1110"/>
                  </a:lnTo>
                  <a:lnTo>
                    <a:pt x="2808" y="1110"/>
                  </a:lnTo>
                  <a:lnTo>
                    <a:pt x="2717" y="997"/>
                  </a:lnTo>
                  <a:lnTo>
                    <a:pt x="2627" y="884"/>
                  </a:lnTo>
                  <a:lnTo>
                    <a:pt x="2536" y="771"/>
                  </a:lnTo>
                  <a:lnTo>
                    <a:pt x="2468" y="725"/>
                  </a:lnTo>
                  <a:lnTo>
                    <a:pt x="2355" y="725"/>
                  </a:lnTo>
                  <a:lnTo>
                    <a:pt x="2242" y="658"/>
                  </a:lnTo>
                  <a:lnTo>
                    <a:pt x="2061" y="522"/>
                  </a:lnTo>
                  <a:lnTo>
                    <a:pt x="1947" y="431"/>
                  </a:lnTo>
                  <a:lnTo>
                    <a:pt x="1744" y="318"/>
                  </a:lnTo>
                  <a:lnTo>
                    <a:pt x="1676" y="273"/>
                  </a:lnTo>
                  <a:lnTo>
                    <a:pt x="1676" y="227"/>
                  </a:lnTo>
                  <a:lnTo>
                    <a:pt x="1630" y="137"/>
                  </a:lnTo>
                  <a:lnTo>
                    <a:pt x="1585" y="69"/>
                  </a:lnTo>
                  <a:lnTo>
                    <a:pt x="1449" y="46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912600" y="3786950"/>
              <a:ext cx="1150" cy="1150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lnTo>
                    <a:pt x="0" y="23"/>
                  </a:lnTo>
                  <a:lnTo>
                    <a:pt x="23" y="46"/>
                  </a:lnTo>
                  <a:lnTo>
                    <a:pt x="46" y="46"/>
                  </a:lnTo>
                  <a:lnTo>
                    <a:pt x="46" y="23"/>
                  </a:lnTo>
                  <a:lnTo>
                    <a:pt x="4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372250" y="4158300"/>
              <a:ext cx="3400" cy="3425"/>
            </a:xfrm>
            <a:custGeom>
              <a:rect b="b" l="l" r="r" t="t"/>
              <a:pathLst>
                <a:path extrusionOk="0" h="137" w="136">
                  <a:moveTo>
                    <a:pt x="68" y="0"/>
                  </a:moveTo>
                  <a:lnTo>
                    <a:pt x="45" y="23"/>
                  </a:lnTo>
                  <a:lnTo>
                    <a:pt x="0" y="91"/>
                  </a:lnTo>
                  <a:lnTo>
                    <a:pt x="45" y="136"/>
                  </a:lnTo>
                  <a:lnTo>
                    <a:pt x="113" y="91"/>
                  </a:lnTo>
                  <a:lnTo>
                    <a:pt x="136" y="6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892775" y="4501900"/>
              <a:ext cx="357225" cy="500975"/>
            </a:xfrm>
            <a:custGeom>
              <a:rect b="b" l="l" r="r" t="t"/>
              <a:pathLst>
                <a:path extrusionOk="0" h="20039" w="14289">
                  <a:moveTo>
                    <a:pt x="7541" y="1585"/>
                  </a:moveTo>
                  <a:lnTo>
                    <a:pt x="7541" y="1608"/>
                  </a:lnTo>
                  <a:lnTo>
                    <a:pt x="7495" y="1653"/>
                  </a:lnTo>
                  <a:lnTo>
                    <a:pt x="7518" y="1721"/>
                  </a:lnTo>
                  <a:lnTo>
                    <a:pt x="7518" y="1744"/>
                  </a:lnTo>
                  <a:lnTo>
                    <a:pt x="7586" y="1789"/>
                  </a:lnTo>
                  <a:lnTo>
                    <a:pt x="7609" y="1834"/>
                  </a:lnTo>
                  <a:lnTo>
                    <a:pt x="7677" y="1834"/>
                  </a:lnTo>
                  <a:lnTo>
                    <a:pt x="7654" y="1789"/>
                  </a:lnTo>
                  <a:lnTo>
                    <a:pt x="7631" y="1698"/>
                  </a:lnTo>
                  <a:lnTo>
                    <a:pt x="7586" y="1631"/>
                  </a:lnTo>
                  <a:lnTo>
                    <a:pt x="7563" y="1585"/>
                  </a:lnTo>
                  <a:close/>
                  <a:moveTo>
                    <a:pt x="6409" y="6272"/>
                  </a:moveTo>
                  <a:lnTo>
                    <a:pt x="6363" y="6318"/>
                  </a:lnTo>
                  <a:lnTo>
                    <a:pt x="6341" y="6318"/>
                  </a:lnTo>
                  <a:lnTo>
                    <a:pt x="6295" y="6363"/>
                  </a:lnTo>
                  <a:lnTo>
                    <a:pt x="6273" y="6453"/>
                  </a:lnTo>
                  <a:lnTo>
                    <a:pt x="6273" y="6499"/>
                  </a:lnTo>
                  <a:lnTo>
                    <a:pt x="6363" y="6431"/>
                  </a:lnTo>
                  <a:lnTo>
                    <a:pt x="6409" y="6340"/>
                  </a:lnTo>
                  <a:lnTo>
                    <a:pt x="6409" y="6272"/>
                  </a:lnTo>
                  <a:close/>
                  <a:moveTo>
                    <a:pt x="5548" y="0"/>
                  </a:moveTo>
                  <a:lnTo>
                    <a:pt x="5412" y="23"/>
                  </a:lnTo>
                  <a:lnTo>
                    <a:pt x="5526" y="181"/>
                  </a:lnTo>
                  <a:lnTo>
                    <a:pt x="5661" y="340"/>
                  </a:lnTo>
                  <a:lnTo>
                    <a:pt x="5729" y="453"/>
                  </a:lnTo>
                  <a:lnTo>
                    <a:pt x="5797" y="566"/>
                  </a:lnTo>
                  <a:lnTo>
                    <a:pt x="5797" y="657"/>
                  </a:lnTo>
                  <a:lnTo>
                    <a:pt x="5729" y="747"/>
                  </a:lnTo>
                  <a:lnTo>
                    <a:pt x="5775" y="793"/>
                  </a:lnTo>
                  <a:lnTo>
                    <a:pt x="5820" y="861"/>
                  </a:lnTo>
                  <a:lnTo>
                    <a:pt x="5865" y="883"/>
                  </a:lnTo>
                  <a:lnTo>
                    <a:pt x="5865" y="906"/>
                  </a:lnTo>
                  <a:lnTo>
                    <a:pt x="5865" y="929"/>
                  </a:lnTo>
                  <a:lnTo>
                    <a:pt x="5888" y="974"/>
                  </a:lnTo>
                  <a:lnTo>
                    <a:pt x="5933" y="1019"/>
                  </a:lnTo>
                  <a:lnTo>
                    <a:pt x="5956" y="1019"/>
                  </a:lnTo>
                  <a:lnTo>
                    <a:pt x="6001" y="929"/>
                  </a:lnTo>
                  <a:lnTo>
                    <a:pt x="6046" y="883"/>
                  </a:lnTo>
                  <a:lnTo>
                    <a:pt x="6069" y="861"/>
                  </a:lnTo>
                  <a:lnTo>
                    <a:pt x="6114" y="838"/>
                  </a:lnTo>
                  <a:lnTo>
                    <a:pt x="6137" y="861"/>
                  </a:lnTo>
                  <a:lnTo>
                    <a:pt x="6137" y="883"/>
                  </a:lnTo>
                  <a:lnTo>
                    <a:pt x="6114" y="929"/>
                  </a:lnTo>
                  <a:lnTo>
                    <a:pt x="6024" y="997"/>
                  </a:lnTo>
                  <a:lnTo>
                    <a:pt x="5978" y="1064"/>
                  </a:lnTo>
                  <a:lnTo>
                    <a:pt x="6386" y="1698"/>
                  </a:lnTo>
                  <a:lnTo>
                    <a:pt x="6431" y="1744"/>
                  </a:lnTo>
                  <a:lnTo>
                    <a:pt x="6477" y="1857"/>
                  </a:lnTo>
                  <a:lnTo>
                    <a:pt x="6522" y="1902"/>
                  </a:lnTo>
                  <a:lnTo>
                    <a:pt x="6545" y="1880"/>
                  </a:lnTo>
                  <a:lnTo>
                    <a:pt x="6567" y="1834"/>
                  </a:lnTo>
                  <a:lnTo>
                    <a:pt x="6545" y="1789"/>
                  </a:lnTo>
                  <a:lnTo>
                    <a:pt x="6431" y="1653"/>
                  </a:lnTo>
                  <a:lnTo>
                    <a:pt x="6363" y="1540"/>
                  </a:lnTo>
                  <a:lnTo>
                    <a:pt x="6363" y="1472"/>
                  </a:lnTo>
                  <a:lnTo>
                    <a:pt x="6363" y="1427"/>
                  </a:lnTo>
                  <a:lnTo>
                    <a:pt x="6409" y="1540"/>
                  </a:lnTo>
                  <a:lnTo>
                    <a:pt x="6477" y="1631"/>
                  </a:lnTo>
                  <a:lnTo>
                    <a:pt x="6635" y="1766"/>
                  </a:lnTo>
                  <a:lnTo>
                    <a:pt x="6658" y="1744"/>
                  </a:lnTo>
                  <a:lnTo>
                    <a:pt x="6635" y="1698"/>
                  </a:lnTo>
                  <a:lnTo>
                    <a:pt x="6658" y="1676"/>
                  </a:lnTo>
                  <a:lnTo>
                    <a:pt x="6680" y="1676"/>
                  </a:lnTo>
                  <a:lnTo>
                    <a:pt x="6748" y="1744"/>
                  </a:lnTo>
                  <a:lnTo>
                    <a:pt x="6748" y="1789"/>
                  </a:lnTo>
                  <a:lnTo>
                    <a:pt x="6726" y="1834"/>
                  </a:lnTo>
                  <a:lnTo>
                    <a:pt x="6726" y="1880"/>
                  </a:lnTo>
                  <a:lnTo>
                    <a:pt x="6771" y="1902"/>
                  </a:lnTo>
                  <a:lnTo>
                    <a:pt x="6794" y="1948"/>
                  </a:lnTo>
                  <a:lnTo>
                    <a:pt x="6794" y="2015"/>
                  </a:lnTo>
                  <a:lnTo>
                    <a:pt x="6771" y="2061"/>
                  </a:lnTo>
                  <a:lnTo>
                    <a:pt x="6748" y="2106"/>
                  </a:lnTo>
                  <a:lnTo>
                    <a:pt x="6635" y="1993"/>
                  </a:lnTo>
                  <a:lnTo>
                    <a:pt x="6590" y="1993"/>
                  </a:lnTo>
                  <a:lnTo>
                    <a:pt x="6748" y="2219"/>
                  </a:lnTo>
                  <a:lnTo>
                    <a:pt x="6771" y="2265"/>
                  </a:lnTo>
                  <a:lnTo>
                    <a:pt x="6794" y="2378"/>
                  </a:lnTo>
                  <a:lnTo>
                    <a:pt x="6816" y="2446"/>
                  </a:lnTo>
                  <a:lnTo>
                    <a:pt x="6861" y="2468"/>
                  </a:lnTo>
                  <a:lnTo>
                    <a:pt x="6907" y="2491"/>
                  </a:lnTo>
                  <a:lnTo>
                    <a:pt x="6975" y="2468"/>
                  </a:lnTo>
                  <a:lnTo>
                    <a:pt x="7020" y="2446"/>
                  </a:lnTo>
                  <a:lnTo>
                    <a:pt x="7065" y="2446"/>
                  </a:lnTo>
                  <a:lnTo>
                    <a:pt x="7178" y="2582"/>
                  </a:lnTo>
                  <a:lnTo>
                    <a:pt x="7133" y="2582"/>
                  </a:lnTo>
                  <a:lnTo>
                    <a:pt x="7088" y="2604"/>
                  </a:lnTo>
                  <a:lnTo>
                    <a:pt x="7043" y="2649"/>
                  </a:lnTo>
                  <a:lnTo>
                    <a:pt x="7020" y="2717"/>
                  </a:lnTo>
                  <a:lnTo>
                    <a:pt x="6952" y="2582"/>
                  </a:lnTo>
                  <a:lnTo>
                    <a:pt x="6929" y="2559"/>
                  </a:lnTo>
                  <a:lnTo>
                    <a:pt x="6907" y="2604"/>
                  </a:lnTo>
                  <a:lnTo>
                    <a:pt x="6975" y="2763"/>
                  </a:lnTo>
                  <a:lnTo>
                    <a:pt x="6997" y="2831"/>
                  </a:lnTo>
                  <a:lnTo>
                    <a:pt x="7043" y="2831"/>
                  </a:lnTo>
                  <a:lnTo>
                    <a:pt x="7020" y="2899"/>
                  </a:lnTo>
                  <a:lnTo>
                    <a:pt x="7020" y="2944"/>
                  </a:lnTo>
                  <a:lnTo>
                    <a:pt x="7043" y="3012"/>
                  </a:lnTo>
                  <a:lnTo>
                    <a:pt x="7111" y="3170"/>
                  </a:lnTo>
                  <a:lnTo>
                    <a:pt x="7178" y="3306"/>
                  </a:lnTo>
                  <a:lnTo>
                    <a:pt x="7133" y="3306"/>
                  </a:lnTo>
                  <a:lnTo>
                    <a:pt x="7111" y="3351"/>
                  </a:lnTo>
                  <a:lnTo>
                    <a:pt x="7065" y="3397"/>
                  </a:lnTo>
                  <a:lnTo>
                    <a:pt x="7111" y="3510"/>
                  </a:lnTo>
                  <a:lnTo>
                    <a:pt x="7088" y="3600"/>
                  </a:lnTo>
                  <a:lnTo>
                    <a:pt x="6997" y="3714"/>
                  </a:lnTo>
                  <a:lnTo>
                    <a:pt x="6952" y="3917"/>
                  </a:lnTo>
                  <a:lnTo>
                    <a:pt x="6929" y="4099"/>
                  </a:lnTo>
                  <a:lnTo>
                    <a:pt x="6907" y="4280"/>
                  </a:lnTo>
                  <a:lnTo>
                    <a:pt x="6884" y="4348"/>
                  </a:lnTo>
                  <a:lnTo>
                    <a:pt x="6794" y="4438"/>
                  </a:lnTo>
                  <a:lnTo>
                    <a:pt x="6748" y="4461"/>
                  </a:lnTo>
                  <a:lnTo>
                    <a:pt x="6726" y="4483"/>
                  </a:lnTo>
                  <a:lnTo>
                    <a:pt x="6680" y="4483"/>
                  </a:lnTo>
                  <a:lnTo>
                    <a:pt x="6499" y="4529"/>
                  </a:lnTo>
                  <a:lnTo>
                    <a:pt x="6318" y="4642"/>
                  </a:lnTo>
                  <a:lnTo>
                    <a:pt x="6295" y="4687"/>
                  </a:lnTo>
                  <a:lnTo>
                    <a:pt x="6273" y="4733"/>
                  </a:lnTo>
                  <a:lnTo>
                    <a:pt x="6250" y="4778"/>
                  </a:lnTo>
                  <a:lnTo>
                    <a:pt x="6250" y="4823"/>
                  </a:lnTo>
                  <a:lnTo>
                    <a:pt x="6273" y="4891"/>
                  </a:lnTo>
                  <a:lnTo>
                    <a:pt x="6295" y="4936"/>
                  </a:lnTo>
                  <a:lnTo>
                    <a:pt x="6386" y="5027"/>
                  </a:lnTo>
                  <a:lnTo>
                    <a:pt x="6567" y="5095"/>
                  </a:lnTo>
                  <a:lnTo>
                    <a:pt x="6726" y="5163"/>
                  </a:lnTo>
                  <a:lnTo>
                    <a:pt x="6794" y="5253"/>
                  </a:lnTo>
                  <a:lnTo>
                    <a:pt x="6884" y="5344"/>
                  </a:lnTo>
                  <a:lnTo>
                    <a:pt x="6975" y="5367"/>
                  </a:lnTo>
                  <a:lnTo>
                    <a:pt x="7088" y="5389"/>
                  </a:lnTo>
                  <a:lnTo>
                    <a:pt x="7246" y="5480"/>
                  </a:lnTo>
                  <a:lnTo>
                    <a:pt x="7360" y="5661"/>
                  </a:lnTo>
                  <a:lnTo>
                    <a:pt x="7405" y="5729"/>
                  </a:lnTo>
                  <a:lnTo>
                    <a:pt x="7428" y="5842"/>
                  </a:lnTo>
                  <a:lnTo>
                    <a:pt x="7382" y="6046"/>
                  </a:lnTo>
                  <a:lnTo>
                    <a:pt x="7360" y="6182"/>
                  </a:lnTo>
                  <a:lnTo>
                    <a:pt x="7246" y="6408"/>
                  </a:lnTo>
                  <a:lnTo>
                    <a:pt x="7111" y="6635"/>
                  </a:lnTo>
                  <a:lnTo>
                    <a:pt x="6975" y="6793"/>
                  </a:lnTo>
                  <a:lnTo>
                    <a:pt x="6952" y="6838"/>
                  </a:lnTo>
                  <a:lnTo>
                    <a:pt x="6952" y="6884"/>
                  </a:lnTo>
                  <a:lnTo>
                    <a:pt x="6952" y="6906"/>
                  </a:lnTo>
                  <a:lnTo>
                    <a:pt x="7043" y="6906"/>
                  </a:lnTo>
                  <a:lnTo>
                    <a:pt x="7111" y="6884"/>
                  </a:lnTo>
                  <a:lnTo>
                    <a:pt x="7088" y="6838"/>
                  </a:lnTo>
                  <a:lnTo>
                    <a:pt x="7088" y="6816"/>
                  </a:lnTo>
                  <a:lnTo>
                    <a:pt x="7133" y="6816"/>
                  </a:lnTo>
                  <a:lnTo>
                    <a:pt x="7156" y="6838"/>
                  </a:lnTo>
                  <a:lnTo>
                    <a:pt x="7133" y="6861"/>
                  </a:lnTo>
                  <a:lnTo>
                    <a:pt x="7133" y="6997"/>
                  </a:lnTo>
                  <a:lnTo>
                    <a:pt x="7133" y="7019"/>
                  </a:lnTo>
                  <a:lnTo>
                    <a:pt x="7156" y="7019"/>
                  </a:lnTo>
                  <a:lnTo>
                    <a:pt x="7269" y="6974"/>
                  </a:lnTo>
                  <a:lnTo>
                    <a:pt x="7360" y="7019"/>
                  </a:lnTo>
                  <a:lnTo>
                    <a:pt x="7382" y="7042"/>
                  </a:lnTo>
                  <a:lnTo>
                    <a:pt x="7405" y="7133"/>
                  </a:lnTo>
                  <a:lnTo>
                    <a:pt x="7405" y="7178"/>
                  </a:lnTo>
                  <a:lnTo>
                    <a:pt x="7473" y="7223"/>
                  </a:lnTo>
                  <a:lnTo>
                    <a:pt x="7541" y="7178"/>
                  </a:lnTo>
                  <a:lnTo>
                    <a:pt x="7586" y="7133"/>
                  </a:lnTo>
                  <a:lnTo>
                    <a:pt x="7790" y="6997"/>
                  </a:lnTo>
                  <a:lnTo>
                    <a:pt x="7903" y="6906"/>
                  </a:lnTo>
                  <a:lnTo>
                    <a:pt x="8016" y="6793"/>
                  </a:lnTo>
                  <a:lnTo>
                    <a:pt x="8084" y="6702"/>
                  </a:lnTo>
                  <a:lnTo>
                    <a:pt x="8129" y="6612"/>
                  </a:lnTo>
                  <a:lnTo>
                    <a:pt x="8220" y="6453"/>
                  </a:lnTo>
                  <a:lnTo>
                    <a:pt x="8288" y="6340"/>
                  </a:lnTo>
                  <a:lnTo>
                    <a:pt x="8333" y="6227"/>
                  </a:lnTo>
                  <a:lnTo>
                    <a:pt x="8401" y="6114"/>
                  </a:lnTo>
                  <a:lnTo>
                    <a:pt x="8514" y="6001"/>
                  </a:lnTo>
                  <a:lnTo>
                    <a:pt x="8582" y="5842"/>
                  </a:lnTo>
                  <a:lnTo>
                    <a:pt x="8650" y="5774"/>
                  </a:lnTo>
                  <a:lnTo>
                    <a:pt x="8696" y="5706"/>
                  </a:lnTo>
                  <a:lnTo>
                    <a:pt x="8786" y="5434"/>
                  </a:lnTo>
                  <a:lnTo>
                    <a:pt x="8899" y="5185"/>
                  </a:lnTo>
                  <a:lnTo>
                    <a:pt x="8786" y="5117"/>
                  </a:lnTo>
                  <a:lnTo>
                    <a:pt x="8763" y="5072"/>
                  </a:lnTo>
                  <a:lnTo>
                    <a:pt x="8763" y="5004"/>
                  </a:lnTo>
                  <a:lnTo>
                    <a:pt x="8786" y="4891"/>
                  </a:lnTo>
                  <a:lnTo>
                    <a:pt x="8854" y="4778"/>
                  </a:lnTo>
                  <a:lnTo>
                    <a:pt x="8877" y="4733"/>
                  </a:lnTo>
                  <a:lnTo>
                    <a:pt x="8922" y="4687"/>
                  </a:lnTo>
                  <a:lnTo>
                    <a:pt x="9058" y="4619"/>
                  </a:lnTo>
                  <a:lnTo>
                    <a:pt x="9148" y="4597"/>
                  </a:lnTo>
                  <a:lnTo>
                    <a:pt x="9239" y="4574"/>
                  </a:lnTo>
                  <a:lnTo>
                    <a:pt x="9352" y="4597"/>
                  </a:lnTo>
                  <a:lnTo>
                    <a:pt x="9443" y="4619"/>
                  </a:lnTo>
                  <a:lnTo>
                    <a:pt x="9488" y="4665"/>
                  </a:lnTo>
                  <a:lnTo>
                    <a:pt x="9511" y="4733"/>
                  </a:lnTo>
                  <a:lnTo>
                    <a:pt x="9533" y="4755"/>
                  </a:lnTo>
                  <a:lnTo>
                    <a:pt x="9579" y="4642"/>
                  </a:lnTo>
                  <a:lnTo>
                    <a:pt x="9579" y="4597"/>
                  </a:lnTo>
                  <a:lnTo>
                    <a:pt x="9556" y="4574"/>
                  </a:lnTo>
                  <a:lnTo>
                    <a:pt x="9556" y="4529"/>
                  </a:lnTo>
                  <a:lnTo>
                    <a:pt x="9556" y="4370"/>
                  </a:lnTo>
                  <a:lnTo>
                    <a:pt x="9601" y="4234"/>
                  </a:lnTo>
                  <a:lnTo>
                    <a:pt x="9692" y="4189"/>
                  </a:lnTo>
                  <a:lnTo>
                    <a:pt x="9760" y="4144"/>
                  </a:lnTo>
                  <a:lnTo>
                    <a:pt x="9828" y="4053"/>
                  </a:lnTo>
                  <a:lnTo>
                    <a:pt x="9873" y="3940"/>
                  </a:lnTo>
                  <a:lnTo>
                    <a:pt x="9896" y="3691"/>
                  </a:lnTo>
                  <a:lnTo>
                    <a:pt x="9941" y="3465"/>
                  </a:lnTo>
                  <a:lnTo>
                    <a:pt x="9964" y="3351"/>
                  </a:lnTo>
                  <a:lnTo>
                    <a:pt x="10031" y="3261"/>
                  </a:lnTo>
                  <a:lnTo>
                    <a:pt x="10031" y="3193"/>
                  </a:lnTo>
                  <a:lnTo>
                    <a:pt x="9986" y="3148"/>
                  </a:lnTo>
                  <a:lnTo>
                    <a:pt x="9896" y="3125"/>
                  </a:lnTo>
                  <a:lnTo>
                    <a:pt x="9828" y="3057"/>
                  </a:lnTo>
                  <a:lnTo>
                    <a:pt x="9624" y="3057"/>
                  </a:lnTo>
                  <a:lnTo>
                    <a:pt x="9579" y="3080"/>
                  </a:lnTo>
                  <a:lnTo>
                    <a:pt x="9556" y="3102"/>
                  </a:lnTo>
                  <a:lnTo>
                    <a:pt x="9465" y="3148"/>
                  </a:lnTo>
                  <a:lnTo>
                    <a:pt x="9397" y="3193"/>
                  </a:lnTo>
                  <a:lnTo>
                    <a:pt x="9330" y="3306"/>
                  </a:lnTo>
                  <a:lnTo>
                    <a:pt x="9262" y="3397"/>
                  </a:lnTo>
                  <a:lnTo>
                    <a:pt x="9194" y="3465"/>
                  </a:lnTo>
                  <a:lnTo>
                    <a:pt x="9080" y="3487"/>
                  </a:lnTo>
                  <a:lnTo>
                    <a:pt x="8945" y="3487"/>
                  </a:lnTo>
                  <a:lnTo>
                    <a:pt x="8650" y="3397"/>
                  </a:lnTo>
                  <a:lnTo>
                    <a:pt x="8514" y="3329"/>
                  </a:lnTo>
                  <a:lnTo>
                    <a:pt x="8265" y="3170"/>
                  </a:lnTo>
                  <a:lnTo>
                    <a:pt x="8175" y="3170"/>
                  </a:lnTo>
                  <a:lnTo>
                    <a:pt x="8107" y="3148"/>
                  </a:lnTo>
                  <a:lnTo>
                    <a:pt x="8062" y="3102"/>
                  </a:lnTo>
                  <a:lnTo>
                    <a:pt x="8062" y="3080"/>
                  </a:lnTo>
                  <a:lnTo>
                    <a:pt x="8062" y="3057"/>
                  </a:lnTo>
                  <a:lnTo>
                    <a:pt x="8129" y="3080"/>
                  </a:lnTo>
                  <a:lnTo>
                    <a:pt x="8129" y="3034"/>
                  </a:lnTo>
                  <a:lnTo>
                    <a:pt x="8016" y="2944"/>
                  </a:lnTo>
                  <a:lnTo>
                    <a:pt x="7971" y="2695"/>
                  </a:lnTo>
                  <a:lnTo>
                    <a:pt x="7926" y="2468"/>
                  </a:lnTo>
                  <a:lnTo>
                    <a:pt x="7903" y="2378"/>
                  </a:lnTo>
                  <a:lnTo>
                    <a:pt x="7858" y="2310"/>
                  </a:lnTo>
                  <a:lnTo>
                    <a:pt x="7858" y="2242"/>
                  </a:lnTo>
                  <a:lnTo>
                    <a:pt x="7767" y="2242"/>
                  </a:lnTo>
                  <a:lnTo>
                    <a:pt x="7654" y="2083"/>
                  </a:lnTo>
                  <a:lnTo>
                    <a:pt x="7631" y="2038"/>
                  </a:lnTo>
                  <a:lnTo>
                    <a:pt x="7609" y="1993"/>
                  </a:lnTo>
                  <a:lnTo>
                    <a:pt x="7541" y="2015"/>
                  </a:lnTo>
                  <a:lnTo>
                    <a:pt x="7541" y="2061"/>
                  </a:lnTo>
                  <a:lnTo>
                    <a:pt x="7563" y="2106"/>
                  </a:lnTo>
                  <a:lnTo>
                    <a:pt x="7586" y="2129"/>
                  </a:lnTo>
                  <a:lnTo>
                    <a:pt x="7631" y="2197"/>
                  </a:lnTo>
                  <a:lnTo>
                    <a:pt x="7631" y="2242"/>
                  </a:lnTo>
                  <a:lnTo>
                    <a:pt x="7631" y="2310"/>
                  </a:lnTo>
                  <a:lnTo>
                    <a:pt x="7631" y="2355"/>
                  </a:lnTo>
                  <a:lnTo>
                    <a:pt x="7677" y="2536"/>
                  </a:lnTo>
                  <a:lnTo>
                    <a:pt x="7677" y="2649"/>
                  </a:lnTo>
                  <a:lnTo>
                    <a:pt x="7654" y="2695"/>
                  </a:lnTo>
                  <a:lnTo>
                    <a:pt x="7609" y="2717"/>
                  </a:lnTo>
                  <a:lnTo>
                    <a:pt x="7541" y="2695"/>
                  </a:lnTo>
                  <a:lnTo>
                    <a:pt x="7518" y="2649"/>
                  </a:lnTo>
                  <a:lnTo>
                    <a:pt x="7495" y="2536"/>
                  </a:lnTo>
                  <a:lnTo>
                    <a:pt x="7473" y="2491"/>
                  </a:lnTo>
                  <a:lnTo>
                    <a:pt x="7428" y="2468"/>
                  </a:lnTo>
                  <a:lnTo>
                    <a:pt x="7269" y="2423"/>
                  </a:lnTo>
                  <a:lnTo>
                    <a:pt x="7201" y="2355"/>
                  </a:lnTo>
                  <a:lnTo>
                    <a:pt x="7178" y="2355"/>
                  </a:lnTo>
                  <a:lnTo>
                    <a:pt x="7156" y="2400"/>
                  </a:lnTo>
                  <a:lnTo>
                    <a:pt x="7111" y="2378"/>
                  </a:lnTo>
                  <a:lnTo>
                    <a:pt x="7065" y="2355"/>
                  </a:lnTo>
                  <a:lnTo>
                    <a:pt x="7020" y="2332"/>
                  </a:lnTo>
                  <a:lnTo>
                    <a:pt x="7020" y="2287"/>
                  </a:lnTo>
                  <a:lnTo>
                    <a:pt x="7043" y="2265"/>
                  </a:lnTo>
                  <a:lnTo>
                    <a:pt x="7065" y="2151"/>
                  </a:lnTo>
                  <a:lnTo>
                    <a:pt x="7088" y="2106"/>
                  </a:lnTo>
                  <a:lnTo>
                    <a:pt x="7043" y="1993"/>
                  </a:lnTo>
                  <a:lnTo>
                    <a:pt x="7065" y="1948"/>
                  </a:lnTo>
                  <a:lnTo>
                    <a:pt x="7043" y="1902"/>
                  </a:lnTo>
                  <a:lnTo>
                    <a:pt x="7065" y="1812"/>
                  </a:lnTo>
                  <a:lnTo>
                    <a:pt x="6929" y="1585"/>
                  </a:lnTo>
                  <a:lnTo>
                    <a:pt x="6884" y="1517"/>
                  </a:lnTo>
                  <a:lnTo>
                    <a:pt x="6816" y="1404"/>
                  </a:lnTo>
                  <a:lnTo>
                    <a:pt x="6748" y="1314"/>
                  </a:lnTo>
                  <a:lnTo>
                    <a:pt x="6748" y="1291"/>
                  </a:lnTo>
                  <a:lnTo>
                    <a:pt x="6861" y="1314"/>
                  </a:lnTo>
                  <a:lnTo>
                    <a:pt x="6907" y="1314"/>
                  </a:lnTo>
                  <a:lnTo>
                    <a:pt x="6839" y="1200"/>
                  </a:lnTo>
                  <a:lnTo>
                    <a:pt x="6861" y="1155"/>
                  </a:lnTo>
                  <a:lnTo>
                    <a:pt x="6861" y="1110"/>
                  </a:lnTo>
                  <a:lnTo>
                    <a:pt x="6816" y="974"/>
                  </a:lnTo>
                  <a:lnTo>
                    <a:pt x="6771" y="951"/>
                  </a:lnTo>
                  <a:lnTo>
                    <a:pt x="6748" y="906"/>
                  </a:lnTo>
                  <a:lnTo>
                    <a:pt x="6726" y="861"/>
                  </a:lnTo>
                  <a:lnTo>
                    <a:pt x="6703" y="793"/>
                  </a:lnTo>
                  <a:lnTo>
                    <a:pt x="6658" y="793"/>
                  </a:lnTo>
                  <a:lnTo>
                    <a:pt x="6590" y="838"/>
                  </a:lnTo>
                  <a:lnTo>
                    <a:pt x="6545" y="838"/>
                  </a:lnTo>
                  <a:lnTo>
                    <a:pt x="6522" y="793"/>
                  </a:lnTo>
                  <a:lnTo>
                    <a:pt x="6522" y="747"/>
                  </a:lnTo>
                  <a:lnTo>
                    <a:pt x="6522" y="702"/>
                  </a:lnTo>
                  <a:lnTo>
                    <a:pt x="6522" y="680"/>
                  </a:lnTo>
                  <a:lnTo>
                    <a:pt x="6386" y="589"/>
                  </a:lnTo>
                  <a:lnTo>
                    <a:pt x="6318" y="566"/>
                  </a:lnTo>
                  <a:lnTo>
                    <a:pt x="6295" y="589"/>
                  </a:lnTo>
                  <a:lnTo>
                    <a:pt x="6273" y="612"/>
                  </a:lnTo>
                  <a:lnTo>
                    <a:pt x="6228" y="589"/>
                  </a:lnTo>
                  <a:lnTo>
                    <a:pt x="6205" y="544"/>
                  </a:lnTo>
                  <a:lnTo>
                    <a:pt x="6024" y="498"/>
                  </a:lnTo>
                  <a:lnTo>
                    <a:pt x="6001" y="476"/>
                  </a:lnTo>
                  <a:lnTo>
                    <a:pt x="6001" y="385"/>
                  </a:lnTo>
                  <a:lnTo>
                    <a:pt x="5956" y="453"/>
                  </a:lnTo>
                  <a:lnTo>
                    <a:pt x="5911" y="498"/>
                  </a:lnTo>
                  <a:lnTo>
                    <a:pt x="5865" y="521"/>
                  </a:lnTo>
                  <a:lnTo>
                    <a:pt x="5865" y="476"/>
                  </a:lnTo>
                  <a:lnTo>
                    <a:pt x="5843" y="453"/>
                  </a:lnTo>
                  <a:lnTo>
                    <a:pt x="5797" y="408"/>
                  </a:lnTo>
                  <a:lnTo>
                    <a:pt x="5775" y="363"/>
                  </a:lnTo>
                  <a:lnTo>
                    <a:pt x="5684" y="204"/>
                  </a:lnTo>
                  <a:lnTo>
                    <a:pt x="5639" y="159"/>
                  </a:lnTo>
                  <a:lnTo>
                    <a:pt x="5616" y="91"/>
                  </a:lnTo>
                  <a:lnTo>
                    <a:pt x="5684" y="0"/>
                  </a:lnTo>
                  <a:close/>
                  <a:moveTo>
                    <a:pt x="13926" y="9488"/>
                  </a:moveTo>
                  <a:lnTo>
                    <a:pt x="13858" y="9533"/>
                  </a:lnTo>
                  <a:lnTo>
                    <a:pt x="13768" y="9533"/>
                  </a:lnTo>
                  <a:lnTo>
                    <a:pt x="13700" y="9601"/>
                  </a:lnTo>
                  <a:lnTo>
                    <a:pt x="13745" y="9623"/>
                  </a:lnTo>
                  <a:lnTo>
                    <a:pt x="13881" y="9601"/>
                  </a:lnTo>
                  <a:lnTo>
                    <a:pt x="13949" y="9623"/>
                  </a:lnTo>
                  <a:lnTo>
                    <a:pt x="13971" y="9691"/>
                  </a:lnTo>
                  <a:lnTo>
                    <a:pt x="13926" y="9737"/>
                  </a:lnTo>
                  <a:lnTo>
                    <a:pt x="13881" y="9805"/>
                  </a:lnTo>
                  <a:lnTo>
                    <a:pt x="13881" y="9827"/>
                  </a:lnTo>
                  <a:lnTo>
                    <a:pt x="13903" y="9918"/>
                  </a:lnTo>
                  <a:lnTo>
                    <a:pt x="13971" y="9918"/>
                  </a:lnTo>
                  <a:lnTo>
                    <a:pt x="14017" y="9872"/>
                  </a:lnTo>
                  <a:lnTo>
                    <a:pt x="14107" y="9850"/>
                  </a:lnTo>
                  <a:lnTo>
                    <a:pt x="14107" y="9827"/>
                  </a:lnTo>
                  <a:lnTo>
                    <a:pt x="14084" y="9737"/>
                  </a:lnTo>
                  <a:lnTo>
                    <a:pt x="14039" y="9737"/>
                  </a:lnTo>
                  <a:lnTo>
                    <a:pt x="13994" y="9646"/>
                  </a:lnTo>
                  <a:lnTo>
                    <a:pt x="14039" y="9601"/>
                  </a:lnTo>
                  <a:lnTo>
                    <a:pt x="14017" y="9578"/>
                  </a:lnTo>
                  <a:lnTo>
                    <a:pt x="13971" y="9555"/>
                  </a:lnTo>
                  <a:lnTo>
                    <a:pt x="13994" y="9533"/>
                  </a:lnTo>
                  <a:lnTo>
                    <a:pt x="14062" y="9533"/>
                  </a:lnTo>
                  <a:lnTo>
                    <a:pt x="14084" y="9555"/>
                  </a:lnTo>
                  <a:lnTo>
                    <a:pt x="14084" y="9646"/>
                  </a:lnTo>
                  <a:lnTo>
                    <a:pt x="14152" y="9533"/>
                  </a:lnTo>
                  <a:lnTo>
                    <a:pt x="14220" y="9533"/>
                  </a:lnTo>
                  <a:lnTo>
                    <a:pt x="14243" y="9510"/>
                  </a:lnTo>
                  <a:lnTo>
                    <a:pt x="13926" y="9488"/>
                  </a:lnTo>
                  <a:close/>
                  <a:moveTo>
                    <a:pt x="14266" y="10031"/>
                  </a:moveTo>
                  <a:lnTo>
                    <a:pt x="14198" y="10054"/>
                  </a:lnTo>
                  <a:lnTo>
                    <a:pt x="14220" y="10099"/>
                  </a:lnTo>
                  <a:lnTo>
                    <a:pt x="14198" y="10167"/>
                  </a:lnTo>
                  <a:lnTo>
                    <a:pt x="14243" y="10144"/>
                  </a:lnTo>
                  <a:lnTo>
                    <a:pt x="14288" y="10099"/>
                  </a:lnTo>
                  <a:lnTo>
                    <a:pt x="14266" y="10031"/>
                  </a:lnTo>
                  <a:close/>
                  <a:moveTo>
                    <a:pt x="839" y="11095"/>
                  </a:moveTo>
                  <a:lnTo>
                    <a:pt x="793" y="11163"/>
                  </a:lnTo>
                  <a:lnTo>
                    <a:pt x="816" y="11208"/>
                  </a:lnTo>
                  <a:lnTo>
                    <a:pt x="906" y="11231"/>
                  </a:lnTo>
                  <a:lnTo>
                    <a:pt x="861" y="11095"/>
                  </a:lnTo>
                  <a:close/>
                  <a:moveTo>
                    <a:pt x="635" y="11593"/>
                  </a:moveTo>
                  <a:lnTo>
                    <a:pt x="544" y="11639"/>
                  </a:lnTo>
                  <a:lnTo>
                    <a:pt x="499" y="11684"/>
                  </a:lnTo>
                  <a:lnTo>
                    <a:pt x="522" y="11706"/>
                  </a:lnTo>
                  <a:lnTo>
                    <a:pt x="544" y="11684"/>
                  </a:lnTo>
                  <a:lnTo>
                    <a:pt x="589" y="11729"/>
                  </a:lnTo>
                  <a:lnTo>
                    <a:pt x="657" y="11729"/>
                  </a:lnTo>
                  <a:lnTo>
                    <a:pt x="680" y="11706"/>
                  </a:lnTo>
                  <a:lnTo>
                    <a:pt x="680" y="11639"/>
                  </a:lnTo>
                  <a:lnTo>
                    <a:pt x="657" y="11616"/>
                  </a:lnTo>
                  <a:lnTo>
                    <a:pt x="635" y="11593"/>
                  </a:lnTo>
                  <a:close/>
                  <a:moveTo>
                    <a:pt x="5412" y="6046"/>
                  </a:moveTo>
                  <a:lnTo>
                    <a:pt x="5367" y="6068"/>
                  </a:lnTo>
                  <a:lnTo>
                    <a:pt x="5231" y="6182"/>
                  </a:lnTo>
                  <a:lnTo>
                    <a:pt x="5073" y="6318"/>
                  </a:lnTo>
                  <a:lnTo>
                    <a:pt x="4960" y="6521"/>
                  </a:lnTo>
                  <a:lnTo>
                    <a:pt x="4914" y="6793"/>
                  </a:lnTo>
                  <a:lnTo>
                    <a:pt x="4869" y="7042"/>
                  </a:lnTo>
                  <a:lnTo>
                    <a:pt x="4801" y="7133"/>
                  </a:lnTo>
                  <a:lnTo>
                    <a:pt x="4710" y="7269"/>
                  </a:lnTo>
                  <a:lnTo>
                    <a:pt x="4643" y="7336"/>
                  </a:lnTo>
                  <a:lnTo>
                    <a:pt x="4597" y="7359"/>
                  </a:lnTo>
                  <a:lnTo>
                    <a:pt x="4484" y="7382"/>
                  </a:lnTo>
                  <a:lnTo>
                    <a:pt x="4439" y="7404"/>
                  </a:lnTo>
                  <a:lnTo>
                    <a:pt x="4393" y="7608"/>
                  </a:lnTo>
                  <a:lnTo>
                    <a:pt x="4348" y="7721"/>
                  </a:lnTo>
                  <a:lnTo>
                    <a:pt x="4303" y="7835"/>
                  </a:lnTo>
                  <a:lnTo>
                    <a:pt x="4280" y="7948"/>
                  </a:lnTo>
                  <a:lnTo>
                    <a:pt x="4258" y="8061"/>
                  </a:lnTo>
                  <a:lnTo>
                    <a:pt x="4280" y="8084"/>
                  </a:lnTo>
                  <a:lnTo>
                    <a:pt x="4303" y="8129"/>
                  </a:lnTo>
                  <a:lnTo>
                    <a:pt x="4258" y="8129"/>
                  </a:lnTo>
                  <a:lnTo>
                    <a:pt x="4235" y="8152"/>
                  </a:lnTo>
                  <a:lnTo>
                    <a:pt x="4212" y="8174"/>
                  </a:lnTo>
                  <a:lnTo>
                    <a:pt x="4076" y="8378"/>
                  </a:lnTo>
                  <a:lnTo>
                    <a:pt x="4099" y="8491"/>
                  </a:lnTo>
                  <a:lnTo>
                    <a:pt x="4076" y="8559"/>
                  </a:lnTo>
                  <a:lnTo>
                    <a:pt x="4054" y="8582"/>
                  </a:lnTo>
                  <a:lnTo>
                    <a:pt x="4054" y="8582"/>
                  </a:lnTo>
                  <a:lnTo>
                    <a:pt x="4076" y="8514"/>
                  </a:lnTo>
                  <a:lnTo>
                    <a:pt x="4054" y="8446"/>
                  </a:lnTo>
                  <a:lnTo>
                    <a:pt x="4031" y="8401"/>
                  </a:lnTo>
                  <a:lnTo>
                    <a:pt x="3918" y="8537"/>
                  </a:lnTo>
                  <a:lnTo>
                    <a:pt x="3850" y="8627"/>
                  </a:lnTo>
                  <a:lnTo>
                    <a:pt x="3827" y="8672"/>
                  </a:lnTo>
                  <a:lnTo>
                    <a:pt x="3850" y="8740"/>
                  </a:lnTo>
                  <a:lnTo>
                    <a:pt x="3782" y="8650"/>
                  </a:lnTo>
                  <a:lnTo>
                    <a:pt x="3759" y="8672"/>
                  </a:lnTo>
                  <a:lnTo>
                    <a:pt x="3669" y="8718"/>
                  </a:lnTo>
                  <a:lnTo>
                    <a:pt x="3692" y="8740"/>
                  </a:lnTo>
                  <a:lnTo>
                    <a:pt x="3737" y="8808"/>
                  </a:lnTo>
                  <a:lnTo>
                    <a:pt x="3692" y="8763"/>
                  </a:lnTo>
                  <a:lnTo>
                    <a:pt x="3624" y="8740"/>
                  </a:lnTo>
                  <a:lnTo>
                    <a:pt x="3556" y="8786"/>
                  </a:lnTo>
                  <a:lnTo>
                    <a:pt x="3510" y="8808"/>
                  </a:lnTo>
                  <a:lnTo>
                    <a:pt x="3556" y="8854"/>
                  </a:lnTo>
                  <a:lnTo>
                    <a:pt x="3578" y="8899"/>
                  </a:lnTo>
                  <a:lnTo>
                    <a:pt x="3578" y="8899"/>
                  </a:lnTo>
                  <a:lnTo>
                    <a:pt x="3533" y="8876"/>
                  </a:lnTo>
                  <a:lnTo>
                    <a:pt x="3510" y="8854"/>
                  </a:lnTo>
                  <a:lnTo>
                    <a:pt x="3442" y="8876"/>
                  </a:lnTo>
                  <a:lnTo>
                    <a:pt x="3420" y="8944"/>
                  </a:lnTo>
                  <a:lnTo>
                    <a:pt x="3375" y="8967"/>
                  </a:lnTo>
                  <a:lnTo>
                    <a:pt x="3352" y="8989"/>
                  </a:lnTo>
                  <a:lnTo>
                    <a:pt x="3284" y="9080"/>
                  </a:lnTo>
                  <a:lnTo>
                    <a:pt x="3148" y="9171"/>
                  </a:lnTo>
                  <a:lnTo>
                    <a:pt x="3193" y="9193"/>
                  </a:lnTo>
                  <a:lnTo>
                    <a:pt x="3171" y="9216"/>
                  </a:lnTo>
                  <a:lnTo>
                    <a:pt x="3125" y="9193"/>
                  </a:lnTo>
                  <a:lnTo>
                    <a:pt x="3125" y="9238"/>
                  </a:lnTo>
                  <a:lnTo>
                    <a:pt x="3125" y="9284"/>
                  </a:lnTo>
                  <a:lnTo>
                    <a:pt x="3080" y="9284"/>
                  </a:lnTo>
                  <a:lnTo>
                    <a:pt x="2990" y="9352"/>
                  </a:lnTo>
                  <a:lnTo>
                    <a:pt x="2876" y="9374"/>
                  </a:lnTo>
                  <a:lnTo>
                    <a:pt x="2718" y="9465"/>
                  </a:lnTo>
                  <a:lnTo>
                    <a:pt x="2605" y="9555"/>
                  </a:lnTo>
                  <a:lnTo>
                    <a:pt x="2582" y="9601"/>
                  </a:lnTo>
                  <a:lnTo>
                    <a:pt x="2605" y="9691"/>
                  </a:lnTo>
                  <a:lnTo>
                    <a:pt x="2582" y="9691"/>
                  </a:lnTo>
                  <a:lnTo>
                    <a:pt x="2514" y="9646"/>
                  </a:lnTo>
                  <a:lnTo>
                    <a:pt x="2469" y="9669"/>
                  </a:lnTo>
                  <a:lnTo>
                    <a:pt x="2310" y="9782"/>
                  </a:lnTo>
                  <a:lnTo>
                    <a:pt x="2288" y="9782"/>
                  </a:lnTo>
                  <a:lnTo>
                    <a:pt x="2197" y="9759"/>
                  </a:lnTo>
                  <a:lnTo>
                    <a:pt x="2039" y="9827"/>
                  </a:lnTo>
                  <a:lnTo>
                    <a:pt x="1971" y="9895"/>
                  </a:lnTo>
                  <a:lnTo>
                    <a:pt x="1835" y="10031"/>
                  </a:lnTo>
                  <a:lnTo>
                    <a:pt x="1676" y="10189"/>
                  </a:lnTo>
                  <a:lnTo>
                    <a:pt x="1563" y="10348"/>
                  </a:lnTo>
                  <a:lnTo>
                    <a:pt x="1563" y="10438"/>
                  </a:lnTo>
                  <a:lnTo>
                    <a:pt x="1586" y="10484"/>
                  </a:lnTo>
                  <a:lnTo>
                    <a:pt x="1608" y="10529"/>
                  </a:lnTo>
                  <a:lnTo>
                    <a:pt x="1563" y="10484"/>
                  </a:lnTo>
                  <a:lnTo>
                    <a:pt x="1495" y="10461"/>
                  </a:lnTo>
                  <a:lnTo>
                    <a:pt x="1427" y="10506"/>
                  </a:lnTo>
                  <a:lnTo>
                    <a:pt x="1337" y="10620"/>
                  </a:lnTo>
                  <a:lnTo>
                    <a:pt x="1269" y="10642"/>
                  </a:lnTo>
                  <a:lnTo>
                    <a:pt x="1246" y="10688"/>
                  </a:lnTo>
                  <a:lnTo>
                    <a:pt x="1246" y="10733"/>
                  </a:lnTo>
                  <a:lnTo>
                    <a:pt x="1269" y="10755"/>
                  </a:lnTo>
                  <a:lnTo>
                    <a:pt x="1269" y="10801"/>
                  </a:lnTo>
                  <a:lnTo>
                    <a:pt x="1246" y="10869"/>
                  </a:lnTo>
                  <a:lnTo>
                    <a:pt x="1201" y="10710"/>
                  </a:lnTo>
                  <a:lnTo>
                    <a:pt x="1042" y="10869"/>
                  </a:lnTo>
                  <a:lnTo>
                    <a:pt x="1020" y="10891"/>
                  </a:lnTo>
                  <a:lnTo>
                    <a:pt x="1042" y="10959"/>
                  </a:lnTo>
                  <a:lnTo>
                    <a:pt x="1088" y="11005"/>
                  </a:lnTo>
                  <a:lnTo>
                    <a:pt x="1020" y="11005"/>
                  </a:lnTo>
                  <a:lnTo>
                    <a:pt x="974" y="10959"/>
                  </a:lnTo>
                  <a:lnTo>
                    <a:pt x="906" y="11050"/>
                  </a:lnTo>
                  <a:lnTo>
                    <a:pt x="906" y="11095"/>
                  </a:lnTo>
                  <a:lnTo>
                    <a:pt x="906" y="11163"/>
                  </a:lnTo>
                  <a:lnTo>
                    <a:pt x="974" y="11208"/>
                  </a:lnTo>
                  <a:lnTo>
                    <a:pt x="1042" y="11208"/>
                  </a:lnTo>
                  <a:lnTo>
                    <a:pt x="1065" y="11231"/>
                  </a:lnTo>
                  <a:lnTo>
                    <a:pt x="997" y="11254"/>
                  </a:lnTo>
                  <a:lnTo>
                    <a:pt x="974" y="11254"/>
                  </a:lnTo>
                  <a:lnTo>
                    <a:pt x="974" y="11299"/>
                  </a:lnTo>
                  <a:lnTo>
                    <a:pt x="997" y="11367"/>
                  </a:lnTo>
                  <a:lnTo>
                    <a:pt x="929" y="11344"/>
                  </a:lnTo>
                  <a:lnTo>
                    <a:pt x="816" y="11254"/>
                  </a:lnTo>
                  <a:lnTo>
                    <a:pt x="771" y="11254"/>
                  </a:lnTo>
                  <a:lnTo>
                    <a:pt x="771" y="11322"/>
                  </a:lnTo>
                  <a:lnTo>
                    <a:pt x="816" y="11367"/>
                  </a:lnTo>
                  <a:lnTo>
                    <a:pt x="703" y="11367"/>
                  </a:lnTo>
                  <a:lnTo>
                    <a:pt x="680" y="11435"/>
                  </a:lnTo>
                  <a:lnTo>
                    <a:pt x="657" y="11525"/>
                  </a:lnTo>
                  <a:lnTo>
                    <a:pt x="771" y="11525"/>
                  </a:lnTo>
                  <a:lnTo>
                    <a:pt x="861" y="11503"/>
                  </a:lnTo>
                  <a:lnTo>
                    <a:pt x="748" y="11593"/>
                  </a:lnTo>
                  <a:lnTo>
                    <a:pt x="725" y="11639"/>
                  </a:lnTo>
                  <a:lnTo>
                    <a:pt x="725" y="11684"/>
                  </a:lnTo>
                  <a:lnTo>
                    <a:pt x="884" y="11706"/>
                  </a:lnTo>
                  <a:lnTo>
                    <a:pt x="839" y="11752"/>
                  </a:lnTo>
                  <a:lnTo>
                    <a:pt x="748" y="11774"/>
                  </a:lnTo>
                  <a:lnTo>
                    <a:pt x="499" y="11820"/>
                  </a:lnTo>
                  <a:lnTo>
                    <a:pt x="476" y="11842"/>
                  </a:lnTo>
                  <a:lnTo>
                    <a:pt x="454" y="11933"/>
                  </a:lnTo>
                  <a:lnTo>
                    <a:pt x="476" y="12001"/>
                  </a:lnTo>
                  <a:lnTo>
                    <a:pt x="567" y="11978"/>
                  </a:lnTo>
                  <a:lnTo>
                    <a:pt x="657" y="11910"/>
                  </a:lnTo>
                  <a:lnTo>
                    <a:pt x="657" y="11956"/>
                  </a:lnTo>
                  <a:lnTo>
                    <a:pt x="657" y="12001"/>
                  </a:lnTo>
                  <a:lnTo>
                    <a:pt x="589" y="12091"/>
                  </a:lnTo>
                  <a:lnTo>
                    <a:pt x="657" y="12091"/>
                  </a:lnTo>
                  <a:lnTo>
                    <a:pt x="771" y="12001"/>
                  </a:lnTo>
                  <a:lnTo>
                    <a:pt x="816" y="11978"/>
                  </a:lnTo>
                  <a:lnTo>
                    <a:pt x="657" y="12182"/>
                  </a:lnTo>
                  <a:lnTo>
                    <a:pt x="657" y="12250"/>
                  </a:lnTo>
                  <a:lnTo>
                    <a:pt x="748" y="12295"/>
                  </a:lnTo>
                  <a:lnTo>
                    <a:pt x="952" y="12318"/>
                  </a:lnTo>
                  <a:lnTo>
                    <a:pt x="1178" y="12318"/>
                  </a:lnTo>
                  <a:lnTo>
                    <a:pt x="1201" y="12295"/>
                  </a:lnTo>
                  <a:lnTo>
                    <a:pt x="1269" y="12205"/>
                  </a:lnTo>
                  <a:lnTo>
                    <a:pt x="1314" y="12205"/>
                  </a:lnTo>
                  <a:lnTo>
                    <a:pt x="1427" y="12250"/>
                  </a:lnTo>
                  <a:lnTo>
                    <a:pt x="1450" y="12295"/>
                  </a:lnTo>
                  <a:lnTo>
                    <a:pt x="1540" y="12454"/>
                  </a:lnTo>
                  <a:lnTo>
                    <a:pt x="1586" y="12454"/>
                  </a:lnTo>
                  <a:lnTo>
                    <a:pt x="1744" y="12431"/>
                  </a:lnTo>
                  <a:lnTo>
                    <a:pt x="1812" y="12454"/>
                  </a:lnTo>
                  <a:lnTo>
                    <a:pt x="1857" y="12476"/>
                  </a:lnTo>
                  <a:lnTo>
                    <a:pt x="1880" y="12522"/>
                  </a:lnTo>
                  <a:lnTo>
                    <a:pt x="1925" y="12544"/>
                  </a:lnTo>
                  <a:lnTo>
                    <a:pt x="1948" y="12590"/>
                  </a:lnTo>
                  <a:lnTo>
                    <a:pt x="1925" y="12657"/>
                  </a:lnTo>
                  <a:lnTo>
                    <a:pt x="1948" y="12703"/>
                  </a:lnTo>
                  <a:lnTo>
                    <a:pt x="1971" y="12725"/>
                  </a:lnTo>
                  <a:lnTo>
                    <a:pt x="2039" y="12703"/>
                  </a:lnTo>
                  <a:lnTo>
                    <a:pt x="2129" y="12725"/>
                  </a:lnTo>
                  <a:lnTo>
                    <a:pt x="2174" y="12703"/>
                  </a:lnTo>
                  <a:lnTo>
                    <a:pt x="2288" y="12680"/>
                  </a:lnTo>
                  <a:lnTo>
                    <a:pt x="2333" y="12703"/>
                  </a:lnTo>
                  <a:lnTo>
                    <a:pt x="2446" y="12725"/>
                  </a:lnTo>
                  <a:lnTo>
                    <a:pt x="2537" y="12748"/>
                  </a:lnTo>
                  <a:lnTo>
                    <a:pt x="2741" y="12748"/>
                  </a:lnTo>
                  <a:lnTo>
                    <a:pt x="3012" y="12657"/>
                  </a:lnTo>
                  <a:lnTo>
                    <a:pt x="3035" y="12635"/>
                  </a:lnTo>
                  <a:lnTo>
                    <a:pt x="3080" y="12590"/>
                  </a:lnTo>
                  <a:lnTo>
                    <a:pt x="3193" y="12408"/>
                  </a:lnTo>
                  <a:lnTo>
                    <a:pt x="3420" y="12227"/>
                  </a:lnTo>
                  <a:lnTo>
                    <a:pt x="3465" y="12137"/>
                  </a:lnTo>
                  <a:lnTo>
                    <a:pt x="3533" y="12023"/>
                  </a:lnTo>
                  <a:lnTo>
                    <a:pt x="3601" y="11956"/>
                  </a:lnTo>
                  <a:lnTo>
                    <a:pt x="3805" y="11910"/>
                  </a:lnTo>
                  <a:lnTo>
                    <a:pt x="3827" y="11888"/>
                  </a:lnTo>
                  <a:lnTo>
                    <a:pt x="3873" y="11888"/>
                  </a:lnTo>
                  <a:lnTo>
                    <a:pt x="3895" y="11865"/>
                  </a:lnTo>
                  <a:lnTo>
                    <a:pt x="3895" y="11797"/>
                  </a:lnTo>
                  <a:lnTo>
                    <a:pt x="3850" y="11752"/>
                  </a:lnTo>
                  <a:lnTo>
                    <a:pt x="3827" y="11706"/>
                  </a:lnTo>
                  <a:lnTo>
                    <a:pt x="3827" y="11684"/>
                  </a:lnTo>
                  <a:lnTo>
                    <a:pt x="3918" y="11480"/>
                  </a:lnTo>
                  <a:lnTo>
                    <a:pt x="3963" y="11322"/>
                  </a:lnTo>
                  <a:lnTo>
                    <a:pt x="4009" y="11140"/>
                  </a:lnTo>
                  <a:lnTo>
                    <a:pt x="4054" y="11072"/>
                  </a:lnTo>
                  <a:lnTo>
                    <a:pt x="4144" y="10937"/>
                  </a:lnTo>
                  <a:lnTo>
                    <a:pt x="4167" y="10869"/>
                  </a:lnTo>
                  <a:lnTo>
                    <a:pt x="4076" y="10823"/>
                  </a:lnTo>
                  <a:lnTo>
                    <a:pt x="4054" y="10801"/>
                  </a:lnTo>
                  <a:lnTo>
                    <a:pt x="4167" y="10801"/>
                  </a:lnTo>
                  <a:lnTo>
                    <a:pt x="4212" y="10642"/>
                  </a:lnTo>
                  <a:lnTo>
                    <a:pt x="4235" y="10461"/>
                  </a:lnTo>
                  <a:lnTo>
                    <a:pt x="4235" y="10371"/>
                  </a:lnTo>
                  <a:lnTo>
                    <a:pt x="4303" y="10122"/>
                  </a:lnTo>
                  <a:lnTo>
                    <a:pt x="4280" y="10099"/>
                  </a:lnTo>
                  <a:lnTo>
                    <a:pt x="4258" y="10076"/>
                  </a:lnTo>
                  <a:lnTo>
                    <a:pt x="4348" y="10076"/>
                  </a:lnTo>
                  <a:lnTo>
                    <a:pt x="4393" y="10031"/>
                  </a:lnTo>
                  <a:lnTo>
                    <a:pt x="4416" y="9940"/>
                  </a:lnTo>
                  <a:lnTo>
                    <a:pt x="4461" y="9918"/>
                  </a:lnTo>
                  <a:lnTo>
                    <a:pt x="4575" y="9918"/>
                  </a:lnTo>
                  <a:lnTo>
                    <a:pt x="4620" y="9895"/>
                  </a:lnTo>
                  <a:lnTo>
                    <a:pt x="4688" y="9850"/>
                  </a:lnTo>
                  <a:lnTo>
                    <a:pt x="4756" y="9805"/>
                  </a:lnTo>
                  <a:lnTo>
                    <a:pt x="4824" y="9782"/>
                  </a:lnTo>
                  <a:lnTo>
                    <a:pt x="4914" y="9737"/>
                  </a:lnTo>
                  <a:lnTo>
                    <a:pt x="4982" y="9669"/>
                  </a:lnTo>
                  <a:lnTo>
                    <a:pt x="4960" y="9601"/>
                  </a:lnTo>
                  <a:lnTo>
                    <a:pt x="4892" y="9510"/>
                  </a:lnTo>
                  <a:lnTo>
                    <a:pt x="4869" y="9465"/>
                  </a:lnTo>
                  <a:lnTo>
                    <a:pt x="4960" y="9533"/>
                  </a:lnTo>
                  <a:lnTo>
                    <a:pt x="5027" y="9601"/>
                  </a:lnTo>
                  <a:lnTo>
                    <a:pt x="5095" y="9646"/>
                  </a:lnTo>
                  <a:lnTo>
                    <a:pt x="5118" y="9646"/>
                  </a:lnTo>
                  <a:lnTo>
                    <a:pt x="5163" y="9601"/>
                  </a:lnTo>
                  <a:lnTo>
                    <a:pt x="5163" y="9555"/>
                  </a:lnTo>
                  <a:lnTo>
                    <a:pt x="5186" y="9510"/>
                  </a:lnTo>
                  <a:lnTo>
                    <a:pt x="5231" y="9488"/>
                  </a:lnTo>
                  <a:lnTo>
                    <a:pt x="5277" y="9510"/>
                  </a:lnTo>
                  <a:lnTo>
                    <a:pt x="5322" y="9555"/>
                  </a:lnTo>
                  <a:lnTo>
                    <a:pt x="5231" y="9601"/>
                  </a:lnTo>
                  <a:lnTo>
                    <a:pt x="5254" y="9623"/>
                  </a:lnTo>
                  <a:lnTo>
                    <a:pt x="5299" y="9601"/>
                  </a:lnTo>
                  <a:lnTo>
                    <a:pt x="5435" y="9578"/>
                  </a:lnTo>
                  <a:lnTo>
                    <a:pt x="5503" y="9646"/>
                  </a:lnTo>
                  <a:lnTo>
                    <a:pt x="5571" y="9669"/>
                  </a:lnTo>
                  <a:lnTo>
                    <a:pt x="5661" y="9669"/>
                  </a:lnTo>
                  <a:lnTo>
                    <a:pt x="5707" y="9646"/>
                  </a:lnTo>
                  <a:lnTo>
                    <a:pt x="5729" y="9623"/>
                  </a:lnTo>
                  <a:lnTo>
                    <a:pt x="5729" y="9578"/>
                  </a:lnTo>
                  <a:lnTo>
                    <a:pt x="5729" y="9465"/>
                  </a:lnTo>
                  <a:lnTo>
                    <a:pt x="5707" y="9442"/>
                  </a:lnTo>
                  <a:lnTo>
                    <a:pt x="5594" y="9420"/>
                  </a:lnTo>
                  <a:lnTo>
                    <a:pt x="5480" y="9374"/>
                  </a:lnTo>
                  <a:lnTo>
                    <a:pt x="5458" y="9306"/>
                  </a:lnTo>
                  <a:lnTo>
                    <a:pt x="5435" y="9261"/>
                  </a:lnTo>
                  <a:lnTo>
                    <a:pt x="5435" y="9216"/>
                  </a:lnTo>
                  <a:lnTo>
                    <a:pt x="5390" y="9193"/>
                  </a:lnTo>
                  <a:lnTo>
                    <a:pt x="5277" y="9216"/>
                  </a:lnTo>
                  <a:lnTo>
                    <a:pt x="5299" y="9171"/>
                  </a:lnTo>
                  <a:lnTo>
                    <a:pt x="5344" y="9171"/>
                  </a:lnTo>
                  <a:lnTo>
                    <a:pt x="5412" y="9148"/>
                  </a:lnTo>
                  <a:lnTo>
                    <a:pt x="5435" y="9080"/>
                  </a:lnTo>
                  <a:lnTo>
                    <a:pt x="5390" y="9035"/>
                  </a:lnTo>
                  <a:lnTo>
                    <a:pt x="5344" y="9035"/>
                  </a:lnTo>
                  <a:lnTo>
                    <a:pt x="5344" y="8989"/>
                  </a:lnTo>
                  <a:lnTo>
                    <a:pt x="5412" y="8989"/>
                  </a:lnTo>
                  <a:lnTo>
                    <a:pt x="5480" y="8921"/>
                  </a:lnTo>
                  <a:lnTo>
                    <a:pt x="5548" y="8831"/>
                  </a:lnTo>
                  <a:lnTo>
                    <a:pt x="5707" y="8763"/>
                  </a:lnTo>
                  <a:lnTo>
                    <a:pt x="5752" y="8718"/>
                  </a:lnTo>
                  <a:lnTo>
                    <a:pt x="5820" y="8672"/>
                  </a:lnTo>
                  <a:lnTo>
                    <a:pt x="5911" y="8537"/>
                  </a:lnTo>
                  <a:lnTo>
                    <a:pt x="6069" y="8174"/>
                  </a:lnTo>
                  <a:lnTo>
                    <a:pt x="6114" y="8129"/>
                  </a:lnTo>
                  <a:lnTo>
                    <a:pt x="6318" y="7925"/>
                  </a:lnTo>
                  <a:lnTo>
                    <a:pt x="6341" y="7857"/>
                  </a:lnTo>
                  <a:lnTo>
                    <a:pt x="6341" y="7767"/>
                  </a:lnTo>
                  <a:lnTo>
                    <a:pt x="6409" y="7721"/>
                  </a:lnTo>
                  <a:lnTo>
                    <a:pt x="6477" y="7631"/>
                  </a:lnTo>
                  <a:lnTo>
                    <a:pt x="6612" y="7472"/>
                  </a:lnTo>
                  <a:lnTo>
                    <a:pt x="6635" y="7427"/>
                  </a:lnTo>
                  <a:lnTo>
                    <a:pt x="6658" y="7359"/>
                  </a:lnTo>
                  <a:lnTo>
                    <a:pt x="6612" y="7291"/>
                  </a:lnTo>
                  <a:lnTo>
                    <a:pt x="6567" y="7269"/>
                  </a:lnTo>
                  <a:lnTo>
                    <a:pt x="6499" y="7269"/>
                  </a:lnTo>
                  <a:lnTo>
                    <a:pt x="6567" y="7155"/>
                  </a:lnTo>
                  <a:lnTo>
                    <a:pt x="6522" y="7110"/>
                  </a:lnTo>
                  <a:lnTo>
                    <a:pt x="6499" y="7065"/>
                  </a:lnTo>
                  <a:lnTo>
                    <a:pt x="6499" y="7019"/>
                  </a:lnTo>
                  <a:lnTo>
                    <a:pt x="6522" y="6952"/>
                  </a:lnTo>
                  <a:lnTo>
                    <a:pt x="6567" y="6906"/>
                  </a:lnTo>
                  <a:lnTo>
                    <a:pt x="6635" y="6906"/>
                  </a:lnTo>
                  <a:lnTo>
                    <a:pt x="6680" y="6861"/>
                  </a:lnTo>
                  <a:lnTo>
                    <a:pt x="6726" y="6770"/>
                  </a:lnTo>
                  <a:lnTo>
                    <a:pt x="6726" y="6680"/>
                  </a:lnTo>
                  <a:lnTo>
                    <a:pt x="6658" y="6748"/>
                  </a:lnTo>
                  <a:lnTo>
                    <a:pt x="6545" y="6838"/>
                  </a:lnTo>
                  <a:lnTo>
                    <a:pt x="6477" y="6816"/>
                  </a:lnTo>
                  <a:lnTo>
                    <a:pt x="6522" y="6793"/>
                  </a:lnTo>
                  <a:lnTo>
                    <a:pt x="6590" y="6748"/>
                  </a:lnTo>
                  <a:lnTo>
                    <a:pt x="6612" y="6702"/>
                  </a:lnTo>
                  <a:lnTo>
                    <a:pt x="6658" y="6635"/>
                  </a:lnTo>
                  <a:lnTo>
                    <a:pt x="6680" y="6589"/>
                  </a:lnTo>
                  <a:lnTo>
                    <a:pt x="6612" y="6589"/>
                  </a:lnTo>
                  <a:lnTo>
                    <a:pt x="6612" y="6567"/>
                  </a:lnTo>
                  <a:lnTo>
                    <a:pt x="6545" y="6567"/>
                  </a:lnTo>
                  <a:lnTo>
                    <a:pt x="6499" y="6589"/>
                  </a:lnTo>
                  <a:lnTo>
                    <a:pt x="6431" y="6567"/>
                  </a:lnTo>
                  <a:lnTo>
                    <a:pt x="6431" y="6612"/>
                  </a:lnTo>
                  <a:lnTo>
                    <a:pt x="6454" y="6657"/>
                  </a:lnTo>
                  <a:lnTo>
                    <a:pt x="6409" y="6680"/>
                  </a:lnTo>
                  <a:lnTo>
                    <a:pt x="6363" y="6748"/>
                  </a:lnTo>
                  <a:lnTo>
                    <a:pt x="6386" y="6770"/>
                  </a:lnTo>
                  <a:lnTo>
                    <a:pt x="6363" y="6816"/>
                  </a:lnTo>
                  <a:lnTo>
                    <a:pt x="6273" y="6861"/>
                  </a:lnTo>
                  <a:lnTo>
                    <a:pt x="6318" y="6770"/>
                  </a:lnTo>
                  <a:lnTo>
                    <a:pt x="6318" y="6702"/>
                  </a:lnTo>
                  <a:lnTo>
                    <a:pt x="6363" y="6657"/>
                  </a:lnTo>
                  <a:lnTo>
                    <a:pt x="6341" y="6612"/>
                  </a:lnTo>
                  <a:lnTo>
                    <a:pt x="6341" y="6589"/>
                  </a:lnTo>
                  <a:lnTo>
                    <a:pt x="6409" y="6567"/>
                  </a:lnTo>
                  <a:lnTo>
                    <a:pt x="6431" y="6476"/>
                  </a:lnTo>
                  <a:lnTo>
                    <a:pt x="6386" y="6499"/>
                  </a:lnTo>
                  <a:lnTo>
                    <a:pt x="6363" y="6521"/>
                  </a:lnTo>
                  <a:lnTo>
                    <a:pt x="6273" y="6544"/>
                  </a:lnTo>
                  <a:lnTo>
                    <a:pt x="6228" y="6567"/>
                  </a:lnTo>
                  <a:lnTo>
                    <a:pt x="6092" y="6680"/>
                  </a:lnTo>
                  <a:lnTo>
                    <a:pt x="6001" y="6725"/>
                  </a:lnTo>
                  <a:lnTo>
                    <a:pt x="5911" y="6793"/>
                  </a:lnTo>
                  <a:lnTo>
                    <a:pt x="5820" y="6861"/>
                  </a:lnTo>
                  <a:lnTo>
                    <a:pt x="5729" y="6861"/>
                  </a:lnTo>
                  <a:lnTo>
                    <a:pt x="5707" y="6770"/>
                  </a:lnTo>
                  <a:lnTo>
                    <a:pt x="5684" y="6657"/>
                  </a:lnTo>
                  <a:lnTo>
                    <a:pt x="5684" y="6521"/>
                  </a:lnTo>
                  <a:lnTo>
                    <a:pt x="5639" y="6408"/>
                  </a:lnTo>
                  <a:lnTo>
                    <a:pt x="5548" y="6385"/>
                  </a:lnTo>
                  <a:lnTo>
                    <a:pt x="5458" y="6340"/>
                  </a:lnTo>
                  <a:lnTo>
                    <a:pt x="5435" y="6272"/>
                  </a:lnTo>
                  <a:lnTo>
                    <a:pt x="5412" y="6227"/>
                  </a:lnTo>
                  <a:lnTo>
                    <a:pt x="5412" y="6159"/>
                  </a:lnTo>
                  <a:lnTo>
                    <a:pt x="5435" y="6091"/>
                  </a:lnTo>
                  <a:lnTo>
                    <a:pt x="5594" y="6068"/>
                  </a:lnTo>
                  <a:lnTo>
                    <a:pt x="5503" y="6046"/>
                  </a:lnTo>
                  <a:close/>
                  <a:moveTo>
                    <a:pt x="1495" y="12839"/>
                  </a:moveTo>
                  <a:lnTo>
                    <a:pt x="1495" y="12952"/>
                  </a:lnTo>
                  <a:lnTo>
                    <a:pt x="1518" y="13065"/>
                  </a:lnTo>
                  <a:lnTo>
                    <a:pt x="1473" y="13133"/>
                  </a:lnTo>
                  <a:lnTo>
                    <a:pt x="1473" y="13201"/>
                  </a:lnTo>
                  <a:lnTo>
                    <a:pt x="1405" y="13246"/>
                  </a:lnTo>
                  <a:lnTo>
                    <a:pt x="1382" y="13291"/>
                  </a:lnTo>
                  <a:lnTo>
                    <a:pt x="1382" y="13359"/>
                  </a:lnTo>
                  <a:lnTo>
                    <a:pt x="1314" y="13405"/>
                  </a:lnTo>
                  <a:lnTo>
                    <a:pt x="1291" y="13495"/>
                  </a:lnTo>
                  <a:lnTo>
                    <a:pt x="1314" y="13495"/>
                  </a:lnTo>
                  <a:lnTo>
                    <a:pt x="1405" y="13473"/>
                  </a:lnTo>
                  <a:lnTo>
                    <a:pt x="1495" y="13382"/>
                  </a:lnTo>
                  <a:lnTo>
                    <a:pt x="1586" y="13382"/>
                  </a:lnTo>
                  <a:lnTo>
                    <a:pt x="1676" y="13314"/>
                  </a:lnTo>
                  <a:lnTo>
                    <a:pt x="1812" y="13291"/>
                  </a:lnTo>
                  <a:lnTo>
                    <a:pt x="1857" y="13269"/>
                  </a:lnTo>
                  <a:lnTo>
                    <a:pt x="1880" y="13224"/>
                  </a:lnTo>
                  <a:lnTo>
                    <a:pt x="1857" y="13156"/>
                  </a:lnTo>
                  <a:lnTo>
                    <a:pt x="1790" y="13178"/>
                  </a:lnTo>
                  <a:lnTo>
                    <a:pt x="1767" y="13133"/>
                  </a:lnTo>
                  <a:lnTo>
                    <a:pt x="1699" y="13110"/>
                  </a:lnTo>
                  <a:lnTo>
                    <a:pt x="1699" y="13065"/>
                  </a:lnTo>
                  <a:lnTo>
                    <a:pt x="1790" y="13065"/>
                  </a:lnTo>
                  <a:lnTo>
                    <a:pt x="1790" y="13020"/>
                  </a:lnTo>
                  <a:lnTo>
                    <a:pt x="1631" y="12839"/>
                  </a:lnTo>
                  <a:close/>
                  <a:moveTo>
                    <a:pt x="159" y="17435"/>
                  </a:moveTo>
                  <a:lnTo>
                    <a:pt x="159" y="17480"/>
                  </a:lnTo>
                  <a:lnTo>
                    <a:pt x="137" y="17616"/>
                  </a:lnTo>
                  <a:lnTo>
                    <a:pt x="23" y="17729"/>
                  </a:lnTo>
                  <a:lnTo>
                    <a:pt x="1" y="17775"/>
                  </a:lnTo>
                  <a:lnTo>
                    <a:pt x="1" y="17797"/>
                  </a:lnTo>
                  <a:lnTo>
                    <a:pt x="69" y="17797"/>
                  </a:lnTo>
                  <a:lnTo>
                    <a:pt x="91" y="17729"/>
                  </a:lnTo>
                  <a:lnTo>
                    <a:pt x="114" y="17752"/>
                  </a:lnTo>
                  <a:lnTo>
                    <a:pt x="137" y="17797"/>
                  </a:lnTo>
                  <a:lnTo>
                    <a:pt x="227" y="17820"/>
                  </a:lnTo>
                  <a:lnTo>
                    <a:pt x="272" y="17820"/>
                  </a:lnTo>
                  <a:lnTo>
                    <a:pt x="250" y="17707"/>
                  </a:lnTo>
                  <a:lnTo>
                    <a:pt x="227" y="17661"/>
                  </a:lnTo>
                  <a:lnTo>
                    <a:pt x="250" y="17639"/>
                  </a:lnTo>
                  <a:lnTo>
                    <a:pt x="250" y="17571"/>
                  </a:lnTo>
                  <a:lnTo>
                    <a:pt x="250" y="17526"/>
                  </a:lnTo>
                  <a:lnTo>
                    <a:pt x="295" y="17480"/>
                  </a:lnTo>
                  <a:lnTo>
                    <a:pt x="295" y="17458"/>
                  </a:lnTo>
                  <a:lnTo>
                    <a:pt x="295" y="17435"/>
                  </a:lnTo>
                  <a:close/>
                  <a:moveTo>
                    <a:pt x="2491" y="19926"/>
                  </a:moveTo>
                  <a:lnTo>
                    <a:pt x="2491" y="19971"/>
                  </a:lnTo>
                  <a:lnTo>
                    <a:pt x="2537" y="19994"/>
                  </a:lnTo>
                  <a:lnTo>
                    <a:pt x="2559" y="20039"/>
                  </a:lnTo>
                  <a:lnTo>
                    <a:pt x="2650" y="19994"/>
                  </a:lnTo>
                  <a:lnTo>
                    <a:pt x="2605" y="1992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4630775" y="3237300"/>
              <a:ext cx="155700" cy="206650"/>
            </a:xfrm>
            <a:custGeom>
              <a:rect b="b" l="l" r="r" t="t"/>
              <a:pathLst>
                <a:path extrusionOk="0" h="8266" w="6228">
                  <a:moveTo>
                    <a:pt x="3488" y="1"/>
                  </a:moveTo>
                  <a:lnTo>
                    <a:pt x="3465" y="46"/>
                  </a:lnTo>
                  <a:lnTo>
                    <a:pt x="3420" y="114"/>
                  </a:lnTo>
                  <a:lnTo>
                    <a:pt x="3375" y="137"/>
                  </a:lnTo>
                  <a:lnTo>
                    <a:pt x="3352" y="114"/>
                  </a:lnTo>
                  <a:lnTo>
                    <a:pt x="3307" y="137"/>
                  </a:lnTo>
                  <a:lnTo>
                    <a:pt x="3261" y="272"/>
                  </a:lnTo>
                  <a:lnTo>
                    <a:pt x="3329" y="272"/>
                  </a:lnTo>
                  <a:lnTo>
                    <a:pt x="3329" y="363"/>
                  </a:lnTo>
                  <a:lnTo>
                    <a:pt x="3307" y="454"/>
                  </a:lnTo>
                  <a:lnTo>
                    <a:pt x="3307" y="544"/>
                  </a:lnTo>
                  <a:lnTo>
                    <a:pt x="3307" y="589"/>
                  </a:lnTo>
                  <a:lnTo>
                    <a:pt x="3329" y="635"/>
                  </a:lnTo>
                  <a:lnTo>
                    <a:pt x="3375" y="657"/>
                  </a:lnTo>
                  <a:lnTo>
                    <a:pt x="3397" y="657"/>
                  </a:lnTo>
                  <a:lnTo>
                    <a:pt x="3420" y="635"/>
                  </a:lnTo>
                  <a:lnTo>
                    <a:pt x="3420" y="589"/>
                  </a:lnTo>
                  <a:lnTo>
                    <a:pt x="3443" y="544"/>
                  </a:lnTo>
                  <a:lnTo>
                    <a:pt x="3488" y="499"/>
                  </a:lnTo>
                  <a:lnTo>
                    <a:pt x="3510" y="227"/>
                  </a:lnTo>
                  <a:lnTo>
                    <a:pt x="3510" y="137"/>
                  </a:lnTo>
                  <a:lnTo>
                    <a:pt x="3533" y="46"/>
                  </a:lnTo>
                  <a:lnTo>
                    <a:pt x="3510" y="23"/>
                  </a:lnTo>
                  <a:lnTo>
                    <a:pt x="3488" y="1"/>
                  </a:lnTo>
                  <a:close/>
                  <a:moveTo>
                    <a:pt x="3375" y="929"/>
                  </a:moveTo>
                  <a:lnTo>
                    <a:pt x="3352" y="974"/>
                  </a:lnTo>
                  <a:lnTo>
                    <a:pt x="3352" y="1020"/>
                  </a:lnTo>
                  <a:lnTo>
                    <a:pt x="3375" y="1020"/>
                  </a:lnTo>
                  <a:lnTo>
                    <a:pt x="3420" y="997"/>
                  </a:lnTo>
                  <a:lnTo>
                    <a:pt x="3420" y="952"/>
                  </a:lnTo>
                  <a:lnTo>
                    <a:pt x="3397" y="929"/>
                  </a:lnTo>
                  <a:close/>
                  <a:moveTo>
                    <a:pt x="5480" y="4914"/>
                  </a:moveTo>
                  <a:lnTo>
                    <a:pt x="5412" y="5050"/>
                  </a:lnTo>
                  <a:lnTo>
                    <a:pt x="5277" y="5186"/>
                  </a:lnTo>
                  <a:lnTo>
                    <a:pt x="5277" y="5299"/>
                  </a:lnTo>
                  <a:lnTo>
                    <a:pt x="5344" y="5299"/>
                  </a:lnTo>
                  <a:lnTo>
                    <a:pt x="5390" y="5254"/>
                  </a:lnTo>
                  <a:lnTo>
                    <a:pt x="5435" y="5118"/>
                  </a:lnTo>
                  <a:lnTo>
                    <a:pt x="5526" y="5050"/>
                  </a:lnTo>
                  <a:lnTo>
                    <a:pt x="5480" y="4914"/>
                  </a:lnTo>
                  <a:close/>
                  <a:moveTo>
                    <a:pt x="3126" y="1223"/>
                  </a:moveTo>
                  <a:lnTo>
                    <a:pt x="3080" y="1246"/>
                  </a:lnTo>
                  <a:lnTo>
                    <a:pt x="3058" y="1269"/>
                  </a:lnTo>
                  <a:lnTo>
                    <a:pt x="3035" y="1314"/>
                  </a:lnTo>
                  <a:lnTo>
                    <a:pt x="3012" y="1382"/>
                  </a:lnTo>
                  <a:lnTo>
                    <a:pt x="3035" y="1472"/>
                  </a:lnTo>
                  <a:lnTo>
                    <a:pt x="3035" y="1518"/>
                  </a:lnTo>
                  <a:lnTo>
                    <a:pt x="3012" y="1563"/>
                  </a:lnTo>
                  <a:lnTo>
                    <a:pt x="3012" y="1654"/>
                  </a:lnTo>
                  <a:lnTo>
                    <a:pt x="3012" y="1699"/>
                  </a:lnTo>
                  <a:lnTo>
                    <a:pt x="3035" y="1744"/>
                  </a:lnTo>
                  <a:lnTo>
                    <a:pt x="3035" y="1767"/>
                  </a:lnTo>
                  <a:lnTo>
                    <a:pt x="2990" y="1857"/>
                  </a:lnTo>
                  <a:lnTo>
                    <a:pt x="3035" y="1880"/>
                  </a:lnTo>
                  <a:lnTo>
                    <a:pt x="3126" y="1880"/>
                  </a:lnTo>
                  <a:lnTo>
                    <a:pt x="3171" y="1948"/>
                  </a:lnTo>
                  <a:lnTo>
                    <a:pt x="3171" y="1993"/>
                  </a:lnTo>
                  <a:lnTo>
                    <a:pt x="3171" y="2016"/>
                  </a:lnTo>
                  <a:lnTo>
                    <a:pt x="3103" y="2039"/>
                  </a:lnTo>
                  <a:lnTo>
                    <a:pt x="3012" y="2061"/>
                  </a:lnTo>
                  <a:lnTo>
                    <a:pt x="2944" y="2039"/>
                  </a:lnTo>
                  <a:lnTo>
                    <a:pt x="2831" y="2084"/>
                  </a:lnTo>
                  <a:lnTo>
                    <a:pt x="2763" y="2129"/>
                  </a:lnTo>
                  <a:lnTo>
                    <a:pt x="2786" y="2152"/>
                  </a:lnTo>
                  <a:lnTo>
                    <a:pt x="2809" y="2174"/>
                  </a:lnTo>
                  <a:lnTo>
                    <a:pt x="2809" y="2220"/>
                  </a:lnTo>
                  <a:lnTo>
                    <a:pt x="2786" y="2310"/>
                  </a:lnTo>
                  <a:lnTo>
                    <a:pt x="2763" y="2378"/>
                  </a:lnTo>
                  <a:lnTo>
                    <a:pt x="2718" y="2491"/>
                  </a:lnTo>
                  <a:lnTo>
                    <a:pt x="2673" y="2605"/>
                  </a:lnTo>
                  <a:lnTo>
                    <a:pt x="2605" y="2763"/>
                  </a:lnTo>
                  <a:lnTo>
                    <a:pt x="2559" y="2899"/>
                  </a:lnTo>
                  <a:lnTo>
                    <a:pt x="2537" y="2990"/>
                  </a:lnTo>
                  <a:lnTo>
                    <a:pt x="2537" y="3057"/>
                  </a:lnTo>
                  <a:lnTo>
                    <a:pt x="2537" y="3193"/>
                  </a:lnTo>
                  <a:lnTo>
                    <a:pt x="2605" y="3284"/>
                  </a:lnTo>
                  <a:lnTo>
                    <a:pt x="2650" y="3352"/>
                  </a:lnTo>
                  <a:lnTo>
                    <a:pt x="2718" y="3465"/>
                  </a:lnTo>
                  <a:lnTo>
                    <a:pt x="2786" y="3578"/>
                  </a:lnTo>
                  <a:lnTo>
                    <a:pt x="2854" y="3691"/>
                  </a:lnTo>
                  <a:lnTo>
                    <a:pt x="2899" y="3782"/>
                  </a:lnTo>
                  <a:lnTo>
                    <a:pt x="2876" y="3873"/>
                  </a:lnTo>
                  <a:lnTo>
                    <a:pt x="2854" y="3963"/>
                  </a:lnTo>
                  <a:lnTo>
                    <a:pt x="2809" y="4054"/>
                  </a:lnTo>
                  <a:lnTo>
                    <a:pt x="2786" y="4144"/>
                  </a:lnTo>
                  <a:lnTo>
                    <a:pt x="2763" y="4235"/>
                  </a:lnTo>
                  <a:lnTo>
                    <a:pt x="2741" y="4348"/>
                  </a:lnTo>
                  <a:lnTo>
                    <a:pt x="2695" y="4439"/>
                  </a:lnTo>
                  <a:lnTo>
                    <a:pt x="2673" y="4529"/>
                  </a:lnTo>
                  <a:lnTo>
                    <a:pt x="2650" y="4620"/>
                  </a:lnTo>
                  <a:lnTo>
                    <a:pt x="2605" y="4710"/>
                  </a:lnTo>
                  <a:lnTo>
                    <a:pt x="2582" y="4801"/>
                  </a:lnTo>
                  <a:lnTo>
                    <a:pt x="2559" y="4891"/>
                  </a:lnTo>
                  <a:lnTo>
                    <a:pt x="2537" y="5005"/>
                  </a:lnTo>
                  <a:lnTo>
                    <a:pt x="2492" y="5095"/>
                  </a:lnTo>
                  <a:lnTo>
                    <a:pt x="2469" y="5186"/>
                  </a:lnTo>
                  <a:lnTo>
                    <a:pt x="2446" y="5276"/>
                  </a:lnTo>
                  <a:lnTo>
                    <a:pt x="2401" y="5367"/>
                  </a:lnTo>
                  <a:lnTo>
                    <a:pt x="2378" y="5480"/>
                  </a:lnTo>
                  <a:lnTo>
                    <a:pt x="2288" y="5503"/>
                  </a:lnTo>
                  <a:lnTo>
                    <a:pt x="2152" y="5548"/>
                  </a:lnTo>
                  <a:lnTo>
                    <a:pt x="2016" y="5616"/>
                  </a:lnTo>
                  <a:lnTo>
                    <a:pt x="1880" y="5661"/>
                  </a:lnTo>
                  <a:lnTo>
                    <a:pt x="1744" y="5707"/>
                  </a:lnTo>
                  <a:lnTo>
                    <a:pt x="1608" y="5752"/>
                  </a:lnTo>
                  <a:lnTo>
                    <a:pt x="1473" y="5797"/>
                  </a:lnTo>
                  <a:lnTo>
                    <a:pt x="1337" y="5842"/>
                  </a:lnTo>
                  <a:lnTo>
                    <a:pt x="1201" y="5888"/>
                  </a:lnTo>
                  <a:lnTo>
                    <a:pt x="1065" y="5933"/>
                  </a:lnTo>
                  <a:lnTo>
                    <a:pt x="929" y="6001"/>
                  </a:lnTo>
                  <a:lnTo>
                    <a:pt x="793" y="6046"/>
                  </a:lnTo>
                  <a:lnTo>
                    <a:pt x="657" y="6092"/>
                  </a:lnTo>
                  <a:lnTo>
                    <a:pt x="522" y="6137"/>
                  </a:lnTo>
                  <a:lnTo>
                    <a:pt x="386" y="6182"/>
                  </a:lnTo>
                  <a:lnTo>
                    <a:pt x="250" y="6227"/>
                  </a:lnTo>
                  <a:lnTo>
                    <a:pt x="114" y="6273"/>
                  </a:lnTo>
                  <a:lnTo>
                    <a:pt x="1" y="6318"/>
                  </a:lnTo>
                  <a:lnTo>
                    <a:pt x="23" y="6409"/>
                  </a:lnTo>
                  <a:lnTo>
                    <a:pt x="69" y="6476"/>
                  </a:lnTo>
                  <a:lnTo>
                    <a:pt x="91" y="6567"/>
                  </a:lnTo>
                  <a:lnTo>
                    <a:pt x="137" y="6658"/>
                  </a:lnTo>
                  <a:lnTo>
                    <a:pt x="159" y="6726"/>
                  </a:lnTo>
                  <a:lnTo>
                    <a:pt x="205" y="6816"/>
                  </a:lnTo>
                  <a:lnTo>
                    <a:pt x="227" y="6907"/>
                  </a:lnTo>
                  <a:lnTo>
                    <a:pt x="273" y="6975"/>
                  </a:lnTo>
                  <a:lnTo>
                    <a:pt x="318" y="7065"/>
                  </a:lnTo>
                  <a:lnTo>
                    <a:pt x="340" y="7156"/>
                  </a:lnTo>
                  <a:lnTo>
                    <a:pt x="386" y="7224"/>
                  </a:lnTo>
                  <a:lnTo>
                    <a:pt x="408" y="7314"/>
                  </a:lnTo>
                  <a:lnTo>
                    <a:pt x="454" y="7405"/>
                  </a:lnTo>
                  <a:lnTo>
                    <a:pt x="476" y="7473"/>
                  </a:lnTo>
                  <a:lnTo>
                    <a:pt x="522" y="7563"/>
                  </a:lnTo>
                  <a:lnTo>
                    <a:pt x="544" y="7654"/>
                  </a:lnTo>
                  <a:lnTo>
                    <a:pt x="590" y="7722"/>
                  </a:lnTo>
                  <a:lnTo>
                    <a:pt x="635" y="7744"/>
                  </a:lnTo>
                  <a:lnTo>
                    <a:pt x="680" y="7835"/>
                  </a:lnTo>
                  <a:lnTo>
                    <a:pt x="725" y="7948"/>
                  </a:lnTo>
                  <a:lnTo>
                    <a:pt x="771" y="8039"/>
                  </a:lnTo>
                  <a:lnTo>
                    <a:pt x="816" y="8152"/>
                  </a:lnTo>
                  <a:lnTo>
                    <a:pt x="861" y="8265"/>
                  </a:lnTo>
                  <a:lnTo>
                    <a:pt x="1042" y="8197"/>
                  </a:lnTo>
                  <a:lnTo>
                    <a:pt x="1291" y="8175"/>
                  </a:lnTo>
                  <a:lnTo>
                    <a:pt x="1427" y="8084"/>
                  </a:lnTo>
                  <a:lnTo>
                    <a:pt x="1563" y="8039"/>
                  </a:lnTo>
                  <a:lnTo>
                    <a:pt x="1654" y="7971"/>
                  </a:lnTo>
                  <a:lnTo>
                    <a:pt x="1903" y="7948"/>
                  </a:lnTo>
                  <a:lnTo>
                    <a:pt x="2061" y="7948"/>
                  </a:lnTo>
                  <a:lnTo>
                    <a:pt x="2129" y="7971"/>
                  </a:lnTo>
                  <a:lnTo>
                    <a:pt x="2220" y="7994"/>
                  </a:lnTo>
                  <a:lnTo>
                    <a:pt x="2446" y="7948"/>
                  </a:lnTo>
                  <a:lnTo>
                    <a:pt x="2537" y="7835"/>
                  </a:lnTo>
                  <a:lnTo>
                    <a:pt x="2605" y="7699"/>
                  </a:lnTo>
                  <a:lnTo>
                    <a:pt x="2627" y="7654"/>
                  </a:lnTo>
                  <a:lnTo>
                    <a:pt x="2627" y="7609"/>
                  </a:lnTo>
                  <a:lnTo>
                    <a:pt x="2582" y="7563"/>
                  </a:lnTo>
                  <a:lnTo>
                    <a:pt x="2605" y="7495"/>
                  </a:lnTo>
                  <a:lnTo>
                    <a:pt x="2786" y="7269"/>
                  </a:lnTo>
                  <a:lnTo>
                    <a:pt x="2876" y="7246"/>
                  </a:lnTo>
                  <a:lnTo>
                    <a:pt x="3193" y="7201"/>
                  </a:lnTo>
                  <a:lnTo>
                    <a:pt x="3397" y="7178"/>
                  </a:lnTo>
                  <a:lnTo>
                    <a:pt x="3488" y="7156"/>
                  </a:lnTo>
                  <a:lnTo>
                    <a:pt x="3624" y="6997"/>
                  </a:lnTo>
                  <a:lnTo>
                    <a:pt x="3714" y="6658"/>
                  </a:lnTo>
                  <a:lnTo>
                    <a:pt x="3850" y="6522"/>
                  </a:lnTo>
                  <a:lnTo>
                    <a:pt x="3941" y="6454"/>
                  </a:lnTo>
                  <a:lnTo>
                    <a:pt x="4122" y="6386"/>
                  </a:lnTo>
                  <a:lnTo>
                    <a:pt x="4326" y="6363"/>
                  </a:lnTo>
                  <a:lnTo>
                    <a:pt x="4529" y="6341"/>
                  </a:lnTo>
                  <a:lnTo>
                    <a:pt x="4575" y="6341"/>
                  </a:lnTo>
                  <a:lnTo>
                    <a:pt x="4620" y="6295"/>
                  </a:lnTo>
                  <a:lnTo>
                    <a:pt x="4620" y="6182"/>
                  </a:lnTo>
                  <a:lnTo>
                    <a:pt x="4597" y="6092"/>
                  </a:lnTo>
                  <a:lnTo>
                    <a:pt x="4597" y="5956"/>
                  </a:lnTo>
                  <a:lnTo>
                    <a:pt x="4552" y="5797"/>
                  </a:lnTo>
                  <a:lnTo>
                    <a:pt x="4552" y="5752"/>
                  </a:lnTo>
                  <a:lnTo>
                    <a:pt x="4575" y="5639"/>
                  </a:lnTo>
                  <a:lnTo>
                    <a:pt x="4620" y="5503"/>
                  </a:lnTo>
                  <a:lnTo>
                    <a:pt x="4643" y="5367"/>
                  </a:lnTo>
                  <a:lnTo>
                    <a:pt x="4665" y="5276"/>
                  </a:lnTo>
                  <a:lnTo>
                    <a:pt x="4733" y="5186"/>
                  </a:lnTo>
                  <a:lnTo>
                    <a:pt x="4869" y="5005"/>
                  </a:lnTo>
                  <a:lnTo>
                    <a:pt x="4914" y="4982"/>
                  </a:lnTo>
                  <a:lnTo>
                    <a:pt x="4982" y="4959"/>
                  </a:lnTo>
                  <a:lnTo>
                    <a:pt x="4960" y="5050"/>
                  </a:lnTo>
                  <a:lnTo>
                    <a:pt x="4937" y="5118"/>
                  </a:lnTo>
                  <a:lnTo>
                    <a:pt x="4982" y="5141"/>
                  </a:lnTo>
                  <a:lnTo>
                    <a:pt x="5163" y="5141"/>
                  </a:lnTo>
                  <a:lnTo>
                    <a:pt x="5209" y="5050"/>
                  </a:lnTo>
                  <a:lnTo>
                    <a:pt x="5322" y="4801"/>
                  </a:lnTo>
                  <a:lnTo>
                    <a:pt x="5480" y="4529"/>
                  </a:lnTo>
                  <a:lnTo>
                    <a:pt x="5616" y="4393"/>
                  </a:lnTo>
                  <a:lnTo>
                    <a:pt x="5820" y="4258"/>
                  </a:lnTo>
                  <a:lnTo>
                    <a:pt x="5865" y="4212"/>
                  </a:lnTo>
                  <a:lnTo>
                    <a:pt x="5978" y="3963"/>
                  </a:lnTo>
                  <a:lnTo>
                    <a:pt x="6092" y="3827"/>
                  </a:lnTo>
                  <a:lnTo>
                    <a:pt x="6114" y="3737"/>
                  </a:lnTo>
                  <a:lnTo>
                    <a:pt x="6205" y="3601"/>
                  </a:lnTo>
                  <a:lnTo>
                    <a:pt x="6228" y="3533"/>
                  </a:lnTo>
                  <a:lnTo>
                    <a:pt x="6228" y="3420"/>
                  </a:lnTo>
                  <a:lnTo>
                    <a:pt x="6228" y="3352"/>
                  </a:lnTo>
                  <a:lnTo>
                    <a:pt x="6114" y="3307"/>
                  </a:lnTo>
                  <a:lnTo>
                    <a:pt x="6001" y="3284"/>
                  </a:lnTo>
                  <a:lnTo>
                    <a:pt x="5911" y="3216"/>
                  </a:lnTo>
                  <a:lnTo>
                    <a:pt x="5820" y="3103"/>
                  </a:lnTo>
                  <a:lnTo>
                    <a:pt x="5729" y="2944"/>
                  </a:lnTo>
                  <a:lnTo>
                    <a:pt x="5594" y="2808"/>
                  </a:lnTo>
                  <a:lnTo>
                    <a:pt x="5548" y="2718"/>
                  </a:lnTo>
                  <a:lnTo>
                    <a:pt x="5503" y="2650"/>
                  </a:lnTo>
                  <a:lnTo>
                    <a:pt x="5435" y="2582"/>
                  </a:lnTo>
                  <a:lnTo>
                    <a:pt x="5390" y="2491"/>
                  </a:lnTo>
                  <a:lnTo>
                    <a:pt x="5231" y="2378"/>
                  </a:lnTo>
                  <a:lnTo>
                    <a:pt x="5163" y="2378"/>
                  </a:lnTo>
                  <a:lnTo>
                    <a:pt x="5095" y="2401"/>
                  </a:lnTo>
                  <a:lnTo>
                    <a:pt x="5027" y="2401"/>
                  </a:lnTo>
                  <a:lnTo>
                    <a:pt x="4869" y="2310"/>
                  </a:lnTo>
                  <a:lnTo>
                    <a:pt x="4643" y="2265"/>
                  </a:lnTo>
                  <a:lnTo>
                    <a:pt x="4461" y="2242"/>
                  </a:lnTo>
                  <a:lnTo>
                    <a:pt x="4167" y="2129"/>
                  </a:lnTo>
                  <a:lnTo>
                    <a:pt x="4076" y="2084"/>
                  </a:lnTo>
                  <a:lnTo>
                    <a:pt x="3918" y="1948"/>
                  </a:lnTo>
                  <a:lnTo>
                    <a:pt x="3805" y="1767"/>
                  </a:lnTo>
                  <a:lnTo>
                    <a:pt x="3692" y="1654"/>
                  </a:lnTo>
                  <a:lnTo>
                    <a:pt x="3578" y="1450"/>
                  </a:lnTo>
                  <a:lnTo>
                    <a:pt x="3488" y="1223"/>
                  </a:lnTo>
                  <a:lnTo>
                    <a:pt x="3465" y="1223"/>
                  </a:lnTo>
                  <a:lnTo>
                    <a:pt x="3443" y="1269"/>
                  </a:lnTo>
                  <a:lnTo>
                    <a:pt x="3397" y="1314"/>
                  </a:lnTo>
                  <a:lnTo>
                    <a:pt x="3352" y="1337"/>
                  </a:lnTo>
                  <a:lnTo>
                    <a:pt x="3307" y="1382"/>
                  </a:lnTo>
                  <a:lnTo>
                    <a:pt x="3261" y="1427"/>
                  </a:lnTo>
                  <a:lnTo>
                    <a:pt x="3239" y="1427"/>
                  </a:lnTo>
                  <a:lnTo>
                    <a:pt x="3193" y="1382"/>
                  </a:lnTo>
                  <a:lnTo>
                    <a:pt x="3171" y="1314"/>
                  </a:lnTo>
                  <a:lnTo>
                    <a:pt x="3193" y="1314"/>
                  </a:lnTo>
                  <a:lnTo>
                    <a:pt x="3193" y="1269"/>
                  </a:lnTo>
                  <a:lnTo>
                    <a:pt x="3193" y="1246"/>
                  </a:lnTo>
                  <a:lnTo>
                    <a:pt x="3148" y="12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949900" y="3587125"/>
              <a:ext cx="115500" cy="47025"/>
            </a:xfrm>
            <a:custGeom>
              <a:rect b="b" l="l" r="r" t="t"/>
              <a:pathLst>
                <a:path extrusionOk="0" h="1881" w="4620">
                  <a:moveTo>
                    <a:pt x="589" y="114"/>
                  </a:moveTo>
                  <a:lnTo>
                    <a:pt x="544" y="137"/>
                  </a:lnTo>
                  <a:lnTo>
                    <a:pt x="612" y="205"/>
                  </a:lnTo>
                  <a:lnTo>
                    <a:pt x="612" y="159"/>
                  </a:lnTo>
                  <a:lnTo>
                    <a:pt x="589" y="114"/>
                  </a:lnTo>
                  <a:close/>
                  <a:moveTo>
                    <a:pt x="3102" y="1020"/>
                  </a:moveTo>
                  <a:lnTo>
                    <a:pt x="3080" y="1065"/>
                  </a:lnTo>
                  <a:lnTo>
                    <a:pt x="3102" y="1088"/>
                  </a:lnTo>
                  <a:lnTo>
                    <a:pt x="3125" y="1065"/>
                  </a:lnTo>
                  <a:lnTo>
                    <a:pt x="3125" y="1020"/>
                  </a:lnTo>
                  <a:close/>
                  <a:moveTo>
                    <a:pt x="3216" y="907"/>
                  </a:moveTo>
                  <a:lnTo>
                    <a:pt x="3216" y="974"/>
                  </a:lnTo>
                  <a:lnTo>
                    <a:pt x="3216" y="997"/>
                  </a:lnTo>
                  <a:lnTo>
                    <a:pt x="3261" y="1088"/>
                  </a:lnTo>
                  <a:lnTo>
                    <a:pt x="3261" y="1042"/>
                  </a:lnTo>
                  <a:lnTo>
                    <a:pt x="3306" y="1020"/>
                  </a:lnTo>
                  <a:lnTo>
                    <a:pt x="3306" y="997"/>
                  </a:lnTo>
                  <a:lnTo>
                    <a:pt x="3306" y="907"/>
                  </a:lnTo>
                  <a:close/>
                  <a:moveTo>
                    <a:pt x="997" y="1563"/>
                  </a:moveTo>
                  <a:lnTo>
                    <a:pt x="951" y="1586"/>
                  </a:lnTo>
                  <a:lnTo>
                    <a:pt x="929" y="1654"/>
                  </a:lnTo>
                  <a:lnTo>
                    <a:pt x="906" y="1676"/>
                  </a:lnTo>
                  <a:lnTo>
                    <a:pt x="929" y="1699"/>
                  </a:lnTo>
                  <a:lnTo>
                    <a:pt x="997" y="1767"/>
                  </a:lnTo>
                  <a:lnTo>
                    <a:pt x="1087" y="1790"/>
                  </a:lnTo>
                  <a:lnTo>
                    <a:pt x="1110" y="1790"/>
                  </a:lnTo>
                  <a:lnTo>
                    <a:pt x="1110" y="1767"/>
                  </a:lnTo>
                  <a:lnTo>
                    <a:pt x="1042" y="1722"/>
                  </a:lnTo>
                  <a:lnTo>
                    <a:pt x="1042" y="1676"/>
                  </a:lnTo>
                  <a:lnTo>
                    <a:pt x="1065" y="1654"/>
                  </a:lnTo>
                  <a:lnTo>
                    <a:pt x="1019" y="1563"/>
                  </a:lnTo>
                  <a:close/>
                  <a:moveTo>
                    <a:pt x="136" y="1"/>
                  </a:moveTo>
                  <a:lnTo>
                    <a:pt x="114" y="69"/>
                  </a:lnTo>
                  <a:lnTo>
                    <a:pt x="91" y="91"/>
                  </a:lnTo>
                  <a:lnTo>
                    <a:pt x="68" y="91"/>
                  </a:lnTo>
                  <a:lnTo>
                    <a:pt x="68" y="114"/>
                  </a:lnTo>
                  <a:lnTo>
                    <a:pt x="46" y="273"/>
                  </a:lnTo>
                  <a:lnTo>
                    <a:pt x="68" y="431"/>
                  </a:lnTo>
                  <a:lnTo>
                    <a:pt x="114" y="431"/>
                  </a:lnTo>
                  <a:lnTo>
                    <a:pt x="181" y="476"/>
                  </a:lnTo>
                  <a:lnTo>
                    <a:pt x="227" y="499"/>
                  </a:lnTo>
                  <a:lnTo>
                    <a:pt x="227" y="544"/>
                  </a:lnTo>
                  <a:lnTo>
                    <a:pt x="159" y="590"/>
                  </a:lnTo>
                  <a:lnTo>
                    <a:pt x="114" y="635"/>
                  </a:lnTo>
                  <a:lnTo>
                    <a:pt x="68" y="680"/>
                  </a:lnTo>
                  <a:lnTo>
                    <a:pt x="136" y="771"/>
                  </a:lnTo>
                  <a:lnTo>
                    <a:pt x="136" y="816"/>
                  </a:lnTo>
                  <a:lnTo>
                    <a:pt x="136" y="884"/>
                  </a:lnTo>
                  <a:lnTo>
                    <a:pt x="114" y="907"/>
                  </a:lnTo>
                  <a:lnTo>
                    <a:pt x="23" y="974"/>
                  </a:lnTo>
                  <a:lnTo>
                    <a:pt x="0" y="997"/>
                  </a:lnTo>
                  <a:lnTo>
                    <a:pt x="0" y="1020"/>
                  </a:lnTo>
                  <a:lnTo>
                    <a:pt x="46" y="1065"/>
                  </a:lnTo>
                  <a:lnTo>
                    <a:pt x="91" y="1110"/>
                  </a:lnTo>
                  <a:lnTo>
                    <a:pt x="114" y="1156"/>
                  </a:lnTo>
                  <a:lnTo>
                    <a:pt x="114" y="1201"/>
                  </a:lnTo>
                  <a:lnTo>
                    <a:pt x="136" y="1178"/>
                  </a:lnTo>
                  <a:lnTo>
                    <a:pt x="114" y="1065"/>
                  </a:lnTo>
                  <a:lnTo>
                    <a:pt x="181" y="1020"/>
                  </a:lnTo>
                  <a:lnTo>
                    <a:pt x="272" y="1020"/>
                  </a:lnTo>
                  <a:lnTo>
                    <a:pt x="385" y="1042"/>
                  </a:lnTo>
                  <a:lnTo>
                    <a:pt x="521" y="1042"/>
                  </a:lnTo>
                  <a:lnTo>
                    <a:pt x="612" y="1020"/>
                  </a:lnTo>
                  <a:lnTo>
                    <a:pt x="634" y="1088"/>
                  </a:lnTo>
                  <a:lnTo>
                    <a:pt x="680" y="1110"/>
                  </a:lnTo>
                  <a:lnTo>
                    <a:pt x="725" y="1088"/>
                  </a:lnTo>
                  <a:lnTo>
                    <a:pt x="838" y="1088"/>
                  </a:lnTo>
                  <a:lnTo>
                    <a:pt x="906" y="1133"/>
                  </a:lnTo>
                  <a:lnTo>
                    <a:pt x="1019" y="1156"/>
                  </a:lnTo>
                  <a:lnTo>
                    <a:pt x="1042" y="1201"/>
                  </a:lnTo>
                  <a:lnTo>
                    <a:pt x="1065" y="1246"/>
                  </a:lnTo>
                  <a:lnTo>
                    <a:pt x="1200" y="1495"/>
                  </a:lnTo>
                  <a:lnTo>
                    <a:pt x="1314" y="1518"/>
                  </a:lnTo>
                  <a:lnTo>
                    <a:pt x="1382" y="1563"/>
                  </a:lnTo>
                  <a:lnTo>
                    <a:pt x="1427" y="1563"/>
                  </a:lnTo>
                  <a:lnTo>
                    <a:pt x="1449" y="1541"/>
                  </a:lnTo>
                  <a:lnTo>
                    <a:pt x="1449" y="1427"/>
                  </a:lnTo>
                  <a:lnTo>
                    <a:pt x="1472" y="1382"/>
                  </a:lnTo>
                  <a:lnTo>
                    <a:pt x="1517" y="1359"/>
                  </a:lnTo>
                  <a:lnTo>
                    <a:pt x="1540" y="1337"/>
                  </a:lnTo>
                  <a:lnTo>
                    <a:pt x="1563" y="1495"/>
                  </a:lnTo>
                  <a:lnTo>
                    <a:pt x="1676" y="1722"/>
                  </a:lnTo>
                  <a:lnTo>
                    <a:pt x="1676" y="1835"/>
                  </a:lnTo>
                  <a:lnTo>
                    <a:pt x="1721" y="1880"/>
                  </a:lnTo>
                  <a:lnTo>
                    <a:pt x="1857" y="1880"/>
                  </a:lnTo>
                  <a:lnTo>
                    <a:pt x="2038" y="1835"/>
                  </a:lnTo>
                  <a:lnTo>
                    <a:pt x="2106" y="1812"/>
                  </a:lnTo>
                  <a:lnTo>
                    <a:pt x="2106" y="1744"/>
                  </a:lnTo>
                  <a:lnTo>
                    <a:pt x="2174" y="1722"/>
                  </a:lnTo>
                  <a:lnTo>
                    <a:pt x="2310" y="1722"/>
                  </a:lnTo>
                  <a:lnTo>
                    <a:pt x="2333" y="1699"/>
                  </a:lnTo>
                  <a:lnTo>
                    <a:pt x="2378" y="1654"/>
                  </a:lnTo>
                  <a:lnTo>
                    <a:pt x="2355" y="1586"/>
                  </a:lnTo>
                  <a:lnTo>
                    <a:pt x="2333" y="1541"/>
                  </a:lnTo>
                  <a:lnTo>
                    <a:pt x="2197" y="1382"/>
                  </a:lnTo>
                  <a:lnTo>
                    <a:pt x="2106" y="1269"/>
                  </a:lnTo>
                  <a:lnTo>
                    <a:pt x="2061" y="1246"/>
                  </a:lnTo>
                  <a:lnTo>
                    <a:pt x="2038" y="1201"/>
                  </a:lnTo>
                  <a:lnTo>
                    <a:pt x="2016" y="1156"/>
                  </a:lnTo>
                  <a:lnTo>
                    <a:pt x="2038" y="1088"/>
                  </a:lnTo>
                  <a:lnTo>
                    <a:pt x="2061" y="1065"/>
                  </a:lnTo>
                  <a:lnTo>
                    <a:pt x="2106" y="1042"/>
                  </a:lnTo>
                  <a:lnTo>
                    <a:pt x="2242" y="1020"/>
                  </a:lnTo>
                  <a:lnTo>
                    <a:pt x="2287" y="997"/>
                  </a:lnTo>
                  <a:lnTo>
                    <a:pt x="2582" y="793"/>
                  </a:lnTo>
                  <a:lnTo>
                    <a:pt x="2536" y="748"/>
                  </a:lnTo>
                  <a:lnTo>
                    <a:pt x="2582" y="703"/>
                  </a:lnTo>
                  <a:lnTo>
                    <a:pt x="2604" y="657"/>
                  </a:lnTo>
                  <a:lnTo>
                    <a:pt x="2650" y="590"/>
                  </a:lnTo>
                  <a:lnTo>
                    <a:pt x="2740" y="544"/>
                  </a:lnTo>
                  <a:lnTo>
                    <a:pt x="2740" y="522"/>
                  </a:lnTo>
                  <a:lnTo>
                    <a:pt x="2785" y="499"/>
                  </a:lnTo>
                  <a:lnTo>
                    <a:pt x="2831" y="454"/>
                  </a:lnTo>
                  <a:lnTo>
                    <a:pt x="2989" y="454"/>
                  </a:lnTo>
                  <a:lnTo>
                    <a:pt x="3125" y="476"/>
                  </a:lnTo>
                  <a:lnTo>
                    <a:pt x="3216" y="522"/>
                  </a:lnTo>
                  <a:lnTo>
                    <a:pt x="3306" y="590"/>
                  </a:lnTo>
                  <a:lnTo>
                    <a:pt x="3374" y="612"/>
                  </a:lnTo>
                  <a:lnTo>
                    <a:pt x="3419" y="657"/>
                  </a:lnTo>
                  <a:lnTo>
                    <a:pt x="3442" y="680"/>
                  </a:lnTo>
                  <a:lnTo>
                    <a:pt x="3487" y="703"/>
                  </a:lnTo>
                  <a:lnTo>
                    <a:pt x="3578" y="771"/>
                  </a:lnTo>
                  <a:lnTo>
                    <a:pt x="3600" y="907"/>
                  </a:lnTo>
                  <a:lnTo>
                    <a:pt x="3646" y="952"/>
                  </a:lnTo>
                  <a:lnTo>
                    <a:pt x="3646" y="974"/>
                  </a:lnTo>
                  <a:lnTo>
                    <a:pt x="3691" y="974"/>
                  </a:lnTo>
                  <a:lnTo>
                    <a:pt x="3691" y="952"/>
                  </a:lnTo>
                  <a:lnTo>
                    <a:pt x="3668" y="907"/>
                  </a:lnTo>
                  <a:lnTo>
                    <a:pt x="3668" y="861"/>
                  </a:lnTo>
                  <a:lnTo>
                    <a:pt x="3691" y="884"/>
                  </a:lnTo>
                  <a:lnTo>
                    <a:pt x="3714" y="907"/>
                  </a:lnTo>
                  <a:lnTo>
                    <a:pt x="3782" y="907"/>
                  </a:lnTo>
                  <a:lnTo>
                    <a:pt x="3782" y="929"/>
                  </a:lnTo>
                  <a:lnTo>
                    <a:pt x="3804" y="952"/>
                  </a:lnTo>
                  <a:lnTo>
                    <a:pt x="3827" y="929"/>
                  </a:lnTo>
                  <a:lnTo>
                    <a:pt x="3850" y="907"/>
                  </a:lnTo>
                  <a:lnTo>
                    <a:pt x="3895" y="861"/>
                  </a:lnTo>
                  <a:lnTo>
                    <a:pt x="3940" y="952"/>
                  </a:lnTo>
                  <a:lnTo>
                    <a:pt x="3963" y="997"/>
                  </a:lnTo>
                  <a:lnTo>
                    <a:pt x="4099" y="1088"/>
                  </a:lnTo>
                  <a:lnTo>
                    <a:pt x="4167" y="1156"/>
                  </a:lnTo>
                  <a:lnTo>
                    <a:pt x="4121" y="1156"/>
                  </a:lnTo>
                  <a:lnTo>
                    <a:pt x="4031" y="1088"/>
                  </a:lnTo>
                  <a:lnTo>
                    <a:pt x="3940" y="1042"/>
                  </a:lnTo>
                  <a:lnTo>
                    <a:pt x="3895" y="952"/>
                  </a:lnTo>
                  <a:lnTo>
                    <a:pt x="3872" y="952"/>
                  </a:lnTo>
                  <a:lnTo>
                    <a:pt x="3850" y="997"/>
                  </a:lnTo>
                  <a:lnTo>
                    <a:pt x="3759" y="1065"/>
                  </a:lnTo>
                  <a:lnTo>
                    <a:pt x="3782" y="1156"/>
                  </a:lnTo>
                  <a:lnTo>
                    <a:pt x="3759" y="1201"/>
                  </a:lnTo>
                  <a:lnTo>
                    <a:pt x="3691" y="1201"/>
                  </a:lnTo>
                  <a:lnTo>
                    <a:pt x="3646" y="1224"/>
                  </a:lnTo>
                  <a:lnTo>
                    <a:pt x="3691" y="1337"/>
                  </a:lnTo>
                  <a:lnTo>
                    <a:pt x="3850" y="1631"/>
                  </a:lnTo>
                  <a:lnTo>
                    <a:pt x="4031" y="1858"/>
                  </a:lnTo>
                  <a:lnTo>
                    <a:pt x="4053" y="1880"/>
                  </a:lnTo>
                  <a:lnTo>
                    <a:pt x="4121" y="1699"/>
                  </a:lnTo>
                  <a:lnTo>
                    <a:pt x="4167" y="1676"/>
                  </a:lnTo>
                  <a:lnTo>
                    <a:pt x="4189" y="1631"/>
                  </a:lnTo>
                  <a:lnTo>
                    <a:pt x="4167" y="1541"/>
                  </a:lnTo>
                  <a:lnTo>
                    <a:pt x="4167" y="1495"/>
                  </a:lnTo>
                  <a:lnTo>
                    <a:pt x="4189" y="1495"/>
                  </a:lnTo>
                  <a:lnTo>
                    <a:pt x="4212" y="1518"/>
                  </a:lnTo>
                  <a:lnTo>
                    <a:pt x="4257" y="1563"/>
                  </a:lnTo>
                  <a:lnTo>
                    <a:pt x="4280" y="1608"/>
                  </a:lnTo>
                  <a:lnTo>
                    <a:pt x="4302" y="1631"/>
                  </a:lnTo>
                  <a:lnTo>
                    <a:pt x="4348" y="1608"/>
                  </a:lnTo>
                  <a:lnTo>
                    <a:pt x="4506" y="1495"/>
                  </a:lnTo>
                  <a:lnTo>
                    <a:pt x="4484" y="1473"/>
                  </a:lnTo>
                  <a:lnTo>
                    <a:pt x="4506" y="1405"/>
                  </a:lnTo>
                  <a:lnTo>
                    <a:pt x="4551" y="1337"/>
                  </a:lnTo>
                  <a:lnTo>
                    <a:pt x="4597" y="1314"/>
                  </a:lnTo>
                  <a:lnTo>
                    <a:pt x="4619" y="1291"/>
                  </a:lnTo>
                  <a:lnTo>
                    <a:pt x="4619" y="1246"/>
                  </a:lnTo>
                  <a:lnTo>
                    <a:pt x="4551" y="1110"/>
                  </a:lnTo>
                  <a:lnTo>
                    <a:pt x="4506" y="1042"/>
                  </a:lnTo>
                  <a:lnTo>
                    <a:pt x="4461" y="974"/>
                  </a:lnTo>
                  <a:lnTo>
                    <a:pt x="4461" y="929"/>
                  </a:lnTo>
                  <a:lnTo>
                    <a:pt x="4393" y="861"/>
                  </a:lnTo>
                  <a:lnTo>
                    <a:pt x="4416" y="816"/>
                  </a:lnTo>
                  <a:lnTo>
                    <a:pt x="4461" y="748"/>
                  </a:lnTo>
                  <a:lnTo>
                    <a:pt x="4484" y="748"/>
                  </a:lnTo>
                  <a:lnTo>
                    <a:pt x="4234" y="567"/>
                  </a:lnTo>
                  <a:lnTo>
                    <a:pt x="4121" y="408"/>
                  </a:lnTo>
                  <a:lnTo>
                    <a:pt x="3917" y="273"/>
                  </a:lnTo>
                  <a:lnTo>
                    <a:pt x="3578" y="137"/>
                  </a:lnTo>
                  <a:lnTo>
                    <a:pt x="3419" y="114"/>
                  </a:lnTo>
                  <a:lnTo>
                    <a:pt x="3238" y="137"/>
                  </a:lnTo>
                  <a:lnTo>
                    <a:pt x="3216" y="114"/>
                  </a:lnTo>
                  <a:lnTo>
                    <a:pt x="3170" y="69"/>
                  </a:lnTo>
                  <a:lnTo>
                    <a:pt x="3102" y="46"/>
                  </a:lnTo>
                  <a:lnTo>
                    <a:pt x="3012" y="46"/>
                  </a:lnTo>
                  <a:lnTo>
                    <a:pt x="2899" y="23"/>
                  </a:lnTo>
                  <a:lnTo>
                    <a:pt x="2740" y="1"/>
                  </a:lnTo>
                  <a:lnTo>
                    <a:pt x="2672" y="23"/>
                  </a:lnTo>
                  <a:lnTo>
                    <a:pt x="2604" y="91"/>
                  </a:lnTo>
                  <a:lnTo>
                    <a:pt x="2514" y="159"/>
                  </a:lnTo>
                  <a:lnTo>
                    <a:pt x="2468" y="182"/>
                  </a:lnTo>
                  <a:lnTo>
                    <a:pt x="2400" y="205"/>
                  </a:lnTo>
                  <a:lnTo>
                    <a:pt x="2287" y="295"/>
                  </a:lnTo>
                  <a:lnTo>
                    <a:pt x="1970" y="408"/>
                  </a:lnTo>
                  <a:lnTo>
                    <a:pt x="1857" y="454"/>
                  </a:lnTo>
                  <a:lnTo>
                    <a:pt x="1721" y="567"/>
                  </a:lnTo>
                  <a:lnTo>
                    <a:pt x="1540" y="612"/>
                  </a:lnTo>
                  <a:lnTo>
                    <a:pt x="1449" y="635"/>
                  </a:lnTo>
                  <a:lnTo>
                    <a:pt x="1314" y="635"/>
                  </a:lnTo>
                  <a:lnTo>
                    <a:pt x="1178" y="612"/>
                  </a:lnTo>
                  <a:lnTo>
                    <a:pt x="1042" y="454"/>
                  </a:lnTo>
                  <a:lnTo>
                    <a:pt x="951" y="408"/>
                  </a:lnTo>
                  <a:lnTo>
                    <a:pt x="929" y="363"/>
                  </a:lnTo>
                  <a:lnTo>
                    <a:pt x="883" y="363"/>
                  </a:lnTo>
                  <a:lnTo>
                    <a:pt x="883" y="386"/>
                  </a:lnTo>
                  <a:lnTo>
                    <a:pt x="929" y="431"/>
                  </a:lnTo>
                  <a:lnTo>
                    <a:pt x="974" y="499"/>
                  </a:lnTo>
                  <a:lnTo>
                    <a:pt x="951" y="522"/>
                  </a:lnTo>
                  <a:lnTo>
                    <a:pt x="883" y="499"/>
                  </a:lnTo>
                  <a:lnTo>
                    <a:pt x="748" y="522"/>
                  </a:lnTo>
                  <a:lnTo>
                    <a:pt x="702" y="476"/>
                  </a:lnTo>
                  <a:lnTo>
                    <a:pt x="612" y="454"/>
                  </a:lnTo>
                  <a:lnTo>
                    <a:pt x="612" y="363"/>
                  </a:lnTo>
                  <a:lnTo>
                    <a:pt x="657" y="340"/>
                  </a:lnTo>
                  <a:lnTo>
                    <a:pt x="657" y="318"/>
                  </a:lnTo>
                  <a:lnTo>
                    <a:pt x="634" y="295"/>
                  </a:lnTo>
                  <a:lnTo>
                    <a:pt x="589" y="318"/>
                  </a:lnTo>
                  <a:lnTo>
                    <a:pt x="544" y="295"/>
                  </a:lnTo>
                  <a:lnTo>
                    <a:pt x="498" y="205"/>
                  </a:lnTo>
                  <a:lnTo>
                    <a:pt x="521" y="159"/>
                  </a:lnTo>
                  <a:lnTo>
                    <a:pt x="521" y="137"/>
                  </a:lnTo>
                  <a:lnTo>
                    <a:pt x="408" y="46"/>
                  </a:lnTo>
                  <a:lnTo>
                    <a:pt x="363" y="1"/>
                  </a:lnTo>
                  <a:lnTo>
                    <a:pt x="363" y="23"/>
                  </a:lnTo>
                  <a:lnTo>
                    <a:pt x="340" y="46"/>
                  </a:lnTo>
                  <a:lnTo>
                    <a:pt x="317" y="46"/>
                  </a:lnTo>
                  <a:lnTo>
                    <a:pt x="295" y="69"/>
                  </a:lnTo>
                  <a:lnTo>
                    <a:pt x="227" y="23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983300" y="3777900"/>
              <a:ext cx="251350" cy="367400"/>
            </a:xfrm>
            <a:custGeom>
              <a:rect b="b" l="l" r="r" t="t"/>
              <a:pathLst>
                <a:path extrusionOk="0" h="14696" w="10054">
                  <a:moveTo>
                    <a:pt x="4846" y="0"/>
                  </a:moveTo>
                  <a:lnTo>
                    <a:pt x="4800" y="46"/>
                  </a:lnTo>
                  <a:lnTo>
                    <a:pt x="4755" y="68"/>
                  </a:lnTo>
                  <a:lnTo>
                    <a:pt x="4710" y="91"/>
                  </a:lnTo>
                  <a:lnTo>
                    <a:pt x="4642" y="91"/>
                  </a:lnTo>
                  <a:lnTo>
                    <a:pt x="4574" y="68"/>
                  </a:lnTo>
                  <a:lnTo>
                    <a:pt x="4529" y="68"/>
                  </a:lnTo>
                  <a:lnTo>
                    <a:pt x="4529" y="91"/>
                  </a:lnTo>
                  <a:lnTo>
                    <a:pt x="4574" y="114"/>
                  </a:lnTo>
                  <a:lnTo>
                    <a:pt x="4642" y="159"/>
                  </a:lnTo>
                  <a:lnTo>
                    <a:pt x="4665" y="227"/>
                  </a:lnTo>
                  <a:lnTo>
                    <a:pt x="4687" y="295"/>
                  </a:lnTo>
                  <a:lnTo>
                    <a:pt x="4778" y="363"/>
                  </a:lnTo>
                  <a:lnTo>
                    <a:pt x="4823" y="408"/>
                  </a:lnTo>
                  <a:lnTo>
                    <a:pt x="4823" y="431"/>
                  </a:lnTo>
                  <a:lnTo>
                    <a:pt x="4800" y="476"/>
                  </a:lnTo>
                  <a:lnTo>
                    <a:pt x="4800" y="521"/>
                  </a:lnTo>
                  <a:lnTo>
                    <a:pt x="4823" y="725"/>
                  </a:lnTo>
                  <a:lnTo>
                    <a:pt x="4755" y="725"/>
                  </a:lnTo>
                  <a:lnTo>
                    <a:pt x="4733" y="702"/>
                  </a:lnTo>
                  <a:lnTo>
                    <a:pt x="4710" y="702"/>
                  </a:lnTo>
                  <a:lnTo>
                    <a:pt x="4687" y="725"/>
                  </a:lnTo>
                  <a:lnTo>
                    <a:pt x="4665" y="816"/>
                  </a:lnTo>
                  <a:lnTo>
                    <a:pt x="4619" y="997"/>
                  </a:lnTo>
                  <a:lnTo>
                    <a:pt x="4574" y="1178"/>
                  </a:lnTo>
                  <a:lnTo>
                    <a:pt x="4529" y="1246"/>
                  </a:lnTo>
                  <a:lnTo>
                    <a:pt x="4438" y="1336"/>
                  </a:lnTo>
                  <a:lnTo>
                    <a:pt x="4325" y="1472"/>
                  </a:lnTo>
                  <a:lnTo>
                    <a:pt x="4166" y="1653"/>
                  </a:lnTo>
                  <a:lnTo>
                    <a:pt x="4053" y="1744"/>
                  </a:lnTo>
                  <a:lnTo>
                    <a:pt x="3940" y="1812"/>
                  </a:lnTo>
                  <a:lnTo>
                    <a:pt x="3849" y="1880"/>
                  </a:lnTo>
                  <a:lnTo>
                    <a:pt x="3691" y="1993"/>
                  </a:lnTo>
                  <a:lnTo>
                    <a:pt x="3532" y="2038"/>
                  </a:lnTo>
                  <a:lnTo>
                    <a:pt x="3306" y="2129"/>
                  </a:lnTo>
                  <a:lnTo>
                    <a:pt x="3148" y="2174"/>
                  </a:lnTo>
                  <a:lnTo>
                    <a:pt x="3034" y="2219"/>
                  </a:lnTo>
                  <a:lnTo>
                    <a:pt x="2921" y="2265"/>
                  </a:lnTo>
                  <a:lnTo>
                    <a:pt x="2763" y="2310"/>
                  </a:lnTo>
                  <a:lnTo>
                    <a:pt x="2695" y="2378"/>
                  </a:lnTo>
                  <a:lnTo>
                    <a:pt x="2581" y="2491"/>
                  </a:lnTo>
                  <a:lnTo>
                    <a:pt x="2536" y="2559"/>
                  </a:lnTo>
                  <a:lnTo>
                    <a:pt x="2491" y="2604"/>
                  </a:lnTo>
                  <a:lnTo>
                    <a:pt x="2491" y="2627"/>
                  </a:lnTo>
                  <a:lnTo>
                    <a:pt x="2491" y="2650"/>
                  </a:lnTo>
                  <a:lnTo>
                    <a:pt x="2514" y="2672"/>
                  </a:lnTo>
                  <a:lnTo>
                    <a:pt x="2514" y="2695"/>
                  </a:lnTo>
                  <a:lnTo>
                    <a:pt x="2491" y="2717"/>
                  </a:lnTo>
                  <a:lnTo>
                    <a:pt x="2446" y="2717"/>
                  </a:lnTo>
                  <a:lnTo>
                    <a:pt x="2446" y="2672"/>
                  </a:lnTo>
                  <a:lnTo>
                    <a:pt x="2423" y="2650"/>
                  </a:lnTo>
                  <a:lnTo>
                    <a:pt x="2378" y="2650"/>
                  </a:lnTo>
                  <a:lnTo>
                    <a:pt x="2378" y="2672"/>
                  </a:lnTo>
                  <a:lnTo>
                    <a:pt x="2332" y="2808"/>
                  </a:lnTo>
                  <a:lnTo>
                    <a:pt x="2332" y="2876"/>
                  </a:lnTo>
                  <a:lnTo>
                    <a:pt x="2310" y="2899"/>
                  </a:lnTo>
                  <a:lnTo>
                    <a:pt x="2310" y="2944"/>
                  </a:lnTo>
                  <a:lnTo>
                    <a:pt x="2264" y="3012"/>
                  </a:lnTo>
                  <a:lnTo>
                    <a:pt x="2264" y="3057"/>
                  </a:lnTo>
                  <a:lnTo>
                    <a:pt x="2242" y="3080"/>
                  </a:lnTo>
                  <a:lnTo>
                    <a:pt x="2219" y="3125"/>
                  </a:lnTo>
                  <a:lnTo>
                    <a:pt x="2197" y="3148"/>
                  </a:lnTo>
                  <a:lnTo>
                    <a:pt x="2174" y="3261"/>
                  </a:lnTo>
                  <a:lnTo>
                    <a:pt x="2129" y="3329"/>
                  </a:lnTo>
                  <a:lnTo>
                    <a:pt x="2106" y="3374"/>
                  </a:lnTo>
                  <a:lnTo>
                    <a:pt x="2106" y="3419"/>
                  </a:lnTo>
                  <a:lnTo>
                    <a:pt x="2129" y="3465"/>
                  </a:lnTo>
                  <a:lnTo>
                    <a:pt x="2129" y="3487"/>
                  </a:lnTo>
                  <a:lnTo>
                    <a:pt x="2106" y="3533"/>
                  </a:lnTo>
                  <a:lnTo>
                    <a:pt x="2106" y="3578"/>
                  </a:lnTo>
                  <a:lnTo>
                    <a:pt x="2061" y="3601"/>
                  </a:lnTo>
                  <a:lnTo>
                    <a:pt x="1970" y="3646"/>
                  </a:lnTo>
                  <a:lnTo>
                    <a:pt x="1925" y="3691"/>
                  </a:lnTo>
                  <a:lnTo>
                    <a:pt x="1902" y="3736"/>
                  </a:lnTo>
                  <a:lnTo>
                    <a:pt x="1925" y="3782"/>
                  </a:lnTo>
                  <a:lnTo>
                    <a:pt x="1925" y="3804"/>
                  </a:lnTo>
                  <a:lnTo>
                    <a:pt x="1880" y="3827"/>
                  </a:lnTo>
                  <a:lnTo>
                    <a:pt x="1857" y="3850"/>
                  </a:lnTo>
                  <a:lnTo>
                    <a:pt x="1834" y="3895"/>
                  </a:lnTo>
                  <a:lnTo>
                    <a:pt x="1789" y="3918"/>
                  </a:lnTo>
                  <a:lnTo>
                    <a:pt x="1698" y="3895"/>
                  </a:lnTo>
                  <a:lnTo>
                    <a:pt x="1631" y="3872"/>
                  </a:lnTo>
                  <a:lnTo>
                    <a:pt x="1585" y="3850"/>
                  </a:lnTo>
                  <a:lnTo>
                    <a:pt x="1540" y="3782"/>
                  </a:lnTo>
                  <a:lnTo>
                    <a:pt x="1495" y="3736"/>
                  </a:lnTo>
                  <a:lnTo>
                    <a:pt x="1449" y="3646"/>
                  </a:lnTo>
                  <a:lnTo>
                    <a:pt x="1449" y="3555"/>
                  </a:lnTo>
                  <a:lnTo>
                    <a:pt x="1404" y="3533"/>
                  </a:lnTo>
                  <a:lnTo>
                    <a:pt x="1336" y="3487"/>
                  </a:lnTo>
                  <a:lnTo>
                    <a:pt x="1291" y="3487"/>
                  </a:lnTo>
                  <a:lnTo>
                    <a:pt x="1223" y="3510"/>
                  </a:lnTo>
                  <a:lnTo>
                    <a:pt x="1178" y="3487"/>
                  </a:lnTo>
                  <a:lnTo>
                    <a:pt x="1087" y="3442"/>
                  </a:lnTo>
                  <a:lnTo>
                    <a:pt x="997" y="3374"/>
                  </a:lnTo>
                  <a:lnTo>
                    <a:pt x="951" y="3351"/>
                  </a:lnTo>
                  <a:lnTo>
                    <a:pt x="906" y="3374"/>
                  </a:lnTo>
                  <a:lnTo>
                    <a:pt x="883" y="3397"/>
                  </a:lnTo>
                  <a:lnTo>
                    <a:pt x="815" y="3465"/>
                  </a:lnTo>
                  <a:lnTo>
                    <a:pt x="747" y="3487"/>
                  </a:lnTo>
                  <a:lnTo>
                    <a:pt x="725" y="3487"/>
                  </a:lnTo>
                  <a:lnTo>
                    <a:pt x="680" y="3465"/>
                  </a:lnTo>
                  <a:lnTo>
                    <a:pt x="680" y="3442"/>
                  </a:lnTo>
                  <a:lnTo>
                    <a:pt x="702" y="3397"/>
                  </a:lnTo>
                  <a:lnTo>
                    <a:pt x="770" y="3284"/>
                  </a:lnTo>
                  <a:lnTo>
                    <a:pt x="702" y="3284"/>
                  </a:lnTo>
                  <a:lnTo>
                    <a:pt x="680" y="3261"/>
                  </a:lnTo>
                  <a:lnTo>
                    <a:pt x="657" y="3216"/>
                  </a:lnTo>
                  <a:lnTo>
                    <a:pt x="657" y="3170"/>
                  </a:lnTo>
                  <a:lnTo>
                    <a:pt x="680" y="3125"/>
                  </a:lnTo>
                  <a:lnTo>
                    <a:pt x="702" y="3102"/>
                  </a:lnTo>
                  <a:lnTo>
                    <a:pt x="770" y="3125"/>
                  </a:lnTo>
                  <a:lnTo>
                    <a:pt x="815" y="3125"/>
                  </a:lnTo>
                  <a:lnTo>
                    <a:pt x="838" y="3080"/>
                  </a:lnTo>
                  <a:lnTo>
                    <a:pt x="883" y="3057"/>
                  </a:lnTo>
                  <a:lnTo>
                    <a:pt x="906" y="3057"/>
                  </a:lnTo>
                  <a:lnTo>
                    <a:pt x="906" y="3034"/>
                  </a:lnTo>
                  <a:lnTo>
                    <a:pt x="883" y="2967"/>
                  </a:lnTo>
                  <a:lnTo>
                    <a:pt x="883" y="2921"/>
                  </a:lnTo>
                  <a:lnTo>
                    <a:pt x="883" y="2899"/>
                  </a:lnTo>
                  <a:lnTo>
                    <a:pt x="883" y="2853"/>
                  </a:lnTo>
                  <a:lnTo>
                    <a:pt x="883" y="2831"/>
                  </a:lnTo>
                  <a:lnTo>
                    <a:pt x="861" y="2785"/>
                  </a:lnTo>
                  <a:lnTo>
                    <a:pt x="861" y="2740"/>
                  </a:lnTo>
                  <a:lnTo>
                    <a:pt x="838" y="2717"/>
                  </a:lnTo>
                  <a:lnTo>
                    <a:pt x="838" y="2695"/>
                  </a:lnTo>
                  <a:lnTo>
                    <a:pt x="838" y="2672"/>
                  </a:lnTo>
                  <a:lnTo>
                    <a:pt x="815" y="2650"/>
                  </a:lnTo>
                  <a:lnTo>
                    <a:pt x="793" y="2650"/>
                  </a:lnTo>
                  <a:lnTo>
                    <a:pt x="657" y="2717"/>
                  </a:lnTo>
                  <a:lnTo>
                    <a:pt x="544" y="2831"/>
                  </a:lnTo>
                  <a:lnTo>
                    <a:pt x="430" y="2921"/>
                  </a:lnTo>
                  <a:lnTo>
                    <a:pt x="340" y="3034"/>
                  </a:lnTo>
                  <a:lnTo>
                    <a:pt x="68" y="3306"/>
                  </a:lnTo>
                  <a:lnTo>
                    <a:pt x="46" y="3374"/>
                  </a:lnTo>
                  <a:lnTo>
                    <a:pt x="0" y="3646"/>
                  </a:lnTo>
                  <a:lnTo>
                    <a:pt x="23" y="3736"/>
                  </a:lnTo>
                  <a:lnTo>
                    <a:pt x="113" y="3827"/>
                  </a:lnTo>
                  <a:lnTo>
                    <a:pt x="181" y="3940"/>
                  </a:lnTo>
                  <a:lnTo>
                    <a:pt x="136" y="4008"/>
                  </a:lnTo>
                  <a:lnTo>
                    <a:pt x="136" y="4053"/>
                  </a:lnTo>
                  <a:lnTo>
                    <a:pt x="317" y="4302"/>
                  </a:lnTo>
                  <a:lnTo>
                    <a:pt x="363" y="4416"/>
                  </a:lnTo>
                  <a:lnTo>
                    <a:pt x="363" y="4529"/>
                  </a:lnTo>
                  <a:lnTo>
                    <a:pt x="317" y="4574"/>
                  </a:lnTo>
                  <a:lnTo>
                    <a:pt x="272" y="4597"/>
                  </a:lnTo>
                  <a:lnTo>
                    <a:pt x="181" y="4552"/>
                  </a:lnTo>
                  <a:lnTo>
                    <a:pt x="136" y="4619"/>
                  </a:lnTo>
                  <a:lnTo>
                    <a:pt x="113" y="4665"/>
                  </a:lnTo>
                  <a:lnTo>
                    <a:pt x="159" y="4755"/>
                  </a:lnTo>
                  <a:lnTo>
                    <a:pt x="227" y="4823"/>
                  </a:lnTo>
                  <a:lnTo>
                    <a:pt x="408" y="4936"/>
                  </a:lnTo>
                  <a:lnTo>
                    <a:pt x="974" y="5231"/>
                  </a:lnTo>
                  <a:lnTo>
                    <a:pt x="1064" y="5321"/>
                  </a:lnTo>
                  <a:lnTo>
                    <a:pt x="1132" y="5435"/>
                  </a:lnTo>
                  <a:lnTo>
                    <a:pt x="1246" y="5548"/>
                  </a:lnTo>
                  <a:lnTo>
                    <a:pt x="1359" y="5729"/>
                  </a:lnTo>
                  <a:lnTo>
                    <a:pt x="1381" y="5842"/>
                  </a:lnTo>
                  <a:lnTo>
                    <a:pt x="1563" y="6159"/>
                  </a:lnTo>
                  <a:lnTo>
                    <a:pt x="1608" y="6250"/>
                  </a:lnTo>
                  <a:lnTo>
                    <a:pt x="1721" y="6340"/>
                  </a:lnTo>
                  <a:lnTo>
                    <a:pt x="1834" y="6476"/>
                  </a:lnTo>
                  <a:lnTo>
                    <a:pt x="1902" y="6612"/>
                  </a:lnTo>
                  <a:lnTo>
                    <a:pt x="2038" y="6793"/>
                  </a:lnTo>
                  <a:lnTo>
                    <a:pt x="2038" y="6884"/>
                  </a:lnTo>
                  <a:lnTo>
                    <a:pt x="2129" y="7065"/>
                  </a:lnTo>
                  <a:lnTo>
                    <a:pt x="2197" y="7223"/>
                  </a:lnTo>
                  <a:lnTo>
                    <a:pt x="2287" y="7405"/>
                  </a:lnTo>
                  <a:lnTo>
                    <a:pt x="2355" y="7608"/>
                  </a:lnTo>
                  <a:lnTo>
                    <a:pt x="2423" y="7744"/>
                  </a:lnTo>
                  <a:lnTo>
                    <a:pt x="2491" y="7971"/>
                  </a:lnTo>
                  <a:lnTo>
                    <a:pt x="2581" y="8106"/>
                  </a:lnTo>
                  <a:lnTo>
                    <a:pt x="2853" y="8559"/>
                  </a:lnTo>
                  <a:lnTo>
                    <a:pt x="2921" y="8718"/>
                  </a:lnTo>
                  <a:lnTo>
                    <a:pt x="2944" y="8854"/>
                  </a:lnTo>
                  <a:lnTo>
                    <a:pt x="2944" y="8922"/>
                  </a:lnTo>
                  <a:lnTo>
                    <a:pt x="3193" y="9125"/>
                  </a:lnTo>
                  <a:lnTo>
                    <a:pt x="3261" y="9239"/>
                  </a:lnTo>
                  <a:lnTo>
                    <a:pt x="3306" y="9442"/>
                  </a:lnTo>
                  <a:lnTo>
                    <a:pt x="3329" y="9556"/>
                  </a:lnTo>
                  <a:lnTo>
                    <a:pt x="3397" y="9601"/>
                  </a:lnTo>
                  <a:lnTo>
                    <a:pt x="3419" y="9646"/>
                  </a:lnTo>
                  <a:lnTo>
                    <a:pt x="3442" y="9691"/>
                  </a:lnTo>
                  <a:lnTo>
                    <a:pt x="3578" y="9782"/>
                  </a:lnTo>
                  <a:lnTo>
                    <a:pt x="3623" y="9940"/>
                  </a:lnTo>
                  <a:lnTo>
                    <a:pt x="3736" y="10099"/>
                  </a:lnTo>
                  <a:lnTo>
                    <a:pt x="3804" y="10167"/>
                  </a:lnTo>
                  <a:lnTo>
                    <a:pt x="3827" y="10303"/>
                  </a:lnTo>
                  <a:lnTo>
                    <a:pt x="3895" y="10393"/>
                  </a:lnTo>
                  <a:lnTo>
                    <a:pt x="4053" y="10620"/>
                  </a:lnTo>
                  <a:lnTo>
                    <a:pt x="4099" y="10733"/>
                  </a:lnTo>
                  <a:lnTo>
                    <a:pt x="4031" y="10959"/>
                  </a:lnTo>
                  <a:lnTo>
                    <a:pt x="3985" y="10982"/>
                  </a:lnTo>
                  <a:lnTo>
                    <a:pt x="3940" y="11005"/>
                  </a:lnTo>
                  <a:lnTo>
                    <a:pt x="4008" y="11095"/>
                  </a:lnTo>
                  <a:lnTo>
                    <a:pt x="4008" y="11231"/>
                  </a:lnTo>
                  <a:lnTo>
                    <a:pt x="4099" y="11322"/>
                  </a:lnTo>
                  <a:lnTo>
                    <a:pt x="4121" y="11390"/>
                  </a:lnTo>
                  <a:lnTo>
                    <a:pt x="4234" y="11525"/>
                  </a:lnTo>
                  <a:lnTo>
                    <a:pt x="4280" y="11639"/>
                  </a:lnTo>
                  <a:lnTo>
                    <a:pt x="4438" y="11775"/>
                  </a:lnTo>
                  <a:lnTo>
                    <a:pt x="4597" y="11865"/>
                  </a:lnTo>
                  <a:lnTo>
                    <a:pt x="4710" y="12024"/>
                  </a:lnTo>
                  <a:lnTo>
                    <a:pt x="4800" y="12092"/>
                  </a:lnTo>
                  <a:lnTo>
                    <a:pt x="4868" y="12205"/>
                  </a:lnTo>
                  <a:lnTo>
                    <a:pt x="4936" y="12273"/>
                  </a:lnTo>
                  <a:lnTo>
                    <a:pt x="5389" y="12522"/>
                  </a:lnTo>
                  <a:lnTo>
                    <a:pt x="5525" y="12635"/>
                  </a:lnTo>
                  <a:lnTo>
                    <a:pt x="5706" y="12680"/>
                  </a:lnTo>
                  <a:lnTo>
                    <a:pt x="5955" y="12884"/>
                  </a:lnTo>
                  <a:lnTo>
                    <a:pt x="6046" y="12929"/>
                  </a:lnTo>
                  <a:lnTo>
                    <a:pt x="6295" y="13020"/>
                  </a:lnTo>
                  <a:lnTo>
                    <a:pt x="6408" y="13088"/>
                  </a:lnTo>
                  <a:lnTo>
                    <a:pt x="6657" y="13178"/>
                  </a:lnTo>
                  <a:lnTo>
                    <a:pt x="6770" y="13269"/>
                  </a:lnTo>
                  <a:lnTo>
                    <a:pt x="7042" y="13337"/>
                  </a:lnTo>
                  <a:lnTo>
                    <a:pt x="7133" y="13405"/>
                  </a:lnTo>
                  <a:lnTo>
                    <a:pt x="7201" y="13473"/>
                  </a:lnTo>
                  <a:lnTo>
                    <a:pt x="7314" y="13586"/>
                  </a:lnTo>
                  <a:lnTo>
                    <a:pt x="7450" y="13631"/>
                  </a:lnTo>
                  <a:lnTo>
                    <a:pt x="7518" y="13699"/>
                  </a:lnTo>
                  <a:lnTo>
                    <a:pt x="7586" y="13744"/>
                  </a:lnTo>
                  <a:lnTo>
                    <a:pt x="7789" y="13835"/>
                  </a:lnTo>
                  <a:lnTo>
                    <a:pt x="7857" y="13880"/>
                  </a:lnTo>
                  <a:lnTo>
                    <a:pt x="7880" y="13926"/>
                  </a:lnTo>
                  <a:lnTo>
                    <a:pt x="7925" y="14107"/>
                  </a:lnTo>
                  <a:lnTo>
                    <a:pt x="7948" y="14152"/>
                  </a:lnTo>
                  <a:lnTo>
                    <a:pt x="8152" y="14310"/>
                  </a:lnTo>
                  <a:lnTo>
                    <a:pt x="8242" y="14356"/>
                  </a:lnTo>
                  <a:lnTo>
                    <a:pt x="8355" y="14446"/>
                  </a:lnTo>
                  <a:lnTo>
                    <a:pt x="8604" y="14650"/>
                  </a:lnTo>
                  <a:lnTo>
                    <a:pt x="8672" y="14695"/>
                  </a:lnTo>
                  <a:lnTo>
                    <a:pt x="8695" y="14695"/>
                  </a:lnTo>
                  <a:lnTo>
                    <a:pt x="8786" y="14673"/>
                  </a:lnTo>
                  <a:lnTo>
                    <a:pt x="8854" y="14673"/>
                  </a:lnTo>
                  <a:lnTo>
                    <a:pt x="8944" y="14650"/>
                  </a:lnTo>
                  <a:lnTo>
                    <a:pt x="9057" y="14582"/>
                  </a:lnTo>
                  <a:lnTo>
                    <a:pt x="9125" y="14492"/>
                  </a:lnTo>
                  <a:lnTo>
                    <a:pt x="9148" y="14401"/>
                  </a:lnTo>
                  <a:lnTo>
                    <a:pt x="9148" y="14333"/>
                  </a:lnTo>
                  <a:lnTo>
                    <a:pt x="9125" y="14243"/>
                  </a:lnTo>
                  <a:lnTo>
                    <a:pt x="9125" y="14175"/>
                  </a:lnTo>
                  <a:lnTo>
                    <a:pt x="9148" y="14129"/>
                  </a:lnTo>
                  <a:lnTo>
                    <a:pt x="9261" y="14129"/>
                  </a:lnTo>
                  <a:lnTo>
                    <a:pt x="9329" y="14061"/>
                  </a:lnTo>
                  <a:lnTo>
                    <a:pt x="9397" y="13994"/>
                  </a:lnTo>
                  <a:lnTo>
                    <a:pt x="9397" y="13971"/>
                  </a:lnTo>
                  <a:lnTo>
                    <a:pt x="9374" y="13903"/>
                  </a:lnTo>
                  <a:lnTo>
                    <a:pt x="9352" y="13858"/>
                  </a:lnTo>
                  <a:lnTo>
                    <a:pt x="9306" y="13835"/>
                  </a:lnTo>
                  <a:lnTo>
                    <a:pt x="9284" y="13790"/>
                  </a:lnTo>
                  <a:lnTo>
                    <a:pt x="9306" y="13744"/>
                  </a:lnTo>
                  <a:lnTo>
                    <a:pt x="9397" y="13677"/>
                  </a:lnTo>
                  <a:lnTo>
                    <a:pt x="9442" y="13654"/>
                  </a:lnTo>
                  <a:lnTo>
                    <a:pt x="9465" y="13609"/>
                  </a:lnTo>
                  <a:lnTo>
                    <a:pt x="9487" y="13586"/>
                  </a:lnTo>
                  <a:lnTo>
                    <a:pt x="9578" y="13473"/>
                  </a:lnTo>
                  <a:lnTo>
                    <a:pt x="9646" y="13382"/>
                  </a:lnTo>
                  <a:lnTo>
                    <a:pt x="9691" y="13337"/>
                  </a:lnTo>
                  <a:lnTo>
                    <a:pt x="9759" y="13314"/>
                  </a:lnTo>
                  <a:lnTo>
                    <a:pt x="9782" y="13292"/>
                  </a:lnTo>
                  <a:lnTo>
                    <a:pt x="9759" y="13201"/>
                  </a:lnTo>
                  <a:lnTo>
                    <a:pt x="9759" y="13156"/>
                  </a:lnTo>
                  <a:lnTo>
                    <a:pt x="9782" y="13110"/>
                  </a:lnTo>
                  <a:lnTo>
                    <a:pt x="9850" y="13088"/>
                  </a:lnTo>
                  <a:lnTo>
                    <a:pt x="9918" y="13043"/>
                  </a:lnTo>
                  <a:lnTo>
                    <a:pt x="9918" y="13020"/>
                  </a:lnTo>
                  <a:lnTo>
                    <a:pt x="9872" y="12975"/>
                  </a:lnTo>
                  <a:lnTo>
                    <a:pt x="9759" y="12929"/>
                  </a:lnTo>
                  <a:lnTo>
                    <a:pt x="9691" y="12952"/>
                  </a:lnTo>
                  <a:lnTo>
                    <a:pt x="9646" y="12907"/>
                  </a:lnTo>
                  <a:lnTo>
                    <a:pt x="9623" y="12884"/>
                  </a:lnTo>
                  <a:lnTo>
                    <a:pt x="9487" y="12544"/>
                  </a:lnTo>
                  <a:lnTo>
                    <a:pt x="9465" y="12476"/>
                  </a:lnTo>
                  <a:lnTo>
                    <a:pt x="9465" y="12431"/>
                  </a:lnTo>
                  <a:lnTo>
                    <a:pt x="9555" y="12273"/>
                  </a:lnTo>
                  <a:lnTo>
                    <a:pt x="9601" y="12205"/>
                  </a:lnTo>
                  <a:lnTo>
                    <a:pt x="9669" y="12137"/>
                  </a:lnTo>
                  <a:lnTo>
                    <a:pt x="9646" y="12114"/>
                  </a:lnTo>
                  <a:lnTo>
                    <a:pt x="9533" y="11978"/>
                  </a:lnTo>
                  <a:lnTo>
                    <a:pt x="9487" y="11910"/>
                  </a:lnTo>
                  <a:lnTo>
                    <a:pt x="9487" y="11842"/>
                  </a:lnTo>
                  <a:lnTo>
                    <a:pt x="9510" y="11775"/>
                  </a:lnTo>
                  <a:lnTo>
                    <a:pt x="9578" y="11729"/>
                  </a:lnTo>
                  <a:lnTo>
                    <a:pt x="9601" y="11684"/>
                  </a:lnTo>
                  <a:lnTo>
                    <a:pt x="9601" y="11616"/>
                  </a:lnTo>
                  <a:lnTo>
                    <a:pt x="9646" y="11593"/>
                  </a:lnTo>
                  <a:lnTo>
                    <a:pt x="9669" y="11548"/>
                  </a:lnTo>
                  <a:lnTo>
                    <a:pt x="9691" y="11503"/>
                  </a:lnTo>
                  <a:lnTo>
                    <a:pt x="9759" y="11458"/>
                  </a:lnTo>
                  <a:lnTo>
                    <a:pt x="9782" y="11435"/>
                  </a:lnTo>
                  <a:lnTo>
                    <a:pt x="9782" y="11344"/>
                  </a:lnTo>
                  <a:lnTo>
                    <a:pt x="9827" y="11322"/>
                  </a:lnTo>
                  <a:lnTo>
                    <a:pt x="9895" y="11299"/>
                  </a:lnTo>
                  <a:lnTo>
                    <a:pt x="9895" y="11254"/>
                  </a:lnTo>
                  <a:lnTo>
                    <a:pt x="9872" y="11208"/>
                  </a:lnTo>
                  <a:lnTo>
                    <a:pt x="9850" y="11141"/>
                  </a:lnTo>
                  <a:lnTo>
                    <a:pt x="9804" y="11095"/>
                  </a:lnTo>
                  <a:lnTo>
                    <a:pt x="9782" y="10937"/>
                  </a:lnTo>
                  <a:lnTo>
                    <a:pt x="9737" y="10869"/>
                  </a:lnTo>
                  <a:lnTo>
                    <a:pt x="9759" y="10846"/>
                  </a:lnTo>
                  <a:lnTo>
                    <a:pt x="9782" y="10801"/>
                  </a:lnTo>
                  <a:lnTo>
                    <a:pt x="9804" y="10710"/>
                  </a:lnTo>
                  <a:lnTo>
                    <a:pt x="9827" y="10620"/>
                  </a:lnTo>
                  <a:lnTo>
                    <a:pt x="9804" y="10280"/>
                  </a:lnTo>
                  <a:lnTo>
                    <a:pt x="9804" y="10212"/>
                  </a:lnTo>
                  <a:lnTo>
                    <a:pt x="9850" y="10167"/>
                  </a:lnTo>
                  <a:lnTo>
                    <a:pt x="9895" y="10122"/>
                  </a:lnTo>
                  <a:lnTo>
                    <a:pt x="9940" y="10099"/>
                  </a:lnTo>
                  <a:lnTo>
                    <a:pt x="9986" y="10054"/>
                  </a:lnTo>
                  <a:lnTo>
                    <a:pt x="9986" y="9986"/>
                  </a:lnTo>
                  <a:lnTo>
                    <a:pt x="10008" y="9963"/>
                  </a:lnTo>
                  <a:lnTo>
                    <a:pt x="10054" y="9918"/>
                  </a:lnTo>
                  <a:lnTo>
                    <a:pt x="9940" y="9714"/>
                  </a:lnTo>
                  <a:lnTo>
                    <a:pt x="9850" y="9556"/>
                  </a:lnTo>
                  <a:lnTo>
                    <a:pt x="9759" y="9397"/>
                  </a:lnTo>
                  <a:lnTo>
                    <a:pt x="9646" y="9239"/>
                  </a:lnTo>
                  <a:lnTo>
                    <a:pt x="9601" y="9103"/>
                  </a:lnTo>
                  <a:lnTo>
                    <a:pt x="9510" y="8967"/>
                  </a:lnTo>
                  <a:lnTo>
                    <a:pt x="9442" y="8831"/>
                  </a:lnTo>
                  <a:lnTo>
                    <a:pt x="9329" y="8672"/>
                  </a:lnTo>
                  <a:lnTo>
                    <a:pt x="9261" y="8672"/>
                  </a:lnTo>
                  <a:lnTo>
                    <a:pt x="9125" y="8650"/>
                  </a:lnTo>
                  <a:lnTo>
                    <a:pt x="9035" y="8650"/>
                  </a:lnTo>
                  <a:lnTo>
                    <a:pt x="8944" y="8695"/>
                  </a:lnTo>
                  <a:lnTo>
                    <a:pt x="8831" y="8740"/>
                  </a:lnTo>
                  <a:lnTo>
                    <a:pt x="8763" y="8763"/>
                  </a:lnTo>
                  <a:lnTo>
                    <a:pt x="8740" y="8763"/>
                  </a:lnTo>
                  <a:lnTo>
                    <a:pt x="8695" y="8740"/>
                  </a:lnTo>
                  <a:lnTo>
                    <a:pt x="8650" y="8718"/>
                  </a:lnTo>
                  <a:lnTo>
                    <a:pt x="8582" y="8650"/>
                  </a:lnTo>
                  <a:lnTo>
                    <a:pt x="8537" y="8672"/>
                  </a:lnTo>
                  <a:lnTo>
                    <a:pt x="8491" y="8718"/>
                  </a:lnTo>
                  <a:lnTo>
                    <a:pt x="8491" y="8582"/>
                  </a:lnTo>
                  <a:lnTo>
                    <a:pt x="8491" y="8378"/>
                  </a:lnTo>
                  <a:lnTo>
                    <a:pt x="8491" y="8197"/>
                  </a:lnTo>
                  <a:lnTo>
                    <a:pt x="8491" y="8038"/>
                  </a:lnTo>
                  <a:lnTo>
                    <a:pt x="8491" y="7880"/>
                  </a:lnTo>
                  <a:lnTo>
                    <a:pt x="8491" y="7767"/>
                  </a:lnTo>
                  <a:lnTo>
                    <a:pt x="8537" y="7722"/>
                  </a:lnTo>
                  <a:lnTo>
                    <a:pt x="8559" y="7654"/>
                  </a:lnTo>
                  <a:lnTo>
                    <a:pt x="8514" y="7586"/>
                  </a:lnTo>
                  <a:lnTo>
                    <a:pt x="8537" y="7540"/>
                  </a:lnTo>
                  <a:lnTo>
                    <a:pt x="8559" y="7495"/>
                  </a:lnTo>
                  <a:lnTo>
                    <a:pt x="8582" y="7450"/>
                  </a:lnTo>
                  <a:lnTo>
                    <a:pt x="8582" y="7450"/>
                  </a:lnTo>
                  <a:lnTo>
                    <a:pt x="8514" y="7472"/>
                  </a:lnTo>
                  <a:lnTo>
                    <a:pt x="8491" y="7472"/>
                  </a:lnTo>
                  <a:lnTo>
                    <a:pt x="8469" y="7518"/>
                  </a:lnTo>
                  <a:lnTo>
                    <a:pt x="8401" y="7563"/>
                  </a:lnTo>
                  <a:lnTo>
                    <a:pt x="8355" y="7608"/>
                  </a:lnTo>
                  <a:lnTo>
                    <a:pt x="8287" y="7631"/>
                  </a:lnTo>
                  <a:lnTo>
                    <a:pt x="8220" y="7722"/>
                  </a:lnTo>
                  <a:lnTo>
                    <a:pt x="8174" y="7744"/>
                  </a:lnTo>
                  <a:lnTo>
                    <a:pt x="8106" y="7789"/>
                  </a:lnTo>
                  <a:lnTo>
                    <a:pt x="8016" y="7880"/>
                  </a:lnTo>
                  <a:lnTo>
                    <a:pt x="7948" y="7880"/>
                  </a:lnTo>
                  <a:lnTo>
                    <a:pt x="7721" y="7903"/>
                  </a:lnTo>
                  <a:lnTo>
                    <a:pt x="7269" y="7903"/>
                  </a:lnTo>
                  <a:lnTo>
                    <a:pt x="7269" y="7835"/>
                  </a:lnTo>
                  <a:lnTo>
                    <a:pt x="7269" y="7767"/>
                  </a:lnTo>
                  <a:lnTo>
                    <a:pt x="7201" y="7722"/>
                  </a:lnTo>
                  <a:lnTo>
                    <a:pt x="7201" y="7654"/>
                  </a:lnTo>
                  <a:lnTo>
                    <a:pt x="7178" y="7608"/>
                  </a:lnTo>
                  <a:lnTo>
                    <a:pt x="7155" y="7540"/>
                  </a:lnTo>
                  <a:lnTo>
                    <a:pt x="7110" y="7495"/>
                  </a:lnTo>
                  <a:lnTo>
                    <a:pt x="7042" y="7495"/>
                  </a:lnTo>
                  <a:lnTo>
                    <a:pt x="6929" y="7450"/>
                  </a:lnTo>
                  <a:lnTo>
                    <a:pt x="6770" y="7427"/>
                  </a:lnTo>
                  <a:lnTo>
                    <a:pt x="6453" y="7427"/>
                  </a:lnTo>
                  <a:lnTo>
                    <a:pt x="6544" y="7314"/>
                  </a:lnTo>
                  <a:lnTo>
                    <a:pt x="6635" y="7201"/>
                  </a:lnTo>
                  <a:lnTo>
                    <a:pt x="6635" y="7088"/>
                  </a:lnTo>
                  <a:lnTo>
                    <a:pt x="6567" y="6997"/>
                  </a:lnTo>
                  <a:lnTo>
                    <a:pt x="6521" y="6952"/>
                  </a:lnTo>
                  <a:lnTo>
                    <a:pt x="6453" y="6884"/>
                  </a:lnTo>
                  <a:lnTo>
                    <a:pt x="6385" y="6816"/>
                  </a:lnTo>
                  <a:lnTo>
                    <a:pt x="6340" y="6748"/>
                  </a:lnTo>
                  <a:lnTo>
                    <a:pt x="6340" y="6703"/>
                  </a:lnTo>
                  <a:lnTo>
                    <a:pt x="6340" y="6680"/>
                  </a:lnTo>
                  <a:lnTo>
                    <a:pt x="6295" y="6657"/>
                  </a:lnTo>
                  <a:lnTo>
                    <a:pt x="6272" y="6635"/>
                  </a:lnTo>
                  <a:lnTo>
                    <a:pt x="6227" y="6612"/>
                  </a:lnTo>
                  <a:lnTo>
                    <a:pt x="6182" y="6567"/>
                  </a:lnTo>
                  <a:lnTo>
                    <a:pt x="6182" y="6544"/>
                  </a:lnTo>
                  <a:lnTo>
                    <a:pt x="6159" y="6499"/>
                  </a:lnTo>
                  <a:lnTo>
                    <a:pt x="6136" y="6454"/>
                  </a:lnTo>
                  <a:lnTo>
                    <a:pt x="6136" y="6408"/>
                  </a:lnTo>
                  <a:lnTo>
                    <a:pt x="6114" y="6363"/>
                  </a:lnTo>
                  <a:lnTo>
                    <a:pt x="6068" y="6318"/>
                  </a:lnTo>
                  <a:lnTo>
                    <a:pt x="6046" y="6295"/>
                  </a:lnTo>
                  <a:lnTo>
                    <a:pt x="6001" y="6250"/>
                  </a:lnTo>
                  <a:lnTo>
                    <a:pt x="6001" y="6227"/>
                  </a:lnTo>
                  <a:lnTo>
                    <a:pt x="6046" y="6204"/>
                  </a:lnTo>
                  <a:lnTo>
                    <a:pt x="6046" y="6159"/>
                  </a:lnTo>
                  <a:lnTo>
                    <a:pt x="6046" y="6137"/>
                  </a:lnTo>
                  <a:lnTo>
                    <a:pt x="6001" y="6114"/>
                  </a:lnTo>
                  <a:lnTo>
                    <a:pt x="5955" y="6091"/>
                  </a:lnTo>
                  <a:lnTo>
                    <a:pt x="5910" y="6023"/>
                  </a:lnTo>
                  <a:lnTo>
                    <a:pt x="5865" y="6001"/>
                  </a:lnTo>
                  <a:lnTo>
                    <a:pt x="5842" y="5978"/>
                  </a:lnTo>
                  <a:lnTo>
                    <a:pt x="5819" y="5955"/>
                  </a:lnTo>
                  <a:lnTo>
                    <a:pt x="5842" y="5933"/>
                  </a:lnTo>
                  <a:lnTo>
                    <a:pt x="5865" y="5910"/>
                  </a:lnTo>
                  <a:lnTo>
                    <a:pt x="5865" y="5865"/>
                  </a:lnTo>
                  <a:lnTo>
                    <a:pt x="5842" y="5842"/>
                  </a:lnTo>
                  <a:lnTo>
                    <a:pt x="5842" y="5797"/>
                  </a:lnTo>
                  <a:lnTo>
                    <a:pt x="5910" y="5797"/>
                  </a:lnTo>
                  <a:lnTo>
                    <a:pt x="5933" y="5774"/>
                  </a:lnTo>
                  <a:lnTo>
                    <a:pt x="6023" y="5774"/>
                  </a:lnTo>
                  <a:lnTo>
                    <a:pt x="6046" y="5752"/>
                  </a:lnTo>
                  <a:lnTo>
                    <a:pt x="6046" y="5706"/>
                  </a:lnTo>
                  <a:lnTo>
                    <a:pt x="6023" y="5638"/>
                  </a:lnTo>
                  <a:lnTo>
                    <a:pt x="5978" y="5616"/>
                  </a:lnTo>
                  <a:lnTo>
                    <a:pt x="5978" y="5570"/>
                  </a:lnTo>
                  <a:lnTo>
                    <a:pt x="6001" y="5480"/>
                  </a:lnTo>
                  <a:lnTo>
                    <a:pt x="6023" y="5435"/>
                  </a:lnTo>
                  <a:lnTo>
                    <a:pt x="6068" y="5367"/>
                  </a:lnTo>
                  <a:lnTo>
                    <a:pt x="6227" y="5253"/>
                  </a:lnTo>
                  <a:lnTo>
                    <a:pt x="6363" y="5163"/>
                  </a:lnTo>
                  <a:lnTo>
                    <a:pt x="6431" y="5163"/>
                  </a:lnTo>
                  <a:lnTo>
                    <a:pt x="6476" y="5118"/>
                  </a:lnTo>
                  <a:lnTo>
                    <a:pt x="6499" y="5072"/>
                  </a:lnTo>
                  <a:lnTo>
                    <a:pt x="6521" y="5027"/>
                  </a:lnTo>
                  <a:lnTo>
                    <a:pt x="6521" y="4982"/>
                  </a:lnTo>
                  <a:lnTo>
                    <a:pt x="6476" y="4914"/>
                  </a:lnTo>
                  <a:lnTo>
                    <a:pt x="6453" y="4823"/>
                  </a:lnTo>
                  <a:lnTo>
                    <a:pt x="6431" y="4778"/>
                  </a:lnTo>
                  <a:lnTo>
                    <a:pt x="6453" y="4733"/>
                  </a:lnTo>
                  <a:lnTo>
                    <a:pt x="6499" y="4665"/>
                  </a:lnTo>
                  <a:lnTo>
                    <a:pt x="6567" y="4552"/>
                  </a:lnTo>
                  <a:lnTo>
                    <a:pt x="6635" y="4416"/>
                  </a:lnTo>
                  <a:lnTo>
                    <a:pt x="6635" y="4393"/>
                  </a:lnTo>
                  <a:lnTo>
                    <a:pt x="6657" y="4302"/>
                  </a:lnTo>
                  <a:lnTo>
                    <a:pt x="6680" y="4167"/>
                  </a:lnTo>
                  <a:lnTo>
                    <a:pt x="6702" y="4076"/>
                  </a:lnTo>
                  <a:lnTo>
                    <a:pt x="6702" y="4031"/>
                  </a:lnTo>
                  <a:lnTo>
                    <a:pt x="6702" y="4008"/>
                  </a:lnTo>
                  <a:lnTo>
                    <a:pt x="6748" y="3985"/>
                  </a:lnTo>
                  <a:lnTo>
                    <a:pt x="6861" y="3963"/>
                  </a:lnTo>
                  <a:lnTo>
                    <a:pt x="6929" y="3918"/>
                  </a:lnTo>
                  <a:lnTo>
                    <a:pt x="7042" y="3850"/>
                  </a:lnTo>
                  <a:lnTo>
                    <a:pt x="7133" y="3736"/>
                  </a:lnTo>
                  <a:lnTo>
                    <a:pt x="7201" y="3714"/>
                  </a:lnTo>
                  <a:lnTo>
                    <a:pt x="7336" y="3623"/>
                  </a:lnTo>
                  <a:lnTo>
                    <a:pt x="7427" y="3578"/>
                  </a:lnTo>
                  <a:lnTo>
                    <a:pt x="7450" y="3555"/>
                  </a:lnTo>
                  <a:lnTo>
                    <a:pt x="7540" y="3533"/>
                  </a:lnTo>
                  <a:lnTo>
                    <a:pt x="7676" y="3510"/>
                  </a:lnTo>
                  <a:lnTo>
                    <a:pt x="7789" y="3487"/>
                  </a:lnTo>
                  <a:lnTo>
                    <a:pt x="7857" y="3465"/>
                  </a:lnTo>
                  <a:lnTo>
                    <a:pt x="7948" y="3465"/>
                  </a:lnTo>
                  <a:lnTo>
                    <a:pt x="8016" y="3442"/>
                  </a:lnTo>
                  <a:lnTo>
                    <a:pt x="8084" y="3442"/>
                  </a:lnTo>
                  <a:lnTo>
                    <a:pt x="8220" y="3397"/>
                  </a:lnTo>
                  <a:lnTo>
                    <a:pt x="8265" y="3351"/>
                  </a:lnTo>
                  <a:lnTo>
                    <a:pt x="8310" y="3306"/>
                  </a:lnTo>
                  <a:lnTo>
                    <a:pt x="8355" y="3261"/>
                  </a:lnTo>
                  <a:lnTo>
                    <a:pt x="8582" y="3261"/>
                  </a:lnTo>
                  <a:lnTo>
                    <a:pt x="8672" y="3238"/>
                  </a:lnTo>
                  <a:lnTo>
                    <a:pt x="8718" y="3284"/>
                  </a:lnTo>
                  <a:lnTo>
                    <a:pt x="8740" y="3329"/>
                  </a:lnTo>
                  <a:lnTo>
                    <a:pt x="8808" y="3374"/>
                  </a:lnTo>
                  <a:lnTo>
                    <a:pt x="8854" y="3351"/>
                  </a:lnTo>
                  <a:lnTo>
                    <a:pt x="8899" y="3351"/>
                  </a:lnTo>
                  <a:lnTo>
                    <a:pt x="8967" y="3397"/>
                  </a:lnTo>
                  <a:lnTo>
                    <a:pt x="8989" y="3374"/>
                  </a:lnTo>
                  <a:lnTo>
                    <a:pt x="9012" y="3374"/>
                  </a:lnTo>
                  <a:lnTo>
                    <a:pt x="9035" y="3306"/>
                  </a:lnTo>
                  <a:lnTo>
                    <a:pt x="8989" y="3261"/>
                  </a:lnTo>
                  <a:lnTo>
                    <a:pt x="8921" y="3193"/>
                  </a:lnTo>
                  <a:lnTo>
                    <a:pt x="8876" y="3170"/>
                  </a:lnTo>
                  <a:lnTo>
                    <a:pt x="8854" y="3125"/>
                  </a:lnTo>
                  <a:lnTo>
                    <a:pt x="8808" y="3034"/>
                  </a:lnTo>
                  <a:lnTo>
                    <a:pt x="8763" y="3012"/>
                  </a:lnTo>
                  <a:lnTo>
                    <a:pt x="8740" y="2989"/>
                  </a:lnTo>
                  <a:lnTo>
                    <a:pt x="8695" y="2989"/>
                  </a:lnTo>
                  <a:lnTo>
                    <a:pt x="8672" y="3012"/>
                  </a:lnTo>
                  <a:lnTo>
                    <a:pt x="8582" y="3012"/>
                  </a:lnTo>
                  <a:lnTo>
                    <a:pt x="8446" y="2967"/>
                  </a:lnTo>
                  <a:lnTo>
                    <a:pt x="8423" y="2944"/>
                  </a:lnTo>
                  <a:lnTo>
                    <a:pt x="8514" y="2808"/>
                  </a:lnTo>
                  <a:lnTo>
                    <a:pt x="8672" y="2559"/>
                  </a:lnTo>
                  <a:lnTo>
                    <a:pt x="8763" y="2400"/>
                  </a:lnTo>
                  <a:lnTo>
                    <a:pt x="8876" y="2219"/>
                  </a:lnTo>
                  <a:lnTo>
                    <a:pt x="8944" y="2129"/>
                  </a:lnTo>
                  <a:lnTo>
                    <a:pt x="8944" y="2106"/>
                  </a:lnTo>
                  <a:lnTo>
                    <a:pt x="8921" y="2061"/>
                  </a:lnTo>
                  <a:lnTo>
                    <a:pt x="8876" y="2061"/>
                  </a:lnTo>
                  <a:lnTo>
                    <a:pt x="8808" y="2016"/>
                  </a:lnTo>
                  <a:lnTo>
                    <a:pt x="8763" y="1993"/>
                  </a:lnTo>
                  <a:lnTo>
                    <a:pt x="8718" y="1970"/>
                  </a:lnTo>
                  <a:lnTo>
                    <a:pt x="8672" y="1925"/>
                  </a:lnTo>
                  <a:lnTo>
                    <a:pt x="8582" y="1902"/>
                  </a:lnTo>
                  <a:lnTo>
                    <a:pt x="8537" y="1880"/>
                  </a:lnTo>
                  <a:lnTo>
                    <a:pt x="8491" y="1857"/>
                  </a:lnTo>
                  <a:lnTo>
                    <a:pt x="8446" y="1812"/>
                  </a:lnTo>
                  <a:lnTo>
                    <a:pt x="8265" y="1721"/>
                  </a:lnTo>
                  <a:lnTo>
                    <a:pt x="8242" y="1699"/>
                  </a:lnTo>
                  <a:lnTo>
                    <a:pt x="8174" y="1721"/>
                  </a:lnTo>
                  <a:lnTo>
                    <a:pt x="8106" y="1744"/>
                  </a:lnTo>
                  <a:lnTo>
                    <a:pt x="8061" y="1789"/>
                  </a:lnTo>
                  <a:lnTo>
                    <a:pt x="7970" y="1812"/>
                  </a:lnTo>
                  <a:lnTo>
                    <a:pt x="7903" y="1812"/>
                  </a:lnTo>
                  <a:lnTo>
                    <a:pt x="7857" y="1766"/>
                  </a:lnTo>
                  <a:lnTo>
                    <a:pt x="7812" y="1766"/>
                  </a:lnTo>
                  <a:lnTo>
                    <a:pt x="7767" y="1721"/>
                  </a:lnTo>
                  <a:lnTo>
                    <a:pt x="7676" y="1699"/>
                  </a:lnTo>
                  <a:lnTo>
                    <a:pt x="7608" y="1676"/>
                  </a:lnTo>
                  <a:lnTo>
                    <a:pt x="7563" y="1676"/>
                  </a:lnTo>
                  <a:lnTo>
                    <a:pt x="7518" y="1721"/>
                  </a:lnTo>
                  <a:lnTo>
                    <a:pt x="7472" y="1766"/>
                  </a:lnTo>
                  <a:lnTo>
                    <a:pt x="7427" y="1812"/>
                  </a:lnTo>
                  <a:lnTo>
                    <a:pt x="7359" y="1812"/>
                  </a:lnTo>
                  <a:lnTo>
                    <a:pt x="7314" y="1857"/>
                  </a:lnTo>
                  <a:lnTo>
                    <a:pt x="7246" y="1857"/>
                  </a:lnTo>
                  <a:lnTo>
                    <a:pt x="7178" y="1880"/>
                  </a:lnTo>
                  <a:lnTo>
                    <a:pt x="7087" y="1880"/>
                  </a:lnTo>
                  <a:lnTo>
                    <a:pt x="7019" y="1857"/>
                  </a:lnTo>
                  <a:lnTo>
                    <a:pt x="6952" y="1834"/>
                  </a:lnTo>
                  <a:lnTo>
                    <a:pt x="6906" y="1812"/>
                  </a:lnTo>
                  <a:lnTo>
                    <a:pt x="6884" y="1834"/>
                  </a:lnTo>
                  <a:lnTo>
                    <a:pt x="6838" y="1857"/>
                  </a:lnTo>
                  <a:lnTo>
                    <a:pt x="6657" y="1857"/>
                  </a:lnTo>
                  <a:lnTo>
                    <a:pt x="6635" y="1812"/>
                  </a:lnTo>
                  <a:lnTo>
                    <a:pt x="6567" y="1789"/>
                  </a:lnTo>
                  <a:lnTo>
                    <a:pt x="6499" y="1766"/>
                  </a:lnTo>
                  <a:lnTo>
                    <a:pt x="6476" y="1721"/>
                  </a:lnTo>
                  <a:lnTo>
                    <a:pt x="6499" y="1676"/>
                  </a:lnTo>
                  <a:lnTo>
                    <a:pt x="6521" y="1608"/>
                  </a:lnTo>
                  <a:lnTo>
                    <a:pt x="6499" y="1540"/>
                  </a:lnTo>
                  <a:lnTo>
                    <a:pt x="6476" y="1450"/>
                  </a:lnTo>
                  <a:lnTo>
                    <a:pt x="6453" y="1404"/>
                  </a:lnTo>
                  <a:lnTo>
                    <a:pt x="6431" y="1382"/>
                  </a:lnTo>
                  <a:lnTo>
                    <a:pt x="6408" y="1359"/>
                  </a:lnTo>
                  <a:lnTo>
                    <a:pt x="6340" y="1382"/>
                  </a:lnTo>
                  <a:lnTo>
                    <a:pt x="6272" y="1336"/>
                  </a:lnTo>
                  <a:lnTo>
                    <a:pt x="6227" y="1314"/>
                  </a:lnTo>
                  <a:lnTo>
                    <a:pt x="6204" y="1268"/>
                  </a:lnTo>
                  <a:lnTo>
                    <a:pt x="6227" y="1178"/>
                  </a:lnTo>
                  <a:lnTo>
                    <a:pt x="6204" y="1110"/>
                  </a:lnTo>
                  <a:lnTo>
                    <a:pt x="6159" y="1065"/>
                  </a:lnTo>
                  <a:lnTo>
                    <a:pt x="6136" y="997"/>
                  </a:lnTo>
                  <a:lnTo>
                    <a:pt x="6091" y="951"/>
                  </a:lnTo>
                  <a:lnTo>
                    <a:pt x="6023" y="929"/>
                  </a:lnTo>
                  <a:lnTo>
                    <a:pt x="5978" y="929"/>
                  </a:lnTo>
                  <a:lnTo>
                    <a:pt x="5933" y="906"/>
                  </a:lnTo>
                  <a:lnTo>
                    <a:pt x="5887" y="861"/>
                  </a:lnTo>
                  <a:lnTo>
                    <a:pt x="5842" y="838"/>
                  </a:lnTo>
                  <a:lnTo>
                    <a:pt x="5774" y="770"/>
                  </a:lnTo>
                  <a:lnTo>
                    <a:pt x="5684" y="748"/>
                  </a:lnTo>
                  <a:lnTo>
                    <a:pt x="5638" y="725"/>
                  </a:lnTo>
                  <a:lnTo>
                    <a:pt x="5593" y="702"/>
                  </a:lnTo>
                  <a:lnTo>
                    <a:pt x="5548" y="634"/>
                  </a:lnTo>
                  <a:lnTo>
                    <a:pt x="5570" y="612"/>
                  </a:lnTo>
                  <a:lnTo>
                    <a:pt x="5548" y="566"/>
                  </a:lnTo>
                  <a:lnTo>
                    <a:pt x="5525" y="521"/>
                  </a:lnTo>
                  <a:lnTo>
                    <a:pt x="5502" y="431"/>
                  </a:lnTo>
                  <a:lnTo>
                    <a:pt x="5457" y="385"/>
                  </a:lnTo>
                  <a:lnTo>
                    <a:pt x="5412" y="340"/>
                  </a:lnTo>
                  <a:lnTo>
                    <a:pt x="5389" y="317"/>
                  </a:lnTo>
                  <a:lnTo>
                    <a:pt x="5344" y="249"/>
                  </a:lnTo>
                  <a:lnTo>
                    <a:pt x="5276" y="227"/>
                  </a:lnTo>
                  <a:lnTo>
                    <a:pt x="5231" y="204"/>
                  </a:lnTo>
                  <a:lnTo>
                    <a:pt x="5208" y="159"/>
                  </a:lnTo>
                  <a:lnTo>
                    <a:pt x="5185" y="136"/>
                  </a:lnTo>
                  <a:lnTo>
                    <a:pt x="5163" y="136"/>
                  </a:lnTo>
                  <a:lnTo>
                    <a:pt x="5117" y="114"/>
                  </a:lnTo>
                  <a:lnTo>
                    <a:pt x="5072" y="114"/>
                  </a:lnTo>
                  <a:lnTo>
                    <a:pt x="5027" y="91"/>
                  </a:lnTo>
                  <a:lnTo>
                    <a:pt x="4982" y="68"/>
                  </a:lnTo>
                  <a:lnTo>
                    <a:pt x="491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589650" y="3951125"/>
              <a:ext cx="302300" cy="246825"/>
            </a:xfrm>
            <a:custGeom>
              <a:rect b="b" l="l" r="r" t="t"/>
              <a:pathLst>
                <a:path extrusionOk="0" h="9873" w="12092">
                  <a:moveTo>
                    <a:pt x="8944" y="0"/>
                  </a:moveTo>
                  <a:lnTo>
                    <a:pt x="8944" y="45"/>
                  </a:lnTo>
                  <a:lnTo>
                    <a:pt x="8967" y="113"/>
                  </a:lnTo>
                  <a:lnTo>
                    <a:pt x="9012" y="113"/>
                  </a:lnTo>
                  <a:lnTo>
                    <a:pt x="9080" y="91"/>
                  </a:lnTo>
                  <a:lnTo>
                    <a:pt x="9102" y="68"/>
                  </a:lnTo>
                  <a:lnTo>
                    <a:pt x="9102" y="45"/>
                  </a:lnTo>
                  <a:lnTo>
                    <a:pt x="9102" y="0"/>
                  </a:lnTo>
                  <a:close/>
                  <a:moveTo>
                    <a:pt x="9442" y="68"/>
                  </a:moveTo>
                  <a:lnTo>
                    <a:pt x="9442" y="91"/>
                  </a:lnTo>
                  <a:lnTo>
                    <a:pt x="9442" y="136"/>
                  </a:lnTo>
                  <a:lnTo>
                    <a:pt x="9487" y="113"/>
                  </a:lnTo>
                  <a:lnTo>
                    <a:pt x="9533" y="91"/>
                  </a:lnTo>
                  <a:lnTo>
                    <a:pt x="9510" y="68"/>
                  </a:lnTo>
                  <a:close/>
                  <a:moveTo>
                    <a:pt x="9080" y="430"/>
                  </a:moveTo>
                  <a:lnTo>
                    <a:pt x="9034" y="453"/>
                  </a:lnTo>
                  <a:lnTo>
                    <a:pt x="9034" y="476"/>
                  </a:lnTo>
                  <a:lnTo>
                    <a:pt x="9057" y="521"/>
                  </a:lnTo>
                  <a:lnTo>
                    <a:pt x="9080" y="498"/>
                  </a:lnTo>
                  <a:lnTo>
                    <a:pt x="9125" y="453"/>
                  </a:lnTo>
                  <a:lnTo>
                    <a:pt x="9080" y="430"/>
                  </a:lnTo>
                  <a:close/>
                  <a:moveTo>
                    <a:pt x="9918" y="725"/>
                  </a:moveTo>
                  <a:lnTo>
                    <a:pt x="9804" y="793"/>
                  </a:lnTo>
                  <a:lnTo>
                    <a:pt x="9827" y="838"/>
                  </a:lnTo>
                  <a:lnTo>
                    <a:pt x="9872" y="838"/>
                  </a:lnTo>
                  <a:lnTo>
                    <a:pt x="9918" y="815"/>
                  </a:lnTo>
                  <a:lnTo>
                    <a:pt x="10031" y="793"/>
                  </a:lnTo>
                  <a:lnTo>
                    <a:pt x="10076" y="770"/>
                  </a:lnTo>
                  <a:lnTo>
                    <a:pt x="10031" y="770"/>
                  </a:lnTo>
                  <a:lnTo>
                    <a:pt x="9918" y="725"/>
                  </a:lnTo>
                  <a:close/>
                  <a:moveTo>
                    <a:pt x="9827" y="906"/>
                  </a:moveTo>
                  <a:lnTo>
                    <a:pt x="9827" y="974"/>
                  </a:lnTo>
                  <a:lnTo>
                    <a:pt x="9895" y="906"/>
                  </a:lnTo>
                  <a:close/>
                  <a:moveTo>
                    <a:pt x="10189" y="1313"/>
                  </a:moveTo>
                  <a:lnTo>
                    <a:pt x="10189" y="1404"/>
                  </a:lnTo>
                  <a:lnTo>
                    <a:pt x="10212" y="1381"/>
                  </a:lnTo>
                  <a:lnTo>
                    <a:pt x="10235" y="1359"/>
                  </a:lnTo>
                  <a:lnTo>
                    <a:pt x="10235" y="1336"/>
                  </a:lnTo>
                  <a:lnTo>
                    <a:pt x="10212" y="1336"/>
                  </a:lnTo>
                  <a:lnTo>
                    <a:pt x="10189" y="1313"/>
                  </a:lnTo>
                  <a:close/>
                  <a:moveTo>
                    <a:pt x="5049" y="5638"/>
                  </a:moveTo>
                  <a:lnTo>
                    <a:pt x="5072" y="5661"/>
                  </a:lnTo>
                  <a:lnTo>
                    <a:pt x="5117" y="5706"/>
                  </a:lnTo>
                  <a:lnTo>
                    <a:pt x="5117" y="5751"/>
                  </a:lnTo>
                  <a:lnTo>
                    <a:pt x="5140" y="5706"/>
                  </a:lnTo>
                  <a:lnTo>
                    <a:pt x="5072" y="5638"/>
                  </a:lnTo>
                  <a:close/>
                  <a:moveTo>
                    <a:pt x="7178" y="5842"/>
                  </a:moveTo>
                  <a:lnTo>
                    <a:pt x="7155" y="5864"/>
                  </a:lnTo>
                  <a:lnTo>
                    <a:pt x="7133" y="5910"/>
                  </a:lnTo>
                  <a:lnTo>
                    <a:pt x="7155" y="5910"/>
                  </a:lnTo>
                  <a:lnTo>
                    <a:pt x="7178" y="5842"/>
                  </a:lnTo>
                  <a:close/>
                  <a:moveTo>
                    <a:pt x="4687" y="5887"/>
                  </a:moveTo>
                  <a:lnTo>
                    <a:pt x="4687" y="5932"/>
                  </a:lnTo>
                  <a:lnTo>
                    <a:pt x="4687" y="5978"/>
                  </a:lnTo>
                  <a:lnTo>
                    <a:pt x="4710" y="6000"/>
                  </a:lnTo>
                  <a:lnTo>
                    <a:pt x="4732" y="6046"/>
                  </a:lnTo>
                  <a:lnTo>
                    <a:pt x="4732" y="6068"/>
                  </a:lnTo>
                  <a:lnTo>
                    <a:pt x="4778" y="6114"/>
                  </a:lnTo>
                  <a:lnTo>
                    <a:pt x="4778" y="6114"/>
                  </a:lnTo>
                  <a:lnTo>
                    <a:pt x="4755" y="6068"/>
                  </a:lnTo>
                  <a:lnTo>
                    <a:pt x="4732" y="6023"/>
                  </a:lnTo>
                  <a:lnTo>
                    <a:pt x="4710" y="5955"/>
                  </a:lnTo>
                  <a:lnTo>
                    <a:pt x="4687" y="5887"/>
                  </a:lnTo>
                  <a:close/>
                  <a:moveTo>
                    <a:pt x="6204" y="6317"/>
                  </a:moveTo>
                  <a:lnTo>
                    <a:pt x="6272" y="6363"/>
                  </a:lnTo>
                  <a:lnTo>
                    <a:pt x="6317" y="6363"/>
                  </a:lnTo>
                  <a:lnTo>
                    <a:pt x="6272" y="6340"/>
                  </a:lnTo>
                  <a:lnTo>
                    <a:pt x="6227" y="6317"/>
                  </a:lnTo>
                  <a:close/>
                  <a:moveTo>
                    <a:pt x="6317" y="6340"/>
                  </a:moveTo>
                  <a:lnTo>
                    <a:pt x="6408" y="6363"/>
                  </a:lnTo>
                  <a:lnTo>
                    <a:pt x="6453" y="6385"/>
                  </a:lnTo>
                  <a:lnTo>
                    <a:pt x="6453" y="6385"/>
                  </a:lnTo>
                  <a:lnTo>
                    <a:pt x="6408" y="6340"/>
                  </a:lnTo>
                  <a:close/>
                  <a:moveTo>
                    <a:pt x="0" y="6295"/>
                  </a:moveTo>
                  <a:lnTo>
                    <a:pt x="0" y="6340"/>
                  </a:lnTo>
                  <a:lnTo>
                    <a:pt x="0" y="6363"/>
                  </a:lnTo>
                  <a:lnTo>
                    <a:pt x="23" y="6385"/>
                  </a:lnTo>
                  <a:lnTo>
                    <a:pt x="45" y="6363"/>
                  </a:lnTo>
                  <a:lnTo>
                    <a:pt x="68" y="6340"/>
                  </a:lnTo>
                  <a:lnTo>
                    <a:pt x="45" y="6317"/>
                  </a:lnTo>
                  <a:lnTo>
                    <a:pt x="0" y="6295"/>
                  </a:lnTo>
                  <a:close/>
                  <a:moveTo>
                    <a:pt x="45" y="6431"/>
                  </a:moveTo>
                  <a:lnTo>
                    <a:pt x="23" y="6453"/>
                  </a:lnTo>
                  <a:lnTo>
                    <a:pt x="23" y="6544"/>
                  </a:lnTo>
                  <a:lnTo>
                    <a:pt x="45" y="6566"/>
                  </a:lnTo>
                  <a:lnTo>
                    <a:pt x="91" y="6544"/>
                  </a:lnTo>
                  <a:lnTo>
                    <a:pt x="113" y="6544"/>
                  </a:lnTo>
                  <a:lnTo>
                    <a:pt x="91" y="6476"/>
                  </a:lnTo>
                  <a:lnTo>
                    <a:pt x="45" y="6431"/>
                  </a:lnTo>
                  <a:close/>
                  <a:moveTo>
                    <a:pt x="1268" y="7042"/>
                  </a:moveTo>
                  <a:lnTo>
                    <a:pt x="1268" y="7065"/>
                  </a:lnTo>
                  <a:lnTo>
                    <a:pt x="1268" y="7087"/>
                  </a:lnTo>
                  <a:lnTo>
                    <a:pt x="1291" y="7110"/>
                  </a:lnTo>
                  <a:lnTo>
                    <a:pt x="1313" y="7132"/>
                  </a:lnTo>
                  <a:lnTo>
                    <a:pt x="1359" y="7110"/>
                  </a:lnTo>
                  <a:lnTo>
                    <a:pt x="1381" y="7065"/>
                  </a:lnTo>
                  <a:lnTo>
                    <a:pt x="1359" y="7042"/>
                  </a:lnTo>
                  <a:close/>
                  <a:moveTo>
                    <a:pt x="8627" y="7200"/>
                  </a:moveTo>
                  <a:lnTo>
                    <a:pt x="8604" y="7223"/>
                  </a:lnTo>
                  <a:lnTo>
                    <a:pt x="8536" y="7246"/>
                  </a:lnTo>
                  <a:lnTo>
                    <a:pt x="8514" y="7268"/>
                  </a:lnTo>
                  <a:lnTo>
                    <a:pt x="8491" y="7314"/>
                  </a:lnTo>
                  <a:lnTo>
                    <a:pt x="8491" y="7314"/>
                  </a:lnTo>
                  <a:lnTo>
                    <a:pt x="8536" y="7268"/>
                  </a:lnTo>
                  <a:lnTo>
                    <a:pt x="8627" y="7223"/>
                  </a:lnTo>
                  <a:lnTo>
                    <a:pt x="8627" y="7200"/>
                  </a:lnTo>
                  <a:close/>
                  <a:moveTo>
                    <a:pt x="1585" y="7065"/>
                  </a:moveTo>
                  <a:lnTo>
                    <a:pt x="1517" y="7087"/>
                  </a:lnTo>
                  <a:lnTo>
                    <a:pt x="1494" y="7132"/>
                  </a:lnTo>
                  <a:lnTo>
                    <a:pt x="1494" y="7155"/>
                  </a:lnTo>
                  <a:lnTo>
                    <a:pt x="1540" y="7268"/>
                  </a:lnTo>
                  <a:lnTo>
                    <a:pt x="1721" y="7268"/>
                  </a:lnTo>
                  <a:lnTo>
                    <a:pt x="1766" y="7336"/>
                  </a:lnTo>
                  <a:lnTo>
                    <a:pt x="1789" y="7359"/>
                  </a:lnTo>
                  <a:lnTo>
                    <a:pt x="1857" y="7359"/>
                  </a:lnTo>
                  <a:lnTo>
                    <a:pt x="1879" y="7336"/>
                  </a:lnTo>
                  <a:lnTo>
                    <a:pt x="1857" y="7268"/>
                  </a:lnTo>
                  <a:lnTo>
                    <a:pt x="1744" y="7223"/>
                  </a:lnTo>
                  <a:lnTo>
                    <a:pt x="1744" y="7132"/>
                  </a:lnTo>
                  <a:lnTo>
                    <a:pt x="1698" y="7087"/>
                  </a:lnTo>
                  <a:lnTo>
                    <a:pt x="1585" y="7065"/>
                  </a:lnTo>
                  <a:close/>
                  <a:moveTo>
                    <a:pt x="8491" y="7314"/>
                  </a:moveTo>
                  <a:lnTo>
                    <a:pt x="8468" y="7336"/>
                  </a:lnTo>
                  <a:lnTo>
                    <a:pt x="8468" y="7381"/>
                  </a:lnTo>
                  <a:lnTo>
                    <a:pt x="8514" y="7381"/>
                  </a:lnTo>
                  <a:lnTo>
                    <a:pt x="8491" y="7359"/>
                  </a:lnTo>
                  <a:lnTo>
                    <a:pt x="8491" y="7314"/>
                  </a:lnTo>
                  <a:close/>
                  <a:moveTo>
                    <a:pt x="8378" y="7540"/>
                  </a:moveTo>
                  <a:lnTo>
                    <a:pt x="8378" y="7563"/>
                  </a:lnTo>
                  <a:lnTo>
                    <a:pt x="8423" y="7608"/>
                  </a:lnTo>
                  <a:lnTo>
                    <a:pt x="8468" y="7653"/>
                  </a:lnTo>
                  <a:lnTo>
                    <a:pt x="8491" y="7653"/>
                  </a:lnTo>
                  <a:lnTo>
                    <a:pt x="8491" y="7631"/>
                  </a:lnTo>
                  <a:lnTo>
                    <a:pt x="8423" y="7585"/>
                  </a:lnTo>
                  <a:lnTo>
                    <a:pt x="8400" y="7563"/>
                  </a:lnTo>
                  <a:lnTo>
                    <a:pt x="8378" y="7540"/>
                  </a:lnTo>
                  <a:close/>
                  <a:moveTo>
                    <a:pt x="11480" y="7698"/>
                  </a:moveTo>
                  <a:lnTo>
                    <a:pt x="11548" y="7789"/>
                  </a:lnTo>
                  <a:lnTo>
                    <a:pt x="11548" y="7766"/>
                  </a:lnTo>
                  <a:lnTo>
                    <a:pt x="11503" y="7698"/>
                  </a:lnTo>
                  <a:close/>
                  <a:moveTo>
                    <a:pt x="8514" y="7766"/>
                  </a:moveTo>
                  <a:lnTo>
                    <a:pt x="8536" y="7789"/>
                  </a:lnTo>
                  <a:lnTo>
                    <a:pt x="8582" y="7812"/>
                  </a:lnTo>
                  <a:lnTo>
                    <a:pt x="8604" y="7834"/>
                  </a:lnTo>
                  <a:lnTo>
                    <a:pt x="8604" y="7789"/>
                  </a:lnTo>
                  <a:lnTo>
                    <a:pt x="8514" y="7766"/>
                  </a:lnTo>
                  <a:close/>
                  <a:moveTo>
                    <a:pt x="11955" y="7857"/>
                  </a:moveTo>
                  <a:lnTo>
                    <a:pt x="11933" y="7880"/>
                  </a:lnTo>
                  <a:lnTo>
                    <a:pt x="11978" y="7880"/>
                  </a:lnTo>
                  <a:lnTo>
                    <a:pt x="11955" y="7857"/>
                  </a:lnTo>
                  <a:close/>
                  <a:moveTo>
                    <a:pt x="12023" y="7902"/>
                  </a:moveTo>
                  <a:lnTo>
                    <a:pt x="12046" y="7925"/>
                  </a:lnTo>
                  <a:lnTo>
                    <a:pt x="12069" y="7925"/>
                  </a:lnTo>
                  <a:lnTo>
                    <a:pt x="12023" y="7902"/>
                  </a:lnTo>
                  <a:close/>
                  <a:moveTo>
                    <a:pt x="12069" y="7925"/>
                  </a:moveTo>
                  <a:lnTo>
                    <a:pt x="12069" y="7948"/>
                  </a:lnTo>
                  <a:lnTo>
                    <a:pt x="12091" y="7925"/>
                  </a:lnTo>
                  <a:close/>
                  <a:moveTo>
                    <a:pt x="10302" y="9804"/>
                  </a:moveTo>
                  <a:lnTo>
                    <a:pt x="10280" y="9827"/>
                  </a:lnTo>
                  <a:lnTo>
                    <a:pt x="10302" y="9827"/>
                  </a:lnTo>
                  <a:lnTo>
                    <a:pt x="10325" y="9872"/>
                  </a:lnTo>
                  <a:lnTo>
                    <a:pt x="10325" y="9827"/>
                  </a:lnTo>
                  <a:lnTo>
                    <a:pt x="10302" y="980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6395775" y="3803925"/>
              <a:ext cx="299475" cy="204375"/>
            </a:xfrm>
            <a:custGeom>
              <a:rect b="b" l="l" r="r" t="t"/>
              <a:pathLst>
                <a:path extrusionOk="0" h="8175" w="11979">
                  <a:moveTo>
                    <a:pt x="6929" y="1"/>
                  </a:moveTo>
                  <a:lnTo>
                    <a:pt x="6884" y="46"/>
                  </a:lnTo>
                  <a:lnTo>
                    <a:pt x="6884" y="92"/>
                  </a:lnTo>
                  <a:lnTo>
                    <a:pt x="6997" y="159"/>
                  </a:lnTo>
                  <a:lnTo>
                    <a:pt x="7020" y="159"/>
                  </a:lnTo>
                  <a:lnTo>
                    <a:pt x="7065" y="182"/>
                  </a:lnTo>
                  <a:lnTo>
                    <a:pt x="7065" y="159"/>
                  </a:lnTo>
                  <a:lnTo>
                    <a:pt x="7042" y="46"/>
                  </a:lnTo>
                  <a:lnTo>
                    <a:pt x="6952" y="1"/>
                  </a:lnTo>
                  <a:close/>
                  <a:moveTo>
                    <a:pt x="4755" y="454"/>
                  </a:moveTo>
                  <a:lnTo>
                    <a:pt x="4688" y="476"/>
                  </a:lnTo>
                  <a:lnTo>
                    <a:pt x="4597" y="476"/>
                  </a:lnTo>
                  <a:lnTo>
                    <a:pt x="4552" y="522"/>
                  </a:lnTo>
                  <a:lnTo>
                    <a:pt x="4552" y="590"/>
                  </a:lnTo>
                  <a:lnTo>
                    <a:pt x="4506" y="612"/>
                  </a:lnTo>
                  <a:lnTo>
                    <a:pt x="4506" y="635"/>
                  </a:lnTo>
                  <a:lnTo>
                    <a:pt x="4506" y="680"/>
                  </a:lnTo>
                  <a:lnTo>
                    <a:pt x="4529" y="680"/>
                  </a:lnTo>
                  <a:lnTo>
                    <a:pt x="4574" y="635"/>
                  </a:lnTo>
                  <a:lnTo>
                    <a:pt x="4642" y="658"/>
                  </a:lnTo>
                  <a:lnTo>
                    <a:pt x="4665" y="612"/>
                  </a:lnTo>
                  <a:lnTo>
                    <a:pt x="4823" y="658"/>
                  </a:lnTo>
                  <a:lnTo>
                    <a:pt x="4914" y="658"/>
                  </a:lnTo>
                  <a:lnTo>
                    <a:pt x="4982" y="635"/>
                  </a:lnTo>
                  <a:lnTo>
                    <a:pt x="5027" y="658"/>
                  </a:lnTo>
                  <a:lnTo>
                    <a:pt x="5118" y="567"/>
                  </a:lnTo>
                  <a:lnTo>
                    <a:pt x="5186" y="567"/>
                  </a:lnTo>
                  <a:lnTo>
                    <a:pt x="5208" y="544"/>
                  </a:lnTo>
                  <a:lnTo>
                    <a:pt x="5231" y="522"/>
                  </a:lnTo>
                  <a:lnTo>
                    <a:pt x="5208" y="499"/>
                  </a:lnTo>
                  <a:lnTo>
                    <a:pt x="5208" y="522"/>
                  </a:lnTo>
                  <a:lnTo>
                    <a:pt x="5186" y="522"/>
                  </a:lnTo>
                  <a:lnTo>
                    <a:pt x="4914" y="476"/>
                  </a:lnTo>
                  <a:lnTo>
                    <a:pt x="4755" y="454"/>
                  </a:lnTo>
                  <a:close/>
                  <a:moveTo>
                    <a:pt x="5525" y="703"/>
                  </a:moveTo>
                  <a:lnTo>
                    <a:pt x="5503" y="748"/>
                  </a:lnTo>
                  <a:lnTo>
                    <a:pt x="5457" y="748"/>
                  </a:lnTo>
                  <a:lnTo>
                    <a:pt x="5480" y="771"/>
                  </a:lnTo>
                  <a:lnTo>
                    <a:pt x="5548" y="771"/>
                  </a:lnTo>
                  <a:lnTo>
                    <a:pt x="5571" y="725"/>
                  </a:lnTo>
                  <a:lnTo>
                    <a:pt x="5525" y="703"/>
                  </a:lnTo>
                  <a:close/>
                  <a:moveTo>
                    <a:pt x="7337" y="816"/>
                  </a:moveTo>
                  <a:lnTo>
                    <a:pt x="7224" y="884"/>
                  </a:lnTo>
                  <a:lnTo>
                    <a:pt x="7246" y="884"/>
                  </a:lnTo>
                  <a:lnTo>
                    <a:pt x="7291" y="907"/>
                  </a:lnTo>
                  <a:lnTo>
                    <a:pt x="7337" y="975"/>
                  </a:lnTo>
                  <a:lnTo>
                    <a:pt x="7382" y="1020"/>
                  </a:lnTo>
                  <a:lnTo>
                    <a:pt x="7450" y="1042"/>
                  </a:lnTo>
                  <a:lnTo>
                    <a:pt x="7608" y="1020"/>
                  </a:lnTo>
                  <a:lnTo>
                    <a:pt x="7608" y="997"/>
                  </a:lnTo>
                  <a:lnTo>
                    <a:pt x="7608" y="929"/>
                  </a:lnTo>
                  <a:lnTo>
                    <a:pt x="7608" y="907"/>
                  </a:lnTo>
                  <a:lnTo>
                    <a:pt x="7586" y="884"/>
                  </a:lnTo>
                  <a:lnTo>
                    <a:pt x="7427" y="816"/>
                  </a:lnTo>
                  <a:close/>
                  <a:moveTo>
                    <a:pt x="8809" y="1065"/>
                  </a:moveTo>
                  <a:lnTo>
                    <a:pt x="8786" y="1088"/>
                  </a:lnTo>
                  <a:lnTo>
                    <a:pt x="8786" y="1156"/>
                  </a:lnTo>
                  <a:lnTo>
                    <a:pt x="8809" y="1156"/>
                  </a:lnTo>
                  <a:lnTo>
                    <a:pt x="8854" y="1133"/>
                  </a:lnTo>
                  <a:lnTo>
                    <a:pt x="8854" y="1088"/>
                  </a:lnTo>
                  <a:lnTo>
                    <a:pt x="8809" y="1065"/>
                  </a:lnTo>
                  <a:close/>
                  <a:moveTo>
                    <a:pt x="8831" y="1178"/>
                  </a:moveTo>
                  <a:lnTo>
                    <a:pt x="8809" y="1201"/>
                  </a:lnTo>
                  <a:lnTo>
                    <a:pt x="8831" y="1201"/>
                  </a:lnTo>
                  <a:lnTo>
                    <a:pt x="8899" y="1292"/>
                  </a:lnTo>
                  <a:lnTo>
                    <a:pt x="8922" y="1292"/>
                  </a:lnTo>
                  <a:lnTo>
                    <a:pt x="8922" y="1246"/>
                  </a:lnTo>
                  <a:lnTo>
                    <a:pt x="8899" y="1224"/>
                  </a:lnTo>
                  <a:lnTo>
                    <a:pt x="8831" y="1178"/>
                  </a:lnTo>
                  <a:close/>
                  <a:moveTo>
                    <a:pt x="9307" y="1337"/>
                  </a:moveTo>
                  <a:lnTo>
                    <a:pt x="9284" y="1359"/>
                  </a:lnTo>
                  <a:lnTo>
                    <a:pt x="9307" y="1427"/>
                  </a:lnTo>
                  <a:lnTo>
                    <a:pt x="9352" y="1473"/>
                  </a:lnTo>
                  <a:lnTo>
                    <a:pt x="9375" y="1405"/>
                  </a:lnTo>
                  <a:lnTo>
                    <a:pt x="9352" y="1337"/>
                  </a:lnTo>
                  <a:close/>
                  <a:moveTo>
                    <a:pt x="10167" y="2107"/>
                  </a:moveTo>
                  <a:lnTo>
                    <a:pt x="10144" y="2129"/>
                  </a:lnTo>
                  <a:lnTo>
                    <a:pt x="10099" y="2152"/>
                  </a:lnTo>
                  <a:lnTo>
                    <a:pt x="10144" y="2175"/>
                  </a:lnTo>
                  <a:lnTo>
                    <a:pt x="10167" y="2152"/>
                  </a:lnTo>
                  <a:lnTo>
                    <a:pt x="10167" y="2107"/>
                  </a:lnTo>
                  <a:close/>
                  <a:moveTo>
                    <a:pt x="4054" y="2514"/>
                  </a:moveTo>
                  <a:lnTo>
                    <a:pt x="4008" y="2560"/>
                  </a:lnTo>
                  <a:lnTo>
                    <a:pt x="3986" y="2605"/>
                  </a:lnTo>
                  <a:lnTo>
                    <a:pt x="4008" y="2673"/>
                  </a:lnTo>
                  <a:lnTo>
                    <a:pt x="4031" y="2673"/>
                  </a:lnTo>
                  <a:lnTo>
                    <a:pt x="4099" y="2650"/>
                  </a:lnTo>
                  <a:lnTo>
                    <a:pt x="4122" y="2582"/>
                  </a:lnTo>
                  <a:lnTo>
                    <a:pt x="4099" y="2537"/>
                  </a:lnTo>
                  <a:lnTo>
                    <a:pt x="4076" y="2514"/>
                  </a:lnTo>
                  <a:close/>
                  <a:moveTo>
                    <a:pt x="7903" y="952"/>
                  </a:moveTo>
                  <a:lnTo>
                    <a:pt x="7925" y="1020"/>
                  </a:lnTo>
                  <a:lnTo>
                    <a:pt x="7903" y="1065"/>
                  </a:lnTo>
                  <a:lnTo>
                    <a:pt x="7858" y="1088"/>
                  </a:lnTo>
                  <a:lnTo>
                    <a:pt x="7925" y="1110"/>
                  </a:lnTo>
                  <a:lnTo>
                    <a:pt x="8016" y="1110"/>
                  </a:lnTo>
                  <a:lnTo>
                    <a:pt x="8107" y="1156"/>
                  </a:lnTo>
                  <a:lnTo>
                    <a:pt x="8378" y="1314"/>
                  </a:lnTo>
                  <a:lnTo>
                    <a:pt x="8424" y="1382"/>
                  </a:lnTo>
                  <a:lnTo>
                    <a:pt x="8514" y="1405"/>
                  </a:lnTo>
                  <a:lnTo>
                    <a:pt x="8673" y="1563"/>
                  </a:lnTo>
                  <a:lnTo>
                    <a:pt x="8741" y="1609"/>
                  </a:lnTo>
                  <a:lnTo>
                    <a:pt x="8831" y="1654"/>
                  </a:lnTo>
                  <a:lnTo>
                    <a:pt x="8854" y="1654"/>
                  </a:lnTo>
                  <a:lnTo>
                    <a:pt x="8944" y="1676"/>
                  </a:lnTo>
                  <a:lnTo>
                    <a:pt x="8990" y="1699"/>
                  </a:lnTo>
                  <a:lnTo>
                    <a:pt x="9058" y="1744"/>
                  </a:lnTo>
                  <a:lnTo>
                    <a:pt x="9126" y="1812"/>
                  </a:lnTo>
                  <a:lnTo>
                    <a:pt x="9329" y="2084"/>
                  </a:lnTo>
                  <a:lnTo>
                    <a:pt x="9375" y="2197"/>
                  </a:lnTo>
                  <a:lnTo>
                    <a:pt x="9397" y="2310"/>
                  </a:lnTo>
                  <a:lnTo>
                    <a:pt x="9397" y="2356"/>
                  </a:lnTo>
                  <a:lnTo>
                    <a:pt x="9375" y="2424"/>
                  </a:lnTo>
                  <a:lnTo>
                    <a:pt x="9375" y="2469"/>
                  </a:lnTo>
                  <a:lnTo>
                    <a:pt x="9420" y="2582"/>
                  </a:lnTo>
                  <a:lnTo>
                    <a:pt x="9465" y="2627"/>
                  </a:lnTo>
                  <a:lnTo>
                    <a:pt x="9510" y="2695"/>
                  </a:lnTo>
                  <a:lnTo>
                    <a:pt x="9556" y="2741"/>
                  </a:lnTo>
                  <a:lnTo>
                    <a:pt x="9601" y="2673"/>
                  </a:lnTo>
                  <a:lnTo>
                    <a:pt x="9646" y="2605"/>
                  </a:lnTo>
                  <a:lnTo>
                    <a:pt x="9669" y="2537"/>
                  </a:lnTo>
                  <a:lnTo>
                    <a:pt x="9669" y="2469"/>
                  </a:lnTo>
                  <a:lnTo>
                    <a:pt x="9737" y="2401"/>
                  </a:lnTo>
                  <a:lnTo>
                    <a:pt x="9737" y="2356"/>
                  </a:lnTo>
                  <a:lnTo>
                    <a:pt x="9737" y="2288"/>
                  </a:lnTo>
                  <a:lnTo>
                    <a:pt x="9646" y="2175"/>
                  </a:lnTo>
                  <a:lnTo>
                    <a:pt x="9148" y="1744"/>
                  </a:lnTo>
                  <a:lnTo>
                    <a:pt x="9103" y="1699"/>
                  </a:lnTo>
                  <a:lnTo>
                    <a:pt x="8990" y="1609"/>
                  </a:lnTo>
                  <a:lnTo>
                    <a:pt x="8899" y="1518"/>
                  </a:lnTo>
                  <a:lnTo>
                    <a:pt x="8876" y="1495"/>
                  </a:lnTo>
                  <a:lnTo>
                    <a:pt x="8695" y="1427"/>
                  </a:lnTo>
                  <a:lnTo>
                    <a:pt x="8605" y="1359"/>
                  </a:lnTo>
                  <a:lnTo>
                    <a:pt x="8514" y="1292"/>
                  </a:lnTo>
                  <a:lnTo>
                    <a:pt x="8424" y="1246"/>
                  </a:lnTo>
                  <a:lnTo>
                    <a:pt x="8288" y="1201"/>
                  </a:lnTo>
                  <a:lnTo>
                    <a:pt x="8220" y="1201"/>
                  </a:lnTo>
                  <a:lnTo>
                    <a:pt x="8197" y="1133"/>
                  </a:lnTo>
                  <a:lnTo>
                    <a:pt x="8039" y="1042"/>
                  </a:lnTo>
                  <a:lnTo>
                    <a:pt x="7903" y="952"/>
                  </a:lnTo>
                  <a:close/>
                  <a:moveTo>
                    <a:pt x="4982" y="3035"/>
                  </a:moveTo>
                  <a:lnTo>
                    <a:pt x="4891" y="3080"/>
                  </a:lnTo>
                  <a:lnTo>
                    <a:pt x="4869" y="3126"/>
                  </a:lnTo>
                  <a:lnTo>
                    <a:pt x="4891" y="3148"/>
                  </a:lnTo>
                  <a:lnTo>
                    <a:pt x="4959" y="3216"/>
                  </a:lnTo>
                  <a:lnTo>
                    <a:pt x="5005" y="3216"/>
                  </a:lnTo>
                  <a:lnTo>
                    <a:pt x="5050" y="3171"/>
                  </a:lnTo>
                  <a:lnTo>
                    <a:pt x="5027" y="3080"/>
                  </a:lnTo>
                  <a:lnTo>
                    <a:pt x="4982" y="3035"/>
                  </a:lnTo>
                  <a:close/>
                  <a:moveTo>
                    <a:pt x="10937" y="2877"/>
                  </a:moveTo>
                  <a:lnTo>
                    <a:pt x="10914" y="2899"/>
                  </a:lnTo>
                  <a:lnTo>
                    <a:pt x="10869" y="2967"/>
                  </a:lnTo>
                  <a:lnTo>
                    <a:pt x="10869" y="2990"/>
                  </a:lnTo>
                  <a:lnTo>
                    <a:pt x="10892" y="3058"/>
                  </a:lnTo>
                  <a:lnTo>
                    <a:pt x="10892" y="3126"/>
                  </a:lnTo>
                  <a:lnTo>
                    <a:pt x="10937" y="3216"/>
                  </a:lnTo>
                  <a:lnTo>
                    <a:pt x="10982" y="3171"/>
                  </a:lnTo>
                  <a:lnTo>
                    <a:pt x="11005" y="3058"/>
                  </a:lnTo>
                  <a:lnTo>
                    <a:pt x="10982" y="2990"/>
                  </a:lnTo>
                  <a:lnTo>
                    <a:pt x="10982" y="2922"/>
                  </a:lnTo>
                  <a:lnTo>
                    <a:pt x="10937" y="2877"/>
                  </a:lnTo>
                  <a:close/>
                  <a:moveTo>
                    <a:pt x="5503" y="3261"/>
                  </a:moveTo>
                  <a:lnTo>
                    <a:pt x="5503" y="3284"/>
                  </a:lnTo>
                  <a:lnTo>
                    <a:pt x="5503" y="3375"/>
                  </a:lnTo>
                  <a:lnTo>
                    <a:pt x="5571" y="3465"/>
                  </a:lnTo>
                  <a:lnTo>
                    <a:pt x="5639" y="3511"/>
                  </a:lnTo>
                  <a:lnTo>
                    <a:pt x="5661" y="3533"/>
                  </a:lnTo>
                  <a:lnTo>
                    <a:pt x="5684" y="3533"/>
                  </a:lnTo>
                  <a:lnTo>
                    <a:pt x="5706" y="3488"/>
                  </a:lnTo>
                  <a:lnTo>
                    <a:pt x="5729" y="3397"/>
                  </a:lnTo>
                  <a:lnTo>
                    <a:pt x="5706" y="3352"/>
                  </a:lnTo>
                  <a:lnTo>
                    <a:pt x="5548" y="3261"/>
                  </a:lnTo>
                  <a:close/>
                  <a:moveTo>
                    <a:pt x="8514" y="2243"/>
                  </a:moveTo>
                  <a:lnTo>
                    <a:pt x="8492" y="2288"/>
                  </a:lnTo>
                  <a:lnTo>
                    <a:pt x="8492" y="2310"/>
                  </a:lnTo>
                  <a:lnTo>
                    <a:pt x="8492" y="2356"/>
                  </a:lnTo>
                  <a:lnTo>
                    <a:pt x="8582" y="2582"/>
                  </a:lnTo>
                  <a:lnTo>
                    <a:pt x="8582" y="2695"/>
                  </a:lnTo>
                  <a:lnTo>
                    <a:pt x="8582" y="2786"/>
                  </a:lnTo>
                  <a:lnTo>
                    <a:pt x="8492" y="2831"/>
                  </a:lnTo>
                  <a:lnTo>
                    <a:pt x="8356" y="2831"/>
                  </a:lnTo>
                  <a:lnTo>
                    <a:pt x="8310" y="2854"/>
                  </a:lnTo>
                  <a:lnTo>
                    <a:pt x="8152" y="2967"/>
                  </a:lnTo>
                  <a:lnTo>
                    <a:pt x="8107" y="3035"/>
                  </a:lnTo>
                  <a:lnTo>
                    <a:pt x="8061" y="3126"/>
                  </a:lnTo>
                  <a:lnTo>
                    <a:pt x="8016" y="3216"/>
                  </a:lnTo>
                  <a:lnTo>
                    <a:pt x="7971" y="3239"/>
                  </a:lnTo>
                  <a:lnTo>
                    <a:pt x="7880" y="3239"/>
                  </a:lnTo>
                  <a:lnTo>
                    <a:pt x="7835" y="3284"/>
                  </a:lnTo>
                  <a:lnTo>
                    <a:pt x="7744" y="3284"/>
                  </a:lnTo>
                  <a:lnTo>
                    <a:pt x="7676" y="3239"/>
                  </a:lnTo>
                  <a:lnTo>
                    <a:pt x="7586" y="3239"/>
                  </a:lnTo>
                  <a:lnTo>
                    <a:pt x="7495" y="3307"/>
                  </a:lnTo>
                  <a:lnTo>
                    <a:pt x="7405" y="3284"/>
                  </a:lnTo>
                  <a:lnTo>
                    <a:pt x="7337" y="3216"/>
                  </a:lnTo>
                  <a:lnTo>
                    <a:pt x="7314" y="3126"/>
                  </a:lnTo>
                  <a:lnTo>
                    <a:pt x="7314" y="3012"/>
                  </a:lnTo>
                  <a:lnTo>
                    <a:pt x="7337" y="2990"/>
                  </a:lnTo>
                  <a:lnTo>
                    <a:pt x="7382" y="2922"/>
                  </a:lnTo>
                  <a:lnTo>
                    <a:pt x="7359" y="2899"/>
                  </a:lnTo>
                  <a:lnTo>
                    <a:pt x="7314" y="2877"/>
                  </a:lnTo>
                  <a:lnTo>
                    <a:pt x="7291" y="2899"/>
                  </a:lnTo>
                  <a:lnTo>
                    <a:pt x="7269" y="2990"/>
                  </a:lnTo>
                  <a:lnTo>
                    <a:pt x="7224" y="3239"/>
                  </a:lnTo>
                  <a:lnTo>
                    <a:pt x="7110" y="3284"/>
                  </a:lnTo>
                  <a:lnTo>
                    <a:pt x="6952" y="3284"/>
                  </a:lnTo>
                  <a:lnTo>
                    <a:pt x="6839" y="3329"/>
                  </a:lnTo>
                  <a:lnTo>
                    <a:pt x="6657" y="3329"/>
                  </a:lnTo>
                  <a:lnTo>
                    <a:pt x="6567" y="3284"/>
                  </a:lnTo>
                  <a:lnTo>
                    <a:pt x="6454" y="3261"/>
                  </a:lnTo>
                  <a:lnTo>
                    <a:pt x="6295" y="3284"/>
                  </a:lnTo>
                  <a:lnTo>
                    <a:pt x="6250" y="3261"/>
                  </a:lnTo>
                  <a:lnTo>
                    <a:pt x="6205" y="3261"/>
                  </a:lnTo>
                  <a:lnTo>
                    <a:pt x="6159" y="3284"/>
                  </a:lnTo>
                  <a:lnTo>
                    <a:pt x="6114" y="3284"/>
                  </a:lnTo>
                  <a:lnTo>
                    <a:pt x="6001" y="3239"/>
                  </a:lnTo>
                  <a:lnTo>
                    <a:pt x="5933" y="3307"/>
                  </a:lnTo>
                  <a:lnTo>
                    <a:pt x="5933" y="3397"/>
                  </a:lnTo>
                  <a:lnTo>
                    <a:pt x="5978" y="3488"/>
                  </a:lnTo>
                  <a:lnTo>
                    <a:pt x="6069" y="3511"/>
                  </a:lnTo>
                  <a:lnTo>
                    <a:pt x="6159" y="3533"/>
                  </a:lnTo>
                  <a:lnTo>
                    <a:pt x="6227" y="3556"/>
                  </a:lnTo>
                  <a:lnTo>
                    <a:pt x="6318" y="3601"/>
                  </a:lnTo>
                  <a:lnTo>
                    <a:pt x="6544" y="3760"/>
                  </a:lnTo>
                  <a:lnTo>
                    <a:pt x="6567" y="3760"/>
                  </a:lnTo>
                  <a:lnTo>
                    <a:pt x="6680" y="3737"/>
                  </a:lnTo>
                  <a:lnTo>
                    <a:pt x="6771" y="3737"/>
                  </a:lnTo>
                  <a:lnTo>
                    <a:pt x="6839" y="3760"/>
                  </a:lnTo>
                  <a:lnTo>
                    <a:pt x="6929" y="3873"/>
                  </a:lnTo>
                  <a:lnTo>
                    <a:pt x="6974" y="3895"/>
                  </a:lnTo>
                  <a:lnTo>
                    <a:pt x="7065" y="3918"/>
                  </a:lnTo>
                  <a:lnTo>
                    <a:pt x="7133" y="3895"/>
                  </a:lnTo>
                  <a:lnTo>
                    <a:pt x="7586" y="3895"/>
                  </a:lnTo>
                  <a:lnTo>
                    <a:pt x="7631" y="3873"/>
                  </a:lnTo>
                  <a:lnTo>
                    <a:pt x="7722" y="3828"/>
                  </a:lnTo>
                  <a:lnTo>
                    <a:pt x="7812" y="3782"/>
                  </a:lnTo>
                  <a:lnTo>
                    <a:pt x="7858" y="3760"/>
                  </a:lnTo>
                  <a:lnTo>
                    <a:pt x="7903" y="3714"/>
                  </a:lnTo>
                  <a:lnTo>
                    <a:pt x="7993" y="3692"/>
                  </a:lnTo>
                  <a:lnTo>
                    <a:pt x="8084" y="3692"/>
                  </a:lnTo>
                  <a:lnTo>
                    <a:pt x="8129" y="3669"/>
                  </a:lnTo>
                  <a:lnTo>
                    <a:pt x="8220" y="3601"/>
                  </a:lnTo>
                  <a:lnTo>
                    <a:pt x="8310" y="3533"/>
                  </a:lnTo>
                  <a:lnTo>
                    <a:pt x="8378" y="3465"/>
                  </a:lnTo>
                  <a:lnTo>
                    <a:pt x="8401" y="3443"/>
                  </a:lnTo>
                  <a:lnTo>
                    <a:pt x="8424" y="3397"/>
                  </a:lnTo>
                  <a:lnTo>
                    <a:pt x="8424" y="3352"/>
                  </a:lnTo>
                  <a:lnTo>
                    <a:pt x="8446" y="3307"/>
                  </a:lnTo>
                  <a:lnTo>
                    <a:pt x="8605" y="3307"/>
                  </a:lnTo>
                  <a:lnTo>
                    <a:pt x="8741" y="3329"/>
                  </a:lnTo>
                  <a:lnTo>
                    <a:pt x="8809" y="3284"/>
                  </a:lnTo>
                  <a:lnTo>
                    <a:pt x="8899" y="3239"/>
                  </a:lnTo>
                  <a:lnTo>
                    <a:pt x="8967" y="3148"/>
                  </a:lnTo>
                  <a:lnTo>
                    <a:pt x="8899" y="3080"/>
                  </a:lnTo>
                  <a:lnTo>
                    <a:pt x="8831" y="2990"/>
                  </a:lnTo>
                  <a:lnTo>
                    <a:pt x="8831" y="2944"/>
                  </a:lnTo>
                  <a:lnTo>
                    <a:pt x="8854" y="2877"/>
                  </a:lnTo>
                  <a:lnTo>
                    <a:pt x="8967" y="2877"/>
                  </a:lnTo>
                  <a:lnTo>
                    <a:pt x="9012" y="2854"/>
                  </a:lnTo>
                  <a:lnTo>
                    <a:pt x="9058" y="2831"/>
                  </a:lnTo>
                  <a:lnTo>
                    <a:pt x="9126" y="2741"/>
                  </a:lnTo>
                  <a:lnTo>
                    <a:pt x="9171" y="2673"/>
                  </a:lnTo>
                  <a:lnTo>
                    <a:pt x="9171" y="2582"/>
                  </a:lnTo>
                  <a:lnTo>
                    <a:pt x="9148" y="2537"/>
                  </a:lnTo>
                  <a:lnTo>
                    <a:pt x="9126" y="2469"/>
                  </a:lnTo>
                  <a:lnTo>
                    <a:pt x="9171" y="2356"/>
                  </a:lnTo>
                  <a:lnTo>
                    <a:pt x="9080" y="2333"/>
                  </a:lnTo>
                  <a:lnTo>
                    <a:pt x="8990" y="2310"/>
                  </a:lnTo>
                  <a:lnTo>
                    <a:pt x="8944" y="2243"/>
                  </a:lnTo>
                  <a:lnTo>
                    <a:pt x="8809" y="2333"/>
                  </a:lnTo>
                  <a:lnTo>
                    <a:pt x="8786" y="2310"/>
                  </a:lnTo>
                  <a:lnTo>
                    <a:pt x="8741" y="2288"/>
                  </a:lnTo>
                  <a:lnTo>
                    <a:pt x="8695" y="2265"/>
                  </a:lnTo>
                  <a:lnTo>
                    <a:pt x="8605" y="2243"/>
                  </a:lnTo>
                  <a:close/>
                  <a:moveTo>
                    <a:pt x="11005" y="3239"/>
                  </a:moveTo>
                  <a:lnTo>
                    <a:pt x="11028" y="3307"/>
                  </a:lnTo>
                  <a:lnTo>
                    <a:pt x="11005" y="3465"/>
                  </a:lnTo>
                  <a:lnTo>
                    <a:pt x="11005" y="3533"/>
                  </a:lnTo>
                  <a:lnTo>
                    <a:pt x="11028" y="3624"/>
                  </a:lnTo>
                  <a:lnTo>
                    <a:pt x="11050" y="3646"/>
                  </a:lnTo>
                  <a:lnTo>
                    <a:pt x="11118" y="3714"/>
                  </a:lnTo>
                  <a:lnTo>
                    <a:pt x="11186" y="3760"/>
                  </a:lnTo>
                  <a:lnTo>
                    <a:pt x="11231" y="3828"/>
                  </a:lnTo>
                  <a:lnTo>
                    <a:pt x="11254" y="3850"/>
                  </a:lnTo>
                  <a:lnTo>
                    <a:pt x="11390" y="3918"/>
                  </a:lnTo>
                  <a:lnTo>
                    <a:pt x="11412" y="3986"/>
                  </a:lnTo>
                  <a:lnTo>
                    <a:pt x="11390" y="4077"/>
                  </a:lnTo>
                  <a:lnTo>
                    <a:pt x="11435" y="4167"/>
                  </a:lnTo>
                  <a:lnTo>
                    <a:pt x="11503" y="4235"/>
                  </a:lnTo>
                  <a:lnTo>
                    <a:pt x="11571" y="4280"/>
                  </a:lnTo>
                  <a:lnTo>
                    <a:pt x="11639" y="4326"/>
                  </a:lnTo>
                  <a:lnTo>
                    <a:pt x="11707" y="4348"/>
                  </a:lnTo>
                  <a:lnTo>
                    <a:pt x="11797" y="4348"/>
                  </a:lnTo>
                  <a:lnTo>
                    <a:pt x="11843" y="4326"/>
                  </a:lnTo>
                  <a:lnTo>
                    <a:pt x="11865" y="4303"/>
                  </a:lnTo>
                  <a:lnTo>
                    <a:pt x="11933" y="4280"/>
                  </a:lnTo>
                  <a:lnTo>
                    <a:pt x="11956" y="4303"/>
                  </a:lnTo>
                  <a:lnTo>
                    <a:pt x="11979" y="4280"/>
                  </a:lnTo>
                  <a:lnTo>
                    <a:pt x="11979" y="4212"/>
                  </a:lnTo>
                  <a:lnTo>
                    <a:pt x="11956" y="4122"/>
                  </a:lnTo>
                  <a:lnTo>
                    <a:pt x="11933" y="4031"/>
                  </a:lnTo>
                  <a:lnTo>
                    <a:pt x="11888" y="3963"/>
                  </a:lnTo>
                  <a:lnTo>
                    <a:pt x="11820" y="3895"/>
                  </a:lnTo>
                  <a:lnTo>
                    <a:pt x="11729" y="3850"/>
                  </a:lnTo>
                  <a:lnTo>
                    <a:pt x="11684" y="3828"/>
                  </a:lnTo>
                  <a:lnTo>
                    <a:pt x="11639" y="3805"/>
                  </a:lnTo>
                  <a:lnTo>
                    <a:pt x="11594" y="3782"/>
                  </a:lnTo>
                  <a:lnTo>
                    <a:pt x="11526" y="3646"/>
                  </a:lnTo>
                  <a:lnTo>
                    <a:pt x="11480" y="3624"/>
                  </a:lnTo>
                  <a:lnTo>
                    <a:pt x="11412" y="3556"/>
                  </a:lnTo>
                  <a:lnTo>
                    <a:pt x="11390" y="3533"/>
                  </a:lnTo>
                  <a:lnTo>
                    <a:pt x="11367" y="3488"/>
                  </a:lnTo>
                  <a:lnTo>
                    <a:pt x="11299" y="3375"/>
                  </a:lnTo>
                  <a:lnTo>
                    <a:pt x="11231" y="3307"/>
                  </a:lnTo>
                  <a:lnTo>
                    <a:pt x="11118" y="3284"/>
                  </a:lnTo>
                  <a:lnTo>
                    <a:pt x="11073" y="3261"/>
                  </a:lnTo>
                  <a:lnTo>
                    <a:pt x="11050" y="3239"/>
                  </a:lnTo>
                  <a:close/>
                  <a:moveTo>
                    <a:pt x="1948" y="5548"/>
                  </a:moveTo>
                  <a:lnTo>
                    <a:pt x="1993" y="5594"/>
                  </a:lnTo>
                  <a:lnTo>
                    <a:pt x="2129" y="5639"/>
                  </a:lnTo>
                  <a:lnTo>
                    <a:pt x="2152" y="5639"/>
                  </a:lnTo>
                  <a:lnTo>
                    <a:pt x="2174" y="5616"/>
                  </a:lnTo>
                  <a:lnTo>
                    <a:pt x="2152" y="5571"/>
                  </a:lnTo>
                  <a:lnTo>
                    <a:pt x="2106" y="5571"/>
                  </a:lnTo>
                  <a:lnTo>
                    <a:pt x="1948" y="5548"/>
                  </a:lnTo>
                  <a:close/>
                  <a:moveTo>
                    <a:pt x="1857" y="5594"/>
                  </a:moveTo>
                  <a:lnTo>
                    <a:pt x="1903" y="5639"/>
                  </a:lnTo>
                  <a:lnTo>
                    <a:pt x="1948" y="5662"/>
                  </a:lnTo>
                  <a:lnTo>
                    <a:pt x="2061" y="5752"/>
                  </a:lnTo>
                  <a:lnTo>
                    <a:pt x="2174" y="5797"/>
                  </a:lnTo>
                  <a:lnTo>
                    <a:pt x="2152" y="5775"/>
                  </a:lnTo>
                  <a:lnTo>
                    <a:pt x="2038" y="5662"/>
                  </a:lnTo>
                  <a:lnTo>
                    <a:pt x="1925" y="5639"/>
                  </a:lnTo>
                  <a:lnTo>
                    <a:pt x="1857" y="5594"/>
                  </a:lnTo>
                  <a:close/>
                  <a:moveTo>
                    <a:pt x="8129" y="5594"/>
                  </a:moveTo>
                  <a:lnTo>
                    <a:pt x="8084" y="5616"/>
                  </a:lnTo>
                  <a:lnTo>
                    <a:pt x="8061" y="5684"/>
                  </a:lnTo>
                  <a:lnTo>
                    <a:pt x="8107" y="5707"/>
                  </a:lnTo>
                  <a:lnTo>
                    <a:pt x="8107" y="5730"/>
                  </a:lnTo>
                  <a:lnTo>
                    <a:pt x="8107" y="5775"/>
                  </a:lnTo>
                  <a:lnTo>
                    <a:pt x="8084" y="5843"/>
                  </a:lnTo>
                  <a:lnTo>
                    <a:pt x="8152" y="5911"/>
                  </a:lnTo>
                  <a:lnTo>
                    <a:pt x="8129" y="5843"/>
                  </a:lnTo>
                  <a:lnTo>
                    <a:pt x="8152" y="5707"/>
                  </a:lnTo>
                  <a:lnTo>
                    <a:pt x="8152" y="5684"/>
                  </a:lnTo>
                  <a:lnTo>
                    <a:pt x="8152" y="5594"/>
                  </a:lnTo>
                  <a:close/>
                  <a:moveTo>
                    <a:pt x="9307" y="6024"/>
                  </a:moveTo>
                  <a:lnTo>
                    <a:pt x="9261" y="6069"/>
                  </a:lnTo>
                  <a:lnTo>
                    <a:pt x="9352" y="6114"/>
                  </a:lnTo>
                  <a:lnTo>
                    <a:pt x="9397" y="6160"/>
                  </a:lnTo>
                  <a:lnTo>
                    <a:pt x="9420" y="6182"/>
                  </a:lnTo>
                  <a:lnTo>
                    <a:pt x="9443" y="6205"/>
                  </a:lnTo>
                  <a:lnTo>
                    <a:pt x="9533" y="6228"/>
                  </a:lnTo>
                  <a:lnTo>
                    <a:pt x="9601" y="6228"/>
                  </a:lnTo>
                  <a:lnTo>
                    <a:pt x="9601" y="6182"/>
                  </a:lnTo>
                  <a:lnTo>
                    <a:pt x="9624" y="6182"/>
                  </a:lnTo>
                  <a:lnTo>
                    <a:pt x="9624" y="6160"/>
                  </a:lnTo>
                  <a:lnTo>
                    <a:pt x="9624" y="6137"/>
                  </a:lnTo>
                  <a:lnTo>
                    <a:pt x="9601" y="6114"/>
                  </a:lnTo>
                  <a:lnTo>
                    <a:pt x="9556" y="6092"/>
                  </a:lnTo>
                  <a:lnTo>
                    <a:pt x="9510" y="6069"/>
                  </a:lnTo>
                  <a:lnTo>
                    <a:pt x="9488" y="6024"/>
                  </a:lnTo>
                  <a:lnTo>
                    <a:pt x="9397" y="6047"/>
                  </a:lnTo>
                  <a:lnTo>
                    <a:pt x="9352" y="6024"/>
                  </a:lnTo>
                  <a:close/>
                  <a:moveTo>
                    <a:pt x="7427" y="6228"/>
                  </a:moveTo>
                  <a:lnTo>
                    <a:pt x="7359" y="6273"/>
                  </a:lnTo>
                  <a:lnTo>
                    <a:pt x="7337" y="6341"/>
                  </a:lnTo>
                  <a:lnTo>
                    <a:pt x="7473" y="6454"/>
                  </a:lnTo>
                  <a:lnTo>
                    <a:pt x="7518" y="6477"/>
                  </a:lnTo>
                  <a:lnTo>
                    <a:pt x="7518" y="6454"/>
                  </a:lnTo>
                  <a:lnTo>
                    <a:pt x="7541" y="6364"/>
                  </a:lnTo>
                  <a:lnTo>
                    <a:pt x="7541" y="6341"/>
                  </a:lnTo>
                  <a:lnTo>
                    <a:pt x="7518" y="6273"/>
                  </a:lnTo>
                  <a:lnTo>
                    <a:pt x="7427" y="6228"/>
                  </a:lnTo>
                  <a:close/>
                  <a:moveTo>
                    <a:pt x="7608" y="6341"/>
                  </a:moveTo>
                  <a:lnTo>
                    <a:pt x="7586" y="6364"/>
                  </a:lnTo>
                  <a:lnTo>
                    <a:pt x="7608" y="6409"/>
                  </a:lnTo>
                  <a:lnTo>
                    <a:pt x="7654" y="6477"/>
                  </a:lnTo>
                  <a:lnTo>
                    <a:pt x="7654" y="6499"/>
                  </a:lnTo>
                  <a:lnTo>
                    <a:pt x="7608" y="6567"/>
                  </a:lnTo>
                  <a:lnTo>
                    <a:pt x="7722" y="6567"/>
                  </a:lnTo>
                  <a:lnTo>
                    <a:pt x="7790" y="6590"/>
                  </a:lnTo>
                  <a:lnTo>
                    <a:pt x="7925" y="6590"/>
                  </a:lnTo>
                  <a:lnTo>
                    <a:pt x="7925" y="6613"/>
                  </a:lnTo>
                  <a:lnTo>
                    <a:pt x="7971" y="6590"/>
                  </a:lnTo>
                  <a:lnTo>
                    <a:pt x="7971" y="6567"/>
                  </a:lnTo>
                  <a:lnTo>
                    <a:pt x="7948" y="6522"/>
                  </a:lnTo>
                  <a:lnTo>
                    <a:pt x="7948" y="6477"/>
                  </a:lnTo>
                  <a:lnTo>
                    <a:pt x="7880" y="6386"/>
                  </a:lnTo>
                  <a:lnTo>
                    <a:pt x="7858" y="6386"/>
                  </a:lnTo>
                  <a:lnTo>
                    <a:pt x="7790" y="6409"/>
                  </a:lnTo>
                  <a:lnTo>
                    <a:pt x="7676" y="6341"/>
                  </a:lnTo>
                  <a:close/>
                  <a:moveTo>
                    <a:pt x="7880" y="6613"/>
                  </a:moveTo>
                  <a:lnTo>
                    <a:pt x="7880" y="6681"/>
                  </a:lnTo>
                  <a:lnTo>
                    <a:pt x="7948" y="6748"/>
                  </a:lnTo>
                  <a:lnTo>
                    <a:pt x="7971" y="6839"/>
                  </a:lnTo>
                  <a:lnTo>
                    <a:pt x="8016" y="6862"/>
                  </a:lnTo>
                  <a:lnTo>
                    <a:pt x="8016" y="6930"/>
                  </a:lnTo>
                  <a:lnTo>
                    <a:pt x="8197" y="6975"/>
                  </a:lnTo>
                  <a:lnTo>
                    <a:pt x="8242" y="7020"/>
                  </a:lnTo>
                  <a:lnTo>
                    <a:pt x="8288" y="6816"/>
                  </a:lnTo>
                  <a:lnTo>
                    <a:pt x="8242" y="6794"/>
                  </a:lnTo>
                  <a:lnTo>
                    <a:pt x="8197" y="6816"/>
                  </a:lnTo>
                  <a:lnTo>
                    <a:pt x="8152" y="6884"/>
                  </a:lnTo>
                  <a:lnTo>
                    <a:pt x="8107" y="6884"/>
                  </a:lnTo>
                  <a:lnTo>
                    <a:pt x="8084" y="6839"/>
                  </a:lnTo>
                  <a:lnTo>
                    <a:pt x="8084" y="6816"/>
                  </a:lnTo>
                  <a:lnTo>
                    <a:pt x="7948" y="6703"/>
                  </a:lnTo>
                  <a:lnTo>
                    <a:pt x="7903" y="6635"/>
                  </a:lnTo>
                  <a:lnTo>
                    <a:pt x="7880" y="6613"/>
                  </a:lnTo>
                  <a:close/>
                  <a:moveTo>
                    <a:pt x="91" y="975"/>
                  </a:moveTo>
                  <a:lnTo>
                    <a:pt x="91" y="997"/>
                  </a:lnTo>
                  <a:lnTo>
                    <a:pt x="91" y="1042"/>
                  </a:lnTo>
                  <a:lnTo>
                    <a:pt x="91" y="1133"/>
                  </a:lnTo>
                  <a:lnTo>
                    <a:pt x="91" y="1292"/>
                  </a:lnTo>
                  <a:lnTo>
                    <a:pt x="91" y="1450"/>
                  </a:lnTo>
                  <a:lnTo>
                    <a:pt x="91" y="1609"/>
                  </a:lnTo>
                  <a:lnTo>
                    <a:pt x="91" y="1790"/>
                  </a:lnTo>
                  <a:lnTo>
                    <a:pt x="91" y="1948"/>
                  </a:lnTo>
                  <a:lnTo>
                    <a:pt x="91" y="2107"/>
                  </a:lnTo>
                  <a:lnTo>
                    <a:pt x="91" y="2265"/>
                  </a:lnTo>
                  <a:lnTo>
                    <a:pt x="91" y="2424"/>
                  </a:lnTo>
                  <a:lnTo>
                    <a:pt x="91" y="2582"/>
                  </a:lnTo>
                  <a:lnTo>
                    <a:pt x="91" y="2741"/>
                  </a:lnTo>
                  <a:lnTo>
                    <a:pt x="91" y="2899"/>
                  </a:lnTo>
                  <a:lnTo>
                    <a:pt x="91" y="3058"/>
                  </a:lnTo>
                  <a:lnTo>
                    <a:pt x="91" y="3239"/>
                  </a:lnTo>
                  <a:lnTo>
                    <a:pt x="91" y="3397"/>
                  </a:lnTo>
                  <a:lnTo>
                    <a:pt x="91" y="3556"/>
                  </a:lnTo>
                  <a:lnTo>
                    <a:pt x="91" y="3714"/>
                  </a:lnTo>
                  <a:lnTo>
                    <a:pt x="91" y="3873"/>
                  </a:lnTo>
                  <a:lnTo>
                    <a:pt x="91" y="3941"/>
                  </a:lnTo>
                  <a:lnTo>
                    <a:pt x="68" y="4031"/>
                  </a:lnTo>
                  <a:lnTo>
                    <a:pt x="1" y="4145"/>
                  </a:lnTo>
                  <a:lnTo>
                    <a:pt x="1" y="4258"/>
                  </a:lnTo>
                  <a:lnTo>
                    <a:pt x="46" y="4326"/>
                  </a:lnTo>
                  <a:lnTo>
                    <a:pt x="91" y="4394"/>
                  </a:lnTo>
                  <a:lnTo>
                    <a:pt x="91" y="4529"/>
                  </a:lnTo>
                  <a:lnTo>
                    <a:pt x="91" y="4688"/>
                  </a:lnTo>
                  <a:lnTo>
                    <a:pt x="91" y="4846"/>
                  </a:lnTo>
                  <a:lnTo>
                    <a:pt x="91" y="5005"/>
                  </a:lnTo>
                  <a:lnTo>
                    <a:pt x="91" y="5163"/>
                  </a:lnTo>
                  <a:lnTo>
                    <a:pt x="91" y="5322"/>
                  </a:lnTo>
                  <a:lnTo>
                    <a:pt x="91" y="5480"/>
                  </a:lnTo>
                  <a:lnTo>
                    <a:pt x="91" y="5662"/>
                  </a:lnTo>
                  <a:lnTo>
                    <a:pt x="91" y="5820"/>
                  </a:lnTo>
                  <a:lnTo>
                    <a:pt x="91" y="5979"/>
                  </a:lnTo>
                  <a:lnTo>
                    <a:pt x="91" y="6137"/>
                  </a:lnTo>
                  <a:lnTo>
                    <a:pt x="91" y="6160"/>
                  </a:lnTo>
                  <a:lnTo>
                    <a:pt x="204" y="6228"/>
                  </a:lnTo>
                  <a:lnTo>
                    <a:pt x="272" y="6228"/>
                  </a:lnTo>
                  <a:lnTo>
                    <a:pt x="340" y="6182"/>
                  </a:lnTo>
                  <a:lnTo>
                    <a:pt x="431" y="6182"/>
                  </a:lnTo>
                  <a:lnTo>
                    <a:pt x="521" y="6205"/>
                  </a:lnTo>
                  <a:lnTo>
                    <a:pt x="589" y="6228"/>
                  </a:lnTo>
                  <a:lnTo>
                    <a:pt x="680" y="6228"/>
                  </a:lnTo>
                  <a:lnTo>
                    <a:pt x="884" y="6205"/>
                  </a:lnTo>
                  <a:lnTo>
                    <a:pt x="1087" y="6182"/>
                  </a:lnTo>
                  <a:lnTo>
                    <a:pt x="1133" y="6205"/>
                  </a:lnTo>
                  <a:lnTo>
                    <a:pt x="1223" y="6228"/>
                  </a:lnTo>
                  <a:lnTo>
                    <a:pt x="1246" y="6250"/>
                  </a:lnTo>
                  <a:lnTo>
                    <a:pt x="1314" y="6296"/>
                  </a:lnTo>
                  <a:lnTo>
                    <a:pt x="1404" y="6318"/>
                  </a:lnTo>
                  <a:lnTo>
                    <a:pt x="1586" y="6228"/>
                  </a:lnTo>
                  <a:lnTo>
                    <a:pt x="1767" y="6137"/>
                  </a:lnTo>
                  <a:lnTo>
                    <a:pt x="1880" y="6092"/>
                  </a:lnTo>
                  <a:lnTo>
                    <a:pt x="1993" y="6024"/>
                  </a:lnTo>
                  <a:lnTo>
                    <a:pt x="1993" y="5979"/>
                  </a:lnTo>
                  <a:lnTo>
                    <a:pt x="2016" y="5888"/>
                  </a:lnTo>
                  <a:lnTo>
                    <a:pt x="1993" y="5865"/>
                  </a:lnTo>
                  <a:lnTo>
                    <a:pt x="1948" y="5775"/>
                  </a:lnTo>
                  <a:lnTo>
                    <a:pt x="1880" y="5707"/>
                  </a:lnTo>
                  <a:lnTo>
                    <a:pt x="1789" y="5639"/>
                  </a:lnTo>
                  <a:lnTo>
                    <a:pt x="1744" y="5616"/>
                  </a:lnTo>
                  <a:lnTo>
                    <a:pt x="1699" y="5616"/>
                  </a:lnTo>
                  <a:lnTo>
                    <a:pt x="1540" y="5526"/>
                  </a:lnTo>
                  <a:lnTo>
                    <a:pt x="1359" y="5526"/>
                  </a:lnTo>
                  <a:lnTo>
                    <a:pt x="1269" y="5548"/>
                  </a:lnTo>
                  <a:lnTo>
                    <a:pt x="1201" y="5503"/>
                  </a:lnTo>
                  <a:lnTo>
                    <a:pt x="1178" y="5458"/>
                  </a:lnTo>
                  <a:lnTo>
                    <a:pt x="1155" y="5413"/>
                  </a:lnTo>
                  <a:lnTo>
                    <a:pt x="1065" y="5413"/>
                  </a:lnTo>
                  <a:lnTo>
                    <a:pt x="1110" y="5390"/>
                  </a:lnTo>
                  <a:lnTo>
                    <a:pt x="1178" y="5390"/>
                  </a:lnTo>
                  <a:lnTo>
                    <a:pt x="1201" y="5413"/>
                  </a:lnTo>
                  <a:lnTo>
                    <a:pt x="1223" y="5458"/>
                  </a:lnTo>
                  <a:lnTo>
                    <a:pt x="1246" y="5503"/>
                  </a:lnTo>
                  <a:lnTo>
                    <a:pt x="1314" y="5503"/>
                  </a:lnTo>
                  <a:lnTo>
                    <a:pt x="1382" y="5480"/>
                  </a:lnTo>
                  <a:lnTo>
                    <a:pt x="1540" y="5480"/>
                  </a:lnTo>
                  <a:lnTo>
                    <a:pt x="1608" y="5503"/>
                  </a:lnTo>
                  <a:lnTo>
                    <a:pt x="1767" y="5503"/>
                  </a:lnTo>
                  <a:lnTo>
                    <a:pt x="1925" y="5458"/>
                  </a:lnTo>
                  <a:lnTo>
                    <a:pt x="2061" y="5458"/>
                  </a:lnTo>
                  <a:lnTo>
                    <a:pt x="2174" y="5413"/>
                  </a:lnTo>
                  <a:lnTo>
                    <a:pt x="2152" y="5345"/>
                  </a:lnTo>
                  <a:lnTo>
                    <a:pt x="2129" y="5277"/>
                  </a:lnTo>
                  <a:lnTo>
                    <a:pt x="2106" y="5254"/>
                  </a:lnTo>
                  <a:lnTo>
                    <a:pt x="2220" y="5254"/>
                  </a:lnTo>
                  <a:lnTo>
                    <a:pt x="2310" y="5277"/>
                  </a:lnTo>
                  <a:lnTo>
                    <a:pt x="2401" y="5277"/>
                  </a:lnTo>
                  <a:lnTo>
                    <a:pt x="2355" y="5209"/>
                  </a:lnTo>
                  <a:lnTo>
                    <a:pt x="2446" y="5209"/>
                  </a:lnTo>
                  <a:lnTo>
                    <a:pt x="2287" y="4892"/>
                  </a:lnTo>
                  <a:lnTo>
                    <a:pt x="2265" y="4869"/>
                  </a:lnTo>
                  <a:lnTo>
                    <a:pt x="2310" y="4892"/>
                  </a:lnTo>
                  <a:lnTo>
                    <a:pt x="2355" y="4960"/>
                  </a:lnTo>
                  <a:lnTo>
                    <a:pt x="2401" y="5005"/>
                  </a:lnTo>
                  <a:lnTo>
                    <a:pt x="2469" y="5028"/>
                  </a:lnTo>
                  <a:lnTo>
                    <a:pt x="2604" y="5073"/>
                  </a:lnTo>
                  <a:lnTo>
                    <a:pt x="2672" y="5073"/>
                  </a:lnTo>
                  <a:lnTo>
                    <a:pt x="2695" y="5028"/>
                  </a:lnTo>
                  <a:lnTo>
                    <a:pt x="2740" y="5005"/>
                  </a:lnTo>
                  <a:lnTo>
                    <a:pt x="2763" y="4982"/>
                  </a:lnTo>
                  <a:lnTo>
                    <a:pt x="2808" y="5005"/>
                  </a:lnTo>
                  <a:lnTo>
                    <a:pt x="2831" y="5005"/>
                  </a:lnTo>
                  <a:lnTo>
                    <a:pt x="2854" y="4937"/>
                  </a:lnTo>
                  <a:lnTo>
                    <a:pt x="2899" y="4914"/>
                  </a:lnTo>
                  <a:lnTo>
                    <a:pt x="2967" y="4937"/>
                  </a:lnTo>
                  <a:lnTo>
                    <a:pt x="3035" y="4960"/>
                  </a:lnTo>
                  <a:lnTo>
                    <a:pt x="3103" y="4982"/>
                  </a:lnTo>
                  <a:lnTo>
                    <a:pt x="3171" y="4960"/>
                  </a:lnTo>
                  <a:lnTo>
                    <a:pt x="3193" y="5050"/>
                  </a:lnTo>
                  <a:lnTo>
                    <a:pt x="3216" y="5073"/>
                  </a:lnTo>
                  <a:lnTo>
                    <a:pt x="3261" y="5096"/>
                  </a:lnTo>
                  <a:lnTo>
                    <a:pt x="3352" y="5118"/>
                  </a:lnTo>
                  <a:lnTo>
                    <a:pt x="3442" y="5141"/>
                  </a:lnTo>
                  <a:lnTo>
                    <a:pt x="3510" y="5141"/>
                  </a:lnTo>
                  <a:lnTo>
                    <a:pt x="3646" y="5209"/>
                  </a:lnTo>
                  <a:lnTo>
                    <a:pt x="3872" y="5209"/>
                  </a:lnTo>
                  <a:lnTo>
                    <a:pt x="3895" y="5231"/>
                  </a:lnTo>
                  <a:lnTo>
                    <a:pt x="3918" y="5254"/>
                  </a:lnTo>
                  <a:lnTo>
                    <a:pt x="4099" y="5322"/>
                  </a:lnTo>
                  <a:lnTo>
                    <a:pt x="4144" y="5345"/>
                  </a:lnTo>
                  <a:lnTo>
                    <a:pt x="4167" y="5390"/>
                  </a:lnTo>
                  <a:lnTo>
                    <a:pt x="4189" y="5435"/>
                  </a:lnTo>
                  <a:lnTo>
                    <a:pt x="4212" y="5458"/>
                  </a:lnTo>
                  <a:lnTo>
                    <a:pt x="4280" y="5526"/>
                  </a:lnTo>
                  <a:lnTo>
                    <a:pt x="4303" y="5616"/>
                  </a:lnTo>
                  <a:lnTo>
                    <a:pt x="4439" y="5775"/>
                  </a:lnTo>
                  <a:lnTo>
                    <a:pt x="4484" y="5865"/>
                  </a:lnTo>
                  <a:lnTo>
                    <a:pt x="4574" y="6024"/>
                  </a:lnTo>
                  <a:lnTo>
                    <a:pt x="4620" y="6069"/>
                  </a:lnTo>
                  <a:lnTo>
                    <a:pt x="4755" y="6114"/>
                  </a:lnTo>
                  <a:lnTo>
                    <a:pt x="4801" y="6137"/>
                  </a:lnTo>
                  <a:lnTo>
                    <a:pt x="4846" y="6092"/>
                  </a:lnTo>
                  <a:lnTo>
                    <a:pt x="4846" y="6092"/>
                  </a:lnTo>
                  <a:lnTo>
                    <a:pt x="4823" y="6182"/>
                  </a:lnTo>
                  <a:lnTo>
                    <a:pt x="4801" y="6250"/>
                  </a:lnTo>
                  <a:lnTo>
                    <a:pt x="4891" y="6364"/>
                  </a:lnTo>
                  <a:lnTo>
                    <a:pt x="4914" y="6386"/>
                  </a:lnTo>
                  <a:lnTo>
                    <a:pt x="5118" y="6522"/>
                  </a:lnTo>
                  <a:lnTo>
                    <a:pt x="5186" y="6590"/>
                  </a:lnTo>
                  <a:lnTo>
                    <a:pt x="5276" y="6681"/>
                  </a:lnTo>
                  <a:lnTo>
                    <a:pt x="5322" y="6794"/>
                  </a:lnTo>
                  <a:lnTo>
                    <a:pt x="5367" y="6816"/>
                  </a:lnTo>
                  <a:lnTo>
                    <a:pt x="5412" y="6862"/>
                  </a:lnTo>
                  <a:lnTo>
                    <a:pt x="5480" y="6907"/>
                  </a:lnTo>
                  <a:lnTo>
                    <a:pt x="5571" y="6930"/>
                  </a:lnTo>
                  <a:lnTo>
                    <a:pt x="5706" y="6952"/>
                  </a:lnTo>
                  <a:lnTo>
                    <a:pt x="5888" y="6952"/>
                  </a:lnTo>
                  <a:lnTo>
                    <a:pt x="5978" y="6997"/>
                  </a:lnTo>
                  <a:lnTo>
                    <a:pt x="6137" y="6997"/>
                  </a:lnTo>
                  <a:lnTo>
                    <a:pt x="6182" y="6975"/>
                  </a:lnTo>
                  <a:lnTo>
                    <a:pt x="6227" y="6997"/>
                  </a:lnTo>
                  <a:lnTo>
                    <a:pt x="6340" y="7043"/>
                  </a:lnTo>
                  <a:lnTo>
                    <a:pt x="6408" y="7065"/>
                  </a:lnTo>
                  <a:lnTo>
                    <a:pt x="6748" y="7088"/>
                  </a:lnTo>
                  <a:lnTo>
                    <a:pt x="6884" y="7133"/>
                  </a:lnTo>
                  <a:lnTo>
                    <a:pt x="7065" y="7133"/>
                  </a:lnTo>
                  <a:lnTo>
                    <a:pt x="7133" y="7179"/>
                  </a:lnTo>
                  <a:lnTo>
                    <a:pt x="7224" y="7247"/>
                  </a:lnTo>
                  <a:lnTo>
                    <a:pt x="7246" y="7269"/>
                  </a:lnTo>
                  <a:lnTo>
                    <a:pt x="7269" y="7314"/>
                  </a:lnTo>
                  <a:lnTo>
                    <a:pt x="7359" y="7360"/>
                  </a:lnTo>
                  <a:lnTo>
                    <a:pt x="7518" y="7382"/>
                  </a:lnTo>
                  <a:lnTo>
                    <a:pt x="7586" y="7382"/>
                  </a:lnTo>
                  <a:lnTo>
                    <a:pt x="7631" y="7360"/>
                  </a:lnTo>
                  <a:lnTo>
                    <a:pt x="7744" y="7292"/>
                  </a:lnTo>
                  <a:lnTo>
                    <a:pt x="7767" y="7269"/>
                  </a:lnTo>
                  <a:lnTo>
                    <a:pt x="7744" y="7247"/>
                  </a:lnTo>
                  <a:lnTo>
                    <a:pt x="7654" y="7201"/>
                  </a:lnTo>
                  <a:lnTo>
                    <a:pt x="7586" y="7133"/>
                  </a:lnTo>
                  <a:lnTo>
                    <a:pt x="7608" y="7111"/>
                  </a:lnTo>
                  <a:lnTo>
                    <a:pt x="7767" y="7133"/>
                  </a:lnTo>
                  <a:lnTo>
                    <a:pt x="7812" y="7111"/>
                  </a:lnTo>
                  <a:lnTo>
                    <a:pt x="7925" y="7043"/>
                  </a:lnTo>
                  <a:lnTo>
                    <a:pt x="7925" y="7043"/>
                  </a:lnTo>
                  <a:lnTo>
                    <a:pt x="7790" y="7065"/>
                  </a:lnTo>
                  <a:lnTo>
                    <a:pt x="7676" y="7020"/>
                  </a:lnTo>
                  <a:lnTo>
                    <a:pt x="7541" y="6997"/>
                  </a:lnTo>
                  <a:lnTo>
                    <a:pt x="7473" y="6997"/>
                  </a:lnTo>
                  <a:lnTo>
                    <a:pt x="7427" y="6952"/>
                  </a:lnTo>
                  <a:lnTo>
                    <a:pt x="7314" y="6930"/>
                  </a:lnTo>
                  <a:lnTo>
                    <a:pt x="7224" y="6907"/>
                  </a:lnTo>
                  <a:lnTo>
                    <a:pt x="7201" y="6884"/>
                  </a:lnTo>
                  <a:lnTo>
                    <a:pt x="7156" y="6862"/>
                  </a:lnTo>
                  <a:lnTo>
                    <a:pt x="7110" y="6794"/>
                  </a:lnTo>
                  <a:lnTo>
                    <a:pt x="7065" y="6748"/>
                  </a:lnTo>
                  <a:lnTo>
                    <a:pt x="7065" y="6703"/>
                  </a:lnTo>
                  <a:lnTo>
                    <a:pt x="7156" y="6681"/>
                  </a:lnTo>
                  <a:lnTo>
                    <a:pt x="7201" y="6658"/>
                  </a:lnTo>
                  <a:lnTo>
                    <a:pt x="7246" y="6635"/>
                  </a:lnTo>
                  <a:lnTo>
                    <a:pt x="7269" y="6613"/>
                  </a:lnTo>
                  <a:lnTo>
                    <a:pt x="7224" y="6590"/>
                  </a:lnTo>
                  <a:lnTo>
                    <a:pt x="7156" y="6567"/>
                  </a:lnTo>
                  <a:lnTo>
                    <a:pt x="7065" y="6545"/>
                  </a:lnTo>
                  <a:lnTo>
                    <a:pt x="6839" y="6522"/>
                  </a:lnTo>
                  <a:lnTo>
                    <a:pt x="6793" y="6499"/>
                  </a:lnTo>
                  <a:lnTo>
                    <a:pt x="6657" y="6454"/>
                  </a:lnTo>
                  <a:lnTo>
                    <a:pt x="6612" y="6386"/>
                  </a:lnTo>
                  <a:lnTo>
                    <a:pt x="6635" y="6296"/>
                  </a:lnTo>
                  <a:lnTo>
                    <a:pt x="6680" y="6205"/>
                  </a:lnTo>
                  <a:lnTo>
                    <a:pt x="6657" y="6114"/>
                  </a:lnTo>
                  <a:lnTo>
                    <a:pt x="6612" y="6092"/>
                  </a:lnTo>
                  <a:lnTo>
                    <a:pt x="6567" y="6069"/>
                  </a:lnTo>
                  <a:lnTo>
                    <a:pt x="6544" y="6069"/>
                  </a:lnTo>
                  <a:lnTo>
                    <a:pt x="6295" y="6137"/>
                  </a:lnTo>
                  <a:lnTo>
                    <a:pt x="6205" y="6137"/>
                  </a:lnTo>
                  <a:lnTo>
                    <a:pt x="6137" y="6092"/>
                  </a:lnTo>
                  <a:lnTo>
                    <a:pt x="6091" y="6001"/>
                  </a:lnTo>
                  <a:lnTo>
                    <a:pt x="6023" y="5820"/>
                  </a:lnTo>
                  <a:lnTo>
                    <a:pt x="6001" y="5797"/>
                  </a:lnTo>
                  <a:lnTo>
                    <a:pt x="5865" y="5707"/>
                  </a:lnTo>
                  <a:lnTo>
                    <a:pt x="5842" y="5662"/>
                  </a:lnTo>
                  <a:lnTo>
                    <a:pt x="5842" y="5616"/>
                  </a:lnTo>
                  <a:lnTo>
                    <a:pt x="5820" y="5526"/>
                  </a:lnTo>
                  <a:lnTo>
                    <a:pt x="5797" y="5390"/>
                  </a:lnTo>
                  <a:lnTo>
                    <a:pt x="5774" y="5345"/>
                  </a:lnTo>
                  <a:lnTo>
                    <a:pt x="5616" y="5231"/>
                  </a:lnTo>
                  <a:lnTo>
                    <a:pt x="5525" y="5209"/>
                  </a:lnTo>
                  <a:lnTo>
                    <a:pt x="5457" y="5163"/>
                  </a:lnTo>
                  <a:lnTo>
                    <a:pt x="5299" y="5028"/>
                  </a:lnTo>
                  <a:lnTo>
                    <a:pt x="5231" y="4960"/>
                  </a:lnTo>
                  <a:lnTo>
                    <a:pt x="5163" y="4892"/>
                  </a:lnTo>
                  <a:lnTo>
                    <a:pt x="5072" y="4824"/>
                  </a:lnTo>
                  <a:lnTo>
                    <a:pt x="5027" y="4756"/>
                  </a:lnTo>
                  <a:lnTo>
                    <a:pt x="4959" y="4597"/>
                  </a:lnTo>
                  <a:lnTo>
                    <a:pt x="4846" y="4416"/>
                  </a:lnTo>
                  <a:lnTo>
                    <a:pt x="4823" y="4371"/>
                  </a:lnTo>
                  <a:lnTo>
                    <a:pt x="4846" y="4326"/>
                  </a:lnTo>
                  <a:lnTo>
                    <a:pt x="4959" y="4235"/>
                  </a:lnTo>
                  <a:lnTo>
                    <a:pt x="5163" y="4258"/>
                  </a:lnTo>
                  <a:lnTo>
                    <a:pt x="5435" y="4235"/>
                  </a:lnTo>
                  <a:lnTo>
                    <a:pt x="5525" y="4235"/>
                  </a:lnTo>
                  <a:lnTo>
                    <a:pt x="5548" y="4190"/>
                  </a:lnTo>
                  <a:lnTo>
                    <a:pt x="5548" y="4099"/>
                  </a:lnTo>
                  <a:lnTo>
                    <a:pt x="5525" y="3963"/>
                  </a:lnTo>
                  <a:lnTo>
                    <a:pt x="5503" y="3918"/>
                  </a:lnTo>
                  <a:lnTo>
                    <a:pt x="5480" y="3895"/>
                  </a:lnTo>
                  <a:lnTo>
                    <a:pt x="5457" y="3873"/>
                  </a:lnTo>
                  <a:lnTo>
                    <a:pt x="5389" y="3782"/>
                  </a:lnTo>
                  <a:lnTo>
                    <a:pt x="5322" y="3714"/>
                  </a:lnTo>
                  <a:lnTo>
                    <a:pt x="5276" y="3692"/>
                  </a:lnTo>
                  <a:lnTo>
                    <a:pt x="5208" y="3646"/>
                  </a:lnTo>
                  <a:lnTo>
                    <a:pt x="5163" y="3624"/>
                  </a:lnTo>
                  <a:lnTo>
                    <a:pt x="4959" y="3624"/>
                  </a:lnTo>
                  <a:lnTo>
                    <a:pt x="4891" y="3601"/>
                  </a:lnTo>
                  <a:lnTo>
                    <a:pt x="4393" y="3375"/>
                  </a:lnTo>
                  <a:lnTo>
                    <a:pt x="4235" y="3307"/>
                  </a:lnTo>
                  <a:lnTo>
                    <a:pt x="4076" y="3261"/>
                  </a:lnTo>
                  <a:lnTo>
                    <a:pt x="3963" y="3239"/>
                  </a:lnTo>
                  <a:lnTo>
                    <a:pt x="3872" y="3194"/>
                  </a:lnTo>
                  <a:lnTo>
                    <a:pt x="3918" y="3012"/>
                  </a:lnTo>
                  <a:lnTo>
                    <a:pt x="3918" y="2786"/>
                  </a:lnTo>
                  <a:lnTo>
                    <a:pt x="3895" y="2741"/>
                  </a:lnTo>
                  <a:lnTo>
                    <a:pt x="3555" y="2378"/>
                  </a:lnTo>
                  <a:lnTo>
                    <a:pt x="3442" y="2378"/>
                  </a:lnTo>
                  <a:lnTo>
                    <a:pt x="3352" y="2356"/>
                  </a:lnTo>
                  <a:lnTo>
                    <a:pt x="3284" y="2310"/>
                  </a:lnTo>
                  <a:lnTo>
                    <a:pt x="3238" y="2243"/>
                  </a:lnTo>
                  <a:lnTo>
                    <a:pt x="3148" y="2175"/>
                  </a:lnTo>
                  <a:lnTo>
                    <a:pt x="3080" y="2107"/>
                  </a:lnTo>
                  <a:lnTo>
                    <a:pt x="2989" y="2084"/>
                  </a:lnTo>
                  <a:lnTo>
                    <a:pt x="2921" y="2016"/>
                  </a:lnTo>
                  <a:lnTo>
                    <a:pt x="2899" y="1971"/>
                  </a:lnTo>
                  <a:lnTo>
                    <a:pt x="2876" y="1948"/>
                  </a:lnTo>
                  <a:lnTo>
                    <a:pt x="2831" y="1926"/>
                  </a:lnTo>
                  <a:lnTo>
                    <a:pt x="2786" y="1926"/>
                  </a:lnTo>
                  <a:lnTo>
                    <a:pt x="2695" y="1948"/>
                  </a:lnTo>
                  <a:lnTo>
                    <a:pt x="2582" y="1948"/>
                  </a:lnTo>
                  <a:lnTo>
                    <a:pt x="2537" y="1926"/>
                  </a:lnTo>
                  <a:lnTo>
                    <a:pt x="2491" y="1903"/>
                  </a:lnTo>
                  <a:lnTo>
                    <a:pt x="2401" y="1835"/>
                  </a:lnTo>
                  <a:lnTo>
                    <a:pt x="2333" y="1790"/>
                  </a:lnTo>
                  <a:lnTo>
                    <a:pt x="2242" y="1744"/>
                  </a:lnTo>
                  <a:lnTo>
                    <a:pt x="2106" y="1631"/>
                  </a:lnTo>
                  <a:lnTo>
                    <a:pt x="1993" y="1609"/>
                  </a:lnTo>
                  <a:lnTo>
                    <a:pt x="1789" y="1563"/>
                  </a:lnTo>
                  <a:lnTo>
                    <a:pt x="1699" y="1563"/>
                  </a:lnTo>
                  <a:lnTo>
                    <a:pt x="1608" y="1541"/>
                  </a:lnTo>
                  <a:lnTo>
                    <a:pt x="1336" y="1450"/>
                  </a:lnTo>
                  <a:lnTo>
                    <a:pt x="1065" y="1359"/>
                  </a:lnTo>
                  <a:lnTo>
                    <a:pt x="884" y="1269"/>
                  </a:lnTo>
                  <a:lnTo>
                    <a:pt x="861" y="1246"/>
                  </a:lnTo>
                  <a:lnTo>
                    <a:pt x="770" y="1246"/>
                  </a:lnTo>
                  <a:lnTo>
                    <a:pt x="657" y="1178"/>
                  </a:lnTo>
                  <a:lnTo>
                    <a:pt x="250" y="997"/>
                  </a:lnTo>
                  <a:lnTo>
                    <a:pt x="182" y="997"/>
                  </a:lnTo>
                  <a:lnTo>
                    <a:pt x="114" y="975"/>
                  </a:lnTo>
                  <a:close/>
                  <a:moveTo>
                    <a:pt x="7880" y="7292"/>
                  </a:moveTo>
                  <a:lnTo>
                    <a:pt x="7880" y="7337"/>
                  </a:lnTo>
                  <a:lnTo>
                    <a:pt x="7903" y="7360"/>
                  </a:lnTo>
                  <a:lnTo>
                    <a:pt x="7948" y="7382"/>
                  </a:lnTo>
                  <a:lnTo>
                    <a:pt x="7971" y="7314"/>
                  </a:lnTo>
                  <a:lnTo>
                    <a:pt x="7948" y="7292"/>
                  </a:lnTo>
                  <a:close/>
                  <a:moveTo>
                    <a:pt x="10507" y="7903"/>
                  </a:moveTo>
                  <a:lnTo>
                    <a:pt x="10529" y="7948"/>
                  </a:lnTo>
                  <a:lnTo>
                    <a:pt x="10461" y="7948"/>
                  </a:lnTo>
                  <a:lnTo>
                    <a:pt x="10484" y="7994"/>
                  </a:lnTo>
                  <a:lnTo>
                    <a:pt x="10529" y="7994"/>
                  </a:lnTo>
                  <a:lnTo>
                    <a:pt x="10620" y="7971"/>
                  </a:lnTo>
                  <a:lnTo>
                    <a:pt x="10643" y="7994"/>
                  </a:lnTo>
                  <a:lnTo>
                    <a:pt x="10665" y="7948"/>
                  </a:lnTo>
                  <a:lnTo>
                    <a:pt x="10620" y="7926"/>
                  </a:lnTo>
                  <a:lnTo>
                    <a:pt x="10507" y="7903"/>
                  </a:lnTo>
                  <a:close/>
                  <a:moveTo>
                    <a:pt x="9805" y="7926"/>
                  </a:moveTo>
                  <a:lnTo>
                    <a:pt x="9805" y="7948"/>
                  </a:lnTo>
                  <a:lnTo>
                    <a:pt x="9827" y="7994"/>
                  </a:lnTo>
                  <a:lnTo>
                    <a:pt x="9895" y="8039"/>
                  </a:lnTo>
                  <a:lnTo>
                    <a:pt x="9873" y="8084"/>
                  </a:lnTo>
                  <a:lnTo>
                    <a:pt x="9918" y="8062"/>
                  </a:lnTo>
                  <a:lnTo>
                    <a:pt x="9941" y="8107"/>
                  </a:lnTo>
                  <a:lnTo>
                    <a:pt x="10054" y="8130"/>
                  </a:lnTo>
                  <a:lnTo>
                    <a:pt x="10077" y="8175"/>
                  </a:lnTo>
                  <a:lnTo>
                    <a:pt x="10190" y="8152"/>
                  </a:lnTo>
                  <a:lnTo>
                    <a:pt x="10235" y="8130"/>
                  </a:lnTo>
                  <a:lnTo>
                    <a:pt x="10190" y="8084"/>
                  </a:lnTo>
                  <a:lnTo>
                    <a:pt x="10054" y="8039"/>
                  </a:lnTo>
                  <a:lnTo>
                    <a:pt x="9873" y="7948"/>
                  </a:lnTo>
                  <a:lnTo>
                    <a:pt x="9805" y="792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5921425" y="3356750"/>
              <a:ext cx="190775" cy="320400"/>
            </a:xfrm>
            <a:custGeom>
              <a:rect b="b" l="l" r="r" t="t"/>
              <a:pathLst>
                <a:path extrusionOk="0" h="12816" w="7631">
                  <a:moveTo>
                    <a:pt x="3872" y="0"/>
                  </a:moveTo>
                  <a:lnTo>
                    <a:pt x="3827" y="68"/>
                  </a:lnTo>
                  <a:lnTo>
                    <a:pt x="3827" y="113"/>
                  </a:lnTo>
                  <a:lnTo>
                    <a:pt x="3849" y="113"/>
                  </a:lnTo>
                  <a:lnTo>
                    <a:pt x="3895" y="46"/>
                  </a:lnTo>
                  <a:lnTo>
                    <a:pt x="3872" y="0"/>
                  </a:lnTo>
                  <a:close/>
                  <a:moveTo>
                    <a:pt x="3985" y="295"/>
                  </a:moveTo>
                  <a:lnTo>
                    <a:pt x="3940" y="317"/>
                  </a:lnTo>
                  <a:lnTo>
                    <a:pt x="3917" y="385"/>
                  </a:lnTo>
                  <a:lnTo>
                    <a:pt x="3940" y="408"/>
                  </a:lnTo>
                  <a:lnTo>
                    <a:pt x="3962" y="385"/>
                  </a:lnTo>
                  <a:lnTo>
                    <a:pt x="4008" y="295"/>
                  </a:lnTo>
                  <a:close/>
                  <a:moveTo>
                    <a:pt x="3510" y="1200"/>
                  </a:moveTo>
                  <a:lnTo>
                    <a:pt x="3487" y="1223"/>
                  </a:lnTo>
                  <a:lnTo>
                    <a:pt x="3487" y="1246"/>
                  </a:lnTo>
                  <a:lnTo>
                    <a:pt x="3487" y="1268"/>
                  </a:lnTo>
                  <a:lnTo>
                    <a:pt x="3578" y="1314"/>
                  </a:lnTo>
                  <a:lnTo>
                    <a:pt x="3623" y="1314"/>
                  </a:lnTo>
                  <a:lnTo>
                    <a:pt x="3600" y="1223"/>
                  </a:lnTo>
                  <a:lnTo>
                    <a:pt x="3510" y="1200"/>
                  </a:lnTo>
                  <a:close/>
                  <a:moveTo>
                    <a:pt x="3351" y="1381"/>
                  </a:moveTo>
                  <a:lnTo>
                    <a:pt x="3351" y="1427"/>
                  </a:lnTo>
                  <a:lnTo>
                    <a:pt x="3328" y="1449"/>
                  </a:lnTo>
                  <a:lnTo>
                    <a:pt x="3351" y="1495"/>
                  </a:lnTo>
                  <a:lnTo>
                    <a:pt x="3396" y="1517"/>
                  </a:lnTo>
                  <a:lnTo>
                    <a:pt x="3396" y="1472"/>
                  </a:lnTo>
                  <a:lnTo>
                    <a:pt x="3396" y="1427"/>
                  </a:lnTo>
                  <a:lnTo>
                    <a:pt x="3351" y="1381"/>
                  </a:lnTo>
                  <a:close/>
                  <a:moveTo>
                    <a:pt x="3940" y="1517"/>
                  </a:moveTo>
                  <a:lnTo>
                    <a:pt x="3895" y="1540"/>
                  </a:lnTo>
                  <a:lnTo>
                    <a:pt x="3872" y="1585"/>
                  </a:lnTo>
                  <a:lnTo>
                    <a:pt x="3872" y="1608"/>
                  </a:lnTo>
                  <a:lnTo>
                    <a:pt x="3849" y="1676"/>
                  </a:lnTo>
                  <a:lnTo>
                    <a:pt x="3872" y="1676"/>
                  </a:lnTo>
                  <a:lnTo>
                    <a:pt x="3917" y="1631"/>
                  </a:lnTo>
                  <a:lnTo>
                    <a:pt x="3985" y="1563"/>
                  </a:lnTo>
                  <a:lnTo>
                    <a:pt x="3940" y="1517"/>
                  </a:lnTo>
                  <a:close/>
                  <a:moveTo>
                    <a:pt x="3849" y="4801"/>
                  </a:moveTo>
                  <a:lnTo>
                    <a:pt x="3849" y="4868"/>
                  </a:lnTo>
                  <a:lnTo>
                    <a:pt x="3872" y="4914"/>
                  </a:lnTo>
                  <a:lnTo>
                    <a:pt x="3895" y="4959"/>
                  </a:lnTo>
                  <a:lnTo>
                    <a:pt x="3917" y="5004"/>
                  </a:lnTo>
                  <a:lnTo>
                    <a:pt x="3940" y="5050"/>
                  </a:lnTo>
                  <a:lnTo>
                    <a:pt x="3917" y="5072"/>
                  </a:lnTo>
                  <a:lnTo>
                    <a:pt x="3917" y="5118"/>
                  </a:lnTo>
                  <a:lnTo>
                    <a:pt x="3985" y="5118"/>
                  </a:lnTo>
                  <a:lnTo>
                    <a:pt x="4008" y="5027"/>
                  </a:lnTo>
                  <a:lnTo>
                    <a:pt x="3962" y="4936"/>
                  </a:lnTo>
                  <a:lnTo>
                    <a:pt x="4008" y="4868"/>
                  </a:lnTo>
                  <a:lnTo>
                    <a:pt x="4030" y="4868"/>
                  </a:lnTo>
                  <a:lnTo>
                    <a:pt x="4008" y="4823"/>
                  </a:lnTo>
                  <a:lnTo>
                    <a:pt x="3962" y="4801"/>
                  </a:lnTo>
                  <a:close/>
                  <a:moveTo>
                    <a:pt x="3962" y="5457"/>
                  </a:moveTo>
                  <a:lnTo>
                    <a:pt x="3940" y="5480"/>
                  </a:lnTo>
                  <a:lnTo>
                    <a:pt x="3940" y="5502"/>
                  </a:lnTo>
                  <a:lnTo>
                    <a:pt x="3962" y="5525"/>
                  </a:lnTo>
                  <a:lnTo>
                    <a:pt x="4121" y="5638"/>
                  </a:lnTo>
                  <a:lnTo>
                    <a:pt x="4121" y="5616"/>
                  </a:lnTo>
                  <a:lnTo>
                    <a:pt x="3962" y="5457"/>
                  </a:lnTo>
                  <a:close/>
                  <a:moveTo>
                    <a:pt x="2491" y="5774"/>
                  </a:moveTo>
                  <a:lnTo>
                    <a:pt x="2468" y="5797"/>
                  </a:lnTo>
                  <a:lnTo>
                    <a:pt x="2491" y="5819"/>
                  </a:lnTo>
                  <a:lnTo>
                    <a:pt x="2604" y="5910"/>
                  </a:lnTo>
                  <a:lnTo>
                    <a:pt x="2604" y="5865"/>
                  </a:lnTo>
                  <a:lnTo>
                    <a:pt x="2559" y="5797"/>
                  </a:lnTo>
                  <a:lnTo>
                    <a:pt x="2491" y="5774"/>
                  </a:lnTo>
                  <a:close/>
                  <a:moveTo>
                    <a:pt x="5751" y="5593"/>
                  </a:moveTo>
                  <a:lnTo>
                    <a:pt x="5729" y="5616"/>
                  </a:lnTo>
                  <a:lnTo>
                    <a:pt x="5706" y="5638"/>
                  </a:lnTo>
                  <a:lnTo>
                    <a:pt x="5683" y="5661"/>
                  </a:lnTo>
                  <a:lnTo>
                    <a:pt x="5683" y="5819"/>
                  </a:lnTo>
                  <a:lnTo>
                    <a:pt x="5615" y="5933"/>
                  </a:lnTo>
                  <a:lnTo>
                    <a:pt x="5615" y="5978"/>
                  </a:lnTo>
                  <a:lnTo>
                    <a:pt x="5706" y="6023"/>
                  </a:lnTo>
                  <a:lnTo>
                    <a:pt x="5774" y="6001"/>
                  </a:lnTo>
                  <a:lnTo>
                    <a:pt x="5819" y="5978"/>
                  </a:lnTo>
                  <a:lnTo>
                    <a:pt x="5842" y="6001"/>
                  </a:lnTo>
                  <a:lnTo>
                    <a:pt x="5864" y="5955"/>
                  </a:lnTo>
                  <a:lnTo>
                    <a:pt x="5887" y="5910"/>
                  </a:lnTo>
                  <a:lnTo>
                    <a:pt x="5887" y="5865"/>
                  </a:lnTo>
                  <a:lnTo>
                    <a:pt x="5910" y="5752"/>
                  </a:lnTo>
                  <a:lnTo>
                    <a:pt x="5842" y="5706"/>
                  </a:lnTo>
                  <a:lnTo>
                    <a:pt x="5819" y="5706"/>
                  </a:lnTo>
                  <a:lnTo>
                    <a:pt x="5751" y="5593"/>
                  </a:lnTo>
                  <a:close/>
                  <a:moveTo>
                    <a:pt x="3872" y="6001"/>
                  </a:moveTo>
                  <a:lnTo>
                    <a:pt x="3849" y="6114"/>
                  </a:lnTo>
                  <a:lnTo>
                    <a:pt x="3849" y="6204"/>
                  </a:lnTo>
                  <a:lnTo>
                    <a:pt x="3895" y="6227"/>
                  </a:lnTo>
                  <a:lnTo>
                    <a:pt x="3985" y="6295"/>
                  </a:lnTo>
                  <a:lnTo>
                    <a:pt x="4030" y="6272"/>
                  </a:lnTo>
                  <a:lnTo>
                    <a:pt x="4030" y="6250"/>
                  </a:lnTo>
                  <a:lnTo>
                    <a:pt x="4076" y="6159"/>
                  </a:lnTo>
                  <a:lnTo>
                    <a:pt x="4076" y="6114"/>
                  </a:lnTo>
                  <a:lnTo>
                    <a:pt x="4076" y="6091"/>
                  </a:lnTo>
                  <a:lnTo>
                    <a:pt x="3985" y="6023"/>
                  </a:lnTo>
                  <a:lnTo>
                    <a:pt x="3917" y="6023"/>
                  </a:lnTo>
                  <a:lnTo>
                    <a:pt x="3872" y="6001"/>
                  </a:lnTo>
                  <a:close/>
                  <a:moveTo>
                    <a:pt x="4800" y="6363"/>
                  </a:moveTo>
                  <a:lnTo>
                    <a:pt x="4755" y="6385"/>
                  </a:lnTo>
                  <a:lnTo>
                    <a:pt x="4732" y="6408"/>
                  </a:lnTo>
                  <a:lnTo>
                    <a:pt x="4755" y="6431"/>
                  </a:lnTo>
                  <a:lnTo>
                    <a:pt x="4823" y="6476"/>
                  </a:lnTo>
                  <a:lnTo>
                    <a:pt x="4913" y="6567"/>
                  </a:lnTo>
                  <a:lnTo>
                    <a:pt x="5004" y="6635"/>
                  </a:lnTo>
                  <a:lnTo>
                    <a:pt x="5072" y="6702"/>
                  </a:lnTo>
                  <a:lnTo>
                    <a:pt x="5004" y="6589"/>
                  </a:lnTo>
                  <a:lnTo>
                    <a:pt x="4936" y="6544"/>
                  </a:lnTo>
                  <a:lnTo>
                    <a:pt x="4823" y="6363"/>
                  </a:lnTo>
                  <a:close/>
                  <a:moveTo>
                    <a:pt x="3034" y="1857"/>
                  </a:moveTo>
                  <a:lnTo>
                    <a:pt x="2966" y="1925"/>
                  </a:lnTo>
                  <a:lnTo>
                    <a:pt x="2876" y="1948"/>
                  </a:lnTo>
                  <a:lnTo>
                    <a:pt x="2853" y="2061"/>
                  </a:lnTo>
                  <a:lnTo>
                    <a:pt x="2830" y="2151"/>
                  </a:lnTo>
                  <a:lnTo>
                    <a:pt x="2808" y="2242"/>
                  </a:lnTo>
                  <a:lnTo>
                    <a:pt x="2672" y="2672"/>
                  </a:lnTo>
                  <a:lnTo>
                    <a:pt x="2694" y="2763"/>
                  </a:lnTo>
                  <a:lnTo>
                    <a:pt x="2740" y="2831"/>
                  </a:lnTo>
                  <a:lnTo>
                    <a:pt x="2740" y="2876"/>
                  </a:lnTo>
                  <a:lnTo>
                    <a:pt x="2717" y="2966"/>
                  </a:lnTo>
                  <a:lnTo>
                    <a:pt x="2740" y="3125"/>
                  </a:lnTo>
                  <a:lnTo>
                    <a:pt x="2717" y="3238"/>
                  </a:lnTo>
                  <a:lnTo>
                    <a:pt x="2649" y="3397"/>
                  </a:lnTo>
                  <a:lnTo>
                    <a:pt x="2649" y="3487"/>
                  </a:lnTo>
                  <a:lnTo>
                    <a:pt x="2649" y="3578"/>
                  </a:lnTo>
                  <a:lnTo>
                    <a:pt x="2649" y="3691"/>
                  </a:lnTo>
                  <a:lnTo>
                    <a:pt x="2717" y="3827"/>
                  </a:lnTo>
                  <a:lnTo>
                    <a:pt x="2717" y="3895"/>
                  </a:lnTo>
                  <a:lnTo>
                    <a:pt x="2694" y="3940"/>
                  </a:lnTo>
                  <a:lnTo>
                    <a:pt x="2672" y="3963"/>
                  </a:lnTo>
                  <a:lnTo>
                    <a:pt x="2604" y="3985"/>
                  </a:lnTo>
                  <a:lnTo>
                    <a:pt x="2513" y="3985"/>
                  </a:lnTo>
                  <a:lnTo>
                    <a:pt x="2491" y="3963"/>
                  </a:lnTo>
                  <a:lnTo>
                    <a:pt x="2423" y="3872"/>
                  </a:lnTo>
                  <a:lnTo>
                    <a:pt x="2377" y="3850"/>
                  </a:lnTo>
                  <a:lnTo>
                    <a:pt x="2332" y="3827"/>
                  </a:lnTo>
                  <a:lnTo>
                    <a:pt x="2310" y="3782"/>
                  </a:lnTo>
                  <a:lnTo>
                    <a:pt x="2264" y="3759"/>
                  </a:lnTo>
                  <a:lnTo>
                    <a:pt x="2242" y="3759"/>
                  </a:lnTo>
                  <a:lnTo>
                    <a:pt x="2219" y="3804"/>
                  </a:lnTo>
                  <a:lnTo>
                    <a:pt x="2219" y="3963"/>
                  </a:lnTo>
                  <a:lnTo>
                    <a:pt x="2219" y="4008"/>
                  </a:lnTo>
                  <a:lnTo>
                    <a:pt x="2242" y="4053"/>
                  </a:lnTo>
                  <a:lnTo>
                    <a:pt x="2287" y="4099"/>
                  </a:lnTo>
                  <a:lnTo>
                    <a:pt x="2310" y="4121"/>
                  </a:lnTo>
                  <a:lnTo>
                    <a:pt x="2310" y="4144"/>
                  </a:lnTo>
                  <a:lnTo>
                    <a:pt x="2355" y="4484"/>
                  </a:lnTo>
                  <a:lnTo>
                    <a:pt x="2355" y="4551"/>
                  </a:lnTo>
                  <a:lnTo>
                    <a:pt x="2400" y="4642"/>
                  </a:lnTo>
                  <a:lnTo>
                    <a:pt x="2423" y="4755"/>
                  </a:lnTo>
                  <a:lnTo>
                    <a:pt x="2423" y="4846"/>
                  </a:lnTo>
                  <a:lnTo>
                    <a:pt x="2468" y="4959"/>
                  </a:lnTo>
                  <a:lnTo>
                    <a:pt x="2513" y="5004"/>
                  </a:lnTo>
                  <a:lnTo>
                    <a:pt x="2604" y="5004"/>
                  </a:lnTo>
                  <a:lnTo>
                    <a:pt x="2627" y="5095"/>
                  </a:lnTo>
                  <a:lnTo>
                    <a:pt x="2694" y="5163"/>
                  </a:lnTo>
                  <a:lnTo>
                    <a:pt x="2717" y="5253"/>
                  </a:lnTo>
                  <a:lnTo>
                    <a:pt x="2740" y="5276"/>
                  </a:lnTo>
                  <a:lnTo>
                    <a:pt x="2785" y="5299"/>
                  </a:lnTo>
                  <a:lnTo>
                    <a:pt x="2830" y="5299"/>
                  </a:lnTo>
                  <a:lnTo>
                    <a:pt x="2876" y="5253"/>
                  </a:lnTo>
                  <a:lnTo>
                    <a:pt x="2853" y="5163"/>
                  </a:lnTo>
                  <a:lnTo>
                    <a:pt x="2830" y="5027"/>
                  </a:lnTo>
                  <a:lnTo>
                    <a:pt x="2853" y="4936"/>
                  </a:lnTo>
                  <a:lnTo>
                    <a:pt x="2898" y="4982"/>
                  </a:lnTo>
                  <a:lnTo>
                    <a:pt x="2966" y="5027"/>
                  </a:lnTo>
                  <a:lnTo>
                    <a:pt x="3034" y="5027"/>
                  </a:lnTo>
                  <a:lnTo>
                    <a:pt x="3102" y="5072"/>
                  </a:lnTo>
                  <a:lnTo>
                    <a:pt x="3147" y="5118"/>
                  </a:lnTo>
                  <a:lnTo>
                    <a:pt x="3147" y="5208"/>
                  </a:lnTo>
                  <a:lnTo>
                    <a:pt x="3125" y="5253"/>
                  </a:lnTo>
                  <a:lnTo>
                    <a:pt x="2944" y="5412"/>
                  </a:lnTo>
                  <a:lnTo>
                    <a:pt x="2898" y="5457"/>
                  </a:lnTo>
                  <a:lnTo>
                    <a:pt x="2898" y="5502"/>
                  </a:lnTo>
                  <a:lnTo>
                    <a:pt x="2898" y="5661"/>
                  </a:lnTo>
                  <a:lnTo>
                    <a:pt x="2898" y="5819"/>
                  </a:lnTo>
                  <a:lnTo>
                    <a:pt x="2966" y="5729"/>
                  </a:lnTo>
                  <a:lnTo>
                    <a:pt x="3057" y="5752"/>
                  </a:lnTo>
                  <a:lnTo>
                    <a:pt x="3147" y="5842"/>
                  </a:lnTo>
                  <a:lnTo>
                    <a:pt x="3193" y="5842"/>
                  </a:lnTo>
                  <a:lnTo>
                    <a:pt x="3261" y="5910"/>
                  </a:lnTo>
                  <a:lnTo>
                    <a:pt x="3351" y="5955"/>
                  </a:lnTo>
                  <a:lnTo>
                    <a:pt x="3464" y="5933"/>
                  </a:lnTo>
                  <a:lnTo>
                    <a:pt x="3555" y="5887"/>
                  </a:lnTo>
                  <a:lnTo>
                    <a:pt x="3555" y="5819"/>
                  </a:lnTo>
                  <a:lnTo>
                    <a:pt x="3600" y="5774"/>
                  </a:lnTo>
                  <a:lnTo>
                    <a:pt x="3713" y="5729"/>
                  </a:lnTo>
                  <a:lnTo>
                    <a:pt x="3736" y="5706"/>
                  </a:lnTo>
                  <a:lnTo>
                    <a:pt x="3804" y="5706"/>
                  </a:lnTo>
                  <a:lnTo>
                    <a:pt x="4053" y="5819"/>
                  </a:lnTo>
                  <a:lnTo>
                    <a:pt x="4144" y="5933"/>
                  </a:lnTo>
                  <a:lnTo>
                    <a:pt x="4279" y="6046"/>
                  </a:lnTo>
                  <a:lnTo>
                    <a:pt x="4302" y="6068"/>
                  </a:lnTo>
                  <a:lnTo>
                    <a:pt x="4393" y="6182"/>
                  </a:lnTo>
                  <a:lnTo>
                    <a:pt x="4393" y="6204"/>
                  </a:lnTo>
                  <a:lnTo>
                    <a:pt x="4393" y="6250"/>
                  </a:lnTo>
                  <a:lnTo>
                    <a:pt x="4461" y="6318"/>
                  </a:lnTo>
                  <a:lnTo>
                    <a:pt x="4529" y="6250"/>
                  </a:lnTo>
                  <a:lnTo>
                    <a:pt x="4506" y="6136"/>
                  </a:lnTo>
                  <a:lnTo>
                    <a:pt x="4461" y="6046"/>
                  </a:lnTo>
                  <a:lnTo>
                    <a:pt x="4461" y="6001"/>
                  </a:lnTo>
                  <a:lnTo>
                    <a:pt x="4393" y="5933"/>
                  </a:lnTo>
                  <a:lnTo>
                    <a:pt x="4393" y="5887"/>
                  </a:lnTo>
                  <a:lnTo>
                    <a:pt x="4393" y="5842"/>
                  </a:lnTo>
                  <a:lnTo>
                    <a:pt x="4370" y="5797"/>
                  </a:lnTo>
                  <a:lnTo>
                    <a:pt x="4347" y="5752"/>
                  </a:lnTo>
                  <a:lnTo>
                    <a:pt x="4370" y="5706"/>
                  </a:lnTo>
                  <a:lnTo>
                    <a:pt x="4415" y="5706"/>
                  </a:lnTo>
                  <a:lnTo>
                    <a:pt x="4461" y="5729"/>
                  </a:lnTo>
                  <a:lnTo>
                    <a:pt x="4596" y="5865"/>
                  </a:lnTo>
                  <a:lnTo>
                    <a:pt x="4664" y="5955"/>
                  </a:lnTo>
                  <a:lnTo>
                    <a:pt x="4710" y="5978"/>
                  </a:lnTo>
                  <a:lnTo>
                    <a:pt x="4913" y="6114"/>
                  </a:lnTo>
                  <a:lnTo>
                    <a:pt x="4936" y="6136"/>
                  </a:lnTo>
                  <a:lnTo>
                    <a:pt x="4936" y="6182"/>
                  </a:lnTo>
                  <a:lnTo>
                    <a:pt x="5027" y="6295"/>
                  </a:lnTo>
                  <a:lnTo>
                    <a:pt x="5004" y="6385"/>
                  </a:lnTo>
                  <a:lnTo>
                    <a:pt x="5027" y="6431"/>
                  </a:lnTo>
                  <a:lnTo>
                    <a:pt x="5095" y="6431"/>
                  </a:lnTo>
                  <a:lnTo>
                    <a:pt x="5276" y="6544"/>
                  </a:lnTo>
                  <a:lnTo>
                    <a:pt x="5412" y="6544"/>
                  </a:lnTo>
                  <a:lnTo>
                    <a:pt x="5457" y="6521"/>
                  </a:lnTo>
                  <a:lnTo>
                    <a:pt x="5502" y="6521"/>
                  </a:lnTo>
                  <a:lnTo>
                    <a:pt x="5525" y="6544"/>
                  </a:lnTo>
                  <a:lnTo>
                    <a:pt x="5502" y="6635"/>
                  </a:lnTo>
                  <a:lnTo>
                    <a:pt x="5480" y="6725"/>
                  </a:lnTo>
                  <a:lnTo>
                    <a:pt x="5547" y="6793"/>
                  </a:lnTo>
                  <a:lnTo>
                    <a:pt x="5615" y="6816"/>
                  </a:lnTo>
                  <a:lnTo>
                    <a:pt x="5683" y="6635"/>
                  </a:lnTo>
                  <a:lnTo>
                    <a:pt x="5683" y="6431"/>
                  </a:lnTo>
                  <a:lnTo>
                    <a:pt x="5661" y="6453"/>
                  </a:lnTo>
                  <a:lnTo>
                    <a:pt x="5638" y="6431"/>
                  </a:lnTo>
                  <a:lnTo>
                    <a:pt x="5547" y="6385"/>
                  </a:lnTo>
                  <a:lnTo>
                    <a:pt x="5480" y="6363"/>
                  </a:lnTo>
                  <a:lnTo>
                    <a:pt x="5412" y="6385"/>
                  </a:lnTo>
                  <a:lnTo>
                    <a:pt x="5434" y="6318"/>
                  </a:lnTo>
                  <a:lnTo>
                    <a:pt x="5434" y="6250"/>
                  </a:lnTo>
                  <a:lnTo>
                    <a:pt x="5389" y="6182"/>
                  </a:lnTo>
                  <a:lnTo>
                    <a:pt x="5344" y="6114"/>
                  </a:lnTo>
                  <a:lnTo>
                    <a:pt x="5276" y="6046"/>
                  </a:lnTo>
                  <a:lnTo>
                    <a:pt x="5208" y="5933"/>
                  </a:lnTo>
                  <a:lnTo>
                    <a:pt x="5253" y="5887"/>
                  </a:lnTo>
                  <a:lnTo>
                    <a:pt x="5412" y="5887"/>
                  </a:lnTo>
                  <a:lnTo>
                    <a:pt x="5457" y="5819"/>
                  </a:lnTo>
                  <a:lnTo>
                    <a:pt x="5434" y="5797"/>
                  </a:lnTo>
                  <a:lnTo>
                    <a:pt x="5366" y="5752"/>
                  </a:lnTo>
                  <a:lnTo>
                    <a:pt x="5321" y="5729"/>
                  </a:lnTo>
                  <a:lnTo>
                    <a:pt x="5276" y="5729"/>
                  </a:lnTo>
                  <a:lnTo>
                    <a:pt x="5117" y="5684"/>
                  </a:lnTo>
                  <a:lnTo>
                    <a:pt x="5072" y="5638"/>
                  </a:lnTo>
                  <a:lnTo>
                    <a:pt x="5027" y="5593"/>
                  </a:lnTo>
                  <a:lnTo>
                    <a:pt x="5004" y="5638"/>
                  </a:lnTo>
                  <a:lnTo>
                    <a:pt x="4981" y="5684"/>
                  </a:lnTo>
                  <a:lnTo>
                    <a:pt x="5027" y="5706"/>
                  </a:lnTo>
                  <a:lnTo>
                    <a:pt x="5027" y="5797"/>
                  </a:lnTo>
                  <a:lnTo>
                    <a:pt x="4959" y="5865"/>
                  </a:lnTo>
                  <a:lnTo>
                    <a:pt x="4868" y="5865"/>
                  </a:lnTo>
                  <a:lnTo>
                    <a:pt x="4823" y="5819"/>
                  </a:lnTo>
                  <a:lnTo>
                    <a:pt x="4823" y="5774"/>
                  </a:lnTo>
                  <a:lnTo>
                    <a:pt x="4846" y="5729"/>
                  </a:lnTo>
                  <a:lnTo>
                    <a:pt x="4846" y="5684"/>
                  </a:lnTo>
                  <a:lnTo>
                    <a:pt x="4800" y="5593"/>
                  </a:lnTo>
                  <a:lnTo>
                    <a:pt x="4732" y="5502"/>
                  </a:lnTo>
                  <a:lnTo>
                    <a:pt x="4664" y="5457"/>
                  </a:lnTo>
                  <a:lnTo>
                    <a:pt x="4596" y="5412"/>
                  </a:lnTo>
                  <a:lnTo>
                    <a:pt x="4483" y="5389"/>
                  </a:lnTo>
                  <a:lnTo>
                    <a:pt x="4370" y="5389"/>
                  </a:lnTo>
                  <a:lnTo>
                    <a:pt x="4302" y="5435"/>
                  </a:lnTo>
                  <a:lnTo>
                    <a:pt x="4212" y="5502"/>
                  </a:lnTo>
                  <a:lnTo>
                    <a:pt x="4166" y="5502"/>
                  </a:lnTo>
                  <a:lnTo>
                    <a:pt x="4144" y="5525"/>
                  </a:lnTo>
                  <a:lnTo>
                    <a:pt x="4144" y="5570"/>
                  </a:lnTo>
                  <a:lnTo>
                    <a:pt x="4212" y="5616"/>
                  </a:lnTo>
                  <a:lnTo>
                    <a:pt x="4212" y="5661"/>
                  </a:lnTo>
                  <a:lnTo>
                    <a:pt x="4166" y="5661"/>
                  </a:lnTo>
                  <a:lnTo>
                    <a:pt x="4166" y="5706"/>
                  </a:lnTo>
                  <a:lnTo>
                    <a:pt x="4053" y="5706"/>
                  </a:lnTo>
                  <a:lnTo>
                    <a:pt x="3917" y="5638"/>
                  </a:lnTo>
                  <a:lnTo>
                    <a:pt x="3872" y="5593"/>
                  </a:lnTo>
                  <a:lnTo>
                    <a:pt x="3827" y="5570"/>
                  </a:lnTo>
                  <a:lnTo>
                    <a:pt x="3804" y="5525"/>
                  </a:lnTo>
                  <a:lnTo>
                    <a:pt x="3781" y="5457"/>
                  </a:lnTo>
                  <a:lnTo>
                    <a:pt x="3713" y="5253"/>
                  </a:lnTo>
                  <a:lnTo>
                    <a:pt x="3691" y="5185"/>
                  </a:lnTo>
                  <a:lnTo>
                    <a:pt x="3691" y="5095"/>
                  </a:lnTo>
                  <a:lnTo>
                    <a:pt x="3736" y="5050"/>
                  </a:lnTo>
                  <a:lnTo>
                    <a:pt x="3736" y="5027"/>
                  </a:lnTo>
                  <a:lnTo>
                    <a:pt x="3713" y="5004"/>
                  </a:lnTo>
                  <a:lnTo>
                    <a:pt x="3623" y="4846"/>
                  </a:lnTo>
                  <a:lnTo>
                    <a:pt x="3532" y="4665"/>
                  </a:lnTo>
                  <a:lnTo>
                    <a:pt x="3510" y="4619"/>
                  </a:lnTo>
                  <a:lnTo>
                    <a:pt x="3510" y="4574"/>
                  </a:lnTo>
                  <a:lnTo>
                    <a:pt x="3510" y="4529"/>
                  </a:lnTo>
                  <a:lnTo>
                    <a:pt x="3555" y="4506"/>
                  </a:lnTo>
                  <a:lnTo>
                    <a:pt x="3578" y="4416"/>
                  </a:lnTo>
                  <a:lnTo>
                    <a:pt x="3645" y="4325"/>
                  </a:lnTo>
                  <a:lnTo>
                    <a:pt x="3668" y="4280"/>
                  </a:lnTo>
                  <a:lnTo>
                    <a:pt x="3668" y="4234"/>
                  </a:lnTo>
                  <a:lnTo>
                    <a:pt x="3668" y="4212"/>
                  </a:lnTo>
                  <a:lnTo>
                    <a:pt x="3645" y="4167"/>
                  </a:lnTo>
                  <a:lnTo>
                    <a:pt x="3668" y="4076"/>
                  </a:lnTo>
                  <a:lnTo>
                    <a:pt x="3736" y="4008"/>
                  </a:lnTo>
                  <a:lnTo>
                    <a:pt x="3827" y="3963"/>
                  </a:lnTo>
                  <a:lnTo>
                    <a:pt x="3962" y="3895"/>
                  </a:lnTo>
                  <a:lnTo>
                    <a:pt x="4098" y="3872"/>
                  </a:lnTo>
                  <a:lnTo>
                    <a:pt x="4166" y="3736"/>
                  </a:lnTo>
                  <a:lnTo>
                    <a:pt x="4166" y="3668"/>
                  </a:lnTo>
                  <a:lnTo>
                    <a:pt x="4325" y="3351"/>
                  </a:lnTo>
                  <a:lnTo>
                    <a:pt x="4347" y="3193"/>
                  </a:lnTo>
                  <a:lnTo>
                    <a:pt x="4393" y="3148"/>
                  </a:lnTo>
                  <a:lnTo>
                    <a:pt x="4393" y="3102"/>
                  </a:lnTo>
                  <a:lnTo>
                    <a:pt x="4347" y="3057"/>
                  </a:lnTo>
                  <a:lnTo>
                    <a:pt x="4302" y="3057"/>
                  </a:lnTo>
                  <a:lnTo>
                    <a:pt x="4302" y="2989"/>
                  </a:lnTo>
                  <a:lnTo>
                    <a:pt x="4302" y="2944"/>
                  </a:lnTo>
                  <a:lnTo>
                    <a:pt x="4279" y="2921"/>
                  </a:lnTo>
                  <a:lnTo>
                    <a:pt x="4212" y="2876"/>
                  </a:lnTo>
                  <a:lnTo>
                    <a:pt x="4166" y="2831"/>
                  </a:lnTo>
                  <a:lnTo>
                    <a:pt x="4121" y="2717"/>
                  </a:lnTo>
                  <a:lnTo>
                    <a:pt x="4098" y="2649"/>
                  </a:lnTo>
                  <a:lnTo>
                    <a:pt x="4098" y="2559"/>
                  </a:lnTo>
                  <a:lnTo>
                    <a:pt x="4121" y="2310"/>
                  </a:lnTo>
                  <a:lnTo>
                    <a:pt x="4166" y="2242"/>
                  </a:lnTo>
                  <a:lnTo>
                    <a:pt x="4212" y="2174"/>
                  </a:lnTo>
                  <a:lnTo>
                    <a:pt x="4234" y="2106"/>
                  </a:lnTo>
                  <a:lnTo>
                    <a:pt x="4234" y="2038"/>
                  </a:lnTo>
                  <a:lnTo>
                    <a:pt x="4189" y="1993"/>
                  </a:lnTo>
                  <a:lnTo>
                    <a:pt x="4166" y="1948"/>
                  </a:lnTo>
                  <a:lnTo>
                    <a:pt x="4098" y="1970"/>
                  </a:lnTo>
                  <a:lnTo>
                    <a:pt x="4053" y="2061"/>
                  </a:lnTo>
                  <a:lnTo>
                    <a:pt x="4008" y="2106"/>
                  </a:lnTo>
                  <a:lnTo>
                    <a:pt x="3940" y="2129"/>
                  </a:lnTo>
                  <a:lnTo>
                    <a:pt x="3872" y="2129"/>
                  </a:lnTo>
                  <a:lnTo>
                    <a:pt x="3759" y="2083"/>
                  </a:lnTo>
                  <a:lnTo>
                    <a:pt x="3668" y="2061"/>
                  </a:lnTo>
                  <a:lnTo>
                    <a:pt x="3396" y="1902"/>
                  </a:lnTo>
                  <a:lnTo>
                    <a:pt x="3283" y="1857"/>
                  </a:lnTo>
                  <a:lnTo>
                    <a:pt x="3238" y="1857"/>
                  </a:lnTo>
                  <a:lnTo>
                    <a:pt x="3125" y="1880"/>
                  </a:lnTo>
                  <a:lnTo>
                    <a:pt x="3079" y="1880"/>
                  </a:lnTo>
                  <a:lnTo>
                    <a:pt x="3034" y="1857"/>
                  </a:lnTo>
                  <a:close/>
                  <a:moveTo>
                    <a:pt x="4212" y="6793"/>
                  </a:moveTo>
                  <a:lnTo>
                    <a:pt x="4189" y="6816"/>
                  </a:lnTo>
                  <a:lnTo>
                    <a:pt x="4189" y="6861"/>
                  </a:lnTo>
                  <a:lnTo>
                    <a:pt x="4212" y="6861"/>
                  </a:lnTo>
                  <a:lnTo>
                    <a:pt x="4234" y="6838"/>
                  </a:lnTo>
                  <a:lnTo>
                    <a:pt x="4212" y="6793"/>
                  </a:lnTo>
                  <a:close/>
                  <a:moveTo>
                    <a:pt x="5276" y="6725"/>
                  </a:moveTo>
                  <a:lnTo>
                    <a:pt x="5253" y="6770"/>
                  </a:lnTo>
                  <a:lnTo>
                    <a:pt x="5276" y="6816"/>
                  </a:lnTo>
                  <a:lnTo>
                    <a:pt x="5366" y="6952"/>
                  </a:lnTo>
                  <a:lnTo>
                    <a:pt x="5389" y="6974"/>
                  </a:lnTo>
                  <a:lnTo>
                    <a:pt x="5389" y="6906"/>
                  </a:lnTo>
                  <a:lnTo>
                    <a:pt x="5344" y="6770"/>
                  </a:lnTo>
                  <a:lnTo>
                    <a:pt x="5276" y="6725"/>
                  </a:lnTo>
                  <a:close/>
                  <a:moveTo>
                    <a:pt x="4370" y="6884"/>
                  </a:moveTo>
                  <a:lnTo>
                    <a:pt x="4325" y="6906"/>
                  </a:lnTo>
                  <a:lnTo>
                    <a:pt x="4325" y="6929"/>
                  </a:lnTo>
                  <a:lnTo>
                    <a:pt x="4393" y="6974"/>
                  </a:lnTo>
                  <a:lnTo>
                    <a:pt x="4461" y="7042"/>
                  </a:lnTo>
                  <a:lnTo>
                    <a:pt x="4506" y="7019"/>
                  </a:lnTo>
                  <a:lnTo>
                    <a:pt x="4529" y="6974"/>
                  </a:lnTo>
                  <a:lnTo>
                    <a:pt x="4529" y="6929"/>
                  </a:lnTo>
                  <a:lnTo>
                    <a:pt x="4461" y="6884"/>
                  </a:lnTo>
                  <a:close/>
                  <a:moveTo>
                    <a:pt x="2717" y="6046"/>
                  </a:moveTo>
                  <a:lnTo>
                    <a:pt x="2672" y="6091"/>
                  </a:lnTo>
                  <a:lnTo>
                    <a:pt x="2672" y="6136"/>
                  </a:lnTo>
                  <a:lnTo>
                    <a:pt x="2762" y="6136"/>
                  </a:lnTo>
                  <a:lnTo>
                    <a:pt x="2785" y="6204"/>
                  </a:lnTo>
                  <a:lnTo>
                    <a:pt x="2808" y="6250"/>
                  </a:lnTo>
                  <a:lnTo>
                    <a:pt x="2853" y="6295"/>
                  </a:lnTo>
                  <a:lnTo>
                    <a:pt x="2921" y="6318"/>
                  </a:lnTo>
                  <a:lnTo>
                    <a:pt x="2944" y="6363"/>
                  </a:lnTo>
                  <a:lnTo>
                    <a:pt x="3011" y="6499"/>
                  </a:lnTo>
                  <a:lnTo>
                    <a:pt x="3011" y="6589"/>
                  </a:lnTo>
                  <a:lnTo>
                    <a:pt x="3011" y="6635"/>
                  </a:lnTo>
                  <a:lnTo>
                    <a:pt x="3034" y="6680"/>
                  </a:lnTo>
                  <a:lnTo>
                    <a:pt x="3079" y="6702"/>
                  </a:lnTo>
                  <a:lnTo>
                    <a:pt x="3102" y="6748"/>
                  </a:lnTo>
                  <a:lnTo>
                    <a:pt x="3125" y="6816"/>
                  </a:lnTo>
                  <a:lnTo>
                    <a:pt x="3125" y="6861"/>
                  </a:lnTo>
                  <a:lnTo>
                    <a:pt x="3170" y="6906"/>
                  </a:lnTo>
                  <a:lnTo>
                    <a:pt x="3238" y="6974"/>
                  </a:lnTo>
                  <a:lnTo>
                    <a:pt x="3261" y="6997"/>
                  </a:lnTo>
                  <a:lnTo>
                    <a:pt x="3283" y="7019"/>
                  </a:lnTo>
                  <a:lnTo>
                    <a:pt x="3283" y="7065"/>
                  </a:lnTo>
                  <a:lnTo>
                    <a:pt x="3306" y="7087"/>
                  </a:lnTo>
                  <a:lnTo>
                    <a:pt x="3374" y="7087"/>
                  </a:lnTo>
                  <a:lnTo>
                    <a:pt x="3419" y="7042"/>
                  </a:lnTo>
                  <a:lnTo>
                    <a:pt x="3442" y="7019"/>
                  </a:lnTo>
                  <a:lnTo>
                    <a:pt x="3487" y="7019"/>
                  </a:lnTo>
                  <a:lnTo>
                    <a:pt x="3510" y="7042"/>
                  </a:lnTo>
                  <a:lnTo>
                    <a:pt x="3510" y="6974"/>
                  </a:lnTo>
                  <a:lnTo>
                    <a:pt x="3532" y="6952"/>
                  </a:lnTo>
                  <a:lnTo>
                    <a:pt x="3510" y="6929"/>
                  </a:lnTo>
                  <a:lnTo>
                    <a:pt x="3555" y="6861"/>
                  </a:lnTo>
                  <a:lnTo>
                    <a:pt x="3600" y="6793"/>
                  </a:lnTo>
                  <a:lnTo>
                    <a:pt x="3623" y="6748"/>
                  </a:lnTo>
                  <a:lnTo>
                    <a:pt x="3578" y="6589"/>
                  </a:lnTo>
                  <a:lnTo>
                    <a:pt x="3578" y="6521"/>
                  </a:lnTo>
                  <a:lnTo>
                    <a:pt x="3578" y="6453"/>
                  </a:lnTo>
                  <a:lnTo>
                    <a:pt x="3623" y="6385"/>
                  </a:lnTo>
                  <a:lnTo>
                    <a:pt x="3600" y="6363"/>
                  </a:lnTo>
                  <a:lnTo>
                    <a:pt x="3555" y="6318"/>
                  </a:lnTo>
                  <a:lnTo>
                    <a:pt x="3487" y="6250"/>
                  </a:lnTo>
                  <a:lnTo>
                    <a:pt x="3419" y="6159"/>
                  </a:lnTo>
                  <a:lnTo>
                    <a:pt x="3351" y="6114"/>
                  </a:lnTo>
                  <a:lnTo>
                    <a:pt x="3283" y="6159"/>
                  </a:lnTo>
                  <a:lnTo>
                    <a:pt x="3261" y="6136"/>
                  </a:lnTo>
                  <a:lnTo>
                    <a:pt x="3215" y="6114"/>
                  </a:lnTo>
                  <a:lnTo>
                    <a:pt x="3170" y="6068"/>
                  </a:lnTo>
                  <a:lnTo>
                    <a:pt x="3125" y="6068"/>
                  </a:lnTo>
                  <a:lnTo>
                    <a:pt x="2989" y="6091"/>
                  </a:lnTo>
                  <a:lnTo>
                    <a:pt x="2966" y="6068"/>
                  </a:lnTo>
                  <a:lnTo>
                    <a:pt x="2921" y="6068"/>
                  </a:lnTo>
                  <a:lnTo>
                    <a:pt x="2762" y="6046"/>
                  </a:lnTo>
                  <a:close/>
                  <a:moveTo>
                    <a:pt x="4076" y="6748"/>
                  </a:moveTo>
                  <a:lnTo>
                    <a:pt x="3985" y="6793"/>
                  </a:lnTo>
                  <a:lnTo>
                    <a:pt x="3985" y="6929"/>
                  </a:lnTo>
                  <a:lnTo>
                    <a:pt x="3940" y="6952"/>
                  </a:lnTo>
                  <a:lnTo>
                    <a:pt x="3917" y="6997"/>
                  </a:lnTo>
                  <a:lnTo>
                    <a:pt x="3940" y="7042"/>
                  </a:lnTo>
                  <a:lnTo>
                    <a:pt x="3962" y="7065"/>
                  </a:lnTo>
                  <a:lnTo>
                    <a:pt x="3962" y="7110"/>
                  </a:lnTo>
                  <a:lnTo>
                    <a:pt x="4008" y="7178"/>
                  </a:lnTo>
                  <a:lnTo>
                    <a:pt x="4053" y="6997"/>
                  </a:lnTo>
                  <a:lnTo>
                    <a:pt x="4098" y="6838"/>
                  </a:lnTo>
                  <a:lnTo>
                    <a:pt x="4098" y="6770"/>
                  </a:lnTo>
                  <a:lnTo>
                    <a:pt x="4098" y="6748"/>
                  </a:lnTo>
                  <a:close/>
                  <a:moveTo>
                    <a:pt x="2310" y="7019"/>
                  </a:moveTo>
                  <a:lnTo>
                    <a:pt x="2310" y="7042"/>
                  </a:lnTo>
                  <a:lnTo>
                    <a:pt x="2287" y="7087"/>
                  </a:lnTo>
                  <a:lnTo>
                    <a:pt x="2287" y="7110"/>
                  </a:lnTo>
                  <a:lnTo>
                    <a:pt x="2310" y="7133"/>
                  </a:lnTo>
                  <a:lnTo>
                    <a:pt x="2355" y="7223"/>
                  </a:lnTo>
                  <a:lnTo>
                    <a:pt x="2400" y="7269"/>
                  </a:lnTo>
                  <a:lnTo>
                    <a:pt x="2649" y="7269"/>
                  </a:lnTo>
                  <a:lnTo>
                    <a:pt x="2672" y="7201"/>
                  </a:lnTo>
                  <a:lnTo>
                    <a:pt x="2604" y="7155"/>
                  </a:lnTo>
                  <a:lnTo>
                    <a:pt x="2581" y="7087"/>
                  </a:lnTo>
                  <a:lnTo>
                    <a:pt x="2559" y="7133"/>
                  </a:lnTo>
                  <a:lnTo>
                    <a:pt x="2513" y="7155"/>
                  </a:lnTo>
                  <a:lnTo>
                    <a:pt x="2468" y="7133"/>
                  </a:lnTo>
                  <a:lnTo>
                    <a:pt x="2468" y="7110"/>
                  </a:lnTo>
                  <a:lnTo>
                    <a:pt x="2377" y="7065"/>
                  </a:lnTo>
                  <a:lnTo>
                    <a:pt x="2332" y="7019"/>
                  </a:lnTo>
                  <a:close/>
                  <a:moveTo>
                    <a:pt x="4959" y="6793"/>
                  </a:moveTo>
                  <a:lnTo>
                    <a:pt x="4981" y="6884"/>
                  </a:lnTo>
                  <a:lnTo>
                    <a:pt x="5004" y="6952"/>
                  </a:lnTo>
                  <a:lnTo>
                    <a:pt x="4981" y="7019"/>
                  </a:lnTo>
                  <a:lnTo>
                    <a:pt x="4959" y="7178"/>
                  </a:lnTo>
                  <a:lnTo>
                    <a:pt x="4913" y="7291"/>
                  </a:lnTo>
                  <a:lnTo>
                    <a:pt x="4913" y="7336"/>
                  </a:lnTo>
                  <a:lnTo>
                    <a:pt x="5004" y="7246"/>
                  </a:lnTo>
                  <a:lnTo>
                    <a:pt x="5117" y="7110"/>
                  </a:lnTo>
                  <a:lnTo>
                    <a:pt x="5163" y="7087"/>
                  </a:lnTo>
                  <a:lnTo>
                    <a:pt x="5208" y="7110"/>
                  </a:lnTo>
                  <a:lnTo>
                    <a:pt x="5276" y="7201"/>
                  </a:lnTo>
                  <a:lnTo>
                    <a:pt x="5321" y="7223"/>
                  </a:lnTo>
                  <a:lnTo>
                    <a:pt x="5366" y="7269"/>
                  </a:lnTo>
                  <a:lnTo>
                    <a:pt x="5366" y="7314"/>
                  </a:lnTo>
                  <a:lnTo>
                    <a:pt x="5389" y="7336"/>
                  </a:lnTo>
                  <a:lnTo>
                    <a:pt x="5457" y="7336"/>
                  </a:lnTo>
                  <a:lnTo>
                    <a:pt x="5570" y="7427"/>
                  </a:lnTo>
                  <a:lnTo>
                    <a:pt x="5615" y="7472"/>
                  </a:lnTo>
                  <a:lnTo>
                    <a:pt x="5615" y="7427"/>
                  </a:lnTo>
                  <a:lnTo>
                    <a:pt x="5615" y="7291"/>
                  </a:lnTo>
                  <a:lnTo>
                    <a:pt x="5502" y="7133"/>
                  </a:lnTo>
                  <a:lnTo>
                    <a:pt x="5344" y="7042"/>
                  </a:lnTo>
                  <a:lnTo>
                    <a:pt x="5230" y="6952"/>
                  </a:lnTo>
                  <a:lnTo>
                    <a:pt x="5230" y="6906"/>
                  </a:lnTo>
                  <a:lnTo>
                    <a:pt x="5140" y="6861"/>
                  </a:lnTo>
                  <a:lnTo>
                    <a:pt x="5049" y="6838"/>
                  </a:lnTo>
                  <a:lnTo>
                    <a:pt x="4959" y="6793"/>
                  </a:lnTo>
                  <a:close/>
                  <a:moveTo>
                    <a:pt x="2332" y="7291"/>
                  </a:moveTo>
                  <a:lnTo>
                    <a:pt x="2287" y="7314"/>
                  </a:lnTo>
                  <a:lnTo>
                    <a:pt x="2355" y="7450"/>
                  </a:lnTo>
                  <a:lnTo>
                    <a:pt x="2355" y="7472"/>
                  </a:lnTo>
                  <a:lnTo>
                    <a:pt x="2355" y="7518"/>
                  </a:lnTo>
                  <a:lnTo>
                    <a:pt x="2377" y="7540"/>
                  </a:lnTo>
                  <a:lnTo>
                    <a:pt x="2423" y="7518"/>
                  </a:lnTo>
                  <a:lnTo>
                    <a:pt x="2445" y="7450"/>
                  </a:lnTo>
                  <a:lnTo>
                    <a:pt x="2445" y="7427"/>
                  </a:lnTo>
                  <a:lnTo>
                    <a:pt x="2445" y="7382"/>
                  </a:lnTo>
                  <a:lnTo>
                    <a:pt x="2423" y="7336"/>
                  </a:lnTo>
                  <a:lnTo>
                    <a:pt x="2400" y="7336"/>
                  </a:lnTo>
                  <a:lnTo>
                    <a:pt x="2355" y="7314"/>
                  </a:lnTo>
                  <a:lnTo>
                    <a:pt x="2332" y="7291"/>
                  </a:lnTo>
                  <a:close/>
                  <a:moveTo>
                    <a:pt x="6159" y="7495"/>
                  </a:moveTo>
                  <a:lnTo>
                    <a:pt x="6159" y="7540"/>
                  </a:lnTo>
                  <a:lnTo>
                    <a:pt x="6204" y="7608"/>
                  </a:lnTo>
                  <a:lnTo>
                    <a:pt x="6227" y="7631"/>
                  </a:lnTo>
                  <a:lnTo>
                    <a:pt x="6249" y="7631"/>
                  </a:lnTo>
                  <a:lnTo>
                    <a:pt x="6249" y="7608"/>
                  </a:lnTo>
                  <a:lnTo>
                    <a:pt x="6227" y="7586"/>
                  </a:lnTo>
                  <a:lnTo>
                    <a:pt x="6204" y="7540"/>
                  </a:lnTo>
                  <a:lnTo>
                    <a:pt x="6159" y="7495"/>
                  </a:lnTo>
                  <a:close/>
                  <a:moveTo>
                    <a:pt x="5932" y="7518"/>
                  </a:moveTo>
                  <a:lnTo>
                    <a:pt x="5864" y="7540"/>
                  </a:lnTo>
                  <a:lnTo>
                    <a:pt x="5910" y="7653"/>
                  </a:lnTo>
                  <a:lnTo>
                    <a:pt x="5955" y="7699"/>
                  </a:lnTo>
                  <a:lnTo>
                    <a:pt x="6068" y="7676"/>
                  </a:lnTo>
                  <a:lnTo>
                    <a:pt x="6068" y="7631"/>
                  </a:lnTo>
                  <a:lnTo>
                    <a:pt x="6023" y="7563"/>
                  </a:lnTo>
                  <a:lnTo>
                    <a:pt x="5978" y="7518"/>
                  </a:lnTo>
                  <a:close/>
                  <a:moveTo>
                    <a:pt x="2264" y="7653"/>
                  </a:moveTo>
                  <a:lnTo>
                    <a:pt x="2219" y="7699"/>
                  </a:lnTo>
                  <a:lnTo>
                    <a:pt x="2174" y="7699"/>
                  </a:lnTo>
                  <a:lnTo>
                    <a:pt x="2174" y="7721"/>
                  </a:lnTo>
                  <a:lnTo>
                    <a:pt x="2242" y="7744"/>
                  </a:lnTo>
                  <a:lnTo>
                    <a:pt x="2264" y="7767"/>
                  </a:lnTo>
                  <a:lnTo>
                    <a:pt x="2287" y="7767"/>
                  </a:lnTo>
                  <a:lnTo>
                    <a:pt x="2310" y="7699"/>
                  </a:lnTo>
                  <a:lnTo>
                    <a:pt x="2287" y="7653"/>
                  </a:lnTo>
                  <a:close/>
                  <a:moveTo>
                    <a:pt x="5366" y="7857"/>
                  </a:moveTo>
                  <a:lnTo>
                    <a:pt x="5344" y="7880"/>
                  </a:lnTo>
                  <a:lnTo>
                    <a:pt x="5366" y="7948"/>
                  </a:lnTo>
                  <a:lnTo>
                    <a:pt x="5434" y="7948"/>
                  </a:lnTo>
                  <a:lnTo>
                    <a:pt x="5389" y="7857"/>
                  </a:lnTo>
                  <a:close/>
                  <a:moveTo>
                    <a:pt x="5819" y="6816"/>
                  </a:moveTo>
                  <a:lnTo>
                    <a:pt x="5842" y="6952"/>
                  </a:lnTo>
                  <a:lnTo>
                    <a:pt x="5887" y="7087"/>
                  </a:lnTo>
                  <a:lnTo>
                    <a:pt x="5932" y="7155"/>
                  </a:lnTo>
                  <a:lnTo>
                    <a:pt x="6000" y="7201"/>
                  </a:lnTo>
                  <a:lnTo>
                    <a:pt x="6023" y="7223"/>
                  </a:lnTo>
                  <a:lnTo>
                    <a:pt x="6114" y="7246"/>
                  </a:lnTo>
                  <a:lnTo>
                    <a:pt x="6181" y="7336"/>
                  </a:lnTo>
                  <a:lnTo>
                    <a:pt x="6204" y="7359"/>
                  </a:lnTo>
                  <a:lnTo>
                    <a:pt x="6227" y="7382"/>
                  </a:lnTo>
                  <a:lnTo>
                    <a:pt x="6272" y="7450"/>
                  </a:lnTo>
                  <a:lnTo>
                    <a:pt x="6317" y="7472"/>
                  </a:lnTo>
                  <a:lnTo>
                    <a:pt x="6363" y="7472"/>
                  </a:lnTo>
                  <a:lnTo>
                    <a:pt x="6363" y="7518"/>
                  </a:lnTo>
                  <a:lnTo>
                    <a:pt x="6363" y="7563"/>
                  </a:lnTo>
                  <a:lnTo>
                    <a:pt x="6295" y="7631"/>
                  </a:lnTo>
                  <a:lnTo>
                    <a:pt x="6317" y="7699"/>
                  </a:lnTo>
                  <a:lnTo>
                    <a:pt x="6408" y="7812"/>
                  </a:lnTo>
                  <a:lnTo>
                    <a:pt x="6431" y="7857"/>
                  </a:lnTo>
                  <a:lnTo>
                    <a:pt x="6498" y="7857"/>
                  </a:lnTo>
                  <a:lnTo>
                    <a:pt x="6566" y="7970"/>
                  </a:lnTo>
                  <a:lnTo>
                    <a:pt x="6612" y="7970"/>
                  </a:lnTo>
                  <a:lnTo>
                    <a:pt x="6702" y="7993"/>
                  </a:lnTo>
                  <a:lnTo>
                    <a:pt x="6861" y="7970"/>
                  </a:lnTo>
                  <a:lnTo>
                    <a:pt x="6906" y="7970"/>
                  </a:lnTo>
                  <a:lnTo>
                    <a:pt x="6951" y="8038"/>
                  </a:lnTo>
                  <a:lnTo>
                    <a:pt x="6974" y="8016"/>
                  </a:lnTo>
                  <a:lnTo>
                    <a:pt x="6929" y="7948"/>
                  </a:lnTo>
                  <a:lnTo>
                    <a:pt x="6861" y="7880"/>
                  </a:lnTo>
                  <a:lnTo>
                    <a:pt x="6815" y="7880"/>
                  </a:lnTo>
                  <a:lnTo>
                    <a:pt x="6838" y="7857"/>
                  </a:lnTo>
                  <a:lnTo>
                    <a:pt x="6861" y="7812"/>
                  </a:lnTo>
                  <a:lnTo>
                    <a:pt x="6838" y="7767"/>
                  </a:lnTo>
                  <a:lnTo>
                    <a:pt x="6770" y="7631"/>
                  </a:lnTo>
                  <a:lnTo>
                    <a:pt x="6770" y="7608"/>
                  </a:lnTo>
                  <a:lnTo>
                    <a:pt x="6770" y="7540"/>
                  </a:lnTo>
                  <a:lnTo>
                    <a:pt x="6770" y="7495"/>
                  </a:lnTo>
                  <a:lnTo>
                    <a:pt x="6748" y="7450"/>
                  </a:lnTo>
                  <a:lnTo>
                    <a:pt x="6725" y="7314"/>
                  </a:lnTo>
                  <a:lnTo>
                    <a:pt x="6770" y="7223"/>
                  </a:lnTo>
                  <a:lnTo>
                    <a:pt x="6770" y="7155"/>
                  </a:lnTo>
                  <a:lnTo>
                    <a:pt x="6793" y="7110"/>
                  </a:lnTo>
                  <a:lnTo>
                    <a:pt x="6748" y="7065"/>
                  </a:lnTo>
                  <a:lnTo>
                    <a:pt x="6702" y="7042"/>
                  </a:lnTo>
                  <a:lnTo>
                    <a:pt x="6657" y="7042"/>
                  </a:lnTo>
                  <a:lnTo>
                    <a:pt x="6634" y="7019"/>
                  </a:lnTo>
                  <a:lnTo>
                    <a:pt x="6634" y="6952"/>
                  </a:lnTo>
                  <a:lnTo>
                    <a:pt x="6612" y="6906"/>
                  </a:lnTo>
                  <a:lnTo>
                    <a:pt x="6566" y="6838"/>
                  </a:lnTo>
                  <a:lnTo>
                    <a:pt x="6498" y="6816"/>
                  </a:lnTo>
                  <a:lnTo>
                    <a:pt x="6249" y="6838"/>
                  </a:lnTo>
                  <a:lnTo>
                    <a:pt x="6023" y="6838"/>
                  </a:lnTo>
                  <a:lnTo>
                    <a:pt x="5819" y="6816"/>
                  </a:lnTo>
                  <a:close/>
                  <a:moveTo>
                    <a:pt x="5842" y="8310"/>
                  </a:moveTo>
                  <a:lnTo>
                    <a:pt x="5797" y="8401"/>
                  </a:lnTo>
                  <a:lnTo>
                    <a:pt x="5819" y="8401"/>
                  </a:lnTo>
                  <a:lnTo>
                    <a:pt x="5887" y="8378"/>
                  </a:lnTo>
                  <a:lnTo>
                    <a:pt x="5887" y="8333"/>
                  </a:lnTo>
                  <a:lnTo>
                    <a:pt x="5864" y="8333"/>
                  </a:lnTo>
                  <a:lnTo>
                    <a:pt x="5842" y="8310"/>
                  </a:lnTo>
                  <a:close/>
                  <a:moveTo>
                    <a:pt x="2287" y="8378"/>
                  </a:moveTo>
                  <a:lnTo>
                    <a:pt x="2219" y="8446"/>
                  </a:lnTo>
                  <a:lnTo>
                    <a:pt x="2242" y="8514"/>
                  </a:lnTo>
                  <a:lnTo>
                    <a:pt x="2332" y="8491"/>
                  </a:lnTo>
                  <a:lnTo>
                    <a:pt x="2377" y="8446"/>
                  </a:lnTo>
                  <a:lnTo>
                    <a:pt x="2400" y="8423"/>
                  </a:lnTo>
                  <a:lnTo>
                    <a:pt x="2355" y="8401"/>
                  </a:lnTo>
                  <a:lnTo>
                    <a:pt x="2287" y="8378"/>
                  </a:lnTo>
                  <a:close/>
                  <a:moveTo>
                    <a:pt x="3962" y="7359"/>
                  </a:moveTo>
                  <a:lnTo>
                    <a:pt x="3917" y="7382"/>
                  </a:lnTo>
                  <a:lnTo>
                    <a:pt x="3895" y="7450"/>
                  </a:lnTo>
                  <a:lnTo>
                    <a:pt x="3940" y="7472"/>
                  </a:lnTo>
                  <a:lnTo>
                    <a:pt x="4030" y="7495"/>
                  </a:lnTo>
                  <a:lnTo>
                    <a:pt x="4076" y="7540"/>
                  </a:lnTo>
                  <a:lnTo>
                    <a:pt x="4076" y="7563"/>
                  </a:lnTo>
                  <a:lnTo>
                    <a:pt x="4030" y="7812"/>
                  </a:lnTo>
                  <a:lnTo>
                    <a:pt x="4030" y="7993"/>
                  </a:lnTo>
                  <a:lnTo>
                    <a:pt x="4008" y="8106"/>
                  </a:lnTo>
                  <a:lnTo>
                    <a:pt x="3962" y="8174"/>
                  </a:lnTo>
                  <a:lnTo>
                    <a:pt x="3940" y="8265"/>
                  </a:lnTo>
                  <a:lnTo>
                    <a:pt x="3962" y="8333"/>
                  </a:lnTo>
                  <a:lnTo>
                    <a:pt x="3962" y="8378"/>
                  </a:lnTo>
                  <a:lnTo>
                    <a:pt x="3940" y="8491"/>
                  </a:lnTo>
                  <a:lnTo>
                    <a:pt x="3940" y="8514"/>
                  </a:lnTo>
                  <a:lnTo>
                    <a:pt x="3940" y="8537"/>
                  </a:lnTo>
                  <a:lnTo>
                    <a:pt x="3985" y="8514"/>
                  </a:lnTo>
                  <a:lnTo>
                    <a:pt x="4030" y="8469"/>
                  </a:lnTo>
                  <a:lnTo>
                    <a:pt x="4076" y="8423"/>
                  </a:lnTo>
                  <a:lnTo>
                    <a:pt x="4144" y="8378"/>
                  </a:lnTo>
                  <a:lnTo>
                    <a:pt x="4393" y="8333"/>
                  </a:lnTo>
                  <a:lnTo>
                    <a:pt x="4529" y="8242"/>
                  </a:lnTo>
                  <a:lnTo>
                    <a:pt x="4596" y="8220"/>
                  </a:lnTo>
                  <a:lnTo>
                    <a:pt x="4619" y="8174"/>
                  </a:lnTo>
                  <a:lnTo>
                    <a:pt x="4619" y="8129"/>
                  </a:lnTo>
                  <a:lnTo>
                    <a:pt x="4619" y="8084"/>
                  </a:lnTo>
                  <a:lnTo>
                    <a:pt x="4664" y="8061"/>
                  </a:lnTo>
                  <a:lnTo>
                    <a:pt x="4732" y="8038"/>
                  </a:lnTo>
                  <a:lnTo>
                    <a:pt x="4800" y="7993"/>
                  </a:lnTo>
                  <a:lnTo>
                    <a:pt x="4846" y="7925"/>
                  </a:lnTo>
                  <a:lnTo>
                    <a:pt x="4868" y="7857"/>
                  </a:lnTo>
                  <a:lnTo>
                    <a:pt x="4891" y="7789"/>
                  </a:lnTo>
                  <a:lnTo>
                    <a:pt x="4913" y="7721"/>
                  </a:lnTo>
                  <a:lnTo>
                    <a:pt x="4913" y="7653"/>
                  </a:lnTo>
                  <a:lnTo>
                    <a:pt x="4868" y="7653"/>
                  </a:lnTo>
                  <a:lnTo>
                    <a:pt x="4687" y="7721"/>
                  </a:lnTo>
                  <a:lnTo>
                    <a:pt x="4710" y="7676"/>
                  </a:lnTo>
                  <a:lnTo>
                    <a:pt x="4732" y="7653"/>
                  </a:lnTo>
                  <a:lnTo>
                    <a:pt x="4642" y="7608"/>
                  </a:lnTo>
                  <a:lnTo>
                    <a:pt x="4574" y="7586"/>
                  </a:lnTo>
                  <a:lnTo>
                    <a:pt x="4483" y="7631"/>
                  </a:lnTo>
                  <a:lnTo>
                    <a:pt x="4370" y="7586"/>
                  </a:lnTo>
                  <a:lnTo>
                    <a:pt x="4302" y="7518"/>
                  </a:lnTo>
                  <a:lnTo>
                    <a:pt x="4212" y="7450"/>
                  </a:lnTo>
                  <a:lnTo>
                    <a:pt x="4053" y="7382"/>
                  </a:lnTo>
                  <a:lnTo>
                    <a:pt x="4008" y="7359"/>
                  </a:lnTo>
                  <a:close/>
                  <a:moveTo>
                    <a:pt x="4529" y="8287"/>
                  </a:moveTo>
                  <a:lnTo>
                    <a:pt x="4506" y="8310"/>
                  </a:lnTo>
                  <a:lnTo>
                    <a:pt x="4483" y="8333"/>
                  </a:lnTo>
                  <a:lnTo>
                    <a:pt x="4415" y="8401"/>
                  </a:lnTo>
                  <a:lnTo>
                    <a:pt x="4393" y="8491"/>
                  </a:lnTo>
                  <a:lnTo>
                    <a:pt x="4415" y="8537"/>
                  </a:lnTo>
                  <a:lnTo>
                    <a:pt x="4461" y="8514"/>
                  </a:lnTo>
                  <a:lnTo>
                    <a:pt x="4506" y="8514"/>
                  </a:lnTo>
                  <a:lnTo>
                    <a:pt x="4529" y="8491"/>
                  </a:lnTo>
                  <a:lnTo>
                    <a:pt x="4574" y="8355"/>
                  </a:lnTo>
                  <a:lnTo>
                    <a:pt x="4574" y="8310"/>
                  </a:lnTo>
                  <a:lnTo>
                    <a:pt x="4551" y="8287"/>
                  </a:lnTo>
                  <a:close/>
                  <a:moveTo>
                    <a:pt x="5842" y="7653"/>
                  </a:moveTo>
                  <a:lnTo>
                    <a:pt x="5819" y="7699"/>
                  </a:lnTo>
                  <a:lnTo>
                    <a:pt x="5842" y="7744"/>
                  </a:lnTo>
                  <a:lnTo>
                    <a:pt x="5864" y="7789"/>
                  </a:lnTo>
                  <a:lnTo>
                    <a:pt x="5910" y="7948"/>
                  </a:lnTo>
                  <a:lnTo>
                    <a:pt x="5932" y="8152"/>
                  </a:lnTo>
                  <a:lnTo>
                    <a:pt x="5978" y="8152"/>
                  </a:lnTo>
                  <a:lnTo>
                    <a:pt x="6068" y="8106"/>
                  </a:lnTo>
                  <a:lnTo>
                    <a:pt x="6091" y="8106"/>
                  </a:lnTo>
                  <a:lnTo>
                    <a:pt x="6159" y="8174"/>
                  </a:lnTo>
                  <a:lnTo>
                    <a:pt x="6204" y="8265"/>
                  </a:lnTo>
                  <a:lnTo>
                    <a:pt x="6204" y="8287"/>
                  </a:lnTo>
                  <a:lnTo>
                    <a:pt x="6204" y="8333"/>
                  </a:lnTo>
                  <a:lnTo>
                    <a:pt x="6159" y="8537"/>
                  </a:lnTo>
                  <a:lnTo>
                    <a:pt x="6204" y="8627"/>
                  </a:lnTo>
                  <a:lnTo>
                    <a:pt x="6204" y="8672"/>
                  </a:lnTo>
                  <a:lnTo>
                    <a:pt x="6204" y="8740"/>
                  </a:lnTo>
                  <a:lnTo>
                    <a:pt x="6227" y="8763"/>
                  </a:lnTo>
                  <a:lnTo>
                    <a:pt x="6317" y="8808"/>
                  </a:lnTo>
                  <a:lnTo>
                    <a:pt x="6385" y="8854"/>
                  </a:lnTo>
                  <a:lnTo>
                    <a:pt x="6385" y="8786"/>
                  </a:lnTo>
                  <a:lnTo>
                    <a:pt x="6385" y="8718"/>
                  </a:lnTo>
                  <a:lnTo>
                    <a:pt x="6363" y="8582"/>
                  </a:lnTo>
                  <a:lnTo>
                    <a:pt x="6408" y="8627"/>
                  </a:lnTo>
                  <a:lnTo>
                    <a:pt x="6453" y="8718"/>
                  </a:lnTo>
                  <a:lnTo>
                    <a:pt x="6476" y="8740"/>
                  </a:lnTo>
                  <a:lnTo>
                    <a:pt x="6476" y="8695"/>
                  </a:lnTo>
                  <a:lnTo>
                    <a:pt x="6498" y="8672"/>
                  </a:lnTo>
                  <a:lnTo>
                    <a:pt x="6566" y="8672"/>
                  </a:lnTo>
                  <a:lnTo>
                    <a:pt x="6589" y="8627"/>
                  </a:lnTo>
                  <a:lnTo>
                    <a:pt x="6566" y="8604"/>
                  </a:lnTo>
                  <a:lnTo>
                    <a:pt x="6521" y="8514"/>
                  </a:lnTo>
                  <a:lnTo>
                    <a:pt x="6521" y="8423"/>
                  </a:lnTo>
                  <a:lnTo>
                    <a:pt x="6498" y="8378"/>
                  </a:lnTo>
                  <a:lnTo>
                    <a:pt x="6476" y="8333"/>
                  </a:lnTo>
                  <a:lnTo>
                    <a:pt x="6431" y="8310"/>
                  </a:lnTo>
                  <a:lnTo>
                    <a:pt x="6408" y="8287"/>
                  </a:lnTo>
                  <a:lnTo>
                    <a:pt x="6385" y="8242"/>
                  </a:lnTo>
                  <a:lnTo>
                    <a:pt x="6408" y="8129"/>
                  </a:lnTo>
                  <a:lnTo>
                    <a:pt x="6408" y="7970"/>
                  </a:lnTo>
                  <a:lnTo>
                    <a:pt x="6385" y="7903"/>
                  </a:lnTo>
                  <a:lnTo>
                    <a:pt x="6363" y="7880"/>
                  </a:lnTo>
                  <a:lnTo>
                    <a:pt x="6317" y="7789"/>
                  </a:lnTo>
                  <a:lnTo>
                    <a:pt x="6227" y="7767"/>
                  </a:lnTo>
                  <a:lnTo>
                    <a:pt x="6159" y="7812"/>
                  </a:lnTo>
                  <a:lnTo>
                    <a:pt x="6091" y="7835"/>
                  </a:lnTo>
                  <a:lnTo>
                    <a:pt x="6023" y="7812"/>
                  </a:lnTo>
                  <a:lnTo>
                    <a:pt x="6000" y="7767"/>
                  </a:lnTo>
                  <a:lnTo>
                    <a:pt x="5978" y="7744"/>
                  </a:lnTo>
                  <a:lnTo>
                    <a:pt x="5932" y="7721"/>
                  </a:lnTo>
                  <a:lnTo>
                    <a:pt x="5864" y="7653"/>
                  </a:lnTo>
                  <a:close/>
                  <a:moveTo>
                    <a:pt x="6476" y="8763"/>
                  </a:moveTo>
                  <a:lnTo>
                    <a:pt x="6498" y="8831"/>
                  </a:lnTo>
                  <a:lnTo>
                    <a:pt x="6589" y="8944"/>
                  </a:lnTo>
                  <a:lnTo>
                    <a:pt x="6589" y="8899"/>
                  </a:lnTo>
                  <a:lnTo>
                    <a:pt x="6544" y="8786"/>
                  </a:lnTo>
                  <a:lnTo>
                    <a:pt x="6521" y="8763"/>
                  </a:lnTo>
                  <a:close/>
                  <a:moveTo>
                    <a:pt x="6883" y="8537"/>
                  </a:moveTo>
                  <a:lnTo>
                    <a:pt x="6861" y="8582"/>
                  </a:lnTo>
                  <a:lnTo>
                    <a:pt x="6838" y="8582"/>
                  </a:lnTo>
                  <a:lnTo>
                    <a:pt x="6793" y="8627"/>
                  </a:lnTo>
                  <a:lnTo>
                    <a:pt x="6793" y="8718"/>
                  </a:lnTo>
                  <a:lnTo>
                    <a:pt x="6770" y="8786"/>
                  </a:lnTo>
                  <a:lnTo>
                    <a:pt x="6793" y="8808"/>
                  </a:lnTo>
                  <a:lnTo>
                    <a:pt x="6838" y="8876"/>
                  </a:lnTo>
                  <a:lnTo>
                    <a:pt x="6883" y="8921"/>
                  </a:lnTo>
                  <a:lnTo>
                    <a:pt x="6906" y="8967"/>
                  </a:lnTo>
                  <a:lnTo>
                    <a:pt x="6929" y="8944"/>
                  </a:lnTo>
                  <a:lnTo>
                    <a:pt x="6929" y="8921"/>
                  </a:lnTo>
                  <a:lnTo>
                    <a:pt x="6906" y="8921"/>
                  </a:lnTo>
                  <a:lnTo>
                    <a:pt x="6929" y="8831"/>
                  </a:lnTo>
                  <a:lnTo>
                    <a:pt x="6883" y="8695"/>
                  </a:lnTo>
                  <a:lnTo>
                    <a:pt x="6906" y="8559"/>
                  </a:lnTo>
                  <a:lnTo>
                    <a:pt x="6906" y="8537"/>
                  </a:lnTo>
                  <a:close/>
                  <a:moveTo>
                    <a:pt x="7223" y="8831"/>
                  </a:moveTo>
                  <a:lnTo>
                    <a:pt x="7155" y="8944"/>
                  </a:lnTo>
                  <a:lnTo>
                    <a:pt x="7155" y="9012"/>
                  </a:lnTo>
                  <a:lnTo>
                    <a:pt x="7200" y="9080"/>
                  </a:lnTo>
                  <a:lnTo>
                    <a:pt x="7268" y="9057"/>
                  </a:lnTo>
                  <a:lnTo>
                    <a:pt x="7291" y="9035"/>
                  </a:lnTo>
                  <a:lnTo>
                    <a:pt x="7268" y="8989"/>
                  </a:lnTo>
                  <a:lnTo>
                    <a:pt x="7268" y="8967"/>
                  </a:lnTo>
                  <a:lnTo>
                    <a:pt x="7268" y="8921"/>
                  </a:lnTo>
                  <a:lnTo>
                    <a:pt x="7223" y="8831"/>
                  </a:lnTo>
                  <a:close/>
                  <a:moveTo>
                    <a:pt x="5706" y="8763"/>
                  </a:moveTo>
                  <a:lnTo>
                    <a:pt x="5661" y="8831"/>
                  </a:lnTo>
                  <a:lnTo>
                    <a:pt x="5615" y="8876"/>
                  </a:lnTo>
                  <a:lnTo>
                    <a:pt x="5502" y="8944"/>
                  </a:lnTo>
                  <a:lnTo>
                    <a:pt x="5457" y="8989"/>
                  </a:lnTo>
                  <a:lnTo>
                    <a:pt x="5434" y="9035"/>
                  </a:lnTo>
                  <a:lnTo>
                    <a:pt x="5434" y="9080"/>
                  </a:lnTo>
                  <a:lnTo>
                    <a:pt x="5480" y="9148"/>
                  </a:lnTo>
                  <a:lnTo>
                    <a:pt x="5525" y="9193"/>
                  </a:lnTo>
                  <a:lnTo>
                    <a:pt x="5683" y="9193"/>
                  </a:lnTo>
                  <a:lnTo>
                    <a:pt x="5864" y="9171"/>
                  </a:lnTo>
                  <a:lnTo>
                    <a:pt x="5887" y="9171"/>
                  </a:lnTo>
                  <a:lnTo>
                    <a:pt x="5955" y="9080"/>
                  </a:lnTo>
                  <a:lnTo>
                    <a:pt x="6046" y="9080"/>
                  </a:lnTo>
                  <a:lnTo>
                    <a:pt x="6046" y="9057"/>
                  </a:lnTo>
                  <a:lnTo>
                    <a:pt x="6046" y="9012"/>
                  </a:lnTo>
                  <a:lnTo>
                    <a:pt x="6023" y="8989"/>
                  </a:lnTo>
                  <a:lnTo>
                    <a:pt x="6046" y="8854"/>
                  </a:lnTo>
                  <a:lnTo>
                    <a:pt x="5955" y="8831"/>
                  </a:lnTo>
                  <a:lnTo>
                    <a:pt x="5910" y="8786"/>
                  </a:lnTo>
                  <a:lnTo>
                    <a:pt x="5864" y="8786"/>
                  </a:lnTo>
                  <a:lnTo>
                    <a:pt x="5864" y="8763"/>
                  </a:lnTo>
                  <a:close/>
                  <a:moveTo>
                    <a:pt x="7132" y="9080"/>
                  </a:moveTo>
                  <a:lnTo>
                    <a:pt x="7110" y="9193"/>
                  </a:lnTo>
                  <a:lnTo>
                    <a:pt x="7132" y="9238"/>
                  </a:lnTo>
                  <a:lnTo>
                    <a:pt x="7132" y="9216"/>
                  </a:lnTo>
                  <a:lnTo>
                    <a:pt x="7155" y="9125"/>
                  </a:lnTo>
                  <a:lnTo>
                    <a:pt x="7132" y="9080"/>
                  </a:lnTo>
                  <a:close/>
                  <a:moveTo>
                    <a:pt x="5615" y="7857"/>
                  </a:moveTo>
                  <a:lnTo>
                    <a:pt x="5547" y="7925"/>
                  </a:lnTo>
                  <a:lnTo>
                    <a:pt x="5547" y="7970"/>
                  </a:lnTo>
                  <a:lnTo>
                    <a:pt x="5525" y="8016"/>
                  </a:lnTo>
                  <a:lnTo>
                    <a:pt x="5525" y="8038"/>
                  </a:lnTo>
                  <a:lnTo>
                    <a:pt x="5525" y="8106"/>
                  </a:lnTo>
                  <a:lnTo>
                    <a:pt x="5434" y="8287"/>
                  </a:lnTo>
                  <a:lnTo>
                    <a:pt x="5366" y="8423"/>
                  </a:lnTo>
                  <a:lnTo>
                    <a:pt x="5344" y="8491"/>
                  </a:lnTo>
                  <a:lnTo>
                    <a:pt x="5253" y="8650"/>
                  </a:lnTo>
                  <a:lnTo>
                    <a:pt x="5185" y="8763"/>
                  </a:lnTo>
                  <a:lnTo>
                    <a:pt x="5095" y="8899"/>
                  </a:lnTo>
                  <a:lnTo>
                    <a:pt x="5095" y="8967"/>
                  </a:lnTo>
                  <a:lnTo>
                    <a:pt x="5049" y="9216"/>
                  </a:lnTo>
                  <a:lnTo>
                    <a:pt x="5027" y="9284"/>
                  </a:lnTo>
                  <a:lnTo>
                    <a:pt x="5049" y="9352"/>
                  </a:lnTo>
                  <a:lnTo>
                    <a:pt x="5072" y="9329"/>
                  </a:lnTo>
                  <a:lnTo>
                    <a:pt x="5163" y="9216"/>
                  </a:lnTo>
                  <a:lnTo>
                    <a:pt x="5276" y="8944"/>
                  </a:lnTo>
                  <a:lnTo>
                    <a:pt x="5298" y="8876"/>
                  </a:lnTo>
                  <a:lnTo>
                    <a:pt x="5344" y="8786"/>
                  </a:lnTo>
                  <a:lnTo>
                    <a:pt x="5412" y="8695"/>
                  </a:lnTo>
                  <a:lnTo>
                    <a:pt x="5480" y="8672"/>
                  </a:lnTo>
                  <a:lnTo>
                    <a:pt x="5547" y="8627"/>
                  </a:lnTo>
                  <a:lnTo>
                    <a:pt x="5570" y="8559"/>
                  </a:lnTo>
                  <a:lnTo>
                    <a:pt x="5615" y="8401"/>
                  </a:lnTo>
                  <a:lnTo>
                    <a:pt x="5593" y="8265"/>
                  </a:lnTo>
                  <a:lnTo>
                    <a:pt x="5615" y="8129"/>
                  </a:lnTo>
                  <a:lnTo>
                    <a:pt x="5615" y="8061"/>
                  </a:lnTo>
                  <a:lnTo>
                    <a:pt x="5615" y="8038"/>
                  </a:lnTo>
                  <a:lnTo>
                    <a:pt x="5615" y="7993"/>
                  </a:lnTo>
                  <a:lnTo>
                    <a:pt x="5615" y="7903"/>
                  </a:lnTo>
                  <a:lnTo>
                    <a:pt x="5615" y="7857"/>
                  </a:lnTo>
                  <a:close/>
                  <a:moveTo>
                    <a:pt x="5276" y="9465"/>
                  </a:moveTo>
                  <a:lnTo>
                    <a:pt x="5208" y="9510"/>
                  </a:lnTo>
                  <a:lnTo>
                    <a:pt x="5163" y="9510"/>
                  </a:lnTo>
                  <a:lnTo>
                    <a:pt x="5163" y="9533"/>
                  </a:lnTo>
                  <a:lnTo>
                    <a:pt x="5208" y="9578"/>
                  </a:lnTo>
                  <a:lnTo>
                    <a:pt x="5276" y="9601"/>
                  </a:lnTo>
                  <a:lnTo>
                    <a:pt x="5344" y="9578"/>
                  </a:lnTo>
                  <a:lnTo>
                    <a:pt x="5344" y="9488"/>
                  </a:lnTo>
                  <a:lnTo>
                    <a:pt x="5298" y="9465"/>
                  </a:lnTo>
                  <a:close/>
                  <a:moveTo>
                    <a:pt x="6136" y="9488"/>
                  </a:moveTo>
                  <a:lnTo>
                    <a:pt x="6091" y="9510"/>
                  </a:lnTo>
                  <a:lnTo>
                    <a:pt x="6091" y="9533"/>
                  </a:lnTo>
                  <a:lnTo>
                    <a:pt x="6114" y="9578"/>
                  </a:lnTo>
                  <a:lnTo>
                    <a:pt x="6204" y="9623"/>
                  </a:lnTo>
                  <a:lnTo>
                    <a:pt x="6227" y="9578"/>
                  </a:lnTo>
                  <a:lnTo>
                    <a:pt x="6204" y="9533"/>
                  </a:lnTo>
                  <a:lnTo>
                    <a:pt x="6159" y="9488"/>
                  </a:lnTo>
                  <a:close/>
                  <a:moveTo>
                    <a:pt x="4959" y="8084"/>
                  </a:moveTo>
                  <a:lnTo>
                    <a:pt x="4800" y="8152"/>
                  </a:lnTo>
                  <a:lnTo>
                    <a:pt x="4778" y="8174"/>
                  </a:lnTo>
                  <a:lnTo>
                    <a:pt x="4755" y="8220"/>
                  </a:lnTo>
                  <a:lnTo>
                    <a:pt x="4755" y="8265"/>
                  </a:lnTo>
                  <a:lnTo>
                    <a:pt x="4755" y="8310"/>
                  </a:lnTo>
                  <a:lnTo>
                    <a:pt x="4710" y="8401"/>
                  </a:lnTo>
                  <a:lnTo>
                    <a:pt x="4664" y="8446"/>
                  </a:lnTo>
                  <a:lnTo>
                    <a:pt x="4642" y="8469"/>
                  </a:lnTo>
                  <a:lnTo>
                    <a:pt x="4664" y="8559"/>
                  </a:lnTo>
                  <a:lnTo>
                    <a:pt x="4664" y="8650"/>
                  </a:lnTo>
                  <a:lnTo>
                    <a:pt x="4664" y="8786"/>
                  </a:lnTo>
                  <a:lnTo>
                    <a:pt x="4664" y="8808"/>
                  </a:lnTo>
                  <a:lnTo>
                    <a:pt x="4551" y="8899"/>
                  </a:lnTo>
                  <a:lnTo>
                    <a:pt x="4393" y="8899"/>
                  </a:lnTo>
                  <a:lnTo>
                    <a:pt x="4370" y="8921"/>
                  </a:lnTo>
                  <a:lnTo>
                    <a:pt x="4325" y="8967"/>
                  </a:lnTo>
                  <a:lnTo>
                    <a:pt x="4302" y="9035"/>
                  </a:lnTo>
                  <a:lnTo>
                    <a:pt x="4302" y="9125"/>
                  </a:lnTo>
                  <a:lnTo>
                    <a:pt x="4438" y="9306"/>
                  </a:lnTo>
                  <a:lnTo>
                    <a:pt x="4461" y="9329"/>
                  </a:lnTo>
                  <a:lnTo>
                    <a:pt x="4506" y="9352"/>
                  </a:lnTo>
                  <a:lnTo>
                    <a:pt x="4596" y="9374"/>
                  </a:lnTo>
                  <a:lnTo>
                    <a:pt x="4664" y="9420"/>
                  </a:lnTo>
                  <a:lnTo>
                    <a:pt x="4732" y="9601"/>
                  </a:lnTo>
                  <a:lnTo>
                    <a:pt x="4778" y="9646"/>
                  </a:lnTo>
                  <a:lnTo>
                    <a:pt x="4823" y="9646"/>
                  </a:lnTo>
                  <a:lnTo>
                    <a:pt x="4891" y="9623"/>
                  </a:lnTo>
                  <a:lnTo>
                    <a:pt x="4936" y="9601"/>
                  </a:lnTo>
                  <a:lnTo>
                    <a:pt x="4959" y="9578"/>
                  </a:lnTo>
                  <a:lnTo>
                    <a:pt x="5004" y="9510"/>
                  </a:lnTo>
                  <a:lnTo>
                    <a:pt x="5027" y="9465"/>
                  </a:lnTo>
                  <a:lnTo>
                    <a:pt x="5027" y="9420"/>
                  </a:lnTo>
                  <a:lnTo>
                    <a:pt x="5027" y="9397"/>
                  </a:lnTo>
                  <a:lnTo>
                    <a:pt x="4891" y="9193"/>
                  </a:lnTo>
                  <a:lnTo>
                    <a:pt x="4891" y="9148"/>
                  </a:lnTo>
                  <a:lnTo>
                    <a:pt x="4913" y="9103"/>
                  </a:lnTo>
                  <a:lnTo>
                    <a:pt x="4913" y="8989"/>
                  </a:lnTo>
                  <a:lnTo>
                    <a:pt x="4936" y="8944"/>
                  </a:lnTo>
                  <a:lnTo>
                    <a:pt x="4981" y="8831"/>
                  </a:lnTo>
                  <a:lnTo>
                    <a:pt x="5027" y="8786"/>
                  </a:lnTo>
                  <a:lnTo>
                    <a:pt x="5049" y="8627"/>
                  </a:lnTo>
                  <a:lnTo>
                    <a:pt x="5095" y="8514"/>
                  </a:lnTo>
                  <a:lnTo>
                    <a:pt x="5163" y="8423"/>
                  </a:lnTo>
                  <a:lnTo>
                    <a:pt x="5208" y="8355"/>
                  </a:lnTo>
                  <a:lnTo>
                    <a:pt x="5230" y="8265"/>
                  </a:lnTo>
                  <a:lnTo>
                    <a:pt x="5230" y="8220"/>
                  </a:lnTo>
                  <a:lnTo>
                    <a:pt x="5185" y="8152"/>
                  </a:lnTo>
                  <a:lnTo>
                    <a:pt x="4981" y="8084"/>
                  </a:lnTo>
                  <a:close/>
                  <a:moveTo>
                    <a:pt x="1993" y="7812"/>
                  </a:moveTo>
                  <a:lnTo>
                    <a:pt x="1970" y="7835"/>
                  </a:lnTo>
                  <a:lnTo>
                    <a:pt x="1879" y="8061"/>
                  </a:lnTo>
                  <a:lnTo>
                    <a:pt x="1857" y="8106"/>
                  </a:lnTo>
                  <a:lnTo>
                    <a:pt x="1811" y="8197"/>
                  </a:lnTo>
                  <a:lnTo>
                    <a:pt x="1834" y="8287"/>
                  </a:lnTo>
                  <a:lnTo>
                    <a:pt x="1857" y="8333"/>
                  </a:lnTo>
                  <a:lnTo>
                    <a:pt x="1834" y="8423"/>
                  </a:lnTo>
                  <a:lnTo>
                    <a:pt x="1789" y="8491"/>
                  </a:lnTo>
                  <a:lnTo>
                    <a:pt x="1744" y="8537"/>
                  </a:lnTo>
                  <a:lnTo>
                    <a:pt x="1721" y="8559"/>
                  </a:lnTo>
                  <a:lnTo>
                    <a:pt x="1676" y="8582"/>
                  </a:lnTo>
                  <a:lnTo>
                    <a:pt x="1630" y="8604"/>
                  </a:lnTo>
                  <a:lnTo>
                    <a:pt x="1472" y="8786"/>
                  </a:lnTo>
                  <a:lnTo>
                    <a:pt x="1472" y="8808"/>
                  </a:lnTo>
                  <a:lnTo>
                    <a:pt x="1381" y="8854"/>
                  </a:lnTo>
                  <a:lnTo>
                    <a:pt x="1223" y="9057"/>
                  </a:lnTo>
                  <a:lnTo>
                    <a:pt x="1087" y="9193"/>
                  </a:lnTo>
                  <a:lnTo>
                    <a:pt x="906" y="9397"/>
                  </a:lnTo>
                  <a:lnTo>
                    <a:pt x="838" y="9465"/>
                  </a:lnTo>
                  <a:lnTo>
                    <a:pt x="793" y="9488"/>
                  </a:lnTo>
                  <a:lnTo>
                    <a:pt x="725" y="9488"/>
                  </a:lnTo>
                  <a:lnTo>
                    <a:pt x="611" y="9601"/>
                  </a:lnTo>
                  <a:lnTo>
                    <a:pt x="476" y="9714"/>
                  </a:lnTo>
                  <a:lnTo>
                    <a:pt x="430" y="9759"/>
                  </a:lnTo>
                  <a:lnTo>
                    <a:pt x="340" y="9872"/>
                  </a:lnTo>
                  <a:lnTo>
                    <a:pt x="294" y="9918"/>
                  </a:lnTo>
                  <a:lnTo>
                    <a:pt x="226" y="10054"/>
                  </a:lnTo>
                  <a:lnTo>
                    <a:pt x="204" y="10122"/>
                  </a:lnTo>
                  <a:lnTo>
                    <a:pt x="181" y="10189"/>
                  </a:lnTo>
                  <a:lnTo>
                    <a:pt x="272" y="10122"/>
                  </a:lnTo>
                  <a:lnTo>
                    <a:pt x="340" y="10076"/>
                  </a:lnTo>
                  <a:lnTo>
                    <a:pt x="385" y="10076"/>
                  </a:lnTo>
                  <a:lnTo>
                    <a:pt x="430" y="10054"/>
                  </a:lnTo>
                  <a:lnTo>
                    <a:pt x="453" y="10008"/>
                  </a:lnTo>
                  <a:lnTo>
                    <a:pt x="476" y="9963"/>
                  </a:lnTo>
                  <a:lnTo>
                    <a:pt x="566" y="9940"/>
                  </a:lnTo>
                  <a:lnTo>
                    <a:pt x="634" y="9895"/>
                  </a:lnTo>
                  <a:lnTo>
                    <a:pt x="725" y="9850"/>
                  </a:lnTo>
                  <a:lnTo>
                    <a:pt x="793" y="9782"/>
                  </a:lnTo>
                  <a:lnTo>
                    <a:pt x="860" y="9691"/>
                  </a:lnTo>
                  <a:lnTo>
                    <a:pt x="906" y="9601"/>
                  </a:lnTo>
                  <a:lnTo>
                    <a:pt x="996" y="9555"/>
                  </a:lnTo>
                  <a:lnTo>
                    <a:pt x="1087" y="9533"/>
                  </a:lnTo>
                  <a:lnTo>
                    <a:pt x="1155" y="9488"/>
                  </a:lnTo>
                  <a:lnTo>
                    <a:pt x="1200" y="9420"/>
                  </a:lnTo>
                  <a:lnTo>
                    <a:pt x="1268" y="9352"/>
                  </a:lnTo>
                  <a:lnTo>
                    <a:pt x="1427" y="9080"/>
                  </a:lnTo>
                  <a:lnTo>
                    <a:pt x="1404" y="8989"/>
                  </a:lnTo>
                  <a:lnTo>
                    <a:pt x="1427" y="8944"/>
                  </a:lnTo>
                  <a:lnTo>
                    <a:pt x="1472" y="8921"/>
                  </a:lnTo>
                  <a:lnTo>
                    <a:pt x="1562" y="8899"/>
                  </a:lnTo>
                  <a:lnTo>
                    <a:pt x="1766" y="8831"/>
                  </a:lnTo>
                  <a:lnTo>
                    <a:pt x="1789" y="8808"/>
                  </a:lnTo>
                  <a:lnTo>
                    <a:pt x="1789" y="8763"/>
                  </a:lnTo>
                  <a:lnTo>
                    <a:pt x="1834" y="8672"/>
                  </a:lnTo>
                  <a:lnTo>
                    <a:pt x="1902" y="8627"/>
                  </a:lnTo>
                  <a:lnTo>
                    <a:pt x="1947" y="8604"/>
                  </a:lnTo>
                  <a:lnTo>
                    <a:pt x="2038" y="8582"/>
                  </a:lnTo>
                  <a:lnTo>
                    <a:pt x="2083" y="8559"/>
                  </a:lnTo>
                  <a:lnTo>
                    <a:pt x="2151" y="8491"/>
                  </a:lnTo>
                  <a:lnTo>
                    <a:pt x="2151" y="8446"/>
                  </a:lnTo>
                  <a:lnTo>
                    <a:pt x="2083" y="8310"/>
                  </a:lnTo>
                  <a:lnTo>
                    <a:pt x="2015" y="8129"/>
                  </a:lnTo>
                  <a:lnTo>
                    <a:pt x="2060" y="8038"/>
                  </a:lnTo>
                  <a:lnTo>
                    <a:pt x="2038" y="7993"/>
                  </a:lnTo>
                  <a:lnTo>
                    <a:pt x="2038" y="7948"/>
                  </a:lnTo>
                  <a:lnTo>
                    <a:pt x="2060" y="7857"/>
                  </a:lnTo>
                  <a:lnTo>
                    <a:pt x="2038" y="7835"/>
                  </a:lnTo>
                  <a:lnTo>
                    <a:pt x="1993" y="7812"/>
                  </a:lnTo>
                  <a:close/>
                  <a:moveTo>
                    <a:pt x="249" y="10235"/>
                  </a:moveTo>
                  <a:lnTo>
                    <a:pt x="226" y="10280"/>
                  </a:lnTo>
                  <a:lnTo>
                    <a:pt x="249" y="10325"/>
                  </a:lnTo>
                  <a:lnTo>
                    <a:pt x="294" y="10303"/>
                  </a:lnTo>
                  <a:lnTo>
                    <a:pt x="294" y="10257"/>
                  </a:lnTo>
                  <a:lnTo>
                    <a:pt x="272" y="10235"/>
                  </a:lnTo>
                  <a:close/>
                  <a:moveTo>
                    <a:pt x="68" y="10416"/>
                  </a:moveTo>
                  <a:lnTo>
                    <a:pt x="0" y="10439"/>
                  </a:lnTo>
                  <a:lnTo>
                    <a:pt x="0" y="10461"/>
                  </a:lnTo>
                  <a:lnTo>
                    <a:pt x="0" y="10574"/>
                  </a:lnTo>
                  <a:lnTo>
                    <a:pt x="45" y="10642"/>
                  </a:lnTo>
                  <a:lnTo>
                    <a:pt x="68" y="10574"/>
                  </a:lnTo>
                  <a:lnTo>
                    <a:pt x="68" y="10416"/>
                  </a:lnTo>
                  <a:close/>
                  <a:moveTo>
                    <a:pt x="4642" y="10937"/>
                  </a:moveTo>
                  <a:lnTo>
                    <a:pt x="4619" y="10959"/>
                  </a:lnTo>
                  <a:lnTo>
                    <a:pt x="4619" y="11027"/>
                  </a:lnTo>
                  <a:lnTo>
                    <a:pt x="4664" y="11027"/>
                  </a:lnTo>
                  <a:lnTo>
                    <a:pt x="4732" y="10982"/>
                  </a:lnTo>
                  <a:lnTo>
                    <a:pt x="4732" y="10959"/>
                  </a:lnTo>
                  <a:lnTo>
                    <a:pt x="4710" y="10937"/>
                  </a:lnTo>
                  <a:lnTo>
                    <a:pt x="4687" y="10959"/>
                  </a:lnTo>
                  <a:lnTo>
                    <a:pt x="4642" y="10937"/>
                  </a:lnTo>
                  <a:close/>
                  <a:moveTo>
                    <a:pt x="6929" y="11118"/>
                  </a:moveTo>
                  <a:lnTo>
                    <a:pt x="6906" y="11208"/>
                  </a:lnTo>
                  <a:lnTo>
                    <a:pt x="6929" y="11254"/>
                  </a:lnTo>
                  <a:lnTo>
                    <a:pt x="6974" y="11344"/>
                  </a:lnTo>
                  <a:lnTo>
                    <a:pt x="6997" y="11299"/>
                  </a:lnTo>
                  <a:lnTo>
                    <a:pt x="6997" y="11163"/>
                  </a:lnTo>
                  <a:lnTo>
                    <a:pt x="6929" y="11118"/>
                  </a:lnTo>
                  <a:close/>
                  <a:moveTo>
                    <a:pt x="4030" y="11480"/>
                  </a:moveTo>
                  <a:lnTo>
                    <a:pt x="3917" y="11525"/>
                  </a:lnTo>
                  <a:lnTo>
                    <a:pt x="3849" y="11548"/>
                  </a:lnTo>
                  <a:lnTo>
                    <a:pt x="3827" y="11593"/>
                  </a:lnTo>
                  <a:lnTo>
                    <a:pt x="3895" y="11616"/>
                  </a:lnTo>
                  <a:lnTo>
                    <a:pt x="3895" y="11661"/>
                  </a:lnTo>
                  <a:lnTo>
                    <a:pt x="3962" y="11729"/>
                  </a:lnTo>
                  <a:lnTo>
                    <a:pt x="3985" y="11752"/>
                  </a:lnTo>
                  <a:lnTo>
                    <a:pt x="4053" y="11729"/>
                  </a:lnTo>
                  <a:lnTo>
                    <a:pt x="4144" y="11684"/>
                  </a:lnTo>
                  <a:lnTo>
                    <a:pt x="4189" y="11616"/>
                  </a:lnTo>
                  <a:lnTo>
                    <a:pt x="4234" y="11593"/>
                  </a:lnTo>
                  <a:lnTo>
                    <a:pt x="4212" y="11571"/>
                  </a:lnTo>
                  <a:lnTo>
                    <a:pt x="4030" y="11480"/>
                  </a:lnTo>
                  <a:close/>
                  <a:moveTo>
                    <a:pt x="3215" y="12001"/>
                  </a:moveTo>
                  <a:lnTo>
                    <a:pt x="3102" y="12069"/>
                  </a:lnTo>
                  <a:lnTo>
                    <a:pt x="3102" y="12114"/>
                  </a:lnTo>
                  <a:lnTo>
                    <a:pt x="3147" y="12159"/>
                  </a:lnTo>
                  <a:lnTo>
                    <a:pt x="3215" y="12137"/>
                  </a:lnTo>
                  <a:lnTo>
                    <a:pt x="3261" y="12159"/>
                  </a:lnTo>
                  <a:lnTo>
                    <a:pt x="3374" y="12114"/>
                  </a:lnTo>
                  <a:lnTo>
                    <a:pt x="3419" y="12182"/>
                  </a:lnTo>
                  <a:lnTo>
                    <a:pt x="3510" y="12114"/>
                  </a:lnTo>
                  <a:lnTo>
                    <a:pt x="3532" y="12091"/>
                  </a:lnTo>
                  <a:lnTo>
                    <a:pt x="3510" y="12069"/>
                  </a:lnTo>
                  <a:lnTo>
                    <a:pt x="3419" y="12046"/>
                  </a:lnTo>
                  <a:lnTo>
                    <a:pt x="3351" y="12069"/>
                  </a:lnTo>
                  <a:lnTo>
                    <a:pt x="3328" y="12001"/>
                  </a:lnTo>
                  <a:close/>
                  <a:moveTo>
                    <a:pt x="6748" y="9080"/>
                  </a:moveTo>
                  <a:lnTo>
                    <a:pt x="6702" y="9148"/>
                  </a:lnTo>
                  <a:lnTo>
                    <a:pt x="6770" y="9465"/>
                  </a:lnTo>
                  <a:lnTo>
                    <a:pt x="6793" y="9578"/>
                  </a:lnTo>
                  <a:lnTo>
                    <a:pt x="6770" y="9669"/>
                  </a:lnTo>
                  <a:lnTo>
                    <a:pt x="6680" y="9691"/>
                  </a:lnTo>
                  <a:lnTo>
                    <a:pt x="6566" y="9669"/>
                  </a:lnTo>
                  <a:lnTo>
                    <a:pt x="6544" y="9669"/>
                  </a:lnTo>
                  <a:lnTo>
                    <a:pt x="6521" y="9737"/>
                  </a:lnTo>
                  <a:lnTo>
                    <a:pt x="6476" y="9782"/>
                  </a:lnTo>
                  <a:lnTo>
                    <a:pt x="6408" y="9759"/>
                  </a:lnTo>
                  <a:lnTo>
                    <a:pt x="6317" y="9714"/>
                  </a:lnTo>
                  <a:lnTo>
                    <a:pt x="6272" y="9714"/>
                  </a:lnTo>
                  <a:lnTo>
                    <a:pt x="6227" y="9737"/>
                  </a:lnTo>
                  <a:lnTo>
                    <a:pt x="6204" y="9782"/>
                  </a:lnTo>
                  <a:lnTo>
                    <a:pt x="6181" y="9940"/>
                  </a:lnTo>
                  <a:lnTo>
                    <a:pt x="6159" y="10031"/>
                  </a:lnTo>
                  <a:lnTo>
                    <a:pt x="6068" y="10054"/>
                  </a:lnTo>
                  <a:lnTo>
                    <a:pt x="5932" y="9986"/>
                  </a:lnTo>
                  <a:lnTo>
                    <a:pt x="5887" y="10008"/>
                  </a:lnTo>
                  <a:lnTo>
                    <a:pt x="5864" y="10031"/>
                  </a:lnTo>
                  <a:lnTo>
                    <a:pt x="5842" y="10076"/>
                  </a:lnTo>
                  <a:lnTo>
                    <a:pt x="5797" y="10167"/>
                  </a:lnTo>
                  <a:lnTo>
                    <a:pt x="5751" y="10257"/>
                  </a:lnTo>
                  <a:lnTo>
                    <a:pt x="5729" y="10303"/>
                  </a:lnTo>
                  <a:lnTo>
                    <a:pt x="5706" y="10325"/>
                  </a:lnTo>
                  <a:lnTo>
                    <a:pt x="5570" y="10348"/>
                  </a:lnTo>
                  <a:lnTo>
                    <a:pt x="5525" y="10371"/>
                  </a:lnTo>
                  <a:lnTo>
                    <a:pt x="5412" y="10439"/>
                  </a:lnTo>
                  <a:lnTo>
                    <a:pt x="5389" y="10439"/>
                  </a:lnTo>
                  <a:lnTo>
                    <a:pt x="5457" y="10371"/>
                  </a:lnTo>
                  <a:lnTo>
                    <a:pt x="5480" y="10325"/>
                  </a:lnTo>
                  <a:lnTo>
                    <a:pt x="5457" y="10189"/>
                  </a:lnTo>
                  <a:lnTo>
                    <a:pt x="5457" y="10144"/>
                  </a:lnTo>
                  <a:lnTo>
                    <a:pt x="5412" y="10054"/>
                  </a:lnTo>
                  <a:lnTo>
                    <a:pt x="5321" y="9986"/>
                  </a:lnTo>
                  <a:lnTo>
                    <a:pt x="5230" y="9963"/>
                  </a:lnTo>
                  <a:lnTo>
                    <a:pt x="5185" y="9940"/>
                  </a:lnTo>
                  <a:lnTo>
                    <a:pt x="5117" y="9918"/>
                  </a:lnTo>
                  <a:lnTo>
                    <a:pt x="5095" y="9986"/>
                  </a:lnTo>
                  <a:lnTo>
                    <a:pt x="5049" y="10031"/>
                  </a:lnTo>
                  <a:lnTo>
                    <a:pt x="5004" y="10054"/>
                  </a:lnTo>
                  <a:lnTo>
                    <a:pt x="4891" y="10076"/>
                  </a:lnTo>
                  <a:lnTo>
                    <a:pt x="4868" y="10099"/>
                  </a:lnTo>
                  <a:lnTo>
                    <a:pt x="4823" y="10144"/>
                  </a:lnTo>
                  <a:lnTo>
                    <a:pt x="4800" y="10167"/>
                  </a:lnTo>
                  <a:lnTo>
                    <a:pt x="4778" y="10189"/>
                  </a:lnTo>
                  <a:lnTo>
                    <a:pt x="4778" y="10257"/>
                  </a:lnTo>
                  <a:lnTo>
                    <a:pt x="4778" y="10303"/>
                  </a:lnTo>
                  <a:lnTo>
                    <a:pt x="4710" y="10348"/>
                  </a:lnTo>
                  <a:lnTo>
                    <a:pt x="4619" y="10371"/>
                  </a:lnTo>
                  <a:lnTo>
                    <a:pt x="4529" y="10371"/>
                  </a:lnTo>
                  <a:lnTo>
                    <a:pt x="4461" y="10416"/>
                  </a:lnTo>
                  <a:lnTo>
                    <a:pt x="4302" y="10439"/>
                  </a:lnTo>
                  <a:lnTo>
                    <a:pt x="4257" y="10461"/>
                  </a:lnTo>
                  <a:lnTo>
                    <a:pt x="4189" y="10529"/>
                  </a:lnTo>
                  <a:lnTo>
                    <a:pt x="4098" y="10620"/>
                  </a:lnTo>
                  <a:lnTo>
                    <a:pt x="4076" y="10665"/>
                  </a:lnTo>
                  <a:lnTo>
                    <a:pt x="4076" y="10756"/>
                  </a:lnTo>
                  <a:lnTo>
                    <a:pt x="4030" y="10982"/>
                  </a:lnTo>
                  <a:lnTo>
                    <a:pt x="3985" y="11050"/>
                  </a:lnTo>
                  <a:lnTo>
                    <a:pt x="3917" y="11118"/>
                  </a:lnTo>
                  <a:lnTo>
                    <a:pt x="3917" y="11208"/>
                  </a:lnTo>
                  <a:lnTo>
                    <a:pt x="3962" y="11299"/>
                  </a:lnTo>
                  <a:lnTo>
                    <a:pt x="4008" y="11322"/>
                  </a:lnTo>
                  <a:lnTo>
                    <a:pt x="4076" y="11344"/>
                  </a:lnTo>
                  <a:lnTo>
                    <a:pt x="4098" y="11322"/>
                  </a:lnTo>
                  <a:lnTo>
                    <a:pt x="4121" y="11276"/>
                  </a:lnTo>
                  <a:lnTo>
                    <a:pt x="4189" y="11140"/>
                  </a:lnTo>
                  <a:lnTo>
                    <a:pt x="4234" y="11005"/>
                  </a:lnTo>
                  <a:lnTo>
                    <a:pt x="4347" y="10823"/>
                  </a:lnTo>
                  <a:lnTo>
                    <a:pt x="4370" y="10756"/>
                  </a:lnTo>
                  <a:lnTo>
                    <a:pt x="4393" y="10733"/>
                  </a:lnTo>
                  <a:lnTo>
                    <a:pt x="4483" y="10665"/>
                  </a:lnTo>
                  <a:lnTo>
                    <a:pt x="4551" y="10665"/>
                  </a:lnTo>
                  <a:lnTo>
                    <a:pt x="4619" y="10710"/>
                  </a:lnTo>
                  <a:lnTo>
                    <a:pt x="4642" y="10823"/>
                  </a:lnTo>
                  <a:lnTo>
                    <a:pt x="4664" y="10846"/>
                  </a:lnTo>
                  <a:lnTo>
                    <a:pt x="4778" y="10846"/>
                  </a:lnTo>
                  <a:lnTo>
                    <a:pt x="4823" y="10778"/>
                  </a:lnTo>
                  <a:lnTo>
                    <a:pt x="4868" y="10710"/>
                  </a:lnTo>
                  <a:lnTo>
                    <a:pt x="4868" y="10756"/>
                  </a:lnTo>
                  <a:lnTo>
                    <a:pt x="4891" y="10778"/>
                  </a:lnTo>
                  <a:lnTo>
                    <a:pt x="4891" y="10823"/>
                  </a:lnTo>
                  <a:lnTo>
                    <a:pt x="4913" y="10846"/>
                  </a:lnTo>
                  <a:lnTo>
                    <a:pt x="5004" y="10914"/>
                  </a:lnTo>
                  <a:lnTo>
                    <a:pt x="5095" y="10959"/>
                  </a:lnTo>
                  <a:lnTo>
                    <a:pt x="5163" y="10756"/>
                  </a:lnTo>
                  <a:lnTo>
                    <a:pt x="5163" y="10710"/>
                  </a:lnTo>
                  <a:lnTo>
                    <a:pt x="5163" y="10665"/>
                  </a:lnTo>
                  <a:lnTo>
                    <a:pt x="5163" y="10642"/>
                  </a:lnTo>
                  <a:lnTo>
                    <a:pt x="5230" y="10620"/>
                  </a:lnTo>
                  <a:lnTo>
                    <a:pt x="5321" y="10620"/>
                  </a:lnTo>
                  <a:lnTo>
                    <a:pt x="5344" y="10642"/>
                  </a:lnTo>
                  <a:lnTo>
                    <a:pt x="5389" y="10688"/>
                  </a:lnTo>
                  <a:lnTo>
                    <a:pt x="5547" y="10756"/>
                  </a:lnTo>
                  <a:lnTo>
                    <a:pt x="5638" y="10823"/>
                  </a:lnTo>
                  <a:lnTo>
                    <a:pt x="5729" y="10937"/>
                  </a:lnTo>
                  <a:lnTo>
                    <a:pt x="5729" y="10959"/>
                  </a:lnTo>
                  <a:lnTo>
                    <a:pt x="5751" y="11005"/>
                  </a:lnTo>
                  <a:lnTo>
                    <a:pt x="5729" y="11073"/>
                  </a:lnTo>
                  <a:lnTo>
                    <a:pt x="5706" y="11095"/>
                  </a:lnTo>
                  <a:lnTo>
                    <a:pt x="5661" y="11140"/>
                  </a:lnTo>
                  <a:lnTo>
                    <a:pt x="5615" y="11186"/>
                  </a:lnTo>
                  <a:lnTo>
                    <a:pt x="5570" y="11276"/>
                  </a:lnTo>
                  <a:lnTo>
                    <a:pt x="5570" y="11322"/>
                  </a:lnTo>
                  <a:lnTo>
                    <a:pt x="5570" y="11390"/>
                  </a:lnTo>
                  <a:lnTo>
                    <a:pt x="5615" y="11548"/>
                  </a:lnTo>
                  <a:lnTo>
                    <a:pt x="5615" y="11639"/>
                  </a:lnTo>
                  <a:lnTo>
                    <a:pt x="5638" y="11752"/>
                  </a:lnTo>
                  <a:lnTo>
                    <a:pt x="5751" y="11888"/>
                  </a:lnTo>
                  <a:lnTo>
                    <a:pt x="5887" y="11978"/>
                  </a:lnTo>
                  <a:lnTo>
                    <a:pt x="6091" y="12069"/>
                  </a:lnTo>
                  <a:lnTo>
                    <a:pt x="6317" y="12159"/>
                  </a:lnTo>
                  <a:lnTo>
                    <a:pt x="6340" y="12182"/>
                  </a:lnTo>
                  <a:lnTo>
                    <a:pt x="6408" y="12182"/>
                  </a:lnTo>
                  <a:lnTo>
                    <a:pt x="6431" y="12137"/>
                  </a:lnTo>
                  <a:lnTo>
                    <a:pt x="6498" y="12024"/>
                  </a:lnTo>
                  <a:lnTo>
                    <a:pt x="6544" y="12024"/>
                  </a:lnTo>
                  <a:lnTo>
                    <a:pt x="6589" y="12046"/>
                  </a:lnTo>
                  <a:lnTo>
                    <a:pt x="6589" y="12137"/>
                  </a:lnTo>
                  <a:lnTo>
                    <a:pt x="6544" y="12227"/>
                  </a:lnTo>
                  <a:lnTo>
                    <a:pt x="6566" y="12273"/>
                  </a:lnTo>
                  <a:lnTo>
                    <a:pt x="6589" y="12363"/>
                  </a:lnTo>
                  <a:lnTo>
                    <a:pt x="6634" y="12386"/>
                  </a:lnTo>
                  <a:lnTo>
                    <a:pt x="6725" y="12340"/>
                  </a:lnTo>
                  <a:lnTo>
                    <a:pt x="6861" y="12182"/>
                  </a:lnTo>
                  <a:lnTo>
                    <a:pt x="6906" y="12091"/>
                  </a:lnTo>
                  <a:lnTo>
                    <a:pt x="6906" y="11888"/>
                  </a:lnTo>
                  <a:lnTo>
                    <a:pt x="6838" y="11707"/>
                  </a:lnTo>
                  <a:lnTo>
                    <a:pt x="6815" y="11684"/>
                  </a:lnTo>
                  <a:lnTo>
                    <a:pt x="6748" y="11616"/>
                  </a:lnTo>
                  <a:lnTo>
                    <a:pt x="6725" y="11593"/>
                  </a:lnTo>
                  <a:lnTo>
                    <a:pt x="6680" y="11525"/>
                  </a:lnTo>
                  <a:lnTo>
                    <a:pt x="6680" y="11435"/>
                  </a:lnTo>
                  <a:lnTo>
                    <a:pt x="6748" y="11344"/>
                  </a:lnTo>
                  <a:lnTo>
                    <a:pt x="6793" y="11254"/>
                  </a:lnTo>
                  <a:lnTo>
                    <a:pt x="6883" y="11186"/>
                  </a:lnTo>
                  <a:lnTo>
                    <a:pt x="6883" y="11140"/>
                  </a:lnTo>
                  <a:lnTo>
                    <a:pt x="6906" y="11095"/>
                  </a:lnTo>
                  <a:lnTo>
                    <a:pt x="6929" y="11073"/>
                  </a:lnTo>
                  <a:lnTo>
                    <a:pt x="6974" y="11027"/>
                  </a:lnTo>
                  <a:lnTo>
                    <a:pt x="7019" y="11005"/>
                  </a:lnTo>
                  <a:lnTo>
                    <a:pt x="7087" y="11186"/>
                  </a:lnTo>
                  <a:lnTo>
                    <a:pt x="7132" y="11254"/>
                  </a:lnTo>
                  <a:lnTo>
                    <a:pt x="7155" y="11322"/>
                  </a:lnTo>
                  <a:lnTo>
                    <a:pt x="7200" y="11390"/>
                  </a:lnTo>
                  <a:lnTo>
                    <a:pt x="7223" y="11480"/>
                  </a:lnTo>
                  <a:lnTo>
                    <a:pt x="7246" y="11684"/>
                  </a:lnTo>
                  <a:lnTo>
                    <a:pt x="7268" y="11752"/>
                  </a:lnTo>
                  <a:lnTo>
                    <a:pt x="7314" y="11820"/>
                  </a:lnTo>
                  <a:lnTo>
                    <a:pt x="7336" y="11684"/>
                  </a:lnTo>
                  <a:lnTo>
                    <a:pt x="7359" y="11480"/>
                  </a:lnTo>
                  <a:lnTo>
                    <a:pt x="7314" y="11390"/>
                  </a:lnTo>
                  <a:lnTo>
                    <a:pt x="7336" y="11367"/>
                  </a:lnTo>
                  <a:lnTo>
                    <a:pt x="7404" y="11367"/>
                  </a:lnTo>
                  <a:lnTo>
                    <a:pt x="7517" y="11276"/>
                  </a:lnTo>
                  <a:lnTo>
                    <a:pt x="7608" y="11140"/>
                  </a:lnTo>
                  <a:lnTo>
                    <a:pt x="7631" y="11073"/>
                  </a:lnTo>
                  <a:lnTo>
                    <a:pt x="7631" y="11027"/>
                  </a:lnTo>
                  <a:lnTo>
                    <a:pt x="7631" y="10846"/>
                  </a:lnTo>
                  <a:lnTo>
                    <a:pt x="7608" y="10733"/>
                  </a:lnTo>
                  <a:lnTo>
                    <a:pt x="7608" y="10688"/>
                  </a:lnTo>
                  <a:lnTo>
                    <a:pt x="7563" y="10665"/>
                  </a:lnTo>
                  <a:lnTo>
                    <a:pt x="7517" y="10620"/>
                  </a:lnTo>
                  <a:lnTo>
                    <a:pt x="7495" y="10529"/>
                  </a:lnTo>
                  <a:lnTo>
                    <a:pt x="7517" y="10371"/>
                  </a:lnTo>
                  <a:lnTo>
                    <a:pt x="7540" y="10325"/>
                  </a:lnTo>
                  <a:lnTo>
                    <a:pt x="7472" y="10212"/>
                  </a:lnTo>
                  <a:lnTo>
                    <a:pt x="7449" y="10099"/>
                  </a:lnTo>
                  <a:lnTo>
                    <a:pt x="7382" y="10054"/>
                  </a:lnTo>
                  <a:lnTo>
                    <a:pt x="7291" y="10031"/>
                  </a:lnTo>
                  <a:lnTo>
                    <a:pt x="7268" y="10008"/>
                  </a:lnTo>
                  <a:lnTo>
                    <a:pt x="7268" y="9986"/>
                  </a:lnTo>
                  <a:lnTo>
                    <a:pt x="7336" y="9918"/>
                  </a:lnTo>
                  <a:lnTo>
                    <a:pt x="7382" y="9895"/>
                  </a:lnTo>
                  <a:lnTo>
                    <a:pt x="7427" y="9805"/>
                  </a:lnTo>
                  <a:lnTo>
                    <a:pt x="7404" y="9714"/>
                  </a:lnTo>
                  <a:lnTo>
                    <a:pt x="7336" y="9623"/>
                  </a:lnTo>
                  <a:lnTo>
                    <a:pt x="7314" y="9578"/>
                  </a:lnTo>
                  <a:lnTo>
                    <a:pt x="7314" y="9465"/>
                  </a:lnTo>
                  <a:lnTo>
                    <a:pt x="7223" y="9465"/>
                  </a:lnTo>
                  <a:lnTo>
                    <a:pt x="7178" y="9420"/>
                  </a:lnTo>
                  <a:lnTo>
                    <a:pt x="7132" y="9352"/>
                  </a:lnTo>
                  <a:lnTo>
                    <a:pt x="7065" y="9261"/>
                  </a:lnTo>
                  <a:lnTo>
                    <a:pt x="6883" y="9148"/>
                  </a:lnTo>
                  <a:lnTo>
                    <a:pt x="6793" y="9080"/>
                  </a:lnTo>
                  <a:close/>
                  <a:moveTo>
                    <a:pt x="2536" y="12590"/>
                  </a:moveTo>
                  <a:lnTo>
                    <a:pt x="2468" y="12657"/>
                  </a:lnTo>
                  <a:lnTo>
                    <a:pt x="2377" y="12680"/>
                  </a:lnTo>
                  <a:lnTo>
                    <a:pt x="2264" y="12748"/>
                  </a:lnTo>
                  <a:lnTo>
                    <a:pt x="2264" y="12816"/>
                  </a:lnTo>
                  <a:lnTo>
                    <a:pt x="2310" y="12816"/>
                  </a:lnTo>
                  <a:lnTo>
                    <a:pt x="2355" y="12793"/>
                  </a:lnTo>
                  <a:lnTo>
                    <a:pt x="2400" y="12748"/>
                  </a:lnTo>
                  <a:lnTo>
                    <a:pt x="2468" y="12725"/>
                  </a:lnTo>
                  <a:lnTo>
                    <a:pt x="2491" y="12703"/>
                  </a:lnTo>
                  <a:lnTo>
                    <a:pt x="2513" y="12725"/>
                  </a:lnTo>
                  <a:lnTo>
                    <a:pt x="2559" y="12725"/>
                  </a:lnTo>
                  <a:lnTo>
                    <a:pt x="2581" y="12703"/>
                  </a:lnTo>
                  <a:lnTo>
                    <a:pt x="2604" y="12657"/>
                  </a:lnTo>
                  <a:lnTo>
                    <a:pt x="2581" y="12635"/>
                  </a:lnTo>
                  <a:lnTo>
                    <a:pt x="2559" y="1259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806825" y="2988800"/>
              <a:ext cx="336275" cy="305700"/>
            </a:xfrm>
            <a:custGeom>
              <a:rect b="b" l="l" r="r" t="t"/>
              <a:pathLst>
                <a:path extrusionOk="0" h="12228" w="13451">
                  <a:moveTo>
                    <a:pt x="10914" y="1"/>
                  </a:moveTo>
                  <a:lnTo>
                    <a:pt x="10869" y="23"/>
                  </a:lnTo>
                  <a:lnTo>
                    <a:pt x="10779" y="46"/>
                  </a:lnTo>
                  <a:lnTo>
                    <a:pt x="10597" y="136"/>
                  </a:lnTo>
                  <a:lnTo>
                    <a:pt x="10484" y="204"/>
                  </a:lnTo>
                  <a:lnTo>
                    <a:pt x="10439" y="204"/>
                  </a:lnTo>
                  <a:lnTo>
                    <a:pt x="10371" y="182"/>
                  </a:lnTo>
                  <a:lnTo>
                    <a:pt x="10258" y="159"/>
                  </a:lnTo>
                  <a:lnTo>
                    <a:pt x="9737" y="159"/>
                  </a:lnTo>
                  <a:lnTo>
                    <a:pt x="9646" y="182"/>
                  </a:lnTo>
                  <a:lnTo>
                    <a:pt x="9465" y="204"/>
                  </a:lnTo>
                  <a:lnTo>
                    <a:pt x="9352" y="204"/>
                  </a:lnTo>
                  <a:lnTo>
                    <a:pt x="9284" y="227"/>
                  </a:lnTo>
                  <a:lnTo>
                    <a:pt x="9194" y="272"/>
                  </a:lnTo>
                  <a:lnTo>
                    <a:pt x="9126" y="295"/>
                  </a:lnTo>
                  <a:lnTo>
                    <a:pt x="9058" y="295"/>
                  </a:lnTo>
                  <a:lnTo>
                    <a:pt x="8990" y="340"/>
                  </a:lnTo>
                  <a:lnTo>
                    <a:pt x="8922" y="408"/>
                  </a:lnTo>
                  <a:lnTo>
                    <a:pt x="8786" y="499"/>
                  </a:lnTo>
                  <a:lnTo>
                    <a:pt x="8718" y="544"/>
                  </a:lnTo>
                  <a:lnTo>
                    <a:pt x="8673" y="589"/>
                  </a:lnTo>
                  <a:lnTo>
                    <a:pt x="8628" y="612"/>
                  </a:lnTo>
                  <a:lnTo>
                    <a:pt x="8560" y="589"/>
                  </a:lnTo>
                  <a:lnTo>
                    <a:pt x="8492" y="657"/>
                  </a:lnTo>
                  <a:lnTo>
                    <a:pt x="8424" y="725"/>
                  </a:lnTo>
                  <a:lnTo>
                    <a:pt x="8311" y="861"/>
                  </a:lnTo>
                  <a:lnTo>
                    <a:pt x="8243" y="906"/>
                  </a:lnTo>
                  <a:lnTo>
                    <a:pt x="8197" y="974"/>
                  </a:lnTo>
                  <a:lnTo>
                    <a:pt x="8243" y="1020"/>
                  </a:lnTo>
                  <a:lnTo>
                    <a:pt x="8333" y="1087"/>
                  </a:lnTo>
                  <a:lnTo>
                    <a:pt x="8378" y="1133"/>
                  </a:lnTo>
                  <a:lnTo>
                    <a:pt x="8401" y="1178"/>
                  </a:lnTo>
                  <a:lnTo>
                    <a:pt x="8446" y="1291"/>
                  </a:lnTo>
                  <a:lnTo>
                    <a:pt x="8469" y="1404"/>
                  </a:lnTo>
                  <a:lnTo>
                    <a:pt x="8514" y="1472"/>
                  </a:lnTo>
                  <a:lnTo>
                    <a:pt x="8537" y="1540"/>
                  </a:lnTo>
                  <a:lnTo>
                    <a:pt x="8537" y="1608"/>
                  </a:lnTo>
                  <a:lnTo>
                    <a:pt x="8514" y="1631"/>
                  </a:lnTo>
                  <a:lnTo>
                    <a:pt x="8492" y="1676"/>
                  </a:lnTo>
                  <a:lnTo>
                    <a:pt x="8492" y="1721"/>
                  </a:lnTo>
                  <a:lnTo>
                    <a:pt x="8514" y="1744"/>
                  </a:lnTo>
                  <a:lnTo>
                    <a:pt x="8537" y="1789"/>
                  </a:lnTo>
                  <a:lnTo>
                    <a:pt x="8560" y="1812"/>
                  </a:lnTo>
                  <a:lnTo>
                    <a:pt x="8537" y="1857"/>
                  </a:lnTo>
                  <a:lnTo>
                    <a:pt x="8492" y="1903"/>
                  </a:lnTo>
                  <a:lnTo>
                    <a:pt x="8469" y="1948"/>
                  </a:lnTo>
                  <a:lnTo>
                    <a:pt x="8424" y="2016"/>
                  </a:lnTo>
                  <a:lnTo>
                    <a:pt x="8356" y="2084"/>
                  </a:lnTo>
                  <a:lnTo>
                    <a:pt x="8288" y="2129"/>
                  </a:lnTo>
                  <a:lnTo>
                    <a:pt x="8243" y="2197"/>
                  </a:lnTo>
                  <a:lnTo>
                    <a:pt x="8152" y="2310"/>
                  </a:lnTo>
                  <a:lnTo>
                    <a:pt x="8107" y="2378"/>
                  </a:lnTo>
                  <a:lnTo>
                    <a:pt x="8084" y="2423"/>
                  </a:lnTo>
                  <a:lnTo>
                    <a:pt x="8039" y="2446"/>
                  </a:lnTo>
                  <a:lnTo>
                    <a:pt x="8039" y="2491"/>
                  </a:lnTo>
                  <a:lnTo>
                    <a:pt x="8084" y="2537"/>
                  </a:lnTo>
                  <a:lnTo>
                    <a:pt x="8129" y="2604"/>
                  </a:lnTo>
                  <a:lnTo>
                    <a:pt x="8129" y="2695"/>
                  </a:lnTo>
                  <a:lnTo>
                    <a:pt x="8129" y="2763"/>
                  </a:lnTo>
                  <a:lnTo>
                    <a:pt x="8129" y="2831"/>
                  </a:lnTo>
                  <a:lnTo>
                    <a:pt x="8107" y="2899"/>
                  </a:lnTo>
                  <a:lnTo>
                    <a:pt x="7948" y="2967"/>
                  </a:lnTo>
                  <a:lnTo>
                    <a:pt x="7790" y="2989"/>
                  </a:lnTo>
                  <a:lnTo>
                    <a:pt x="7586" y="3012"/>
                  </a:lnTo>
                  <a:lnTo>
                    <a:pt x="7518" y="2989"/>
                  </a:lnTo>
                  <a:lnTo>
                    <a:pt x="7473" y="2967"/>
                  </a:lnTo>
                  <a:lnTo>
                    <a:pt x="7269" y="2899"/>
                  </a:lnTo>
                  <a:lnTo>
                    <a:pt x="7178" y="2944"/>
                  </a:lnTo>
                  <a:lnTo>
                    <a:pt x="7156" y="3057"/>
                  </a:lnTo>
                  <a:lnTo>
                    <a:pt x="7314" y="3216"/>
                  </a:lnTo>
                  <a:lnTo>
                    <a:pt x="7382" y="3306"/>
                  </a:lnTo>
                  <a:lnTo>
                    <a:pt x="7450" y="3465"/>
                  </a:lnTo>
                  <a:lnTo>
                    <a:pt x="7495" y="3555"/>
                  </a:lnTo>
                  <a:lnTo>
                    <a:pt x="7473" y="3623"/>
                  </a:lnTo>
                  <a:lnTo>
                    <a:pt x="7337" y="3714"/>
                  </a:lnTo>
                  <a:lnTo>
                    <a:pt x="7201" y="3805"/>
                  </a:lnTo>
                  <a:lnTo>
                    <a:pt x="7020" y="3805"/>
                  </a:lnTo>
                  <a:lnTo>
                    <a:pt x="6929" y="3850"/>
                  </a:lnTo>
                  <a:lnTo>
                    <a:pt x="6861" y="3872"/>
                  </a:lnTo>
                  <a:lnTo>
                    <a:pt x="6839" y="4054"/>
                  </a:lnTo>
                  <a:lnTo>
                    <a:pt x="6793" y="4122"/>
                  </a:lnTo>
                  <a:lnTo>
                    <a:pt x="6793" y="4189"/>
                  </a:lnTo>
                  <a:lnTo>
                    <a:pt x="6748" y="4280"/>
                  </a:lnTo>
                  <a:lnTo>
                    <a:pt x="6703" y="4348"/>
                  </a:lnTo>
                  <a:lnTo>
                    <a:pt x="6658" y="4439"/>
                  </a:lnTo>
                  <a:lnTo>
                    <a:pt x="6680" y="4597"/>
                  </a:lnTo>
                  <a:lnTo>
                    <a:pt x="6703" y="4891"/>
                  </a:lnTo>
                  <a:lnTo>
                    <a:pt x="6612" y="4982"/>
                  </a:lnTo>
                  <a:lnTo>
                    <a:pt x="6544" y="5073"/>
                  </a:lnTo>
                  <a:lnTo>
                    <a:pt x="6454" y="5140"/>
                  </a:lnTo>
                  <a:lnTo>
                    <a:pt x="6363" y="5186"/>
                  </a:lnTo>
                  <a:lnTo>
                    <a:pt x="6295" y="5163"/>
                  </a:lnTo>
                  <a:lnTo>
                    <a:pt x="6250" y="5118"/>
                  </a:lnTo>
                  <a:lnTo>
                    <a:pt x="6205" y="5073"/>
                  </a:lnTo>
                  <a:lnTo>
                    <a:pt x="6159" y="5027"/>
                  </a:lnTo>
                  <a:lnTo>
                    <a:pt x="6092" y="5027"/>
                  </a:lnTo>
                  <a:lnTo>
                    <a:pt x="6024" y="5073"/>
                  </a:lnTo>
                  <a:lnTo>
                    <a:pt x="5933" y="5050"/>
                  </a:lnTo>
                  <a:lnTo>
                    <a:pt x="5842" y="5027"/>
                  </a:lnTo>
                  <a:lnTo>
                    <a:pt x="5797" y="5027"/>
                  </a:lnTo>
                  <a:lnTo>
                    <a:pt x="5775" y="5050"/>
                  </a:lnTo>
                  <a:lnTo>
                    <a:pt x="5684" y="5140"/>
                  </a:lnTo>
                  <a:lnTo>
                    <a:pt x="5480" y="5254"/>
                  </a:lnTo>
                  <a:lnTo>
                    <a:pt x="5390" y="5276"/>
                  </a:lnTo>
                  <a:lnTo>
                    <a:pt x="5344" y="5299"/>
                  </a:lnTo>
                  <a:lnTo>
                    <a:pt x="5367" y="5344"/>
                  </a:lnTo>
                  <a:lnTo>
                    <a:pt x="5390" y="5390"/>
                  </a:lnTo>
                  <a:lnTo>
                    <a:pt x="5458" y="5412"/>
                  </a:lnTo>
                  <a:lnTo>
                    <a:pt x="5480" y="5457"/>
                  </a:lnTo>
                  <a:lnTo>
                    <a:pt x="5412" y="5480"/>
                  </a:lnTo>
                  <a:lnTo>
                    <a:pt x="5367" y="5503"/>
                  </a:lnTo>
                  <a:lnTo>
                    <a:pt x="5254" y="5548"/>
                  </a:lnTo>
                  <a:lnTo>
                    <a:pt x="5118" y="5571"/>
                  </a:lnTo>
                  <a:lnTo>
                    <a:pt x="4982" y="5548"/>
                  </a:lnTo>
                  <a:lnTo>
                    <a:pt x="4914" y="5480"/>
                  </a:lnTo>
                  <a:lnTo>
                    <a:pt x="4824" y="5480"/>
                  </a:lnTo>
                  <a:lnTo>
                    <a:pt x="4756" y="5525"/>
                  </a:lnTo>
                  <a:lnTo>
                    <a:pt x="4665" y="5593"/>
                  </a:lnTo>
                  <a:lnTo>
                    <a:pt x="4574" y="5729"/>
                  </a:lnTo>
                  <a:lnTo>
                    <a:pt x="4552" y="5752"/>
                  </a:lnTo>
                  <a:lnTo>
                    <a:pt x="4529" y="5774"/>
                  </a:lnTo>
                  <a:lnTo>
                    <a:pt x="4484" y="5797"/>
                  </a:lnTo>
                  <a:lnTo>
                    <a:pt x="4393" y="5842"/>
                  </a:lnTo>
                  <a:lnTo>
                    <a:pt x="4371" y="5956"/>
                  </a:lnTo>
                  <a:lnTo>
                    <a:pt x="4325" y="6137"/>
                  </a:lnTo>
                  <a:lnTo>
                    <a:pt x="4325" y="6227"/>
                  </a:lnTo>
                  <a:lnTo>
                    <a:pt x="4325" y="6386"/>
                  </a:lnTo>
                  <a:lnTo>
                    <a:pt x="4303" y="6499"/>
                  </a:lnTo>
                  <a:lnTo>
                    <a:pt x="4280" y="6590"/>
                  </a:lnTo>
                  <a:lnTo>
                    <a:pt x="4280" y="6635"/>
                  </a:lnTo>
                  <a:lnTo>
                    <a:pt x="4348" y="6703"/>
                  </a:lnTo>
                  <a:lnTo>
                    <a:pt x="4325" y="6748"/>
                  </a:lnTo>
                  <a:lnTo>
                    <a:pt x="4280" y="6816"/>
                  </a:lnTo>
                  <a:lnTo>
                    <a:pt x="4235" y="6839"/>
                  </a:lnTo>
                  <a:lnTo>
                    <a:pt x="4054" y="6884"/>
                  </a:lnTo>
                  <a:lnTo>
                    <a:pt x="3827" y="6952"/>
                  </a:lnTo>
                  <a:lnTo>
                    <a:pt x="3669" y="6997"/>
                  </a:lnTo>
                  <a:lnTo>
                    <a:pt x="3442" y="7065"/>
                  </a:lnTo>
                  <a:lnTo>
                    <a:pt x="3374" y="7088"/>
                  </a:lnTo>
                  <a:lnTo>
                    <a:pt x="2808" y="7088"/>
                  </a:lnTo>
                  <a:lnTo>
                    <a:pt x="2718" y="7133"/>
                  </a:lnTo>
                  <a:lnTo>
                    <a:pt x="2627" y="7178"/>
                  </a:lnTo>
                  <a:lnTo>
                    <a:pt x="2605" y="7224"/>
                  </a:lnTo>
                  <a:lnTo>
                    <a:pt x="2582" y="7246"/>
                  </a:lnTo>
                  <a:lnTo>
                    <a:pt x="2469" y="7201"/>
                  </a:lnTo>
                  <a:lnTo>
                    <a:pt x="2152" y="7133"/>
                  </a:lnTo>
                  <a:lnTo>
                    <a:pt x="1291" y="7224"/>
                  </a:lnTo>
                  <a:lnTo>
                    <a:pt x="1201" y="7201"/>
                  </a:lnTo>
                  <a:lnTo>
                    <a:pt x="906" y="7110"/>
                  </a:lnTo>
                  <a:lnTo>
                    <a:pt x="521" y="6997"/>
                  </a:lnTo>
                  <a:lnTo>
                    <a:pt x="295" y="6907"/>
                  </a:lnTo>
                  <a:lnTo>
                    <a:pt x="1" y="6816"/>
                  </a:lnTo>
                  <a:lnTo>
                    <a:pt x="1" y="6816"/>
                  </a:lnTo>
                  <a:lnTo>
                    <a:pt x="137" y="6997"/>
                  </a:lnTo>
                  <a:lnTo>
                    <a:pt x="227" y="7110"/>
                  </a:lnTo>
                  <a:lnTo>
                    <a:pt x="363" y="7246"/>
                  </a:lnTo>
                  <a:lnTo>
                    <a:pt x="386" y="7292"/>
                  </a:lnTo>
                  <a:lnTo>
                    <a:pt x="386" y="7359"/>
                  </a:lnTo>
                  <a:lnTo>
                    <a:pt x="521" y="7586"/>
                  </a:lnTo>
                  <a:lnTo>
                    <a:pt x="567" y="7699"/>
                  </a:lnTo>
                  <a:lnTo>
                    <a:pt x="612" y="7790"/>
                  </a:lnTo>
                  <a:lnTo>
                    <a:pt x="725" y="7880"/>
                  </a:lnTo>
                  <a:lnTo>
                    <a:pt x="816" y="7993"/>
                  </a:lnTo>
                  <a:lnTo>
                    <a:pt x="929" y="8061"/>
                  </a:lnTo>
                  <a:lnTo>
                    <a:pt x="1020" y="8061"/>
                  </a:lnTo>
                  <a:lnTo>
                    <a:pt x="1201" y="8129"/>
                  </a:lnTo>
                  <a:lnTo>
                    <a:pt x="1246" y="8175"/>
                  </a:lnTo>
                  <a:lnTo>
                    <a:pt x="1359" y="8288"/>
                  </a:lnTo>
                  <a:lnTo>
                    <a:pt x="1472" y="8265"/>
                  </a:lnTo>
                  <a:lnTo>
                    <a:pt x="1518" y="8265"/>
                  </a:lnTo>
                  <a:lnTo>
                    <a:pt x="1518" y="8310"/>
                  </a:lnTo>
                  <a:lnTo>
                    <a:pt x="1495" y="8492"/>
                  </a:lnTo>
                  <a:lnTo>
                    <a:pt x="1540" y="8673"/>
                  </a:lnTo>
                  <a:lnTo>
                    <a:pt x="1563" y="8944"/>
                  </a:lnTo>
                  <a:lnTo>
                    <a:pt x="1540" y="8990"/>
                  </a:lnTo>
                  <a:lnTo>
                    <a:pt x="1518" y="9058"/>
                  </a:lnTo>
                  <a:lnTo>
                    <a:pt x="1518" y="9126"/>
                  </a:lnTo>
                  <a:lnTo>
                    <a:pt x="1518" y="9148"/>
                  </a:lnTo>
                  <a:lnTo>
                    <a:pt x="1563" y="9171"/>
                  </a:lnTo>
                  <a:lnTo>
                    <a:pt x="1631" y="9193"/>
                  </a:lnTo>
                  <a:lnTo>
                    <a:pt x="1835" y="9148"/>
                  </a:lnTo>
                  <a:lnTo>
                    <a:pt x="1857" y="9171"/>
                  </a:lnTo>
                  <a:lnTo>
                    <a:pt x="1903" y="9193"/>
                  </a:lnTo>
                  <a:lnTo>
                    <a:pt x="1948" y="9239"/>
                  </a:lnTo>
                  <a:lnTo>
                    <a:pt x="1948" y="9261"/>
                  </a:lnTo>
                  <a:lnTo>
                    <a:pt x="1903" y="9307"/>
                  </a:lnTo>
                  <a:lnTo>
                    <a:pt x="1880" y="9375"/>
                  </a:lnTo>
                  <a:lnTo>
                    <a:pt x="1903" y="9488"/>
                  </a:lnTo>
                  <a:lnTo>
                    <a:pt x="1903" y="9510"/>
                  </a:lnTo>
                  <a:lnTo>
                    <a:pt x="1857" y="9533"/>
                  </a:lnTo>
                  <a:lnTo>
                    <a:pt x="1835" y="9669"/>
                  </a:lnTo>
                  <a:lnTo>
                    <a:pt x="1835" y="9692"/>
                  </a:lnTo>
                  <a:lnTo>
                    <a:pt x="1789" y="9714"/>
                  </a:lnTo>
                  <a:lnTo>
                    <a:pt x="1540" y="9692"/>
                  </a:lnTo>
                  <a:lnTo>
                    <a:pt x="1518" y="9692"/>
                  </a:lnTo>
                  <a:lnTo>
                    <a:pt x="1427" y="9737"/>
                  </a:lnTo>
                  <a:lnTo>
                    <a:pt x="1269" y="9760"/>
                  </a:lnTo>
                  <a:lnTo>
                    <a:pt x="1223" y="9782"/>
                  </a:lnTo>
                  <a:lnTo>
                    <a:pt x="1155" y="9827"/>
                  </a:lnTo>
                  <a:lnTo>
                    <a:pt x="1110" y="9895"/>
                  </a:lnTo>
                  <a:lnTo>
                    <a:pt x="1110" y="9941"/>
                  </a:lnTo>
                  <a:lnTo>
                    <a:pt x="1020" y="9941"/>
                  </a:lnTo>
                  <a:lnTo>
                    <a:pt x="974" y="9986"/>
                  </a:lnTo>
                  <a:lnTo>
                    <a:pt x="816" y="10054"/>
                  </a:lnTo>
                  <a:lnTo>
                    <a:pt x="793" y="10077"/>
                  </a:lnTo>
                  <a:lnTo>
                    <a:pt x="771" y="10122"/>
                  </a:lnTo>
                  <a:lnTo>
                    <a:pt x="748" y="10258"/>
                  </a:lnTo>
                  <a:lnTo>
                    <a:pt x="725" y="10394"/>
                  </a:lnTo>
                  <a:lnTo>
                    <a:pt x="703" y="10416"/>
                  </a:lnTo>
                  <a:lnTo>
                    <a:pt x="657" y="10461"/>
                  </a:lnTo>
                  <a:lnTo>
                    <a:pt x="635" y="10484"/>
                  </a:lnTo>
                  <a:lnTo>
                    <a:pt x="657" y="10529"/>
                  </a:lnTo>
                  <a:lnTo>
                    <a:pt x="635" y="10620"/>
                  </a:lnTo>
                  <a:lnTo>
                    <a:pt x="612" y="10892"/>
                  </a:lnTo>
                  <a:lnTo>
                    <a:pt x="589" y="10960"/>
                  </a:lnTo>
                  <a:lnTo>
                    <a:pt x="567" y="10982"/>
                  </a:lnTo>
                  <a:lnTo>
                    <a:pt x="703" y="11028"/>
                  </a:lnTo>
                  <a:lnTo>
                    <a:pt x="838" y="11028"/>
                  </a:lnTo>
                  <a:lnTo>
                    <a:pt x="974" y="11005"/>
                  </a:lnTo>
                  <a:lnTo>
                    <a:pt x="1042" y="10960"/>
                  </a:lnTo>
                  <a:lnTo>
                    <a:pt x="1065" y="10937"/>
                  </a:lnTo>
                  <a:lnTo>
                    <a:pt x="1110" y="10960"/>
                  </a:lnTo>
                  <a:lnTo>
                    <a:pt x="1155" y="11028"/>
                  </a:lnTo>
                  <a:lnTo>
                    <a:pt x="1223" y="11005"/>
                  </a:lnTo>
                  <a:lnTo>
                    <a:pt x="1269" y="10960"/>
                  </a:lnTo>
                  <a:lnTo>
                    <a:pt x="1359" y="10914"/>
                  </a:lnTo>
                  <a:lnTo>
                    <a:pt x="1450" y="10914"/>
                  </a:lnTo>
                  <a:lnTo>
                    <a:pt x="1722" y="10937"/>
                  </a:lnTo>
                  <a:lnTo>
                    <a:pt x="1835" y="10914"/>
                  </a:lnTo>
                  <a:lnTo>
                    <a:pt x="1925" y="10937"/>
                  </a:lnTo>
                  <a:lnTo>
                    <a:pt x="2106" y="10960"/>
                  </a:lnTo>
                  <a:lnTo>
                    <a:pt x="2106" y="10869"/>
                  </a:lnTo>
                  <a:lnTo>
                    <a:pt x="2152" y="10824"/>
                  </a:lnTo>
                  <a:lnTo>
                    <a:pt x="2288" y="10801"/>
                  </a:lnTo>
                  <a:lnTo>
                    <a:pt x="2446" y="10846"/>
                  </a:lnTo>
                  <a:lnTo>
                    <a:pt x="2491" y="10824"/>
                  </a:lnTo>
                  <a:lnTo>
                    <a:pt x="2537" y="10778"/>
                  </a:lnTo>
                  <a:lnTo>
                    <a:pt x="2605" y="10824"/>
                  </a:lnTo>
                  <a:lnTo>
                    <a:pt x="2627" y="10846"/>
                  </a:lnTo>
                  <a:lnTo>
                    <a:pt x="2922" y="10937"/>
                  </a:lnTo>
                  <a:lnTo>
                    <a:pt x="2967" y="10960"/>
                  </a:lnTo>
                  <a:lnTo>
                    <a:pt x="3012" y="10982"/>
                  </a:lnTo>
                  <a:lnTo>
                    <a:pt x="3125" y="10869"/>
                  </a:lnTo>
                  <a:lnTo>
                    <a:pt x="3352" y="10869"/>
                  </a:lnTo>
                  <a:lnTo>
                    <a:pt x="3624" y="10824"/>
                  </a:lnTo>
                  <a:lnTo>
                    <a:pt x="3827" y="10824"/>
                  </a:lnTo>
                  <a:lnTo>
                    <a:pt x="3986" y="10778"/>
                  </a:lnTo>
                  <a:lnTo>
                    <a:pt x="4280" y="10733"/>
                  </a:lnTo>
                  <a:lnTo>
                    <a:pt x="4348" y="10733"/>
                  </a:lnTo>
                  <a:lnTo>
                    <a:pt x="4416" y="10756"/>
                  </a:lnTo>
                  <a:lnTo>
                    <a:pt x="4461" y="10756"/>
                  </a:lnTo>
                  <a:lnTo>
                    <a:pt x="4416" y="10711"/>
                  </a:lnTo>
                  <a:lnTo>
                    <a:pt x="4371" y="10688"/>
                  </a:lnTo>
                  <a:lnTo>
                    <a:pt x="4190" y="10711"/>
                  </a:lnTo>
                  <a:lnTo>
                    <a:pt x="4190" y="10711"/>
                  </a:lnTo>
                  <a:lnTo>
                    <a:pt x="4212" y="10665"/>
                  </a:lnTo>
                  <a:lnTo>
                    <a:pt x="4257" y="10620"/>
                  </a:lnTo>
                  <a:lnTo>
                    <a:pt x="4348" y="10620"/>
                  </a:lnTo>
                  <a:lnTo>
                    <a:pt x="4439" y="10643"/>
                  </a:lnTo>
                  <a:lnTo>
                    <a:pt x="4507" y="10711"/>
                  </a:lnTo>
                  <a:lnTo>
                    <a:pt x="4552" y="10801"/>
                  </a:lnTo>
                  <a:lnTo>
                    <a:pt x="4642" y="10937"/>
                  </a:lnTo>
                  <a:lnTo>
                    <a:pt x="4642" y="11050"/>
                  </a:lnTo>
                  <a:lnTo>
                    <a:pt x="4620" y="11209"/>
                  </a:lnTo>
                  <a:lnTo>
                    <a:pt x="4642" y="11254"/>
                  </a:lnTo>
                  <a:lnTo>
                    <a:pt x="4959" y="11322"/>
                  </a:lnTo>
                  <a:lnTo>
                    <a:pt x="5027" y="11345"/>
                  </a:lnTo>
                  <a:lnTo>
                    <a:pt x="5118" y="11684"/>
                  </a:lnTo>
                  <a:lnTo>
                    <a:pt x="5118" y="11775"/>
                  </a:lnTo>
                  <a:lnTo>
                    <a:pt x="5118" y="11865"/>
                  </a:lnTo>
                  <a:lnTo>
                    <a:pt x="5163" y="11933"/>
                  </a:lnTo>
                  <a:lnTo>
                    <a:pt x="5231" y="11956"/>
                  </a:lnTo>
                  <a:lnTo>
                    <a:pt x="5254" y="11979"/>
                  </a:lnTo>
                  <a:lnTo>
                    <a:pt x="5254" y="12001"/>
                  </a:lnTo>
                  <a:lnTo>
                    <a:pt x="5276" y="12069"/>
                  </a:lnTo>
                  <a:lnTo>
                    <a:pt x="5322" y="12114"/>
                  </a:lnTo>
                  <a:lnTo>
                    <a:pt x="5390" y="12069"/>
                  </a:lnTo>
                  <a:lnTo>
                    <a:pt x="5390" y="12114"/>
                  </a:lnTo>
                  <a:lnTo>
                    <a:pt x="5412" y="12182"/>
                  </a:lnTo>
                  <a:lnTo>
                    <a:pt x="5525" y="12160"/>
                  </a:lnTo>
                  <a:lnTo>
                    <a:pt x="5571" y="12092"/>
                  </a:lnTo>
                  <a:lnTo>
                    <a:pt x="5639" y="12160"/>
                  </a:lnTo>
                  <a:lnTo>
                    <a:pt x="5684" y="12160"/>
                  </a:lnTo>
                  <a:lnTo>
                    <a:pt x="5707" y="12137"/>
                  </a:lnTo>
                  <a:lnTo>
                    <a:pt x="5729" y="12160"/>
                  </a:lnTo>
                  <a:lnTo>
                    <a:pt x="5775" y="12228"/>
                  </a:lnTo>
                  <a:lnTo>
                    <a:pt x="5797" y="12182"/>
                  </a:lnTo>
                  <a:lnTo>
                    <a:pt x="5797" y="12137"/>
                  </a:lnTo>
                  <a:lnTo>
                    <a:pt x="5865" y="12092"/>
                  </a:lnTo>
                  <a:lnTo>
                    <a:pt x="5910" y="12069"/>
                  </a:lnTo>
                  <a:lnTo>
                    <a:pt x="5978" y="12046"/>
                  </a:lnTo>
                  <a:lnTo>
                    <a:pt x="6250" y="12046"/>
                  </a:lnTo>
                  <a:lnTo>
                    <a:pt x="6250" y="11775"/>
                  </a:lnTo>
                  <a:lnTo>
                    <a:pt x="6273" y="11752"/>
                  </a:lnTo>
                  <a:lnTo>
                    <a:pt x="6295" y="11729"/>
                  </a:lnTo>
                  <a:lnTo>
                    <a:pt x="6318" y="11729"/>
                  </a:lnTo>
                  <a:lnTo>
                    <a:pt x="6341" y="11775"/>
                  </a:lnTo>
                  <a:lnTo>
                    <a:pt x="6363" y="11775"/>
                  </a:lnTo>
                  <a:lnTo>
                    <a:pt x="6386" y="11752"/>
                  </a:lnTo>
                  <a:lnTo>
                    <a:pt x="6454" y="11775"/>
                  </a:lnTo>
                  <a:lnTo>
                    <a:pt x="6522" y="11752"/>
                  </a:lnTo>
                  <a:lnTo>
                    <a:pt x="6567" y="11775"/>
                  </a:lnTo>
                  <a:lnTo>
                    <a:pt x="6907" y="11775"/>
                  </a:lnTo>
                  <a:lnTo>
                    <a:pt x="6975" y="11820"/>
                  </a:lnTo>
                  <a:lnTo>
                    <a:pt x="7043" y="11865"/>
                  </a:lnTo>
                  <a:lnTo>
                    <a:pt x="7224" y="11865"/>
                  </a:lnTo>
                  <a:lnTo>
                    <a:pt x="7292" y="11843"/>
                  </a:lnTo>
                  <a:lnTo>
                    <a:pt x="7314" y="11797"/>
                  </a:lnTo>
                  <a:lnTo>
                    <a:pt x="7337" y="11752"/>
                  </a:lnTo>
                  <a:lnTo>
                    <a:pt x="7495" y="11707"/>
                  </a:lnTo>
                  <a:lnTo>
                    <a:pt x="7654" y="11662"/>
                  </a:lnTo>
                  <a:lnTo>
                    <a:pt x="7699" y="11639"/>
                  </a:lnTo>
                  <a:lnTo>
                    <a:pt x="7722" y="11684"/>
                  </a:lnTo>
                  <a:lnTo>
                    <a:pt x="7699" y="11729"/>
                  </a:lnTo>
                  <a:lnTo>
                    <a:pt x="7722" y="11775"/>
                  </a:lnTo>
                  <a:lnTo>
                    <a:pt x="7790" y="11797"/>
                  </a:lnTo>
                  <a:lnTo>
                    <a:pt x="7880" y="11797"/>
                  </a:lnTo>
                  <a:lnTo>
                    <a:pt x="7903" y="11775"/>
                  </a:lnTo>
                  <a:lnTo>
                    <a:pt x="7971" y="11707"/>
                  </a:lnTo>
                  <a:lnTo>
                    <a:pt x="7994" y="11684"/>
                  </a:lnTo>
                  <a:lnTo>
                    <a:pt x="8039" y="11684"/>
                  </a:lnTo>
                  <a:lnTo>
                    <a:pt x="8084" y="11662"/>
                  </a:lnTo>
                  <a:lnTo>
                    <a:pt x="8107" y="11639"/>
                  </a:lnTo>
                  <a:lnTo>
                    <a:pt x="8061" y="11616"/>
                  </a:lnTo>
                  <a:lnTo>
                    <a:pt x="8039" y="11594"/>
                  </a:lnTo>
                  <a:lnTo>
                    <a:pt x="8039" y="11548"/>
                  </a:lnTo>
                  <a:lnTo>
                    <a:pt x="8039" y="11503"/>
                  </a:lnTo>
                  <a:lnTo>
                    <a:pt x="8039" y="11480"/>
                  </a:lnTo>
                  <a:lnTo>
                    <a:pt x="8061" y="11435"/>
                  </a:lnTo>
                  <a:lnTo>
                    <a:pt x="8107" y="11412"/>
                  </a:lnTo>
                  <a:lnTo>
                    <a:pt x="8084" y="11345"/>
                  </a:lnTo>
                  <a:lnTo>
                    <a:pt x="8016" y="11231"/>
                  </a:lnTo>
                  <a:lnTo>
                    <a:pt x="7971" y="11095"/>
                  </a:lnTo>
                  <a:lnTo>
                    <a:pt x="7903" y="10960"/>
                  </a:lnTo>
                  <a:lnTo>
                    <a:pt x="7835" y="10846"/>
                  </a:lnTo>
                  <a:lnTo>
                    <a:pt x="7790" y="10778"/>
                  </a:lnTo>
                  <a:lnTo>
                    <a:pt x="7790" y="10597"/>
                  </a:lnTo>
                  <a:lnTo>
                    <a:pt x="7790" y="10552"/>
                  </a:lnTo>
                  <a:lnTo>
                    <a:pt x="7744" y="10529"/>
                  </a:lnTo>
                  <a:lnTo>
                    <a:pt x="7677" y="10529"/>
                  </a:lnTo>
                  <a:lnTo>
                    <a:pt x="7631" y="10552"/>
                  </a:lnTo>
                  <a:lnTo>
                    <a:pt x="7518" y="10529"/>
                  </a:lnTo>
                  <a:lnTo>
                    <a:pt x="7473" y="10529"/>
                  </a:lnTo>
                  <a:lnTo>
                    <a:pt x="7337" y="10348"/>
                  </a:lnTo>
                  <a:lnTo>
                    <a:pt x="7337" y="10280"/>
                  </a:lnTo>
                  <a:lnTo>
                    <a:pt x="7337" y="10212"/>
                  </a:lnTo>
                  <a:lnTo>
                    <a:pt x="7382" y="10077"/>
                  </a:lnTo>
                  <a:lnTo>
                    <a:pt x="7382" y="9963"/>
                  </a:lnTo>
                  <a:lnTo>
                    <a:pt x="7382" y="9850"/>
                  </a:lnTo>
                  <a:lnTo>
                    <a:pt x="7382" y="9827"/>
                  </a:lnTo>
                  <a:lnTo>
                    <a:pt x="7360" y="9782"/>
                  </a:lnTo>
                  <a:lnTo>
                    <a:pt x="7314" y="9760"/>
                  </a:lnTo>
                  <a:lnTo>
                    <a:pt x="7201" y="9737"/>
                  </a:lnTo>
                  <a:lnTo>
                    <a:pt x="7065" y="9714"/>
                  </a:lnTo>
                  <a:lnTo>
                    <a:pt x="6952" y="9646"/>
                  </a:lnTo>
                  <a:lnTo>
                    <a:pt x="6884" y="9601"/>
                  </a:lnTo>
                  <a:lnTo>
                    <a:pt x="6861" y="9578"/>
                  </a:lnTo>
                  <a:lnTo>
                    <a:pt x="6839" y="9556"/>
                  </a:lnTo>
                  <a:lnTo>
                    <a:pt x="6861" y="9420"/>
                  </a:lnTo>
                  <a:lnTo>
                    <a:pt x="6907" y="9261"/>
                  </a:lnTo>
                  <a:lnTo>
                    <a:pt x="6929" y="9216"/>
                  </a:lnTo>
                  <a:lnTo>
                    <a:pt x="6975" y="9171"/>
                  </a:lnTo>
                  <a:lnTo>
                    <a:pt x="6997" y="9148"/>
                  </a:lnTo>
                  <a:lnTo>
                    <a:pt x="7043" y="9103"/>
                  </a:lnTo>
                  <a:lnTo>
                    <a:pt x="7178" y="8967"/>
                  </a:lnTo>
                  <a:lnTo>
                    <a:pt x="7314" y="8763"/>
                  </a:lnTo>
                  <a:lnTo>
                    <a:pt x="7382" y="8627"/>
                  </a:lnTo>
                  <a:lnTo>
                    <a:pt x="7427" y="8582"/>
                  </a:lnTo>
                  <a:lnTo>
                    <a:pt x="7450" y="8559"/>
                  </a:lnTo>
                  <a:lnTo>
                    <a:pt x="7518" y="8514"/>
                  </a:lnTo>
                  <a:lnTo>
                    <a:pt x="7586" y="8469"/>
                  </a:lnTo>
                  <a:lnTo>
                    <a:pt x="7654" y="8469"/>
                  </a:lnTo>
                  <a:lnTo>
                    <a:pt x="7722" y="8514"/>
                  </a:lnTo>
                  <a:lnTo>
                    <a:pt x="7767" y="8537"/>
                  </a:lnTo>
                  <a:lnTo>
                    <a:pt x="7790" y="8627"/>
                  </a:lnTo>
                  <a:lnTo>
                    <a:pt x="7812" y="8695"/>
                  </a:lnTo>
                  <a:lnTo>
                    <a:pt x="7858" y="8741"/>
                  </a:lnTo>
                  <a:lnTo>
                    <a:pt x="7971" y="8741"/>
                  </a:lnTo>
                  <a:lnTo>
                    <a:pt x="8197" y="8650"/>
                  </a:lnTo>
                  <a:lnTo>
                    <a:pt x="8288" y="8627"/>
                  </a:lnTo>
                  <a:lnTo>
                    <a:pt x="8492" y="8605"/>
                  </a:lnTo>
                  <a:lnTo>
                    <a:pt x="8628" y="8559"/>
                  </a:lnTo>
                  <a:lnTo>
                    <a:pt x="8741" y="8514"/>
                  </a:lnTo>
                  <a:lnTo>
                    <a:pt x="8763" y="8446"/>
                  </a:lnTo>
                  <a:lnTo>
                    <a:pt x="8809" y="8333"/>
                  </a:lnTo>
                  <a:lnTo>
                    <a:pt x="8967" y="8175"/>
                  </a:lnTo>
                  <a:lnTo>
                    <a:pt x="8990" y="8107"/>
                  </a:lnTo>
                  <a:lnTo>
                    <a:pt x="9035" y="7993"/>
                  </a:lnTo>
                  <a:lnTo>
                    <a:pt x="9080" y="7858"/>
                  </a:lnTo>
                  <a:lnTo>
                    <a:pt x="9126" y="7812"/>
                  </a:lnTo>
                  <a:lnTo>
                    <a:pt x="9352" y="7676"/>
                  </a:lnTo>
                  <a:lnTo>
                    <a:pt x="9579" y="7563"/>
                  </a:lnTo>
                  <a:lnTo>
                    <a:pt x="9601" y="7518"/>
                  </a:lnTo>
                  <a:lnTo>
                    <a:pt x="9760" y="7269"/>
                  </a:lnTo>
                  <a:lnTo>
                    <a:pt x="9828" y="7088"/>
                  </a:lnTo>
                  <a:lnTo>
                    <a:pt x="9850" y="7042"/>
                  </a:lnTo>
                  <a:lnTo>
                    <a:pt x="9896" y="6884"/>
                  </a:lnTo>
                  <a:lnTo>
                    <a:pt x="9963" y="6748"/>
                  </a:lnTo>
                  <a:lnTo>
                    <a:pt x="10031" y="6703"/>
                  </a:lnTo>
                  <a:lnTo>
                    <a:pt x="10167" y="6658"/>
                  </a:lnTo>
                  <a:lnTo>
                    <a:pt x="10280" y="6590"/>
                  </a:lnTo>
                  <a:lnTo>
                    <a:pt x="10348" y="6544"/>
                  </a:lnTo>
                  <a:lnTo>
                    <a:pt x="10394" y="6476"/>
                  </a:lnTo>
                  <a:lnTo>
                    <a:pt x="10394" y="6431"/>
                  </a:lnTo>
                  <a:lnTo>
                    <a:pt x="10348" y="6363"/>
                  </a:lnTo>
                  <a:lnTo>
                    <a:pt x="10348" y="6318"/>
                  </a:lnTo>
                  <a:lnTo>
                    <a:pt x="10371" y="6295"/>
                  </a:lnTo>
                  <a:lnTo>
                    <a:pt x="10462" y="6205"/>
                  </a:lnTo>
                  <a:lnTo>
                    <a:pt x="10620" y="5978"/>
                  </a:lnTo>
                  <a:lnTo>
                    <a:pt x="10711" y="5865"/>
                  </a:lnTo>
                  <a:lnTo>
                    <a:pt x="10756" y="5865"/>
                  </a:lnTo>
                  <a:lnTo>
                    <a:pt x="10847" y="5797"/>
                  </a:lnTo>
                  <a:lnTo>
                    <a:pt x="10937" y="5729"/>
                  </a:lnTo>
                  <a:lnTo>
                    <a:pt x="10937" y="5707"/>
                  </a:lnTo>
                  <a:lnTo>
                    <a:pt x="10937" y="5661"/>
                  </a:lnTo>
                  <a:lnTo>
                    <a:pt x="10869" y="5639"/>
                  </a:lnTo>
                  <a:lnTo>
                    <a:pt x="10847" y="5593"/>
                  </a:lnTo>
                  <a:lnTo>
                    <a:pt x="10869" y="5525"/>
                  </a:lnTo>
                  <a:lnTo>
                    <a:pt x="10914" y="5344"/>
                  </a:lnTo>
                  <a:lnTo>
                    <a:pt x="10914" y="5276"/>
                  </a:lnTo>
                  <a:lnTo>
                    <a:pt x="10847" y="5095"/>
                  </a:lnTo>
                  <a:lnTo>
                    <a:pt x="10869" y="5050"/>
                  </a:lnTo>
                  <a:lnTo>
                    <a:pt x="10892" y="5005"/>
                  </a:lnTo>
                  <a:lnTo>
                    <a:pt x="10937" y="4937"/>
                  </a:lnTo>
                  <a:lnTo>
                    <a:pt x="11028" y="4891"/>
                  </a:lnTo>
                  <a:lnTo>
                    <a:pt x="11299" y="4756"/>
                  </a:lnTo>
                  <a:lnTo>
                    <a:pt x="11345" y="4733"/>
                  </a:lnTo>
                  <a:lnTo>
                    <a:pt x="11435" y="4710"/>
                  </a:lnTo>
                  <a:lnTo>
                    <a:pt x="11503" y="4642"/>
                  </a:lnTo>
                  <a:lnTo>
                    <a:pt x="11503" y="4574"/>
                  </a:lnTo>
                  <a:lnTo>
                    <a:pt x="11480" y="4552"/>
                  </a:lnTo>
                  <a:lnTo>
                    <a:pt x="11413" y="4484"/>
                  </a:lnTo>
                  <a:lnTo>
                    <a:pt x="11322" y="4439"/>
                  </a:lnTo>
                  <a:lnTo>
                    <a:pt x="11231" y="4416"/>
                  </a:lnTo>
                  <a:lnTo>
                    <a:pt x="11073" y="4416"/>
                  </a:lnTo>
                  <a:lnTo>
                    <a:pt x="10982" y="4371"/>
                  </a:lnTo>
                  <a:lnTo>
                    <a:pt x="10960" y="4348"/>
                  </a:lnTo>
                  <a:lnTo>
                    <a:pt x="10960" y="4280"/>
                  </a:lnTo>
                  <a:lnTo>
                    <a:pt x="10960" y="4122"/>
                  </a:lnTo>
                  <a:lnTo>
                    <a:pt x="10937" y="4122"/>
                  </a:lnTo>
                  <a:lnTo>
                    <a:pt x="10914" y="4144"/>
                  </a:lnTo>
                  <a:lnTo>
                    <a:pt x="10824" y="4122"/>
                  </a:lnTo>
                  <a:lnTo>
                    <a:pt x="10733" y="4122"/>
                  </a:lnTo>
                  <a:lnTo>
                    <a:pt x="10688" y="4076"/>
                  </a:lnTo>
                  <a:lnTo>
                    <a:pt x="10711" y="4031"/>
                  </a:lnTo>
                  <a:lnTo>
                    <a:pt x="10711" y="3963"/>
                  </a:lnTo>
                  <a:lnTo>
                    <a:pt x="10688" y="3918"/>
                  </a:lnTo>
                  <a:lnTo>
                    <a:pt x="10665" y="3895"/>
                  </a:lnTo>
                  <a:lnTo>
                    <a:pt x="10620" y="3872"/>
                  </a:lnTo>
                  <a:lnTo>
                    <a:pt x="10552" y="3827"/>
                  </a:lnTo>
                  <a:lnTo>
                    <a:pt x="10484" y="3759"/>
                  </a:lnTo>
                  <a:lnTo>
                    <a:pt x="10439" y="3714"/>
                  </a:lnTo>
                  <a:lnTo>
                    <a:pt x="10439" y="3691"/>
                  </a:lnTo>
                  <a:lnTo>
                    <a:pt x="10439" y="3669"/>
                  </a:lnTo>
                  <a:lnTo>
                    <a:pt x="10484" y="3623"/>
                  </a:lnTo>
                  <a:lnTo>
                    <a:pt x="10530" y="3533"/>
                  </a:lnTo>
                  <a:lnTo>
                    <a:pt x="10552" y="3465"/>
                  </a:lnTo>
                  <a:lnTo>
                    <a:pt x="10552" y="3420"/>
                  </a:lnTo>
                  <a:lnTo>
                    <a:pt x="10552" y="3397"/>
                  </a:lnTo>
                  <a:lnTo>
                    <a:pt x="10507" y="3352"/>
                  </a:lnTo>
                  <a:lnTo>
                    <a:pt x="10439" y="3306"/>
                  </a:lnTo>
                  <a:lnTo>
                    <a:pt x="10416" y="3261"/>
                  </a:lnTo>
                  <a:lnTo>
                    <a:pt x="10416" y="3216"/>
                  </a:lnTo>
                  <a:lnTo>
                    <a:pt x="10439" y="3148"/>
                  </a:lnTo>
                  <a:lnTo>
                    <a:pt x="10507" y="3103"/>
                  </a:lnTo>
                  <a:lnTo>
                    <a:pt x="10620" y="3057"/>
                  </a:lnTo>
                  <a:lnTo>
                    <a:pt x="10643" y="3012"/>
                  </a:lnTo>
                  <a:lnTo>
                    <a:pt x="10643" y="2967"/>
                  </a:lnTo>
                  <a:lnTo>
                    <a:pt x="10620" y="2944"/>
                  </a:lnTo>
                  <a:lnTo>
                    <a:pt x="10394" y="2944"/>
                  </a:lnTo>
                  <a:lnTo>
                    <a:pt x="10371" y="2921"/>
                  </a:lnTo>
                  <a:lnTo>
                    <a:pt x="10371" y="2876"/>
                  </a:lnTo>
                  <a:lnTo>
                    <a:pt x="10371" y="2854"/>
                  </a:lnTo>
                  <a:lnTo>
                    <a:pt x="10394" y="2808"/>
                  </a:lnTo>
                  <a:lnTo>
                    <a:pt x="10416" y="2763"/>
                  </a:lnTo>
                  <a:lnTo>
                    <a:pt x="10416" y="2718"/>
                  </a:lnTo>
                  <a:lnTo>
                    <a:pt x="10394" y="2672"/>
                  </a:lnTo>
                  <a:lnTo>
                    <a:pt x="10303" y="2650"/>
                  </a:lnTo>
                  <a:lnTo>
                    <a:pt x="10280" y="2582"/>
                  </a:lnTo>
                  <a:lnTo>
                    <a:pt x="10303" y="2559"/>
                  </a:lnTo>
                  <a:lnTo>
                    <a:pt x="10326" y="2491"/>
                  </a:lnTo>
                  <a:lnTo>
                    <a:pt x="10348" y="2446"/>
                  </a:lnTo>
                  <a:lnTo>
                    <a:pt x="10416" y="2333"/>
                  </a:lnTo>
                  <a:lnTo>
                    <a:pt x="10484" y="2310"/>
                  </a:lnTo>
                  <a:lnTo>
                    <a:pt x="10575" y="2265"/>
                  </a:lnTo>
                  <a:lnTo>
                    <a:pt x="10688" y="2220"/>
                  </a:lnTo>
                  <a:lnTo>
                    <a:pt x="10847" y="2242"/>
                  </a:lnTo>
                  <a:lnTo>
                    <a:pt x="10914" y="2265"/>
                  </a:lnTo>
                  <a:lnTo>
                    <a:pt x="11073" y="2310"/>
                  </a:lnTo>
                  <a:lnTo>
                    <a:pt x="11209" y="2333"/>
                  </a:lnTo>
                  <a:lnTo>
                    <a:pt x="11390" y="2333"/>
                  </a:lnTo>
                  <a:lnTo>
                    <a:pt x="11458" y="2378"/>
                  </a:lnTo>
                  <a:lnTo>
                    <a:pt x="11594" y="2446"/>
                  </a:lnTo>
                  <a:lnTo>
                    <a:pt x="11730" y="2469"/>
                  </a:lnTo>
                  <a:lnTo>
                    <a:pt x="11797" y="2469"/>
                  </a:lnTo>
                  <a:lnTo>
                    <a:pt x="11933" y="2423"/>
                  </a:lnTo>
                  <a:lnTo>
                    <a:pt x="11979" y="2378"/>
                  </a:lnTo>
                  <a:lnTo>
                    <a:pt x="12069" y="2310"/>
                  </a:lnTo>
                  <a:lnTo>
                    <a:pt x="12160" y="2310"/>
                  </a:lnTo>
                  <a:lnTo>
                    <a:pt x="12386" y="2220"/>
                  </a:lnTo>
                  <a:lnTo>
                    <a:pt x="12431" y="2242"/>
                  </a:lnTo>
                  <a:lnTo>
                    <a:pt x="12499" y="2242"/>
                  </a:lnTo>
                  <a:lnTo>
                    <a:pt x="12590" y="2197"/>
                  </a:lnTo>
                  <a:lnTo>
                    <a:pt x="12635" y="2152"/>
                  </a:lnTo>
                  <a:lnTo>
                    <a:pt x="12635" y="2106"/>
                  </a:lnTo>
                  <a:lnTo>
                    <a:pt x="12658" y="2084"/>
                  </a:lnTo>
                  <a:lnTo>
                    <a:pt x="12748" y="2061"/>
                  </a:lnTo>
                  <a:lnTo>
                    <a:pt x="12816" y="1993"/>
                  </a:lnTo>
                  <a:lnTo>
                    <a:pt x="12862" y="1925"/>
                  </a:lnTo>
                  <a:lnTo>
                    <a:pt x="12862" y="1880"/>
                  </a:lnTo>
                  <a:lnTo>
                    <a:pt x="12952" y="1835"/>
                  </a:lnTo>
                  <a:lnTo>
                    <a:pt x="13065" y="1767"/>
                  </a:lnTo>
                  <a:lnTo>
                    <a:pt x="13156" y="1699"/>
                  </a:lnTo>
                  <a:lnTo>
                    <a:pt x="13269" y="1631"/>
                  </a:lnTo>
                  <a:lnTo>
                    <a:pt x="13382" y="1563"/>
                  </a:lnTo>
                  <a:lnTo>
                    <a:pt x="13450" y="1518"/>
                  </a:lnTo>
                  <a:lnTo>
                    <a:pt x="13405" y="1518"/>
                  </a:lnTo>
                  <a:lnTo>
                    <a:pt x="13292" y="1540"/>
                  </a:lnTo>
                  <a:lnTo>
                    <a:pt x="13179" y="1540"/>
                  </a:lnTo>
                  <a:lnTo>
                    <a:pt x="13065" y="1495"/>
                  </a:lnTo>
                  <a:lnTo>
                    <a:pt x="12907" y="1450"/>
                  </a:lnTo>
                  <a:lnTo>
                    <a:pt x="12726" y="1404"/>
                  </a:lnTo>
                  <a:lnTo>
                    <a:pt x="12635" y="1359"/>
                  </a:lnTo>
                  <a:lnTo>
                    <a:pt x="12613" y="1337"/>
                  </a:lnTo>
                  <a:lnTo>
                    <a:pt x="12545" y="1291"/>
                  </a:lnTo>
                  <a:lnTo>
                    <a:pt x="12477" y="1246"/>
                  </a:lnTo>
                  <a:lnTo>
                    <a:pt x="12477" y="1133"/>
                  </a:lnTo>
                  <a:lnTo>
                    <a:pt x="12431" y="1133"/>
                  </a:lnTo>
                  <a:lnTo>
                    <a:pt x="12341" y="1178"/>
                  </a:lnTo>
                  <a:lnTo>
                    <a:pt x="12228" y="1201"/>
                  </a:lnTo>
                  <a:lnTo>
                    <a:pt x="12160" y="1201"/>
                  </a:lnTo>
                  <a:lnTo>
                    <a:pt x="12114" y="1065"/>
                  </a:lnTo>
                  <a:lnTo>
                    <a:pt x="12092" y="1042"/>
                  </a:lnTo>
                  <a:lnTo>
                    <a:pt x="12047" y="1020"/>
                  </a:lnTo>
                  <a:lnTo>
                    <a:pt x="11979" y="997"/>
                  </a:lnTo>
                  <a:lnTo>
                    <a:pt x="11956" y="974"/>
                  </a:lnTo>
                  <a:lnTo>
                    <a:pt x="11956" y="929"/>
                  </a:lnTo>
                  <a:lnTo>
                    <a:pt x="11979" y="884"/>
                  </a:lnTo>
                  <a:lnTo>
                    <a:pt x="12001" y="861"/>
                  </a:lnTo>
                  <a:lnTo>
                    <a:pt x="12001" y="657"/>
                  </a:lnTo>
                  <a:lnTo>
                    <a:pt x="12001" y="567"/>
                  </a:lnTo>
                  <a:lnTo>
                    <a:pt x="11979" y="521"/>
                  </a:lnTo>
                  <a:lnTo>
                    <a:pt x="11933" y="431"/>
                  </a:lnTo>
                  <a:lnTo>
                    <a:pt x="11911" y="386"/>
                  </a:lnTo>
                  <a:lnTo>
                    <a:pt x="11843" y="340"/>
                  </a:lnTo>
                  <a:lnTo>
                    <a:pt x="11775" y="295"/>
                  </a:lnTo>
                  <a:lnTo>
                    <a:pt x="11684" y="272"/>
                  </a:lnTo>
                  <a:lnTo>
                    <a:pt x="11594" y="318"/>
                  </a:lnTo>
                  <a:lnTo>
                    <a:pt x="11571" y="295"/>
                  </a:lnTo>
                  <a:lnTo>
                    <a:pt x="11526" y="159"/>
                  </a:lnTo>
                  <a:lnTo>
                    <a:pt x="11503" y="114"/>
                  </a:lnTo>
                  <a:lnTo>
                    <a:pt x="11345" y="69"/>
                  </a:lnTo>
                  <a:lnTo>
                    <a:pt x="11277" y="46"/>
                  </a:lnTo>
                  <a:lnTo>
                    <a:pt x="11186" y="69"/>
                  </a:lnTo>
                  <a:lnTo>
                    <a:pt x="11141" y="91"/>
                  </a:lnTo>
                  <a:lnTo>
                    <a:pt x="11118" y="69"/>
                  </a:lnTo>
                  <a:lnTo>
                    <a:pt x="11050" y="23"/>
                  </a:lnTo>
                  <a:lnTo>
                    <a:pt x="1098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879050" y="2475375"/>
              <a:ext cx="198150" cy="187400"/>
            </a:xfrm>
            <a:custGeom>
              <a:rect b="b" l="l" r="r" t="t"/>
              <a:pathLst>
                <a:path extrusionOk="0" h="7496" w="7926">
                  <a:moveTo>
                    <a:pt x="3329" y="1"/>
                  </a:moveTo>
                  <a:lnTo>
                    <a:pt x="3148" y="23"/>
                  </a:lnTo>
                  <a:lnTo>
                    <a:pt x="2944" y="46"/>
                  </a:lnTo>
                  <a:lnTo>
                    <a:pt x="2491" y="159"/>
                  </a:lnTo>
                  <a:lnTo>
                    <a:pt x="2287" y="272"/>
                  </a:lnTo>
                  <a:lnTo>
                    <a:pt x="2197" y="340"/>
                  </a:lnTo>
                  <a:lnTo>
                    <a:pt x="1925" y="408"/>
                  </a:lnTo>
                  <a:lnTo>
                    <a:pt x="1789" y="567"/>
                  </a:lnTo>
                  <a:lnTo>
                    <a:pt x="1721" y="657"/>
                  </a:lnTo>
                  <a:lnTo>
                    <a:pt x="1676" y="703"/>
                  </a:lnTo>
                  <a:lnTo>
                    <a:pt x="1631" y="748"/>
                  </a:lnTo>
                  <a:lnTo>
                    <a:pt x="1517" y="793"/>
                  </a:lnTo>
                  <a:lnTo>
                    <a:pt x="1404" y="816"/>
                  </a:lnTo>
                  <a:lnTo>
                    <a:pt x="929" y="952"/>
                  </a:lnTo>
                  <a:lnTo>
                    <a:pt x="453" y="1133"/>
                  </a:lnTo>
                  <a:lnTo>
                    <a:pt x="204" y="1246"/>
                  </a:lnTo>
                  <a:lnTo>
                    <a:pt x="91" y="1246"/>
                  </a:lnTo>
                  <a:lnTo>
                    <a:pt x="68" y="1223"/>
                  </a:lnTo>
                  <a:lnTo>
                    <a:pt x="46" y="1269"/>
                  </a:lnTo>
                  <a:lnTo>
                    <a:pt x="68" y="1337"/>
                  </a:lnTo>
                  <a:lnTo>
                    <a:pt x="182" y="1337"/>
                  </a:lnTo>
                  <a:lnTo>
                    <a:pt x="340" y="1382"/>
                  </a:lnTo>
                  <a:lnTo>
                    <a:pt x="340" y="1473"/>
                  </a:lnTo>
                  <a:lnTo>
                    <a:pt x="340" y="1540"/>
                  </a:lnTo>
                  <a:lnTo>
                    <a:pt x="340" y="1586"/>
                  </a:lnTo>
                  <a:lnTo>
                    <a:pt x="363" y="1631"/>
                  </a:lnTo>
                  <a:lnTo>
                    <a:pt x="363" y="1631"/>
                  </a:lnTo>
                  <a:lnTo>
                    <a:pt x="272" y="1586"/>
                  </a:lnTo>
                  <a:lnTo>
                    <a:pt x="91" y="1518"/>
                  </a:lnTo>
                  <a:lnTo>
                    <a:pt x="114" y="1540"/>
                  </a:lnTo>
                  <a:lnTo>
                    <a:pt x="114" y="1654"/>
                  </a:lnTo>
                  <a:lnTo>
                    <a:pt x="136" y="1744"/>
                  </a:lnTo>
                  <a:lnTo>
                    <a:pt x="227" y="2107"/>
                  </a:lnTo>
                  <a:lnTo>
                    <a:pt x="227" y="2197"/>
                  </a:lnTo>
                  <a:lnTo>
                    <a:pt x="227" y="2220"/>
                  </a:lnTo>
                  <a:lnTo>
                    <a:pt x="182" y="2356"/>
                  </a:lnTo>
                  <a:lnTo>
                    <a:pt x="136" y="2446"/>
                  </a:lnTo>
                  <a:lnTo>
                    <a:pt x="46" y="2514"/>
                  </a:lnTo>
                  <a:lnTo>
                    <a:pt x="0" y="2582"/>
                  </a:lnTo>
                  <a:lnTo>
                    <a:pt x="0" y="2650"/>
                  </a:lnTo>
                  <a:lnTo>
                    <a:pt x="91" y="2763"/>
                  </a:lnTo>
                  <a:lnTo>
                    <a:pt x="295" y="2944"/>
                  </a:lnTo>
                  <a:lnTo>
                    <a:pt x="385" y="3103"/>
                  </a:lnTo>
                  <a:lnTo>
                    <a:pt x="340" y="3239"/>
                  </a:lnTo>
                  <a:lnTo>
                    <a:pt x="340" y="3329"/>
                  </a:lnTo>
                  <a:lnTo>
                    <a:pt x="340" y="3374"/>
                  </a:lnTo>
                  <a:lnTo>
                    <a:pt x="385" y="3420"/>
                  </a:lnTo>
                  <a:lnTo>
                    <a:pt x="431" y="3465"/>
                  </a:lnTo>
                  <a:lnTo>
                    <a:pt x="453" y="3510"/>
                  </a:lnTo>
                  <a:lnTo>
                    <a:pt x="453" y="3601"/>
                  </a:lnTo>
                  <a:lnTo>
                    <a:pt x="453" y="3646"/>
                  </a:lnTo>
                  <a:lnTo>
                    <a:pt x="499" y="3691"/>
                  </a:lnTo>
                  <a:lnTo>
                    <a:pt x="476" y="3737"/>
                  </a:lnTo>
                  <a:lnTo>
                    <a:pt x="453" y="3850"/>
                  </a:lnTo>
                  <a:lnTo>
                    <a:pt x="431" y="3918"/>
                  </a:lnTo>
                  <a:lnTo>
                    <a:pt x="363" y="4008"/>
                  </a:lnTo>
                  <a:lnTo>
                    <a:pt x="385" y="4076"/>
                  </a:lnTo>
                  <a:lnTo>
                    <a:pt x="431" y="4167"/>
                  </a:lnTo>
                  <a:lnTo>
                    <a:pt x="476" y="4212"/>
                  </a:lnTo>
                  <a:lnTo>
                    <a:pt x="476" y="4258"/>
                  </a:lnTo>
                  <a:lnTo>
                    <a:pt x="453" y="4371"/>
                  </a:lnTo>
                  <a:lnTo>
                    <a:pt x="476" y="4393"/>
                  </a:lnTo>
                  <a:lnTo>
                    <a:pt x="612" y="4461"/>
                  </a:lnTo>
                  <a:lnTo>
                    <a:pt x="634" y="4507"/>
                  </a:lnTo>
                  <a:lnTo>
                    <a:pt x="657" y="4575"/>
                  </a:lnTo>
                  <a:lnTo>
                    <a:pt x="702" y="4733"/>
                  </a:lnTo>
                  <a:lnTo>
                    <a:pt x="657" y="4937"/>
                  </a:lnTo>
                  <a:lnTo>
                    <a:pt x="634" y="5050"/>
                  </a:lnTo>
                  <a:lnTo>
                    <a:pt x="544" y="5209"/>
                  </a:lnTo>
                  <a:lnTo>
                    <a:pt x="544" y="5231"/>
                  </a:lnTo>
                  <a:lnTo>
                    <a:pt x="612" y="5231"/>
                  </a:lnTo>
                  <a:lnTo>
                    <a:pt x="680" y="5209"/>
                  </a:lnTo>
                  <a:lnTo>
                    <a:pt x="680" y="5141"/>
                  </a:lnTo>
                  <a:lnTo>
                    <a:pt x="680" y="5050"/>
                  </a:lnTo>
                  <a:lnTo>
                    <a:pt x="793" y="5073"/>
                  </a:lnTo>
                  <a:lnTo>
                    <a:pt x="883" y="5118"/>
                  </a:lnTo>
                  <a:lnTo>
                    <a:pt x="906" y="5209"/>
                  </a:lnTo>
                  <a:lnTo>
                    <a:pt x="929" y="5254"/>
                  </a:lnTo>
                  <a:lnTo>
                    <a:pt x="974" y="5299"/>
                  </a:lnTo>
                  <a:lnTo>
                    <a:pt x="997" y="5322"/>
                  </a:lnTo>
                  <a:lnTo>
                    <a:pt x="1065" y="5322"/>
                  </a:lnTo>
                  <a:lnTo>
                    <a:pt x="1200" y="5367"/>
                  </a:lnTo>
                  <a:lnTo>
                    <a:pt x="1268" y="5390"/>
                  </a:lnTo>
                  <a:lnTo>
                    <a:pt x="1336" y="5435"/>
                  </a:lnTo>
                  <a:lnTo>
                    <a:pt x="1404" y="5458"/>
                  </a:lnTo>
                  <a:lnTo>
                    <a:pt x="1450" y="5480"/>
                  </a:lnTo>
                  <a:lnTo>
                    <a:pt x="1472" y="5526"/>
                  </a:lnTo>
                  <a:lnTo>
                    <a:pt x="1495" y="5548"/>
                  </a:lnTo>
                  <a:lnTo>
                    <a:pt x="1540" y="5526"/>
                  </a:lnTo>
                  <a:lnTo>
                    <a:pt x="1699" y="5480"/>
                  </a:lnTo>
                  <a:lnTo>
                    <a:pt x="1767" y="5526"/>
                  </a:lnTo>
                  <a:lnTo>
                    <a:pt x="1812" y="5571"/>
                  </a:lnTo>
                  <a:lnTo>
                    <a:pt x="1812" y="5593"/>
                  </a:lnTo>
                  <a:lnTo>
                    <a:pt x="1789" y="5639"/>
                  </a:lnTo>
                  <a:lnTo>
                    <a:pt x="1789" y="5661"/>
                  </a:lnTo>
                  <a:lnTo>
                    <a:pt x="1767" y="5684"/>
                  </a:lnTo>
                  <a:lnTo>
                    <a:pt x="1699" y="5707"/>
                  </a:lnTo>
                  <a:lnTo>
                    <a:pt x="1676" y="5752"/>
                  </a:lnTo>
                  <a:lnTo>
                    <a:pt x="1653" y="5775"/>
                  </a:lnTo>
                  <a:lnTo>
                    <a:pt x="1676" y="5820"/>
                  </a:lnTo>
                  <a:lnTo>
                    <a:pt x="1721" y="5843"/>
                  </a:lnTo>
                  <a:lnTo>
                    <a:pt x="1744" y="5843"/>
                  </a:lnTo>
                  <a:lnTo>
                    <a:pt x="1767" y="5888"/>
                  </a:lnTo>
                  <a:lnTo>
                    <a:pt x="1880" y="6001"/>
                  </a:lnTo>
                  <a:lnTo>
                    <a:pt x="1948" y="6160"/>
                  </a:lnTo>
                  <a:lnTo>
                    <a:pt x="1993" y="6182"/>
                  </a:lnTo>
                  <a:lnTo>
                    <a:pt x="2016" y="6182"/>
                  </a:lnTo>
                  <a:lnTo>
                    <a:pt x="2061" y="6160"/>
                  </a:lnTo>
                  <a:lnTo>
                    <a:pt x="2106" y="6114"/>
                  </a:lnTo>
                  <a:lnTo>
                    <a:pt x="2151" y="6069"/>
                  </a:lnTo>
                  <a:lnTo>
                    <a:pt x="2197" y="6046"/>
                  </a:lnTo>
                  <a:lnTo>
                    <a:pt x="2265" y="6001"/>
                  </a:lnTo>
                  <a:lnTo>
                    <a:pt x="2265" y="5978"/>
                  </a:lnTo>
                  <a:lnTo>
                    <a:pt x="2219" y="5888"/>
                  </a:lnTo>
                  <a:lnTo>
                    <a:pt x="2174" y="5797"/>
                  </a:lnTo>
                  <a:lnTo>
                    <a:pt x="2174" y="5775"/>
                  </a:lnTo>
                  <a:lnTo>
                    <a:pt x="2265" y="5797"/>
                  </a:lnTo>
                  <a:lnTo>
                    <a:pt x="2401" y="5843"/>
                  </a:lnTo>
                  <a:lnTo>
                    <a:pt x="2604" y="5978"/>
                  </a:lnTo>
                  <a:lnTo>
                    <a:pt x="2718" y="5978"/>
                  </a:lnTo>
                  <a:lnTo>
                    <a:pt x="2808" y="5956"/>
                  </a:lnTo>
                  <a:lnTo>
                    <a:pt x="2831" y="5933"/>
                  </a:lnTo>
                  <a:lnTo>
                    <a:pt x="2853" y="5933"/>
                  </a:lnTo>
                  <a:lnTo>
                    <a:pt x="2853" y="6024"/>
                  </a:lnTo>
                  <a:lnTo>
                    <a:pt x="2831" y="6069"/>
                  </a:lnTo>
                  <a:lnTo>
                    <a:pt x="2740" y="6114"/>
                  </a:lnTo>
                  <a:lnTo>
                    <a:pt x="2740" y="6137"/>
                  </a:lnTo>
                  <a:lnTo>
                    <a:pt x="2785" y="6160"/>
                  </a:lnTo>
                  <a:lnTo>
                    <a:pt x="2808" y="6182"/>
                  </a:lnTo>
                  <a:lnTo>
                    <a:pt x="2876" y="6227"/>
                  </a:lnTo>
                  <a:lnTo>
                    <a:pt x="2899" y="6295"/>
                  </a:lnTo>
                  <a:lnTo>
                    <a:pt x="2944" y="6318"/>
                  </a:lnTo>
                  <a:lnTo>
                    <a:pt x="2967" y="6341"/>
                  </a:lnTo>
                  <a:lnTo>
                    <a:pt x="3057" y="6295"/>
                  </a:lnTo>
                  <a:lnTo>
                    <a:pt x="3080" y="6273"/>
                  </a:lnTo>
                  <a:lnTo>
                    <a:pt x="3102" y="6250"/>
                  </a:lnTo>
                  <a:lnTo>
                    <a:pt x="3102" y="6273"/>
                  </a:lnTo>
                  <a:lnTo>
                    <a:pt x="3148" y="6295"/>
                  </a:lnTo>
                  <a:lnTo>
                    <a:pt x="3148" y="6318"/>
                  </a:lnTo>
                  <a:lnTo>
                    <a:pt x="3238" y="6341"/>
                  </a:lnTo>
                  <a:lnTo>
                    <a:pt x="3284" y="6386"/>
                  </a:lnTo>
                  <a:lnTo>
                    <a:pt x="3306" y="6409"/>
                  </a:lnTo>
                  <a:lnTo>
                    <a:pt x="3352" y="6386"/>
                  </a:lnTo>
                  <a:lnTo>
                    <a:pt x="3487" y="6431"/>
                  </a:lnTo>
                  <a:lnTo>
                    <a:pt x="3510" y="6454"/>
                  </a:lnTo>
                  <a:lnTo>
                    <a:pt x="3533" y="6499"/>
                  </a:lnTo>
                  <a:lnTo>
                    <a:pt x="3533" y="6522"/>
                  </a:lnTo>
                  <a:lnTo>
                    <a:pt x="3555" y="6612"/>
                  </a:lnTo>
                  <a:lnTo>
                    <a:pt x="3714" y="6771"/>
                  </a:lnTo>
                  <a:lnTo>
                    <a:pt x="3736" y="6861"/>
                  </a:lnTo>
                  <a:lnTo>
                    <a:pt x="3736" y="6907"/>
                  </a:lnTo>
                  <a:lnTo>
                    <a:pt x="3827" y="6929"/>
                  </a:lnTo>
                  <a:lnTo>
                    <a:pt x="3827" y="6975"/>
                  </a:lnTo>
                  <a:lnTo>
                    <a:pt x="3850" y="7043"/>
                  </a:lnTo>
                  <a:lnTo>
                    <a:pt x="3986" y="7043"/>
                  </a:lnTo>
                  <a:lnTo>
                    <a:pt x="4076" y="6907"/>
                  </a:lnTo>
                  <a:lnTo>
                    <a:pt x="4099" y="6884"/>
                  </a:lnTo>
                  <a:lnTo>
                    <a:pt x="4167" y="6839"/>
                  </a:lnTo>
                  <a:lnTo>
                    <a:pt x="4212" y="6794"/>
                  </a:lnTo>
                  <a:lnTo>
                    <a:pt x="4257" y="6816"/>
                  </a:lnTo>
                  <a:lnTo>
                    <a:pt x="4280" y="6907"/>
                  </a:lnTo>
                  <a:lnTo>
                    <a:pt x="4348" y="6975"/>
                  </a:lnTo>
                  <a:lnTo>
                    <a:pt x="4370" y="7020"/>
                  </a:lnTo>
                  <a:lnTo>
                    <a:pt x="4393" y="7043"/>
                  </a:lnTo>
                  <a:lnTo>
                    <a:pt x="4438" y="7043"/>
                  </a:lnTo>
                  <a:lnTo>
                    <a:pt x="4484" y="7065"/>
                  </a:lnTo>
                  <a:lnTo>
                    <a:pt x="4484" y="7133"/>
                  </a:lnTo>
                  <a:lnTo>
                    <a:pt x="4484" y="7201"/>
                  </a:lnTo>
                  <a:lnTo>
                    <a:pt x="4484" y="7246"/>
                  </a:lnTo>
                  <a:lnTo>
                    <a:pt x="4461" y="7269"/>
                  </a:lnTo>
                  <a:lnTo>
                    <a:pt x="4506" y="7292"/>
                  </a:lnTo>
                  <a:lnTo>
                    <a:pt x="4552" y="7269"/>
                  </a:lnTo>
                  <a:lnTo>
                    <a:pt x="4597" y="7246"/>
                  </a:lnTo>
                  <a:lnTo>
                    <a:pt x="4710" y="7314"/>
                  </a:lnTo>
                  <a:lnTo>
                    <a:pt x="4755" y="7201"/>
                  </a:lnTo>
                  <a:lnTo>
                    <a:pt x="4801" y="7133"/>
                  </a:lnTo>
                  <a:lnTo>
                    <a:pt x="4846" y="7111"/>
                  </a:lnTo>
                  <a:lnTo>
                    <a:pt x="4891" y="7088"/>
                  </a:lnTo>
                  <a:lnTo>
                    <a:pt x="4959" y="7065"/>
                  </a:lnTo>
                  <a:lnTo>
                    <a:pt x="4982" y="7065"/>
                  </a:lnTo>
                  <a:lnTo>
                    <a:pt x="5004" y="7043"/>
                  </a:lnTo>
                  <a:lnTo>
                    <a:pt x="5027" y="7043"/>
                  </a:lnTo>
                  <a:lnTo>
                    <a:pt x="5095" y="7065"/>
                  </a:lnTo>
                  <a:lnTo>
                    <a:pt x="5140" y="7043"/>
                  </a:lnTo>
                  <a:lnTo>
                    <a:pt x="5231" y="7065"/>
                  </a:lnTo>
                  <a:lnTo>
                    <a:pt x="5299" y="7133"/>
                  </a:lnTo>
                  <a:lnTo>
                    <a:pt x="5412" y="7133"/>
                  </a:lnTo>
                  <a:lnTo>
                    <a:pt x="5457" y="7111"/>
                  </a:lnTo>
                  <a:lnTo>
                    <a:pt x="5525" y="7020"/>
                  </a:lnTo>
                  <a:lnTo>
                    <a:pt x="5570" y="7020"/>
                  </a:lnTo>
                  <a:lnTo>
                    <a:pt x="5638" y="6997"/>
                  </a:lnTo>
                  <a:lnTo>
                    <a:pt x="5729" y="6997"/>
                  </a:lnTo>
                  <a:lnTo>
                    <a:pt x="5955" y="7020"/>
                  </a:lnTo>
                  <a:lnTo>
                    <a:pt x="6023" y="7065"/>
                  </a:lnTo>
                  <a:lnTo>
                    <a:pt x="6159" y="7111"/>
                  </a:lnTo>
                  <a:lnTo>
                    <a:pt x="6227" y="7156"/>
                  </a:lnTo>
                  <a:lnTo>
                    <a:pt x="6250" y="7224"/>
                  </a:lnTo>
                  <a:lnTo>
                    <a:pt x="6272" y="7269"/>
                  </a:lnTo>
                  <a:lnTo>
                    <a:pt x="6408" y="7337"/>
                  </a:lnTo>
                  <a:lnTo>
                    <a:pt x="6635" y="7428"/>
                  </a:lnTo>
                  <a:lnTo>
                    <a:pt x="6703" y="7428"/>
                  </a:lnTo>
                  <a:lnTo>
                    <a:pt x="6816" y="7473"/>
                  </a:lnTo>
                  <a:lnTo>
                    <a:pt x="6884" y="7495"/>
                  </a:lnTo>
                  <a:lnTo>
                    <a:pt x="6906" y="7473"/>
                  </a:lnTo>
                  <a:lnTo>
                    <a:pt x="6929" y="7450"/>
                  </a:lnTo>
                  <a:lnTo>
                    <a:pt x="6929" y="7428"/>
                  </a:lnTo>
                  <a:lnTo>
                    <a:pt x="6861" y="7360"/>
                  </a:lnTo>
                  <a:lnTo>
                    <a:pt x="6816" y="7314"/>
                  </a:lnTo>
                  <a:lnTo>
                    <a:pt x="6816" y="7292"/>
                  </a:lnTo>
                  <a:lnTo>
                    <a:pt x="6816" y="7224"/>
                  </a:lnTo>
                  <a:lnTo>
                    <a:pt x="6838" y="7156"/>
                  </a:lnTo>
                  <a:lnTo>
                    <a:pt x="6816" y="7088"/>
                  </a:lnTo>
                  <a:lnTo>
                    <a:pt x="6771" y="6929"/>
                  </a:lnTo>
                  <a:lnTo>
                    <a:pt x="6771" y="6861"/>
                  </a:lnTo>
                  <a:lnTo>
                    <a:pt x="6816" y="6794"/>
                  </a:lnTo>
                  <a:lnTo>
                    <a:pt x="6952" y="6590"/>
                  </a:lnTo>
                  <a:lnTo>
                    <a:pt x="6997" y="6522"/>
                  </a:lnTo>
                  <a:lnTo>
                    <a:pt x="7065" y="6431"/>
                  </a:lnTo>
                  <a:lnTo>
                    <a:pt x="7246" y="6205"/>
                  </a:lnTo>
                  <a:lnTo>
                    <a:pt x="7359" y="6092"/>
                  </a:lnTo>
                  <a:lnTo>
                    <a:pt x="7450" y="6024"/>
                  </a:lnTo>
                  <a:lnTo>
                    <a:pt x="7563" y="5910"/>
                  </a:lnTo>
                  <a:lnTo>
                    <a:pt x="7608" y="5843"/>
                  </a:lnTo>
                  <a:lnTo>
                    <a:pt x="7812" y="5797"/>
                  </a:lnTo>
                  <a:lnTo>
                    <a:pt x="7835" y="5729"/>
                  </a:lnTo>
                  <a:lnTo>
                    <a:pt x="7880" y="5684"/>
                  </a:lnTo>
                  <a:lnTo>
                    <a:pt x="7903" y="5639"/>
                  </a:lnTo>
                  <a:lnTo>
                    <a:pt x="7903" y="5548"/>
                  </a:lnTo>
                  <a:lnTo>
                    <a:pt x="7880" y="5412"/>
                  </a:lnTo>
                  <a:lnTo>
                    <a:pt x="7835" y="5367"/>
                  </a:lnTo>
                  <a:lnTo>
                    <a:pt x="7812" y="5322"/>
                  </a:lnTo>
                  <a:lnTo>
                    <a:pt x="7835" y="5299"/>
                  </a:lnTo>
                  <a:lnTo>
                    <a:pt x="7857" y="5299"/>
                  </a:lnTo>
                  <a:lnTo>
                    <a:pt x="7880" y="5276"/>
                  </a:lnTo>
                  <a:lnTo>
                    <a:pt x="7925" y="5254"/>
                  </a:lnTo>
                  <a:lnTo>
                    <a:pt x="7903" y="5209"/>
                  </a:lnTo>
                  <a:lnTo>
                    <a:pt x="7835" y="5141"/>
                  </a:lnTo>
                  <a:lnTo>
                    <a:pt x="7789" y="5073"/>
                  </a:lnTo>
                  <a:lnTo>
                    <a:pt x="7722" y="4892"/>
                  </a:lnTo>
                  <a:lnTo>
                    <a:pt x="7608" y="4733"/>
                  </a:lnTo>
                  <a:lnTo>
                    <a:pt x="7563" y="4665"/>
                  </a:lnTo>
                  <a:lnTo>
                    <a:pt x="7563" y="4620"/>
                  </a:lnTo>
                  <a:lnTo>
                    <a:pt x="7586" y="4552"/>
                  </a:lnTo>
                  <a:lnTo>
                    <a:pt x="7563" y="4484"/>
                  </a:lnTo>
                  <a:lnTo>
                    <a:pt x="7518" y="4393"/>
                  </a:lnTo>
                  <a:lnTo>
                    <a:pt x="7472" y="4280"/>
                  </a:lnTo>
                  <a:lnTo>
                    <a:pt x="7472" y="4167"/>
                  </a:lnTo>
                  <a:lnTo>
                    <a:pt x="7495" y="4099"/>
                  </a:lnTo>
                  <a:lnTo>
                    <a:pt x="7540" y="4031"/>
                  </a:lnTo>
                  <a:lnTo>
                    <a:pt x="7518" y="3941"/>
                  </a:lnTo>
                  <a:lnTo>
                    <a:pt x="7563" y="3827"/>
                  </a:lnTo>
                  <a:lnTo>
                    <a:pt x="7563" y="3737"/>
                  </a:lnTo>
                  <a:lnTo>
                    <a:pt x="7540" y="3691"/>
                  </a:lnTo>
                  <a:lnTo>
                    <a:pt x="7518" y="3646"/>
                  </a:lnTo>
                  <a:lnTo>
                    <a:pt x="7450" y="3601"/>
                  </a:lnTo>
                  <a:lnTo>
                    <a:pt x="7405" y="3578"/>
                  </a:lnTo>
                  <a:lnTo>
                    <a:pt x="7314" y="3510"/>
                  </a:lnTo>
                  <a:lnTo>
                    <a:pt x="7201" y="3465"/>
                  </a:lnTo>
                  <a:lnTo>
                    <a:pt x="7178" y="3420"/>
                  </a:lnTo>
                  <a:lnTo>
                    <a:pt x="7178" y="3397"/>
                  </a:lnTo>
                  <a:lnTo>
                    <a:pt x="7201" y="3352"/>
                  </a:lnTo>
                  <a:lnTo>
                    <a:pt x="7291" y="3239"/>
                  </a:lnTo>
                  <a:lnTo>
                    <a:pt x="7359" y="3125"/>
                  </a:lnTo>
                  <a:lnTo>
                    <a:pt x="7427" y="3080"/>
                  </a:lnTo>
                  <a:lnTo>
                    <a:pt x="7722" y="2922"/>
                  </a:lnTo>
                  <a:lnTo>
                    <a:pt x="7767" y="2876"/>
                  </a:lnTo>
                  <a:lnTo>
                    <a:pt x="7767" y="2786"/>
                  </a:lnTo>
                  <a:lnTo>
                    <a:pt x="7767" y="2718"/>
                  </a:lnTo>
                  <a:lnTo>
                    <a:pt x="7767" y="2605"/>
                  </a:lnTo>
                  <a:lnTo>
                    <a:pt x="7744" y="2446"/>
                  </a:lnTo>
                  <a:lnTo>
                    <a:pt x="7722" y="2333"/>
                  </a:lnTo>
                  <a:lnTo>
                    <a:pt x="7676" y="2129"/>
                  </a:lnTo>
                  <a:lnTo>
                    <a:pt x="7518" y="1699"/>
                  </a:lnTo>
                  <a:lnTo>
                    <a:pt x="7427" y="1223"/>
                  </a:lnTo>
                  <a:lnTo>
                    <a:pt x="7427" y="1201"/>
                  </a:lnTo>
                  <a:lnTo>
                    <a:pt x="7427" y="1133"/>
                  </a:lnTo>
                  <a:lnTo>
                    <a:pt x="7427" y="1042"/>
                  </a:lnTo>
                  <a:lnTo>
                    <a:pt x="7405" y="952"/>
                  </a:lnTo>
                  <a:lnTo>
                    <a:pt x="7337" y="884"/>
                  </a:lnTo>
                  <a:lnTo>
                    <a:pt x="7269" y="816"/>
                  </a:lnTo>
                  <a:lnTo>
                    <a:pt x="7178" y="771"/>
                  </a:lnTo>
                  <a:lnTo>
                    <a:pt x="7110" y="748"/>
                  </a:lnTo>
                  <a:lnTo>
                    <a:pt x="7088" y="748"/>
                  </a:lnTo>
                  <a:lnTo>
                    <a:pt x="7065" y="703"/>
                  </a:lnTo>
                  <a:lnTo>
                    <a:pt x="7065" y="680"/>
                  </a:lnTo>
                  <a:lnTo>
                    <a:pt x="7020" y="657"/>
                  </a:lnTo>
                  <a:lnTo>
                    <a:pt x="6952" y="612"/>
                  </a:lnTo>
                  <a:lnTo>
                    <a:pt x="6906" y="612"/>
                  </a:lnTo>
                  <a:lnTo>
                    <a:pt x="6861" y="657"/>
                  </a:lnTo>
                  <a:lnTo>
                    <a:pt x="6838" y="680"/>
                  </a:lnTo>
                  <a:lnTo>
                    <a:pt x="6386" y="657"/>
                  </a:lnTo>
                  <a:lnTo>
                    <a:pt x="5955" y="635"/>
                  </a:lnTo>
                  <a:lnTo>
                    <a:pt x="5570" y="612"/>
                  </a:lnTo>
                  <a:lnTo>
                    <a:pt x="5186" y="612"/>
                  </a:lnTo>
                  <a:lnTo>
                    <a:pt x="4823" y="589"/>
                  </a:lnTo>
                  <a:lnTo>
                    <a:pt x="4597" y="567"/>
                  </a:lnTo>
                  <a:lnTo>
                    <a:pt x="4370" y="544"/>
                  </a:lnTo>
                  <a:lnTo>
                    <a:pt x="4348" y="522"/>
                  </a:lnTo>
                  <a:lnTo>
                    <a:pt x="4303" y="567"/>
                  </a:lnTo>
                  <a:lnTo>
                    <a:pt x="4189" y="635"/>
                  </a:lnTo>
                  <a:lnTo>
                    <a:pt x="3850" y="680"/>
                  </a:lnTo>
                  <a:lnTo>
                    <a:pt x="3736" y="657"/>
                  </a:lnTo>
                  <a:lnTo>
                    <a:pt x="3601" y="567"/>
                  </a:lnTo>
                  <a:lnTo>
                    <a:pt x="3533" y="454"/>
                  </a:lnTo>
                  <a:lnTo>
                    <a:pt x="3419" y="137"/>
                  </a:lnTo>
                  <a:lnTo>
                    <a:pt x="3465" y="137"/>
                  </a:lnTo>
                  <a:lnTo>
                    <a:pt x="3601" y="250"/>
                  </a:lnTo>
                  <a:lnTo>
                    <a:pt x="3714" y="295"/>
                  </a:lnTo>
                  <a:lnTo>
                    <a:pt x="3669" y="227"/>
                  </a:lnTo>
                  <a:lnTo>
                    <a:pt x="3487" y="114"/>
                  </a:lnTo>
                  <a:lnTo>
                    <a:pt x="332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478600" y="2719925"/>
              <a:ext cx="5125" cy="9650"/>
            </a:xfrm>
            <a:custGeom>
              <a:rect b="b" l="l" r="r" t="t"/>
              <a:pathLst>
                <a:path extrusionOk="0" h="386" w="205">
                  <a:moveTo>
                    <a:pt x="1" y="0"/>
                  </a:moveTo>
                  <a:lnTo>
                    <a:pt x="1" y="23"/>
                  </a:lnTo>
                  <a:lnTo>
                    <a:pt x="46" y="181"/>
                  </a:lnTo>
                  <a:lnTo>
                    <a:pt x="46" y="204"/>
                  </a:lnTo>
                  <a:lnTo>
                    <a:pt x="1" y="295"/>
                  </a:lnTo>
                  <a:lnTo>
                    <a:pt x="1" y="317"/>
                  </a:lnTo>
                  <a:lnTo>
                    <a:pt x="23" y="340"/>
                  </a:lnTo>
                  <a:lnTo>
                    <a:pt x="91" y="295"/>
                  </a:lnTo>
                  <a:lnTo>
                    <a:pt x="114" y="272"/>
                  </a:lnTo>
                  <a:lnTo>
                    <a:pt x="68" y="227"/>
                  </a:lnTo>
                  <a:lnTo>
                    <a:pt x="68" y="159"/>
                  </a:lnTo>
                  <a:lnTo>
                    <a:pt x="91" y="68"/>
                  </a:lnTo>
                  <a:lnTo>
                    <a:pt x="91" y="23"/>
                  </a:lnTo>
                  <a:lnTo>
                    <a:pt x="23" y="0"/>
                  </a:lnTo>
                  <a:close/>
                  <a:moveTo>
                    <a:pt x="182" y="317"/>
                  </a:moveTo>
                  <a:lnTo>
                    <a:pt x="159" y="340"/>
                  </a:lnTo>
                  <a:lnTo>
                    <a:pt x="136" y="340"/>
                  </a:lnTo>
                  <a:lnTo>
                    <a:pt x="114" y="385"/>
                  </a:lnTo>
                  <a:lnTo>
                    <a:pt x="182" y="385"/>
                  </a:lnTo>
                  <a:lnTo>
                    <a:pt x="204" y="363"/>
                  </a:lnTo>
                  <a:lnTo>
                    <a:pt x="204" y="340"/>
                  </a:lnTo>
                  <a:lnTo>
                    <a:pt x="182" y="317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049850" y="4272075"/>
              <a:ext cx="1150" cy="2275"/>
            </a:xfrm>
            <a:custGeom>
              <a:rect b="b" l="l" r="r" t="t"/>
              <a:pathLst>
                <a:path extrusionOk="0" h="91" w="46">
                  <a:moveTo>
                    <a:pt x="1" y="0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23" y="68"/>
                  </a:lnTo>
                  <a:lnTo>
                    <a:pt x="23" y="91"/>
                  </a:lnTo>
                  <a:lnTo>
                    <a:pt x="46" y="68"/>
                  </a:lnTo>
                  <a:lnTo>
                    <a:pt x="46" y="46"/>
                  </a:lnTo>
                  <a:lnTo>
                    <a:pt x="23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249350" y="3404850"/>
              <a:ext cx="52675" cy="12500"/>
            </a:xfrm>
            <a:custGeom>
              <a:rect b="b" l="l" r="r" t="t"/>
              <a:pathLst>
                <a:path extrusionOk="0" h="500" w="2107">
                  <a:moveTo>
                    <a:pt x="1948" y="318"/>
                  </a:moveTo>
                  <a:lnTo>
                    <a:pt x="1880" y="341"/>
                  </a:lnTo>
                  <a:lnTo>
                    <a:pt x="1880" y="363"/>
                  </a:lnTo>
                  <a:lnTo>
                    <a:pt x="1993" y="363"/>
                  </a:lnTo>
                  <a:lnTo>
                    <a:pt x="2106" y="341"/>
                  </a:lnTo>
                  <a:lnTo>
                    <a:pt x="2083" y="318"/>
                  </a:lnTo>
                  <a:close/>
                  <a:moveTo>
                    <a:pt x="0" y="341"/>
                  </a:moveTo>
                  <a:lnTo>
                    <a:pt x="0" y="363"/>
                  </a:lnTo>
                  <a:lnTo>
                    <a:pt x="23" y="386"/>
                  </a:lnTo>
                  <a:lnTo>
                    <a:pt x="68" y="386"/>
                  </a:lnTo>
                  <a:lnTo>
                    <a:pt x="68" y="363"/>
                  </a:lnTo>
                  <a:lnTo>
                    <a:pt x="68" y="341"/>
                  </a:lnTo>
                  <a:close/>
                  <a:moveTo>
                    <a:pt x="702" y="1"/>
                  </a:moveTo>
                  <a:lnTo>
                    <a:pt x="657" y="24"/>
                  </a:lnTo>
                  <a:lnTo>
                    <a:pt x="612" y="24"/>
                  </a:lnTo>
                  <a:lnTo>
                    <a:pt x="612" y="91"/>
                  </a:lnTo>
                  <a:lnTo>
                    <a:pt x="566" y="114"/>
                  </a:lnTo>
                  <a:lnTo>
                    <a:pt x="521" y="137"/>
                  </a:lnTo>
                  <a:lnTo>
                    <a:pt x="544" y="182"/>
                  </a:lnTo>
                  <a:lnTo>
                    <a:pt x="589" y="205"/>
                  </a:lnTo>
                  <a:lnTo>
                    <a:pt x="612" y="250"/>
                  </a:lnTo>
                  <a:lnTo>
                    <a:pt x="612" y="318"/>
                  </a:lnTo>
                  <a:lnTo>
                    <a:pt x="589" y="454"/>
                  </a:lnTo>
                  <a:lnTo>
                    <a:pt x="634" y="476"/>
                  </a:lnTo>
                  <a:lnTo>
                    <a:pt x="861" y="476"/>
                  </a:lnTo>
                  <a:lnTo>
                    <a:pt x="929" y="454"/>
                  </a:lnTo>
                  <a:lnTo>
                    <a:pt x="1132" y="454"/>
                  </a:lnTo>
                  <a:lnTo>
                    <a:pt x="1200" y="476"/>
                  </a:lnTo>
                  <a:lnTo>
                    <a:pt x="1314" y="476"/>
                  </a:lnTo>
                  <a:lnTo>
                    <a:pt x="1336" y="499"/>
                  </a:lnTo>
                  <a:lnTo>
                    <a:pt x="1427" y="476"/>
                  </a:lnTo>
                  <a:lnTo>
                    <a:pt x="1563" y="476"/>
                  </a:lnTo>
                  <a:lnTo>
                    <a:pt x="1676" y="386"/>
                  </a:lnTo>
                  <a:lnTo>
                    <a:pt x="1698" y="341"/>
                  </a:lnTo>
                  <a:lnTo>
                    <a:pt x="1766" y="295"/>
                  </a:lnTo>
                  <a:lnTo>
                    <a:pt x="1834" y="250"/>
                  </a:lnTo>
                  <a:lnTo>
                    <a:pt x="1834" y="137"/>
                  </a:lnTo>
                  <a:lnTo>
                    <a:pt x="1721" y="114"/>
                  </a:lnTo>
                  <a:lnTo>
                    <a:pt x="1631" y="69"/>
                  </a:lnTo>
                  <a:lnTo>
                    <a:pt x="1472" y="46"/>
                  </a:lnTo>
                  <a:lnTo>
                    <a:pt x="1472" y="91"/>
                  </a:lnTo>
                  <a:lnTo>
                    <a:pt x="1449" y="91"/>
                  </a:lnTo>
                  <a:lnTo>
                    <a:pt x="1427" y="69"/>
                  </a:lnTo>
                  <a:lnTo>
                    <a:pt x="1404" y="46"/>
                  </a:lnTo>
                  <a:lnTo>
                    <a:pt x="1381" y="46"/>
                  </a:lnTo>
                  <a:lnTo>
                    <a:pt x="883" y="24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277550" y="3097475"/>
              <a:ext cx="27200" cy="30600"/>
            </a:xfrm>
            <a:custGeom>
              <a:rect b="b" l="l" r="r" t="t"/>
              <a:pathLst>
                <a:path extrusionOk="0" h="1224" w="1088">
                  <a:moveTo>
                    <a:pt x="793" y="1"/>
                  </a:moveTo>
                  <a:lnTo>
                    <a:pt x="680" y="69"/>
                  </a:lnTo>
                  <a:lnTo>
                    <a:pt x="635" y="182"/>
                  </a:lnTo>
                  <a:lnTo>
                    <a:pt x="635" y="227"/>
                  </a:lnTo>
                  <a:lnTo>
                    <a:pt x="590" y="341"/>
                  </a:lnTo>
                  <a:lnTo>
                    <a:pt x="612" y="409"/>
                  </a:lnTo>
                  <a:lnTo>
                    <a:pt x="612" y="499"/>
                  </a:lnTo>
                  <a:lnTo>
                    <a:pt x="635" y="567"/>
                  </a:lnTo>
                  <a:lnTo>
                    <a:pt x="612" y="612"/>
                  </a:lnTo>
                  <a:lnTo>
                    <a:pt x="590" y="635"/>
                  </a:lnTo>
                  <a:lnTo>
                    <a:pt x="612" y="658"/>
                  </a:lnTo>
                  <a:lnTo>
                    <a:pt x="680" y="635"/>
                  </a:lnTo>
                  <a:lnTo>
                    <a:pt x="725" y="658"/>
                  </a:lnTo>
                  <a:lnTo>
                    <a:pt x="793" y="703"/>
                  </a:lnTo>
                  <a:lnTo>
                    <a:pt x="793" y="726"/>
                  </a:lnTo>
                  <a:lnTo>
                    <a:pt x="748" y="748"/>
                  </a:lnTo>
                  <a:lnTo>
                    <a:pt x="657" y="793"/>
                  </a:lnTo>
                  <a:lnTo>
                    <a:pt x="590" y="861"/>
                  </a:lnTo>
                  <a:lnTo>
                    <a:pt x="590" y="929"/>
                  </a:lnTo>
                  <a:lnTo>
                    <a:pt x="544" y="1043"/>
                  </a:lnTo>
                  <a:lnTo>
                    <a:pt x="544" y="1088"/>
                  </a:lnTo>
                  <a:lnTo>
                    <a:pt x="725" y="1088"/>
                  </a:lnTo>
                  <a:lnTo>
                    <a:pt x="861" y="1020"/>
                  </a:lnTo>
                  <a:lnTo>
                    <a:pt x="952" y="975"/>
                  </a:lnTo>
                  <a:lnTo>
                    <a:pt x="997" y="975"/>
                  </a:lnTo>
                  <a:lnTo>
                    <a:pt x="997" y="907"/>
                  </a:lnTo>
                  <a:lnTo>
                    <a:pt x="1042" y="793"/>
                  </a:lnTo>
                  <a:lnTo>
                    <a:pt x="1088" y="703"/>
                  </a:lnTo>
                  <a:lnTo>
                    <a:pt x="1065" y="499"/>
                  </a:lnTo>
                  <a:lnTo>
                    <a:pt x="1065" y="386"/>
                  </a:lnTo>
                  <a:lnTo>
                    <a:pt x="1088" y="273"/>
                  </a:lnTo>
                  <a:lnTo>
                    <a:pt x="1065" y="114"/>
                  </a:lnTo>
                  <a:lnTo>
                    <a:pt x="1020" y="114"/>
                  </a:lnTo>
                  <a:lnTo>
                    <a:pt x="952" y="69"/>
                  </a:lnTo>
                  <a:lnTo>
                    <a:pt x="952" y="24"/>
                  </a:lnTo>
                  <a:lnTo>
                    <a:pt x="884" y="24"/>
                  </a:lnTo>
                  <a:lnTo>
                    <a:pt x="793" y="1"/>
                  </a:lnTo>
                  <a:close/>
                  <a:moveTo>
                    <a:pt x="227" y="884"/>
                  </a:moveTo>
                  <a:lnTo>
                    <a:pt x="159" y="975"/>
                  </a:lnTo>
                  <a:lnTo>
                    <a:pt x="1" y="1110"/>
                  </a:lnTo>
                  <a:lnTo>
                    <a:pt x="1" y="1156"/>
                  </a:lnTo>
                  <a:lnTo>
                    <a:pt x="46" y="1224"/>
                  </a:lnTo>
                  <a:lnTo>
                    <a:pt x="114" y="1156"/>
                  </a:lnTo>
                  <a:lnTo>
                    <a:pt x="114" y="1088"/>
                  </a:lnTo>
                  <a:lnTo>
                    <a:pt x="250" y="929"/>
                  </a:lnTo>
                  <a:lnTo>
                    <a:pt x="227" y="884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977300" y="2858050"/>
              <a:ext cx="497600" cy="236625"/>
            </a:xfrm>
            <a:custGeom>
              <a:rect b="b" l="l" r="r" t="t"/>
              <a:pathLst>
                <a:path extrusionOk="0" h="9465" w="19904">
                  <a:moveTo>
                    <a:pt x="69" y="2740"/>
                  </a:moveTo>
                  <a:lnTo>
                    <a:pt x="23" y="2763"/>
                  </a:lnTo>
                  <a:lnTo>
                    <a:pt x="1" y="2853"/>
                  </a:lnTo>
                  <a:lnTo>
                    <a:pt x="23" y="2876"/>
                  </a:lnTo>
                  <a:lnTo>
                    <a:pt x="69" y="2898"/>
                  </a:lnTo>
                  <a:lnTo>
                    <a:pt x="114" y="2853"/>
                  </a:lnTo>
                  <a:lnTo>
                    <a:pt x="114" y="2763"/>
                  </a:lnTo>
                  <a:lnTo>
                    <a:pt x="69" y="2740"/>
                  </a:lnTo>
                  <a:close/>
                  <a:moveTo>
                    <a:pt x="3125" y="3464"/>
                  </a:moveTo>
                  <a:lnTo>
                    <a:pt x="3080" y="3510"/>
                  </a:lnTo>
                  <a:lnTo>
                    <a:pt x="3103" y="3578"/>
                  </a:lnTo>
                  <a:lnTo>
                    <a:pt x="3148" y="3600"/>
                  </a:lnTo>
                  <a:lnTo>
                    <a:pt x="3329" y="3623"/>
                  </a:lnTo>
                  <a:lnTo>
                    <a:pt x="3374" y="3578"/>
                  </a:lnTo>
                  <a:lnTo>
                    <a:pt x="3374" y="3532"/>
                  </a:lnTo>
                  <a:lnTo>
                    <a:pt x="3307" y="3464"/>
                  </a:lnTo>
                  <a:close/>
                  <a:moveTo>
                    <a:pt x="2356" y="3532"/>
                  </a:moveTo>
                  <a:lnTo>
                    <a:pt x="2446" y="3600"/>
                  </a:lnTo>
                  <a:lnTo>
                    <a:pt x="2537" y="3646"/>
                  </a:lnTo>
                  <a:lnTo>
                    <a:pt x="2740" y="3714"/>
                  </a:lnTo>
                  <a:lnTo>
                    <a:pt x="2786" y="3714"/>
                  </a:lnTo>
                  <a:lnTo>
                    <a:pt x="2627" y="3623"/>
                  </a:lnTo>
                  <a:lnTo>
                    <a:pt x="2356" y="3532"/>
                  </a:lnTo>
                  <a:close/>
                  <a:moveTo>
                    <a:pt x="2039" y="3623"/>
                  </a:moveTo>
                  <a:lnTo>
                    <a:pt x="1925" y="3668"/>
                  </a:lnTo>
                  <a:lnTo>
                    <a:pt x="2016" y="3736"/>
                  </a:lnTo>
                  <a:lnTo>
                    <a:pt x="2084" y="3736"/>
                  </a:lnTo>
                  <a:lnTo>
                    <a:pt x="2129" y="3714"/>
                  </a:lnTo>
                  <a:lnTo>
                    <a:pt x="2106" y="3691"/>
                  </a:lnTo>
                  <a:lnTo>
                    <a:pt x="2084" y="3646"/>
                  </a:lnTo>
                  <a:lnTo>
                    <a:pt x="2039" y="3623"/>
                  </a:lnTo>
                  <a:close/>
                  <a:moveTo>
                    <a:pt x="2197" y="3714"/>
                  </a:moveTo>
                  <a:lnTo>
                    <a:pt x="2174" y="3759"/>
                  </a:lnTo>
                  <a:lnTo>
                    <a:pt x="2174" y="3804"/>
                  </a:lnTo>
                  <a:lnTo>
                    <a:pt x="2242" y="3872"/>
                  </a:lnTo>
                  <a:lnTo>
                    <a:pt x="2333" y="3849"/>
                  </a:lnTo>
                  <a:lnTo>
                    <a:pt x="2423" y="3895"/>
                  </a:lnTo>
                  <a:lnTo>
                    <a:pt x="2446" y="3872"/>
                  </a:lnTo>
                  <a:lnTo>
                    <a:pt x="2559" y="3849"/>
                  </a:lnTo>
                  <a:lnTo>
                    <a:pt x="2491" y="3827"/>
                  </a:lnTo>
                  <a:lnTo>
                    <a:pt x="2288" y="3714"/>
                  </a:lnTo>
                  <a:close/>
                  <a:moveTo>
                    <a:pt x="4303" y="4370"/>
                  </a:moveTo>
                  <a:lnTo>
                    <a:pt x="4303" y="4393"/>
                  </a:lnTo>
                  <a:lnTo>
                    <a:pt x="4325" y="4438"/>
                  </a:lnTo>
                  <a:lnTo>
                    <a:pt x="4393" y="4506"/>
                  </a:lnTo>
                  <a:lnTo>
                    <a:pt x="4642" y="4551"/>
                  </a:lnTo>
                  <a:lnTo>
                    <a:pt x="4778" y="4529"/>
                  </a:lnTo>
                  <a:lnTo>
                    <a:pt x="4824" y="4506"/>
                  </a:lnTo>
                  <a:lnTo>
                    <a:pt x="4846" y="4438"/>
                  </a:lnTo>
                  <a:lnTo>
                    <a:pt x="4778" y="4415"/>
                  </a:lnTo>
                  <a:lnTo>
                    <a:pt x="4529" y="4438"/>
                  </a:lnTo>
                  <a:lnTo>
                    <a:pt x="4461" y="4438"/>
                  </a:lnTo>
                  <a:lnTo>
                    <a:pt x="4371" y="4370"/>
                  </a:lnTo>
                  <a:close/>
                  <a:moveTo>
                    <a:pt x="18273" y="0"/>
                  </a:moveTo>
                  <a:lnTo>
                    <a:pt x="18228" y="23"/>
                  </a:lnTo>
                  <a:lnTo>
                    <a:pt x="18070" y="68"/>
                  </a:lnTo>
                  <a:lnTo>
                    <a:pt x="18024" y="91"/>
                  </a:lnTo>
                  <a:lnTo>
                    <a:pt x="17956" y="136"/>
                  </a:lnTo>
                  <a:lnTo>
                    <a:pt x="17866" y="204"/>
                  </a:lnTo>
                  <a:lnTo>
                    <a:pt x="17798" y="317"/>
                  </a:lnTo>
                  <a:lnTo>
                    <a:pt x="17775" y="385"/>
                  </a:lnTo>
                  <a:lnTo>
                    <a:pt x="17820" y="453"/>
                  </a:lnTo>
                  <a:lnTo>
                    <a:pt x="17888" y="453"/>
                  </a:lnTo>
                  <a:lnTo>
                    <a:pt x="17843" y="498"/>
                  </a:lnTo>
                  <a:lnTo>
                    <a:pt x="17843" y="611"/>
                  </a:lnTo>
                  <a:lnTo>
                    <a:pt x="17911" y="883"/>
                  </a:lnTo>
                  <a:lnTo>
                    <a:pt x="17956" y="1042"/>
                  </a:lnTo>
                  <a:lnTo>
                    <a:pt x="17956" y="1110"/>
                  </a:lnTo>
                  <a:lnTo>
                    <a:pt x="17979" y="1155"/>
                  </a:lnTo>
                  <a:lnTo>
                    <a:pt x="17956" y="1291"/>
                  </a:lnTo>
                  <a:lnTo>
                    <a:pt x="17956" y="1449"/>
                  </a:lnTo>
                  <a:lnTo>
                    <a:pt x="17911" y="1562"/>
                  </a:lnTo>
                  <a:lnTo>
                    <a:pt x="17866" y="1608"/>
                  </a:lnTo>
                  <a:lnTo>
                    <a:pt x="17798" y="1970"/>
                  </a:lnTo>
                  <a:lnTo>
                    <a:pt x="17775" y="2038"/>
                  </a:lnTo>
                  <a:lnTo>
                    <a:pt x="17820" y="2083"/>
                  </a:lnTo>
                  <a:lnTo>
                    <a:pt x="17820" y="2106"/>
                  </a:lnTo>
                  <a:lnTo>
                    <a:pt x="17685" y="2423"/>
                  </a:lnTo>
                  <a:lnTo>
                    <a:pt x="17571" y="2695"/>
                  </a:lnTo>
                  <a:lnTo>
                    <a:pt x="17503" y="2830"/>
                  </a:lnTo>
                  <a:lnTo>
                    <a:pt x="17436" y="2853"/>
                  </a:lnTo>
                  <a:lnTo>
                    <a:pt x="17390" y="2921"/>
                  </a:lnTo>
                  <a:lnTo>
                    <a:pt x="17413" y="2966"/>
                  </a:lnTo>
                  <a:lnTo>
                    <a:pt x="17413" y="3012"/>
                  </a:lnTo>
                  <a:lnTo>
                    <a:pt x="17368" y="3147"/>
                  </a:lnTo>
                  <a:lnTo>
                    <a:pt x="17345" y="3306"/>
                  </a:lnTo>
                  <a:lnTo>
                    <a:pt x="17322" y="3419"/>
                  </a:lnTo>
                  <a:lnTo>
                    <a:pt x="17322" y="3464"/>
                  </a:lnTo>
                  <a:lnTo>
                    <a:pt x="17322" y="3532"/>
                  </a:lnTo>
                  <a:lnTo>
                    <a:pt x="17368" y="3555"/>
                  </a:lnTo>
                  <a:lnTo>
                    <a:pt x="17503" y="3555"/>
                  </a:lnTo>
                  <a:lnTo>
                    <a:pt x="17594" y="3510"/>
                  </a:lnTo>
                  <a:lnTo>
                    <a:pt x="17617" y="3419"/>
                  </a:lnTo>
                  <a:lnTo>
                    <a:pt x="17730" y="3238"/>
                  </a:lnTo>
                  <a:lnTo>
                    <a:pt x="17798" y="3193"/>
                  </a:lnTo>
                  <a:lnTo>
                    <a:pt x="17866" y="3170"/>
                  </a:lnTo>
                  <a:lnTo>
                    <a:pt x="17866" y="3170"/>
                  </a:lnTo>
                  <a:lnTo>
                    <a:pt x="17753" y="3261"/>
                  </a:lnTo>
                  <a:lnTo>
                    <a:pt x="17685" y="3351"/>
                  </a:lnTo>
                  <a:lnTo>
                    <a:pt x="17707" y="3464"/>
                  </a:lnTo>
                  <a:lnTo>
                    <a:pt x="17685" y="3510"/>
                  </a:lnTo>
                  <a:lnTo>
                    <a:pt x="17617" y="3578"/>
                  </a:lnTo>
                  <a:lnTo>
                    <a:pt x="17549" y="3578"/>
                  </a:lnTo>
                  <a:lnTo>
                    <a:pt x="17503" y="3600"/>
                  </a:lnTo>
                  <a:lnTo>
                    <a:pt x="17526" y="3736"/>
                  </a:lnTo>
                  <a:lnTo>
                    <a:pt x="17526" y="3827"/>
                  </a:lnTo>
                  <a:lnTo>
                    <a:pt x="17549" y="3827"/>
                  </a:lnTo>
                  <a:lnTo>
                    <a:pt x="17617" y="3804"/>
                  </a:lnTo>
                  <a:lnTo>
                    <a:pt x="17753" y="3759"/>
                  </a:lnTo>
                  <a:lnTo>
                    <a:pt x="17866" y="3759"/>
                  </a:lnTo>
                  <a:lnTo>
                    <a:pt x="17911" y="3781"/>
                  </a:lnTo>
                  <a:lnTo>
                    <a:pt x="17956" y="3849"/>
                  </a:lnTo>
                  <a:lnTo>
                    <a:pt x="17798" y="3827"/>
                  </a:lnTo>
                  <a:lnTo>
                    <a:pt x="17843" y="3963"/>
                  </a:lnTo>
                  <a:lnTo>
                    <a:pt x="17843" y="4076"/>
                  </a:lnTo>
                  <a:lnTo>
                    <a:pt x="17798" y="4302"/>
                  </a:lnTo>
                  <a:lnTo>
                    <a:pt x="17843" y="4393"/>
                  </a:lnTo>
                  <a:lnTo>
                    <a:pt x="17866" y="4529"/>
                  </a:lnTo>
                  <a:lnTo>
                    <a:pt x="17843" y="4687"/>
                  </a:lnTo>
                  <a:lnTo>
                    <a:pt x="17843" y="4846"/>
                  </a:lnTo>
                  <a:lnTo>
                    <a:pt x="17753" y="5095"/>
                  </a:lnTo>
                  <a:lnTo>
                    <a:pt x="17707" y="5231"/>
                  </a:lnTo>
                  <a:lnTo>
                    <a:pt x="17753" y="5253"/>
                  </a:lnTo>
                  <a:lnTo>
                    <a:pt x="17820" y="5185"/>
                  </a:lnTo>
                  <a:lnTo>
                    <a:pt x="17911" y="5185"/>
                  </a:lnTo>
                  <a:lnTo>
                    <a:pt x="18024" y="5140"/>
                  </a:lnTo>
                  <a:lnTo>
                    <a:pt x="18115" y="5163"/>
                  </a:lnTo>
                  <a:lnTo>
                    <a:pt x="18387" y="5185"/>
                  </a:lnTo>
                  <a:lnTo>
                    <a:pt x="18545" y="5253"/>
                  </a:lnTo>
                  <a:lnTo>
                    <a:pt x="18613" y="5253"/>
                  </a:lnTo>
                  <a:lnTo>
                    <a:pt x="18885" y="5095"/>
                  </a:lnTo>
                  <a:lnTo>
                    <a:pt x="18953" y="5095"/>
                  </a:lnTo>
                  <a:lnTo>
                    <a:pt x="18907" y="4846"/>
                  </a:lnTo>
                  <a:lnTo>
                    <a:pt x="18885" y="4755"/>
                  </a:lnTo>
                  <a:lnTo>
                    <a:pt x="18885" y="4687"/>
                  </a:lnTo>
                  <a:lnTo>
                    <a:pt x="18930" y="4551"/>
                  </a:lnTo>
                  <a:lnTo>
                    <a:pt x="18975" y="4483"/>
                  </a:lnTo>
                  <a:lnTo>
                    <a:pt x="19043" y="4370"/>
                  </a:lnTo>
                  <a:lnTo>
                    <a:pt x="19134" y="4257"/>
                  </a:lnTo>
                  <a:lnTo>
                    <a:pt x="19224" y="4234"/>
                  </a:lnTo>
                  <a:lnTo>
                    <a:pt x="19270" y="4234"/>
                  </a:lnTo>
                  <a:lnTo>
                    <a:pt x="19292" y="4144"/>
                  </a:lnTo>
                  <a:lnTo>
                    <a:pt x="19315" y="4076"/>
                  </a:lnTo>
                  <a:lnTo>
                    <a:pt x="19202" y="4098"/>
                  </a:lnTo>
                  <a:lnTo>
                    <a:pt x="19021" y="3804"/>
                  </a:lnTo>
                  <a:lnTo>
                    <a:pt x="19021" y="3759"/>
                  </a:lnTo>
                  <a:lnTo>
                    <a:pt x="19043" y="3691"/>
                  </a:lnTo>
                  <a:lnTo>
                    <a:pt x="19066" y="3623"/>
                  </a:lnTo>
                  <a:lnTo>
                    <a:pt x="19066" y="3555"/>
                  </a:lnTo>
                  <a:lnTo>
                    <a:pt x="19111" y="3487"/>
                  </a:lnTo>
                  <a:lnTo>
                    <a:pt x="19179" y="3442"/>
                  </a:lnTo>
                  <a:lnTo>
                    <a:pt x="19247" y="3351"/>
                  </a:lnTo>
                  <a:lnTo>
                    <a:pt x="19270" y="3283"/>
                  </a:lnTo>
                  <a:lnTo>
                    <a:pt x="19292" y="3193"/>
                  </a:lnTo>
                  <a:lnTo>
                    <a:pt x="19247" y="3147"/>
                  </a:lnTo>
                  <a:lnTo>
                    <a:pt x="19156" y="3125"/>
                  </a:lnTo>
                  <a:lnTo>
                    <a:pt x="19043" y="2921"/>
                  </a:lnTo>
                  <a:lnTo>
                    <a:pt x="19021" y="2785"/>
                  </a:lnTo>
                  <a:lnTo>
                    <a:pt x="18998" y="2763"/>
                  </a:lnTo>
                  <a:lnTo>
                    <a:pt x="18930" y="2717"/>
                  </a:lnTo>
                  <a:lnTo>
                    <a:pt x="18862" y="2604"/>
                  </a:lnTo>
                  <a:lnTo>
                    <a:pt x="18862" y="2581"/>
                  </a:lnTo>
                  <a:lnTo>
                    <a:pt x="18930" y="2559"/>
                  </a:lnTo>
                  <a:lnTo>
                    <a:pt x="19202" y="2559"/>
                  </a:lnTo>
                  <a:lnTo>
                    <a:pt x="19247" y="2536"/>
                  </a:lnTo>
                  <a:lnTo>
                    <a:pt x="19315" y="2446"/>
                  </a:lnTo>
                  <a:lnTo>
                    <a:pt x="19360" y="2310"/>
                  </a:lnTo>
                  <a:lnTo>
                    <a:pt x="19360" y="2219"/>
                  </a:lnTo>
                  <a:lnTo>
                    <a:pt x="19360" y="2174"/>
                  </a:lnTo>
                  <a:lnTo>
                    <a:pt x="19270" y="2083"/>
                  </a:lnTo>
                  <a:lnTo>
                    <a:pt x="19270" y="2061"/>
                  </a:lnTo>
                  <a:lnTo>
                    <a:pt x="19270" y="2015"/>
                  </a:lnTo>
                  <a:lnTo>
                    <a:pt x="19315" y="1970"/>
                  </a:lnTo>
                  <a:lnTo>
                    <a:pt x="19405" y="1925"/>
                  </a:lnTo>
                  <a:lnTo>
                    <a:pt x="19428" y="1879"/>
                  </a:lnTo>
                  <a:lnTo>
                    <a:pt x="19428" y="1857"/>
                  </a:lnTo>
                  <a:lnTo>
                    <a:pt x="19405" y="1812"/>
                  </a:lnTo>
                  <a:lnTo>
                    <a:pt x="19405" y="1766"/>
                  </a:lnTo>
                  <a:lnTo>
                    <a:pt x="19405" y="1744"/>
                  </a:lnTo>
                  <a:lnTo>
                    <a:pt x="19428" y="1585"/>
                  </a:lnTo>
                  <a:lnTo>
                    <a:pt x="19428" y="1562"/>
                  </a:lnTo>
                  <a:lnTo>
                    <a:pt x="19405" y="1427"/>
                  </a:lnTo>
                  <a:lnTo>
                    <a:pt x="19405" y="1313"/>
                  </a:lnTo>
                  <a:lnTo>
                    <a:pt x="19338" y="1178"/>
                  </a:lnTo>
                  <a:lnTo>
                    <a:pt x="19360" y="1155"/>
                  </a:lnTo>
                  <a:lnTo>
                    <a:pt x="19383" y="1132"/>
                  </a:lnTo>
                  <a:lnTo>
                    <a:pt x="19473" y="1087"/>
                  </a:lnTo>
                  <a:lnTo>
                    <a:pt x="19541" y="974"/>
                  </a:lnTo>
                  <a:lnTo>
                    <a:pt x="19632" y="883"/>
                  </a:lnTo>
                  <a:lnTo>
                    <a:pt x="19768" y="793"/>
                  </a:lnTo>
                  <a:lnTo>
                    <a:pt x="19858" y="725"/>
                  </a:lnTo>
                  <a:lnTo>
                    <a:pt x="19881" y="657"/>
                  </a:lnTo>
                  <a:lnTo>
                    <a:pt x="19904" y="634"/>
                  </a:lnTo>
                  <a:lnTo>
                    <a:pt x="19904" y="611"/>
                  </a:lnTo>
                  <a:lnTo>
                    <a:pt x="19881" y="566"/>
                  </a:lnTo>
                  <a:lnTo>
                    <a:pt x="19836" y="521"/>
                  </a:lnTo>
                  <a:lnTo>
                    <a:pt x="19768" y="498"/>
                  </a:lnTo>
                  <a:lnTo>
                    <a:pt x="19700" y="498"/>
                  </a:lnTo>
                  <a:lnTo>
                    <a:pt x="19655" y="476"/>
                  </a:lnTo>
                  <a:lnTo>
                    <a:pt x="19632" y="453"/>
                  </a:lnTo>
                  <a:lnTo>
                    <a:pt x="19632" y="362"/>
                  </a:lnTo>
                  <a:lnTo>
                    <a:pt x="19632" y="272"/>
                  </a:lnTo>
                  <a:lnTo>
                    <a:pt x="19632" y="227"/>
                  </a:lnTo>
                  <a:lnTo>
                    <a:pt x="19587" y="204"/>
                  </a:lnTo>
                  <a:lnTo>
                    <a:pt x="19519" y="204"/>
                  </a:lnTo>
                  <a:lnTo>
                    <a:pt x="19451" y="181"/>
                  </a:lnTo>
                  <a:lnTo>
                    <a:pt x="19405" y="181"/>
                  </a:lnTo>
                  <a:lnTo>
                    <a:pt x="19383" y="204"/>
                  </a:lnTo>
                  <a:lnTo>
                    <a:pt x="19270" y="181"/>
                  </a:lnTo>
                  <a:lnTo>
                    <a:pt x="19202" y="181"/>
                  </a:lnTo>
                  <a:lnTo>
                    <a:pt x="19156" y="159"/>
                  </a:lnTo>
                  <a:lnTo>
                    <a:pt x="19134" y="159"/>
                  </a:lnTo>
                  <a:lnTo>
                    <a:pt x="19134" y="181"/>
                  </a:lnTo>
                  <a:lnTo>
                    <a:pt x="19134" y="204"/>
                  </a:lnTo>
                  <a:lnTo>
                    <a:pt x="19111" y="249"/>
                  </a:lnTo>
                  <a:lnTo>
                    <a:pt x="19066" y="272"/>
                  </a:lnTo>
                  <a:lnTo>
                    <a:pt x="18953" y="317"/>
                  </a:lnTo>
                  <a:lnTo>
                    <a:pt x="18885" y="317"/>
                  </a:lnTo>
                  <a:lnTo>
                    <a:pt x="18794" y="295"/>
                  </a:lnTo>
                  <a:lnTo>
                    <a:pt x="18771" y="272"/>
                  </a:lnTo>
                  <a:lnTo>
                    <a:pt x="18726" y="249"/>
                  </a:lnTo>
                  <a:lnTo>
                    <a:pt x="18568" y="272"/>
                  </a:lnTo>
                  <a:lnTo>
                    <a:pt x="18545" y="272"/>
                  </a:lnTo>
                  <a:lnTo>
                    <a:pt x="18500" y="295"/>
                  </a:lnTo>
                  <a:lnTo>
                    <a:pt x="18409" y="340"/>
                  </a:lnTo>
                  <a:lnTo>
                    <a:pt x="18341" y="340"/>
                  </a:lnTo>
                  <a:lnTo>
                    <a:pt x="18341" y="317"/>
                  </a:lnTo>
                  <a:lnTo>
                    <a:pt x="18319" y="249"/>
                  </a:lnTo>
                  <a:lnTo>
                    <a:pt x="18319" y="204"/>
                  </a:lnTo>
                  <a:lnTo>
                    <a:pt x="18387" y="113"/>
                  </a:lnTo>
                  <a:lnTo>
                    <a:pt x="18387" y="91"/>
                  </a:lnTo>
                  <a:lnTo>
                    <a:pt x="18364" y="68"/>
                  </a:lnTo>
                  <a:lnTo>
                    <a:pt x="18319" y="23"/>
                  </a:lnTo>
                  <a:lnTo>
                    <a:pt x="18319" y="0"/>
                  </a:lnTo>
                  <a:close/>
                  <a:moveTo>
                    <a:pt x="4846" y="5253"/>
                  </a:moveTo>
                  <a:lnTo>
                    <a:pt x="4824" y="5276"/>
                  </a:lnTo>
                  <a:lnTo>
                    <a:pt x="4869" y="5321"/>
                  </a:lnTo>
                  <a:lnTo>
                    <a:pt x="4959" y="5321"/>
                  </a:lnTo>
                  <a:lnTo>
                    <a:pt x="4959" y="5299"/>
                  </a:lnTo>
                  <a:lnTo>
                    <a:pt x="4959" y="5276"/>
                  </a:lnTo>
                  <a:lnTo>
                    <a:pt x="4914" y="5253"/>
                  </a:lnTo>
                  <a:close/>
                  <a:moveTo>
                    <a:pt x="11186" y="9261"/>
                  </a:moveTo>
                  <a:lnTo>
                    <a:pt x="11141" y="9306"/>
                  </a:lnTo>
                  <a:lnTo>
                    <a:pt x="11164" y="9352"/>
                  </a:lnTo>
                  <a:lnTo>
                    <a:pt x="11209" y="9397"/>
                  </a:lnTo>
                  <a:lnTo>
                    <a:pt x="11322" y="9442"/>
                  </a:lnTo>
                  <a:lnTo>
                    <a:pt x="11481" y="9465"/>
                  </a:lnTo>
                  <a:lnTo>
                    <a:pt x="11526" y="9397"/>
                  </a:lnTo>
                  <a:lnTo>
                    <a:pt x="11594" y="9352"/>
                  </a:lnTo>
                  <a:lnTo>
                    <a:pt x="11526" y="9352"/>
                  </a:lnTo>
                  <a:lnTo>
                    <a:pt x="11390" y="9284"/>
                  </a:lnTo>
                  <a:lnTo>
                    <a:pt x="11299" y="9306"/>
                  </a:lnTo>
                  <a:lnTo>
                    <a:pt x="11186" y="926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202750" y="3624500"/>
              <a:ext cx="69650" cy="92850"/>
            </a:xfrm>
            <a:custGeom>
              <a:rect b="b" l="l" r="r" t="t"/>
              <a:pathLst>
                <a:path extrusionOk="0" h="3714" w="2786">
                  <a:moveTo>
                    <a:pt x="2785" y="0"/>
                  </a:moveTo>
                  <a:lnTo>
                    <a:pt x="2740" y="68"/>
                  </a:lnTo>
                  <a:lnTo>
                    <a:pt x="2718" y="91"/>
                  </a:lnTo>
                  <a:lnTo>
                    <a:pt x="2672" y="159"/>
                  </a:lnTo>
                  <a:lnTo>
                    <a:pt x="2672" y="227"/>
                  </a:lnTo>
                  <a:lnTo>
                    <a:pt x="2695" y="272"/>
                  </a:lnTo>
                  <a:lnTo>
                    <a:pt x="2740" y="272"/>
                  </a:lnTo>
                  <a:lnTo>
                    <a:pt x="2740" y="227"/>
                  </a:lnTo>
                  <a:lnTo>
                    <a:pt x="2763" y="159"/>
                  </a:lnTo>
                  <a:lnTo>
                    <a:pt x="2785" y="46"/>
                  </a:lnTo>
                  <a:lnTo>
                    <a:pt x="2785" y="0"/>
                  </a:lnTo>
                  <a:close/>
                  <a:moveTo>
                    <a:pt x="0" y="3691"/>
                  </a:moveTo>
                  <a:lnTo>
                    <a:pt x="0" y="3714"/>
                  </a:lnTo>
                  <a:lnTo>
                    <a:pt x="23" y="3714"/>
                  </a:lnTo>
                  <a:lnTo>
                    <a:pt x="23" y="36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354075" y="4165075"/>
              <a:ext cx="167000" cy="177775"/>
            </a:xfrm>
            <a:custGeom>
              <a:rect b="b" l="l" r="r" t="t"/>
              <a:pathLst>
                <a:path extrusionOk="0" h="7111" w="6680">
                  <a:moveTo>
                    <a:pt x="2106" y="1"/>
                  </a:moveTo>
                  <a:lnTo>
                    <a:pt x="1744" y="91"/>
                  </a:lnTo>
                  <a:lnTo>
                    <a:pt x="1404" y="159"/>
                  </a:lnTo>
                  <a:lnTo>
                    <a:pt x="1246" y="182"/>
                  </a:lnTo>
                  <a:lnTo>
                    <a:pt x="906" y="273"/>
                  </a:lnTo>
                  <a:lnTo>
                    <a:pt x="725" y="295"/>
                  </a:lnTo>
                  <a:lnTo>
                    <a:pt x="657" y="431"/>
                  </a:lnTo>
                  <a:lnTo>
                    <a:pt x="589" y="635"/>
                  </a:lnTo>
                  <a:lnTo>
                    <a:pt x="521" y="771"/>
                  </a:lnTo>
                  <a:lnTo>
                    <a:pt x="430" y="884"/>
                  </a:lnTo>
                  <a:lnTo>
                    <a:pt x="295" y="1065"/>
                  </a:lnTo>
                  <a:lnTo>
                    <a:pt x="295" y="1292"/>
                  </a:lnTo>
                  <a:lnTo>
                    <a:pt x="295" y="1495"/>
                  </a:lnTo>
                  <a:lnTo>
                    <a:pt x="227" y="1790"/>
                  </a:lnTo>
                  <a:lnTo>
                    <a:pt x="136" y="2039"/>
                  </a:lnTo>
                  <a:lnTo>
                    <a:pt x="68" y="2288"/>
                  </a:lnTo>
                  <a:lnTo>
                    <a:pt x="23" y="2446"/>
                  </a:lnTo>
                  <a:lnTo>
                    <a:pt x="0" y="2492"/>
                  </a:lnTo>
                  <a:lnTo>
                    <a:pt x="23" y="2514"/>
                  </a:lnTo>
                  <a:lnTo>
                    <a:pt x="23" y="2537"/>
                  </a:lnTo>
                  <a:lnTo>
                    <a:pt x="91" y="2582"/>
                  </a:lnTo>
                  <a:lnTo>
                    <a:pt x="227" y="2673"/>
                  </a:lnTo>
                  <a:lnTo>
                    <a:pt x="362" y="2809"/>
                  </a:lnTo>
                  <a:lnTo>
                    <a:pt x="476" y="3035"/>
                  </a:lnTo>
                  <a:lnTo>
                    <a:pt x="589" y="3194"/>
                  </a:lnTo>
                  <a:lnTo>
                    <a:pt x="679" y="3307"/>
                  </a:lnTo>
                  <a:lnTo>
                    <a:pt x="770" y="3375"/>
                  </a:lnTo>
                  <a:lnTo>
                    <a:pt x="861" y="3420"/>
                  </a:lnTo>
                  <a:lnTo>
                    <a:pt x="906" y="3443"/>
                  </a:lnTo>
                  <a:lnTo>
                    <a:pt x="929" y="3488"/>
                  </a:lnTo>
                  <a:lnTo>
                    <a:pt x="996" y="3533"/>
                  </a:lnTo>
                  <a:lnTo>
                    <a:pt x="1155" y="3624"/>
                  </a:lnTo>
                  <a:lnTo>
                    <a:pt x="1246" y="3714"/>
                  </a:lnTo>
                  <a:lnTo>
                    <a:pt x="1291" y="3782"/>
                  </a:lnTo>
                  <a:lnTo>
                    <a:pt x="1449" y="3873"/>
                  </a:lnTo>
                  <a:lnTo>
                    <a:pt x="1721" y="3963"/>
                  </a:lnTo>
                  <a:lnTo>
                    <a:pt x="1902" y="4009"/>
                  </a:lnTo>
                  <a:lnTo>
                    <a:pt x="2015" y="4009"/>
                  </a:lnTo>
                  <a:lnTo>
                    <a:pt x="2196" y="4077"/>
                  </a:lnTo>
                  <a:lnTo>
                    <a:pt x="2423" y="4235"/>
                  </a:lnTo>
                  <a:lnTo>
                    <a:pt x="2559" y="4348"/>
                  </a:lnTo>
                  <a:lnTo>
                    <a:pt x="2604" y="4394"/>
                  </a:lnTo>
                  <a:lnTo>
                    <a:pt x="2763" y="4484"/>
                  </a:lnTo>
                  <a:lnTo>
                    <a:pt x="3125" y="4688"/>
                  </a:lnTo>
                  <a:lnTo>
                    <a:pt x="3283" y="4733"/>
                  </a:lnTo>
                  <a:lnTo>
                    <a:pt x="3374" y="4779"/>
                  </a:lnTo>
                  <a:lnTo>
                    <a:pt x="3419" y="4846"/>
                  </a:lnTo>
                  <a:lnTo>
                    <a:pt x="3464" y="4846"/>
                  </a:lnTo>
                  <a:lnTo>
                    <a:pt x="3510" y="4824"/>
                  </a:lnTo>
                  <a:lnTo>
                    <a:pt x="3600" y="4846"/>
                  </a:lnTo>
                  <a:lnTo>
                    <a:pt x="3736" y="4914"/>
                  </a:lnTo>
                  <a:lnTo>
                    <a:pt x="3849" y="4982"/>
                  </a:lnTo>
                  <a:lnTo>
                    <a:pt x="3985" y="5163"/>
                  </a:lnTo>
                  <a:lnTo>
                    <a:pt x="4031" y="5231"/>
                  </a:lnTo>
                  <a:lnTo>
                    <a:pt x="4053" y="5277"/>
                  </a:lnTo>
                  <a:lnTo>
                    <a:pt x="4053" y="5345"/>
                  </a:lnTo>
                  <a:lnTo>
                    <a:pt x="4008" y="5390"/>
                  </a:lnTo>
                  <a:lnTo>
                    <a:pt x="3917" y="5458"/>
                  </a:lnTo>
                  <a:lnTo>
                    <a:pt x="3895" y="5480"/>
                  </a:lnTo>
                  <a:lnTo>
                    <a:pt x="3895" y="5503"/>
                  </a:lnTo>
                  <a:lnTo>
                    <a:pt x="3872" y="5548"/>
                  </a:lnTo>
                  <a:lnTo>
                    <a:pt x="3804" y="5662"/>
                  </a:lnTo>
                  <a:lnTo>
                    <a:pt x="3781" y="5707"/>
                  </a:lnTo>
                  <a:lnTo>
                    <a:pt x="3781" y="5752"/>
                  </a:lnTo>
                  <a:lnTo>
                    <a:pt x="3736" y="5797"/>
                  </a:lnTo>
                  <a:lnTo>
                    <a:pt x="3646" y="5865"/>
                  </a:lnTo>
                  <a:lnTo>
                    <a:pt x="3623" y="5911"/>
                  </a:lnTo>
                  <a:lnTo>
                    <a:pt x="3600" y="5933"/>
                  </a:lnTo>
                  <a:lnTo>
                    <a:pt x="3600" y="5979"/>
                  </a:lnTo>
                  <a:lnTo>
                    <a:pt x="3578" y="5979"/>
                  </a:lnTo>
                  <a:lnTo>
                    <a:pt x="3555" y="6024"/>
                  </a:lnTo>
                  <a:lnTo>
                    <a:pt x="3532" y="6092"/>
                  </a:lnTo>
                  <a:lnTo>
                    <a:pt x="3532" y="6160"/>
                  </a:lnTo>
                  <a:lnTo>
                    <a:pt x="3555" y="6273"/>
                  </a:lnTo>
                  <a:lnTo>
                    <a:pt x="3555" y="6296"/>
                  </a:lnTo>
                  <a:lnTo>
                    <a:pt x="3532" y="6318"/>
                  </a:lnTo>
                  <a:lnTo>
                    <a:pt x="3510" y="6341"/>
                  </a:lnTo>
                  <a:lnTo>
                    <a:pt x="3510" y="6386"/>
                  </a:lnTo>
                  <a:lnTo>
                    <a:pt x="3487" y="6431"/>
                  </a:lnTo>
                  <a:lnTo>
                    <a:pt x="3442" y="6454"/>
                  </a:lnTo>
                  <a:lnTo>
                    <a:pt x="3442" y="6477"/>
                  </a:lnTo>
                  <a:lnTo>
                    <a:pt x="3442" y="6499"/>
                  </a:lnTo>
                  <a:lnTo>
                    <a:pt x="3419" y="6522"/>
                  </a:lnTo>
                  <a:lnTo>
                    <a:pt x="3351" y="6567"/>
                  </a:lnTo>
                  <a:lnTo>
                    <a:pt x="3306" y="6613"/>
                  </a:lnTo>
                  <a:lnTo>
                    <a:pt x="3306" y="6658"/>
                  </a:lnTo>
                  <a:lnTo>
                    <a:pt x="3261" y="6703"/>
                  </a:lnTo>
                  <a:lnTo>
                    <a:pt x="3215" y="6748"/>
                  </a:lnTo>
                  <a:lnTo>
                    <a:pt x="3193" y="6794"/>
                  </a:lnTo>
                  <a:lnTo>
                    <a:pt x="3215" y="6907"/>
                  </a:lnTo>
                  <a:lnTo>
                    <a:pt x="3578" y="6862"/>
                  </a:lnTo>
                  <a:lnTo>
                    <a:pt x="3849" y="6907"/>
                  </a:lnTo>
                  <a:lnTo>
                    <a:pt x="4189" y="7020"/>
                  </a:lnTo>
                  <a:lnTo>
                    <a:pt x="4415" y="7043"/>
                  </a:lnTo>
                  <a:lnTo>
                    <a:pt x="4506" y="7020"/>
                  </a:lnTo>
                  <a:lnTo>
                    <a:pt x="4597" y="7020"/>
                  </a:lnTo>
                  <a:lnTo>
                    <a:pt x="4642" y="7065"/>
                  </a:lnTo>
                  <a:lnTo>
                    <a:pt x="4732" y="7065"/>
                  </a:lnTo>
                  <a:lnTo>
                    <a:pt x="4800" y="7043"/>
                  </a:lnTo>
                  <a:lnTo>
                    <a:pt x="4891" y="7065"/>
                  </a:lnTo>
                  <a:lnTo>
                    <a:pt x="4936" y="7111"/>
                  </a:lnTo>
                  <a:lnTo>
                    <a:pt x="5004" y="7111"/>
                  </a:lnTo>
                  <a:lnTo>
                    <a:pt x="5049" y="7020"/>
                  </a:lnTo>
                  <a:lnTo>
                    <a:pt x="5095" y="6952"/>
                  </a:lnTo>
                  <a:lnTo>
                    <a:pt x="5163" y="6907"/>
                  </a:lnTo>
                  <a:lnTo>
                    <a:pt x="5231" y="6907"/>
                  </a:lnTo>
                  <a:lnTo>
                    <a:pt x="5321" y="6930"/>
                  </a:lnTo>
                  <a:lnTo>
                    <a:pt x="5412" y="6952"/>
                  </a:lnTo>
                  <a:lnTo>
                    <a:pt x="5457" y="6997"/>
                  </a:lnTo>
                  <a:lnTo>
                    <a:pt x="5525" y="6997"/>
                  </a:lnTo>
                  <a:lnTo>
                    <a:pt x="5593" y="6952"/>
                  </a:lnTo>
                  <a:lnTo>
                    <a:pt x="5616" y="6884"/>
                  </a:lnTo>
                  <a:lnTo>
                    <a:pt x="5616" y="6816"/>
                  </a:lnTo>
                  <a:lnTo>
                    <a:pt x="5638" y="6771"/>
                  </a:lnTo>
                  <a:lnTo>
                    <a:pt x="5683" y="6726"/>
                  </a:lnTo>
                  <a:lnTo>
                    <a:pt x="5729" y="6680"/>
                  </a:lnTo>
                  <a:lnTo>
                    <a:pt x="5751" y="6635"/>
                  </a:lnTo>
                  <a:lnTo>
                    <a:pt x="5819" y="6613"/>
                  </a:lnTo>
                  <a:lnTo>
                    <a:pt x="5910" y="6590"/>
                  </a:lnTo>
                  <a:lnTo>
                    <a:pt x="5978" y="6567"/>
                  </a:lnTo>
                  <a:lnTo>
                    <a:pt x="5978" y="6522"/>
                  </a:lnTo>
                  <a:lnTo>
                    <a:pt x="6023" y="6499"/>
                  </a:lnTo>
                  <a:lnTo>
                    <a:pt x="6068" y="6454"/>
                  </a:lnTo>
                  <a:lnTo>
                    <a:pt x="6114" y="6409"/>
                  </a:lnTo>
                  <a:lnTo>
                    <a:pt x="6136" y="6363"/>
                  </a:lnTo>
                  <a:lnTo>
                    <a:pt x="6182" y="6341"/>
                  </a:lnTo>
                  <a:lnTo>
                    <a:pt x="6227" y="6318"/>
                  </a:lnTo>
                  <a:lnTo>
                    <a:pt x="6272" y="6205"/>
                  </a:lnTo>
                  <a:lnTo>
                    <a:pt x="6340" y="6024"/>
                  </a:lnTo>
                  <a:lnTo>
                    <a:pt x="6385" y="5752"/>
                  </a:lnTo>
                  <a:lnTo>
                    <a:pt x="6385" y="5367"/>
                  </a:lnTo>
                  <a:lnTo>
                    <a:pt x="6385" y="5254"/>
                  </a:lnTo>
                  <a:lnTo>
                    <a:pt x="6499" y="5073"/>
                  </a:lnTo>
                  <a:lnTo>
                    <a:pt x="6544" y="4982"/>
                  </a:lnTo>
                  <a:lnTo>
                    <a:pt x="6521" y="4937"/>
                  </a:lnTo>
                  <a:lnTo>
                    <a:pt x="6544" y="4756"/>
                  </a:lnTo>
                  <a:lnTo>
                    <a:pt x="6634" y="4462"/>
                  </a:lnTo>
                  <a:lnTo>
                    <a:pt x="6657" y="4258"/>
                  </a:lnTo>
                  <a:lnTo>
                    <a:pt x="6634" y="4167"/>
                  </a:lnTo>
                  <a:lnTo>
                    <a:pt x="6634" y="4122"/>
                  </a:lnTo>
                  <a:lnTo>
                    <a:pt x="6657" y="4054"/>
                  </a:lnTo>
                  <a:lnTo>
                    <a:pt x="6680" y="4054"/>
                  </a:lnTo>
                  <a:lnTo>
                    <a:pt x="6589" y="3986"/>
                  </a:lnTo>
                  <a:lnTo>
                    <a:pt x="6521" y="3918"/>
                  </a:lnTo>
                  <a:lnTo>
                    <a:pt x="6453" y="3873"/>
                  </a:lnTo>
                  <a:lnTo>
                    <a:pt x="6385" y="3850"/>
                  </a:lnTo>
                  <a:lnTo>
                    <a:pt x="6340" y="3850"/>
                  </a:lnTo>
                  <a:lnTo>
                    <a:pt x="6317" y="3873"/>
                  </a:lnTo>
                  <a:lnTo>
                    <a:pt x="6227" y="3918"/>
                  </a:lnTo>
                  <a:lnTo>
                    <a:pt x="6136" y="3963"/>
                  </a:lnTo>
                  <a:lnTo>
                    <a:pt x="6091" y="3986"/>
                  </a:lnTo>
                  <a:lnTo>
                    <a:pt x="6023" y="4009"/>
                  </a:lnTo>
                  <a:lnTo>
                    <a:pt x="5865" y="4009"/>
                  </a:lnTo>
                  <a:lnTo>
                    <a:pt x="5797" y="3986"/>
                  </a:lnTo>
                  <a:lnTo>
                    <a:pt x="5751" y="3963"/>
                  </a:lnTo>
                  <a:lnTo>
                    <a:pt x="5729" y="3895"/>
                  </a:lnTo>
                  <a:lnTo>
                    <a:pt x="5729" y="3828"/>
                  </a:lnTo>
                  <a:lnTo>
                    <a:pt x="5729" y="3737"/>
                  </a:lnTo>
                  <a:lnTo>
                    <a:pt x="5683" y="3692"/>
                  </a:lnTo>
                  <a:lnTo>
                    <a:pt x="5661" y="3646"/>
                  </a:lnTo>
                  <a:lnTo>
                    <a:pt x="5661" y="3601"/>
                  </a:lnTo>
                  <a:lnTo>
                    <a:pt x="5661" y="3533"/>
                  </a:lnTo>
                  <a:lnTo>
                    <a:pt x="5683" y="3488"/>
                  </a:lnTo>
                  <a:lnTo>
                    <a:pt x="5661" y="3443"/>
                  </a:lnTo>
                  <a:lnTo>
                    <a:pt x="5638" y="3420"/>
                  </a:lnTo>
                  <a:lnTo>
                    <a:pt x="5638" y="3352"/>
                  </a:lnTo>
                  <a:lnTo>
                    <a:pt x="5638" y="3284"/>
                  </a:lnTo>
                  <a:lnTo>
                    <a:pt x="5616" y="3216"/>
                  </a:lnTo>
                  <a:lnTo>
                    <a:pt x="5593" y="3171"/>
                  </a:lnTo>
                  <a:lnTo>
                    <a:pt x="5593" y="3103"/>
                  </a:lnTo>
                  <a:lnTo>
                    <a:pt x="5570" y="3035"/>
                  </a:lnTo>
                  <a:lnTo>
                    <a:pt x="5570" y="2990"/>
                  </a:lnTo>
                  <a:lnTo>
                    <a:pt x="5593" y="2922"/>
                  </a:lnTo>
                  <a:lnTo>
                    <a:pt x="5593" y="2854"/>
                  </a:lnTo>
                  <a:lnTo>
                    <a:pt x="5570" y="2809"/>
                  </a:lnTo>
                  <a:lnTo>
                    <a:pt x="5525" y="2786"/>
                  </a:lnTo>
                  <a:lnTo>
                    <a:pt x="5502" y="2718"/>
                  </a:lnTo>
                  <a:lnTo>
                    <a:pt x="5480" y="2627"/>
                  </a:lnTo>
                  <a:lnTo>
                    <a:pt x="5457" y="2582"/>
                  </a:lnTo>
                  <a:lnTo>
                    <a:pt x="5412" y="2560"/>
                  </a:lnTo>
                  <a:lnTo>
                    <a:pt x="5366" y="2560"/>
                  </a:lnTo>
                  <a:lnTo>
                    <a:pt x="5299" y="2537"/>
                  </a:lnTo>
                  <a:lnTo>
                    <a:pt x="5140" y="2537"/>
                  </a:lnTo>
                  <a:lnTo>
                    <a:pt x="5095" y="2514"/>
                  </a:lnTo>
                  <a:lnTo>
                    <a:pt x="5072" y="2492"/>
                  </a:lnTo>
                  <a:lnTo>
                    <a:pt x="5004" y="2446"/>
                  </a:lnTo>
                  <a:lnTo>
                    <a:pt x="4982" y="2356"/>
                  </a:lnTo>
                  <a:lnTo>
                    <a:pt x="4936" y="2356"/>
                  </a:lnTo>
                  <a:lnTo>
                    <a:pt x="4868" y="2378"/>
                  </a:lnTo>
                  <a:lnTo>
                    <a:pt x="4846" y="2401"/>
                  </a:lnTo>
                  <a:lnTo>
                    <a:pt x="4823" y="2446"/>
                  </a:lnTo>
                  <a:lnTo>
                    <a:pt x="4778" y="2492"/>
                  </a:lnTo>
                  <a:lnTo>
                    <a:pt x="4732" y="2492"/>
                  </a:lnTo>
                  <a:lnTo>
                    <a:pt x="4665" y="2514"/>
                  </a:lnTo>
                  <a:lnTo>
                    <a:pt x="4551" y="2514"/>
                  </a:lnTo>
                  <a:lnTo>
                    <a:pt x="4483" y="2492"/>
                  </a:lnTo>
                  <a:lnTo>
                    <a:pt x="4393" y="2469"/>
                  </a:lnTo>
                  <a:lnTo>
                    <a:pt x="4302" y="2446"/>
                  </a:lnTo>
                  <a:lnTo>
                    <a:pt x="4234" y="2469"/>
                  </a:lnTo>
                  <a:lnTo>
                    <a:pt x="4189" y="2446"/>
                  </a:lnTo>
                  <a:lnTo>
                    <a:pt x="4053" y="2446"/>
                  </a:lnTo>
                  <a:lnTo>
                    <a:pt x="3985" y="2401"/>
                  </a:lnTo>
                  <a:lnTo>
                    <a:pt x="3917" y="2378"/>
                  </a:lnTo>
                  <a:lnTo>
                    <a:pt x="3895" y="2378"/>
                  </a:lnTo>
                  <a:lnTo>
                    <a:pt x="3849" y="2401"/>
                  </a:lnTo>
                  <a:lnTo>
                    <a:pt x="3804" y="2401"/>
                  </a:lnTo>
                  <a:lnTo>
                    <a:pt x="3736" y="2378"/>
                  </a:lnTo>
                  <a:lnTo>
                    <a:pt x="3714" y="2333"/>
                  </a:lnTo>
                  <a:lnTo>
                    <a:pt x="3714" y="2288"/>
                  </a:lnTo>
                  <a:lnTo>
                    <a:pt x="3736" y="2265"/>
                  </a:lnTo>
                  <a:lnTo>
                    <a:pt x="3759" y="2220"/>
                  </a:lnTo>
                  <a:lnTo>
                    <a:pt x="3736" y="2152"/>
                  </a:lnTo>
                  <a:lnTo>
                    <a:pt x="3736" y="2107"/>
                  </a:lnTo>
                  <a:lnTo>
                    <a:pt x="3759" y="2084"/>
                  </a:lnTo>
                  <a:lnTo>
                    <a:pt x="3759" y="2039"/>
                  </a:lnTo>
                  <a:lnTo>
                    <a:pt x="3759" y="1993"/>
                  </a:lnTo>
                  <a:lnTo>
                    <a:pt x="3759" y="1948"/>
                  </a:lnTo>
                  <a:lnTo>
                    <a:pt x="3759" y="1903"/>
                  </a:lnTo>
                  <a:lnTo>
                    <a:pt x="3736" y="1858"/>
                  </a:lnTo>
                  <a:lnTo>
                    <a:pt x="3781" y="1790"/>
                  </a:lnTo>
                  <a:lnTo>
                    <a:pt x="3804" y="1744"/>
                  </a:lnTo>
                  <a:lnTo>
                    <a:pt x="3781" y="1699"/>
                  </a:lnTo>
                  <a:lnTo>
                    <a:pt x="3781" y="1654"/>
                  </a:lnTo>
                  <a:lnTo>
                    <a:pt x="3804" y="1609"/>
                  </a:lnTo>
                  <a:lnTo>
                    <a:pt x="3849" y="1541"/>
                  </a:lnTo>
                  <a:lnTo>
                    <a:pt x="3827" y="1427"/>
                  </a:lnTo>
                  <a:lnTo>
                    <a:pt x="3804" y="1359"/>
                  </a:lnTo>
                  <a:lnTo>
                    <a:pt x="3781" y="1359"/>
                  </a:lnTo>
                  <a:lnTo>
                    <a:pt x="3781" y="1337"/>
                  </a:lnTo>
                  <a:lnTo>
                    <a:pt x="3804" y="1314"/>
                  </a:lnTo>
                  <a:lnTo>
                    <a:pt x="3781" y="1269"/>
                  </a:lnTo>
                  <a:lnTo>
                    <a:pt x="3781" y="1246"/>
                  </a:lnTo>
                  <a:lnTo>
                    <a:pt x="3781" y="1224"/>
                  </a:lnTo>
                  <a:lnTo>
                    <a:pt x="3759" y="1178"/>
                  </a:lnTo>
                  <a:lnTo>
                    <a:pt x="3736" y="1156"/>
                  </a:lnTo>
                  <a:lnTo>
                    <a:pt x="3714" y="1156"/>
                  </a:lnTo>
                  <a:lnTo>
                    <a:pt x="3714" y="1088"/>
                  </a:lnTo>
                  <a:lnTo>
                    <a:pt x="3691" y="1042"/>
                  </a:lnTo>
                  <a:lnTo>
                    <a:pt x="3691" y="997"/>
                  </a:lnTo>
                  <a:lnTo>
                    <a:pt x="3691" y="952"/>
                  </a:lnTo>
                  <a:lnTo>
                    <a:pt x="3646" y="929"/>
                  </a:lnTo>
                  <a:lnTo>
                    <a:pt x="3623" y="884"/>
                  </a:lnTo>
                  <a:lnTo>
                    <a:pt x="3600" y="839"/>
                  </a:lnTo>
                  <a:lnTo>
                    <a:pt x="3600" y="793"/>
                  </a:lnTo>
                  <a:lnTo>
                    <a:pt x="3578" y="725"/>
                  </a:lnTo>
                  <a:lnTo>
                    <a:pt x="3600" y="590"/>
                  </a:lnTo>
                  <a:lnTo>
                    <a:pt x="3578" y="476"/>
                  </a:lnTo>
                  <a:lnTo>
                    <a:pt x="3555" y="431"/>
                  </a:lnTo>
                  <a:lnTo>
                    <a:pt x="3329" y="295"/>
                  </a:lnTo>
                  <a:lnTo>
                    <a:pt x="3102" y="159"/>
                  </a:lnTo>
                  <a:lnTo>
                    <a:pt x="283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606450" y="3241825"/>
              <a:ext cx="17000" cy="35125"/>
            </a:xfrm>
            <a:custGeom>
              <a:rect b="b" l="l" r="r" t="t"/>
              <a:pathLst>
                <a:path extrusionOk="0" h="1405" w="680">
                  <a:moveTo>
                    <a:pt x="408" y="1"/>
                  </a:moveTo>
                  <a:lnTo>
                    <a:pt x="272" y="69"/>
                  </a:lnTo>
                  <a:lnTo>
                    <a:pt x="181" y="159"/>
                  </a:lnTo>
                  <a:lnTo>
                    <a:pt x="113" y="386"/>
                  </a:lnTo>
                  <a:lnTo>
                    <a:pt x="91" y="476"/>
                  </a:lnTo>
                  <a:lnTo>
                    <a:pt x="23" y="590"/>
                  </a:lnTo>
                  <a:lnTo>
                    <a:pt x="0" y="635"/>
                  </a:lnTo>
                  <a:lnTo>
                    <a:pt x="0" y="680"/>
                  </a:lnTo>
                  <a:lnTo>
                    <a:pt x="23" y="861"/>
                  </a:lnTo>
                  <a:lnTo>
                    <a:pt x="68" y="1110"/>
                  </a:lnTo>
                  <a:lnTo>
                    <a:pt x="68" y="1156"/>
                  </a:lnTo>
                  <a:lnTo>
                    <a:pt x="23" y="1201"/>
                  </a:lnTo>
                  <a:lnTo>
                    <a:pt x="68" y="1291"/>
                  </a:lnTo>
                  <a:lnTo>
                    <a:pt x="136" y="1382"/>
                  </a:lnTo>
                  <a:lnTo>
                    <a:pt x="159" y="1382"/>
                  </a:lnTo>
                  <a:lnTo>
                    <a:pt x="204" y="1405"/>
                  </a:lnTo>
                  <a:lnTo>
                    <a:pt x="272" y="1405"/>
                  </a:lnTo>
                  <a:lnTo>
                    <a:pt x="340" y="1382"/>
                  </a:lnTo>
                  <a:lnTo>
                    <a:pt x="408" y="1359"/>
                  </a:lnTo>
                  <a:lnTo>
                    <a:pt x="498" y="1337"/>
                  </a:lnTo>
                  <a:lnTo>
                    <a:pt x="521" y="1314"/>
                  </a:lnTo>
                  <a:lnTo>
                    <a:pt x="612" y="1110"/>
                  </a:lnTo>
                  <a:lnTo>
                    <a:pt x="657" y="1042"/>
                  </a:lnTo>
                  <a:lnTo>
                    <a:pt x="679" y="974"/>
                  </a:lnTo>
                  <a:lnTo>
                    <a:pt x="657" y="884"/>
                  </a:lnTo>
                  <a:lnTo>
                    <a:pt x="634" y="771"/>
                  </a:lnTo>
                  <a:lnTo>
                    <a:pt x="612" y="680"/>
                  </a:lnTo>
                  <a:lnTo>
                    <a:pt x="589" y="635"/>
                  </a:lnTo>
                  <a:lnTo>
                    <a:pt x="566" y="567"/>
                  </a:lnTo>
                  <a:lnTo>
                    <a:pt x="612" y="431"/>
                  </a:lnTo>
                  <a:lnTo>
                    <a:pt x="634" y="340"/>
                  </a:lnTo>
                  <a:lnTo>
                    <a:pt x="612" y="227"/>
                  </a:lnTo>
                  <a:lnTo>
                    <a:pt x="498" y="137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4695325" y="4197925"/>
              <a:ext cx="11900" cy="10775"/>
            </a:xfrm>
            <a:custGeom>
              <a:rect b="b" l="l" r="r" t="t"/>
              <a:pathLst>
                <a:path extrusionOk="0" h="431" w="476">
                  <a:moveTo>
                    <a:pt x="159" y="0"/>
                  </a:moveTo>
                  <a:lnTo>
                    <a:pt x="68" y="45"/>
                  </a:lnTo>
                  <a:lnTo>
                    <a:pt x="0" y="136"/>
                  </a:lnTo>
                  <a:lnTo>
                    <a:pt x="0" y="181"/>
                  </a:lnTo>
                  <a:lnTo>
                    <a:pt x="68" y="317"/>
                  </a:lnTo>
                  <a:lnTo>
                    <a:pt x="91" y="362"/>
                  </a:lnTo>
                  <a:lnTo>
                    <a:pt x="249" y="430"/>
                  </a:lnTo>
                  <a:lnTo>
                    <a:pt x="340" y="430"/>
                  </a:lnTo>
                  <a:lnTo>
                    <a:pt x="453" y="408"/>
                  </a:lnTo>
                  <a:lnTo>
                    <a:pt x="453" y="362"/>
                  </a:lnTo>
                  <a:lnTo>
                    <a:pt x="476" y="249"/>
                  </a:lnTo>
                  <a:lnTo>
                    <a:pt x="408" y="136"/>
                  </a:lnTo>
                  <a:lnTo>
                    <a:pt x="340" y="45"/>
                  </a:lnTo>
                  <a:lnTo>
                    <a:pt x="294" y="2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00175" y="2685400"/>
              <a:ext cx="187975" cy="130775"/>
            </a:xfrm>
            <a:custGeom>
              <a:rect b="b" l="l" r="r" t="t"/>
              <a:pathLst>
                <a:path extrusionOk="0" h="5231" w="7519">
                  <a:moveTo>
                    <a:pt x="5073" y="0"/>
                  </a:moveTo>
                  <a:lnTo>
                    <a:pt x="5028" y="23"/>
                  </a:lnTo>
                  <a:lnTo>
                    <a:pt x="4937" y="45"/>
                  </a:lnTo>
                  <a:lnTo>
                    <a:pt x="4824" y="68"/>
                  </a:lnTo>
                  <a:lnTo>
                    <a:pt x="4801" y="181"/>
                  </a:lnTo>
                  <a:lnTo>
                    <a:pt x="4779" y="249"/>
                  </a:lnTo>
                  <a:lnTo>
                    <a:pt x="4711" y="317"/>
                  </a:lnTo>
                  <a:lnTo>
                    <a:pt x="4507" y="362"/>
                  </a:lnTo>
                  <a:lnTo>
                    <a:pt x="4326" y="408"/>
                  </a:lnTo>
                  <a:lnTo>
                    <a:pt x="4167" y="430"/>
                  </a:lnTo>
                  <a:lnTo>
                    <a:pt x="3918" y="521"/>
                  </a:lnTo>
                  <a:lnTo>
                    <a:pt x="3850" y="612"/>
                  </a:lnTo>
                  <a:lnTo>
                    <a:pt x="3760" y="634"/>
                  </a:lnTo>
                  <a:lnTo>
                    <a:pt x="3692" y="657"/>
                  </a:lnTo>
                  <a:lnTo>
                    <a:pt x="3669" y="589"/>
                  </a:lnTo>
                  <a:lnTo>
                    <a:pt x="3511" y="453"/>
                  </a:lnTo>
                  <a:lnTo>
                    <a:pt x="3443" y="408"/>
                  </a:lnTo>
                  <a:lnTo>
                    <a:pt x="3375" y="385"/>
                  </a:lnTo>
                  <a:lnTo>
                    <a:pt x="3307" y="385"/>
                  </a:lnTo>
                  <a:lnTo>
                    <a:pt x="3216" y="430"/>
                  </a:lnTo>
                  <a:lnTo>
                    <a:pt x="3126" y="430"/>
                  </a:lnTo>
                  <a:lnTo>
                    <a:pt x="3035" y="385"/>
                  </a:lnTo>
                  <a:lnTo>
                    <a:pt x="2990" y="385"/>
                  </a:lnTo>
                  <a:lnTo>
                    <a:pt x="2763" y="340"/>
                  </a:lnTo>
                  <a:lnTo>
                    <a:pt x="2741" y="340"/>
                  </a:lnTo>
                  <a:lnTo>
                    <a:pt x="2741" y="317"/>
                  </a:lnTo>
                  <a:lnTo>
                    <a:pt x="2695" y="317"/>
                  </a:lnTo>
                  <a:lnTo>
                    <a:pt x="2514" y="340"/>
                  </a:lnTo>
                  <a:lnTo>
                    <a:pt x="2356" y="227"/>
                  </a:lnTo>
                  <a:lnTo>
                    <a:pt x="2310" y="204"/>
                  </a:lnTo>
                  <a:lnTo>
                    <a:pt x="2265" y="249"/>
                  </a:lnTo>
                  <a:lnTo>
                    <a:pt x="2243" y="317"/>
                  </a:lnTo>
                  <a:lnTo>
                    <a:pt x="2129" y="362"/>
                  </a:lnTo>
                  <a:lnTo>
                    <a:pt x="2107" y="385"/>
                  </a:lnTo>
                  <a:lnTo>
                    <a:pt x="2084" y="408"/>
                  </a:lnTo>
                  <a:lnTo>
                    <a:pt x="1948" y="566"/>
                  </a:lnTo>
                  <a:lnTo>
                    <a:pt x="1880" y="589"/>
                  </a:lnTo>
                  <a:lnTo>
                    <a:pt x="1858" y="612"/>
                  </a:lnTo>
                  <a:lnTo>
                    <a:pt x="1790" y="589"/>
                  </a:lnTo>
                  <a:lnTo>
                    <a:pt x="1744" y="589"/>
                  </a:lnTo>
                  <a:lnTo>
                    <a:pt x="1676" y="634"/>
                  </a:lnTo>
                  <a:lnTo>
                    <a:pt x="1631" y="634"/>
                  </a:lnTo>
                  <a:lnTo>
                    <a:pt x="1609" y="679"/>
                  </a:lnTo>
                  <a:lnTo>
                    <a:pt x="1541" y="747"/>
                  </a:lnTo>
                  <a:lnTo>
                    <a:pt x="1495" y="815"/>
                  </a:lnTo>
                  <a:lnTo>
                    <a:pt x="1427" y="861"/>
                  </a:lnTo>
                  <a:lnTo>
                    <a:pt x="1405" y="906"/>
                  </a:lnTo>
                  <a:lnTo>
                    <a:pt x="1405" y="1019"/>
                  </a:lnTo>
                  <a:lnTo>
                    <a:pt x="1359" y="1064"/>
                  </a:lnTo>
                  <a:lnTo>
                    <a:pt x="1314" y="1110"/>
                  </a:lnTo>
                  <a:lnTo>
                    <a:pt x="1292" y="1132"/>
                  </a:lnTo>
                  <a:lnTo>
                    <a:pt x="1224" y="1336"/>
                  </a:lnTo>
                  <a:lnTo>
                    <a:pt x="1178" y="1381"/>
                  </a:lnTo>
                  <a:lnTo>
                    <a:pt x="1133" y="1449"/>
                  </a:lnTo>
                  <a:lnTo>
                    <a:pt x="1133" y="1472"/>
                  </a:lnTo>
                  <a:lnTo>
                    <a:pt x="1133" y="1540"/>
                  </a:lnTo>
                  <a:lnTo>
                    <a:pt x="1065" y="1630"/>
                  </a:lnTo>
                  <a:lnTo>
                    <a:pt x="997" y="1744"/>
                  </a:lnTo>
                  <a:lnTo>
                    <a:pt x="997" y="1766"/>
                  </a:lnTo>
                  <a:lnTo>
                    <a:pt x="997" y="1834"/>
                  </a:lnTo>
                  <a:lnTo>
                    <a:pt x="929" y="1902"/>
                  </a:lnTo>
                  <a:lnTo>
                    <a:pt x="907" y="1925"/>
                  </a:lnTo>
                  <a:lnTo>
                    <a:pt x="861" y="1947"/>
                  </a:lnTo>
                  <a:lnTo>
                    <a:pt x="839" y="1993"/>
                  </a:lnTo>
                  <a:lnTo>
                    <a:pt x="816" y="2083"/>
                  </a:lnTo>
                  <a:lnTo>
                    <a:pt x="816" y="2129"/>
                  </a:lnTo>
                  <a:lnTo>
                    <a:pt x="816" y="2174"/>
                  </a:lnTo>
                  <a:lnTo>
                    <a:pt x="771" y="2196"/>
                  </a:lnTo>
                  <a:lnTo>
                    <a:pt x="748" y="2242"/>
                  </a:lnTo>
                  <a:lnTo>
                    <a:pt x="725" y="2287"/>
                  </a:lnTo>
                  <a:lnTo>
                    <a:pt x="703" y="2310"/>
                  </a:lnTo>
                  <a:lnTo>
                    <a:pt x="635" y="2355"/>
                  </a:lnTo>
                  <a:lnTo>
                    <a:pt x="476" y="2332"/>
                  </a:lnTo>
                  <a:lnTo>
                    <a:pt x="408" y="2355"/>
                  </a:lnTo>
                  <a:lnTo>
                    <a:pt x="408" y="2400"/>
                  </a:lnTo>
                  <a:lnTo>
                    <a:pt x="408" y="2423"/>
                  </a:lnTo>
                  <a:lnTo>
                    <a:pt x="386" y="2446"/>
                  </a:lnTo>
                  <a:lnTo>
                    <a:pt x="341" y="2468"/>
                  </a:lnTo>
                  <a:lnTo>
                    <a:pt x="295" y="2491"/>
                  </a:lnTo>
                  <a:lnTo>
                    <a:pt x="227" y="2446"/>
                  </a:lnTo>
                  <a:lnTo>
                    <a:pt x="46" y="2491"/>
                  </a:lnTo>
                  <a:lnTo>
                    <a:pt x="1" y="2513"/>
                  </a:lnTo>
                  <a:lnTo>
                    <a:pt x="46" y="2581"/>
                  </a:lnTo>
                  <a:lnTo>
                    <a:pt x="92" y="2672"/>
                  </a:lnTo>
                  <a:lnTo>
                    <a:pt x="159" y="2717"/>
                  </a:lnTo>
                  <a:lnTo>
                    <a:pt x="227" y="2763"/>
                  </a:lnTo>
                  <a:lnTo>
                    <a:pt x="273" y="2785"/>
                  </a:lnTo>
                  <a:lnTo>
                    <a:pt x="341" y="2898"/>
                  </a:lnTo>
                  <a:lnTo>
                    <a:pt x="386" y="2944"/>
                  </a:lnTo>
                  <a:lnTo>
                    <a:pt x="408" y="2921"/>
                  </a:lnTo>
                  <a:lnTo>
                    <a:pt x="431" y="2921"/>
                  </a:lnTo>
                  <a:lnTo>
                    <a:pt x="431" y="2966"/>
                  </a:lnTo>
                  <a:lnTo>
                    <a:pt x="431" y="3034"/>
                  </a:lnTo>
                  <a:lnTo>
                    <a:pt x="431" y="3102"/>
                  </a:lnTo>
                  <a:lnTo>
                    <a:pt x="431" y="3170"/>
                  </a:lnTo>
                  <a:lnTo>
                    <a:pt x="431" y="3193"/>
                  </a:lnTo>
                  <a:lnTo>
                    <a:pt x="431" y="3215"/>
                  </a:lnTo>
                  <a:lnTo>
                    <a:pt x="454" y="3238"/>
                  </a:lnTo>
                  <a:lnTo>
                    <a:pt x="499" y="3283"/>
                  </a:lnTo>
                  <a:lnTo>
                    <a:pt x="567" y="3351"/>
                  </a:lnTo>
                  <a:lnTo>
                    <a:pt x="635" y="3419"/>
                  </a:lnTo>
                  <a:lnTo>
                    <a:pt x="680" y="3442"/>
                  </a:lnTo>
                  <a:lnTo>
                    <a:pt x="725" y="3442"/>
                  </a:lnTo>
                  <a:lnTo>
                    <a:pt x="793" y="3510"/>
                  </a:lnTo>
                  <a:lnTo>
                    <a:pt x="907" y="3532"/>
                  </a:lnTo>
                  <a:lnTo>
                    <a:pt x="952" y="3555"/>
                  </a:lnTo>
                  <a:lnTo>
                    <a:pt x="975" y="3578"/>
                  </a:lnTo>
                  <a:lnTo>
                    <a:pt x="997" y="3600"/>
                  </a:lnTo>
                  <a:lnTo>
                    <a:pt x="997" y="3623"/>
                  </a:lnTo>
                  <a:lnTo>
                    <a:pt x="975" y="3646"/>
                  </a:lnTo>
                  <a:lnTo>
                    <a:pt x="952" y="3691"/>
                  </a:lnTo>
                  <a:lnTo>
                    <a:pt x="952" y="3736"/>
                  </a:lnTo>
                  <a:lnTo>
                    <a:pt x="907" y="3736"/>
                  </a:lnTo>
                  <a:lnTo>
                    <a:pt x="884" y="3759"/>
                  </a:lnTo>
                  <a:lnTo>
                    <a:pt x="884" y="3781"/>
                  </a:lnTo>
                  <a:lnTo>
                    <a:pt x="907" y="3804"/>
                  </a:lnTo>
                  <a:lnTo>
                    <a:pt x="929" y="3827"/>
                  </a:lnTo>
                  <a:lnTo>
                    <a:pt x="975" y="3827"/>
                  </a:lnTo>
                  <a:lnTo>
                    <a:pt x="1042" y="3849"/>
                  </a:lnTo>
                  <a:lnTo>
                    <a:pt x="1042" y="3872"/>
                  </a:lnTo>
                  <a:lnTo>
                    <a:pt x="1020" y="3895"/>
                  </a:lnTo>
                  <a:lnTo>
                    <a:pt x="952" y="3917"/>
                  </a:lnTo>
                  <a:lnTo>
                    <a:pt x="884" y="3917"/>
                  </a:lnTo>
                  <a:lnTo>
                    <a:pt x="907" y="3963"/>
                  </a:lnTo>
                  <a:lnTo>
                    <a:pt x="1020" y="4008"/>
                  </a:lnTo>
                  <a:lnTo>
                    <a:pt x="1088" y="4053"/>
                  </a:lnTo>
                  <a:lnTo>
                    <a:pt x="1110" y="4098"/>
                  </a:lnTo>
                  <a:lnTo>
                    <a:pt x="1201" y="4121"/>
                  </a:lnTo>
                  <a:lnTo>
                    <a:pt x="1337" y="4144"/>
                  </a:lnTo>
                  <a:lnTo>
                    <a:pt x="1427" y="4189"/>
                  </a:lnTo>
                  <a:lnTo>
                    <a:pt x="1473" y="4280"/>
                  </a:lnTo>
                  <a:lnTo>
                    <a:pt x="1563" y="4257"/>
                  </a:lnTo>
                  <a:lnTo>
                    <a:pt x="1676" y="4121"/>
                  </a:lnTo>
                  <a:lnTo>
                    <a:pt x="1790" y="4098"/>
                  </a:lnTo>
                  <a:lnTo>
                    <a:pt x="1903" y="4166"/>
                  </a:lnTo>
                  <a:lnTo>
                    <a:pt x="1971" y="4212"/>
                  </a:lnTo>
                  <a:lnTo>
                    <a:pt x="1993" y="4257"/>
                  </a:lnTo>
                  <a:lnTo>
                    <a:pt x="1903" y="4257"/>
                  </a:lnTo>
                  <a:lnTo>
                    <a:pt x="1835" y="4280"/>
                  </a:lnTo>
                  <a:lnTo>
                    <a:pt x="1812" y="4348"/>
                  </a:lnTo>
                  <a:lnTo>
                    <a:pt x="1790" y="4393"/>
                  </a:lnTo>
                  <a:lnTo>
                    <a:pt x="1835" y="4461"/>
                  </a:lnTo>
                  <a:lnTo>
                    <a:pt x="1858" y="4506"/>
                  </a:lnTo>
                  <a:lnTo>
                    <a:pt x="1926" y="4529"/>
                  </a:lnTo>
                  <a:lnTo>
                    <a:pt x="1948" y="4574"/>
                  </a:lnTo>
                  <a:lnTo>
                    <a:pt x="1948" y="4597"/>
                  </a:lnTo>
                  <a:lnTo>
                    <a:pt x="1971" y="4619"/>
                  </a:lnTo>
                  <a:lnTo>
                    <a:pt x="2016" y="4665"/>
                  </a:lnTo>
                  <a:lnTo>
                    <a:pt x="2152" y="4732"/>
                  </a:lnTo>
                  <a:lnTo>
                    <a:pt x="2220" y="4800"/>
                  </a:lnTo>
                  <a:lnTo>
                    <a:pt x="2220" y="4823"/>
                  </a:lnTo>
                  <a:lnTo>
                    <a:pt x="2197" y="4868"/>
                  </a:lnTo>
                  <a:lnTo>
                    <a:pt x="2129" y="4891"/>
                  </a:lnTo>
                  <a:lnTo>
                    <a:pt x="2084" y="4936"/>
                  </a:lnTo>
                  <a:lnTo>
                    <a:pt x="2084" y="4982"/>
                  </a:lnTo>
                  <a:lnTo>
                    <a:pt x="2084" y="5027"/>
                  </a:lnTo>
                  <a:lnTo>
                    <a:pt x="2129" y="5072"/>
                  </a:lnTo>
                  <a:lnTo>
                    <a:pt x="2378" y="5027"/>
                  </a:lnTo>
                  <a:lnTo>
                    <a:pt x="2627" y="5049"/>
                  </a:lnTo>
                  <a:lnTo>
                    <a:pt x="2944" y="5117"/>
                  </a:lnTo>
                  <a:lnTo>
                    <a:pt x="3171" y="5140"/>
                  </a:lnTo>
                  <a:lnTo>
                    <a:pt x="3329" y="5095"/>
                  </a:lnTo>
                  <a:lnTo>
                    <a:pt x="3624" y="5163"/>
                  </a:lnTo>
                  <a:lnTo>
                    <a:pt x="3918" y="5231"/>
                  </a:lnTo>
                  <a:lnTo>
                    <a:pt x="4190" y="5231"/>
                  </a:lnTo>
                  <a:lnTo>
                    <a:pt x="4326" y="5185"/>
                  </a:lnTo>
                  <a:lnTo>
                    <a:pt x="4439" y="5140"/>
                  </a:lnTo>
                  <a:lnTo>
                    <a:pt x="4529" y="5027"/>
                  </a:lnTo>
                  <a:lnTo>
                    <a:pt x="4756" y="4868"/>
                  </a:lnTo>
                  <a:lnTo>
                    <a:pt x="4960" y="4778"/>
                  </a:lnTo>
                  <a:lnTo>
                    <a:pt x="5254" y="4710"/>
                  </a:lnTo>
                  <a:lnTo>
                    <a:pt x="5435" y="4687"/>
                  </a:lnTo>
                  <a:lnTo>
                    <a:pt x="5480" y="4710"/>
                  </a:lnTo>
                  <a:lnTo>
                    <a:pt x="5707" y="4868"/>
                  </a:lnTo>
                  <a:lnTo>
                    <a:pt x="5820" y="4868"/>
                  </a:lnTo>
                  <a:lnTo>
                    <a:pt x="5911" y="4891"/>
                  </a:lnTo>
                  <a:lnTo>
                    <a:pt x="5933" y="4914"/>
                  </a:lnTo>
                  <a:lnTo>
                    <a:pt x="5956" y="4936"/>
                  </a:lnTo>
                  <a:lnTo>
                    <a:pt x="6069" y="4891"/>
                  </a:lnTo>
                  <a:lnTo>
                    <a:pt x="6137" y="4959"/>
                  </a:lnTo>
                  <a:lnTo>
                    <a:pt x="6205" y="5072"/>
                  </a:lnTo>
                  <a:lnTo>
                    <a:pt x="6341" y="5140"/>
                  </a:lnTo>
                  <a:lnTo>
                    <a:pt x="6477" y="5163"/>
                  </a:lnTo>
                  <a:lnTo>
                    <a:pt x="6635" y="5163"/>
                  </a:lnTo>
                  <a:lnTo>
                    <a:pt x="6635" y="5095"/>
                  </a:lnTo>
                  <a:lnTo>
                    <a:pt x="6703" y="4891"/>
                  </a:lnTo>
                  <a:lnTo>
                    <a:pt x="6681" y="4551"/>
                  </a:lnTo>
                  <a:lnTo>
                    <a:pt x="6726" y="4461"/>
                  </a:lnTo>
                  <a:lnTo>
                    <a:pt x="6839" y="4325"/>
                  </a:lnTo>
                  <a:lnTo>
                    <a:pt x="6884" y="4234"/>
                  </a:lnTo>
                  <a:lnTo>
                    <a:pt x="6816" y="4257"/>
                  </a:lnTo>
                  <a:lnTo>
                    <a:pt x="6816" y="4212"/>
                  </a:lnTo>
                  <a:lnTo>
                    <a:pt x="6839" y="4166"/>
                  </a:lnTo>
                  <a:lnTo>
                    <a:pt x="6839" y="4076"/>
                  </a:lnTo>
                  <a:lnTo>
                    <a:pt x="6862" y="4053"/>
                  </a:lnTo>
                  <a:lnTo>
                    <a:pt x="6907" y="3985"/>
                  </a:lnTo>
                  <a:lnTo>
                    <a:pt x="6884" y="3872"/>
                  </a:lnTo>
                  <a:lnTo>
                    <a:pt x="6907" y="3804"/>
                  </a:lnTo>
                  <a:lnTo>
                    <a:pt x="6952" y="3781"/>
                  </a:lnTo>
                  <a:lnTo>
                    <a:pt x="7043" y="3804"/>
                  </a:lnTo>
                  <a:lnTo>
                    <a:pt x="6998" y="3849"/>
                  </a:lnTo>
                  <a:lnTo>
                    <a:pt x="7020" y="3917"/>
                  </a:lnTo>
                  <a:lnTo>
                    <a:pt x="7020" y="3985"/>
                  </a:lnTo>
                  <a:lnTo>
                    <a:pt x="6998" y="4031"/>
                  </a:lnTo>
                  <a:lnTo>
                    <a:pt x="7405" y="3940"/>
                  </a:lnTo>
                  <a:lnTo>
                    <a:pt x="7450" y="3872"/>
                  </a:lnTo>
                  <a:lnTo>
                    <a:pt x="7473" y="3781"/>
                  </a:lnTo>
                  <a:lnTo>
                    <a:pt x="7496" y="3600"/>
                  </a:lnTo>
                  <a:lnTo>
                    <a:pt x="7518" y="3555"/>
                  </a:lnTo>
                  <a:lnTo>
                    <a:pt x="7518" y="3487"/>
                  </a:lnTo>
                  <a:lnTo>
                    <a:pt x="7473" y="3419"/>
                  </a:lnTo>
                  <a:lnTo>
                    <a:pt x="7405" y="3351"/>
                  </a:lnTo>
                  <a:lnTo>
                    <a:pt x="7292" y="3306"/>
                  </a:lnTo>
                  <a:lnTo>
                    <a:pt x="7133" y="3306"/>
                  </a:lnTo>
                  <a:lnTo>
                    <a:pt x="6998" y="3419"/>
                  </a:lnTo>
                  <a:lnTo>
                    <a:pt x="6884" y="3442"/>
                  </a:lnTo>
                  <a:lnTo>
                    <a:pt x="6816" y="3419"/>
                  </a:lnTo>
                  <a:lnTo>
                    <a:pt x="6794" y="3419"/>
                  </a:lnTo>
                  <a:lnTo>
                    <a:pt x="6771" y="3442"/>
                  </a:lnTo>
                  <a:lnTo>
                    <a:pt x="6771" y="3464"/>
                  </a:lnTo>
                  <a:lnTo>
                    <a:pt x="6794" y="3487"/>
                  </a:lnTo>
                  <a:lnTo>
                    <a:pt x="6794" y="3510"/>
                  </a:lnTo>
                  <a:lnTo>
                    <a:pt x="6771" y="3510"/>
                  </a:lnTo>
                  <a:lnTo>
                    <a:pt x="6522" y="3442"/>
                  </a:lnTo>
                  <a:lnTo>
                    <a:pt x="6431" y="3374"/>
                  </a:lnTo>
                  <a:lnTo>
                    <a:pt x="6341" y="3261"/>
                  </a:lnTo>
                  <a:lnTo>
                    <a:pt x="6296" y="3193"/>
                  </a:lnTo>
                  <a:lnTo>
                    <a:pt x="6250" y="3125"/>
                  </a:lnTo>
                  <a:lnTo>
                    <a:pt x="6228" y="3102"/>
                  </a:lnTo>
                  <a:lnTo>
                    <a:pt x="6250" y="3080"/>
                  </a:lnTo>
                  <a:lnTo>
                    <a:pt x="6273" y="3057"/>
                  </a:lnTo>
                  <a:lnTo>
                    <a:pt x="6296" y="3034"/>
                  </a:lnTo>
                  <a:lnTo>
                    <a:pt x="6296" y="2966"/>
                  </a:lnTo>
                  <a:lnTo>
                    <a:pt x="6273" y="2876"/>
                  </a:lnTo>
                  <a:lnTo>
                    <a:pt x="6273" y="2830"/>
                  </a:lnTo>
                  <a:lnTo>
                    <a:pt x="6250" y="2763"/>
                  </a:lnTo>
                  <a:lnTo>
                    <a:pt x="6250" y="2672"/>
                  </a:lnTo>
                  <a:lnTo>
                    <a:pt x="6273" y="2491"/>
                  </a:lnTo>
                  <a:lnTo>
                    <a:pt x="6318" y="2242"/>
                  </a:lnTo>
                  <a:lnTo>
                    <a:pt x="6364" y="2129"/>
                  </a:lnTo>
                  <a:lnTo>
                    <a:pt x="6341" y="2061"/>
                  </a:lnTo>
                  <a:lnTo>
                    <a:pt x="6364" y="1902"/>
                  </a:lnTo>
                  <a:lnTo>
                    <a:pt x="6341" y="1834"/>
                  </a:lnTo>
                  <a:lnTo>
                    <a:pt x="6296" y="1721"/>
                  </a:lnTo>
                  <a:lnTo>
                    <a:pt x="6228" y="1517"/>
                  </a:lnTo>
                  <a:lnTo>
                    <a:pt x="6160" y="1449"/>
                  </a:lnTo>
                  <a:lnTo>
                    <a:pt x="6047" y="1359"/>
                  </a:lnTo>
                  <a:lnTo>
                    <a:pt x="6024" y="1291"/>
                  </a:lnTo>
                  <a:lnTo>
                    <a:pt x="5979" y="1223"/>
                  </a:lnTo>
                  <a:lnTo>
                    <a:pt x="5933" y="1155"/>
                  </a:lnTo>
                  <a:lnTo>
                    <a:pt x="5865" y="1087"/>
                  </a:lnTo>
                  <a:lnTo>
                    <a:pt x="5775" y="929"/>
                  </a:lnTo>
                  <a:lnTo>
                    <a:pt x="5752" y="861"/>
                  </a:lnTo>
                  <a:lnTo>
                    <a:pt x="5730" y="838"/>
                  </a:lnTo>
                  <a:lnTo>
                    <a:pt x="5639" y="747"/>
                  </a:lnTo>
                  <a:lnTo>
                    <a:pt x="5594" y="657"/>
                  </a:lnTo>
                  <a:lnTo>
                    <a:pt x="5571" y="566"/>
                  </a:lnTo>
                  <a:lnTo>
                    <a:pt x="5548" y="498"/>
                  </a:lnTo>
                  <a:lnTo>
                    <a:pt x="5503" y="362"/>
                  </a:lnTo>
                  <a:lnTo>
                    <a:pt x="5435" y="272"/>
                  </a:lnTo>
                  <a:lnTo>
                    <a:pt x="5390" y="181"/>
                  </a:lnTo>
                  <a:lnTo>
                    <a:pt x="5367" y="136"/>
                  </a:lnTo>
                  <a:lnTo>
                    <a:pt x="5299" y="68"/>
                  </a:lnTo>
                  <a:lnTo>
                    <a:pt x="5209" y="23"/>
                  </a:lnTo>
                  <a:lnTo>
                    <a:pt x="514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3972450" y="2746525"/>
              <a:ext cx="82100" cy="108700"/>
            </a:xfrm>
            <a:custGeom>
              <a:rect b="b" l="l" r="r" t="t"/>
              <a:pathLst>
                <a:path extrusionOk="0" h="4348" w="3284">
                  <a:moveTo>
                    <a:pt x="612" y="1"/>
                  </a:moveTo>
                  <a:lnTo>
                    <a:pt x="544" y="23"/>
                  </a:lnTo>
                  <a:lnTo>
                    <a:pt x="499" y="91"/>
                  </a:lnTo>
                  <a:lnTo>
                    <a:pt x="476" y="114"/>
                  </a:lnTo>
                  <a:lnTo>
                    <a:pt x="453" y="136"/>
                  </a:lnTo>
                  <a:lnTo>
                    <a:pt x="385" y="159"/>
                  </a:lnTo>
                  <a:lnTo>
                    <a:pt x="340" y="182"/>
                  </a:lnTo>
                  <a:lnTo>
                    <a:pt x="295" y="204"/>
                  </a:lnTo>
                  <a:lnTo>
                    <a:pt x="250" y="204"/>
                  </a:lnTo>
                  <a:lnTo>
                    <a:pt x="204" y="182"/>
                  </a:lnTo>
                  <a:lnTo>
                    <a:pt x="182" y="182"/>
                  </a:lnTo>
                  <a:lnTo>
                    <a:pt x="159" y="204"/>
                  </a:lnTo>
                  <a:lnTo>
                    <a:pt x="136" y="250"/>
                  </a:lnTo>
                  <a:lnTo>
                    <a:pt x="68" y="272"/>
                  </a:lnTo>
                  <a:lnTo>
                    <a:pt x="46" y="272"/>
                  </a:lnTo>
                  <a:lnTo>
                    <a:pt x="46" y="295"/>
                  </a:lnTo>
                  <a:lnTo>
                    <a:pt x="46" y="340"/>
                  </a:lnTo>
                  <a:lnTo>
                    <a:pt x="0" y="385"/>
                  </a:lnTo>
                  <a:lnTo>
                    <a:pt x="46" y="453"/>
                  </a:lnTo>
                  <a:lnTo>
                    <a:pt x="91" y="589"/>
                  </a:lnTo>
                  <a:lnTo>
                    <a:pt x="68" y="657"/>
                  </a:lnTo>
                  <a:lnTo>
                    <a:pt x="91" y="702"/>
                  </a:lnTo>
                  <a:lnTo>
                    <a:pt x="182" y="725"/>
                  </a:lnTo>
                  <a:lnTo>
                    <a:pt x="182" y="748"/>
                  </a:lnTo>
                  <a:lnTo>
                    <a:pt x="159" y="770"/>
                  </a:lnTo>
                  <a:lnTo>
                    <a:pt x="136" y="793"/>
                  </a:lnTo>
                  <a:lnTo>
                    <a:pt x="136" y="884"/>
                  </a:lnTo>
                  <a:lnTo>
                    <a:pt x="204" y="952"/>
                  </a:lnTo>
                  <a:lnTo>
                    <a:pt x="340" y="1019"/>
                  </a:lnTo>
                  <a:lnTo>
                    <a:pt x="385" y="1019"/>
                  </a:lnTo>
                  <a:lnTo>
                    <a:pt x="408" y="1042"/>
                  </a:lnTo>
                  <a:lnTo>
                    <a:pt x="431" y="1065"/>
                  </a:lnTo>
                  <a:lnTo>
                    <a:pt x="453" y="1087"/>
                  </a:lnTo>
                  <a:lnTo>
                    <a:pt x="453" y="1110"/>
                  </a:lnTo>
                  <a:lnTo>
                    <a:pt x="431" y="1133"/>
                  </a:lnTo>
                  <a:lnTo>
                    <a:pt x="295" y="1133"/>
                  </a:lnTo>
                  <a:lnTo>
                    <a:pt x="250" y="1110"/>
                  </a:lnTo>
                  <a:lnTo>
                    <a:pt x="227" y="1133"/>
                  </a:lnTo>
                  <a:lnTo>
                    <a:pt x="227" y="1155"/>
                  </a:lnTo>
                  <a:lnTo>
                    <a:pt x="182" y="1178"/>
                  </a:lnTo>
                  <a:lnTo>
                    <a:pt x="204" y="1359"/>
                  </a:lnTo>
                  <a:lnTo>
                    <a:pt x="204" y="1404"/>
                  </a:lnTo>
                  <a:lnTo>
                    <a:pt x="182" y="1427"/>
                  </a:lnTo>
                  <a:lnTo>
                    <a:pt x="159" y="1427"/>
                  </a:lnTo>
                  <a:lnTo>
                    <a:pt x="136" y="1404"/>
                  </a:lnTo>
                  <a:lnTo>
                    <a:pt x="136" y="1427"/>
                  </a:lnTo>
                  <a:lnTo>
                    <a:pt x="136" y="1472"/>
                  </a:lnTo>
                  <a:lnTo>
                    <a:pt x="159" y="1472"/>
                  </a:lnTo>
                  <a:lnTo>
                    <a:pt x="227" y="1427"/>
                  </a:lnTo>
                  <a:lnTo>
                    <a:pt x="317" y="1427"/>
                  </a:lnTo>
                  <a:lnTo>
                    <a:pt x="385" y="1450"/>
                  </a:lnTo>
                  <a:lnTo>
                    <a:pt x="408" y="1450"/>
                  </a:lnTo>
                  <a:lnTo>
                    <a:pt x="408" y="1472"/>
                  </a:lnTo>
                  <a:lnTo>
                    <a:pt x="385" y="1563"/>
                  </a:lnTo>
                  <a:lnTo>
                    <a:pt x="363" y="1653"/>
                  </a:lnTo>
                  <a:lnTo>
                    <a:pt x="317" y="1767"/>
                  </a:lnTo>
                  <a:lnTo>
                    <a:pt x="250" y="1857"/>
                  </a:lnTo>
                  <a:lnTo>
                    <a:pt x="227" y="1903"/>
                  </a:lnTo>
                  <a:lnTo>
                    <a:pt x="227" y="1970"/>
                  </a:lnTo>
                  <a:lnTo>
                    <a:pt x="227" y="2038"/>
                  </a:lnTo>
                  <a:lnTo>
                    <a:pt x="227" y="2061"/>
                  </a:lnTo>
                  <a:lnTo>
                    <a:pt x="250" y="2106"/>
                  </a:lnTo>
                  <a:lnTo>
                    <a:pt x="317" y="2129"/>
                  </a:lnTo>
                  <a:lnTo>
                    <a:pt x="408" y="2197"/>
                  </a:lnTo>
                  <a:lnTo>
                    <a:pt x="476" y="2265"/>
                  </a:lnTo>
                  <a:lnTo>
                    <a:pt x="567" y="2355"/>
                  </a:lnTo>
                  <a:lnTo>
                    <a:pt x="589" y="2378"/>
                  </a:lnTo>
                  <a:lnTo>
                    <a:pt x="589" y="2423"/>
                  </a:lnTo>
                  <a:lnTo>
                    <a:pt x="567" y="2446"/>
                  </a:lnTo>
                  <a:lnTo>
                    <a:pt x="476" y="2469"/>
                  </a:lnTo>
                  <a:lnTo>
                    <a:pt x="408" y="2446"/>
                  </a:lnTo>
                  <a:lnTo>
                    <a:pt x="340" y="2446"/>
                  </a:lnTo>
                  <a:lnTo>
                    <a:pt x="317" y="2469"/>
                  </a:lnTo>
                  <a:lnTo>
                    <a:pt x="340" y="2491"/>
                  </a:lnTo>
                  <a:lnTo>
                    <a:pt x="408" y="2604"/>
                  </a:lnTo>
                  <a:lnTo>
                    <a:pt x="521" y="2763"/>
                  </a:lnTo>
                  <a:lnTo>
                    <a:pt x="521" y="2831"/>
                  </a:lnTo>
                  <a:lnTo>
                    <a:pt x="521" y="2876"/>
                  </a:lnTo>
                  <a:lnTo>
                    <a:pt x="499" y="2921"/>
                  </a:lnTo>
                  <a:lnTo>
                    <a:pt x="453" y="2899"/>
                  </a:lnTo>
                  <a:lnTo>
                    <a:pt x="408" y="2876"/>
                  </a:lnTo>
                  <a:lnTo>
                    <a:pt x="363" y="2876"/>
                  </a:lnTo>
                  <a:lnTo>
                    <a:pt x="340" y="2899"/>
                  </a:lnTo>
                  <a:lnTo>
                    <a:pt x="295" y="2944"/>
                  </a:lnTo>
                  <a:lnTo>
                    <a:pt x="272" y="2967"/>
                  </a:lnTo>
                  <a:lnTo>
                    <a:pt x="295" y="2989"/>
                  </a:lnTo>
                  <a:lnTo>
                    <a:pt x="295" y="3035"/>
                  </a:lnTo>
                  <a:lnTo>
                    <a:pt x="363" y="3080"/>
                  </a:lnTo>
                  <a:lnTo>
                    <a:pt x="453" y="3148"/>
                  </a:lnTo>
                  <a:lnTo>
                    <a:pt x="567" y="3306"/>
                  </a:lnTo>
                  <a:lnTo>
                    <a:pt x="612" y="3329"/>
                  </a:lnTo>
                  <a:lnTo>
                    <a:pt x="657" y="3352"/>
                  </a:lnTo>
                  <a:lnTo>
                    <a:pt x="748" y="3397"/>
                  </a:lnTo>
                  <a:lnTo>
                    <a:pt x="816" y="3420"/>
                  </a:lnTo>
                  <a:lnTo>
                    <a:pt x="884" y="3442"/>
                  </a:lnTo>
                  <a:lnTo>
                    <a:pt x="1065" y="3555"/>
                  </a:lnTo>
                  <a:lnTo>
                    <a:pt x="1133" y="3601"/>
                  </a:lnTo>
                  <a:lnTo>
                    <a:pt x="1201" y="3646"/>
                  </a:lnTo>
                  <a:lnTo>
                    <a:pt x="1201" y="3691"/>
                  </a:lnTo>
                  <a:lnTo>
                    <a:pt x="1201" y="3714"/>
                  </a:lnTo>
                  <a:lnTo>
                    <a:pt x="1291" y="3669"/>
                  </a:lnTo>
                  <a:lnTo>
                    <a:pt x="1314" y="3646"/>
                  </a:lnTo>
                  <a:lnTo>
                    <a:pt x="1291" y="3601"/>
                  </a:lnTo>
                  <a:lnTo>
                    <a:pt x="1291" y="3578"/>
                  </a:lnTo>
                  <a:lnTo>
                    <a:pt x="1427" y="3488"/>
                  </a:lnTo>
                  <a:lnTo>
                    <a:pt x="1450" y="3442"/>
                  </a:lnTo>
                  <a:lnTo>
                    <a:pt x="1450" y="3420"/>
                  </a:lnTo>
                  <a:lnTo>
                    <a:pt x="1427" y="3374"/>
                  </a:lnTo>
                  <a:lnTo>
                    <a:pt x="1404" y="3329"/>
                  </a:lnTo>
                  <a:lnTo>
                    <a:pt x="1427" y="3306"/>
                  </a:lnTo>
                  <a:lnTo>
                    <a:pt x="1472" y="3284"/>
                  </a:lnTo>
                  <a:lnTo>
                    <a:pt x="1540" y="3238"/>
                  </a:lnTo>
                  <a:lnTo>
                    <a:pt x="1563" y="3238"/>
                  </a:lnTo>
                  <a:lnTo>
                    <a:pt x="1585" y="3261"/>
                  </a:lnTo>
                  <a:lnTo>
                    <a:pt x="1585" y="3284"/>
                  </a:lnTo>
                  <a:lnTo>
                    <a:pt x="1585" y="3329"/>
                  </a:lnTo>
                  <a:lnTo>
                    <a:pt x="1631" y="3352"/>
                  </a:lnTo>
                  <a:lnTo>
                    <a:pt x="1699" y="3397"/>
                  </a:lnTo>
                  <a:lnTo>
                    <a:pt x="1767" y="3420"/>
                  </a:lnTo>
                  <a:lnTo>
                    <a:pt x="1812" y="3488"/>
                  </a:lnTo>
                  <a:lnTo>
                    <a:pt x="1902" y="3578"/>
                  </a:lnTo>
                  <a:lnTo>
                    <a:pt x="1902" y="3623"/>
                  </a:lnTo>
                  <a:lnTo>
                    <a:pt x="1970" y="3669"/>
                  </a:lnTo>
                  <a:lnTo>
                    <a:pt x="2038" y="3714"/>
                  </a:lnTo>
                  <a:lnTo>
                    <a:pt x="2038" y="3805"/>
                  </a:lnTo>
                  <a:lnTo>
                    <a:pt x="2242" y="3872"/>
                  </a:lnTo>
                  <a:lnTo>
                    <a:pt x="2310" y="3872"/>
                  </a:lnTo>
                  <a:lnTo>
                    <a:pt x="2310" y="3895"/>
                  </a:lnTo>
                  <a:lnTo>
                    <a:pt x="2310" y="3963"/>
                  </a:lnTo>
                  <a:lnTo>
                    <a:pt x="2219" y="4144"/>
                  </a:lnTo>
                  <a:lnTo>
                    <a:pt x="2197" y="4189"/>
                  </a:lnTo>
                  <a:lnTo>
                    <a:pt x="2129" y="4235"/>
                  </a:lnTo>
                  <a:lnTo>
                    <a:pt x="2129" y="4257"/>
                  </a:lnTo>
                  <a:lnTo>
                    <a:pt x="2151" y="4303"/>
                  </a:lnTo>
                  <a:lnTo>
                    <a:pt x="2174" y="4325"/>
                  </a:lnTo>
                  <a:lnTo>
                    <a:pt x="2219" y="4348"/>
                  </a:lnTo>
                  <a:lnTo>
                    <a:pt x="2310" y="4303"/>
                  </a:lnTo>
                  <a:lnTo>
                    <a:pt x="2355" y="4280"/>
                  </a:lnTo>
                  <a:lnTo>
                    <a:pt x="2401" y="4280"/>
                  </a:lnTo>
                  <a:lnTo>
                    <a:pt x="2446" y="4257"/>
                  </a:lnTo>
                  <a:lnTo>
                    <a:pt x="2491" y="4257"/>
                  </a:lnTo>
                  <a:lnTo>
                    <a:pt x="2559" y="4280"/>
                  </a:lnTo>
                  <a:lnTo>
                    <a:pt x="2627" y="4257"/>
                  </a:lnTo>
                  <a:lnTo>
                    <a:pt x="2695" y="4212"/>
                  </a:lnTo>
                  <a:lnTo>
                    <a:pt x="2740" y="4235"/>
                  </a:lnTo>
                  <a:lnTo>
                    <a:pt x="2763" y="4257"/>
                  </a:lnTo>
                  <a:lnTo>
                    <a:pt x="2853" y="4257"/>
                  </a:lnTo>
                  <a:lnTo>
                    <a:pt x="2876" y="4212"/>
                  </a:lnTo>
                  <a:lnTo>
                    <a:pt x="2921" y="4122"/>
                  </a:lnTo>
                  <a:lnTo>
                    <a:pt x="2944" y="4076"/>
                  </a:lnTo>
                  <a:lnTo>
                    <a:pt x="2921" y="4054"/>
                  </a:lnTo>
                  <a:lnTo>
                    <a:pt x="2899" y="4008"/>
                  </a:lnTo>
                  <a:lnTo>
                    <a:pt x="2853" y="3918"/>
                  </a:lnTo>
                  <a:lnTo>
                    <a:pt x="2876" y="3850"/>
                  </a:lnTo>
                  <a:lnTo>
                    <a:pt x="2876" y="3805"/>
                  </a:lnTo>
                  <a:lnTo>
                    <a:pt x="2853" y="3759"/>
                  </a:lnTo>
                  <a:lnTo>
                    <a:pt x="2876" y="3691"/>
                  </a:lnTo>
                  <a:lnTo>
                    <a:pt x="2921" y="3669"/>
                  </a:lnTo>
                  <a:lnTo>
                    <a:pt x="2967" y="3669"/>
                  </a:lnTo>
                  <a:lnTo>
                    <a:pt x="3080" y="3646"/>
                  </a:lnTo>
                  <a:lnTo>
                    <a:pt x="3148" y="3533"/>
                  </a:lnTo>
                  <a:lnTo>
                    <a:pt x="3193" y="3510"/>
                  </a:lnTo>
                  <a:lnTo>
                    <a:pt x="3238" y="3442"/>
                  </a:lnTo>
                  <a:lnTo>
                    <a:pt x="3261" y="3420"/>
                  </a:lnTo>
                  <a:lnTo>
                    <a:pt x="3284" y="3374"/>
                  </a:lnTo>
                  <a:lnTo>
                    <a:pt x="3284" y="3329"/>
                  </a:lnTo>
                  <a:lnTo>
                    <a:pt x="3193" y="3261"/>
                  </a:lnTo>
                  <a:lnTo>
                    <a:pt x="3170" y="3193"/>
                  </a:lnTo>
                  <a:lnTo>
                    <a:pt x="3125" y="3148"/>
                  </a:lnTo>
                  <a:lnTo>
                    <a:pt x="3057" y="3103"/>
                  </a:lnTo>
                  <a:lnTo>
                    <a:pt x="2944" y="3035"/>
                  </a:lnTo>
                  <a:lnTo>
                    <a:pt x="2899" y="2967"/>
                  </a:lnTo>
                  <a:lnTo>
                    <a:pt x="2899" y="2876"/>
                  </a:lnTo>
                  <a:lnTo>
                    <a:pt x="2853" y="2808"/>
                  </a:lnTo>
                  <a:lnTo>
                    <a:pt x="2831" y="2763"/>
                  </a:lnTo>
                  <a:lnTo>
                    <a:pt x="2831" y="2718"/>
                  </a:lnTo>
                  <a:lnTo>
                    <a:pt x="2808" y="2672"/>
                  </a:lnTo>
                  <a:lnTo>
                    <a:pt x="2808" y="2582"/>
                  </a:lnTo>
                  <a:lnTo>
                    <a:pt x="2831" y="2469"/>
                  </a:lnTo>
                  <a:lnTo>
                    <a:pt x="2853" y="2423"/>
                  </a:lnTo>
                  <a:lnTo>
                    <a:pt x="2876" y="2423"/>
                  </a:lnTo>
                  <a:lnTo>
                    <a:pt x="2989" y="2355"/>
                  </a:lnTo>
                  <a:lnTo>
                    <a:pt x="2989" y="2265"/>
                  </a:lnTo>
                  <a:lnTo>
                    <a:pt x="3012" y="2220"/>
                  </a:lnTo>
                  <a:lnTo>
                    <a:pt x="3035" y="2197"/>
                  </a:lnTo>
                  <a:lnTo>
                    <a:pt x="3080" y="2174"/>
                  </a:lnTo>
                  <a:lnTo>
                    <a:pt x="3057" y="2152"/>
                  </a:lnTo>
                  <a:lnTo>
                    <a:pt x="3057" y="2129"/>
                  </a:lnTo>
                  <a:lnTo>
                    <a:pt x="3035" y="2084"/>
                  </a:lnTo>
                  <a:lnTo>
                    <a:pt x="2967" y="2061"/>
                  </a:lnTo>
                  <a:lnTo>
                    <a:pt x="2944" y="2016"/>
                  </a:lnTo>
                  <a:lnTo>
                    <a:pt x="2899" y="1948"/>
                  </a:lnTo>
                  <a:lnTo>
                    <a:pt x="2921" y="1903"/>
                  </a:lnTo>
                  <a:lnTo>
                    <a:pt x="2944" y="1835"/>
                  </a:lnTo>
                  <a:lnTo>
                    <a:pt x="3012" y="1812"/>
                  </a:lnTo>
                  <a:lnTo>
                    <a:pt x="3102" y="1812"/>
                  </a:lnTo>
                  <a:lnTo>
                    <a:pt x="3080" y="1767"/>
                  </a:lnTo>
                  <a:lnTo>
                    <a:pt x="3012" y="1721"/>
                  </a:lnTo>
                  <a:lnTo>
                    <a:pt x="2899" y="1653"/>
                  </a:lnTo>
                  <a:lnTo>
                    <a:pt x="2785" y="1676"/>
                  </a:lnTo>
                  <a:lnTo>
                    <a:pt x="2672" y="1812"/>
                  </a:lnTo>
                  <a:lnTo>
                    <a:pt x="2582" y="1835"/>
                  </a:lnTo>
                  <a:lnTo>
                    <a:pt x="2536" y="1744"/>
                  </a:lnTo>
                  <a:lnTo>
                    <a:pt x="2446" y="1699"/>
                  </a:lnTo>
                  <a:lnTo>
                    <a:pt x="2310" y="1676"/>
                  </a:lnTo>
                  <a:lnTo>
                    <a:pt x="2219" y="1653"/>
                  </a:lnTo>
                  <a:lnTo>
                    <a:pt x="2197" y="1608"/>
                  </a:lnTo>
                  <a:lnTo>
                    <a:pt x="2129" y="1563"/>
                  </a:lnTo>
                  <a:lnTo>
                    <a:pt x="2016" y="1518"/>
                  </a:lnTo>
                  <a:lnTo>
                    <a:pt x="1993" y="1472"/>
                  </a:lnTo>
                  <a:lnTo>
                    <a:pt x="2061" y="1472"/>
                  </a:lnTo>
                  <a:lnTo>
                    <a:pt x="2129" y="1450"/>
                  </a:lnTo>
                  <a:lnTo>
                    <a:pt x="2151" y="1427"/>
                  </a:lnTo>
                  <a:lnTo>
                    <a:pt x="2151" y="1404"/>
                  </a:lnTo>
                  <a:lnTo>
                    <a:pt x="2084" y="1382"/>
                  </a:lnTo>
                  <a:lnTo>
                    <a:pt x="2038" y="1382"/>
                  </a:lnTo>
                  <a:lnTo>
                    <a:pt x="2016" y="1359"/>
                  </a:lnTo>
                  <a:lnTo>
                    <a:pt x="1993" y="1336"/>
                  </a:lnTo>
                  <a:lnTo>
                    <a:pt x="1993" y="1314"/>
                  </a:lnTo>
                  <a:lnTo>
                    <a:pt x="2016" y="1291"/>
                  </a:lnTo>
                  <a:lnTo>
                    <a:pt x="2061" y="1291"/>
                  </a:lnTo>
                  <a:lnTo>
                    <a:pt x="2061" y="1246"/>
                  </a:lnTo>
                  <a:lnTo>
                    <a:pt x="2084" y="1201"/>
                  </a:lnTo>
                  <a:lnTo>
                    <a:pt x="2106" y="1178"/>
                  </a:lnTo>
                  <a:lnTo>
                    <a:pt x="2106" y="1155"/>
                  </a:lnTo>
                  <a:lnTo>
                    <a:pt x="2084" y="1133"/>
                  </a:lnTo>
                  <a:lnTo>
                    <a:pt x="2061" y="1110"/>
                  </a:lnTo>
                  <a:lnTo>
                    <a:pt x="2016" y="1087"/>
                  </a:lnTo>
                  <a:lnTo>
                    <a:pt x="1902" y="1065"/>
                  </a:lnTo>
                  <a:lnTo>
                    <a:pt x="1834" y="997"/>
                  </a:lnTo>
                  <a:lnTo>
                    <a:pt x="1789" y="997"/>
                  </a:lnTo>
                  <a:lnTo>
                    <a:pt x="1744" y="974"/>
                  </a:lnTo>
                  <a:lnTo>
                    <a:pt x="1676" y="906"/>
                  </a:lnTo>
                  <a:lnTo>
                    <a:pt x="1608" y="838"/>
                  </a:lnTo>
                  <a:lnTo>
                    <a:pt x="1563" y="793"/>
                  </a:lnTo>
                  <a:lnTo>
                    <a:pt x="1540" y="770"/>
                  </a:lnTo>
                  <a:lnTo>
                    <a:pt x="1540" y="748"/>
                  </a:lnTo>
                  <a:lnTo>
                    <a:pt x="1540" y="725"/>
                  </a:lnTo>
                  <a:lnTo>
                    <a:pt x="1540" y="657"/>
                  </a:lnTo>
                  <a:lnTo>
                    <a:pt x="1540" y="589"/>
                  </a:lnTo>
                  <a:lnTo>
                    <a:pt x="1540" y="521"/>
                  </a:lnTo>
                  <a:lnTo>
                    <a:pt x="1540" y="476"/>
                  </a:lnTo>
                  <a:lnTo>
                    <a:pt x="1517" y="476"/>
                  </a:lnTo>
                  <a:lnTo>
                    <a:pt x="1495" y="499"/>
                  </a:lnTo>
                  <a:lnTo>
                    <a:pt x="1450" y="453"/>
                  </a:lnTo>
                  <a:lnTo>
                    <a:pt x="1382" y="340"/>
                  </a:lnTo>
                  <a:lnTo>
                    <a:pt x="1336" y="318"/>
                  </a:lnTo>
                  <a:lnTo>
                    <a:pt x="1268" y="272"/>
                  </a:lnTo>
                  <a:lnTo>
                    <a:pt x="1201" y="227"/>
                  </a:lnTo>
                  <a:lnTo>
                    <a:pt x="1155" y="136"/>
                  </a:lnTo>
                  <a:lnTo>
                    <a:pt x="1110" y="68"/>
                  </a:lnTo>
                  <a:lnTo>
                    <a:pt x="1087" y="46"/>
                  </a:lnTo>
                  <a:lnTo>
                    <a:pt x="1042" y="23"/>
                  </a:lnTo>
                  <a:lnTo>
                    <a:pt x="884" y="1"/>
                  </a:lnTo>
                  <a:lnTo>
                    <a:pt x="793" y="23"/>
                  </a:lnTo>
                  <a:lnTo>
                    <a:pt x="702" y="23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3987725" y="778325"/>
              <a:ext cx="3389075" cy="2104650"/>
            </a:xfrm>
            <a:custGeom>
              <a:rect b="b" l="l" r="r" t="t"/>
              <a:pathLst>
                <a:path extrusionOk="0" h="84186" w="135563">
                  <a:moveTo>
                    <a:pt x="31497" y="0"/>
                  </a:moveTo>
                  <a:lnTo>
                    <a:pt x="30614" y="159"/>
                  </a:lnTo>
                  <a:lnTo>
                    <a:pt x="30478" y="317"/>
                  </a:lnTo>
                  <a:lnTo>
                    <a:pt x="30455" y="589"/>
                  </a:lnTo>
                  <a:lnTo>
                    <a:pt x="30432" y="747"/>
                  </a:lnTo>
                  <a:lnTo>
                    <a:pt x="30432" y="793"/>
                  </a:lnTo>
                  <a:lnTo>
                    <a:pt x="30478" y="883"/>
                  </a:lnTo>
                  <a:lnTo>
                    <a:pt x="30727" y="770"/>
                  </a:lnTo>
                  <a:lnTo>
                    <a:pt x="31565" y="544"/>
                  </a:lnTo>
                  <a:lnTo>
                    <a:pt x="31587" y="408"/>
                  </a:lnTo>
                  <a:lnTo>
                    <a:pt x="31610" y="159"/>
                  </a:lnTo>
                  <a:lnTo>
                    <a:pt x="31497" y="0"/>
                  </a:lnTo>
                  <a:close/>
                  <a:moveTo>
                    <a:pt x="34304" y="747"/>
                  </a:moveTo>
                  <a:lnTo>
                    <a:pt x="33897" y="815"/>
                  </a:lnTo>
                  <a:lnTo>
                    <a:pt x="33761" y="974"/>
                  </a:lnTo>
                  <a:lnTo>
                    <a:pt x="34078" y="1087"/>
                  </a:lnTo>
                  <a:lnTo>
                    <a:pt x="34101" y="1155"/>
                  </a:lnTo>
                  <a:lnTo>
                    <a:pt x="34123" y="1223"/>
                  </a:lnTo>
                  <a:lnTo>
                    <a:pt x="34372" y="1359"/>
                  </a:lnTo>
                  <a:lnTo>
                    <a:pt x="34893" y="1427"/>
                  </a:lnTo>
                  <a:lnTo>
                    <a:pt x="34984" y="1359"/>
                  </a:lnTo>
                  <a:lnTo>
                    <a:pt x="35097" y="1132"/>
                  </a:lnTo>
                  <a:lnTo>
                    <a:pt x="35074" y="1064"/>
                  </a:lnTo>
                  <a:lnTo>
                    <a:pt x="35029" y="929"/>
                  </a:lnTo>
                  <a:lnTo>
                    <a:pt x="34304" y="747"/>
                  </a:lnTo>
                  <a:close/>
                  <a:moveTo>
                    <a:pt x="31361" y="2491"/>
                  </a:moveTo>
                  <a:lnTo>
                    <a:pt x="31202" y="2514"/>
                  </a:lnTo>
                  <a:lnTo>
                    <a:pt x="30999" y="2695"/>
                  </a:lnTo>
                  <a:lnTo>
                    <a:pt x="30976" y="2808"/>
                  </a:lnTo>
                  <a:lnTo>
                    <a:pt x="31066" y="2944"/>
                  </a:lnTo>
                  <a:lnTo>
                    <a:pt x="31361" y="3057"/>
                  </a:lnTo>
                  <a:lnTo>
                    <a:pt x="31542" y="2989"/>
                  </a:lnTo>
                  <a:lnTo>
                    <a:pt x="31587" y="2876"/>
                  </a:lnTo>
                  <a:lnTo>
                    <a:pt x="31519" y="2649"/>
                  </a:lnTo>
                  <a:lnTo>
                    <a:pt x="31361" y="2491"/>
                  </a:lnTo>
                  <a:close/>
                  <a:moveTo>
                    <a:pt x="30274" y="1608"/>
                  </a:moveTo>
                  <a:lnTo>
                    <a:pt x="30070" y="1721"/>
                  </a:lnTo>
                  <a:lnTo>
                    <a:pt x="30002" y="1766"/>
                  </a:lnTo>
                  <a:lnTo>
                    <a:pt x="29776" y="1721"/>
                  </a:lnTo>
                  <a:lnTo>
                    <a:pt x="29685" y="1880"/>
                  </a:lnTo>
                  <a:lnTo>
                    <a:pt x="29481" y="2355"/>
                  </a:lnTo>
                  <a:lnTo>
                    <a:pt x="29232" y="2559"/>
                  </a:lnTo>
                  <a:lnTo>
                    <a:pt x="29029" y="2989"/>
                  </a:lnTo>
                  <a:lnTo>
                    <a:pt x="28734" y="2853"/>
                  </a:lnTo>
                  <a:lnTo>
                    <a:pt x="28485" y="2944"/>
                  </a:lnTo>
                  <a:lnTo>
                    <a:pt x="28576" y="3374"/>
                  </a:lnTo>
                  <a:lnTo>
                    <a:pt x="28689" y="3600"/>
                  </a:lnTo>
                  <a:lnTo>
                    <a:pt x="29051" y="3397"/>
                  </a:lnTo>
                  <a:lnTo>
                    <a:pt x="29187" y="3646"/>
                  </a:lnTo>
                  <a:lnTo>
                    <a:pt x="29323" y="3668"/>
                  </a:lnTo>
                  <a:lnTo>
                    <a:pt x="29436" y="3532"/>
                  </a:lnTo>
                  <a:lnTo>
                    <a:pt x="29572" y="3329"/>
                  </a:lnTo>
                  <a:lnTo>
                    <a:pt x="29821" y="3646"/>
                  </a:lnTo>
                  <a:lnTo>
                    <a:pt x="30070" y="3872"/>
                  </a:lnTo>
                  <a:lnTo>
                    <a:pt x="30319" y="3691"/>
                  </a:lnTo>
                  <a:lnTo>
                    <a:pt x="30432" y="3532"/>
                  </a:lnTo>
                  <a:lnTo>
                    <a:pt x="30500" y="3238"/>
                  </a:lnTo>
                  <a:lnTo>
                    <a:pt x="30432" y="2989"/>
                  </a:lnTo>
                  <a:lnTo>
                    <a:pt x="30387" y="2649"/>
                  </a:lnTo>
                  <a:lnTo>
                    <a:pt x="30795" y="2559"/>
                  </a:lnTo>
                  <a:lnTo>
                    <a:pt x="30953" y="2378"/>
                  </a:lnTo>
                  <a:lnTo>
                    <a:pt x="30840" y="2129"/>
                  </a:lnTo>
                  <a:lnTo>
                    <a:pt x="30500" y="2038"/>
                  </a:lnTo>
                  <a:lnTo>
                    <a:pt x="30387" y="1902"/>
                  </a:lnTo>
                  <a:lnTo>
                    <a:pt x="30342" y="1698"/>
                  </a:lnTo>
                  <a:lnTo>
                    <a:pt x="30274" y="1608"/>
                  </a:lnTo>
                  <a:close/>
                  <a:moveTo>
                    <a:pt x="55973" y="3465"/>
                  </a:moveTo>
                  <a:lnTo>
                    <a:pt x="55838" y="3691"/>
                  </a:lnTo>
                  <a:lnTo>
                    <a:pt x="55860" y="3804"/>
                  </a:lnTo>
                  <a:lnTo>
                    <a:pt x="55905" y="3985"/>
                  </a:lnTo>
                  <a:lnTo>
                    <a:pt x="56879" y="4234"/>
                  </a:lnTo>
                  <a:lnTo>
                    <a:pt x="57151" y="3827"/>
                  </a:lnTo>
                  <a:lnTo>
                    <a:pt x="57083" y="3623"/>
                  </a:lnTo>
                  <a:lnTo>
                    <a:pt x="56789" y="3532"/>
                  </a:lnTo>
                  <a:lnTo>
                    <a:pt x="55973" y="3465"/>
                  </a:lnTo>
                  <a:close/>
                  <a:moveTo>
                    <a:pt x="24613" y="3691"/>
                  </a:moveTo>
                  <a:lnTo>
                    <a:pt x="24568" y="3736"/>
                  </a:lnTo>
                  <a:lnTo>
                    <a:pt x="24545" y="3827"/>
                  </a:lnTo>
                  <a:lnTo>
                    <a:pt x="24523" y="3917"/>
                  </a:lnTo>
                  <a:lnTo>
                    <a:pt x="24432" y="3940"/>
                  </a:lnTo>
                  <a:lnTo>
                    <a:pt x="24432" y="4031"/>
                  </a:lnTo>
                  <a:lnTo>
                    <a:pt x="24477" y="4121"/>
                  </a:lnTo>
                  <a:lnTo>
                    <a:pt x="24545" y="4325"/>
                  </a:lnTo>
                  <a:lnTo>
                    <a:pt x="24636" y="4348"/>
                  </a:lnTo>
                  <a:lnTo>
                    <a:pt x="24749" y="4325"/>
                  </a:lnTo>
                  <a:lnTo>
                    <a:pt x="24772" y="4189"/>
                  </a:lnTo>
                  <a:lnTo>
                    <a:pt x="24885" y="4008"/>
                  </a:lnTo>
                  <a:lnTo>
                    <a:pt x="24840" y="3782"/>
                  </a:lnTo>
                  <a:lnTo>
                    <a:pt x="24704" y="3691"/>
                  </a:lnTo>
                  <a:close/>
                  <a:moveTo>
                    <a:pt x="33240" y="4031"/>
                  </a:moveTo>
                  <a:lnTo>
                    <a:pt x="32561" y="4099"/>
                  </a:lnTo>
                  <a:lnTo>
                    <a:pt x="32199" y="4483"/>
                  </a:lnTo>
                  <a:lnTo>
                    <a:pt x="32153" y="4551"/>
                  </a:lnTo>
                  <a:lnTo>
                    <a:pt x="32131" y="4642"/>
                  </a:lnTo>
                  <a:lnTo>
                    <a:pt x="32334" y="4778"/>
                  </a:lnTo>
                  <a:lnTo>
                    <a:pt x="32742" y="4914"/>
                  </a:lnTo>
                  <a:lnTo>
                    <a:pt x="32991" y="4800"/>
                  </a:lnTo>
                  <a:lnTo>
                    <a:pt x="33263" y="4506"/>
                  </a:lnTo>
                  <a:lnTo>
                    <a:pt x="33331" y="4302"/>
                  </a:lnTo>
                  <a:lnTo>
                    <a:pt x="33240" y="4031"/>
                  </a:lnTo>
                  <a:close/>
                  <a:moveTo>
                    <a:pt x="47822" y="4687"/>
                  </a:moveTo>
                  <a:lnTo>
                    <a:pt x="47347" y="4755"/>
                  </a:lnTo>
                  <a:lnTo>
                    <a:pt x="47256" y="4936"/>
                  </a:lnTo>
                  <a:lnTo>
                    <a:pt x="47165" y="5321"/>
                  </a:lnTo>
                  <a:lnTo>
                    <a:pt x="47188" y="5389"/>
                  </a:lnTo>
                  <a:lnTo>
                    <a:pt x="47256" y="5502"/>
                  </a:lnTo>
                  <a:lnTo>
                    <a:pt x="48003" y="5321"/>
                  </a:lnTo>
                  <a:lnTo>
                    <a:pt x="48252" y="5231"/>
                  </a:lnTo>
                  <a:lnTo>
                    <a:pt x="48275" y="5140"/>
                  </a:lnTo>
                  <a:lnTo>
                    <a:pt x="48320" y="4914"/>
                  </a:lnTo>
                  <a:lnTo>
                    <a:pt x="48184" y="4800"/>
                  </a:lnTo>
                  <a:lnTo>
                    <a:pt x="47822" y="4687"/>
                  </a:lnTo>
                  <a:close/>
                  <a:moveTo>
                    <a:pt x="30546" y="3963"/>
                  </a:moveTo>
                  <a:lnTo>
                    <a:pt x="30229" y="4393"/>
                  </a:lnTo>
                  <a:lnTo>
                    <a:pt x="30025" y="4325"/>
                  </a:lnTo>
                  <a:lnTo>
                    <a:pt x="29866" y="4461"/>
                  </a:lnTo>
                  <a:lnTo>
                    <a:pt x="30025" y="4982"/>
                  </a:lnTo>
                  <a:lnTo>
                    <a:pt x="30297" y="5117"/>
                  </a:lnTo>
                  <a:lnTo>
                    <a:pt x="30455" y="5593"/>
                  </a:lnTo>
                  <a:lnTo>
                    <a:pt x="30727" y="5729"/>
                  </a:lnTo>
                  <a:lnTo>
                    <a:pt x="30999" y="5729"/>
                  </a:lnTo>
                  <a:lnTo>
                    <a:pt x="31180" y="5661"/>
                  </a:lnTo>
                  <a:lnTo>
                    <a:pt x="31248" y="5412"/>
                  </a:lnTo>
                  <a:lnTo>
                    <a:pt x="31225" y="5072"/>
                  </a:lnTo>
                  <a:lnTo>
                    <a:pt x="31157" y="4891"/>
                  </a:lnTo>
                  <a:lnTo>
                    <a:pt x="31112" y="4597"/>
                  </a:lnTo>
                  <a:lnTo>
                    <a:pt x="30999" y="4348"/>
                  </a:lnTo>
                  <a:lnTo>
                    <a:pt x="30908" y="4234"/>
                  </a:lnTo>
                  <a:lnTo>
                    <a:pt x="30659" y="4076"/>
                  </a:lnTo>
                  <a:lnTo>
                    <a:pt x="30568" y="3963"/>
                  </a:lnTo>
                  <a:close/>
                  <a:moveTo>
                    <a:pt x="35731" y="3532"/>
                  </a:moveTo>
                  <a:lnTo>
                    <a:pt x="35504" y="3668"/>
                  </a:lnTo>
                  <a:lnTo>
                    <a:pt x="35459" y="3827"/>
                  </a:lnTo>
                  <a:lnTo>
                    <a:pt x="35437" y="4008"/>
                  </a:lnTo>
                  <a:lnTo>
                    <a:pt x="35391" y="4370"/>
                  </a:lnTo>
                  <a:lnTo>
                    <a:pt x="35346" y="4574"/>
                  </a:lnTo>
                  <a:lnTo>
                    <a:pt x="35142" y="4642"/>
                  </a:lnTo>
                  <a:lnTo>
                    <a:pt x="34961" y="4665"/>
                  </a:lnTo>
                  <a:lnTo>
                    <a:pt x="34553" y="4733"/>
                  </a:lnTo>
                  <a:lnTo>
                    <a:pt x="34327" y="5095"/>
                  </a:lnTo>
                  <a:lnTo>
                    <a:pt x="34146" y="5299"/>
                  </a:lnTo>
                  <a:lnTo>
                    <a:pt x="34078" y="5457"/>
                  </a:lnTo>
                  <a:lnTo>
                    <a:pt x="34282" y="5751"/>
                  </a:lnTo>
                  <a:lnTo>
                    <a:pt x="34463" y="6001"/>
                  </a:lnTo>
                  <a:lnTo>
                    <a:pt x="34621" y="6068"/>
                  </a:lnTo>
                  <a:lnTo>
                    <a:pt x="34757" y="6046"/>
                  </a:lnTo>
                  <a:lnTo>
                    <a:pt x="35708" y="5774"/>
                  </a:lnTo>
                  <a:lnTo>
                    <a:pt x="36048" y="5457"/>
                  </a:lnTo>
                  <a:lnTo>
                    <a:pt x="36410" y="4914"/>
                  </a:lnTo>
                  <a:lnTo>
                    <a:pt x="36365" y="4710"/>
                  </a:lnTo>
                  <a:lnTo>
                    <a:pt x="36342" y="4506"/>
                  </a:lnTo>
                  <a:lnTo>
                    <a:pt x="36365" y="4257"/>
                  </a:lnTo>
                  <a:lnTo>
                    <a:pt x="36297" y="4076"/>
                  </a:lnTo>
                  <a:lnTo>
                    <a:pt x="36184" y="3827"/>
                  </a:lnTo>
                  <a:lnTo>
                    <a:pt x="36071" y="3691"/>
                  </a:lnTo>
                  <a:lnTo>
                    <a:pt x="35912" y="3555"/>
                  </a:lnTo>
                  <a:lnTo>
                    <a:pt x="35731" y="3532"/>
                  </a:lnTo>
                  <a:close/>
                  <a:moveTo>
                    <a:pt x="27897" y="3963"/>
                  </a:moveTo>
                  <a:lnTo>
                    <a:pt x="27829" y="3985"/>
                  </a:lnTo>
                  <a:lnTo>
                    <a:pt x="27647" y="4619"/>
                  </a:lnTo>
                  <a:lnTo>
                    <a:pt x="27602" y="5050"/>
                  </a:lnTo>
                  <a:lnTo>
                    <a:pt x="27512" y="5050"/>
                  </a:lnTo>
                  <a:lnTo>
                    <a:pt x="27353" y="5208"/>
                  </a:lnTo>
                  <a:lnTo>
                    <a:pt x="27376" y="5502"/>
                  </a:lnTo>
                  <a:lnTo>
                    <a:pt x="27625" y="5616"/>
                  </a:lnTo>
                  <a:lnTo>
                    <a:pt x="27738" y="5638"/>
                  </a:lnTo>
                  <a:lnTo>
                    <a:pt x="27806" y="5729"/>
                  </a:lnTo>
                  <a:lnTo>
                    <a:pt x="27851" y="5865"/>
                  </a:lnTo>
                  <a:lnTo>
                    <a:pt x="28214" y="5797"/>
                  </a:lnTo>
                  <a:lnTo>
                    <a:pt x="28553" y="6046"/>
                  </a:lnTo>
                  <a:lnTo>
                    <a:pt x="28689" y="6363"/>
                  </a:lnTo>
                  <a:lnTo>
                    <a:pt x="28825" y="6408"/>
                  </a:lnTo>
                  <a:lnTo>
                    <a:pt x="29165" y="6385"/>
                  </a:lnTo>
                  <a:lnTo>
                    <a:pt x="29549" y="6227"/>
                  </a:lnTo>
                  <a:lnTo>
                    <a:pt x="30161" y="5774"/>
                  </a:lnTo>
                  <a:lnTo>
                    <a:pt x="30251" y="5593"/>
                  </a:lnTo>
                  <a:lnTo>
                    <a:pt x="30161" y="5457"/>
                  </a:lnTo>
                  <a:lnTo>
                    <a:pt x="29640" y="5004"/>
                  </a:lnTo>
                  <a:lnTo>
                    <a:pt x="29278" y="4574"/>
                  </a:lnTo>
                  <a:lnTo>
                    <a:pt x="29051" y="4416"/>
                  </a:lnTo>
                  <a:lnTo>
                    <a:pt x="28485" y="4461"/>
                  </a:lnTo>
                  <a:lnTo>
                    <a:pt x="27897" y="3963"/>
                  </a:lnTo>
                  <a:close/>
                  <a:moveTo>
                    <a:pt x="22032" y="5299"/>
                  </a:moveTo>
                  <a:lnTo>
                    <a:pt x="21783" y="5480"/>
                  </a:lnTo>
                  <a:lnTo>
                    <a:pt x="21602" y="5774"/>
                  </a:lnTo>
                  <a:lnTo>
                    <a:pt x="21217" y="5887"/>
                  </a:lnTo>
                  <a:lnTo>
                    <a:pt x="20266" y="6295"/>
                  </a:lnTo>
                  <a:lnTo>
                    <a:pt x="20107" y="6499"/>
                  </a:lnTo>
                  <a:lnTo>
                    <a:pt x="20289" y="6544"/>
                  </a:lnTo>
                  <a:lnTo>
                    <a:pt x="20470" y="6748"/>
                  </a:lnTo>
                  <a:lnTo>
                    <a:pt x="20674" y="6861"/>
                  </a:lnTo>
                  <a:lnTo>
                    <a:pt x="20945" y="6702"/>
                  </a:lnTo>
                  <a:lnTo>
                    <a:pt x="20991" y="6838"/>
                  </a:lnTo>
                  <a:lnTo>
                    <a:pt x="21013" y="7110"/>
                  </a:lnTo>
                  <a:lnTo>
                    <a:pt x="21081" y="7291"/>
                  </a:lnTo>
                  <a:lnTo>
                    <a:pt x="21262" y="7246"/>
                  </a:lnTo>
                  <a:lnTo>
                    <a:pt x="21375" y="7155"/>
                  </a:lnTo>
                  <a:lnTo>
                    <a:pt x="21466" y="6838"/>
                  </a:lnTo>
                  <a:lnTo>
                    <a:pt x="21511" y="6725"/>
                  </a:lnTo>
                  <a:lnTo>
                    <a:pt x="21760" y="6725"/>
                  </a:lnTo>
                  <a:lnTo>
                    <a:pt x="21874" y="6499"/>
                  </a:lnTo>
                  <a:lnTo>
                    <a:pt x="21919" y="6476"/>
                  </a:lnTo>
                  <a:lnTo>
                    <a:pt x="22009" y="6521"/>
                  </a:lnTo>
                  <a:lnTo>
                    <a:pt x="22100" y="6182"/>
                  </a:lnTo>
                  <a:lnTo>
                    <a:pt x="22168" y="6114"/>
                  </a:lnTo>
                  <a:lnTo>
                    <a:pt x="22236" y="5842"/>
                  </a:lnTo>
                  <a:lnTo>
                    <a:pt x="22326" y="5729"/>
                  </a:lnTo>
                  <a:lnTo>
                    <a:pt x="22372" y="5774"/>
                  </a:lnTo>
                  <a:lnTo>
                    <a:pt x="22598" y="6204"/>
                  </a:lnTo>
                  <a:lnTo>
                    <a:pt x="23051" y="6408"/>
                  </a:lnTo>
                  <a:lnTo>
                    <a:pt x="23096" y="6385"/>
                  </a:lnTo>
                  <a:lnTo>
                    <a:pt x="23096" y="5978"/>
                  </a:lnTo>
                  <a:lnTo>
                    <a:pt x="22983" y="5661"/>
                  </a:lnTo>
                  <a:lnTo>
                    <a:pt x="22915" y="5525"/>
                  </a:lnTo>
                  <a:lnTo>
                    <a:pt x="22825" y="5457"/>
                  </a:lnTo>
                  <a:lnTo>
                    <a:pt x="22757" y="5434"/>
                  </a:lnTo>
                  <a:lnTo>
                    <a:pt x="22485" y="5502"/>
                  </a:lnTo>
                  <a:lnTo>
                    <a:pt x="22123" y="5299"/>
                  </a:lnTo>
                  <a:close/>
                  <a:moveTo>
                    <a:pt x="27217" y="6521"/>
                  </a:moveTo>
                  <a:lnTo>
                    <a:pt x="27217" y="6725"/>
                  </a:lnTo>
                  <a:lnTo>
                    <a:pt x="27240" y="6816"/>
                  </a:lnTo>
                  <a:lnTo>
                    <a:pt x="27240" y="6952"/>
                  </a:lnTo>
                  <a:lnTo>
                    <a:pt x="27195" y="7019"/>
                  </a:lnTo>
                  <a:lnTo>
                    <a:pt x="27172" y="7133"/>
                  </a:lnTo>
                  <a:lnTo>
                    <a:pt x="27534" y="7404"/>
                  </a:lnTo>
                  <a:lnTo>
                    <a:pt x="27647" y="7155"/>
                  </a:lnTo>
                  <a:lnTo>
                    <a:pt x="27670" y="7042"/>
                  </a:lnTo>
                  <a:lnTo>
                    <a:pt x="27647" y="6838"/>
                  </a:lnTo>
                  <a:lnTo>
                    <a:pt x="27489" y="6725"/>
                  </a:lnTo>
                  <a:lnTo>
                    <a:pt x="27466" y="6680"/>
                  </a:lnTo>
                  <a:lnTo>
                    <a:pt x="27217" y="6521"/>
                  </a:lnTo>
                  <a:close/>
                  <a:moveTo>
                    <a:pt x="33353" y="5095"/>
                  </a:moveTo>
                  <a:lnTo>
                    <a:pt x="33127" y="5253"/>
                  </a:lnTo>
                  <a:lnTo>
                    <a:pt x="32742" y="5434"/>
                  </a:lnTo>
                  <a:lnTo>
                    <a:pt x="32470" y="5548"/>
                  </a:lnTo>
                  <a:lnTo>
                    <a:pt x="32312" y="5548"/>
                  </a:lnTo>
                  <a:lnTo>
                    <a:pt x="32267" y="5367"/>
                  </a:lnTo>
                  <a:lnTo>
                    <a:pt x="32153" y="5321"/>
                  </a:lnTo>
                  <a:lnTo>
                    <a:pt x="31859" y="5389"/>
                  </a:lnTo>
                  <a:lnTo>
                    <a:pt x="31768" y="5480"/>
                  </a:lnTo>
                  <a:lnTo>
                    <a:pt x="31723" y="5638"/>
                  </a:lnTo>
                  <a:lnTo>
                    <a:pt x="31678" y="5729"/>
                  </a:lnTo>
                  <a:lnTo>
                    <a:pt x="31610" y="6001"/>
                  </a:lnTo>
                  <a:lnTo>
                    <a:pt x="31542" y="6453"/>
                  </a:lnTo>
                  <a:lnTo>
                    <a:pt x="31519" y="6680"/>
                  </a:lnTo>
                  <a:lnTo>
                    <a:pt x="31542" y="6929"/>
                  </a:lnTo>
                  <a:lnTo>
                    <a:pt x="31565" y="6997"/>
                  </a:lnTo>
                  <a:lnTo>
                    <a:pt x="31814" y="7359"/>
                  </a:lnTo>
                  <a:lnTo>
                    <a:pt x="32017" y="7291"/>
                  </a:lnTo>
                  <a:lnTo>
                    <a:pt x="32312" y="7065"/>
                  </a:lnTo>
                  <a:lnTo>
                    <a:pt x="32651" y="7336"/>
                  </a:lnTo>
                  <a:lnTo>
                    <a:pt x="32923" y="7427"/>
                  </a:lnTo>
                  <a:lnTo>
                    <a:pt x="33104" y="6997"/>
                  </a:lnTo>
                  <a:lnTo>
                    <a:pt x="33353" y="6861"/>
                  </a:lnTo>
                  <a:lnTo>
                    <a:pt x="33421" y="6612"/>
                  </a:lnTo>
                  <a:lnTo>
                    <a:pt x="33489" y="6544"/>
                  </a:lnTo>
                  <a:lnTo>
                    <a:pt x="33738" y="6453"/>
                  </a:lnTo>
                  <a:lnTo>
                    <a:pt x="33761" y="6136"/>
                  </a:lnTo>
                  <a:lnTo>
                    <a:pt x="33829" y="5910"/>
                  </a:lnTo>
                  <a:lnTo>
                    <a:pt x="33852" y="5593"/>
                  </a:lnTo>
                  <a:lnTo>
                    <a:pt x="33806" y="5389"/>
                  </a:lnTo>
                  <a:lnTo>
                    <a:pt x="33761" y="5231"/>
                  </a:lnTo>
                  <a:lnTo>
                    <a:pt x="33557" y="5140"/>
                  </a:lnTo>
                  <a:lnTo>
                    <a:pt x="33353" y="5095"/>
                  </a:lnTo>
                  <a:close/>
                  <a:moveTo>
                    <a:pt x="28304" y="7857"/>
                  </a:moveTo>
                  <a:lnTo>
                    <a:pt x="28191" y="7993"/>
                  </a:lnTo>
                  <a:lnTo>
                    <a:pt x="28100" y="8174"/>
                  </a:lnTo>
                  <a:lnTo>
                    <a:pt x="28146" y="8310"/>
                  </a:lnTo>
                  <a:lnTo>
                    <a:pt x="28259" y="8333"/>
                  </a:lnTo>
                  <a:lnTo>
                    <a:pt x="28485" y="8106"/>
                  </a:lnTo>
                  <a:lnTo>
                    <a:pt x="28463" y="7970"/>
                  </a:lnTo>
                  <a:lnTo>
                    <a:pt x="28395" y="7903"/>
                  </a:lnTo>
                  <a:lnTo>
                    <a:pt x="28304" y="7857"/>
                  </a:lnTo>
                  <a:close/>
                  <a:moveTo>
                    <a:pt x="26674" y="7450"/>
                  </a:moveTo>
                  <a:lnTo>
                    <a:pt x="26402" y="7495"/>
                  </a:lnTo>
                  <a:lnTo>
                    <a:pt x="26312" y="7767"/>
                  </a:lnTo>
                  <a:lnTo>
                    <a:pt x="26266" y="7903"/>
                  </a:lnTo>
                  <a:lnTo>
                    <a:pt x="26198" y="7993"/>
                  </a:lnTo>
                  <a:lnTo>
                    <a:pt x="25949" y="8084"/>
                  </a:lnTo>
                  <a:lnTo>
                    <a:pt x="25904" y="8152"/>
                  </a:lnTo>
                  <a:lnTo>
                    <a:pt x="25995" y="8378"/>
                  </a:lnTo>
                  <a:lnTo>
                    <a:pt x="26176" y="8446"/>
                  </a:lnTo>
                  <a:lnTo>
                    <a:pt x="26221" y="8491"/>
                  </a:lnTo>
                  <a:lnTo>
                    <a:pt x="26244" y="8536"/>
                  </a:lnTo>
                  <a:lnTo>
                    <a:pt x="26402" y="8582"/>
                  </a:lnTo>
                  <a:lnTo>
                    <a:pt x="26946" y="8514"/>
                  </a:lnTo>
                  <a:lnTo>
                    <a:pt x="27036" y="8355"/>
                  </a:lnTo>
                  <a:lnTo>
                    <a:pt x="27149" y="8310"/>
                  </a:lnTo>
                  <a:lnTo>
                    <a:pt x="27195" y="8129"/>
                  </a:lnTo>
                  <a:lnTo>
                    <a:pt x="26923" y="7880"/>
                  </a:lnTo>
                  <a:lnTo>
                    <a:pt x="26810" y="7676"/>
                  </a:lnTo>
                  <a:lnTo>
                    <a:pt x="26787" y="7495"/>
                  </a:lnTo>
                  <a:lnTo>
                    <a:pt x="26674" y="7450"/>
                  </a:lnTo>
                  <a:close/>
                  <a:moveTo>
                    <a:pt x="29753" y="7065"/>
                  </a:moveTo>
                  <a:lnTo>
                    <a:pt x="29708" y="7178"/>
                  </a:lnTo>
                  <a:lnTo>
                    <a:pt x="29776" y="7291"/>
                  </a:lnTo>
                  <a:lnTo>
                    <a:pt x="29844" y="7518"/>
                  </a:lnTo>
                  <a:lnTo>
                    <a:pt x="29866" y="7653"/>
                  </a:lnTo>
                  <a:lnTo>
                    <a:pt x="29866" y="7857"/>
                  </a:lnTo>
                  <a:lnTo>
                    <a:pt x="29934" y="8469"/>
                  </a:lnTo>
                  <a:lnTo>
                    <a:pt x="29957" y="8650"/>
                  </a:lnTo>
                  <a:lnTo>
                    <a:pt x="30025" y="8740"/>
                  </a:lnTo>
                  <a:lnTo>
                    <a:pt x="30342" y="8899"/>
                  </a:lnTo>
                  <a:lnTo>
                    <a:pt x="30455" y="8808"/>
                  </a:lnTo>
                  <a:lnTo>
                    <a:pt x="30636" y="8469"/>
                  </a:lnTo>
                  <a:lnTo>
                    <a:pt x="30704" y="8446"/>
                  </a:lnTo>
                  <a:lnTo>
                    <a:pt x="30727" y="8219"/>
                  </a:lnTo>
                  <a:lnTo>
                    <a:pt x="30727" y="7993"/>
                  </a:lnTo>
                  <a:lnTo>
                    <a:pt x="30817" y="7903"/>
                  </a:lnTo>
                  <a:lnTo>
                    <a:pt x="31497" y="7767"/>
                  </a:lnTo>
                  <a:lnTo>
                    <a:pt x="31383" y="7563"/>
                  </a:lnTo>
                  <a:lnTo>
                    <a:pt x="31270" y="7427"/>
                  </a:lnTo>
                  <a:lnTo>
                    <a:pt x="30885" y="7201"/>
                  </a:lnTo>
                  <a:lnTo>
                    <a:pt x="30115" y="7155"/>
                  </a:lnTo>
                  <a:lnTo>
                    <a:pt x="29753" y="7065"/>
                  </a:lnTo>
                  <a:close/>
                  <a:moveTo>
                    <a:pt x="24364" y="4914"/>
                  </a:moveTo>
                  <a:lnTo>
                    <a:pt x="24251" y="4936"/>
                  </a:lnTo>
                  <a:lnTo>
                    <a:pt x="23753" y="5231"/>
                  </a:lnTo>
                  <a:lnTo>
                    <a:pt x="23549" y="5457"/>
                  </a:lnTo>
                  <a:lnTo>
                    <a:pt x="23459" y="6001"/>
                  </a:lnTo>
                  <a:lnTo>
                    <a:pt x="23504" y="6272"/>
                  </a:lnTo>
                  <a:lnTo>
                    <a:pt x="23504" y="6748"/>
                  </a:lnTo>
                  <a:lnTo>
                    <a:pt x="23413" y="6952"/>
                  </a:lnTo>
                  <a:lnTo>
                    <a:pt x="23051" y="6997"/>
                  </a:lnTo>
                  <a:lnTo>
                    <a:pt x="22915" y="6748"/>
                  </a:lnTo>
                  <a:lnTo>
                    <a:pt x="22870" y="6702"/>
                  </a:lnTo>
                  <a:lnTo>
                    <a:pt x="22802" y="6725"/>
                  </a:lnTo>
                  <a:lnTo>
                    <a:pt x="22711" y="6816"/>
                  </a:lnTo>
                  <a:lnTo>
                    <a:pt x="22462" y="6884"/>
                  </a:lnTo>
                  <a:lnTo>
                    <a:pt x="22281" y="7019"/>
                  </a:lnTo>
                  <a:lnTo>
                    <a:pt x="22077" y="7291"/>
                  </a:lnTo>
                  <a:lnTo>
                    <a:pt x="21489" y="7970"/>
                  </a:lnTo>
                  <a:lnTo>
                    <a:pt x="21557" y="8174"/>
                  </a:lnTo>
                  <a:lnTo>
                    <a:pt x="21647" y="8265"/>
                  </a:lnTo>
                  <a:lnTo>
                    <a:pt x="21760" y="8536"/>
                  </a:lnTo>
                  <a:lnTo>
                    <a:pt x="21964" y="8536"/>
                  </a:lnTo>
                  <a:lnTo>
                    <a:pt x="22032" y="8491"/>
                  </a:lnTo>
                  <a:lnTo>
                    <a:pt x="22123" y="8310"/>
                  </a:lnTo>
                  <a:lnTo>
                    <a:pt x="22281" y="8242"/>
                  </a:lnTo>
                  <a:lnTo>
                    <a:pt x="22462" y="8265"/>
                  </a:lnTo>
                  <a:lnTo>
                    <a:pt x="22530" y="8401"/>
                  </a:lnTo>
                  <a:lnTo>
                    <a:pt x="22326" y="8672"/>
                  </a:lnTo>
                  <a:lnTo>
                    <a:pt x="22258" y="8853"/>
                  </a:lnTo>
                  <a:lnTo>
                    <a:pt x="22349" y="8989"/>
                  </a:lnTo>
                  <a:lnTo>
                    <a:pt x="22508" y="8967"/>
                  </a:lnTo>
                  <a:lnTo>
                    <a:pt x="22575" y="8921"/>
                  </a:lnTo>
                  <a:lnTo>
                    <a:pt x="22621" y="8808"/>
                  </a:lnTo>
                  <a:lnTo>
                    <a:pt x="22689" y="8763"/>
                  </a:lnTo>
                  <a:lnTo>
                    <a:pt x="22870" y="8944"/>
                  </a:lnTo>
                  <a:lnTo>
                    <a:pt x="22915" y="8876"/>
                  </a:lnTo>
                  <a:lnTo>
                    <a:pt x="22983" y="8650"/>
                  </a:lnTo>
                  <a:lnTo>
                    <a:pt x="23006" y="8536"/>
                  </a:lnTo>
                  <a:lnTo>
                    <a:pt x="23028" y="8469"/>
                  </a:lnTo>
                  <a:lnTo>
                    <a:pt x="23187" y="8627"/>
                  </a:lnTo>
                  <a:lnTo>
                    <a:pt x="23255" y="8650"/>
                  </a:lnTo>
                  <a:lnTo>
                    <a:pt x="23323" y="8627"/>
                  </a:lnTo>
                  <a:lnTo>
                    <a:pt x="23368" y="8423"/>
                  </a:lnTo>
                  <a:lnTo>
                    <a:pt x="23345" y="8242"/>
                  </a:lnTo>
                  <a:lnTo>
                    <a:pt x="23323" y="8152"/>
                  </a:lnTo>
                  <a:lnTo>
                    <a:pt x="23277" y="8084"/>
                  </a:lnTo>
                  <a:lnTo>
                    <a:pt x="23096" y="8016"/>
                  </a:lnTo>
                  <a:lnTo>
                    <a:pt x="23096" y="7970"/>
                  </a:lnTo>
                  <a:lnTo>
                    <a:pt x="23209" y="7721"/>
                  </a:lnTo>
                  <a:lnTo>
                    <a:pt x="23277" y="7653"/>
                  </a:lnTo>
                  <a:lnTo>
                    <a:pt x="23821" y="7608"/>
                  </a:lnTo>
                  <a:lnTo>
                    <a:pt x="23979" y="7382"/>
                  </a:lnTo>
                  <a:lnTo>
                    <a:pt x="23934" y="7155"/>
                  </a:lnTo>
                  <a:lnTo>
                    <a:pt x="24025" y="7042"/>
                  </a:lnTo>
                  <a:lnTo>
                    <a:pt x="24364" y="6906"/>
                  </a:lnTo>
                  <a:lnTo>
                    <a:pt x="24908" y="6838"/>
                  </a:lnTo>
                  <a:lnTo>
                    <a:pt x="25044" y="6521"/>
                  </a:lnTo>
                  <a:lnTo>
                    <a:pt x="25496" y="6114"/>
                  </a:lnTo>
                  <a:lnTo>
                    <a:pt x="25406" y="5865"/>
                  </a:lnTo>
                  <a:lnTo>
                    <a:pt x="25293" y="5842"/>
                  </a:lnTo>
                  <a:lnTo>
                    <a:pt x="24862" y="5117"/>
                  </a:lnTo>
                  <a:lnTo>
                    <a:pt x="24772" y="4982"/>
                  </a:lnTo>
                  <a:lnTo>
                    <a:pt x="24477" y="5004"/>
                  </a:lnTo>
                  <a:lnTo>
                    <a:pt x="24364" y="4914"/>
                  </a:lnTo>
                  <a:close/>
                  <a:moveTo>
                    <a:pt x="29481" y="7676"/>
                  </a:moveTo>
                  <a:lnTo>
                    <a:pt x="29436" y="7835"/>
                  </a:lnTo>
                  <a:lnTo>
                    <a:pt x="28938" y="7789"/>
                  </a:lnTo>
                  <a:lnTo>
                    <a:pt x="28893" y="7880"/>
                  </a:lnTo>
                  <a:lnTo>
                    <a:pt x="28915" y="8423"/>
                  </a:lnTo>
                  <a:lnTo>
                    <a:pt x="28870" y="8627"/>
                  </a:lnTo>
                  <a:lnTo>
                    <a:pt x="28689" y="8899"/>
                  </a:lnTo>
                  <a:lnTo>
                    <a:pt x="28757" y="8967"/>
                  </a:lnTo>
                  <a:lnTo>
                    <a:pt x="29074" y="9012"/>
                  </a:lnTo>
                  <a:lnTo>
                    <a:pt x="29685" y="9035"/>
                  </a:lnTo>
                  <a:lnTo>
                    <a:pt x="29776" y="8944"/>
                  </a:lnTo>
                  <a:lnTo>
                    <a:pt x="29753" y="8740"/>
                  </a:lnTo>
                  <a:lnTo>
                    <a:pt x="29798" y="8469"/>
                  </a:lnTo>
                  <a:lnTo>
                    <a:pt x="29798" y="7903"/>
                  </a:lnTo>
                  <a:lnTo>
                    <a:pt x="29776" y="7744"/>
                  </a:lnTo>
                  <a:lnTo>
                    <a:pt x="29663" y="7676"/>
                  </a:lnTo>
                  <a:close/>
                  <a:moveTo>
                    <a:pt x="24047" y="8310"/>
                  </a:moveTo>
                  <a:lnTo>
                    <a:pt x="23798" y="8650"/>
                  </a:lnTo>
                  <a:lnTo>
                    <a:pt x="23821" y="8740"/>
                  </a:lnTo>
                  <a:lnTo>
                    <a:pt x="24115" y="9103"/>
                  </a:lnTo>
                  <a:lnTo>
                    <a:pt x="24183" y="9035"/>
                  </a:lnTo>
                  <a:lnTo>
                    <a:pt x="24206" y="8876"/>
                  </a:lnTo>
                  <a:lnTo>
                    <a:pt x="24387" y="8582"/>
                  </a:lnTo>
                  <a:lnTo>
                    <a:pt x="24387" y="8514"/>
                  </a:lnTo>
                  <a:lnTo>
                    <a:pt x="24342" y="8355"/>
                  </a:lnTo>
                  <a:lnTo>
                    <a:pt x="24047" y="8310"/>
                  </a:lnTo>
                  <a:close/>
                  <a:moveTo>
                    <a:pt x="60525" y="3102"/>
                  </a:moveTo>
                  <a:lnTo>
                    <a:pt x="60004" y="3170"/>
                  </a:lnTo>
                  <a:lnTo>
                    <a:pt x="59936" y="3600"/>
                  </a:lnTo>
                  <a:lnTo>
                    <a:pt x="59755" y="3849"/>
                  </a:lnTo>
                  <a:lnTo>
                    <a:pt x="59574" y="3963"/>
                  </a:lnTo>
                  <a:lnTo>
                    <a:pt x="59392" y="4008"/>
                  </a:lnTo>
                  <a:lnTo>
                    <a:pt x="59211" y="4099"/>
                  </a:lnTo>
                  <a:lnTo>
                    <a:pt x="59007" y="4257"/>
                  </a:lnTo>
                  <a:lnTo>
                    <a:pt x="58804" y="4370"/>
                  </a:lnTo>
                  <a:lnTo>
                    <a:pt x="58690" y="4348"/>
                  </a:lnTo>
                  <a:lnTo>
                    <a:pt x="58577" y="4393"/>
                  </a:lnTo>
                  <a:lnTo>
                    <a:pt x="58351" y="4619"/>
                  </a:lnTo>
                  <a:lnTo>
                    <a:pt x="58260" y="4936"/>
                  </a:lnTo>
                  <a:lnTo>
                    <a:pt x="58102" y="5095"/>
                  </a:lnTo>
                  <a:lnTo>
                    <a:pt x="58079" y="5208"/>
                  </a:lnTo>
                  <a:lnTo>
                    <a:pt x="57989" y="5502"/>
                  </a:lnTo>
                  <a:lnTo>
                    <a:pt x="57966" y="5661"/>
                  </a:lnTo>
                  <a:lnTo>
                    <a:pt x="58124" y="5706"/>
                  </a:lnTo>
                  <a:lnTo>
                    <a:pt x="58509" y="5616"/>
                  </a:lnTo>
                  <a:lnTo>
                    <a:pt x="58283" y="6046"/>
                  </a:lnTo>
                  <a:lnTo>
                    <a:pt x="58170" y="6453"/>
                  </a:lnTo>
                  <a:lnTo>
                    <a:pt x="57966" y="6861"/>
                  </a:lnTo>
                  <a:lnTo>
                    <a:pt x="57694" y="7042"/>
                  </a:lnTo>
                  <a:lnTo>
                    <a:pt x="57423" y="7133"/>
                  </a:lnTo>
                  <a:lnTo>
                    <a:pt x="57264" y="7427"/>
                  </a:lnTo>
                  <a:lnTo>
                    <a:pt x="57128" y="7699"/>
                  </a:lnTo>
                  <a:lnTo>
                    <a:pt x="57219" y="8129"/>
                  </a:lnTo>
                  <a:lnTo>
                    <a:pt x="57423" y="8219"/>
                  </a:lnTo>
                  <a:lnTo>
                    <a:pt x="57581" y="8333"/>
                  </a:lnTo>
                  <a:lnTo>
                    <a:pt x="57672" y="8536"/>
                  </a:lnTo>
                  <a:lnTo>
                    <a:pt x="58306" y="8899"/>
                  </a:lnTo>
                  <a:lnTo>
                    <a:pt x="58826" y="9329"/>
                  </a:lnTo>
                  <a:lnTo>
                    <a:pt x="58985" y="9329"/>
                  </a:lnTo>
                  <a:lnTo>
                    <a:pt x="59347" y="9035"/>
                  </a:lnTo>
                  <a:lnTo>
                    <a:pt x="59551" y="8786"/>
                  </a:lnTo>
                  <a:lnTo>
                    <a:pt x="59619" y="8808"/>
                  </a:lnTo>
                  <a:lnTo>
                    <a:pt x="59868" y="8672"/>
                  </a:lnTo>
                  <a:lnTo>
                    <a:pt x="60570" y="8559"/>
                  </a:lnTo>
                  <a:lnTo>
                    <a:pt x="61611" y="8265"/>
                  </a:lnTo>
                  <a:lnTo>
                    <a:pt x="61725" y="8106"/>
                  </a:lnTo>
                  <a:lnTo>
                    <a:pt x="61815" y="7880"/>
                  </a:lnTo>
                  <a:lnTo>
                    <a:pt x="61702" y="7789"/>
                  </a:lnTo>
                  <a:lnTo>
                    <a:pt x="61679" y="7676"/>
                  </a:lnTo>
                  <a:lnTo>
                    <a:pt x="61566" y="7042"/>
                  </a:lnTo>
                  <a:lnTo>
                    <a:pt x="61543" y="6929"/>
                  </a:lnTo>
                  <a:lnTo>
                    <a:pt x="61498" y="6861"/>
                  </a:lnTo>
                  <a:lnTo>
                    <a:pt x="61566" y="6476"/>
                  </a:lnTo>
                  <a:lnTo>
                    <a:pt x="61657" y="6295"/>
                  </a:lnTo>
                  <a:lnTo>
                    <a:pt x="61996" y="6159"/>
                  </a:lnTo>
                  <a:lnTo>
                    <a:pt x="62064" y="6068"/>
                  </a:lnTo>
                  <a:lnTo>
                    <a:pt x="62155" y="6068"/>
                  </a:lnTo>
                  <a:lnTo>
                    <a:pt x="62177" y="5751"/>
                  </a:lnTo>
                  <a:lnTo>
                    <a:pt x="62132" y="5570"/>
                  </a:lnTo>
                  <a:lnTo>
                    <a:pt x="62042" y="5434"/>
                  </a:lnTo>
                  <a:lnTo>
                    <a:pt x="61815" y="5344"/>
                  </a:lnTo>
                  <a:lnTo>
                    <a:pt x="61272" y="4778"/>
                  </a:lnTo>
                  <a:lnTo>
                    <a:pt x="61226" y="4597"/>
                  </a:lnTo>
                  <a:lnTo>
                    <a:pt x="61136" y="4393"/>
                  </a:lnTo>
                  <a:lnTo>
                    <a:pt x="61091" y="4166"/>
                  </a:lnTo>
                  <a:lnTo>
                    <a:pt x="61045" y="4053"/>
                  </a:lnTo>
                  <a:lnTo>
                    <a:pt x="60842" y="3623"/>
                  </a:lnTo>
                  <a:lnTo>
                    <a:pt x="60751" y="3578"/>
                  </a:lnTo>
                  <a:lnTo>
                    <a:pt x="60660" y="3465"/>
                  </a:lnTo>
                  <a:lnTo>
                    <a:pt x="60615" y="3215"/>
                  </a:lnTo>
                  <a:lnTo>
                    <a:pt x="60525" y="3102"/>
                  </a:lnTo>
                  <a:close/>
                  <a:moveTo>
                    <a:pt x="31723" y="8831"/>
                  </a:moveTo>
                  <a:lnTo>
                    <a:pt x="31293" y="9125"/>
                  </a:lnTo>
                  <a:lnTo>
                    <a:pt x="31248" y="9170"/>
                  </a:lnTo>
                  <a:lnTo>
                    <a:pt x="31225" y="9442"/>
                  </a:lnTo>
                  <a:lnTo>
                    <a:pt x="31383" y="9533"/>
                  </a:lnTo>
                  <a:lnTo>
                    <a:pt x="31429" y="9601"/>
                  </a:lnTo>
                  <a:lnTo>
                    <a:pt x="31451" y="9669"/>
                  </a:lnTo>
                  <a:lnTo>
                    <a:pt x="31565" y="9714"/>
                  </a:lnTo>
                  <a:lnTo>
                    <a:pt x="31836" y="9578"/>
                  </a:lnTo>
                  <a:lnTo>
                    <a:pt x="32017" y="9397"/>
                  </a:lnTo>
                  <a:lnTo>
                    <a:pt x="31927" y="8989"/>
                  </a:lnTo>
                  <a:lnTo>
                    <a:pt x="31723" y="8831"/>
                  </a:lnTo>
                  <a:close/>
                  <a:moveTo>
                    <a:pt x="24885" y="8944"/>
                  </a:moveTo>
                  <a:lnTo>
                    <a:pt x="24681" y="9148"/>
                  </a:lnTo>
                  <a:lnTo>
                    <a:pt x="24523" y="9216"/>
                  </a:lnTo>
                  <a:lnTo>
                    <a:pt x="24206" y="9465"/>
                  </a:lnTo>
                  <a:lnTo>
                    <a:pt x="24500" y="9714"/>
                  </a:lnTo>
                  <a:lnTo>
                    <a:pt x="24998" y="9691"/>
                  </a:lnTo>
                  <a:lnTo>
                    <a:pt x="25270" y="9737"/>
                  </a:lnTo>
                  <a:lnTo>
                    <a:pt x="25293" y="9691"/>
                  </a:lnTo>
                  <a:lnTo>
                    <a:pt x="25270" y="9623"/>
                  </a:lnTo>
                  <a:lnTo>
                    <a:pt x="25202" y="9510"/>
                  </a:lnTo>
                  <a:lnTo>
                    <a:pt x="25134" y="9420"/>
                  </a:lnTo>
                  <a:lnTo>
                    <a:pt x="25134" y="9329"/>
                  </a:lnTo>
                  <a:lnTo>
                    <a:pt x="25134" y="9148"/>
                  </a:lnTo>
                  <a:lnTo>
                    <a:pt x="24885" y="8944"/>
                  </a:lnTo>
                  <a:close/>
                  <a:moveTo>
                    <a:pt x="57309" y="9125"/>
                  </a:moveTo>
                  <a:lnTo>
                    <a:pt x="57060" y="9148"/>
                  </a:lnTo>
                  <a:lnTo>
                    <a:pt x="56902" y="9238"/>
                  </a:lnTo>
                  <a:lnTo>
                    <a:pt x="56766" y="9465"/>
                  </a:lnTo>
                  <a:lnTo>
                    <a:pt x="56811" y="9804"/>
                  </a:lnTo>
                  <a:lnTo>
                    <a:pt x="57015" y="10121"/>
                  </a:lnTo>
                  <a:lnTo>
                    <a:pt x="57264" y="10325"/>
                  </a:lnTo>
                  <a:lnTo>
                    <a:pt x="57626" y="10801"/>
                  </a:lnTo>
                  <a:lnTo>
                    <a:pt x="57853" y="10823"/>
                  </a:lnTo>
                  <a:lnTo>
                    <a:pt x="58056" y="10801"/>
                  </a:lnTo>
                  <a:lnTo>
                    <a:pt x="58238" y="10710"/>
                  </a:lnTo>
                  <a:lnTo>
                    <a:pt x="58419" y="10552"/>
                  </a:lnTo>
                  <a:lnTo>
                    <a:pt x="58600" y="10348"/>
                  </a:lnTo>
                  <a:lnTo>
                    <a:pt x="58781" y="10212"/>
                  </a:lnTo>
                  <a:lnTo>
                    <a:pt x="58940" y="9804"/>
                  </a:lnTo>
                  <a:lnTo>
                    <a:pt x="58690" y="9646"/>
                  </a:lnTo>
                  <a:lnTo>
                    <a:pt x="57966" y="9397"/>
                  </a:lnTo>
                  <a:lnTo>
                    <a:pt x="57649" y="9170"/>
                  </a:lnTo>
                  <a:lnTo>
                    <a:pt x="57309" y="9125"/>
                  </a:lnTo>
                  <a:close/>
                  <a:moveTo>
                    <a:pt x="63921" y="10710"/>
                  </a:moveTo>
                  <a:lnTo>
                    <a:pt x="63830" y="10778"/>
                  </a:lnTo>
                  <a:lnTo>
                    <a:pt x="63808" y="10846"/>
                  </a:lnTo>
                  <a:lnTo>
                    <a:pt x="63785" y="11163"/>
                  </a:lnTo>
                  <a:lnTo>
                    <a:pt x="63785" y="11163"/>
                  </a:lnTo>
                  <a:lnTo>
                    <a:pt x="63966" y="11095"/>
                  </a:lnTo>
                  <a:lnTo>
                    <a:pt x="64102" y="10846"/>
                  </a:lnTo>
                  <a:lnTo>
                    <a:pt x="63966" y="10801"/>
                  </a:lnTo>
                  <a:lnTo>
                    <a:pt x="63921" y="10710"/>
                  </a:lnTo>
                  <a:close/>
                  <a:moveTo>
                    <a:pt x="44924" y="10891"/>
                  </a:moveTo>
                  <a:lnTo>
                    <a:pt x="44833" y="10959"/>
                  </a:lnTo>
                  <a:lnTo>
                    <a:pt x="44856" y="11050"/>
                  </a:lnTo>
                  <a:lnTo>
                    <a:pt x="44924" y="11254"/>
                  </a:lnTo>
                  <a:lnTo>
                    <a:pt x="45150" y="11412"/>
                  </a:lnTo>
                  <a:lnTo>
                    <a:pt x="45309" y="11412"/>
                  </a:lnTo>
                  <a:lnTo>
                    <a:pt x="45309" y="11639"/>
                  </a:lnTo>
                  <a:lnTo>
                    <a:pt x="45445" y="11661"/>
                  </a:lnTo>
                  <a:lnTo>
                    <a:pt x="46056" y="11593"/>
                  </a:lnTo>
                  <a:lnTo>
                    <a:pt x="46033" y="11503"/>
                  </a:lnTo>
                  <a:lnTo>
                    <a:pt x="45875" y="11367"/>
                  </a:lnTo>
                  <a:lnTo>
                    <a:pt x="45173" y="10982"/>
                  </a:lnTo>
                  <a:lnTo>
                    <a:pt x="45082" y="11095"/>
                  </a:lnTo>
                  <a:lnTo>
                    <a:pt x="44992" y="10937"/>
                  </a:lnTo>
                  <a:lnTo>
                    <a:pt x="44924" y="10891"/>
                  </a:lnTo>
                  <a:close/>
                  <a:moveTo>
                    <a:pt x="61951" y="8604"/>
                  </a:moveTo>
                  <a:lnTo>
                    <a:pt x="61566" y="8672"/>
                  </a:lnTo>
                  <a:lnTo>
                    <a:pt x="61023" y="8899"/>
                  </a:lnTo>
                  <a:lnTo>
                    <a:pt x="60909" y="8876"/>
                  </a:lnTo>
                  <a:lnTo>
                    <a:pt x="60819" y="8921"/>
                  </a:lnTo>
                  <a:lnTo>
                    <a:pt x="60570" y="8876"/>
                  </a:lnTo>
                  <a:lnTo>
                    <a:pt x="60275" y="8899"/>
                  </a:lnTo>
                  <a:lnTo>
                    <a:pt x="60208" y="9035"/>
                  </a:lnTo>
                  <a:lnTo>
                    <a:pt x="60162" y="9170"/>
                  </a:lnTo>
                  <a:lnTo>
                    <a:pt x="60117" y="9238"/>
                  </a:lnTo>
                  <a:lnTo>
                    <a:pt x="59868" y="8921"/>
                  </a:lnTo>
                  <a:lnTo>
                    <a:pt x="59845" y="8967"/>
                  </a:lnTo>
                  <a:lnTo>
                    <a:pt x="59732" y="9216"/>
                  </a:lnTo>
                  <a:lnTo>
                    <a:pt x="59664" y="9329"/>
                  </a:lnTo>
                  <a:lnTo>
                    <a:pt x="59370" y="9646"/>
                  </a:lnTo>
                  <a:lnTo>
                    <a:pt x="59302" y="10144"/>
                  </a:lnTo>
                  <a:lnTo>
                    <a:pt x="59121" y="10484"/>
                  </a:lnTo>
                  <a:lnTo>
                    <a:pt x="58962" y="10710"/>
                  </a:lnTo>
                  <a:lnTo>
                    <a:pt x="58623" y="11027"/>
                  </a:lnTo>
                  <a:lnTo>
                    <a:pt x="58351" y="11616"/>
                  </a:lnTo>
                  <a:lnTo>
                    <a:pt x="58509" y="11774"/>
                  </a:lnTo>
                  <a:lnTo>
                    <a:pt x="58690" y="11774"/>
                  </a:lnTo>
                  <a:lnTo>
                    <a:pt x="58894" y="11820"/>
                  </a:lnTo>
                  <a:lnTo>
                    <a:pt x="59257" y="12023"/>
                  </a:lnTo>
                  <a:lnTo>
                    <a:pt x="59347" y="12431"/>
                  </a:lnTo>
                  <a:lnTo>
                    <a:pt x="59483" y="12816"/>
                  </a:lnTo>
                  <a:lnTo>
                    <a:pt x="59596" y="12929"/>
                  </a:lnTo>
                  <a:lnTo>
                    <a:pt x="59596" y="13133"/>
                  </a:lnTo>
                  <a:lnTo>
                    <a:pt x="59619" y="13201"/>
                  </a:lnTo>
                  <a:lnTo>
                    <a:pt x="59732" y="13382"/>
                  </a:lnTo>
                  <a:lnTo>
                    <a:pt x="59913" y="13518"/>
                  </a:lnTo>
                  <a:lnTo>
                    <a:pt x="60004" y="13518"/>
                  </a:lnTo>
                  <a:lnTo>
                    <a:pt x="60230" y="13314"/>
                  </a:lnTo>
                  <a:lnTo>
                    <a:pt x="60321" y="13314"/>
                  </a:lnTo>
                  <a:lnTo>
                    <a:pt x="60457" y="13676"/>
                  </a:lnTo>
                  <a:lnTo>
                    <a:pt x="60525" y="13722"/>
                  </a:lnTo>
                  <a:lnTo>
                    <a:pt x="60955" y="13676"/>
                  </a:lnTo>
                  <a:lnTo>
                    <a:pt x="61023" y="13722"/>
                  </a:lnTo>
                  <a:lnTo>
                    <a:pt x="61317" y="13790"/>
                  </a:lnTo>
                  <a:lnTo>
                    <a:pt x="61385" y="13880"/>
                  </a:lnTo>
                  <a:lnTo>
                    <a:pt x="61430" y="14016"/>
                  </a:lnTo>
                  <a:lnTo>
                    <a:pt x="61679" y="14288"/>
                  </a:lnTo>
                  <a:lnTo>
                    <a:pt x="61928" y="14446"/>
                  </a:lnTo>
                  <a:lnTo>
                    <a:pt x="62019" y="14446"/>
                  </a:lnTo>
                  <a:lnTo>
                    <a:pt x="62200" y="14514"/>
                  </a:lnTo>
                  <a:lnTo>
                    <a:pt x="62313" y="14469"/>
                  </a:lnTo>
                  <a:lnTo>
                    <a:pt x="62494" y="14582"/>
                  </a:lnTo>
                  <a:lnTo>
                    <a:pt x="62608" y="14605"/>
                  </a:lnTo>
                  <a:lnTo>
                    <a:pt x="62925" y="14491"/>
                  </a:lnTo>
                  <a:lnTo>
                    <a:pt x="63423" y="14424"/>
                  </a:lnTo>
                  <a:lnTo>
                    <a:pt x="63491" y="14333"/>
                  </a:lnTo>
                  <a:lnTo>
                    <a:pt x="63808" y="13903"/>
                  </a:lnTo>
                  <a:lnTo>
                    <a:pt x="63785" y="13699"/>
                  </a:lnTo>
                  <a:lnTo>
                    <a:pt x="63717" y="13337"/>
                  </a:lnTo>
                  <a:lnTo>
                    <a:pt x="63672" y="13291"/>
                  </a:lnTo>
                  <a:lnTo>
                    <a:pt x="63468" y="13178"/>
                  </a:lnTo>
                  <a:lnTo>
                    <a:pt x="63310" y="12771"/>
                  </a:lnTo>
                  <a:lnTo>
                    <a:pt x="63106" y="12499"/>
                  </a:lnTo>
                  <a:lnTo>
                    <a:pt x="63151" y="12454"/>
                  </a:lnTo>
                  <a:lnTo>
                    <a:pt x="63196" y="12431"/>
                  </a:lnTo>
                  <a:lnTo>
                    <a:pt x="63378" y="12567"/>
                  </a:lnTo>
                  <a:lnTo>
                    <a:pt x="63491" y="12567"/>
                  </a:lnTo>
                  <a:lnTo>
                    <a:pt x="63604" y="12363"/>
                  </a:lnTo>
                  <a:lnTo>
                    <a:pt x="63649" y="12091"/>
                  </a:lnTo>
                  <a:lnTo>
                    <a:pt x="63627" y="11752"/>
                  </a:lnTo>
                  <a:lnTo>
                    <a:pt x="63649" y="11639"/>
                  </a:lnTo>
                  <a:lnTo>
                    <a:pt x="63649" y="11548"/>
                  </a:lnTo>
                  <a:lnTo>
                    <a:pt x="63672" y="11299"/>
                  </a:lnTo>
                  <a:lnTo>
                    <a:pt x="63695" y="11050"/>
                  </a:lnTo>
                  <a:lnTo>
                    <a:pt x="63695" y="10937"/>
                  </a:lnTo>
                  <a:lnTo>
                    <a:pt x="63740" y="10869"/>
                  </a:lnTo>
                  <a:lnTo>
                    <a:pt x="63785" y="10552"/>
                  </a:lnTo>
                  <a:lnTo>
                    <a:pt x="63898" y="10371"/>
                  </a:lnTo>
                  <a:lnTo>
                    <a:pt x="63808" y="10054"/>
                  </a:lnTo>
                  <a:lnTo>
                    <a:pt x="63717" y="9827"/>
                  </a:lnTo>
                  <a:lnTo>
                    <a:pt x="63649" y="9737"/>
                  </a:lnTo>
                  <a:lnTo>
                    <a:pt x="63491" y="9646"/>
                  </a:lnTo>
                  <a:lnTo>
                    <a:pt x="63445" y="9510"/>
                  </a:lnTo>
                  <a:lnTo>
                    <a:pt x="63355" y="9442"/>
                  </a:lnTo>
                  <a:lnTo>
                    <a:pt x="63310" y="9306"/>
                  </a:lnTo>
                  <a:lnTo>
                    <a:pt x="62970" y="9170"/>
                  </a:lnTo>
                  <a:lnTo>
                    <a:pt x="62744" y="9125"/>
                  </a:lnTo>
                  <a:lnTo>
                    <a:pt x="62698" y="9170"/>
                  </a:lnTo>
                  <a:lnTo>
                    <a:pt x="62653" y="9329"/>
                  </a:lnTo>
                  <a:lnTo>
                    <a:pt x="62676" y="9578"/>
                  </a:lnTo>
                  <a:lnTo>
                    <a:pt x="62562" y="9895"/>
                  </a:lnTo>
                  <a:lnTo>
                    <a:pt x="62494" y="9940"/>
                  </a:lnTo>
                  <a:lnTo>
                    <a:pt x="62313" y="9827"/>
                  </a:lnTo>
                  <a:lnTo>
                    <a:pt x="62177" y="10031"/>
                  </a:lnTo>
                  <a:lnTo>
                    <a:pt x="62042" y="10371"/>
                  </a:lnTo>
                  <a:lnTo>
                    <a:pt x="61996" y="10461"/>
                  </a:lnTo>
                  <a:lnTo>
                    <a:pt x="61951" y="10393"/>
                  </a:lnTo>
                  <a:lnTo>
                    <a:pt x="61974" y="10054"/>
                  </a:lnTo>
                  <a:lnTo>
                    <a:pt x="62087" y="9850"/>
                  </a:lnTo>
                  <a:lnTo>
                    <a:pt x="62110" y="9578"/>
                  </a:lnTo>
                  <a:lnTo>
                    <a:pt x="62200" y="9352"/>
                  </a:lnTo>
                  <a:lnTo>
                    <a:pt x="62291" y="9261"/>
                  </a:lnTo>
                  <a:lnTo>
                    <a:pt x="62200" y="8944"/>
                  </a:lnTo>
                  <a:lnTo>
                    <a:pt x="62019" y="8650"/>
                  </a:lnTo>
                  <a:lnTo>
                    <a:pt x="61951" y="8604"/>
                  </a:lnTo>
                  <a:close/>
                  <a:moveTo>
                    <a:pt x="68993" y="16393"/>
                  </a:moveTo>
                  <a:lnTo>
                    <a:pt x="68902" y="16665"/>
                  </a:lnTo>
                  <a:lnTo>
                    <a:pt x="68676" y="16688"/>
                  </a:lnTo>
                  <a:lnTo>
                    <a:pt x="68653" y="16869"/>
                  </a:lnTo>
                  <a:lnTo>
                    <a:pt x="68744" y="16960"/>
                  </a:lnTo>
                  <a:lnTo>
                    <a:pt x="68834" y="16937"/>
                  </a:lnTo>
                  <a:lnTo>
                    <a:pt x="68993" y="16778"/>
                  </a:lnTo>
                  <a:lnTo>
                    <a:pt x="69016" y="16710"/>
                  </a:lnTo>
                  <a:lnTo>
                    <a:pt x="69174" y="16688"/>
                  </a:lnTo>
                  <a:lnTo>
                    <a:pt x="69197" y="16688"/>
                  </a:lnTo>
                  <a:lnTo>
                    <a:pt x="69197" y="16575"/>
                  </a:lnTo>
                  <a:lnTo>
                    <a:pt x="69174" y="16484"/>
                  </a:lnTo>
                  <a:lnTo>
                    <a:pt x="69129" y="16416"/>
                  </a:lnTo>
                  <a:lnTo>
                    <a:pt x="68993" y="16393"/>
                  </a:lnTo>
                  <a:close/>
                  <a:moveTo>
                    <a:pt x="69831" y="16982"/>
                  </a:moveTo>
                  <a:lnTo>
                    <a:pt x="69083" y="17073"/>
                  </a:lnTo>
                  <a:lnTo>
                    <a:pt x="68948" y="17186"/>
                  </a:lnTo>
                  <a:lnTo>
                    <a:pt x="69423" y="17344"/>
                  </a:lnTo>
                  <a:lnTo>
                    <a:pt x="69695" y="17344"/>
                  </a:lnTo>
                  <a:lnTo>
                    <a:pt x="69808" y="17503"/>
                  </a:lnTo>
                  <a:lnTo>
                    <a:pt x="69899" y="17412"/>
                  </a:lnTo>
                  <a:lnTo>
                    <a:pt x="69967" y="17209"/>
                  </a:lnTo>
                  <a:lnTo>
                    <a:pt x="69876" y="17005"/>
                  </a:lnTo>
                  <a:lnTo>
                    <a:pt x="69831" y="16982"/>
                  </a:lnTo>
                  <a:close/>
                  <a:moveTo>
                    <a:pt x="65778" y="11888"/>
                  </a:moveTo>
                  <a:lnTo>
                    <a:pt x="65664" y="11910"/>
                  </a:lnTo>
                  <a:lnTo>
                    <a:pt x="65619" y="11978"/>
                  </a:lnTo>
                  <a:lnTo>
                    <a:pt x="65596" y="12159"/>
                  </a:lnTo>
                  <a:lnTo>
                    <a:pt x="65596" y="12408"/>
                  </a:lnTo>
                  <a:lnTo>
                    <a:pt x="65642" y="12657"/>
                  </a:lnTo>
                  <a:lnTo>
                    <a:pt x="65551" y="12680"/>
                  </a:lnTo>
                  <a:lnTo>
                    <a:pt x="65461" y="12635"/>
                  </a:lnTo>
                  <a:lnTo>
                    <a:pt x="65370" y="12408"/>
                  </a:lnTo>
                  <a:lnTo>
                    <a:pt x="65302" y="12159"/>
                  </a:lnTo>
                  <a:lnTo>
                    <a:pt x="65257" y="12159"/>
                  </a:lnTo>
                  <a:lnTo>
                    <a:pt x="65166" y="12205"/>
                  </a:lnTo>
                  <a:lnTo>
                    <a:pt x="65121" y="12250"/>
                  </a:lnTo>
                  <a:lnTo>
                    <a:pt x="65098" y="12408"/>
                  </a:lnTo>
                  <a:lnTo>
                    <a:pt x="65076" y="12657"/>
                  </a:lnTo>
                  <a:lnTo>
                    <a:pt x="64895" y="12748"/>
                  </a:lnTo>
                  <a:lnTo>
                    <a:pt x="64804" y="12884"/>
                  </a:lnTo>
                  <a:lnTo>
                    <a:pt x="64781" y="13088"/>
                  </a:lnTo>
                  <a:lnTo>
                    <a:pt x="64691" y="13224"/>
                  </a:lnTo>
                  <a:lnTo>
                    <a:pt x="64713" y="13337"/>
                  </a:lnTo>
                  <a:lnTo>
                    <a:pt x="64668" y="13631"/>
                  </a:lnTo>
                  <a:lnTo>
                    <a:pt x="64623" y="13699"/>
                  </a:lnTo>
                  <a:lnTo>
                    <a:pt x="64578" y="13812"/>
                  </a:lnTo>
                  <a:lnTo>
                    <a:pt x="64555" y="14039"/>
                  </a:lnTo>
                  <a:lnTo>
                    <a:pt x="64532" y="14152"/>
                  </a:lnTo>
                  <a:lnTo>
                    <a:pt x="64578" y="14514"/>
                  </a:lnTo>
                  <a:lnTo>
                    <a:pt x="64623" y="14605"/>
                  </a:lnTo>
                  <a:lnTo>
                    <a:pt x="64555" y="14627"/>
                  </a:lnTo>
                  <a:lnTo>
                    <a:pt x="64351" y="14582"/>
                  </a:lnTo>
                  <a:lnTo>
                    <a:pt x="64261" y="14605"/>
                  </a:lnTo>
                  <a:lnTo>
                    <a:pt x="64193" y="14741"/>
                  </a:lnTo>
                  <a:lnTo>
                    <a:pt x="64079" y="15058"/>
                  </a:lnTo>
                  <a:lnTo>
                    <a:pt x="64079" y="15239"/>
                  </a:lnTo>
                  <a:lnTo>
                    <a:pt x="64057" y="15465"/>
                  </a:lnTo>
                  <a:lnTo>
                    <a:pt x="64034" y="15624"/>
                  </a:lnTo>
                  <a:lnTo>
                    <a:pt x="63989" y="15759"/>
                  </a:lnTo>
                  <a:lnTo>
                    <a:pt x="63966" y="15895"/>
                  </a:lnTo>
                  <a:lnTo>
                    <a:pt x="63898" y="16235"/>
                  </a:lnTo>
                  <a:lnTo>
                    <a:pt x="63876" y="16416"/>
                  </a:lnTo>
                  <a:lnTo>
                    <a:pt x="63604" y="16824"/>
                  </a:lnTo>
                  <a:lnTo>
                    <a:pt x="63491" y="17027"/>
                  </a:lnTo>
                  <a:lnTo>
                    <a:pt x="63423" y="17390"/>
                  </a:lnTo>
                  <a:lnTo>
                    <a:pt x="63287" y="17571"/>
                  </a:lnTo>
                  <a:lnTo>
                    <a:pt x="63378" y="17707"/>
                  </a:lnTo>
                  <a:lnTo>
                    <a:pt x="63468" y="17820"/>
                  </a:lnTo>
                  <a:lnTo>
                    <a:pt x="63740" y="17888"/>
                  </a:lnTo>
                  <a:lnTo>
                    <a:pt x="63921" y="17820"/>
                  </a:lnTo>
                  <a:lnTo>
                    <a:pt x="64283" y="17548"/>
                  </a:lnTo>
                  <a:lnTo>
                    <a:pt x="64691" y="17163"/>
                  </a:lnTo>
                  <a:lnTo>
                    <a:pt x="64827" y="16982"/>
                  </a:lnTo>
                  <a:lnTo>
                    <a:pt x="65212" y="16982"/>
                  </a:lnTo>
                  <a:lnTo>
                    <a:pt x="65596" y="16937"/>
                  </a:lnTo>
                  <a:lnTo>
                    <a:pt x="65936" y="16846"/>
                  </a:lnTo>
                  <a:lnTo>
                    <a:pt x="65981" y="16937"/>
                  </a:lnTo>
                  <a:lnTo>
                    <a:pt x="66027" y="16982"/>
                  </a:lnTo>
                  <a:lnTo>
                    <a:pt x="66072" y="17005"/>
                  </a:lnTo>
                  <a:lnTo>
                    <a:pt x="66253" y="16733"/>
                  </a:lnTo>
                  <a:lnTo>
                    <a:pt x="66819" y="16733"/>
                  </a:lnTo>
                  <a:lnTo>
                    <a:pt x="67272" y="16416"/>
                  </a:lnTo>
                  <a:lnTo>
                    <a:pt x="67453" y="16371"/>
                  </a:lnTo>
                  <a:lnTo>
                    <a:pt x="67634" y="16393"/>
                  </a:lnTo>
                  <a:lnTo>
                    <a:pt x="67702" y="16348"/>
                  </a:lnTo>
                  <a:lnTo>
                    <a:pt x="68087" y="15759"/>
                  </a:lnTo>
                  <a:lnTo>
                    <a:pt x="68110" y="15397"/>
                  </a:lnTo>
                  <a:lnTo>
                    <a:pt x="68087" y="15103"/>
                  </a:lnTo>
                  <a:lnTo>
                    <a:pt x="68042" y="14831"/>
                  </a:lnTo>
                  <a:lnTo>
                    <a:pt x="67997" y="14650"/>
                  </a:lnTo>
                  <a:lnTo>
                    <a:pt x="67951" y="14491"/>
                  </a:lnTo>
                  <a:lnTo>
                    <a:pt x="67838" y="14378"/>
                  </a:lnTo>
                  <a:lnTo>
                    <a:pt x="67748" y="14333"/>
                  </a:lnTo>
                  <a:lnTo>
                    <a:pt x="67544" y="14424"/>
                  </a:lnTo>
                  <a:lnTo>
                    <a:pt x="67385" y="14220"/>
                  </a:lnTo>
                  <a:lnTo>
                    <a:pt x="67408" y="14061"/>
                  </a:lnTo>
                  <a:lnTo>
                    <a:pt x="67385" y="13880"/>
                  </a:lnTo>
                  <a:lnTo>
                    <a:pt x="67363" y="13835"/>
                  </a:lnTo>
                  <a:lnTo>
                    <a:pt x="67114" y="13676"/>
                  </a:lnTo>
                  <a:lnTo>
                    <a:pt x="67046" y="13473"/>
                  </a:lnTo>
                  <a:lnTo>
                    <a:pt x="66978" y="13224"/>
                  </a:lnTo>
                  <a:lnTo>
                    <a:pt x="66887" y="13110"/>
                  </a:lnTo>
                  <a:lnTo>
                    <a:pt x="66774" y="13110"/>
                  </a:lnTo>
                  <a:lnTo>
                    <a:pt x="66593" y="13201"/>
                  </a:lnTo>
                  <a:lnTo>
                    <a:pt x="66412" y="13427"/>
                  </a:lnTo>
                  <a:lnTo>
                    <a:pt x="66298" y="13495"/>
                  </a:lnTo>
                  <a:lnTo>
                    <a:pt x="66208" y="13495"/>
                  </a:lnTo>
                  <a:lnTo>
                    <a:pt x="66117" y="13676"/>
                  </a:lnTo>
                  <a:lnTo>
                    <a:pt x="66049" y="13948"/>
                  </a:lnTo>
                  <a:lnTo>
                    <a:pt x="65913" y="14265"/>
                  </a:lnTo>
                  <a:lnTo>
                    <a:pt x="65778" y="14424"/>
                  </a:lnTo>
                  <a:lnTo>
                    <a:pt x="65800" y="14242"/>
                  </a:lnTo>
                  <a:lnTo>
                    <a:pt x="66049" y="13291"/>
                  </a:lnTo>
                  <a:lnTo>
                    <a:pt x="66072" y="12997"/>
                  </a:lnTo>
                  <a:lnTo>
                    <a:pt x="66140" y="12657"/>
                  </a:lnTo>
                  <a:lnTo>
                    <a:pt x="66185" y="12590"/>
                  </a:lnTo>
                  <a:lnTo>
                    <a:pt x="66276" y="12544"/>
                  </a:lnTo>
                  <a:lnTo>
                    <a:pt x="66321" y="12476"/>
                  </a:lnTo>
                  <a:lnTo>
                    <a:pt x="66276" y="12340"/>
                  </a:lnTo>
                  <a:lnTo>
                    <a:pt x="66072" y="12069"/>
                  </a:lnTo>
                  <a:lnTo>
                    <a:pt x="65778" y="11888"/>
                  </a:lnTo>
                  <a:close/>
                  <a:moveTo>
                    <a:pt x="69717" y="20152"/>
                  </a:moveTo>
                  <a:lnTo>
                    <a:pt x="69627" y="20356"/>
                  </a:lnTo>
                  <a:lnTo>
                    <a:pt x="69650" y="20537"/>
                  </a:lnTo>
                  <a:lnTo>
                    <a:pt x="69740" y="20537"/>
                  </a:lnTo>
                  <a:lnTo>
                    <a:pt x="69967" y="20424"/>
                  </a:lnTo>
                  <a:lnTo>
                    <a:pt x="69944" y="20311"/>
                  </a:lnTo>
                  <a:lnTo>
                    <a:pt x="69921" y="20243"/>
                  </a:lnTo>
                  <a:lnTo>
                    <a:pt x="69899" y="20220"/>
                  </a:lnTo>
                  <a:lnTo>
                    <a:pt x="69808" y="20152"/>
                  </a:lnTo>
                  <a:close/>
                  <a:moveTo>
                    <a:pt x="55611" y="20288"/>
                  </a:moveTo>
                  <a:lnTo>
                    <a:pt x="55339" y="20311"/>
                  </a:lnTo>
                  <a:lnTo>
                    <a:pt x="55271" y="20424"/>
                  </a:lnTo>
                  <a:lnTo>
                    <a:pt x="55226" y="20582"/>
                  </a:lnTo>
                  <a:lnTo>
                    <a:pt x="55271" y="20650"/>
                  </a:lnTo>
                  <a:lnTo>
                    <a:pt x="55362" y="20741"/>
                  </a:lnTo>
                  <a:lnTo>
                    <a:pt x="55521" y="20718"/>
                  </a:lnTo>
                  <a:lnTo>
                    <a:pt x="55656" y="20492"/>
                  </a:lnTo>
                  <a:lnTo>
                    <a:pt x="55656" y="20401"/>
                  </a:lnTo>
                  <a:lnTo>
                    <a:pt x="55611" y="20288"/>
                  </a:lnTo>
                  <a:close/>
                  <a:moveTo>
                    <a:pt x="61113" y="20650"/>
                  </a:moveTo>
                  <a:lnTo>
                    <a:pt x="60570" y="21035"/>
                  </a:lnTo>
                  <a:lnTo>
                    <a:pt x="60230" y="21194"/>
                  </a:lnTo>
                  <a:lnTo>
                    <a:pt x="60094" y="21330"/>
                  </a:lnTo>
                  <a:lnTo>
                    <a:pt x="60185" y="21352"/>
                  </a:lnTo>
                  <a:lnTo>
                    <a:pt x="60434" y="21307"/>
                  </a:lnTo>
                  <a:lnTo>
                    <a:pt x="60502" y="21420"/>
                  </a:lnTo>
                  <a:lnTo>
                    <a:pt x="60570" y="21488"/>
                  </a:lnTo>
                  <a:lnTo>
                    <a:pt x="60751" y="21375"/>
                  </a:lnTo>
                  <a:lnTo>
                    <a:pt x="60842" y="21420"/>
                  </a:lnTo>
                  <a:lnTo>
                    <a:pt x="60887" y="21375"/>
                  </a:lnTo>
                  <a:lnTo>
                    <a:pt x="60909" y="21307"/>
                  </a:lnTo>
                  <a:lnTo>
                    <a:pt x="61023" y="21148"/>
                  </a:lnTo>
                  <a:lnTo>
                    <a:pt x="61136" y="20922"/>
                  </a:lnTo>
                  <a:lnTo>
                    <a:pt x="61136" y="20854"/>
                  </a:lnTo>
                  <a:lnTo>
                    <a:pt x="61113" y="20650"/>
                  </a:lnTo>
                  <a:close/>
                  <a:moveTo>
                    <a:pt x="103115" y="22145"/>
                  </a:moveTo>
                  <a:lnTo>
                    <a:pt x="102549" y="22281"/>
                  </a:lnTo>
                  <a:lnTo>
                    <a:pt x="102345" y="22507"/>
                  </a:lnTo>
                  <a:lnTo>
                    <a:pt x="102300" y="22620"/>
                  </a:lnTo>
                  <a:lnTo>
                    <a:pt x="102912" y="22575"/>
                  </a:lnTo>
                  <a:lnTo>
                    <a:pt x="102934" y="22507"/>
                  </a:lnTo>
                  <a:lnTo>
                    <a:pt x="103002" y="22281"/>
                  </a:lnTo>
                  <a:lnTo>
                    <a:pt x="103115" y="22145"/>
                  </a:lnTo>
                  <a:close/>
                  <a:moveTo>
                    <a:pt x="61770" y="22416"/>
                  </a:moveTo>
                  <a:lnTo>
                    <a:pt x="61725" y="22484"/>
                  </a:lnTo>
                  <a:lnTo>
                    <a:pt x="61747" y="22688"/>
                  </a:lnTo>
                  <a:lnTo>
                    <a:pt x="61815" y="22824"/>
                  </a:lnTo>
                  <a:lnTo>
                    <a:pt x="61906" y="22824"/>
                  </a:lnTo>
                  <a:lnTo>
                    <a:pt x="61951" y="22779"/>
                  </a:lnTo>
                  <a:lnTo>
                    <a:pt x="61770" y="22416"/>
                  </a:lnTo>
                  <a:close/>
                  <a:moveTo>
                    <a:pt x="73703" y="22620"/>
                  </a:moveTo>
                  <a:lnTo>
                    <a:pt x="73612" y="22711"/>
                  </a:lnTo>
                  <a:lnTo>
                    <a:pt x="73408" y="22665"/>
                  </a:lnTo>
                  <a:lnTo>
                    <a:pt x="73363" y="22688"/>
                  </a:lnTo>
                  <a:lnTo>
                    <a:pt x="73386" y="22779"/>
                  </a:lnTo>
                  <a:lnTo>
                    <a:pt x="73521" y="22960"/>
                  </a:lnTo>
                  <a:lnTo>
                    <a:pt x="73635" y="23005"/>
                  </a:lnTo>
                  <a:lnTo>
                    <a:pt x="73703" y="23186"/>
                  </a:lnTo>
                  <a:lnTo>
                    <a:pt x="73816" y="23299"/>
                  </a:lnTo>
                  <a:lnTo>
                    <a:pt x="73838" y="23277"/>
                  </a:lnTo>
                  <a:lnTo>
                    <a:pt x="73861" y="23186"/>
                  </a:lnTo>
                  <a:lnTo>
                    <a:pt x="73884" y="23118"/>
                  </a:lnTo>
                  <a:lnTo>
                    <a:pt x="73906" y="23096"/>
                  </a:lnTo>
                  <a:lnTo>
                    <a:pt x="73884" y="22937"/>
                  </a:lnTo>
                  <a:lnTo>
                    <a:pt x="73770" y="22711"/>
                  </a:lnTo>
                  <a:lnTo>
                    <a:pt x="73703" y="22620"/>
                  </a:lnTo>
                  <a:close/>
                  <a:moveTo>
                    <a:pt x="61385" y="23616"/>
                  </a:moveTo>
                  <a:lnTo>
                    <a:pt x="61340" y="23639"/>
                  </a:lnTo>
                  <a:lnTo>
                    <a:pt x="61340" y="23707"/>
                  </a:lnTo>
                  <a:lnTo>
                    <a:pt x="61272" y="23933"/>
                  </a:lnTo>
                  <a:lnTo>
                    <a:pt x="61272" y="24115"/>
                  </a:lnTo>
                  <a:lnTo>
                    <a:pt x="61272" y="24137"/>
                  </a:lnTo>
                  <a:lnTo>
                    <a:pt x="61317" y="24183"/>
                  </a:lnTo>
                  <a:lnTo>
                    <a:pt x="61362" y="24137"/>
                  </a:lnTo>
                  <a:lnTo>
                    <a:pt x="61453" y="24001"/>
                  </a:lnTo>
                  <a:lnTo>
                    <a:pt x="61521" y="23798"/>
                  </a:lnTo>
                  <a:lnTo>
                    <a:pt x="61521" y="23752"/>
                  </a:lnTo>
                  <a:lnTo>
                    <a:pt x="61476" y="23662"/>
                  </a:lnTo>
                  <a:lnTo>
                    <a:pt x="61385" y="23616"/>
                  </a:lnTo>
                  <a:close/>
                  <a:moveTo>
                    <a:pt x="60887" y="23775"/>
                  </a:moveTo>
                  <a:lnTo>
                    <a:pt x="60796" y="23888"/>
                  </a:lnTo>
                  <a:lnTo>
                    <a:pt x="60502" y="23820"/>
                  </a:lnTo>
                  <a:lnTo>
                    <a:pt x="60366" y="23956"/>
                  </a:lnTo>
                  <a:lnTo>
                    <a:pt x="60185" y="23843"/>
                  </a:lnTo>
                  <a:lnTo>
                    <a:pt x="60140" y="23933"/>
                  </a:lnTo>
                  <a:lnTo>
                    <a:pt x="60140" y="24092"/>
                  </a:lnTo>
                  <a:lnTo>
                    <a:pt x="60434" y="24160"/>
                  </a:lnTo>
                  <a:lnTo>
                    <a:pt x="60570" y="24273"/>
                  </a:lnTo>
                  <a:lnTo>
                    <a:pt x="60774" y="24273"/>
                  </a:lnTo>
                  <a:lnTo>
                    <a:pt x="60932" y="24386"/>
                  </a:lnTo>
                  <a:lnTo>
                    <a:pt x="60955" y="24205"/>
                  </a:lnTo>
                  <a:lnTo>
                    <a:pt x="60955" y="24092"/>
                  </a:lnTo>
                  <a:lnTo>
                    <a:pt x="61068" y="24024"/>
                  </a:lnTo>
                  <a:lnTo>
                    <a:pt x="61159" y="24069"/>
                  </a:lnTo>
                  <a:lnTo>
                    <a:pt x="61181" y="23911"/>
                  </a:lnTo>
                  <a:lnTo>
                    <a:pt x="61113" y="23866"/>
                  </a:lnTo>
                  <a:lnTo>
                    <a:pt x="60887" y="23775"/>
                  </a:lnTo>
                  <a:close/>
                  <a:moveTo>
                    <a:pt x="105810" y="24160"/>
                  </a:moveTo>
                  <a:lnTo>
                    <a:pt x="105674" y="24205"/>
                  </a:lnTo>
                  <a:lnTo>
                    <a:pt x="105606" y="24318"/>
                  </a:lnTo>
                  <a:lnTo>
                    <a:pt x="105787" y="24522"/>
                  </a:lnTo>
                  <a:lnTo>
                    <a:pt x="105878" y="24386"/>
                  </a:lnTo>
                  <a:lnTo>
                    <a:pt x="105855" y="24250"/>
                  </a:lnTo>
                  <a:lnTo>
                    <a:pt x="105832" y="24183"/>
                  </a:lnTo>
                  <a:lnTo>
                    <a:pt x="105810" y="24160"/>
                  </a:lnTo>
                  <a:close/>
                  <a:moveTo>
                    <a:pt x="92224" y="25292"/>
                  </a:moveTo>
                  <a:lnTo>
                    <a:pt x="92156" y="25564"/>
                  </a:lnTo>
                  <a:lnTo>
                    <a:pt x="92111" y="25745"/>
                  </a:lnTo>
                  <a:lnTo>
                    <a:pt x="92111" y="25971"/>
                  </a:lnTo>
                  <a:lnTo>
                    <a:pt x="92134" y="26152"/>
                  </a:lnTo>
                  <a:lnTo>
                    <a:pt x="92066" y="26424"/>
                  </a:lnTo>
                  <a:lnTo>
                    <a:pt x="92043" y="26515"/>
                  </a:lnTo>
                  <a:lnTo>
                    <a:pt x="92020" y="26764"/>
                  </a:lnTo>
                  <a:lnTo>
                    <a:pt x="92247" y="26786"/>
                  </a:lnTo>
                  <a:lnTo>
                    <a:pt x="92405" y="26696"/>
                  </a:lnTo>
                  <a:lnTo>
                    <a:pt x="92473" y="26605"/>
                  </a:lnTo>
                  <a:lnTo>
                    <a:pt x="92428" y="26447"/>
                  </a:lnTo>
                  <a:lnTo>
                    <a:pt x="92451" y="26334"/>
                  </a:lnTo>
                  <a:lnTo>
                    <a:pt x="92587" y="26062"/>
                  </a:lnTo>
                  <a:lnTo>
                    <a:pt x="92564" y="26017"/>
                  </a:lnTo>
                  <a:lnTo>
                    <a:pt x="92383" y="25790"/>
                  </a:lnTo>
                  <a:lnTo>
                    <a:pt x="92337" y="25677"/>
                  </a:lnTo>
                  <a:lnTo>
                    <a:pt x="92292" y="25451"/>
                  </a:lnTo>
                  <a:lnTo>
                    <a:pt x="92224" y="25292"/>
                  </a:lnTo>
                  <a:close/>
                  <a:moveTo>
                    <a:pt x="49588" y="26356"/>
                  </a:moveTo>
                  <a:lnTo>
                    <a:pt x="49498" y="26424"/>
                  </a:lnTo>
                  <a:lnTo>
                    <a:pt x="49498" y="26537"/>
                  </a:lnTo>
                  <a:lnTo>
                    <a:pt x="49498" y="26696"/>
                  </a:lnTo>
                  <a:lnTo>
                    <a:pt x="49430" y="26696"/>
                  </a:lnTo>
                  <a:lnTo>
                    <a:pt x="49339" y="26560"/>
                  </a:lnTo>
                  <a:lnTo>
                    <a:pt x="49158" y="26832"/>
                  </a:lnTo>
                  <a:lnTo>
                    <a:pt x="49181" y="26922"/>
                  </a:lnTo>
                  <a:lnTo>
                    <a:pt x="49226" y="26945"/>
                  </a:lnTo>
                  <a:lnTo>
                    <a:pt x="49294" y="27081"/>
                  </a:lnTo>
                  <a:lnTo>
                    <a:pt x="49316" y="27103"/>
                  </a:lnTo>
                  <a:lnTo>
                    <a:pt x="49452" y="26990"/>
                  </a:lnTo>
                  <a:lnTo>
                    <a:pt x="49498" y="27149"/>
                  </a:lnTo>
                  <a:lnTo>
                    <a:pt x="49543" y="27194"/>
                  </a:lnTo>
                  <a:lnTo>
                    <a:pt x="49611" y="26900"/>
                  </a:lnTo>
                  <a:lnTo>
                    <a:pt x="49701" y="26922"/>
                  </a:lnTo>
                  <a:lnTo>
                    <a:pt x="49747" y="26877"/>
                  </a:lnTo>
                  <a:lnTo>
                    <a:pt x="49724" y="26764"/>
                  </a:lnTo>
                  <a:lnTo>
                    <a:pt x="49701" y="26651"/>
                  </a:lnTo>
                  <a:lnTo>
                    <a:pt x="49701" y="26356"/>
                  </a:lnTo>
                  <a:close/>
                  <a:moveTo>
                    <a:pt x="53211" y="27986"/>
                  </a:moveTo>
                  <a:lnTo>
                    <a:pt x="53143" y="28077"/>
                  </a:lnTo>
                  <a:lnTo>
                    <a:pt x="53007" y="28145"/>
                  </a:lnTo>
                  <a:lnTo>
                    <a:pt x="52939" y="28281"/>
                  </a:lnTo>
                  <a:lnTo>
                    <a:pt x="53052" y="28417"/>
                  </a:lnTo>
                  <a:lnTo>
                    <a:pt x="53279" y="28439"/>
                  </a:lnTo>
                  <a:lnTo>
                    <a:pt x="53483" y="28485"/>
                  </a:lnTo>
                  <a:lnTo>
                    <a:pt x="53551" y="28394"/>
                  </a:lnTo>
                  <a:lnTo>
                    <a:pt x="53641" y="28145"/>
                  </a:lnTo>
                  <a:lnTo>
                    <a:pt x="53573" y="28009"/>
                  </a:lnTo>
                  <a:lnTo>
                    <a:pt x="53528" y="27986"/>
                  </a:lnTo>
                  <a:lnTo>
                    <a:pt x="53324" y="28077"/>
                  </a:lnTo>
                  <a:lnTo>
                    <a:pt x="53256" y="28032"/>
                  </a:lnTo>
                  <a:lnTo>
                    <a:pt x="53211" y="27986"/>
                  </a:lnTo>
                  <a:close/>
                  <a:moveTo>
                    <a:pt x="100828" y="26152"/>
                  </a:moveTo>
                  <a:lnTo>
                    <a:pt x="100738" y="26220"/>
                  </a:lnTo>
                  <a:lnTo>
                    <a:pt x="100670" y="26469"/>
                  </a:lnTo>
                  <a:lnTo>
                    <a:pt x="100602" y="26741"/>
                  </a:lnTo>
                  <a:lnTo>
                    <a:pt x="100557" y="27058"/>
                  </a:lnTo>
                  <a:lnTo>
                    <a:pt x="100511" y="27352"/>
                  </a:lnTo>
                  <a:lnTo>
                    <a:pt x="100964" y="27624"/>
                  </a:lnTo>
                  <a:lnTo>
                    <a:pt x="101123" y="27783"/>
                  </a:lnTo>
                  <a:lnTo>
                    <a:pt x="101304" y="27964"/>
                  </a:lnTo>
                  <a:lnTo>
                    <a:pt x="101394" y="28009"/>
                  </a:lnTo>
                  <a:lnTo>
                    <a:pt x="101689" y="28100"/>
                  </a:lnTo>
                  <a:lnTo>
                    <a:pt x="101779" y="28168"/>
                  </a:lnTo>
                  <a:lnTo>
                    <a:pt x="101961" y="28394"/>
                  </a:lnTo>
                  <a:lnTo>
                    <a:pt x="102051" y="28507"/>
                  </a:lnTo>
                  <a:lnTo>
                    <a:pt x="102232" y="28575"/>
                  </a:lnTo>
                  <a:lnTo>
                    <a:pt x="102821" y="28666"/>
                  </a:lnTo>
                  <a:lnTo>
                    <a:pt x="103251" y="28666"/>
                  </a:lnTo>
                  <a:lnTo>
                    <a:pt x="103455" y="28598"/>
                  </a:lnTo>
                  <a:lnTo>
                    <a:pt x="103840" y="28371"/>
                  </a:lnTo>
                  <a:lnTo>
                    <a:pt x="104044" y="28213"/>
                  </a:lnTo>
                  <a:lnTo>
                    <a:pt x="104089" y="28145"/>
                  </a:lnTo>
                  <a:lnTo>
                    <a:pt x="104225" y="27488"/>
                  </a:lnTo>
                  <a:lnTo>
                    <a:pt x="104180" y="27466"/>
                  </a:lnTo>
                  <a:lnTo>
                    <a:pt x="104134" y="27488"/>
                  </a:lnTo>
                  <a:lnTo>
                    <a:pt x="104066" y="27602"/>
                  </a:lnTo>
                  <a:lnTo>
                    <a:pt x="103998" y="27669"/>
                  </a:lnTo>
                  <a:lnTo>
                    <a:pt x="103908" y="27556"/>
                  </a:lnTo>
                  <a:lnTo>
                    <a:pt x="103795" y="27466"/>
                  </a:lnTo>
                  <a:lnTo>
                    <a:pt x="103659" y="27285"/>
                  </a:lnTo>
                  <a:lnTo>
                    <a:pt x="103296" y="27217"/>
                  </a:lnTo>
                  <a:lnTo>
                    <a:pt x="102844" y="27149"/>
                  </a:lnTo>
                  <a:lnTo>
                    <a:pt x="102685" y="27262"/>
                  </a:lnTo>
                  <a:lnTo>
                    <a:pt x="102459" y="27239"/>
                  </a:lnTo>
                  <a:lnTo>
                    <a:pt x="102368" y="27126"/>
                  </a:lnTo>
                  <a:lnTo>
                    <a:pt x="102368" y="27013"/>
                  </a:lnTo>
                  <a:lnTo>
                    <a:pt x="102391" y="26922"/>
                  </a:lnTo>
                  <a:lnTo>
                    <a:pt x="102391" y="26764"/>
                  </a:lnTo>
                  <a:lnTo>
                    <a:pt x="102323" y="26673"/>
                  </a:lnTo>
                  <a:lnTo>
                    <a:pt x="101598" y="26605"/>
                  </a:lnTo>
                  <a:lnTo>
                    <a:pt x="101553" y="26605"/>
                  </a:lnTo>
                  <a:lnTo>
                    <a:pt x="101236" y="26832"/>
                  </a:lnTo>
                  <a:lnTo>
                    <a:pt x="101032" y="26809"/>
                  </a:lnTo>
                  <a:lnTo>
                    <a:pt x="100987" y="26628"/>
                  </a:lnTo>
                  <a:lnTo>
                    <a:pt x="100987" y="26379"/>
                  </a:lnTo>
                  <a:lnTo>
                    <a:pt x="100828" y="26152"/>
                  </a:lnTo>
                  <a:close/>
                  <a:moveTo>
                    <a:pt x="94692" y="24137"/>
                  </a:moveTo>
                  <a:lnTo>
                    <a:pt x="94375" y="24364"/>
                  </a:lnTo>
                  <a:lnTo>
                    <a:pt x="94217" y="24409"/>
                  </a:lnTo>
                  <a:lnTo>
                    <a:pt x="94126" y="24522"/>
                  </a:lnTo>
                  <a:lnTo>
                    <a:pt x="94081" y="24635"/>
                  </a:lnTo>
                  <a:lnTo>
                    <a:pt x="94036" y="24703"/>
                  </a:lnTo>
                  <a:lnTo>
                    <a:pt x="93854" y="24749"/>
                  </a:lnTo>
                  <a:lnTo>
                    <a:pt x="93741" y="24839"/>
                  </a:lnTo>
                  <a:lnTo>
                    <a:pt x="93696" y="24930"/>
                  </a:lnTo>
                  <a:lnTo>
                    <a:pt x="93651" y="25088"/>
                  </a:lnTo>
                  <a:lnTo>
                    <a:pt x="93719" y="25360"/>
                  </a:lnTo>
                  <a:lnTo>
                    <a:pt x="93809" y="25586"/>
                  </a:lnTo>
                  <a:lnTo>
                    <a:pt x="93538" y="25496"/>
                  </a:lnTo>
                  <a:lnTo>
                    <a:pt x="93470" y="25609"/>
                  </a:lnTo>
                  <a:lnTo>
                    <a:pt x="93424" y="26243"/>
                  </a:lnTo>
                  <a:lnTo>
                    <a:pt x="93470" y="26877"/>
                  </a:lnTo>
                  <a:lnTo>
                    <a:pt x="93379" y="26900"/>
                  </a:lnTo>
                  <a:lnTo>
                    <a:pt x="93243" y="26832"/>
                  </a:lnTo>
                  <a:lnTo>
                    <a:pt x="93198" y="26945"/>
                  </a:lnTo>
                  <a:lnTo>
                    <a:pt x="93221" y="27126"/>
                  </a:lnTo>
                  <a:lnTo>
                    <a:pt x="93266" y="27239"/>
                  </a:lnTo>
                  <a:lnTo>
                    <a:pt x="93424" y="27579"/>
                  </a:lnTo>
                  <a:lnTo>
                    <a:pt x="93605" y="27805"/>
                  </a:lnTo>
                  <a:lnTo>
                    <a:pt x="93696" y="27851"/>
                  </a:lnTo>
                  <a:lnTo>
                    <a:pt x="93787" y="27941"/>
                  </a:lnTo>
                  <a:lnTo>
                    <a:pt x="93968" y="28371"/>
                  </a:lnTo>
                  <a:lnTo>
                    <a:pt x="94036" y="28485"/>
                  </a:lnTo>
                  <a:lnTo>
                    <a:pt x="94126" y="28575"/>
                  </a:lnTo>
                  <a:lnTo>
                    <a:pt x="94738" y="28870"/>
                  </a:lnTo>
                  <a:lnTo>
                    <a:pt x="94828" y="28960"/>
                  </a:lnTo>
                  <a:lnTo>
                    <a:pt x="94919" y="29005"/>
                  </a:lnTo>
                  <a:lnTo>
                    <a:pt x="95009" y="29005"/>
                  </a:lnTo>
                  <a:lnTo>
                    <a:pt x="95100" y="28915"/>
                  </a:lnTo>
                  <a:lnTo>
                    <a:pt x="95190" y="28734"/>
                  </a:lnTo>
                  <a:lnTo>
                    <a:pt x="95236" y="28462"/>
                  </a:lnTo>
                  <a:lnTo>
                    <a:pt x="95281" y="28258"/>
                  </a:lnTo>
                  <a:lnTo>
                    <a:pt x="95326" y="28122"/>
                  </a:lnTo>
                  <a:lnTo>
                    <a:pt x="95372" y="28077"/>
                  </a:lnTo>
                  <a:lnTo>
                    <a:pt x="95439" y="28077"/>
                  </a:lnTo>
                  <a:lnTo>
                    <a:pt x="95643" y="28281"/>
                  </a:lnTo>
                  <a:lnTo>
                    <a:pt x="95847" y="28439"/>
                  </a:lnTo>
                  <a:lnTo>
                    <a:pt x="96006" y="28394"/>
                  </a:lnTo>
                  <a:lnTo>
                    <a:pt x="96164" y="28326"/>
                  </a:lnTo>
                  <a:lnTo>
                    <a:pt x="96685" y="28190"/>
                  </a:lnTo>
                  <a:lnTo>
                    <a:pt x="96843" y="28122"/>
                  </a:lnTo>
                  <a:lnTo>
                    <a:pt x="97024" y="28009"/>
                  </a:lnTo>
                  <a:lnTo>
                    <a:pt x="97206" y="27986"/>
                  </a:lnTo>
                  <a:lnTo>
                    <a:pt x="97296" y="28122"/>
                  </a:lnTo>
                  <a:lnTo>
                    <a:pt x="97364" y="28281"/>
                  </a:lnTo>
                  <a:lnTo>
                    <a:pt x="97455" y="28417"/>
                  </a:lnTo>
                  <a:lnTo>
                    <a:pt x="97523" y="28485"/>
                  </a:lnTo>
                  <a:lnTo>
                    <a:pt x="97591" y="28507"/>
                  </a:lnTo>
                  <a:lnTo>
                    <a:pt x="97726" y="28462"/>
                  </a:lnTo>
                  <a:lnTo>
                    <a:pt x="97840" y="28371"/>
                  </a:lnTo>
                  <a:lnTo>
                    <a:pt x="98111" y="28054"/>
                  </a:lnTo>
                  <a:lnTo>
                    <a:pt x="97953" y="27783"/>
                  </a:lnTo>
                  <a:lnTo>
                    <a:pt x="97772" y="27647"/>
                  </a:lnTo>
                  <a:lnTo>
                    <a:pt x="97704" y="27556"/>
                  </a:lnTo>
                  <a:lnTo>
                    <a:pt x="97432" y="26900"/>
                  </a:lnTo>
                  <a:lnTo>
                    <a:pt x="97387" y="26741"/>
                  </a:lnTo>
                  <a:lnTo>
                    <a:pt x="97341" y="26537"/>
                  </a:lnTo>
                  <a:lnTo>
                    <a:pt x="97296" y="25903"/>
                  </a:lnTo>
                  <a:lnTo>
                    <a:pt x="97455" y="25790"/>
                  </a:lnTo>
                  <a:lnTo>
                    <a:pt x="97658" y="25700"/>
                  </a:lnTo>
                  <a:lnTo>
                    <a:pt x="97975" y="25722"/>
                  </a:lnTo>
                  <a:lnTo>
                    <a:pt x="98021" y="25903"/>
                  </a:lnTo>
                  <a:lnTo>
                    <a:pt x="97998" y="25971"/>
                  </a:lnTo>
                  <a:lnTo>
                    <a:pt x="97908" y="26175"/>
                  </a:lnTo>
                  <a:lnTo>
                    <a:pt x="97794" y="26266"/>
                  </a:lnTo>
                  <a:lnTo>
                    <a:pt x="97772" y="26560"/>
                  </a:lnTo>
                  <a:lnTo>
                    <a:pt x="97794" y="26922"/>
                  </a:lnTo>
                  <a:lnTo>
                    <a:pt x="97862" y="27126"/>
                  </a:lnTo>
                  <a:lnTo>
                    <a:pt x="97953" y="27285"/>
                  </a:lnTo>
                  <a:lnTo>
                    <a:pt x="98157" y="27602"/>
                  </a:lnTo>
                  <a:lnTo>
                    <a:pt x="98338" y="27715"/>
                  </a:lnTo>
                  <a:lnTo>
                    <a:pt x="98519" y="27715"/>
                  </a:lnTo>
                  <a:lnTo>
                    <a:pt x="98836" y="27828"/>
                  </a:lnTo>
                  <a:lnTo>
                    <a:pt x="98972" y="27783"/>
                  </a:lnTo>
                  <a:lnTo>
                    <a:pt x="99130" y="27647"/>
                  </a:lnTo>
                  <a:lnTo>
                    <a:pt x="99515" y="27126"/>
                  </a:lnTo>
                  <a:lnTo>
                    <a:pt x="99447" y="26968"/>
                  </a:lnTo>
                  <a:lnTo>
                    <a:pt x="99379" y="26832"/>
                  </a:lnTo>
                  <a:lnTo>
                    <a:pt x="99447" y="26673"/>
                  </a:lnTo>
                  <a:lnTo>
                    <a:pt x="99628" y="26447"/>
                  </a:lnTo>
                  <a:lnTo>
                    <a:pt x="99900" y="26311"/>
                  </a:lnTo>
                  <a:lnTo>
                    <a:pt x="99855" y="26198"/>
                  </a:lnTo>
                  <a:lnTo>
                    <a:pt x="99810" y="26130"/>
                  </a:lnTo>
                  <a:lnTo>
                    <a:pt x="98564" y="25247"/>
                  </a:lnTo>
                  <a:lnTo>
                    <a:pt x="98451" y="25247"/>
                  </a:lnTo>
                  <a:lnTo>
                    <a:pt x="98270" y="25383"/>
                  </a:lnTo>
                  <a:lnTo>
                    <a:pt x="98157" y="25405"/>
                  </a:lnTo>
                  <a:lnTo>
                    <a:pt x="97953" y="25360"/>
                  </a:lnTo>
                  <a:lnTo>
                    <a:pt x="97749" y="25247"/>
                  </a:lnTo>
                  <a:lnTo>
                    <a:pt x="97591" y="25111"/>
                  </a:lnTo>
                  <a:lnTo>
                    <a:pt x="97228" y="24658"/>
                  </a:lnTo>
                  <a:lnTo>
                    <a:pt x="97024" y="24432"/>
                  </a:lnTo>
                  <a:lnTo>
                    <a:pt x="96821" y="24341"/>
                  </a:lnTo>
                  <a:lnTo>
                    <a:pt x="96662" y="24590"/>
                  </a:lnTo>
                  <a:lnTo>
                    <a:pt x="96458" y="24839"/>
                  </a:lnTo>
                  <a:lnTo>
                    <a:pt x="96413" y="24907"/>
                  </a:lnTo>
                  <a:lnTo>
                    <a:pt x="96390" y="25020"/>
                  </a:lnTo>
                  <a:lnTo>
                    <a:pt x="96368" y="25224"/>
                  </a:lnTo>
                  <a:lnTo>
                    <a:pt x="96368" y="25451"/>
                  </a:lnTo>
                  <a:lnTo>
                    <a:pt x="96390" y="25609"/>
                  </a:lnTo>
                  <a:lnTo>
                    <a:pt x="96390" y="25768"/>
                  </a:lnTo>
                  <a:lnTo>
                    <a:pt x="96345" y="25926"/>
                  </a:lnTo>
                  <a:lnTo>
                    <a:pt x="96277" y="25994"/>
                  </a:lnTo>
                  <a:lnTo>
                    <a:pt x="96164" y="25971"/>
                  </a:lnTo>
                  <a:lnTo>
                    <a:pt x="96119" y="25949"/>
                  </a:lnTo>
                  <a:lnTo>
                    <a:pt x="96073" y="25881"/>
                  </a:lnTo>
                  <a:lnTo>
                    <a:pt x="96028" y="25790"/>
                  </a:lnTo>
                  <a:lnTo>
                    <a:pt x="95938" y="25451"/>
                  </a:lnTo>
                  <a:lnTo>
                    <a:pt x="95847" y="25383"/>
                  </a:lnTo>
                  <a:lnTo>
                    <a:pt x="95756" y="25405"/>
                  </a:lnTo>
                  <a:lnTo>
                    <a:pt x="95666" y="25360"/>
                  </a:lnTo>
                  <a:lnTo>
                    <a:pt x="95439" y="24952"/>
                  </a:lnTo>
                  <a:lnTo>
                    <a:pt x="95258" y="24749"/>
                  </a:lnTo>
                  <a:lnTo>
                    <a:pt x="95009" y="24522"/>
                  </a:lnTo>
                  <a:lnTo>
                    <a:pt x="94919" y="24432"/>
                  </a:lnTo>
                  <a:lnTo>
                    <a:pt x="94851" y="24273"/>
                  </a:lnTo>
                  <a:lnTo>
                    <a:pt x="94783" y="24137"/>
                  </a:lnTo>
                  <a:close/>
                  <a:moveTo>
                    <a:pt x="51694" y="29436"/>
                  </a:moveTo>
                  <a:lnTo>
                    <a:pt x="51581" y="29504"/>
                  </a:lnTo>
                  <a:lnTo>
                    <a:pt x="51467" y="29617"/>
                  </a:lnTo>
                  <a:lnTo>
                    <a:pt x="51490" y="29685"/>
                  </a:lnTo>
                  <a:lnTo>
                    <a:pt x="51717" y="29775"/>
                  </a:lnTo>
                  <a:lnTo>
                    <a:pt x="51762" y="29594"/>
                  </a:lnTo>
                  <a:lnTo>
                    <a:pt x="51852" y="29436"/>
                  </a:lnTo>
                  <a:close/>
                  <a:moveTo>
                    <a:pt x="73453" y="29322"/>
                  </a:moveTo>
                  <a:lnTo>
                    <a:pt x="73408" y="29390"/>
                  </a:lnTo>
                  <a:lnTo>
                    <a:pt x="73386" y="29481"/>
                  </a:lnTo>
                  <a:lnTo>
                    <a:pt x="73386" y="29594"/>
                  </a:lnTo>
                  <a:lnTo>
                    <a:pt x="73340" y="29798"/>
                  </a:lnTo>
                  <a:lnTo>
                    <a:pt x="73295" y="29888"/>
                  </a:lnTo>
                  <a:lnTo>
                    <a:pt x="73114" y="29843"/>
                  </a:lnTo>
                  <a:lnTo>
                    <a:pt x="73046" y="29866"/>
                  </a:lnTo>
                  <a:lnTo>
                    <a:pt x="73001" y="29911"/>
                  </a:lnTo>
                  <a:lnTo>
                    <a:pt x="73114" y="30138"/>
                  </a:lnTo>
                  <a:lnTo>
                    <a:pt x="73318" y="30296"/>
                  </a:lnTo>
                  <a:lnTo>
                    <a:pt x="73476" y="30455"/>
                  </a:lnTo>
                  <a:lnTo>
                    <a:pt x="73544" y="30522"/>
                  </a:lnTo>
                  <a:lnTo>
                    <a:pt x="74020" y="30658"/>
                  </a:lnTo>
                  <a:lnTo>
                    <a:pt x="74042" y="30636"/>
                  </a:lnTo>
                  <a:lnTo>
                    <a:pt x="74178" y="30364"/>
                  </a:lnTo>
                  <a:lnTo>
                    <a:pt x="74337" y="30251"/>
                  </a:lnTo>
                  <a:lnTo>
                    <a:pt x="74382" y="30138"/>
                  </a:lnTo>
                  <a:lnTo>
                    <a:pt x="74427" y="30024"/>
                  </a:lnTo>
                  <a:lnTo>
                    <a:pt x="74472" y="29911"/>
                  </a:lnTo>
                  <a:lnTo>
                    <a:pt x="74495" y="29775"/>
                  </a:lnTo>
                  <a:lnTo>
                    <a:pt x="74404" y="29662"/>
                  </a:lnTo>
                  <a:lnTo>
                    <a:pt x="74155" y="29526"/>
                  </a:lnTo>
                  <a:lnTo>
                    <a:pt x="73453" y="29322"/>
                  </a:lnTo>
                  <a:close/>
                  <a:moveTo>
                    <a:pt x="49973" y="30477"/>
                  </a:moveTo>
                  <a:lnTo>
                    <a:pt x="49860" y="30500"/>
                  </a:lnTo>
                  <a:lnTo>
                    <a:pt x="49815" y="30568"/>
                  </a:lnTo>
                  <a:lnTo>
                    <a:pt x="49860" y="30658"/>
                  </a:lnTo>
                  <a:lnTo>
                    <a:pt x="49950" y="30726"/>
                  </a:lnTo>
                  <a:lnTo>
                    <a:pt x="50041" y="30772"/>
                  </a:lnTo>
                  <a:lnTo>
                    <a:pt x="50132" y="30681"/>
                  </a:lnTo>
                  <a:lnTo>
                    <a:pt x="50109" y="30613"/>
                  </a:lnTo>
                  <a:lnTo>
                    <a:pt x="50041" y="30500"/>
                  </a:lnTo>
                  <a:lnTo>
                    <a:pt x="49973" y="30477"/>
                  </a:lnTo>
                  <a:close/>
                  <a:moveTo>
                    <a:pt x="50471" y="30500"/>
                  </a:moveTo>
                  <a:lnTo>
                    <a:pt x="50267" y="30568"/>
                  </a:lnTo>
                  <a:lnTo>
                    <a:pt x="50222" y="30681"/>
                  </a:lnTo>
                  <a:lnTo>
                    <a:pt x="50471" y="30726"/>
                  </a:lnTo>
                  <a:lnTo>
                    <a:pt x="50675" y="30817"/>
                  </a:lnTo>
                  <a:lnTo>
                    <a:pt x="50720" y="30794"/>
                  </a:lnTo>
                  <a:lnTo>
                    <a:pt x="50743" y="30794"/>
                  </a:lnTo>
                  <a:lnTo>
                    <a:pt x="50788" y="30726"/>
                  </a:lnTo>
                  <a:lnTo>
                    <a:pt x="50856" y="30681"/>
                  </a:lnTo>
                  <a:lnTo>
                    <a:pt x="50766" y="30590"/>
                  </a:lnTo>
                  <a:lnTo>
                    <a:pt x="50471" y="30500"/>
                  </a:lnTo>
                  <a:close/>
                  <a:moveTo>
                    <a:pt x="96300" y="30138"/>
                  </a:moveTo>
                  <a:lnTo>
                    <a:pt x="95960" y="30160"/>
                  </a:lnTo>
                  <a:lnTo>
                    <a:pt x="95870" y="30183"/>
                  </a:lnTo>
                  <a:lnTo>
                    <a:pt x="95779" y="30251"/>
                  </a:lnTo>
                  <a:lnTo>
                    <a:pt x="95711" y="30409"/>
                  </a:lnTo>
                  <a:lnTo>
                    <a:pt x="95779" y="30930"/>
                  </a:lnTo>
                  <a:lnTo>
                    <a:pt x="95960" y="31156"/>
                  </a:lnTo>
                  <a:lnTo>
                    <a:pt x="96028" y="31179"/>
                  </a:lnTo>
                  <a:lnTo>
                    <a:pt x="96436" y="30930"/>
                  </a:lnTo>
                  <a:lnTo>
                    <a:pt x="96458" y="30794"/>
                  </a:lnTo>
                  <a:lnTo>
                    <a:pt x="96504" y="30455"/>
                  </a:lnTo>
                  <a:lnTo>
                    <a:pt x="96481" y="30341"/>
                  </a:lnTo>
                  <a:lnTo>
                    <a:pt x="96458" y="30228"/>
                  </a:lnTo>
                  <a:lnTo>
                    <a:pt x="96390" y="30160"/>
                  </a:lnTo>
                  <a:lnTo>
                    <a:pt x="96300" y="30138"/>
                  </a:lnTo>
                  <a:close/>
                  <a:moveTo>
                    <a:pt x="91975" y="30205"/>
                  </a:moveTo>
                  <a:lnTo>
                    <a:pt x="91975" y="30364"/>
                  </a:lnTo>
                  <a:lnTo>
                    <a:pt x="92020" y="30409"/>
                  </a:lnTo>
                  <a:lnTo>
                    <a:pt x="92156" y="30590"/>
                  </a:lnTo>
                  <a:lnTo>
                    <a:pt x="92224" y="30772"/>
                  </a:lnTo>
                  <a:lnTo>
                    <a:pt x="92496" y="31134"/>
                  </a:lnTo>
                  <a:lnTo>
                    <a:pt x="92541" y="31270"/>
                  </a:lnTo>
                  <a:lnTo>
                    <a:pt x="92609" y="31179"/>
                  </a:lnTo>
                  <a:lnTo>
                    <a:pt x="92654" y="30975"/>
                  </a:lnTo>
                  <a:lnTo>
                    <a:pt x="92496" y="30681"/>
                  </a:lnTo>
                  <a:lnTo>
                    <a:pt x="92156" y="30296"/>
                  </a:lnTo>
                  <a:lnTo>
                    <a:pt x="91975" y="30205"/>
                  </a:lnTo>
                  <a:close/>
                  <a:moveTo>
                    <a:pt x="83258" y="31111"/>
                  </a:moveTo>
                  <a:lnTo>
                    <a:pt x="83190" y="31134"/>
                  </a:lnTo>
                  <a:lnTo>
                    <a:pt x="83190" y="31202"/>
                  </a:lnTo>
                  <a:lnTo>
                    <a:pt x="83212" y="31292"/>
                  </a:lnTo>
                  <a:lnTo>
                    <a:pt x="83303" y="31383"/>
                  </a:lnTo>
                  <a:lnTo>
                    <a:pt x="83348" y="31360"/>
                  </a:lnTo>
                  <a:lnTo>
                    <a:pt x="83439" y="31270"/>
                  </a:lnTo>
                  <a:lnTo>
                    <a:pt x="83439" y="31224"/>
                  </a:lnTo>
                  <a:lnTo>
                    <a:pt x="83348" y="31134"/>
                  </a:lnTo>
                  <a:lnTo>
                    <a:pt x="83258" y="31111"/>
                  </a:lnTo>
                  <a:close/>
                  <a:moveTo>
                    <a:pt x="44901" y="32198"/>
                  </a:moveTo>
                  <a:lnTo>
                    <a:pt x="44856" y="32289"/>
                  </a:lnTo>
                  <a:lnTo>
                    <a:pt x="44992" y="32424"/>
                  </a:lnTo>
                  <a:lnTo>
                    <a:pt x="45309" y="32515"/>
                  </a:lnTo>
                  <a:lnTo>
                    <a:pt x="45399" y="32515"/>
                  </a:lnTo>
                  <a:lnTo>
                    <a:pt x="44992" y="32198"/>
                  </a:lnTo>
                  <a:close/>
                  <a:moveTo>
                    <a:pt x="44743" y="32153"/>
                  </a:moveTo>
                  <a:lnTo>
                    <a:pt x="44448" y="32243"/>
                  </a:lnTo>
                  <a:lnTo>
                    <a:pt x="44290" y="32424"/>
                  </a:lnTo>
                  <a:lnTo>
                    <a:pt x="44267" y="32538"/>
                  </a:lnTo>
                  <a:lnTo>
                    <a:pt x="44403" y="32470"/>
                  </a:lnTo>
                  <a:lnTo>
                    <a:pt x="44652" y="32470"/>
                  </a:lnTo>
                  <a:lnTo>
                    <a:pt x="44720" y="32402"/>
                  </a:lnTo>
                  <a:lnTo>
                    <a:pt x="44833" y="32221"/>
                  </a:lnTo>
                  <a:lnTo>
                    <a:pt x="44833" y="32198"/>
                  </a:lnTo>
                  <a:lnTo>
                    <a:pt x="44743" y="32153"/>
                  </a:lnTo>
                  <a:close/>
                  <a:moveTo>
                    <a:pt x="38176" y="21352"/>
                  </a:moveTo>
                  <a:lnTo>
                    <a:pt x="38063" y="21375"/>
                  </a:lnTo>
                  <a:lnTo>
                    <a:pt x="37859" y="21511"/>
                  </a:lnTo>
                  <a:lnTo>
                    <a:pt x="37520" y="21669"/>
                  </a:lnTo>
                  <a:lnTo>
                    <a:pt x="37135" y="22009"/>
                  </a:lnTo>
                  <a:lnTo>
                    <a:pt x="36908" y="22281"/>
                  </a:lnTo>
                  <a:lnTo>
                    <a:pt x="36818" y="22484"/>
                  </a:lnTo>
                  <a:lnTo>
                    <a:pt x="36750" y="22733"/>
                  </a:lnTo>
                  <a:lnTo>
                    <a:pt x="36659" y="22847"/>
                  </a:lnTo>
                  <a:lnTo>
                    <a:pt x="36569" y="22847"/>
                  </a:lnTo>
                  <a:lnTo>
                    <a:pt x="36478" y="22892"/>
                  </a:lnTo>
                  <a:lnTo>
                    <a:pt x="36297" y="23073"/>
                  </a:lnTo>
                  <a:lnTo>
                    <a:pt x="36206" y="23118"/>
                  </a:lnTo>
                  <a:lnTo>
                    <a:pt x="36116" y="23141"/>
                  </a:lnTo>
                  <a:lnTo>
                    <a:pt x="36025" y="23186"/>
                  </a:lnTo>
                  <a:lnTo>
                    <a:pt x="35821" y="23367"/>
                  </a:lnTo>
                  <a:lnTo>
                    <a:pt x="35640" y="23526"/>
                  </a:lnTo>
                  <a:lnTo>
                    <a:pt x="34893" y="23775"/>
                  </a:lnTo>
                  <a:lnTo>
                    <a:pt x="34440" y="24001"/>
                  </a:lnTo>
                  <a:lnTo>
                    <a:pt x="34304" y="23979"/>
                  </a:lnTo>
                  <a:lnTo>
                    <a:pt x="34055" y="24024"/>
                  </a:lnTo>
                  <a:lnTo>
                    <a:pt x="33874" y="24001"/>
                  </a:lnTo>
                  <a:lnTo>
                    <a:pt x="33512" y="23820"/>
                  </a:lnTo>
                  <a:lnTo>
                    <a:pt x="33331" y="23798"/>
                  </a:lnTo>
                  <a:lnTo>
                    <a:pt x="33036" y="23866"/>
                  </a:lnTo>
                  <a:lnTo>
                    <a:pt x="33014" y="23888"/>
                  </a:lnTo>
                  <a:lnTo>
                    <a:pt x="32901" y="24024"/>
                  </a:lnTo>
                  <a:lnTo>
                    <a:pt x="32901" y="24228"/>
                  </a:lnTo>
                  <a:lnTo>
                    <a:pt x="32923" y="24409"/>
                  </a:lnTo>
                  <a:lnTo>
                    <a:pt x="32878" y="24500"/>
                  </a:lnTo>
                  <a:lnTo>
                    <a:pt x="32833" y="24567"/>
                  </a:lnTo>
                  <a:lnTo>
                    <a:pt x="32719" y="24567"/>
                  </a:lnTo>
                  <a:lnTo>
                    <a:pt x="32674" y="24454"/>
                  </a:lnTo>
                  <a:lnTo>
                    <a:pt x="32561" y="24432"/>
                  </a:lnTo>
                  <a:lnTo>
                    <a:pt x="32312" y="24477"/>
                  </a:lnTo>
                  <a:lnTo>
                    <a:pt x="32176" y="24567"/>
                  </a:lnTo>
                  <a:lnTo>
                    <a:pt x="32108" y="24839"/>
                  </a:lnTo>
                  <a:lnTo>
                    <a:pt x="31904" y="24975"/>
                  </a:lnTo>
                  <a:lnTo>
                    <a:pt x="31565" y="25088"/>
                  </a:lnTo>
                  <a:lnTo>
                    <a:pt x="31383" y="25201"/>
                  </a:lnTo>
                  <a:lnTo>
                    <a:pt x="31293" y="25201"/>
                  </a:lnTo>
                  <a:lnTo>
                    <a:pt x="31202" y="25269"/>
                  </a:lnTo>
                  <a:lnTo>
                    <a:pt x="31021" y="25518"/>
                  </a:lnTo>
                  <a:lnTo>
                    <a:pt x="30840" y="25700"/>
                  </a:lnTo>
                  <a:lnTo>
                    <a:pt x="30546" y="25881"/>
                  </a:lnTo>
                  <a:lnTo>
                    <a:pt x="30546" y="26017"/>
                  </a:lnTo>
                  <a:lnTo>
                    <a:pt x="30568" y="26107"/>
                  </a:lnTo>
                  <a:lnTo>
                    <a:pt x="30319" y="26379"/>
                  </a:lnTo>
                  <a:lnTo>
                    <a:pt x="30274" y="26560"/>
                  </a:lnTo>
                  <a:lnTo>
                    <a:pt x="30206" y="26854"/>
                  </a:lnTo>
                  <a:lnTo>
                    <a:pt x="30183" y="26900"/>
                  </a:lnTo>
                  <a:lnTo>
                    <a:pt x="29934" y="26809"/>
                  </a:lnTo>
                  <a:lnTo>
                    <a:pt x="29776" y="26764"/>
                  </a:lnTo>
                  <a:lnTo>
                    <a:pt x="29685" y="26809"/>
                  </a:lnTo>
                  <a:lnTo>
                    <a:pt x="29572" y="26877"/>
                  </a:lnTo>
                  <a:lnTo>
                    <a:pt x="29549" y="26945"/>
                  </a:lnTo>
                  <a:lnTo>
                    <a:pt x="29572" y="27103"/>
                  </a:lnTo>
                  <a:lnTo>
                    <a:pt x="29595" y="27217"/>
                  </a:lnTo>
                  <a:lnTo>
                    <a:pt x="29368" y="27669"/>
                  </a:lnTo>
                  <a:lnTo>
                    <a:pt x="29300" y="27669"/>
                  </a:lnTo>
                  <a:lnTo>
                    <a:pt x="29210" y="27534"/>
                  </a:lnTo>
                  <a:lnTo>
                    <a:pt x="29142" y="27466"/>
                  </a:lnTo>
                  <a:lnTo>
                    <a:pt x="29029" y="27398"/>
                  </a:lnTo>
                  <a:lnTo>
                    <a:pt x="28938" y="27375"/>
                  </a:lnTo>
                  <a:lnTo>
                    <a:pt x="28848" y="27443"/>
                  </a:lnTo>
                  <a:lnTo>
                    <a:pt x="28757" y="27579"/>
                  </a:lnTo>
                  <a:lnTo>
                    <a:pt x="28757" y="27692"/>
                  </a:lnTo>
                  <a:lnTo>
                    <a:pt x="28802" y="27783"/>
                  </a:lnTo>
                  <a:lnTo>
                    <a:pt x="28915" y="27964"/>
                  </a:lnTo>
                  <a:lnTo>
                    <a:pt x="29187" y="27919"/>
                  </a:lnTo>
                  <a:lnTo>
                    <a:pt x="29255" y="28054"/>
                  </a:lnTo>
                  <a:lnTo>
                    <a:pt x="29300" y="28100"/>
                  </a:lnTo>
                  <a:lnTo>
                    <a:pt x="29074" y="28281"/>
                  </a:lnTo>
                  <a:lnTo>
                    <a:pt x="28848" y="28598"/>
                  </a:lnTo>
                  <a:lnTo>
                    <a:pt x="28644" y="29005"/>
                  </a:lnTo>
                  <a:lnTo>
                    <a:pt x="28576" y="29096"/>
                  </a:lnTo>
                  <a:lnTo>
                    <a:pt x="28598" y="29209"/>
                  </a:lnTo>
                  <a:lnTo>
                    <a:pt x="28644" y="29300"/>
                  </a:lnTo>
                  <a:lnTo>
                    <a:pt x="28712" y="29345"/>
                  </a:lnTo>
                  <a:lnTo>
                    <a:pt x="28870" y="29345"/>
                  </a:lnTo>
                  <a:lnTo>
                    <a:pt x="29029" y="29481"/>
                  </a:lnTo>
                  <a:lnTo>
                    <a:pt x="28983" y="29526"/>
                  </a:lnTo>
                  <a:lnTo>
                    <a:pt x="28440" y="29662"/>
                  </a:lnTo>
                  <a:lnTo>
                    <a:pt x="28395" y="29707"/>
                  </a:lnTo>
                  <a:lnTo>
                    <a:pt x="28123" y="30387"/>
                  </a:lnTo>
                  <a:lnTo>
                    <a:pt x="28055" y="30568"/>
                  </a:lnTo>
                  <a:lnTo>
                    <a:pt x="27987" y="30658"/>
                  </a:lnTo>
                  <a:lnTo>
                    <a:pt x="27897" y="30839"/>
                  </a:lnTo>
                  <a:lnTo>
                    <a:pt x="27829" y="31043"/>
                  </a:lnTo>
                  <a:lnTo>
                    <a:pt x="27806" y="31089"/>
                  </a:lnTo>
                  <a:lnTo>
                    <a:pt x="27625" y="31111"/>
                  </a:lnTo>
                  <a:lnTo>
                    <a:pt x="27466" y="31270"/>
                  </a:lnTo>
                  <a:lnTo>
                    <a:pt x="27285" y="31451"/>
                  </a:lnTo>
                  <a:lnTo>
                    <a:pt x="27195" y="31519"/>
                  </a:lnTo>
                  <a:lnTo>
                    <a:pt x="27127" y="31609"/>
                  </a:lnTo>
                  <a:lnTo>
                    <a:pt x="27195" y="31813"/>
                  </a:lnTo>
                  <a:lnTo>
                    <a:pt x="27489" y="32243"/>
                  </a:lnTo>
                  <a:lnTo>
                    <a:pt x="27421" y="32402"/>
                  </a:lnTo>
                  <a:lnTo>
                    <a:pt x="27557" y="32764"/>
                  </a:lnTo>
                  <a:lnTo>
                    <a:pt x="27761" y="32583"/>
                  </a:lnTo>
                  <a:lnTo>
                    <a:pt x="27942" y="32492"/>
                  </a:lnTo>
                  <a:lnTo>
                    <a:pt x="28123" y="32492"/>
                  </a:lnTo>
                  <a:lnTo>
                    <a:pt x="28349" y="32651"/>
                  </a:lnTo>
                  <a:lnTo>
                    <a:pt x="28553" y="32764"/>
                  </a:lnTo>
                  <a:lnTo>
                    <a:pt x="28938" y="32787"/>
                  </a:lnTo>
                  <a:lnTo>
                    <a:pt x="29097" y="32877"/>
                  </a:lnTo>
                  <a:lnTo>
                    <a:pt x="29255" y="32923"/>
                  </a:lnTo>
                  <a:lnTo>
                    <a:pt x="29414" y="32900"/>
                  </a:lnTo>
                  <a:lnTo>
                    <a:pt x="29685" y="32719"/>
                  </a:lnTo>
                  <a:lnTo>
                    <a:pt x="29821" y="32334"/>
                  </a:lnTo>
                  <a:lnTo>
                    <a:pt x="30070" y="32040"/>
                  </a:lnTo>
                  <a:lnTo>
                    <a:pt x="30138" y="31904"/>
                  </a:lnTo>
                  <a:lnTo>
                    <a:pt x="30070" y="31655"/>
                  </a:lnTo>
                  <a:lnTo>
                    <a:pt x="29934" y="31473"/>
                  </a:lnTo>
                  <a:lnTo>
                    <a:pt x="29957" y="31406"/>
                  </a:lnTo>
                  <a:lnTo>
                    <a:pt x="30070" y="31428"/>
                  </a:lnTo>
                  <a:lnTo>
                    <a:pt x="30183" y="31587"/>
                  </a:lnTo>
                  <a:lnTo>
                    <a:pt x="30229" y="31609"/>
                  </a:lnTo>
                  <a:lnTo>
                    <a:pt x="30297" y="31609"/>
                  </a:lnTo>
                  <a:lnTo>
                    <a:pt x="30365" y="31496"/>
                  </a:lnTo>
                  <a:lnTo>
                    <a:pt x="30387" y="31360"/>
                  </a:lnTo>
                  <a:lnTo>
                    <a:pt x="30387" y="31224"/>
                  </a:lnTo>
                  <a:lnTo>
                    <a:pt x="30319" y="31021"/>
                  </a:lnTo>
                  <a:lnTo>
                    <a:pt x="30319" y="30907"/>
                  </a:lnTo>
                  <a:lnTo>
                    <a:pt x="30840" y="30568"/>
                  </a:lnTo>
                  <a:lnTo>
                    <a:pt x="30999" y="30273"/>
                  </a:lnTo>
                  <a:lnTo>
                    <a:pt x="31021" y="30092"/>
                  </a:lnTo>
                  <a:lnTo>
                    <a:pt x="31021" y="29979"/>
                  </a:lnTo>
                  <a:lnTo>
                    <a:pt x="30953" y="29707"/>
                  </a:lnTo>
                  <a:lnTo>
                    <a:pt x="30908" y="29571"/>
                  </a:lnTo>
                  <a:lnTo>
                    <a:pt x="30931" y="29481"/>
                  </a:lnTo>
                  <a:lnTo>
                    <a:pt x="31225" y="29594"/>
                  </a:lnTo>
                  <a:lnTo>
                    <a:pt x="31316" y="29526"/>
                  </a:lnTo>
                  <a:lnTo>
                    <a:pt x="31383" y="29458"/>
                  </a:lnTo>
                  <a:lnTo>
                    <a:pt x="31406" y="29322"/>
                  </a:lnTo>
                  <a:lnTo>
                    <a:pt x="31429" y="29141"/>
                  </a:lnTo>
                  <a:lnTo>
                    <a:pt x="31429" y="28983"/>
                  </a:lnTo>
                  <a:lnTo>
                    <a:pt x="31474" y="28892"/>
                  </a:lnTo>
                  <a:lnTo>
                    <a:pt x="31768" y="29141"/>
                  </a:lnTo>
                  <a:lnTo>
                    <a:pt x="31836" y="29141"/>
                  </a:lnTo>
                  <a:lnTo>
                    <a:pt x="31882" y="29073"/>
                  </a:lnTo>
                  <a:lnTo>
                    <a:pt x="31904" y="28983"/>
                  </a:lnTo>
                  <a:lnTo>
                    <a:pt x="31882" y="28892"/>
                  </a:lnTo>
                  <a:lnTo>
                    <a:pt x="31882" y="28734"/>
                  </a:lnTo>
                  <a:lnTo>
                    <a:pt x="32063" y="28734"/>
                  </a:lnTo>
                  <a:lnTo>
                    <a:pt x="32153" y="28711"/>
                  </a:lnTo>
                  <a:lnTo>
                    <a:pt x="32267" y="28575"/>
                  </a:lnTo>
                  <a:lnTo>
                    <a:pt x="32334" y="28462"/>
                  </a:lnTo>
                  <a:lnTo>
                    <a:pt x="32425" y="28349"/>
                  </a:lnTo>
                  <a:lnTo>
                    <a:pt x="32493" y="28258"/>
                  </a:lnTo>
                  <a:lnTo>
                    <a:pt x="32448" y="28122"/>
                  </a:lnTo>
                  <a:lnTo>
                    <a:pt x="32289" y="28054"/>
                  </a:lnTo>
                  <a:lnTo>
                    <a:pt x="32312" y="27941"/>
                  </a:lnTo>
                  <a:lnTo>
                    <a:pt x="32470" y="27805"/>
                  </a:lnTo>
                  <a:lnTo>
                    <a:pt x="32516" y="27783"/>
                  </a:lnTo>
                  <a:lnTo>
                    <a:pt x="32606" y="27805"/>
                  </a:lnTo>
                  <a:lnTo>
                    <a:pt x="32651" y="27760"/>
                  </a:lnTo>
                  <a:lnTo>
                    <a:pt x="32742" y="27624"/>
                  </a:lnTo>
                  <a:lnTo>
                    <a:pt x="32833" y="27466"/>
                  </a:lnTo>
                  <a:lnTo>
                    <a:pt x="32991" y="27285"/>
                  </a:lnTo>
                  <a:lnTo>
                    <a:pt x="33082" y="27103"/>
                  </a:lnTo>
                  <a:lnTo>
                    <a:pt x="33172" y="26990"/>
                  </a:lnTo>
                  <a:lnTo>
                    <a:pt x="33263" y="27013"/>
                  </a:lnTo>
                  <a:lnTo>
                    <a:pt x="33376" y="26968"/>
                  </a:lnTo>
                  <a:lnTo>
                    <a:pt x="33738" y="26628"/>
                  </a:lnTo>
                  <a:lnTo>
                    <a:pt x="34508" y="26175"/>
                  </a:lnTo>
                  <a:lnTo>
                    <a:pt x="34712" y="26085"/>
                  </a:lnTo>
                  <a:lnTo>
                    <a:pt x="34984" y="25858"/>
                  </a:lnTo>
                  <a:lnTo>
                    <a:pt x="35097" y="25858"/>
                  </a:lnTo>
                  <a:lnTo>
                    <a:pt x="35482" y="25700"/>
                  </a:lnTo>
                  <a:lnTo>
                    <a:pt x="35867" y="25473"/>
                  </a:lnTo>
                  <a:lnTo>
                    <a:pt x="36229" y="25315"/>
                  </a:lnTo>
                  <a:lnTo>
                    <a:pt x="36546" y="25111"/>
                  </a:lnTo>
                  <a:lnTo>
                    <a:pt x="37067" y="24839"/>
                  </a:lnTo>
                  <a:lnTo>
                    <a:pt x="37384" y="24635"/>
                  </a:lnTo>
                  <a:lnTo>
                    <a:pt x="37565" y="24567"/>
                  </a:lnTo>
                  <a:lnTo>
                    <a:pt x="37746" y="24432"/>
                  </a:lnTo>
                  <a:lnTo>
                    <a:pt x="37927" y="24273"/>
                  </a:lnTo>
                  <a:lnTo>
                    <a:pt x="38267" y="24001"/>
                  </a:lnTo>
                  <a:lnTo>
                    <a:pt x="38584" y="23843"/>
                  </a:lnTo>
                  <a:lnTo>
                    <a:pt x="38629" y="23752"/>
                  </a:lnTo>
                  <a:lnTo>
                    <a:pt x="38878" y="23299"/>
                  </a:lnTo>
                  <a:lnTo>
                    <a:pt x="39150" y="22869"/>
                  </a:lnTo>
                  <a:lnTo>
                    <a:pt x="39127" y="22756"/>
                  </a:lnTo>
                  <a:lnTo>
                    <a:pt x="39150" y="22575"/>
                  </a:lnTo>
                  <a:lnTo>
                    <a:pt x="39195" y="22416"/>
                  </a:lnTo>
                  <a:lnTo>
                    <a:pt x="39173" y="22235"/>
                  </a:lnTo>
                  <a:lnTo>
                    <a:pt x="39127" y="22122"/>
                  </a:lnTo>
                  <a:lnTo>
                    <a:pt x="38991" y="21850"/>
                  </a:lnTo>
                  <a:lnTo>
                    <a:pt x="38833" y="21624"/>
                  </a:lnTo>
                  <a:lnTo>
                    <a:pt x="38448" y="21420"/>
                  </a:lnTo>
                  <a:lnTo>
                    <a:pt x="38176" y="21352"/>
                  </a:lnTo>
                  <a:close/>
                  <a:moveTo>
                    <a:pt x="97160" y="31179"/>
                  </a:moveTo>
                  <a:lnTo>
                    <a:pt x="96979" y="31224"/>
                  </a:lnTo>
                  <a:lnTo>
                    <a:pt x="96685" y="31315"/>
                  </a:lnTo>
                  <a:lnTo>
                    <a:pt x="96572" y="31292"/>
                  </a:lnTo>
                  <a:lnTo>
                    <a:pt x="96504" y="31315"/>
                  </a:lnTo>
                  <a:lnTo>
                    <a:pt x="96413" y="31428"/>
                  </a:lnTo>
                  <a:lnTo>
                    <a:pt x="96345" y="31564"/>
                  </a:lnTo>
                  <a:lnTo>
                    <a:pt x="96187" y="31994"/>
                  </a:lnTo>
                  <a:lnTo>
                    <a:pt x="96096" y="32175"/>
                  </a:lnTo>
                  <a:lnTo>
                    <a:pt x="95938" y="32402"/>
                  </a:lnTo>
                  <a:lnTo>
                    <a:pt x="95756" y="32470"/>
                  </a:lnTo>
                  <a:lnTo>
                    <a:pt x="95575" y="32492"/>
                  </a:lnTo>
                  <a:lnTo>
                    <a:pt x="95394" y="32560"/>
                  </a:lnTo>
                  <a:lnTo>
                    <a:pt x="95462" y="32764"/>
                  </a:lnTo>
                  <a:lnTo>
                    <a:pt x="95575" y="32764"/>
                  </a:lnTo>
                  <a:lnTo>
                    <a:pt x="95643" y="32741"/>
                  </a:lnTo>
                  <a:lnTo>
                    <a:pt x="95938" y="32538"/>
                  </a:lnTo>
                  <a:lnTo>
                    <a:pt x="96164" y="32492"/>
                  </a:lnTo>
                  <a:lnTo>
                    <a:pt x="96232" y="32515"/>
                  </a:lnTo>
                  <a:lnTo>
                    <a:pt x="96572" y="32674"/>
                  </a:lnTo>
                  <a:lnTo>
                    <a:pt x="96911" y="32877"/>
                  </a:lnTo>
                  <a:lnTo>
                    <a:pt x="97319" y="32968"/>
                  </a:lnTo>
                  <a:lnTo>
                    <a:pt x="97500" y="33036"/>
                  </a:lnTo>
                  <a:lnTo>
                    <a:pt x="97681" y="33036"/>
                  </a:lnTo>
                  <a:lnTo>
                    <a:pt x="97885" y="33058"/>
                  </a:lnTo>
                  <a:lnTo>
                    <a:pt x="98179" y="33126"/>
                  </a:lnTo>
                  <a:lnTo>
                    <a:pt x="98383" y="33104"/>
                  </a:lnTo>
                  <a:lnTo>
                    <a:pt x="98406" y="33058"/>
                  </a:lnTo>
                  <a:lnTo>
                    <a:pt x="98383" y="32470"/>
                  </a:lnTo>
                  <a:lnTo>
                    <a:pt x="98338" y="32289"/>
                  </a:lnTo>
                  <a:lnTo>
                    <a:pt x="98292" y="32175"/>
                  </a:lnTo>
                  <a:lnTo>
                    <a:pt x="97726" y="31496"/>
                  </a:lnTo>
                  <a:lnTo>
                    <a:pt x="97568" y="31360"/>
                  </a:lnTo>
                  <a:lnTo>
                    <a:pt x="97364" y="31247"/>
                  </a:lnTo>
                  <a:lnTo>
                    <a:pt x="97160" y="31179"/>
                  </a:lnTo>
                  <a:close/>
                  <a:moveTo>
                    <a:pt x="79725" y="33285"/>
                  </a:moveTo>
                  <a:lnTo>
                    <a:pt x="79567" y="33307"/>
                  </a:lnTo>
                  <a:lnTo>
                    <a:pt x="79454" y="33398"/>
                  </a:lnTo>
                  <a:lnTo>
                    <a:pt x="79590" y="33602"/>
                  </a:lnTo>
                  <a:lnTo>
                    <a:pt x="79748" y="33602"/>
                  </a:lnTo>
                  <a:lnTo>
                    <a:pt x="79952" y="33489"/>
                  </a:lnTo>
                  <a:lnTo>
                    <a:pt x="79929" y="33443"/>
                  </a:lnTo>
                  <a:lnTo>
                    <a:pt x="79816" y="33307"/>
                  </a:lnTo>
                  <a:lnTo>
                    <a:pt x="79725" y="33285"/>
                  </a:lnTo>
                  <a:close/>
                  <a:moveTo>
                    <a:pt x="40780" y="32311"/>
                  </a:moveTo>
                  <a:lnTo>
                    <a:pt x="40305" y="32424"/>
                  </a:lnTo>
                  <a:lnTo>
                    <a:pt x="40146" y="32515"/>
                  </a:lnTo>
                  <a:lnTo>
                    <a:pt x="40033" y="32741"/>
                  </a:lnTo>
                  <a:lnTo>
                    <a:pt x="40056" y="33126"/>
                  </a:lnTo>
                  <a:lnTo>
                    <a:pt x="40010" y="33262"/>
                  </a:lnTo>
                  <a:lnTo>
                    <a:pt x="39965" y="33398"/>
                  </a:lnTo>
                  <a:lnTo>
                    <a:pt x="39965" y="33511"/>
                  </a:lnTo>
                  <a:lnTo>
                    <a:pt x="40056" y="33624"/>
                  </a:lnTo>
                  <a:lnTo>
                    <a:pt x="40124" y="33579"/>
                  </a:lnTo>
                  <a:lnTo>
                    <a:pt x="40259" y="33624"/>
                  </a:lnTo>
                  <a:lnTo>
                    <a:pt x="40327" y="33602"/>
                  </a:lnTo>
                  <a:lnTo>
                    <a:pt x="40554" y="33466"/>
                  </a:lnTo>
                  <a:lnTo>
                    <a:pt x="40735" y="33398"/>
                  </a:lnTo>
                  <a:lnTo>
                    <a:pt x="41097" y="33285"/>
                  </a:lnTo>
                  <a:lnTo>
                    <a:pt x="41324" y="33262"/>
                  </a:lnTo>
                  <a:lnTo>
                    <a:pt x="41324" y="33126"/>
                  </a:lnTo>
                  <a:lnTo>
                    <a:pt x="41301" y="32968"/>
                  </a:lnTo>
                  <a:lnTo>
                    <a:pt x="41188" y="32787"/>
                  </a:lnTo>
                  <a:lnTo>
                    <a:pt x="41097" y="32719"/>
                  </a:lnTo>
                  <a:lnTo>
                    <a:pt x="41007" y="32492"/>
                  </a:lnTo>
                  <a:lnTo>
                    <a:pt x="40939" y="32424"/>
                  </a:lnTo>
                  <a:lnTo>
                    <a:pt x="40848" y="32334"/>
                  </a:lnTo>
                  <a:lnTo>
                    <a:pt x="40780" y="32311"/>
                  </a:lnTo>
                  <a:close/>
                  <a:moveTo>
                    <a:pt x="43543" y="33375"/>
                  </a:moveTo>
                  <a:lnTo>
                    <a:pt x="43361" y="33443"/>
                  </a:lnTo>
                  <a:lnTo>
                    <a:pt x="43316" y="33534"/>
                  </a:lnTo>
                  <a:lnTo>
                    <a:pt x="43294" y="33670"/>
                  </a:lnTo>
                  <a:lnTo>
                    <a:pt x="43361" y="33806"/>
                  </a:lnTo>
                  <a:lnTo>
                    <a:pt x="43543" y="33987"/>
                  </a:lnTo>
                  <a:lnTo>
                    <a:pt x="43678" y="34055"/>
                  </a:lnTo>
                  <a:lnTo>
                    <a:pt x="43724" y="34100"/>
                  </a:lnTo>
                  <a:lnTo>
                    <a:pt x="43724" y="34077"/>
                  </a:lnTo>
                  <a:lnTo>
                    <a:pt x="43769" y="33987"/>
                  </a:lnTo>
                  <a:lnTo>
                    <a:pt x="43724" y="33919"/>
                  </a:lnTo>
                  <a:lnTo>
                    <a:pt x="43724" y="33828"/>
                  </a:lnTo>
                  <a:lnTo>
                    <a:pt x="43792" y="33647"/>
                  </a:lnTo>
                  <a:lnTo>
                    <a:pt x="43973" y="33557"/>
                  </a:lnTo>
                  <a:lnTo>
                    <a:pt x="43792" y="33443"/>
                  </a:lnTo>
                  <a:lnTo>
                    <a:pt x="43678" y="33398"/>
                  </a:lnTo>
                  <a:lnTo>
                    <a:pt x="43543" y="33375"/>
                  </a:lnTo>
                  <a:close/>
                  <a:moveTo>
                    <a:pt x="47301" y="33466"/>
                  </a:moveTo>
                  <a:lnTo>
                    <a:pt x="46916" y="34032"/>
                  </a:lnTo>
                  <a:lnTo>
                    <a:pt x="46894" y="34145"/>
                  </a:lnTo>
                  <a:lnTo>
                    <a:pt x="46939" y="34258"/>
                  </a:lnTo>
                  <a:lnTo>
                    <a:pt x="47075" y="34394"/>
                  </a:lnTo>
                  <a:lnTo>
                    <a:pt x="47528" y="34508"/>
                  </a:lnTo>
                  <a:lnTo>
                    <a:pt x="47573" y="34485"/>
                  </a:lnTo>
                  <a:lnTo>
                    <a:pt x="47596" y="34349"/>
                  </a:lnTo>
                  <a:lnTo>
                    <a:pt x="47618" y="33964"/>
                  </a:lnTo>
                  <a:lnTo>
                    <a:pt x="47505" y="33783"/>
                  </a:lnTo>
                  <a:lnTo>
                    <a:pt x="47460" y="33624"/>
                  </a:lnTo>
                  <a:lnTo>
                    <a:pt x="47301" y="33466"/>
                  </a:lnTo>
                  <a:close/>
                  <a:moveTo>
                    <a:pt x="46056" y="34734"/>
                  </a:moveTo>
                  <a:lnTo>
                    <a:pt x="45897" y="34892"/>
                  </a:lnTo>
                  <a:lnTo>
                    <a:pt x="45807" y="35119"/>
                  </a:lnTo>
                  <a:lnTo>
                    <a:pt x="45716" y="35232"/>
                  </a:lnTo>
                  <a:lnTo>
                    <a:pt x="45512" y="35436"/>
                  </a:lnTo>
                  <a:lnTo>
                    <a:pt x="45490" y="35549"/>
                  </a:lnTo>
                  <a:lnTo>
                    <a:pt x="45512" y="35594"/>
                  </a:lnTo>
                  <a:lnTo>
                    <a:pt x="45716" y="35640"/>
                  </a:lnTo>
                  <a:lnTo>
                    <a:pt x="46101" y="35617"/>
                  </a:lnTo>
                  <a:lnTo>
                    <a:pt x="46214" y="35572"/>
                  </a:lnTo>
                  <a:lnTo>
                    <a:pt x="46396" y="35345"/>
                  </a:lnTo>
                  <a:lnTo>
                    <a:pt x="46509" y="35300"/>
                  </a:lnTo>
                  <a:lnTo>
                    <a:pt x="46667" y="35119"/>
                  </a:lnTo>
                  <a:lnTo>
                    <a:pt x="46667" y="35051"/>
                  </a:lnTo>
                  <a:lnTo>
                    <a:pt x="46599" y="34938"/>
                  </a:lnTo>
                  <a:lnTo>
                    <a:pt x="46192" y="34734"/>
                  </a:lnTo>
                  <a:close/>
                  <a:moveTo>
                    <a:pt x="93900" y="37428"/>
                  </a:moveTo>
                  <a:lnTo>
                    <a:pt x="93470" y="37451"/>
                  </a:lnTo>
                  <a:lnTo>
                    <a:pt x="93379" y="37496"/>
                  </a:lnTo>
                  <a:lnTo>
                    <a:pt x="93356" y="37496"/>
                  </a:lnTo>
                  <a:lnTo>
                    <a:pt x="93311" y="37542"/>
                  </a:lnTo>
                  <a:lnTo>
                    <a:pt x="93311" y="37564"/>
                  </a:lnTo>
                  <a:lnTo>
                    <a:pt x="93311" y="37632"/>
                  </a:lnTo>
                  <a:lnTo>
                    <a:pt x="93470" y="37745"/>
                  </a:lnTo>
                  <a:lnTo>
                    <a:pt x="93515" y="37745"/>
                  </a:lnTo>
                  <a:lnTo>
                    <a:pt x="93560" y="37700"/>
                  </a:lnTo>
                  <a:lnTo>
                    <a:pt x="93605" y="37678"/>
                  </a:lnTo>
                  <a:lnTo>
                    <a:pt x="93651" y="37700"/>
                  </a:lnTo>
                  <a:lnTo>
                    <a:pt x="93741" y="37813"/>
                  </a:lnTo>
                  <a:lnTo>
                    <a:pt x="93809" y="37836"/>
                  </a:lnTo>
                  <a:lnTo>
                    <a:pt x="94013" y="37632"/>
                  </a:lnTo>
                  <a:lnTo>
                    <a:pt x="93990" y="37542"/>
                  </a:lnTo>
                  <a:lnTo>
                    <a:pt x="93922" y="37428"/>
                  </a:lnTo>
                  <a:close/>
                  <a:moveTo>
                    <a:pt x="26312" y="37881"/>
                  </a:moveTo>
                  <a:lnTo>
                    <a:pt x="26312" y="37927"/>
                  </a:lnTo>
                  <a:lnTo>
                    <a:pt x="26312" y="37995"/>
                  </a:lnTo>
                  <a:lnTo>
                    <a:pt x="26221" y="37927"/>
                  </a:lnTo>
                  <a:lnTo>
                    <a:pt x="26130" y="37927"/>
                  </a:lnTo>
                  <a:lnTo>
                    <a:pt x="25972" y="37995"/>
                  </a:lnTo>
                  <a:lnTo>
                    <a:pt x="25927" y="38085"/>
                  </a:lnTo>
                  <a:lnTo>
                    <a:pt x="25927" y="38176"/>
                  </a:lnTo>
                  <a:lnTo>
                    <a:pt x="25972" y="38221"/>
                  </a:lnTo>
                  <a:lnTo>
                    <a:pt x="26062" y="38289"/>
                  </a:lnTo>
                  <a:lnTo>
                    <a:pt x="26176" y="38266"/>
                  </a:lnTo>
                  <a:lnTo>
                    <a:pt x="26312" y="38425"/>
                  </a:lnTo>
                  <a:lnTo>
                    <a:pt x="26357" y="38606"/>
                  </a:lnTo>
                  <a:lnTo>
                    <a:pt x="26402" y="38674"/>
                  </a:lnTo>
                  <a:lnTo>
                    <a:pt x="26493" y="38742"/>
                  </a:lnTo>
                  <a:lnTo>
                    <a:pt x="26538" y="38855"/>
                  </a:lnTo>
                  <a:lnTo>
                    <a:pt x="26538" y="38946"/>
                  </a:lnTo>
                  <a:lnTo>
                    <a:pt x="26629" y="38923"/>
                  </a:lnTo>
                  <a:lnTo>
                    <a:pt x="26606" y="38878"/>
                  </a:lnTo>
                  <a:lnTo>
                    <a:pt x="26561" y="38810"/>
                  </a:lnTo>
                  <a:lnTo>
                    <a:pt x="26583" y="38719"/>
                  </a:lnTo>
                  <a:lnTo>
                    <a:pt x="26696" y="38493"/>
                  </a:lnTo>
                  <a:lnTo>
                    <a:pt x="26674" y="38357"/>
                  </a:lnTo>
                  <a:lnTo>
                    <a:pt x="26629" y="38289"/>
                  </a:lnTo>
                  <a:lnTo>
                    <a:pt x="26583" y="38289"/>
                  </a:lnTo>
                  <a:lnTo>
                    <a:pt x="26515" y="38153"/>
                  </a:lnTo>
                  <a:lnTo>
                    <a:pt x="26447" y="37972"/>
                  </a:lnTo>
                  <a:lnTo>
                    <a:pt x="26357" y="37881"/>
                  </a:lnTo>
                  <a:close/>
                  <a:moveTo>
                    <a:pt x="128113" y="37406"/>
                  </a:moveTo>
                  <a:lnTo>
                    <a:pt x="128000" y="37451"/>
                  </a:lnTo>
                  <a:lnTo>
                    <a:pt x="127886" y="37474"/>
                  </a:lnTo>
                  <a:lnTo>
                    <a:pt x="127773" y="37428"/>
                  </a:lnTo>
                  <a:lnTo>
                    <a:pt x="127660" y="37451"/>
                  </a:lnTo>
                  <a:lnTo>
                    <a:pt x="127524" y="37519"/>
                  </a:lnTo>
                  <a:lnTo>
                    <a:pt x="127411" y="37542"/>
                  </a:lnTo>
                  <a:lnTo>
                    <a:pt x="127320" y="37587"/>
                  </a:lnTo>
                  <a:lnTo>
                    <a:pt x="127184" y="37723"/>
                  </a:lnTo>
                  <a:lnTo>
                    <a:pt x="127049" y="37768"/>
                  </a:lnTo>
                  <a:lnTo>
                    <a:pt x="126800" y="38085"/>
                  </a:lnTo>
                  <a:lnTo>
                    <a:pt x="126528" y="38312"/>
                  </a:lnTo>
                  <a:lnTo>
                    <a:pt x="126483" y="38447"/>
                  </a:lnTo>
                  <a:lnTo>
                    <a:pt x="126369" y="38629"/>
                  </a:lnTo>
                  <a:lnTo>
                    <a:pt x="126324" y="38764"/>
                  </a:lnTo>
                  <a:lnTo>
                    <a:pt x="126324" y="38878"/>
                  </a:lnTo>
                  <a:lnTo>
                    <a:pt x="126437" y="39308"/>
                  </a:lnTo>
                  <a:lnTo>
                    <a:pt x="126505" y="39308"/>
                  </a:lnTo>
                  <a:lnTo>
                    <a:pt x="126732" y="39172"/>
                  </a:lnTo>
                  <a:lnTo>
                    <a:pt x="127117" y="39127"/>
                  </a:lnTo>
                  <a:lnTo>
                    <a:pt x="127320" y="38946"/>
                  </a:lnTo>
                  <a:lnTo>
                    <a:pt x="127411" y="38900"/>
                  </a:lnTo>
                  <a:lnTo>
                    <a:pt x="127615" y="38946"/>
                  </a:lnTo>
                  <a:lnTo>
                    <a:pt x="127796" y="39059"/>
                  </a:lnTo>
                  <a:lnTo>
                    <a:pt x="127864" y="39081"/>
                  </a:lnTo>
                  <a:lnTo>
                    <a:pt x="128068" y="39013"/>
                  </a:lnTo>
                  <a:lnTo>
                    <a:pt x="128566" y="38832"/>
                  </a:lnTo>
                  <a:lnTo>
                    <a:pt x="128951" y="38764"/>
                  </a:lnTo>
                  <a:lnTo>
                    <a:pt x="129132" y="38719"/>
                  </a:lnTo>
                  <a:lnTo>
                    <a:pt x="129381" y="38470"/>
                  </a:lnTo>
                  <a:lnTo>
                    <a:pt x="129403" y="38334"/>
                  </a:lnTo>
                  <a:lnTo>
                    <a:pt x="129358" y="38221"/>
                  </a:lnTo>
                  <a:lnTo>
                    <a:pt x="129336" y="38176"/>
                  </a:lnTo>
                  <a:lnTo>
                    <a:pt x="129132" y="38040"/>
                  </a:lnTo>
                  <a:lnTo>
                    <a:pt x="129019" y="37904"/>
                  </a:lnTo>
                  <a:lnTo>
                    <a:pt x="128951" y="37791"/>
                  </a:lnTo>
                  <a:lnTo>
                    <a:pt x="128883" y="37723"/>
                  </a:lnTo>
                  <a:lnTo>
                    <a:pt x="128815" y="37678"/>
                  </a:lnTo>
                  <a:lnTo>
                    <a:pt x="128724" y="37564"/>
                  </a:lnTo>
                  <a:lnTo>
                    <a:pt x="128656" y="37542"/>
                  </a:lnTo>
                  <a:lnTo>
                    <a:pt x="128294" y="37451"/>
                  </a:lnTo>
                  <a:lnTo>
                    <a:pt x="128203" y="37406"/>
                  </a:lnTo>
                  <a:close/>
                  <a:moveTo>
                    <a:pt x="111878" y="39036"/>
                  </a:moveTo>
                  <a:lnTo>
                    <a:pt x="111878" y="39059"/>
                  </a:lnTo>
                  <a:lnTo>
                    <a:pt x="111855" y="39240"/>
                  </a:lnTo>
                  <a:lnTo>
                    <a:pt x="111923" y="39308"/>
                  </a:lnTo>
                  <a:lnTo>
                    <a:pt x="112037" y="39353"/>
                  </a:lnTo>
                  <a:lnTo>
                    <a:pt x="112082" y="39308"/>
                  </a:lnTo>
                  <a:lnTo>
                    <a:pt x="112037" y="39149"/>
                  </a:lnTo>
                  <a:lnTo>
                    <a:pt x="111969" y="39059"/>
                  </a:lnTo>
                  <a:lnTo>
                    <a:pt x="111878" y="39036"/>
                  </a:lnTo>
                  <a:close/>
                  <a:moveTo>
                    <a:pt x="27964" y="32674"/>
                  </a:moveTo>
                  <a:lnTo>
                    <a:pt x="27851" y="32719"/>
                  </a:lnTo>
                  <a:lnTo>
                    <a:pt x="27580" y="32923"/>
                  </a:lnTo>
                  <a:lnTo>
                    <a:pt x="27489" y="32968"/>
                  </a:lnTo>
                  <a:lnTo>
                    <a:pt x="27398" y="32968"/>
                  </a:lnTo>
                  <a:lnTo>
                    <a:pt x="27217" y="32923"/>
                  </a:lnTo>
                  <a:lnTo>
                    <a:pt x="27127" y="32923"/>
                  </a:lnTo>
                  <a:lnTo>
                    <a:pt x="27036" y="33013"/>
                  </a:lnTo>
                  <a:lnTo>
                    <a:pt x="26946" y="33081"/>
                  </a:lnTo>
                  <a:lnTo>
                    <a:pt x="26810" y="33126"/>
                  </a:lnTo>
                  <a:lnTo>
                    <a:pt x="26719" y="33240"/>
                  </a:lnTo>
                  <a:lnTo>
                    <a:pt x="26696" y="33330"/>
                  </a:lnTo>
                  <a:lnTo>
                    <a:pt x="26674" y="33443"/>
                  </a:lnTo>
                  <a:lnTo>
                    <a:pt x="26719" y="33692"/>
                  </a:lnTo>
                  <a:lnTo>
                    <a:pt x="26719" y="33806"/>
                  </a:lnTo>
                  <a:lnTo>
                    <a:pt x="26832" y="33964"/>
                  </a:lnTo>
                  <a:lnTo>
                    <a:pt x="26719" y="33987"/>
                  </a:lnTo>
                  <a:lnTo>
                    <a:pt x="26629" y="33964"/>
                  </a:lnTo>
                  <a:lnTo>
                    <a:pt x="26538" y="33964"/>
                  </a:lnTo>
                  <a:lnTo>
                    <a:pt x="26470" y="34009"/>
                  </a:lnTo>
                  <a:lnTo>
                    <a:pt x="26379" y="34077"/>
                  </a:lnTo>
                  <a:lnTo>
                    <a:pt x="26198" y="34304"/>
                  </a:lnTo>
                  <a:lnTo>
                    <a:pt x="26176" y="34349"/>
                  </a:lnTo>
                  <a:lnTo>
                    <a:pt x="26153" y="34440"/>
                  </a:lnTo>
                  <a:lnTo>
                    <a:pt x="26221" y="34530"/>
                  </a:lnTo>
                  <a:lnTo>
                    <a:pt x="26266" y="34598"/>
                  </a:lnTo>
                  <a:lnTo>
                    <a:pt x="26470" y="34621"/>
                  </a:lnTo>
                  <a:lnTo>
                    <a:pt x="26402" y="34757"/>
                  </a:lnTo>
                  <a:lnTo>
                    <a:pt x="26379" y="34825"/>
                  </a:lnTo>
                  <a:lnTo>
                    <a:pt x="26425" y="34938"/>
                  </a:lnTo>
                  <a:lnTo>
                    <a:pt x="26334" y="35119"/>
                  </a:lnTo>
                  <a:lnTo>
                    <a:pt x="26312" y="35232"/>
                  </a:lnTo>
                  <a:lnTo>
                    <a:pt x="26289" y="35368"/>
                  </a:lnTo>
                  <a:lnTo>
                    <a:pt x="26266" y="35504"/>
                  </a:lnTo>
                  <a:lnTo>
                    <a:pt x="26221" y="35594"/>
                  </a:lnTo>
                  <a:lnTo>
                    <a:pt x="26198" y="35640"/>
                  </a:lnTo>
                  <a:lnTo>
                    <a:pt x="26108" y="35730"/>
                  </a:lnTo>
                  <a:lnTo>
                    <a:pt x="26062" y="35866"/>
                  </a:lnTo>
                  <a:lnTo>
                    <a:pt x="25995" y="35979"/>
                  </a:lnTo>
                  <a:lnTo>
                    <a:pt x="25927" y="36047"/>
                  </a:lnTo>
                  <a:lnTo>
                    <a:pt x="25791" y="36025"/>
                  </a:lnTo>
                  <a:lnTo>
                    <a:pt x="25632" y="35979"/>
                  </a:lnTo>
                  <a:lnTo>
                    <a:pt x="25587" y="36002"/>
                  </a:lnTo>
                  <a:lnTo>
                    <a:pt x="25451" y="36115"/>
                  </a:lnTo>
                  <a:lnTo>
                    <a:pt x="25406" y="36183"/>
                  </a:lnTo>
                  <a:lnTo>
                    <a:pt x="25315" y="36432"/>
                  </a:lnTo>
                  <a:lnTo>
                    <a:pt x="25293" y="36545"/>
                  </a:lnTo>
                  <a:lnTo>
                    <a:pt x="25270" y="36817"/>
                  </a:lnTo>
                  <a:lnTo>
                    <a:pt x="25293" y="36953"/>
                  </a:lnTo>
                  <a:lnTo>
                    <a:pt x="25338" y="37270"/>
                  </a:lnTo>
                  <a:lnTo>
                    <a:pt x="25406" y="37474"/>
                  </a:lnTo>
                  <a:lnTo>
                    <a:pt x="25496" y="37587"/>
                  </a:lnTo>
                  <a:lnTo>
                    <a:pt x="25587" y="37655"/>
                  </a:lnTo>
                  <a:lnTo>
                    <a:pt x="25678" y="37700"/>
                  </a:lnTo>
                  <a:lnTo>
                    <a:pt x="25881" y="37678"/>
                  </a:lnTo>
                  <a:lnTo>
                    <a:pt x="26062" y="37542"/>
                  </a:lnTo>
                  <a:lnTo>
                    <a:pt x="26266" y="37632"/>
                  </a:lnTo>
                  <a:lnTo>
                    <a:pt x="26447" y="37655"/>
                  </a:lnTo>
                  <a:lnTo>
                    <a:pt x="26810" y="37542"/>
                  </a:lnTo>
                  <a:lnTo>
                    <a:pt x="26855" y="37564"/>
                  </a:lnTo>
                  <a:lnTo>
                    <a:pt x="26787" y="37700"/>
                  </a:lnTo>
                  <a:lnTo>
                    <a:pt x="26787" y="37904"/>
                  </a:lnTo>
                  <a:lnTo>
                    <a:pt x="26855" y="38040"/>
                  </a:lnTo>
                  <a:lnTo>
                    <a:pt x="26946" y="38040"/>
                  </a:lnTo>
                  <a:lnTo>
                    <a:pt x="27013" y="38062"/>
                  </a:lnTo>
                  <a:lnTo>
                    <a:pt x="26991" y="38153"/>
                  </a:lnTo>
                  <a:lnTo>
                    <a:pt x="27240" y="38402"/>
                  </a:lnTo>
                  <a:lnTo>
                    <a:pt x="27444" y="38561"/>
                  </a:lnTo>
                  <a:lnTo>
                    <a:pt x="27398" y="38629"/>
                  </a:lnTo>
                  <a:lnTo>
                    <a:pt x="27263" y="38538"/>
                  </a:lnTo>
                  <a:lnTo>
                    <a:pt x="27195" y="38561"/>
                  </a:lnTo>
                  <a:lnTo>
                    <a:pt x="27217" y="38696"/>
                  </a:lnTo>
                  <a:lnTo>
                    <a:pt x="27059" y="38674"/>
                  </a:lnTo>
                  <a:lnTo>
                    <a:pt x="26991" y="38742"/>
                  </a:lnTo>
                  <a:lnTo>
                    <a:pt x="26991" y="38878"/>
                  </a:lnTo>
                  <a:lnTo>
                    <a:pt x="27013" y="38991"/>
                  </a:lnTo>
                  <a:lnTo>
                    <a:pt x="27013" y="39081"/>
                  </a:lnTo>
                  <a:lnTo>
                    <a:pt x="26900" y="39127"/>
                  </a:lnTo>
                  <a:lnTo>
                    <a:pt x="26832" y="39195"/>
                  </a:lnTo>
                  <a:lnTo>
                    <a:pt x="27104" y="39330"/>
                  </a:lnTo>
                  <a:lnTo>
                    <a:pt x="27489" y="39444"/>
                  </a:lnTo>
                  <a:lnTo>
                    <a:pt x="27580" y="39489"/>
                  </a:lnTo>
                  <a:lnTo>
                    <a:pt x="27738" y="39625"/>
                  </a:lnTo>
                  <a:lnTo>
                    <a:pt x="27806" y="39647"/>
                  </a:lnTo>
                  <a:lnTo>
                    <a:pt x="27806" y="39579"/>
                  </a:lnTo>
                  <a:lnTo>
                    <a:pt x="27829" y="39512"/>
                  </a:lnTo>
                  <a:lnTo>
                    <a:pt x="28010" y="39647"/>
                  </a:lnTo>
                  <a:lnTo>
                    <a:pt x="28168" y="39693"/>
                  </a:lnTo>
                  <a:lnTo>
                    <a:pt x="28304" y="39693"/>
                  </a:lnTo>
                  <a:lnTo>
                    <a:pt x="28666" y="39625"/>
                  </a:lnTo>
                  <a:lnTo>
                    <a:pt x="28666" y="39670"/>
                  </a:lnTo>
                  <a:lnTo>
                    <a:pt x="28689" y="39738"/>
                  </a:lnTo>
                  <a:lnTo>
                    <a:pt x="28757" y="39806"/>
                  </a:lnTo>
                  <a:lnTo>
                    <a:pt x="28848" y="39783"/>
                  </a:lnTo>
                  <a:lnTo>
                    <a:pt x="28870" y="39715"/>
                  </a:lnTo>
                  <a:lnTo>
                    <a:pt x="28983" y="39806"/>
                  </a:lnTo>
                  <a:lnTo>
                    <a:pt x="29006" y="39738"/>
                  </a:lnTo>
                  <a:lnTo>
                    <a:pt x="29029" y="39693"/>
                  </a:lnTo>
                  <a:lnTo>
                    <a:pt x="29255" y="39919"/>
                  </a:lnTo>
                  <a:lnTo>
                    <a:pt x="29300" y="39919"/>
                  </a:lnTo>
                  <a:lnTo>
                    <a:pt x="29346" y="39851"/>
                  </a:lnTo>
                  <a:lnTo>
                    <a:pt x="29232" y="39693"/>
                  </a:lnTo>
                  <a:lnTo>
                    <a:pt x="29187" y="39647"/>
                  </a:lnTo>
                  <a:lnTo>
                    <a:pt x="29119" y="39557"/>
                  </a:lnTo>
                  <a:lnTo>
                    <a:pt x="29210" y="39512"/>
                  </a:lnTo>
                  <a:lnTo>
                    <a:pt x="29323" y="39534"/>
                  </a:lnTo>
                  <a:lnTo>
                    <a:pt x="29368" y="39602"/>
                  </a:lnTo>
                  <a:lnTo>
                    <a:pt x="29414" y="39715"/>
                  </a:lnTo>
                  <a:lnTo>
                    <a:pt x="29436" y="39738"/>
                  </a:lnTo>
                  <a:lnTo>
                    <a:pt x="29821" y="39874"/>
                  </a:lnTo>
                  <a:lnTo>
                    <a:pt x="29912" y="39829"/>
                  </a:lnTo>
                  <a:lnTo>
                    <a:pt x="29912" y="39761"/>
                  </a:lnTo>
                  <a:lnTo>
                    <a:pt x="30070" y="39693"/>
                  </a:lnTo>
                  <a:lnTo>
                    <a:pt x="30206" y="39534"/>
                  </a:lnTo>
                  <a:lnTo>
                    <a:pt x="30138" y="39444"/>
                  </a:lnTo>
                  <a:lnTo>
                    <a:pt x="30093" y="39376"/>
                  </a:lnTo>
                  <a:lnTo>
                    <a:pt x="29753" y="39172"/>
                  </a:lnTo>
                  <a:lnTo>
                    <a:pt x="29617" y="39059"/>
                  </a:lnTo>
                  <a:lnTo>
                    <a:pt x="29278" y="38606"/>
                  </a:lnTo>
                  <a:lnTo>
                    <a:pt x="28938" y="38017"/>
                  </a:lnTo>
                  <a:lnTo>
                    <a:pt x="28757" y="37632"/>
                  </a:lnTo>
                  <a:lnTo>
                    <a:pt x="28598" y="37157"/>
                  </a:lnTo>
                  <a:lnTo>
                    <a:pt x="28553" y="36930"/>
                  </a:lnTo>
                  <a:lnTo>
                    <a:pt x="28485" y="36704"/>
                  </a:lnTo>
                  <a:lnTo>
                    <a:pt x="28349" y="36545"/>
                  </a:lnTo>
                  <a:lnTo>
                    <a:pt x="28417" y="36342"/>
                  </a:lnTo>
                  <a:lnTo>
                    <a:pt x="28440" y="36093"/>
                  </a:lnTo>
                  <a:lnTo>
                    <a:pt x="28508" y="35911"/>
                  </a:lnTo>
                  <a:lnTo>
                    <a:pt x="28531" y="35798"/>
                  </a:lnTo>
                  <a:lnTo>
                    <a:pt x="28440" y="35572"/>
                  </a:lnTo>
                  <a:lnTo>
                    <a:pt x="28417" y="35391"/>
                  </a:lnTo>
                  <a:lnTo>
                    <a:pt x="28395" y="35323"/>
                  </a:lnTo>
                  <a:lnTo>
                    <a:pt x="28395" y="35164"/>
                  </a:lnTo>
                  <a:lnTo>
                    <a:pt x="28440" y="35074"/>
                  </a:lnTo>
                  <a:lnTo>
                    <a:pt x="28440" y="34938"/>
                  </a:lnTo>
                  <a:lnTo>
                    <a:pt x="28463" y="34870"/>
                  </a:lnTo>
                  <a:lnTo>
                    <a:pt x="28598" y="34802"/>
                  </a:lnTo>
                  <a:lnTo>
                    <a:pt x="28666" y="34621"/>
                  </a:lnTo>
                  <a:lnTo>
                    <a:pt x="28689" y="34485"/>
                  </a:lnTo>
                  <a:lnTo>
                    <a:pt x="28689" y="34372"/>
                  </a:lnTo>
                  <a:lnTo>
                    <a:pt x="28780" y="34304"/>
                  </a:lnTo>
                  <a:lnTo>
                    <a:pt x="28983" y="34304"/>
                  </a:lnTo>
                  <a:lnTo>
                    <a:pt x="29006" y="34258"/>
                  </a:lnTo>
                  <a:lnTo>
                    <a:pt x="29051" y="34145"/>
                  </a:lnTo>
                  <a:lnTo>
                    <a:pt x="29074" y="33987"/>
                  </a:lnTo>
                  <a:lnTo>
                    <a:pt x="29051" y="33783"/>
                  </a:lnTo>
                  <a:lnTo>
                    <a:pt x="29051" y="33647"/>
                  </a:lnTo>
                  <a:lnTo>
                    <a:pt x="29187" y="33421"/>
                  </a:lnTo>
                  <a:lnTo>
                    <a:pt x="29232" y="33353"/>
                  </a:lnTo>
                  <a:lnTo>
                    <a:pt x="29255" y="33194"/>
                  </a:lnTo>
                  <a:lnTo>
                    <a:pt x="29187" y="33126"/>
                  </a:lnTo>
                  <a:lnTo>
                    <a:pt x="29029" y="33036"/>
                  </a:lnTo>
                  <a:lnTo>
                    <a:pt x="28734" y="32991"/>
                  </a:lnTo>
                  <a:lnTo>
                    <a:pt x="28372" y="32877"/>
                  </a:lnTo>
                  <a:lnTo>
                    <a:pt x="28214" y="32764"/>
                  </a:lnTo>
                  <a:lnTo>
                    <a:pt x="28078" y="32674"/>
                  </a:lnTo>
                  <a:close/>
                  <a:moveTo>
                    <a:pt x="37203" y="39421"/>
                  </a:moveTo>
                  <a:lnTo>
                    <a:pt x="37180" y="39466"/>
                  </a:lnTo>
                  <a:lnTo>
                    <a:pt x="37157" y="39534"/>
                  </a:lnTo>
                  <a:lnTo>
                    <a:pt x="37180" y="39806"/>
                  </a:lnTo>
                  <a:lnTo>
                    <a:pt x="37203" y="39942"/>
                  </a:lnTo>
                  <a:lnTo>
                    <a:pt x="37271" y="40055"/>
                  </a:lnTo>
                  <a:lnTo>
                    <a:pt x="37293" y="40078"/>
                  </a:lnTo>
                  <a:lnTo>
                    <a:pt x="37293" y="39987"/>
                  </a:lnTo>
                  <a:lnTo>
                    <a:pt x="37225" y="39602"/>
                  </a:lnTo>
                  <a:lnTo>
                    <a:pt x="37225" y="39444"/>
                  </a:lnTo>
                  <a:lnTo>
                    <a:pt x="37203" y="39421"/>
                  </a:lnTo>
                  <a:close/>
                  <a:moveTo>
                    <a:pt x="31293" y="40168"/>
                  </a:moveTo>
                  <a:lnTo>
                    <a:pt x="31134" y="40236"/>
                  </a:lnTo>
                  <a:lnTo>
                    <a:pt x="31044" y="40417"/>
                  </a:lnTo>
                  <a:lnTo>
                    <a:pt x="30999" y="40440"/>
                  </a:lnTo>
                  <a:lnTo>
                    <a:pt x="30908" y="40508"/>
                  </a:lnTo>
                  <a:lnTo>
                    <a:pt x="30863" y="40621"/>
                  </a:lnTo>
                  <a:lnTo>
                    <a:pt x="30953" y="40893"/>
                  </a:lnTo>
                  <a:lnTo>
                    <a:pt x="30976" y="40961"/>
                  </a:lnTo>
                  <a:lnTo>
                    <a:pt x="30999" y="41051"/>
                  </a:lnTo>
                  <a:lnTo>
                    <a:pt x="31044" y="41142"/>
                  </a:lnTo>
                  <a:lnTo>
                    <a:pt x="31248" y="41504"/>
                  </a:lnTo>
                  <a:lnTo>
                    <a:pt x="31293" y="41527"/>
                  </a:lnTo>
                  <a:lnTo>
                    <a:pt x="31361" y="41459"/>
                  </a:lnTo>
                  <a:lnTo>
                    <a:pt x="31406" y="41436"/>
                  </a:lnTo>
                  <a:lnTo>
                    <a:pt x="31497" y="41481"/>
                  </a:lnTo>
                  <a:lnTo>
                    <a:pt x="31587" y="41504"/>
                  </a:lnTo>
                  <a:lnTo>
                    <a:pt x="31700" y="41572"/>
                  </a:lnTo>
                  <a:lnTo>
                    <a:pt x="31746" y="41731"/>
                  </a:lnTo>
                  <a:lnTo>
                    <a:pt x="31746" y="41866"/>
                  </a:lnTo>
                  <a:lnTo>
                    <a:pt x="31791" y="41889"/>
                  </a:lnTo>
                  <a:lnTo>
                    <a:pt x="31859" y="41934"/>
                  </a:lnTo>
                  <a:lnTo>
                    <a:pt x="31927" y="41957"/>
                  </a:lnTo>
                  <a:lnTo>
                    <a:pt x="32017" y="41957"/>
                  </a:lnTo>
                  <a:lnTo>
                    <a:pt x="32108" y="41912"/>
                  </a:lnTo>
                  <a:lnTo>
                    <a:pt x="32267" y="41980"/>
                  </a:lnTo>
                  <a:lnTo>
                    <a:pt x="32357" y="41912"/>
                  </a:lnTo>
                  <a:lnTo>
                    <a:pt x="32425" y="41889"/>
                  </a:lnTo>
                  <a:lnTo>
                    <a:pt x="32470" y="41731"/>
                  </a:lnTo>
                  <a:lnTo>
                    <a:pt x="32470" y="41527"/>
                  </a:lnTo>
                  <a:lnTo>
                    <a:pt x="32448" y="41414"/>
                  </a:lnTo>
                  <a:lnTo>
                    <a:pt x="32402" y="41346"/>
                  </a:lnTo>
                  <a:lnTo>
                    <a:pt x="32221" y="41210"/>
                  </a:lnTo>
                  <a:lnTo>
                    <a:pt x="32063" y="41006"/>
                  </a:lnTo>
                  <a:lnTo>
                    <a:pt x="31791" y="40802"/>
                  </a:lnTo>
                  <a:lnTo>
                    <a:pt x="31723" y="40666"/>
                  </a:lnTo>
                  <a:lnTo>
                    <a:pt x="31633" y="40530"/>
                  </a:lnTo>
                  <a:lnTo>
                    <a:pt x="31542" y="40417"/>
                  </a:lnTo>
                  <a:lnTo>
                    <a:pt x="31361" y="40236"/>
                  </a:lnTo>
                  <a:lnTo>
                    <a:pt x="31338" y="40168"/>
                  </a:lnTo>
                  <a:close/>
                  <a:moveTo>
                    <a:pt x="118150" y="41210"/>
                  </a:moveTo>
                  <a:lnTo>
                    <a:pt x="118037" y="41232"/>
                  </a:lnTo>
                  <a:lnTo>
                    <a:pt x="117924" y="41323"/>
                  </a:lnTo>
                  <a:lnTo>
                    <a:pt x="117765" y="41481"/>
                  </a:lnTo>
                  <a:lnTo>
                    <a:pt x="117720" y="41549"/>
                  </a:lnTo>
                  <a:lnTo>
                    <a:pt x="117697" y="41640"/>
                  </a:lnTo>
                  <a:lnTo>
                    <a:pt x="117742" y="41663"/>
                  </a:lnTo>
                  <a:lnTo>
                    <a:pt x="117878" y="41776"/>
                  </a:lnTo>
                  <a:lnTo>
                    <a:pt x="117992" y="41912"/>
                  </a:lnTo>
                  <a:lnTo>
                    <a:pt x="118150" y="42025"/>
                  </a:lnTo>
                  <a:lnTo>
                    <a:pt x="118603" y="42251"/>
                  </a:lnTo>
                  <a:lnTo>
                    <a:pt x="118829" y="42229"/>
                  </a:lnTo>
                  <a:lnTo>
                    <a:pt x="118875" y="42183"/>
                  </a:lnTo>
                  <a:lnTo>
                    <a:pt x="118875" y="42115"/>
                  </a:lnTo>
                  <a:lnTo>
                    <a:pt x="118897" y="41866"/>
                  </a:lnTo>
                  <a:lnTo>
                    <a:pt x="118943" y="41798"/>
                  </a:lnTo>
                  <a:lnTo>
                    <a:pt x="119010" y="41776"/>
                  </a:lnTo>
                  <a:lnTo>
                    <a:pt x="119010" y="41640"/>
                  </a:lnTo>
                  <a:lnTo>
                    <a:pt x="119010" y="41595"/>
                  </a:lnTo>
                  <a:lnTo>
                    <a:pt x="118965" y="41527"/>
                  </a:lnTo>
                  <a:lnTo>
                    <a:pt x="118150" y="41210"/>
                  </a:lnTo>
                  <a:close/>
                  <a:moveTo>
                    <a:pt x="37814" y="42229"/>
                  </a:moveTo>
                  <a:lnTo>
                    <a:pt x="37678" y="42432"/>
                  </a:lnTo>
                  <a:lnTo>
                    <a:pt x="37678" y="42478"/>
                  </a:lnTo>
                  <a:lnTo>
                    <a:pt x="37723" y="42523"/>
                  </a:lnTo>
                  <a:lnTo>
                    <a:pt x="37859" y="42523"/>
                  </a:lnTo>
                  <a:lnTo>
                    <a:pt x="37927" y="42342"/>
                  </a:lnTo>
                  <a:lnTo>
                    <a:pt x="37905" y="42229"/>
                  </a:lnTo>
                  <a:close/>
                  <a:moveTo>
                    <a:pt x="112716" y="42093"/>
                  </a:moveTo>
                  <a:lnTo>
                    <a:pt x="112648" y="42183"/>
                  </a:lnTo>
                  <a:lnTo>
                    <a:pt x="112580" y="42319"/>
                  </a:lnTo>
                  <a:lnTo>
                    <a:pt x="112399" y="42478"/>
                  </a:lnTo>
                  <a:lnTo>
                    <a:pt x="112376" y="42614"/>
                  </a:lnTo>
                  <a:lnTo>
                    <a:pt x="112444" y="42772"/>
                  </a:lnTo>
                  <a:lnTo>
                    <a:pt x="112421" y="43089"/>
                  </a:lnTo>
                  <a:lnTo>
                    <a:pt x="112421" y="43270"/>
                  </a:lnTo>
                  <a:lnTo>
                    <a:pt x="112467" y="43338"/>
                  </a:lnTo>
                  <a:lnTo>
                    <a:pt x="112603" y="43429"/>
                  </a:lnTo>
                  <a:lnTo>
                    <a:pt x="112671" y="43542"/>
                  </a:lnTo>
                  <a:lnTo>
                    <a:pt x="112671" y="43587"/>
                  </a:lnTo>
                  <a:lnTo>
                    <a:pt x="112648" y="43746"/>
                  </a:lnTo>
                  <a:lnTo>
                    <a:pt x="112693" y="43746"/>
                  </a:lnTo>
                  <a:lnTo>
                    <a:pt x="112716" y="43678"/>
                  </a:lnTo>
                  <a:lnTo>
                    <a:pt x="112716" y="43587"/>
                  </a:lnTo>
                  <a:lnTo>
                    <a:pt x="112716" y="43497"/>
                  </a:lnTo>
                  <a:lnTo>
                    <a:pt x="112625" y="43293"/>
                  </a:lnTo>
                  <a:lnTo>
                    <a:pt x="112603" y="43089"/>
                  </a:lnTo>
                  <a:lnTo>
                    <a:pt x="112603" y="42863"/>
                  </a:lnTo>
                  <a:lnTo>
                    <a:pt x="112603" y="42704"/>
                  </a:lnTo>
                  <a:lnTo>
                    <a:pt x="112603" y="42591"/>
                  </a:lnTo>
                  <a:lnTo>
                    <a:pt x="112738" y="42546"/>
                  </a:lnTo>
                  <a:lnTo>
                    <a:pt x="112806" y="42410"/>
                  </a:lnTo>
                  <a:lnTo>
                    <a:pt x="112806" y="42183"/>
                  </a:lnTo>
                  <a:lnTo>
                    <a:pt x="112716" y="42093"/>
                  </a:lnTo>
                  <a:close/>
                  <a:moveTo>
                    <a:pt x="23323" y="42387"/>
                  </a:moveTo>
                  <a:lnTo>
                    <a:pt x="23232" y="42410"/>
                  </a:lnTo>
                  <a:lnTo>
                    <a:pt x="23051" y="42546"/>
                  </a:lnTo>
                  <a:lnTo>
                    <a:pt x="22892" y="42749"/>
                  </a:lnTo>
                  <a:lnTo>
                    <a:pt x="22802" y="42931"/>
                  </a:lnTo>
                  <a:lnTo>
                    <a:pt x="22779" y="43112"/>
                  </a:lnTo>
                  <a:lnTo>
                    <a:pt x="22779" y="43316"/>
                  </a:lnTo>
                  <a:lnTo>
                    <a:pt x="22779" y="43429"/>
                  </a:lnTo>
                  <a:lnTo>
                    <a:pt x="22779" y="43565"/>
                  </a:lnTo>
                  <a:lnTo>
                    <a:pt x="22802" y="43655"/>
                  </a:lnTo>
                  <a:lnTo>
                    <a:pt x="22892" y="43950"/>
                  </a:lnTo>
                  <a:lnTo>
                    <a:pt x="23074" y="44108"/>
                  </a:lnTo>
                  <a:lnTo>
                    <a:pt x="23277" y="44085"/>
                  </a:lnTo>
                  <a:lnTo>
                    <a:pt x="23504" y="44017"/>
                  </a:lnTo>
                  <a:lnTo>
                    <a:pt x="23843" y="43836"/>
                  </a:lnTo>
                  <a:lnTo>
                    <a:pt x="24025" y="43587"/>
                  </a:lnTo>
                  <a:lnTo>
                    <a:pt x="24070" y="43406"/>
                  </a:lnTo>
                  <a:lnTo>
                    <a:pt x="24228" y="43248"/>
                  </a:lnTo>
                  <a:lnTo>
                    <a:pt x="24251" y="43293"/>
                  </a:lnTo>
                  <a:lnTo>
                    <a:pt x="24274" y="43429"/>
                  </a:lnTo>
                  <a:lnTo>
                    <a:pt x="24319" y="43406"/>
                  </a:lnTo>
                  <a:lnTo>
                    <a:pt x="24364" y="43316"/>
                  </a:lnTo>
                  <a:lnTo>
                    <a:pt x="24364" y="43112"/>
                  </a:lnTo>
                  <a:lnTo>
                    <a:pt x="24274" y="42953"/>
                  </a:lnTo>
                  <a:lnTo>
                    <a:pt x="24138" y="42840"/>
                  </a:lnTo>
                  <a:lnTo>
                    <a:pt x="23526" y="42387"/>
                  </a:lnTo>
                  <a:close/>
                  <a:moveTo>
                    <a:pt x="39625" y="48274"/>
                  </a:moveTo>
                  <a:lnTo>
                    <a:pt x="39603" y="48342"/>
                  </a:lnTo>
                  <a:lnTo>
                    <a:pt x="39761" y="48637"/>
                  </a:lnTo>
                  <a:lnTo>
                    <a:pt x="39897" y="48795"/>
                  </a:lnTo>
                  <a:lnTo>
                    <a:pt x="40056" y="48772"/>
                  </a:lnTo>
                  <a:lnTo>
                    <a:pt x="40078" y="48727"/>
                  </a:lnTo>
                  <a:lnTo>
                    <a:pt x="40124" y="48637"/>
                  </a:lnTo>
                  <a:lnTo>
                    <a:pt x="40078" y="48569"/>
                  </a:lnTo>
                  <a:lnTo>
                    <a:pt x="40078" y="48523"/>
                  </a:lnTo>
                  <a:lnTo>
                    <a:pt x="40101" y="48365"/>
                  </a:lnTo>
                  <a:lnTo>
                    <a:pt x="39965" y="48342"/>
                  </a:lnTo>
                  <a:lnTo>
                    <a:pt x="39874" y="48297"/>
                  </a:lnTo>
                  <a:lnTo>
                    <a:pt x="39716" y="48297"/>
                  </a:lnTo>
                  <a:lnTo>
                    <a:pt x="39625" y="48274"/>
                  </a:lnTo>
                  <a:close/>
                  <a:moveTo>
                    <a:pt x="104112" y="61588"/>
                  </a:moveTo>
                  <a:lnTo>
                    <a:pt x="104044" y="61701"/>
                  </a:lnTo>
                  <a:lnTo>
                    <a:pt x="103953" y="61747"/>
                  </a:lnTo>
                  <a:lnTo>
                    <a:pt x="103953" y="61792"/>
                  </a:lnTo>
                  <a:lnTo>
                    <a:pt x="103976" y="61837"/>
                  </a:lnTo>
                  <a:lnTo>
                    <a:pt x="104044" y="61815"/>
                  </a:lnTo>
                  <a:lnTo>
                    <a:pt x="104157" y="61701"/>
                  </a:lnTo>
                  <a:lnTo>
                    <a:pt x="104134" y="61656"/>
                  </a:lnTo>
                  <a:lnTo>
                    <a:pt x="104112" y="61588"/>
                  </a:lnTo>
                  <a:close/>
                  <a:moveTo>
                    <a:pt x="115116" y="61498"/>
                  </a:moveTo>
                  <a:lnTo>
                    <a:pt x="114867" y="61701"/>
                  </a:lnTo>
                  <a:lnTo>
                    <a:pt x="114505" y="61815"/>
                  </a:lnTo>
                  <a:lnTo>
                    <a:pt x="114505" y="61882"/>
                  </a:lnTo>
                  <a:lnTo>
                    <a:pt x="114527" y="61950"/>
                  </a:lnTo>
                  <a:lnTo>
                    <a:pt x="114482" y="62154"/>
                  </a:lnTo>
                  <a:lnTo>
                    <a:pt x="114369" y="62381"/>
                  </a:lnTo>
                  <a:lnTo>
                    <a:pt x="114233" y="62494"/>
                  </a:lnTo>
                  <a:lnTo>
                    <a:pt x="114256" y="62539"/>
                  </a:lnTo>
                  <a:lnTo>
                    <a:pt x="114256" y="62562"/>
                  </a:lnTo>
                  <a:lnTo>
                    <a:pt x="114278" y="62584"/>
                  </a:lnTo>
                  <a:lnTo>
                    <a:pt x="114414" y="62449"/>
                  </a:lnTo>
                  <a:lnTo>
                    <a:pt x="114663" y="62222"/>
                  </a:lnTo>
                  <a:lnTo>
                    <a:pt x="114912" y="62086"/>
                  </a:lnTo>
                  <a:lnTo>
                    <a:pt x="115184" y="62018"/>
                  </a:lnTo>
                  <a:lnTo>
                    <a:pt x="115229" y="61882"/>
                  </a:lnTo>
                  <a:lnTo>
                    <a:pt x="115207" y="61656"/>
                  </a:lnTo>
                  <a:lnTo>
                    <a:pt x="115161" y="61498"/>
                  </a:lnTo>
                  <a:close/>
                  <a:moveTo>
                    <a:pt x="93379" y="67520"/>
                  </a:moveTo>
                  <a:lnTo>
                    <a:pt x="93311" y="67543"/>
                  </a:lnTo>
                  <a:lnTo>
                    <a:pt x="93243" y="67543"/>
                  </a:lnTo>
                  <a:lnTo>
                    <a:pt x="93085" y="67656"/>
                  </a:lnTo>
                  <a:lnTo>
                    <a:pt x="93017" y="67724"/>
                  </a:lnTo>
                  <a:lnTo>
                    <a:pt x="93062" y="67747"/>
                  </a:lnTo>
                  <a:lnTo>
                    <a:pt x="93175" y="67724"/>
                  </a:lnTo>
                  <a:lnTo>
                    <a:pt x="93221" y="67770"/>
                  </a:lnTo>
                  <a:lnTo>
                    <a:pt x="93288" y="67770"/>
                  </a:lnTo>
                  <a:lnTo>
                    <a:pt x="93402" y="67520"/>
                  </a:lnTo>
                  <a:close/>
                  <a:moveTo>
                    <a:pt x="116225" y="67181"/>
                  </a:moveTo>
                  <a:lnTo>
                    <a:pt x="116157" y="67249"/>
                  </a:lnTo>
                  <a:lnTo>
                    <a:pt x="116090" y="67271"/>
                  </a:lnTo>
                  <a:lnTo>
                    <a:pt x="116271" y="67407"/>
                  </a:lnTo>
                  <a:lnTo>
                    <a:pt x="116339" y="67475"/>
                  </a:lnTo>
                  <a:lnTo>
                    <a:pt x="116361" y="67566"/>
                  </a:lnTo>
                  <a:lnTo>
                    <a:pt x="116384" y="67634"/>
                  </a:lnTo>
                  <a:lnTo>
                    <a:pt x="116474" y="67747"/>
                  </a:lnTo>
                  <a:lnTo>
                    <a:pt x="116542" y="67860"/>
                  </a:lnTo>
                  <a:lnTo>
                    <a:pt x="116588" y="67883"/>
                  </a:lnTo>
                  <a:lnTo>
                    <a:pt x="116656" y="67905"/>
                  </a:lnTo>
                  <a:lnTo>
                    <a:pt x="116701" y="67996"/>
                  </a:lnTo>
                  <a:lnTo>
                    <a:pt x="116791" y="68087"/>
                  </a:lnTo>
                  <a:lnTo>
                    <a:pt x="116791" y="67883"/>
                  </a:lnTo>
                  <a:lnTo>
                    <a:pt x="116746" y="67792"/>
                  </a:lnTo>
                  <a:lnTo>
                    <a:pt x="116656" y="67747"/>
                  </a:lnTo>
                  <a:lnTo>
                    <a:pt x="116610" y="67656"/>
                  </a:lnTo>
                  <a:lnTo>
                    <a:pt x="116474" y="67430"/>
                  </a:lnTo>
                  <a:lnTo>
                    <a:pt x="116474" y="67339"/>
                  </a:lnTo>
                  <a:lnTo>
                    <a:pt x="116497" y="67226"/>
                  </a:lnTo>
                  <a:lnTo>
                    <a:pt x="116452" y="67226"/>
                  </a:lnTo>
                  <a:lnTo>
                    <a:pt x="116225" y="67181"/>
                  </a:lnTo>
                  <a:close/>
                  <a:moveTo>
                    <a:pt x="93719" y="67407"/>
                  </a:moveTo>
                  <a:lnTo>
                    <a:pt x="93673" y="67453"/>
                  </a:lnTo>
                  <a:lnTo>
                    <a:pt x="93605" y="67656"/>
                  </a:lnTo>
                  <a:lnTo>
                    <a:pt x="93560" y="67679"/>
                  </a:lnTo>
                  <a:lnTo>
                    <a:pt x="93470" y="67815"/>
                  </a:lnTo>
                  <a:lnTo>
                    <a:pt x="93424" y="67951"/>
                  </a:lnTo>
                  <a:lnTo>
                    <a:pt x="93470" y="67951"/>
                  </a:lnTo>
                  <a:lnTo>
                    <a:pt x="93605" y="67837"/>
                  </a:lnTo>
                  <a:lnTo>
                    <a:pt x="93673" y="67905"/>
                  </a:lnTo>
                  <a:lnTo>
                    <a:pt x="93764" y="68154"/>
                  </a:lnTo>
                  <a:lnTo>
                    <a:pt x="93832" y="68132"/>
                  </a:lnTo>
                  <a:lnTo>
                    <a:pt x="93877" y="68087"/>
                  </a:lnTo>
                  <a:lnTo>
                    <a:pt x="93945" y="68019"/>
                  </a:lnTo>
                  <a:lnTo>
                    <a:pt x="94013" y="67951"/>
                  </a:lnTo>
                  <a:lnTo>
                    <a:pt x="94036" y="67928"/>
                  </a:lnTo>
                  <a:lnTo>
                    <a:pt x="94058" y="67815"/>
                  </a:lnTo>
                  <a:lnTo>
                    <a:pt x="94126" y="67679"/>
                  </a:lnTo>
                  <a:lnTo>
                    <a:pt x="94217" y="67634"/>
                  </a:lnTo>
                  <a:lnTo>
                    <a:pt x="94171" y="67588"/>
                  </a:lnTo>
                  <a:lnTo>
                    <a:pt x="94058" y="67588"/>
                  </a:lnTo>
                  <a:lnTo>
                    <a:pt x="93990" y="67543"/>
                  </a:lnTo>
                  <a:lnTo>
                    <a:pt x="93968" y="67520"/>
                  </a:lnTo>
                  <a:lnTo>
                    <a:pt x="93719" y="67407"/>
                  </a:lnTo>
                  <a:close/>
                  <a:moveTo>
                    <a:pt x="117425" y="67860"/>
                  </a:moveTo>
                  <a:lnTo>
                    <a:pt x="117471" y="67951"/>
                  </a:lnTo>
                  <a:lnTo>
                    <a:pt x="117607" y="68087"/>
                  </a:lnTo>
                  <a:lnTo>
                    <a:pt x="117946" y="68336"/>
                  </a:lnTo>
                  <a:lnTo>
                    <a:pt x="117901" y="68268"/>
                  </a:lnTo>
                  <a:lnTo>
                    <a:pt x="117788" y="68087"/>
                  </a:lnTo>
                  <a:lnTo>
                    <a:pt x="117652" y="67996"/>
                  </a:lnTo>
                  <a:lnTo>
                    <a:pt x="117561" y="67951"/>
                  </a:lnTo>
                  <a:lnTo>
                    <a:pt x="117493" y="67860"/>
                  </a:lnTo>
                  <a:close/>
                  <a:moveTo>
                    <a:pt x="1020" y="67271"/>
                  </a:moveTo>
                  <a:lnTo>
                    <a:pt x="974" y="67339"/>
                  </a:lnTo>
                  <a:lnTo>
                    <a:pt x="861" y="67520"/>
                  </a:lnTo>
                  <a:lnTo>
                    <a:pt x="725" y="67679"/>
                  </a:lnTo>
                  <a:lnTo>
                    <a:pt x="635" y="67747"/>
                  </a:lnTo>
                  <a:lnTo>
                    <a:pt x="408" y="67724"/>
                  </a:lnTo>
                  <a:lnTo>
                    <a:pt x="295" y="67770"/>
                  </a:lnTo>
                  <a:lnTo>
                    <a:pt x="273" y="67905"/>
                  </a:lnTo>
                  <a:lnTo>
                    <a:pt x="273" y="68019"/>
                  </a:lnTo>
                  <a:lnTo>
                    <a:pt x="205" y="68177"/>
                  </a:lnTo>
                  <a:lnTo>
                    <a:pt x="114" y="68290"/>
                  </a:lnTo>
                  <a:lnTo>
                    <a:pt x="1" y="68404"/>
                  </a:lnTo>
                  <a:lnTo>
                    <a:pt x="23" y="68426"/>
                  </a:lnTo>
                  <a:lnTo>
                    <a:pt x="250" y="68449"/>
                  </a:lnTo>
                  <a:lnTo>
                    <a:pt x="476" y="68471"/>
                  </a:lnTo>
                  <a:lnTo>
                    <a:pt x="839" y="68494"/>
                  </a:lnTo>
                  <a:lnTo>
                    <a:pt x="1223" y="68494"/>
                  </a:lnTo>
                  <a:lnTo>
                    <a:pt x="1608" y="68517"/>
                  </a:lnTo>
                  <a:lnTo>
                    <a:pt x="2039" y="68539"/>
                  </a:lnTo>
                  <a:lnTo>
                    <a:pt x="2491" y="68562"/>
                  </a:lnTo>
                  <a:lnTo>
                    <a:pt x="2514" y="68562"/>
                  </a:lnTo>
                  <a:lnTo>
                    <a:pt x="2469" y="68494"/>
                  </a:lnTo>
                  <a:lnTo>
                    <a:pt x="2446" y="68358"/>
                  </a:lnTo>
                  <a:lnTo>
                    <a:pt x="2446" y="68268"/>
                  </a:lnTo>
                  <a:lnTo>
                    <a:pt x="2469" y="68177"/>
                  </a:lnTo>
                  <a:lnTo>
                    <a:pt x="2559" y="67883"/>
                  </a:lnTo>
                  <a:lnTo>
                    <a:pt x="2559" y="67837"/>
                  </a:lnTo>
                  <a:lnTo>
                    <a:pt x="2491" y="67770"/>
                  </a:lnTo>
                  <a:lnTo>
                    <a:pt x="2401" y="67702"/>
                  </a:lnTo>
                  <a:lnTo>
                    <a:pt x="2356" y="67588"/>
                  </a:lnTo>
                  <a:lnTo>
                    <a:pt x="1971" y="67588"/>
                  </a:lnTo>
                  <a:lnTo>
                    <a:pt x="1812" y="67520"/>
                  </a:lnTo>
                  <a:lnTo>
                    <a:pt x="1654" y="67453"/>
                  </a:lnTo>
                  <a:lnTo>
                    <a:pt x="1540" y="67407"/>
                  </a:lnTo>
                  <a:lnTo>
                    <a:pt x="1473" y="67339"/>
                  </a:lnTo>
                  <a:lnTo>
                    <a:pt x="1427" y="67294"/>
                  </a:lnTo>
                  <a:lnTo>
                    <a:pt x="1291" y="67294"/>
                  </a:lnTo>
                  <a:lnTo>
                    <a:pt x="1291" y="67520"/>
                  </a:lnTo>
                  <a:lnTo>
                    <a:pt x="1269" y="67770"/>
                  </a:lnTo>
                  <a:lnTo>
                    <a:pt x="1110" y="67792"/>
                  </a:lnTo>
                  <a:lnTo>
                    <a:pt x="1020" y="67792"/>
                  </a:lnTo>
                  <a:lnTo>
                    <a:pt x="929" y="67747"/>
                  </a:lnTo>
                  <a:lnTo>
                    <a:pt x="861" y="67724"/>
                  </a:lnTo>
                  <a:lnTo>
                    <a:pt x="793" y="67702"/>
                  </a:lnTo>
                  <a:lnTo>
                    <a:pt x="997" y="67407"/>
                  </a:lnTo>
                  <a:lnTo>
                    <a:pt x="1065" y="67271"/>
                  </a:lnTo>
                  <a:close/>
                  <a:moveTo>
                    <a:pt x="108006" y="73023"/>
                  </a:moveTo>
                  <a:lnTo>
                    <a:pt x="107916" y="73045"/>
                  </a:lnTo>
                  <a:lnTo>
                    <a:pt x="107938" y="73113"/>
                  </a:lnTo>
                  <a:lnTo>
                    <a:pt x="107961" y="73136"/>
                  </a:lnTo>
                  <a:lnTo>
                    <a:pt x="107984" y="73181"/>
                  </a:lnTo>
                  <a:lnTo>
                    <a:pt x="108051" y="73158"/>
                  </a:lnTo>
                  <a:lnTo>
                    <a:pt x="108074" y="73136"/>
                  </a:lnTo>
                  <a:lnTo>
                    <a:pt x="108051" y="73045"/>
                  </a:lnTo>
                  <a:lnTo>
                    <a:pt x="108006" y="73023"/>
                  </a:lnTo>
                  <a:close/>
                  <a:moveTo>
                    <a:pt x="108640" y="73113"/>
                  </a:moveTo>
                  <a:lnTo>
                    <a:pt x="108504" y="73204"/>
                  </a:lnTo>
                  <a:lnTo>
                    <a:pt x="108482" y="73272"/>
                  </a:lnTo>
                  <a:lnTo>
                    <a:pt x="108504" y="73317"/>
                  </a:lnTo>
                  <a:lnTo>
                    <a:pt x="108595" y="73385"/>
                  </a:lnTo>
                  <a:lnTo>
                    <a:pt x="108640" y="73408"/>
                  </a:lnTo>
                  <a:lnTo>
                    <a:pt x="108663" y="73362"/>
                  </a:lnTo>
                  <a:lnTo>
                    <a:pt x="108731" y="73249"/>
                  </a:lnTo>
                  <a:lnTo>
                    <a:pt x="108731" y="73136"/>
                  </a:lnTo>
                  <a:lnTo>
                    <a:pt x="108708" y="73113"/>
                  </a:lnTo>
                  <a:close/>
                  <a:moveTo>
                    <a:pt x="108414" y="73226"/>
                  </a:moveTo>
                  <a:lnTo>
                    <a:pt x="108346" y="73249"/>
                  </a:lnTo>
                  <a:lnTo>
                    <a:pt x="108255" y="73340"/>
                  </a:lnTo>
                  <a:lnTo>
                    <a:pt x="108165" y="73589"/>
                  </a:lnTo>
                  <a:lnTo>
                    <a:pt x="108097" y="73679"/>
                  </a:lnTo>
                  <a:lnTo>
                    <a:pt x="107893" y="73725"/>
                  </a:lnTo>
                  <a:lnTo>
                    <a:pt x="107802" y="73815"/>
                  </a:lnTo>
                  <a:lnTo>
                    <a:pt x="107712" y="73815"/>
                  </a:lnTo>
                  <a:lnTo>
                    <a:pt x="107712" y="73860"/>
                  </a:lnTo>
                  <a:lnTo>
                    <a:pt x="107734" y="73928"/>
                  </a:lnTo>
                  <a:lnTo>
                    <a:pt x="107734" y="74064"/>
                  </a:lnTo>
                  <a:lnTo>
                    <a:pt x="107780" y="74109"/>
                  </a:lnTo>
                  <a:lnTo>
                    <a:pt x="107870" y="74132"/>
                  </a:lnTo>
                  <a:lnTo>
                    <a:pt x="107916" y="74087"/>
                  </a:lnTo>
                  <a:lnTo>
                    <a:pt x="107961" y="73996"/>
                  </a:lnTo>
                  <a:lnTo>
                    <a:pt x="108029" y="73974"/>
                  </a:lnTo>
                  <a:lnTo>
                    <a:pt x="108187" y="73928"/>
                  </a:lnTo>
                  <a:lnTo>
                    <a:pt x="108278" y="73815"/>
                  </a:lnTo>
                  <a:lnTo>
                    <a:pt x="108368" y="73634"/>
                  </a:lnTo>
                  <a:lnTo>
                    <a:pt x="108414" y="73498"/>
                  </a:lnTo>
                  <a:lnTo>
                    <a:pt x="108436" y="73362"/>
                  </a:lnTo>
                  <a:lnTo>
                    <a:pt x="108414" y="73226"/>
                  </a:lnTo>
                  <a:close/>
                  <a:moveTo>
                    <a:pt x="107417" y="74630"/>
                  </a:moveTo>
                  <a:lnTo>
                    <a:pt x="107236" y="74947"/>
                  </a:lnTo>
                  <a:lnTo>
                    <a:pt x="107236" y="75060"/>
                  </a:lnTo>
                  <a:lnTo>
                    <a:pt x="107327" y="75083"/>
                  </a:lnTo>
                  <a:lnTo>
                    <a:pt x="107395" y="75038"/>
                  </a:lnTo>
                  <a:lnTo>
                    <a:pt x="107417" y="74993"/>
                  </a:lnTo>
                  <a:lnTo>
                    <a:pt x="107395" y="74834"/>
                  </a:lnTo>
                  <a:lnTo>
                    <a:pt x="107463" y="74721"/>
                  </a:lnTo>
                  <a:lnTo>
                    <a:pt x="107463" y="74630"/>
                  </a:lnTo>
                  <a:close/>
                  <a:moveTo>
                    <a:pt x="106851" y="75513"/>
                  </a:moveTo>
                  <a:lnTo>
                    <a:pt x="106829" y="75604"/>
                  </a:lnTo>
                  <a:lnTo>
                    <a:pt x="106738" y="75672"/>
                  </a:lnTo>
                  <a:lnTo>
                    <a:pt x="106761" y="75694"/>
                  </a:lnTo>
                  <a:lnTo>
                    <a:pt x="106783" y="75717"/>
                  </a:lnTo>
                  <a:lnTo>
                    <a:pt x="106829" y="75649"/>
                  </a:lnTo>
                  <a:lnTo>
                    <a:pt x="106919" y="75581"/>
                  </a:lnTo>
                  <a:lnTo>
                    <a:pt x="106942" y="75536"/>
                  </a:lnTo>
                  <a:lnTo>
                    <a:pt x="106919" y="75513"/>
                  </a:lnTo>
                  <a:close/>
                  <a:moveTo>
                    <a:pt x="106014" y="76827"/>
                  </a:moveTo>
                  <a:lnTo>
                    <a:pt x="105991" y="76849"/>
                  </a:lnTo>
                  <a:lnTo>
                    <a:pt x="105946" y="76917"/>
                  </a:lnTo>
                  <a:lnTo>
                    <a:pt x="105968" y="76940"/>
                  </a:lnTo>
                  <a:lnTo>
                    <a:pt x="105991" y="76940"/>
                  </a:lnTo>
                  <a:lnTo>
                    <a:pt x="106036" y="76872"/>
                  </a:lnTo>
                  <a:lnTo>
                    <a:pt x="106014" y="76827"/>
                  </a:lnTo>
                  <a:close/>
                  <a:moveTo>
                    <a:pt x="105357" y="77596"/>
                  </a:moveTo>
                  <a:lnTo>
                    <a:pt x="105289" y="77642"/>
                  </a:lnTo>
                  <a:lnTo>
                    <a:pt x="105198" y="77755"/>
                  </a:lnTo>
                  <a:lnTo>
                    <a:pt x="105063" y="77936"/>
                  </a:lnTo>
                  <a:lnTo>
                    <a:pt x="104949" y="77936"/>
                  </a:lnTo>
                  <a:lnTo>
                    <a:pt x="104949" y="77981"/>
                  </a:lnTo>
                  <a:lnTo>
                    <a:pt x="104972" y="78027"/>
                  </a:lnTo>
                  <a:lnTo>
                    <a:pt x="105017" y="78027"/>
                  </a:lnTo>
                  <a:lnTo>
                    <a:pt x="105176" y="77891"/>
                  </a:lnTo>
                  <a:lnTo>
                    <a:pt x="105402" y="77619"/>
                  </a:lnTo>
                  <a:lnTo>
                    <a:pt x="105357" y="77596"/>
                  </a:lnTo>
                  <a:close/>
                  <a:moveTo>
                    <a:pt x="97772" y="68471"/>
                  </a:moveTo>
                  <a:lnTo>
                    <a:pt x="97749" y="68539"/>
                  </a:lnTo>
                  <a:lnTo>
                    <a:pt x="97704" y="68630"/>
                  </a:lnTo>
                  <a:lnTo>
                    <a:pt x="97658" y="68653"/>
                  </a:lnTo>
                  <a:lnTo>
                    <a:pt x="97477" y="68653"/>
                  </a:lnTo>
                  <a:lnTo>
                    <a:pt x="97591" y="68834"/>
                  </a:lnTo>
                  <a:lnTo>
                    <a:pt x="97749" y="69083"/>
                  </a:lnTo>
                  <a:lnTo>
                    <a:pt x="97772" y="69173"/>
                  </a:lnTo>
                  <a:lnTo>
                    <a:pt x="97772" y="69287"/>
                  </a:lnTo>
                  <a:lnTo>
                    <a:pt x="97726" y="69377"/>
                  </a:lnTo>
                  <a:lnTo>
                    <a:pt x="97772" y="69400"/>
                  </a:lnTo>
                  <a:lnTo>
                    <a:pt x="97772" y="69468"/>
                  </a:lnTo>
                  <a:lnTo>
                    <a:pt x="97658" y="69490"/>
                  </a:lnTo>
                  <a:lnTo>
                    <a:pt x="97636" y="69581"/>
                  </a:lnTo>
                  <a:lnTo>
                    <a:pt x="97681" y="69649"/>
                  </a:lnTo>
                  <a:lnTo>
                    <a:pt x="97636" y="69762"/>
                  </a:lnTo>
                  <a:lnTo>
                    <a:pt x="97568" y="69830"/>
                  </a:lnTo>
                  <a:lnTo>
                    <a:pt x="97477" y="69830"/>
                  </a:lnTo>
                  <a:lnTo>
                    <a:pt x="97364" y="69717"/>
                  </a:lnTo>
                  <a:lnTo>
                    <a:pt x="97341" y="69717"/>
                  </a:lnTo>
                  <a:lnTo>
                    <a:pt x="97206" y="69762"/>
                  </a:lnTo>
                  <a:lnTo>
                    <a:pt x="97115" y="69853"/>
                  </a:lnTo>
                  <a:lnTo>
                    <a:pt x="97092" y="69921"/>
                  </a:lnTo>
                  <a:lnTo>
                    <a:pt x="97092" y="70192"/>
                  </a:lnTo>
                  <a:lnTo>
                    <a:pt x="97115" y="70306"/>
                  </a:lnTo>
                  <a:lnTo>
                    <a:pt x="97115" y="70645"/>
                  </a:lnTo>
                  <a:lnTo>
                    <a:pt x="97070" y="70940"/>
                  </a:lnTo>
                  <a:lnTo>
                    <a:pt x="97024" y="71075"/>
                  </a:lnTo>
                  <a:lnTo>
                    <a:pt x="96979" y="71211"/>
                  </a:lnTo>
                  <a:lnTo>
                    <a:pt x="96957" y="71324"/>
                  </a:lnTo>
                  <a:lnTo>
                    <a:pt x="96957" y="71755"/>
                  </a:lnTo>
                  <a:lnTo>
                    <a:pt x="97002" y="71868"/>
                  </a:lnTo>
                  <a:lnTo>
                    <a:pt x="97070" y="71936"/>
                  </a:lnTo>
                  <a:lnTo>
                    <a:pt x="97047" y="71981"/>
                  </a:lnTo>
                  <a:lnTo>
                    <a:pt x="97002" y="72004"/>
                  </a:lnTo>
                  <a:lnTo>
                    <a:pt x="97047" y="72072"/>
                  </a:lnTo>
                  <a:lnTo>
                    <a:pt x="97115" y="72140"/>
                  </a:lnTo>
                  <a:lnTo>
                    <a:pt x="97228" y="72275"/>
                  </a:lnTo>
                  <a:lnTo>
                    <a:pt x="97296" y="72389"/>
                  </a:lnTo>
                  <a:lnTo>
                    <a:pt x="97387" y="72660"/>
                  </a:lnTo>
                  <a:lnTo>
                    <a:pt x="97387" y="72932"/>
                  </a:lnTo>
                  <a:lnTo>
                    <a:pt x="97341" y="73068"/>
                  </a:lnTo>
                  <a:lnTo>
                    <a:pt x="97296" y="73226"/>
                  </a:lnTo>
                  <a:lnTo>
                    <a:pt x="97274" y="73408"/>
                  </a:lnTo>
                  <a:lnTo>
                    <a:pt x="97274" y="73543"/>
                  </a:lnTo>
                  <a:lnTo>
                    <a:pt x="97341" y="73792"/>
                  </a:lnTo>
                  <a:lnTo>
                    <a:pt x="97341" y="73928"/>
                  </a:lnTo>
                  <a:lnTo>
                    <a:pt x="97341" y="74721"/>
                  </a:lnTo>
                  <a:lnTo>
                    <a:pt x="97319" y="74879"/>
                  </a:lnTo>
                  <a:lnTo>
                    <a:pt x="97274" y="75015"/>
                  </a:lnTo>
                  <a:lnTo>
                    <a:pt x="97228" y="75310"/>
                  </a:lnTo>
                  <a:lnTo>
                    <a:pt x="97206" y="75445"/>
                  </a:lnTo>
                  <a:lnTo>
                    <a:pt x="97115" y="75694"/>
                  </a:lnTo>
                  <a:lnTo>
                    <a:pt x="97115" y="75762"/>
                  </a:lnTo>
                  <a:lnTo>
                    <a:pt x="97138" y="75830"/>
                  </a:lnTo>
                  <a:lnTo>
                    <a:pt x="97251" y="76034"/>
                  </a:lnTo>
                  <a:lnTo>
                    <a:pt x="97319" y="76261"/>
                  </a:lnTo>
                  <a:lnTo>
                    <a:pt x="97364" y="76578"/>
                  </a:lnTo>
                  <a:lnTo>
                    <a:pt x="97341" y="76713"/>
                  </a:lnTo>
                  <a:lnTo>
                    <a:pt x="97274" y="76827"/>
                  </a:lnTo>
                  <a:lnTo>
                    <a:pt x="97228" y="76962"/>
                  </a:lnTo>
                  <a:lnTo>
                    <a:pt x="97183" y="77076"/>
                  </a:lnTo>
                  <a:lnTo>
                    <a:pt x="97183" y="77144"/>
                  </a:lnTo>
                  <a:lnTo>
                    <a:pt x="97206" y="77370"/>
                  </a:lnTo>
                  <a:lnTo>
                    <a:pt x="97228" y="77483"/>
                  </a:lnTo>
                  <a:lnTo>
                    <a:pt x="97251" y="77619"/>
                  </a:lnTo>
                  <a:lnTo>
                    <a:pt x="97228" y="77732"/>
                  </a:lnTo>
                  <a:lnTo>
                    <a:pt x="97115" y="78117"/>
                  </a:lnTo>
                  <a:lnTo>
                    <a:pt x="97092" y="78412"/>
                  </a:lnTo>
                  <a:lnTo>
                    <a:pt x="97160" y="78729"/>
                  </a:lnTo>
                  <a:lnTo>
                    <a:pt x="97160" y="78819"/>
                  </a:lnTo>
                  <a:lnTo>
                    <a:pt x="97183" y="78910"/>
                  </a:lnTo>
                  <a:lnTo>
                    <a:pt x="97228" y="78955"/>
                  </a:lnTo>
                  <a:lnTo>
                    <a:pt x="97274" y="79023"/>
                  </a:lnTo>
                  <a:lnTo>
                    <a:pt x="97341" y="78932"/>
                  </a:lnTo>
                  <a:lnTo>
                    <a:pt x="97387" y="78819"/>
                  </a:lnTo>
                  <a:lnTo>
                    <a:pt x="97455" y="78502"/>
                  </a:lnTo>
                  <a:lnTo>
                    <a:pt x="97500" y="78389"/>
                  </a:lnTo>
                  <a:lnTo>
                    <a:pt x="97545" y="78276"/>
                  </a:lnTo>
                  <a:lnTo>
                    <a:pt x="97613" y="78185"/>
                  </a:lnTo>
                  <a:lnTo>
                    <a:pt x="97681" y="78117"/>
                  </a:lnTo>
                  <a:lnTo>
                    <a:pt x="97726" y="78095"/>
                  </a:lnTo>
                  <a:lnTo>
                    <a:pt x="97772" y="78117"/>
                  </a:lnTo>
                  <a:lnTo>
                    <a:pt x="97817" y="78162"/>
                  </a:lnTo>
                  <a:lnTo>
                    <a:pt x="97862" y="78208"/>
                  </a:lnTo>
                  <a:lnTo>
                    <a:pt x="97885" y="78230"/>
                  </a:lnTo>
                  <a:lnTo>
                    <a:pt x="98043" y="78253"/>
                  </a:lnTo>
                  <a:lnTo>
                    <a:pt x="98247" y="78276"/>
                  </a:lnTo>
                  <a:lnTo>
                    <a:pt x="98292" y="78366"/>
                  </a:lnTo>
                  <a:lnTo>
                    <a:pt x="98315" y="78502"/>
                  </a:lnTo>
                  <a:lnTo>
                    <a:pt x="98338" y="78661"/>
                  </a:lnTo>
                  <a:lnTo>
                    <a:pt x="98360" y="78887"/>
                  </a:lnTo>
                  <a:lnTo>
                    <a:pt x="98383" y="78842"/>
                  </a:lnTo>
                  <a:lnTo>
                    <a:pt x="98406" y="78796"/>
                  </a:lnTo>
                  <a:lnTo>
                    <a:pt x="98406" y="78729"/>
                  </a:lnTo>
                  <a:lnTo>
                    <a:pt x="98428" y="78661"/>
                  </a:lnTo>
                  <a:lnTo>
                    <a:pt x="98474" y="78502"/>
                  </a:lnTo>
                  <a:lnTo>
                    <a:pt x="98474" y="78457"/>
                  </a:lnTo>
                  <a:lnTo>
                    <a:pt x="98451" y="78253"/>
                  </a:lnTo>
                  <a:lnTo>
                    <a:pt x="98406" y="78049"/>
                  </a:lnTo>
                  <a:lnTo>
                    <a:pt x="98383" y="78004"/>
                  </a:lnTo>
                  <a:lnTo>
                    <a:pt x="98179" y="78004"/>
                  </a:lnTo>
                  <a:lnTo>
                    <a:pt x="98157" y="77959"/>
                  </a:lnTo>
                  <a:lnTo>
                    <a:pt x="98089" y="77778"/>
                  </a:lnTo>
                  <a:lnTo>
                    <a:pt x="98021" y="77506"/>
                  </a:lnTo>
                  <a:lnTo>
                    <a:pt x="97975" y="77393"/>
                  </a:lnTo>
                  <a:lnTo>
                    <a:pt x="97930" y="77347"/>
                  </a:lnTo>
                  <a:lnTo>
                    <a:pt x="97908" y="77325"/>
                  </a:lnTo>
                  <a:lnTo>
                    <a:pt x="97862" y="77279"/>
                  </a:lnTo>
                  <a:lnTo>
                    <a:pt x="97817" y="77234"/>
                  </a:lnTo>
                  <a:lnTo>
                    <a:pt x="97749" y="77144"/>
                  </a:lnTo>
                  <a:lnTo>
                    <a:pt x="97681" y="76962"/>
                  </a:lnTo>
                  <a:lnTo>
                    <a:pt x="97658" y="76917"/>
                  </a:lnTo>
                  <a:lnTo>
                    <a:pt x="97658" y="76736"/>
                  </a:lnTo>
                  <a:lnTo>
                    <a:pt x="97681" y="76510"/>
                  </a:lnTo>
                  <a:lnTo>
                    <a:pt x="97749" y="76306"/>
                  </a:lnTo>
                  <a:lnTo>
                    <a:pt x="97998" y="75513"/>
                  </a:lnTo>
                  <a:lnTo>
                    <a:pt x="98043" y="75287"/>
                  </a:lnTo>
                  <a:lnTo>
                    <a:pt x="98089" y="75174"/>
                  </a:lnTo>
                  <a:lnTo>
                    <a:pt x="98202" y="75083"/>
                  </a:lnTo>
                  <a:lnTo>
                    <a:pt x="98315" y="75060"/>
                  </a:lnTo>
                  <a:lnTo>
                    <a:pt x="98587" y="75015"/>
                  </a:lnTo>
                  <a:lnTo>
                    <a:pt x="98677" y="75038"/>
                  </a:lnTo>
                  <a:lnTo>
                    <a:pt x="98791" y="75060"/>
                  </a:lnTo>
                  <a:lnTo>
                    <a:pt x="98859" y="75106"/>
                  </a:lnTo>
                  <a:lnTo>
                    <a:pt x="98904" y="75151"/>
                  </a:lnTo>
                  <a:lnTo>
                    <a:pt x="99040" y="75310"/>
                  </a:lnTo>
                  <a:lnTo>
                    <a:pt x="99130" y="75423"/>
                  </a:lnTo>
                  <a:lnTo>
                    <a:pt x="99243" y="75536"/>
                  </a:lnTo>
                  <a:lnTo>
                    <a:pt x="99311" y="75627"/>
                  </a:lnTo>
                  <a:lnTo>
                    <a:pt x="99334" y="75785"/>
                  </a:lnTo>
                  <a:lnTo>
                    <a:pt x="99379" y="75830"/>
                  </a:lnTo>
                  <a:lnTo>
                    <a:pt x="99379" y="75627"/>
                  </a:lnTo>
                  <a:lnTo>
                    <a:pt x="99357" y="75559"/>
                  </a:lnTo>
                  <a:lnTo>
                    <a:pt x="99289" y="75491"/>
                  </a:lnTo>
                  <a:lnTo>
                    <a:pt x="99153" y="75355"/>
                  </a:lnTo>
                  <a:lnTo>
                    <a:pt x="99085" y="75196"/>
                  </a:lnTo>
                  <a:lnTo>
                    <a:pt x="99017" y="75038"/>
                  </a:lnTo>
                  <a:lnTo>
                    <a:pt x="98994" y="74879"/>
                  </a:lnTo>
                  <a:lnTo>
                    <a:pt x="98972" y="74743"/>
                  </a:lnTo>
                  <a:lnTo>
                    <a:pt x="98926" y="74608"/>
                  </a:lnTo>
                  <a:lnTo>
                    <a:pt x="98859" y="74313"/>
                  </a:lnTo>
                  <a:lnTo>
                    <a:pt x="98655" y="73838"/>
                  </a:lnTo>
                  <a:lnTo>
                    <a:pt x="98609" y="73566"/>
                  </a:lnTo>
                  <a:lnTo>
                    <a:pt x="98451" y="72638"/>
                  </a:lnTo>
                  <a:lnTo>
                    <a:pt x="98406" y="72592"/>
                  </a:lnTo>
                  <a:lnTo>
                    <a:pt x="98383" y="72570"/>
                  </a:lnTo>
                  <a:lnTo>
                    <a:pt x="98383" y="72434"/>
                  </a:lnTo>
                  <a:lnTo>
                    <a:pt x="98383" y="72343"/>
                  </a:lnTo>
                  <a:lnTo>
                    <a:pt x="98338" y="72275"/>
                  </a:lnTo>
                  <a:lnTo>
                    <a:pt x="98270" y="72207"/>
                  </a:lnTo>
                  <a:lnTo>
                    <a:pt x="98247" y="72140"/>
                  </a:lnTo>
                  <a:lnTo>
                    <a:pt x="98247" y="72004"/>
                  </a:lnTo>
                  <a:lnTo>
                    <a:pt x="98225" y="71868"/>
                  </a:lnTo>
                  <a:lnTo>
                    <a:pt x="98157" y="71732"/>
                  </a:lnTo>
                  <a:lnTo>
                    <a:pt x="98134" y="71551"/>
                  </a:lnTo>
                  <a:lnTo>
                    <a:pt x="98157" y="71211"/>
                  </a:lnTo>
                  <a:lnTo>
                    <a:pt x="98179" y="71098"/>
                  </a:lnTo>
                  <a:lnTo>
                    <a:pt x="98225" y="71053"/>
                  </a:lnTo>
                  <a:lnTo>
                    <a:pt x="98247" y="70985"/>
                  </a:lnTo>
                  <a:lnTo>
                    <a:pt x="98270" y="70872"/>
                  </a:lnTo>
                  <a:lnTo>
                    <a:pt x="98270" y="70758"/>
                  </a:lnTo>
                  <a:lnTo>
                    <a:pt x="98270" y="70419"/>
                  </a:lnTo>
                  <a:lnTo>
                    <a:pt x="98247" y="70192"/>
                  </a:lnTo>
                  <a:lnTo>
                    <a:pt x="98225" y="70079"/>
                  </a:lnTo>
                  <a:lnTo>
                    <a:pt x="98202" y="69966"/>
                  </a:lnTo>
                  <a:lnTo>
                    <a:pt x="98089" y="69717"/>
                  </a:lnTo>
                  <a:lnTo>
                    <a:pt x="97953" y="69309"/>
                  </a:lnTo>
                  <a:lnTo>
                    <a:pt x="97975" y="69287"/>
                  </a:lnTo>
                  <a:lnTo>
                    <a:pt x="97953" y="69196"/>
                  </a:lnTo>
                  <a:lnTo>
                    <a:pt x="97953" y="69083"/>
                  </a:lnTo>
                  <a:lnTo>
                    <a:pt x="97998" y="68992"/>
                  </a:lnTo>
                  <a:lnTo>
                    <a:pt x="97998" y="68924"/>
                  </a:lnTo>
                  <a:lnTo>
                    <a:pt x="97998" y="68834"/>
                  </a:lnTo>
                  <a:lnTo>
                    <a:pt x="97817" y="68494"/>
                  </a:lnTo>
                  <a:lnTo>
                    <a:pt x="97772" y="68471"/>
                  </a:lnTo>
                  <a:close/>
                  <a:moveTo>
                    <a:pt x="103817" y="78683"/>
                  </a:moveTo>
                  <a:lnTo>
                    <a:pt x="103546" y="78887"/>
                  </a:lnTo>
                  <a:lnTo>
                    <a:pt x="103410" y="79068"/>
                  </a:lnTo>
                  <a:lnTo>
                    <a:pt x="103319" y="79113"/>
                  </a:lnTo>
                  <a:lnTo>
                    <a:pt x="103138" y="79385"/>
                  </a:lnTo>
                  <a:lnTo>
                    <a:pt x="103206" y="79385"/>
                  </a:lnTo>
                  <a:lnTo>
                    <a:pt x="103319" y="79340"/>
                  </a:lnTo>
                  <a:lnTo>
                    <a:pt x="103478" y="79159"/>
                  </a:lnTo>
                  <a:lnTo>
                    <a:pt x="103546" y="79136"/>
                  </a:lnTo>
                  <a:lnTo>
                    <a:pt x="103613" y="79091"/>
                  </a:lnTo>
                  <a:lnTo>
                    <a:pt x="103727" y="79000"/>
                  </a:lnTo>
                  <a:lnTo>
                    <a:pt x="103772" y="78910"/>
                  </a:lnTo>
                  <a:lnTo>
                    <a:pt x="104021" y="78683"/>
                  </a:lnTo>
                  <a:close/>
                  <a:moveTo>
                    <a:pt x="102595" y="79453"/>
                  </a:moveTo>
                  <a:lnTo>
                    <a:pt x="102549" y="79476"/>
                  </a:lnTo>
                  <a:lnTo>
                    <a:pt x="102481" y="79498"/>
                  </a:lnTo>
                  <a:lnTo>
                    <a:pt x="102255" y="79725"/>
                  </a:lnTo>
                  <a:lnTo>
                    <a:pt x="102096" y="79770"/>
                  </a:lnTo>
                  <a:lnTo>
                    <a:pt x="102028" y="79747"/>
                  </a:lnTo>
                  <a:lnTo>
                    <a:pt x="101961" y="79634"/>
                  </a:lnTo>
                  <a:lnTo>
                    <a:pt x="101938" y="79612"/>
                  </a:lnTo>
                  <a:lnTo>
                    <a:pt x="101893" y="79725"/>
                  </a:lnTo>
                  <a:lnTo>
                    <a:pt x="101893" y="79793"/>
                  </a:lnTo>
                  <a:lnTo>
                    <a:pt x="101802" y="79838"/>
                  </a:lnTo>
                  <a:lnTo>
                    <a:pt x="101711" y="79951"/>
                  </a:lnTo>
                  <a:lnTo>
                    <a:pt x="101644" y="79974"/>
                  </a:lnTo>
                  <a:lnTo>
                    <a:pt x="101530" y="80110"/>
                  </a:lnTo>
                  <a:lnTo>
                    <a:pt x="101394" y="80223"/>
                  </a:lnTo>
                  <a:lnTo>
                    <a:pt x="101327" y="80314"/>
                  </a:lnTo>
                  <a:lnTo>
                    <a:pt x="101304" y="80427"/>
                  </a:lnTo>
                  <a:lnTo>
                    <a:pt x="101168" y="80540"/>
                  </a:lnTo>
                  <a:lnTo>
                    <a:pt x="101145" y="80585"/>
                  </a:lnTo>
                  <a:lnTo>
                    <a:pt x="101100" y="80721"/>
                  </a:lnTo>
                  <a:lnTo>
                    <a:pt x="101100" y="80721"/>
                  </a:lnTo>
                  <a:lnTo>
                    <a:pt x="101281" y="80585"/>
                  </a:lnTo>
                  <a:lnTo>
                    <a:pt x="101349" y="80540"/>
                  </a:lnTo>
                  <a:lnTo>
                    <a:pt x="101440" y="80404"/>
                  </a:lnTo>
                  <a:lnTo>
                    <a:pt x="101644" y="80246"/>
                  </a:lnTo>
                  <a:lnTo>
                    <a:pt x="101666" y="80178"/>
                  </a:lnTo>
                  <a:lnTo>
                    <a:pt x="101689" y="80110"/>
                  </a:lnTo>
                  <a:lnTo>
                    <a:pt x="101711" y="80087"/>
                  </a:lnTo>
                  <a:lnTo>
                    <a:pt x="101825" y="80110"/>
                  </a:lnTo>
                  <a:lnTo>
                    <a:pt x="101915" y="80064"/>
                  </a:lnTo>
                  <a:lnTo>
                    <a:pt x="101983" y="79974"/>
                  </a:lnTo>
                  <a:lnTo>
                    <a:pt x="102187" y="79815"/>
                  </a:lnTo>
                  <a:lnTo>
                    <a:pt x="102323" y="79770"/>
                  </a:lnTo>
                  <a:lnTo>
                    <a:pt x="102459" y="79702"/>
                  </a:lnTo>
                  <a:lnTo>
                    <a:pt x="102617" y="79680"/>
                  </a:lnTo>
                  <a:lnTo>
                    <a:pt x="102662" y="79657"/>
                  </a:lnTo>
                  <a:lnTo>
                    <a:pt x="102617" y="79589"/>
                  </a:lnTo>
                  <a:lnTo>
                    <a:pt x="102640" y="79544"/>
                  </a:lnTo>
                  <a:lnTo>
                    <a:pt x="102640" y="79498"/>
                  </a:lnTo>
                  <a:lnTo>
                    <a:pt x="102640" y="79476"/>
                  </a:lnTo>
                  <a:lnTo>
                    <a:pt x="102595" y="79453"/>
                  </a:lnTo>
                  <a:close/>
                  <a:moveTo>
                    <a:pt x="101055" y="81310"/>
                  </a:moveTo>
                  <a:lnTo>
                    <a:pt x="100896" y="81378"/>
                  </a:lnTo>
                  <a:lnTo>
                    <a:pt x="100874" y="81446"/>
                  </a:lnTo>
                  <a:lnTo>
                    <a:pt x="100942" y="81468"/>
                  </a:lnTo>
                  <a:lnTo>
                    <a:pt x="100964" y="81446"/>
                  </a:lnTo>
                  <a:lnTo>
                    <a:pt x="101123" y="81378"/>
                  </a:lnTo>
                  <a:lnTo>
                    <a:pt x="101100" y="81355"/>
                  </a:lnTo>
                  <a:lnTo>
                    <a:pt x="101055" y="81310"/>
                  </a:lnTo>
                  <a:close/>
                  <a:moveTo>
                    <a:pt x="100489" y="80608"/>
                  </a:moveTo>
                  <a:lnTo>
                    <a:pt x="100353" y="80857"/>
                  </a:lnTo>
                  <a:lnTo>
                    <a:pt x="100308" y="80880"/>
                  </a:lnTo>
                  <a:lnTo>
                    <a:pt x="100285" y="80948"/>
                  </a:lnTo>
                  <a:lnTo>
                    <a:pt x="100217" y="81015"/>
                  </a:lnTo>
                  <a:lnTo>
                    <a:pt x="100194" y="81083"/>
                  </a:lnTo>
                  <a:lnTo>
                    <a:pt x="100127" y="81174"/>
                  </a:lnTo>
                  <a:lnTo>
                    <a:pt x="99968" y="81310"/>
                  </a:lnTo>
                  <a:lnTo>
                    <a:pt x="99945" y="81378"/>
                  </a:lnTo>
                  <a:lnTo>
                    <a:pt x="99945" y="81446"/>
                  </a:lnTo>
                  <a:lnTo>
                    <a:pt x="100036" y="81536"/>
                  </a:lnTo>
                  <a:lnTo>
                    <a:pt x="100081" y="81332"/>
                  </a:lnTo>
                  <a:lnTo>
                    <a:pt x="100217" y="81219"/>
                  </a:lnTo>
                  <a:lnTo>
                    <a:pt x="100308" y="81106"/>
                  </a:lnTo>
                  <a:lnTo>
                    <a:pt x="100330" y="81038"/>
                  </a:lnTo>
                  <a:lnTo>
                    <a:pt x="100489" y="80902"/>
                  </a:lnTo>
                  <a:lnTo>
                    <a:pt x="100534" y="80857"/>
                  </a:lnTo>
                  <a:lnTo>
                    <a:pt x="100625" y="80857"/>
                  </a:lnTo>
                  <a:lnTo>
                    <a:pt x="100738" y="80744"/>
                  </a:lnTo>
                  <a:lnTo>
                    <a:pt x="100806" y="80744"/>
                  </a:lnTo>
                  <a:lnTo>
                    <a:pt x="100851" y="80676"/>
                  </a:lnTo>
                  <a:lnTo>
                    <a:pt x="100693" y="80698"/>
                  </a:lnTo>
                  <a:lnTo>
                    <a:pt x="100557" y="80608"/>
                  </a:lnTo>
                  <a:close/>
                  <a:moveTo>
                    <a:pt x="100647" y="81536"/>
                  </a:moveTo>
                  <a:lnTo>
                    <a:pt x="100625" y="81559"/>
                  </a:lnTo>
                  <a:lnTo>
                    <a:pt x="100625" y="81582"/>
                  </a:lnTo>
                  <a:lnTo>
                    <a:pt x="100693" y="81582"/>
                  </a:lnTo>
                  <a:lnTo>
                    <a:pt x="100670" y="81559"/>
                  </a:lnTo>
                  <a:lnTo>
                    <a:pt x="100647" y="81536"/>
                  </a:lnTo>
                  <a:close/>
                  <a:moveTo>
                    <a:pt x="100466" y="81763"/>
                  </a:moveTo>
                  <a:lnTo>
                    <a:pt x="100444" y="81785"/>
                  </a:lnTo>
                  <a:lnTo>
                    <a:pt x="100489" y="81785"/>
                  </a:lnTo>
                  <a:lnTo>
                    <a:pt x="100466" y="81763"/>
                  </a:lnTo>
                  <a:close/>
                  <a:moveTo>
                    <a:pt x="100308" y="81763"/>
                  </a:moveTo>
                  <a:lnTo>
                    <a:pt x="100308" y="81785"/>
                  </a:lnTo>
                  <a:lnTo>
                    <a:pt x="100308" y="81808"/>
                  </a:lnTo>
                  <a:lnTo>
                    <a:pt x="100330" y="81785"/>
                  </a:lnTo>
                  <a:lnTo>
                    <a:pt x="100353" y="81785"/>
                  </a:lnTo>
                  <a:lnTo>
                    <a:pt x="100353" y="81763"/>
                  </a:lnTo>
                  <a:close/>
                  <a:moveTo>
                    <a:pt x="100444" y="81785"/>
                  </a:moveTo>
                  <a:lnTo>
                    <a:pt x="100421" y="81808"/>
                  </a:lnTo>
                  <a:lnTo>
                    <a:pt x="100444" y="81808"/>
                  </a:lnTo>
                  <a:lnTo>
                    <a:pt x="100444" y="81785"/>
                  </a:lnTo>
                  <a:close/>
                  <a:moveTo>
                    <a:pt x="67046" y="18748"/>
                  </a:moveTo>
                  <a:lnTo>
                    <a:pt x="66683" y="19111"/>
                  </a:lnTo>
                  <a:lnTo>
                    <a:pt x="66502" y="19065"/>
                  </a:lnTo>
                  <a:lnTo>
                    <a:pt x="66344" y="19133"/>
                  </a:lnTo>
                  <a:lnTo>
                    <a:pt x="65936" y="19563"/>
                  </a:lnTo>
                  <a:lnTo>
                    <a:pt x="65053" y="20696"/>
                  </a:lnTo>
                  <a:lnTo>
                    <a:pt x="64895" y="21035"/>
                  </a:lnTo>
                  <a:lnTo>
                    <a:pt x="64804" y="21284"/>
                  </a:lnTo>
                  <a:lnTo>
                    <a:pt x="64646" y="21420"/>
                  </a:lnTo>
                  <a:lnTo>
                    <a:pt x="64578" y="21737"/>
                  </a:lnTo>
                  <a:lnTo>
                    <a:pt x="64600" y="22009"/>
                  </a:lnTo>
                  <a:lnTo>
                    <a:pt x="64668" y="22145"/>
                  </a:lnTo>
                  <a:lnTo>
                    <a:pt x="64736" y="22416"/>
                  </a:lnTo>
                  <a:lnTo>
                    <a:pt x="64668" y="22733"/>
                  </a:lnTo>
                  <a:lnTo>
                    <a:pt x="64600" y="22937"/>
                  </a:lnTo>
                  <a:lnTo>
                    <a:pt x="64646" y="23028"/>
                  </a:lnTo>
                  <a:lnTo>
                    <a:pt x="64827" y="23005"/>
                  </a:lnTo>
                  <a:lnTo>
                    <a:pt x="65189" y="23164"/>
                  </a:lnTo>
                  <a:lnTo>
                    <a:pt x="65121" y="23322"/>
                  </a:lnTo>
                  <a:lnTo>
                    <a:pt x="64895" y="23186"/>
                  </a:lnTo>
                  <a:lnTo>
                    <a:pt x="64691" y="23209"/>
                  </a:lnTo>
                  <a:lnTo>
                    <a:pt x="64532" y="23028"/>
                  </a:lnTo>
                  <a:lnTo>
                    <a:pt x="64125" y="23186"/>
                  </a:lnTo>
                  <a:lnTo>
                    <a:pt x="63808" y="23164"/>
                  </a:lnTo>
                  <a:lnTo>
                    <a:pt x="63513" y="23209"/>
                  </a:lnTo>
                  <a:lnTo>
                    <a:pt x="62970" y="23096"/>
                  </a:lnTo>
                  <a:lnTo>
                    <a:pt x="62902" y="23186"/>
                  </a:lnTo>
                  <a:lnTo>
                    <a:pt x="63038" y="23367"/>
                  </a:lnTo>
                  <a:lnTo>
                    <a:pt x="63128" y="23526"/>
                  </a:lnTo>
                  <a:lnTo>
                    <a:pt x="63423" y="23888"/>
                  </a:lnTo>
                  <a:lnTo>
                    <a:pt x="63559" y="24001"/>
                  </a:lnTo>
                  <a:lnTo>
                    <a:pt x="63717" y="24341"/>
                  </a:lnTo>
                  <a:lnTo>
                    <a:pt x="63740" y="25020"/>
                  </a:lnTo>
                  <a:lnTo>
                    <a:pt x="63649" y="25179"/>
                  </a:lnTo>
                  <a:lnTo>
                    <a:pt x="63559" y="25405"/>
                  </a:lnTo>
                  <a:lnTo>
                    <a:pt x="63491" y="25451"/>
                  </a:lnTo>
                  <a:lnTo>
                    <a:pt x="63423" y="25428"/>
                  </a:lnTo>
                  <a:lnTo>
                    <a:pt x="63536" y="25269"/>
                  </a:lnTo>
                  <a:lnTo>
                    <a:pt x="63604" y="24930"/>
                  </a:lnTo>
                  <a:lnTo>
                    <a:pt x="63672" y="24703"/>
                  </a:lnTo>
                  <a:lnTo>
                    <a:pt x="63581" y="24545"/>
                  </a:lnTo>
                  <a:lnTo>
                    <a:pt x="63559" y="24522"/>
                  </a:lnTo>
                  <a:lnTo>
                    <a:pt x="63513" y="24432"/>
                  </a:lnTo>
                  <a:lnTo>
                    <a:pt x="63219" y="24205"/>
                  </a:lnTo>
                  <a:lnTo>
                    <a:pt x="63061" y="24115"/>
                  </a:lnTo>
                  <a:lnTo>
                    <a:pt x="62879" y="24047"/>
                  </a:lnTo>
                  <a:lnTo>
                    <a:pt x="62789" y="24001"/>
                  </a:lnTo>
                  <a:lnTo>
                    <a:pt x="62540" y="24205"/>
                  </a:lnTo>
                  <a:lnTo>
                    <a:pt x="62427" y="24250"/>
                  </a:lnTo>
                  <a:lnTo>
                    <a:pt x="62291" y="24364"/>
                  </a:lnTo>
                  <a:lnTo>
                    <a:pt x="62200" y="24500"/>
                  </a:lnTo>
                  <a:lnTo>
                    <a:pt x="62019" y="24545"/>
                  </a:lnTo>
                  <a:lnTo>
                    <a:pt x="61974" y="24703"/>
                  </a:lnTo>
                  <a:lnTo>
                    <a:pt x="61883" y="24862"/>
                  </a:lnTo>
                  <a:lnTo>
                    <a:pt x="61747" y="24681"/>
                  </a:lnTo>
                  <a:lnTo>
                    <a:pt x="61634" y="24726"/>
                  </a:lnTo>
                  <a:lnTo>
                    <a:pt x="61385" y="25020"/>
                  </a:lnTo>
                  <a:lnTo>
                    <a:pt x="61068" y="25156"/>
                  </a:lnTo>
                  <a:lnTo>
                    <a:pt x="61068" y="25156"/>
                  </a:lnTo>
                  <a:lnTo>
                    <a:pt x="61113" y="25043"/>
                  </a:lnTo>
                  <a:lnTo>
                    <a:pt x="61159" y="24817"/>
                  </a:lnTo>
                  <a:lnTo>
                    <a:pt x="61091" y="24771"/>
                  </a:lnTo>
                  <a:lnTo>
                    <a:pt x="60638" y="25043"/>
                  </a:lnTo>
                  <a:lnTo>
                    <a:pt x="60479" y="25201"/>
                  </a:lnTo>
                  <a:lnTo>
                    <a:pt x="60411" y="25156"/>
                  </a:lnTo>
                  <a:lnTo>
                    <a:pt x="60660" y="24771"/>
                  </a:lnTo>
                  <a:lnTo>
                    <a:pt x="60751" y="24522"/>
                  </a:lnTo>
                  <a:lnTo>
                    <a:pt x="60615" y="24432"/>
                  </a:lnTo>
                  <a:lnTo>
                    <a:pt x="60343" y="24341"/>
                  </a:lnTo>
                  <a:lnTo>
                    <a:pt x="60162" y="24341"/>
                  </a:lnTo>
                  <a:lnTo>
                    <a:pt x="59913" y="24409"/>
                  </a:lnTo>
                  <a:lnTo>
                    <a:pt x="59551" y="24296"/>
                  </a:lnTo>
                  <a:lnTo>
                    <a:pt x="59506" y="24432"/>
                  </a:lnTo>
                  <a:lnTo>
                    <a:pt x="59392" y="24454"/>
                  </a:lnTo>
                  <a:lnTo>
                    <a:pt x="59166" y="24386"/>
                  </a:lnTo>
                  <a:lnTo>
                    <a:pt x="58962" y="24454"/>
                  </a:lnTo>
                  <a:lnTo>
                    <a:pt x="58804" y="24613"/>
                  </a:lnTo>
                  <a:lnTo>
                    <a:pt x="58577" y="24454"/>
                  </a:lnTo>
                  <a:lnTo>
                    <a:pt x="58509" y="24477"/>
                  </a:lnTo>
                  <a:lnTo>
                    <a:pt x="58373" y="24703"/>
                  </a:lnTo>
                  <a:lnTo>
                    <a:pt x="58283" y="24545"/>
                  </a:lnTo>
                  <a:lnTo>
                    <a:pt x="58192" y="24862"/>
                  </a:lnTo>
                  <a:lnTo>
                    <a:pt x="58215" y="25088"/>
                  </a:lnTo>
                  <a:lnTo>
                    <a:pt x="58283" y="25111"/>
                  </a:lnTo>
                  <a:lnTo>
                    <a:pt x="58351" y="25088"/>
                  </a:lnTo>
                  <a:lnTo>
                    <a:pt x="58396" y="24975"/>
                  </a:lnTo>
                  <a:lnTo>
                    <a:pt x="58441" y="24930"/>
                  </a:lnTo>
                  <a:lnTo>
                    <a:pt x="58623" y="25111"/>
                  </a:lnTo>
                  <a:lnTo>
                    <a:pt x="58668" y="25020"/>
                  </a:lnTo>
                  <a:lnTo>
                    <a:pt x="58758" y="24930"/>
                  </a:lnTo>
                  <a:lnTo>
                    <a:pt x="58849" y="25043"/>
                  </a:lnTo>
                  <a:lnTo>
                    <a:pt x="59211" y="24930"/>
                  </a:lnTo>
                  <a:lnTo>
                    <a:pt x="59143" y="25088"/>
                  </a:lnTo>
                  <a:lnTo>
                    <a:pt x="58736" y="25269"/>
                  </a:lnTo>
                  <a:lnTo>
                    <a:pt x="57989" y="25518"/>
                  </a:lnTo>
                  <a:lnTo>
                    <a:pt x="57830" y="25609"/>
                  </a:lnTo>
                  <a:lnTo>
                    <a:pt x="57377" y="25700"/>
                  </a:lnTo>
                  <a:lnTo>
                    <a:pt x="57083" y="25926"/>
                  </a:lnTo>
                  <a:lnTo>
                    <a:pt x="56721" y="25926"/>
                  </a:lnTo>
                  <a:lnTo>
                    <a:pt x="56064" y="26107"/>
                  </a:lnTo>
                  <a:lnTo>
                    <a:pt x="55588" y="26537"/>
                  </a:lnTo>
                  <a:lnTo>
                    <a:pt x="55362" y="26492"/>
                  </a:lnTo>
                  <a:lnTo>
                    <a:pt x="54909" y="26809"/>
                  </a:lnTo>
                  <a:lnTo>
                    <a:pt x="54728" y="27058"/>
                  </a:lnTo>
                  <a:lnTo>
                    <a:pt x="54071" y="27556"/>
                  </a:lnTo>
                  <a:lnTo>
                    <a:pt x="53664" y="27375"/>
                  </a:lnTo>
                  <a:lnTo>
                    <a:pt x="53528" y="27443"/>
                  </a:lnTo>
                  <a:lnTo>
                    <a:pt x="53460" y="27624"/>
                  </a:lnTo>
                  <a:lnTo>
                    <a:pt x="53483" y="27760"/>
                  </a:lnTo>
                  <a:lnTo>
                    <a:pt x="53641" y="27737"/>
                  </a:lnTo>
                  <a:lnTo>
                    <a:pt x="53754" y="27805"/>
                  </a:lnTo>
                  <a:lnTo>
                    <a:pt x="53913" y="27919"/>
                  </a:lnTo>
                  <a:lnTo>
                    <a:pt x="53868" y="28145"/>
                  </a:lnTo>
                  <a:lnTo>
                    <a:pt x="53573" y="28643"/>
                  </a:lnTo>
                  <a:lnTo>
                    <a:pt x="53415" y="28824"/>
                  </a:lnTo>
                  <a:lnTo>
                    <a:pt x="53256" y="28937"/>
                  </a:lnTo>
                  <a:lnTo>
                    <a:pt x="52894" y="28530"/>
                  </a:lnTo>
                  <a:lnTo>
                    <a:pt x="52826" y="28711"/>
                  </a:lnTo>
                  <a:lnTo>
                    <a:pt x="52781" y="28802"/>
                  </a:lnTo>
                  <a:lnTo>
                    <a:pt x="52645" y="28756"/>
                  </a:lnTo>
                  <a:lnTo>
                    <a:pt x="52577" y="29051"/>
                  </a:lnTo>
                  <a:lnTo>
                    <a:pt x="52826" y="29096"/>
                  </a:lnTo>
                  <a:lnTo>
                    <a:pt x="53075" y="29209"/>
                  </a:lnTo>
                  <a:lnTo>
                    <a:pt x="53302" y="29413"/>
                  </a:lnTo>
                  <a:lnTo>
                    <a:pt x="53437" y="29617"/>
                  </a:lnTo>
                  <a:lnTo>
                    <a:pt x="53619" y="29753"/>
                  </a:lnTo>
                  <a:lnTo>
                    <a:pt x="53709" y="29888"/>
                  </a:lnTo>
                  <a:lnTo>
                    <a:pt x="53460" y="30002"/>
                  </a:lnTo>
                  <a:lnTo>
                    <a:pt x="53256" y="29730"/>
                  </a:lnTo>
                  <a:lnTo>
                    <a:pt x="53166" y="29639"/>
                  </a:lnTo>
                  <a:lnTo>
                    <a:pt x="53052" y="29617"/>
                  </a:lnTo>
                  <a:lnTo>
                    <a:pt x="52894" y="29707"/>
                  </a:lnTo>
                  <a:lnTo>
                    <a:pt x="52735" y="30024"/>
                  </a:lnTo>
                  <a:lnTo>
                    <a:pt x="52871" y="30115"/>
                  </a:lnTo>
                  <a:lnTo>
                    <a:pt x="53188" y="30228"/>
                  </a:lnTo>
                  <a:lnTo>
                    <a:pt x="53302" y="30364"/>
                  </a:lnTo>
                  <a:lnTo>
                    <a:pt x="53709" y="31292"/>
                  </a:lnTo>
                  <a:lnTo>
                    <a:pt x="53800" y="31383"/>
                  </a:lnTo>
                  <a:lnTo>
                    <a:pt x="53936" y="31428"/>
                  </a:lnTo>
                  <a:lnTo>
                    <a:pt x="53981" y="31473"/>
                  </a:lnTo>
                  <a:lnTo>
                    <a:pt x="53822" y="31632"/>
                  </a:lnTo>
                  <a:lnTo>
                    <a:pt x="53777" y="31790"/>
                  </a:lnTo>
                  <a:lnTo>
                    <a:pt x="53619" y="32040"/>
                  </a:lnTo>
                  <a:lnTo>
                    <a:pt x="53030" y="32153"/>
                  </a:lnTo>
                  <a:lnTo>
                    <a:pt x="52871" y="32266"/>
                  </a:lnTo>
                  <a:lnTo>
                    <a:pt x="52803" y="32311"/>
                  </a:lnTo>
                  <a:lnTo>
                    <a:pt x="52735" y="32402"/>
                  </a:lnTo>
                  <a:lnTo>
                    <a:pt x="52690" y="32470"/>
                  </a:lnTo>
                  <a:lnTo>
                    <a:pt x="52668" y="32651"/>
                  </a:lnTo>
                  <a:lnTo>
                    <a:pt x="52713" y="32787"/>
                  </a:lnTo>
                  <a:lnTo>
                    <a:pt x="52826" y="32900"/>
                  </a:lnTo>
                  <a:lnTo>
                    <a:pt x="53302" y="33398"/>
                  </a:lnTo>
                  <a:lnTo>
                    <a:pt x="53279" y="33443"/>
                  </a:lnTo>
                  <a:lnTo>
                    <a:pt x="53143" y="33353"/>
                  </a:lnTo>
                  <a:lnTo>
                    <a:pt x="52985" y="33194"/>
                  </a:lnTo>
                  <a:lnTo>
                    <a:pt x="52826" y="32991"/>
                  </a:lnTo>
                  <a:lnTo>
                    <a:pt x="52600" y="32832"/>
                  </a:lnTo>
                  <a:lnTo>
                    <a:pt x="52577" y="32719"/>
                  </a:lnTo>
                  <a:lnTo>
                    <a:pt x="52577" y="32538"/>
                  </a:lnTo>
                  <a:lnTo>
                    <a:pt x="52577" y="32470"/>
                  </a:lnTo>
                  <a:lnTo>
                    <a:pt x="52600" y="32379"/>
                  </a:lnTo>
                  <a:lnTo>
                    <a:pt x="52803" y="32130"/>
                  </a:lnTo>
                  <a:lnTo>
                    <a:pt x="53030" y="32017"/>
                  </a:lnTo>
                  <a:lnTo>
                    <a:pt x="53302" y="31745"/>
                  </a:lnTo>
                  <a:lnTo>
                    <a:pt x="53551" y="31451"/>
                  </a:lnTo>
                  <a:lnTo>
                    <a:pt x="53505" y="31338"/>
                  </a:lnTo>
                  <a:lnTo>
                    <a:pt x="53460" y="31270"/>
                  </a:lnTo>
                  <a:lnTo>
                    <a:pt x="53211" y="31247"/>
                  </a:lnTo>
                  <a:lnTo>
                    <a:pt x="52713" y="31338"/>
                  </a:lnTo>
                  <a:lnTo>
                    <a:pt x="52441" y="31451"/>
                  </a:lnTo>
                  <a:lnTo>
                    <a:pt x="52305" y="31700"/>
                  </a:lnTo>
                  <a:lnTo>
                    <a:pt x="52101" y="31723"/>
                  </a:lnTo>
                  <a:lnTo>
                    <a:pt x="52011" y="31745"/>
                  </a:lnTo>
                  <a:lnTo>
                    <a:pt x="51739" y="31609"/>
                  </a:lnTo>
                  <a:lnTo>
                    <a:pt x="51490" y="31723"/>
                  </a:lnTo>
                  <a:lnTo>
                    <a:pt x="50879" y="31836"/>
                  </a:lnTo>
                  <a:lnTo>
                    <a:pt x="50788" y="31881"/>
                  </a:lnTo>
                  <a:lnTo>
                    <a:pt x="49407" y="31904"/>
                  </a:lnTo>
                  <a:lnTo>
                    <a:pt x="49135" y="31972"/>
                  </a:lnTo>
                  <a:lnTo>
                    <a:pt x="48433" y="32175"/>
                  </a:lnTo>
                  <a:lnTo>
                    <a:pt x="48411" y="32311"/>
                  </a:lnTo>
                  <a:lnTo>
                    <a:pt x="48456" y="32424"/>
                  </a:lnTo>
                  <a:lnTo>
                    <a:pt x="48343" y="32606"/>
                  </a:lnTo>
                  <a:lnTo>
                    <a:pt x="48298" y="32764"/>
                  </a:lnTo>
                  <a:lnTo>
                    <a:pt x="48298" y="32945"/>
                  </a:lnTo>
                  <a:lnTo>
                    <a:pt x="48320" y="33104"/>
                  </a:lnTo>
                  <a:lnTo>
                    <a:pt x="48343" y="33307"/>
                  </a:lnTo>
                  <a:lnTo>
                    <a:pt x="48388" y="33511"/>
                  </a:lnTo>
                  <a:lnTo>
                    <a:pt x="48479" y="33602"/>
                  </a:lnTo>
                  <a:lnTo>
                    <a:pt x="48569" y="33670"/>
                  </a:lnTo>
                  <a:lnTo>
                    <a:pt x="48637" y="33874"/>
                  </a:lnTo>
                  <a:lnTo>
                    <a:pt x="48592" y="34100"/>
                  </a:lnTo>
                  <a:lnTo>
                    <a:pt x="48501" y="34394"/>
                  </a:lnTo>
                  <a:lnTo>
                    <a:pt x="48501" y="34508"/>
                  </a:lnTo>
                  <a:lnTo>
                    <a:pt x="48547" y="34689"/>
                  </a:lnTo>
                  <a:lnTo>
                    <a:pt x="48615" y="35028"/>
                  </a:lnTo>
                  <a:lnTo>
                    <a:pt x="48637" y="35096"/>
                  </a:lnTo>
                  <a:lnTo>
                    <a:pt x="48841" y="35368"/>
                  </a:lnTo>
                  <a:lnTo>
                    <a:pt x="48999" y="35436"/>
                  </a:lnTo>
                  <a:lnTo>
                    <a:pt x="49226" y="35459"/>
                  </a:lnTo>
                  <a:lnTo>
                    <a:pt x="49407" y="35526"/>
                  </a:lnTo>
                  <a:lnTo>
                    <a:pt x="49633" y="35685"/>
                  </a:lnTo>
                  <a:lnTo>
                    <a:pt x="49701" y="35753"/>
                  </a:lnTo>
                  <a:lnTo>
                    <a:pt x="49724" y="35821"/>
                  </a:lnTo>
                  <a:lnTo>
                    <a:pt x="49792" y="36115"/>
                  </a:lnTo>
                  <a:lnTo>
                    <a:pt x="49815" y="36183"/>
                  </a:lnTo>
                  <a:lnTo>
                    <a:pt x="50086" y="36568"/>
                  </a:lnTo>
                  <a:lnTo>
                    <a:pt x="50154" y="36613"/>
                  </a:lnTo>
                  <a:lnTo>
                    <a:pt x="50517" y="36704"/>
                  </a:lnTo>
                  <a:lnTo>
                    <a:pt x="50630" y="36817"/>
                  </a:lnTo>
                  <a:lnTo>
                    <a:pt x="50788" y="37179"/>
                  </a:lnTo>
                  <a:lnTo>
                    <a:pt x="50788" y="37270"/>
                  </a:lnTo>
                  <a:lnTo>
                    <a:pt x="50811" y="37406"/>
                  </a:lnTo>
                  <a:lnTo>
                    <a:pt x="50788" y="37542"/>
                  </a:lnTo>
                  <a:lnTo>
                    <a:pt x="50788" y="37610"/>
                  </a:lnTo>
                  <a:lnTo>
                    <a:pt x="50720" y="37723"/>
                  </a:lnTo>
                  <a:lnTo>
                    <a:pt x="50562" y="38198"/>
                  </a:lnTo>
                  <a:lnTo>
                    <a:pt x="50471" y="38629"/>
                  </a:lnTo>
                  <a:lnTo>
                    <a:pt x="50630" y="38900"/>
                  </a:lnTo>
                  <a:lnTo>
                    <a:pt x="50811" y="39444"/>
                  </a:lnTo>
                  <a:lnTo>
                    <a:pt x="50879" y="39670"/>
                  </a:lnTo>
                  <a:lnTo>
                    <a:pt x="50947" y="39964"/>
                  </a:lnTo>
                  <a:lnTo>
                    <a:pt x="50924" y="40168"/>
                  </a:lnTo>
                  <a:lnTo>
                    <a:pt x="50879" y="40281"/>
                  </a:lnTo>
                  <a:lnTo>
                    <a:pt x="50743" y="40440"/>
                  </a:lnTo>
                  <a:lnTo>
                    <a:pt x="50584" y="40508"/>
                  </a:lnTo>
                  <a:lnTo>
                    <a:pt x="50426" y="40621"/>
                  </a:lnTo>
                  <a:lnTo>
                    <a:pt x="50426" y="40734"/>
                  </a:lnTo>
                  <a:lnTo>
                    <a:pt x="50471" y="40893"/>
                  </a:lnTo>
                  <a:lnTo>
                    <a:pt x="50449" y="41006"/>
                  </a:lnTo>
                  <a:lnTo>
                    <a:pt x="50426" y="41029"/>
                  </a:lnTo>
                  <a:lnTo>
                    <a:pt x="50335" y="41051"/>
                  </a:lnTo>
                  <a:lnTo>
                    <a:pt x="50245" y="41006"/>
                  </a:lnTo>
                  <a:lnTo>
                    <a:pt x="50177" y="40893"/>
                  </a:lnTo>
                  <a:lnTo>
                    <a:pt x="50109" y="40757"/>
                  </a:lnTo>
                  <a:lnTo>
                    <a:pt x="50154" y="40576"/>
                  </a:lnTo>
                  <a:lnTo>
                    <a:pt x="50290" y="40304"/>
                  </a:lnTo>
                  <a:lnTo>
                    <a:pt x="50381" y="39896"/>
                  </a:lnTo>
                  <a:lnTo>
                    <a:pt x="50403" y="39625"/>
                  </a:lnTo>
                  <a:lnTo>
                    <a:pt x="50403" y="39330"/>
                  </a:lnTo>
                  <a:lnTo>
                    <a:pt x="50358" y="39127"/>
                  </a:lnTo>
                  <a:lnTo>
                    <a:pt x="50245" y="38991"/>
                  </a:lnTo>
                  <a:lnTo>
                    <a:pt x="50154" y="39013"/>
                  </a:lnTo>
                  <a:lnTo>
                    <a:pt x="50041" y="39149"/>
                  </a:lnTo>
                  <a:lnTo>
                    <a:pt x="49928" y="39625"/>
                  </a:lnTo>
                  <a:lnTo>
                    <a:pt x="49769" y="39987"/>
                  </a:lnTo>
                  <a:lnTo>
                    <a:pt x="49747" y="40123"/>
                  </a:lnTo>
                  <a:lnTo>
                    <a:pt x="49747" y="40259"/>
                  </a:lnTo>
                  <a:lnTo>
                    <a:pt x="49747" y="40327"/>
                  </a:lnTo>
                  <a:lnTo>
                    <a:pt x="49701" y="40055"/>
                  </a:lnTo>
                  <a:lnTo>
                    <a:pt x="49701" y="39851"/>
                  </a:lnTo>
                  <a:lnTo>
                    <a:pt x="49769" y="39579"/>
                  </a:lnTo>
                  <a:lnTo>
                    <a:pt x="49837" y="39353"/>
                  </a:lnTo>
                  <a:lnTo>
                    <a:pt x="49815" y="39172"/>
                  </a:lnTo>
                  <a:lnTo>
                    <a:pt x="49747" y="38878"/>
                  </a:lnTo>
                  <a:lnTo>
                    <a:pt x="49769" y="38742"/>
                  </a:lnTo>
                  <a:lnTo>
                    <a:pt x="49792" y="38651"/>
                  </a:lnTo>
                  <a:lnTo>
                    <a:pt x="49815" y="38244"/>
                  </a:lnTo>
                  <a:lnTo>
                    <a:pt x="49950" y="38153"/>
                  </a:lnTo>
                  <a:lnTo>
                    <a:pt x="50290" y="37836"/>
                  </a:lnTo>
                  <a:lnTo>
                    <a:pt x="50335" y="37768"/>
                  </a:lnTo>
                  <a:lnTo>
                    <a:pt x="50449" y="37496"/>
                  </a:lnTo>
                  <a:lnTo>
                    <a:pt x="50494" y="37383"/>
                  </a:lnTo>
                  <a:lnTo>
                    <a:pt x="50539" y="37225"/>
                  </a:lnTo>
                  <a:lnTo>
                    <a:pt x="50449" y="37089"/>
                  </a:lnTo>
                  <a:lnTo>
                    <a:pt x="50335" y="37021"/>
                  </a:lnTo>
                  <a:lnTo>
                    <a:pt x="50154" y="36976"/>
                  </a:lnTo>
                  <a:lnTo>
                    <a:pt x="49996" y="36998"/>
                  </a:lnTo>
                  <a:lnTo>
                    <a:pt x="49633" y="37134"/>
                  </a:lnTo>
                  <a:lnTo>
                    <a:pt x="49294" y="37111"/>
                  </a:lnTo>
                  <a:lnTo>
                    <a:pt x="49181" y="37021"/>
                  </a:lnTo>
                  <a:lnTo>
                    <a:pt x="48660" y="36455"/>
                  </a:lnTo>
                  <a:lnTo>
                    <a:pt x="48615" y="36228"/>
                  </a:lnTo>
                  <a:lnTo>
                    <a:pt x="48569" y="36138"/>
                  </a:lnTo>
                  <a:lnTo>
                    <a:pt x="48524" y="36115"/>
                  </a:lnTo>
                  <a:lnTo>
                    <a:pt x="48343" y="35979"/>
                  </a:lnTo>
                  <a:lnTo>
                    <a:pt x="47935" y="35798"/>
                  </a:lnTo>
                  <a:lnTo>
                    <a:pt x="47505" y="35391"/>
                  </a:lnTo>
                  <a:lnTo>
                    <a:pt x="46758" y="35345"/>
                  </a:lnTo>
                  <a:lnTo>
                    <a:pt x="46554" y="35391"/>
                  </a:lnTo>
                  <a:lnTo>
                    <a:pt x="46350" y="35526"/>
                  </a:lnTo>
                  <a:lnTo>
                    <a:pt x="46169" y="35776"/>
                  </a:lnTo>
                  <a:lnTo>
                    <a:pt x="46079" y="35866"/>
                  </a:lnTo>
                  <a:lnTo>
                    <a:pt x="45965" y="35889"/>
                  </a:lnTo>
                  <a:lnTo>
                    <a:pt x="45943" y="35979"/>
                  </a:lnTo>
                  <a:lnTo>
                    <a:pt x="45920" y="36093"/>
                  </a:lnTo>
                  <a:lnTo>
                    <a:pt x="45988" y="36183"/>
                  </a:lnTo>
                  <a:lnTo>
                    <a:pt x="46214" y="36093"/>
                  </a:lnTo>
                  <a:lnTo>
                    <a:pt x="46396" y="36138"/>
                  </a:lnTo>
                  <a:lnTo>
                    <a:pt x="46486" y="36251"/>
                  </a:lnTo>
                  <a:lnTo>
                    <a:pt x="46577" y="36500"/>
                  </a:lnTo>
                  <a:lnTo>
                    <a:pt x="46531" y="36613"/>
                  </a:lnTo>
                  <a:lnTo>
                    <a:pt x="46214" y="36794"/>
                  </a:lnTo>
                  <a:lnTo>
                    <a:pt x="46033" y="36772"/>
                  </a:lnTo>
                  <a:lnTo>
                    <a:pt x="45648" y="36364"/>
                  </a:lnTo>
                  <a:lnTo>
                    <a:pt x="45490" y="36296"/>
                  </a:lnTo>
                  <a:lnTo>
                    <a:pt x="45128" y="36364"/>
                  </a:lnTo>
                  <a:lnTo>
                    <a:pt x="44901" y="36568"/>
                  </a:lnTo>
                  <a:lnTo>
                    <a:pt x="44833" y="36613"/>
                  </a:lnTo>
                  <a:lnTo>
                    <a:pt x="44878" y="36817"/>
                  </a:lnTo>
                  <a:lnTo>
                    <a:pt x="44969" y="37179"/>
                  </a:lnTo>
                  <a:lnTo>
                    <a:pt x="45037" y="37406"/>
                  </a:lnTo>
                  <a:lnTo>
                    <a:pt x="45150" y="37519"/>
                  </a:lnTo>
                  <a:lnTo>
                    <a:pt x="45490" y="37768"/>
                  </a:lnTo>
                  <a:lnTo>
                    <a:pt x="45671" y="37859"/>
                  </a:lnTo>
                  <a:lnTo>
                    <a:pt x="45965" y="38108"/>
                  </a:lnTo>
                  <a:lnTo>
                    <a:pt x="46146" y="38130"/>
                  </a:lnTo>
                  <a:lnTo>
                    <a:pt x="46305" y="38085"/>
                  </a:lnTo>
                  <a:lnTo>
                    <a:pt x="46554" y="38221"/>
                  </a:lnTo>
                  <a:lnTo>
                    <a:pt x="46690" y="38674"/>
                  </a:lnTo>
                  <a:lnTo>
                    <a:pt x="46780" y="38810"/>
                  </a:lnTo>
                  <a:lnTo>
                    <a:pt x="46848" y="38900"/>
                  </a:lnTo>
                  <a:lnTo>
                    <a:pt x="46962" y="38946"/>
                  </a:lnTo>
                  <a:lnTo>
                    <a:pt x="47030" y="38946"/>
                  </a:lnTo>
                  <a:lnTo>
                    <a:pt x="47097" y="38878"/>
                  </a:lnTo>
                  <a:lnTo>
                    <a:pt x="47256" y="38878"/>
                  </a:lnTo>
                  <a:lnTo>
                    <a:pt x="47188" y="38991"/>
                  </a:lnTo>
                  <a:lnTo>
                    <a:pt x="47143" y="39036"/>
                  </a:lnTo>
                  <a:lnTo>
                    <a:pt x="46803" y="39104"/>
                  </a:lnTo>
                  <a:lnTo>
                    <a:pt x="46645" y="39059"/>
                  </a:lnTo>
                  <a:lnTo>
                    <a:pt x="46441" y="38923"/>
                  </a:lnTo>
                  <a:lnTo>
                    <a:pt x="46056" y="38470"/>
                  </a:lnTo>
                  <a:lnTo>
                    <a:pt x="45580" y="38425"/>
                  </a:lnTo>
                  <a:lnTo>
                    <a:pt x="45535" y="38561"/>
                  </a:lnTo>
                  <a:lnTo>
                    <a:pt x="45377" y="38379"/>
                  </a:lnTo>
                  <a:lnTo>
                    <a:pt x="44878" y="38334"/>
                  </a:lnTo>
                  <a:lnTo>
                    <a:pt x="44584" y="38221"/>
                  </a:lnTo>
                  <a:lnTo>
                    <a:pt x="44267" y="38040"/>
                  </a:lnTo>
                  <a:lnTo>
                    <a:pt x="44244" y="37949"/>
                  </a:lnTo>
                  <a:lnTo>
                    <a:pt x="44222" y="37813"/>
                  </a:lnTo>
                  <a:lnTo>
                    <a:pt x="44335" y="37655"/>
                  </a:lnTo>
                  <a:lnTo>
                    <a:pt x="44380" y="37564"/>
                  </a:lnTo>
                  <a:lnTo>
                    <a:pt x="44403" y="37247"/>
                  </a:lnTo>
                  <a:lnTo>
                    <a:pt x="44199" y="36862"/>
                  </a:lnTo>
                  <a:lnTo>
                    <a:pt x="44222" y="36477"/>
                  </a:lnTo>
                  <a:lnTo>
                    <a:pt x="44312" y="36410"/>
                  </a:lnTo>
                  <a:lnTo>
                    <a:pt x="44448" y="35934"/>
                  </a:lnTo>
                  <a:lnTo>
                    <a:pt x="44516" y="35776"/>
                  </a:lnTo>
                  <a:lnTo>
                    <a:pt x="44561" y="35730"/>
                  </a:lnTo>
                  <a:lnTo>
                    <a:pt x="44584" y="35617"/>
                  </a:lnTo>
                  <a:lnTo>
                    <a:pt x="44561" y="35459"/>
                  </a:lnTo>
                  <a:lnTo>
                    <a:pt x="44516" y="35391"/>
                  </a:lnTo>
                  <a:lnTo>
                    <a:pt x="44471" y="35187"/>
                  </a:lnTo>
                  <a:lnTo>
                    <a:pt x="44471" y="35051"/>
                  </a:lnTo>
                  <a:lnTo>
                    <a:pt x="44471" y="34870"/>
                  </a:lnTo>
                  <a:lnTo>
                    <a:pt x="44380" y="34575"/>
                  </a:lnTo>
                  <a:lnTo>
                    <a:pt x="44290" y="34281"/>
                  </a:lnTo>
                  <a:lnTo>
                    <a:pt x="44131" y="34123"/>
                  </a:lnTo>
                  <a:lnTo>
                    <a:pt x="43950" y="34123"/>
                  </a:lnTo>
                  <a:lnTo>
                    <a:pt x="43905" y="34168"/>
                  </a:lnTo>
                  <a:lnTo>
                    <a:pt x="43837" y="34236"/>
                  </a:lnTo>
                  <a:lnTo>
                    <a:pt x="43927" y="34508"/>
                  </a:lnTo>
                  <a:lnTo>
                    <a:pt x="44018" y="34757"/>
                  </a:lnTo>
                  <a:lnTo>
                    <a:pt x="44041" y="34938"/>
                  </a:lnTo>
                  <a:lnTo>
                    <a:pt x="44086" y="35277"/>
                  </a:lnTo>
                  <a:lnTo>
                    <a:pt x="44063" y="35685"/>
                  </a:lnTo>
                  <a:lnTo>
                    <a:pt x="44041" y="35866"/>
                  </a:lnTo>
                  <a:lnTo>
                    <a:pt x="43995" y="36002"/>
                  </a:lnTo>
                  <a:lnTo>
                    <a:pt x="43837" y="36183"/>
                  </a:lnTo>
                  <a:lnTo>
                    <a:pt x="43588" y="36387"/>
                  </a:lnTo>
                  <a:lnTo>
                    <a:pt x="43452" y="36477"/>
                  </a:lnTo>
                  <a:lnTo>
                    <a:pt x="43158" y="36591"/>
                  </a:lnTo>
                  <a:lnTo>
                    <a:pt x="42954" y="36772"/>
                  </a:lnTo>
                  <a:lnTo>
                    <a:pt x="42478" y="37791"/>
                  </a:lnTo>
                  <a:lnTo>
                    <a:pt x="42524" y="37927"/>
                  </a:lnTo>
                  <a:lnTo>
                    <a:pt x="42705" y="38085"/>
                  </a:lnTo>
                  <a:lnTo>
                    <a:pt x="42818" y="38221"/>
                  </a:lnTo>
                  <a:lnTo>
                    <a:pt x="42863" y="38357"/>
                  </a:lnTo>
                  <a:lnTo>
                    <a:pt x="42999" y="38719"/>
                  </a:lnTo>
                  <a:lnTo>
                    <a:pt x="43452" y="39715"/>
                  </a:lnTo>
                  <a:lnTo>
                    <a:pt x="43475" y="39896"/>
                  </a:lnTo>
                  <a:lnTo>
                    <a:pt x="43361" y="40213"/>
                  </a:lnTo>
                  <a:lnTo>
                    <a:pt x="43158" y="40621"/>
                  </a:lnTo>
                  <a:lnTo>
                    <a:pt x="43067" y="40847"/>
                  </a:lnTo>
                  <a:lnTo>
                    <a:pt x="42863" y="41708"/>
                  </a:lnTo>
                  <a:lnTo>
                    <a:pt x="42863" y="41934"/>
                  </a:lnTo>
                  <a:lnTo>
                    <a:pt x="42931" y="42138"/>
                  </a:lnTo>
                  <a:lnTo>
                    <a:pt x="43067" y="42387"/>
                  </a:lnTo>
                  <a:lnTo>
                    <a:pt x="43112" y="42591"/>
                  </a:lnTo>
                  <a:lnTo>
                    <a:pt x="43022" y="43089"/>
                  </a:lnTo>
                  <a:lnTo>
                    <a:pt x="43067" y="43202"/>
                  </a:lnTo>
                  <a:lnTo>
                    <a:pt x="43180" y="43270"/>
                  </a:lnTo>
                  <a:lnTo>
                    <a:pt x="43497" y="43202"/>
                  </a:lnTo>
                  <a:lnTo>
                    <a:pt x="43860" y="43316"/>
                  </a:lnTo>
                  <a:lnTo>
                    <a:pt x="44041" y="43270"/>
                  </a:lnTo>
                  <a:lnTo>
                    <a:pt x="44335" y="42999"/>
                  </a:lnTo>
                  <a:lnTo>
                    <a:pt x="44448" y="42953"/>
                  </a:lnTo>
                  <a:lnTo>
                    <a:pt x="44788" y="42999"/>
                  </a:lnTo>
                  <a:lnTo>
                    <a:pt x="45309" y="43270"/>
                  </a:lnTo>
                  <a:lnTo>
                    <a:pt x="45852" y="43610"/>
                  </a:lnTo>
                  <a:lnTo>
                    <a:pt x="45965" y="43723"/>
                  </a:lnTo>
                  <a:lnTo>
                    <a:pt x="46101" y="43746"/>
                  </a:lnTo>
                  <a:lnTo>
                    <a:pt x="46214" y="44334"/>
                  </a:lnTo>
                  <a:lnTo>
                    <a:pt x="46305" y="44651"/>
                  </a:lnTo>
                  <a:lnTo>
                    <a:pt x="46350" y="44878"/>
                  </a:lnTo>
                  <a:lnTo>
                    <a:pt x="46373" y="45127"/>
                  </a:lnTo>
                  <a:lnTo>
                    <a:pt x="46282" y="45195"/>
                  </a:lnTo>
                  <a:lnTo>
                    <a:pt x="46192" y="45218"/>
                  </a:lnTo>
                  <a:lnTo>
                    <a:pt x="46124" y="45285"/>
                  </a:lnTo>
                  <a:lnTo>
                    <a:pt x="46011" y="45670"/>
                  </a:lnTo>
                  <a:lnTo>
                    <a:pt x="46011" y="45874"/>
                  </a:lnTo>
                  <a:lnTo>
                    <a:pt x="46056" y="46214"/>
                  </a:lnTo>
                  <a:lnTo>
                    <a:pt x="46509" y="46372"/>
                  </a:lnTo>
                  <a:lnTo>
                    <a:pt x="46826" y="46440"/>
                  </a:lnTo>
                  <a:lnTo>
                    <a:pt x="47052" y="46463"/>
                  </a:lnTo>
                  <a:lnTo>
                    <a:pt x="47097" y="46508"/>
                  </a:lnTo>
                  <a:lnTo>
                    <a:pt x="47120" y="46553"/>
                  </a:lnTo>
                  <a:lnTo>
                    <a:pt x="46848" y="46576"/>
                  </a:lnTo>
                  <a:lnTo>
                    <a:pt x="46373" y="46621"/>
                  </a:lnTo>
                  <a:lnTo>
                    <a:pt x="46214" y="46599"/>
                  </a:lnTo>
                  <a:lnTo>
                    <a:pt x="46124" y="46553"/>
                  </a:lnTo>
                  <a:lnTo>
                    <a:pt x="46056" y="46440"/>
                  </a:lnTo>
                  <a:lnTo>
                    <a:pt x="45897" y="46327"/>
                  </a:lnTo>
                  <a:lnTo>
                    <a:pt x="45852" y="46236"/>
                  </a:lnTo>
                  <a:lnTo>
                    <a:pt x="45739" y="46146"/>
                  </a:lnTo>
                  <a:lnTo>
                    <a:pt x="45784" y="45806"/>
                  </a:lnTo>
                  <a:lnTo>
                    <a:pt x="45807" y="45014"/>
                  </a:lnTo>
                  <a:lnTo>
                    <a:pt x="45784" y="44674"/>
                  </a:lnTo>
                  <a:lnTo>
                    <a:pt x="45671" y="44402"/>
                  </a:lnTo>
                  <a:lnTo>
                    <a:pt x="45377" y="44017"/>
                  </a:lnTo>
                  <a:lnTo>
                    <a:pt x="45286" y="43746"/>
                  </a:lnTo>
                  <a:lnTo>
                    <a:pt x="45173" y="43565"/>
                  </a:lnTo>
                  <a:lnTo>
                    <a:pt x="45060" y="43542"/>
                  </a:lnTo>
                  <a:lnTo>
                    <a:pt x="44878" y="43587"/>
                  </a:lnTo>
                  <a:lnTo>
                    <a:pt x="44471" y="43746"/>
                  </a:lnTo>
                  <a:lnTo>
                    <a:pt x="44109" y="43836"/>
                  </a:lnTo>
                  <a:lnTo>
                    <a:pt x="43678" y="44063"/>
                  </a:lnTo>
                  <a:lnTo>
                    <a:pt x="43588" y="44267"/>
                  </a:lnTo>
                  <a:lnTo>
                    <a:pt x="43520" y="44787"/>
                  </a:lnTo>
                  <a:lnTo>
                    <a:pt x="43611" y="45036"/>
                  </a:lnTo>
                  <a:lnTo>
                    <a:pt x="43701" y="45218"/>
                  </a:lnTo>
                  <a:lnTo>
                    <a:pt x="43792" y="45535"/>
                  </a:lnTo>
                  <a:lnTo>
                    <a:pt x="43837" y="45716"/>
                  </a:lnTo>
                  <a:lnTo>
                    <a:pt x="43837" y="45897"/>
                  </a:lnTo>
                  <a:lnTo>
                    <a:pt x="43814" y="46191"/>
                  </a:lnTo>
                  <a:lnTo>
                    <a:pt x="43746" y="46327"/>
                  </a:lnTo>
                  <a:lnTo>
                    <a:pt x="43271" y="46916"/>
                  </a:lnTo>
                  <a:lnTo>
                    <a:pt x="43203" y="47097"/>
                  </a:lnTo>
                  <a:lnTo>
                    <a:pt x="43112" y="47595"/>
                  </a:lnTo>
                  <a:lnTo>
                    <a:pt x="43044" y="47776"/>
                  </a:lnTo>
                  <a:lnTo>
                    <a:pt x="42818" y="48048"/>
                  </a:lnTo>
                  <a:lnTo>
                    <a:pt x="42682" y="48161"/>
                  </a:lnTo>
                  <a:lnTo>
                    <a:pt x="41958" y="48659"/>
                  </a:lnTo>
                  <a:lnTo>
                    <a:pt x="41935" y="48750"/>
                  </a:lnTo>
                  <a:lnTo>
                    <a:pt x="41867" y="49112"/>
                  </a:lnTo>
                  <a:lnTo>
                    <a:pt x="41663" y="49248"/>
                  </a:lnTo>
                  <a:lnTo>
                    <a:pt x="41550" y="49271"/>
                  </a:lnTo>
                  <a:lnTo>
                    <a:pt x="41278" y="49089"/>
                  </a:lnTo>
                  <a:lnTo>
                    <a:pt x="41120" y="49044"/>
                  </a:lnTo>
                  <a:lnTo>
                    <a:pt x="40939" y="49044"/>
                  </a:lnTo>
                  <a:lnTo>
                    <a:pt x="40305" y="49089"/>
                  </a:lnTo>
                  <a:lnTo>
                    <a:pt x="40010" y="48954"/>
                  </a:lnTo>
                  <a:lnTo>
                    <a:pt x="39784" y="48795"/>
                  </a:lnTo>
                  <a:lnTo>
                    <a:pt x="39557" y="48750"/>
                  </a:lnTo>
                  <a:lnTo>
                    <a:pt x="39399" y="48614"/>
                  </a:lnTo>
                  <a:lnTo>
                    <a:pt x="39354" y="48478"/>
                  </a:lnTo>
                  <a:lnTo>
                    <a:pt x="39308" y="48320"/>
                  </a:lnTo>
                  <a:lnTo>
                    <a:pt x="39286" y="48229"/>
                  </a:lnTo>
                  <a:lnTo>
                    <a:pt x="39240" y="48184"/>
                  </a:lnTo>
                  <a:lnTo>
                    <a:pt x="39308" y="48138"/>
                  </a:lnTo>
                  <a:lnTo>
                    <a:pt x="39422" y="48116"/>
                  </a:lnTo>
                  <a:lnTo>
                    <a:pt x="39829" y="48138"/>
                  </a:lnTo>
                  <a:lnTo>
                    <a:pt x="39942" y="48070"/>
                  </a:lnTo>
                  <a:lnTo>
                    <a:pt x="39988" y="48116"/>
                  </a:lnTo>
                  <a:lnTo>
                    <a:pt x="40101" y="48252"/>
                  </a:lnTo>
                  <a:lnTo>
                    <a:pt x="40259" y="48387"/>
                  </a:lnTo>
                  <a:lnTo>
                    <a:pt x="40395" y="48365"/>
                  </a:lnTo>
                  <a:lnTo>
                    <a:pt x="40486" y="48252"/>
                  </a:lnTo>
                  <a:lnTo>
                    <a:pt x="40531" y="48252"/>
                  </a:lnTo>
                  <a:lnTo>
                    <a:pt x="40576" y="48274"/>
                  </a:lnTo>
                  <a:lnTo>
                    <a:pt x="40486" y="48365"/>
                  </a:lnTo>
                  <a:lnTo>
                    <a:pt x="40373" y="48433"/>
                  </a:lnTo>
                  <a:lnTo>
                    <a:pt x="40350" y="48478"/>
                  </a:lnTo>
                  <a:lnTo>
                    <a:pt x="40327" y="48569"/>
                  </a:lnTo>
                  <a:lnTo>
                    <a:pt x="40486" y="48682"/>
                  </a:lnTo>
                  <a:lnTo>
                    <a:pt x="40599" y="48727"/>
                  </a:lnTo>
                  <a:lnTo>
                    <a:pt x="40780" y="48682"/>
                  </a:lnTo>
                  <a:lnTo>
                    <a:pt x="40871" y="48569"/>
                  </a:lnTo>
                  <a:lnTo>
                    <a:pt x="41097" y="48387"/>
                  </a:lnTo>
                  <a:lnTo>
                    <a:pt x="41256" y="48410"/>
                  </a:lnTo>
                  <a:lnTo>
                    <a:pt x="41256" y="48252"/>
                  </a:lnTo>
                  <a:lnTo>
                    <a:pt x="41188" y="48003"/>
                  </a:lnTo>
                  <a:lnTo>
                    <a:pt x="41120" y="47844"/>
                  </a:lnTo>
                  <a:lnTo>
                    <a:pt x="41346" y="47889"/>
                  </a:lnTo>
                  <a:lnTo>
                    <a:pt x="41505" y="47753"/>
                  </a:lnTo>
                  <a:lnTo>
                    <a:pt x="42093" y="46553"/>
                  </a:lnTo>
                  <a:lnTo>
                    <a:pt x="42365" y="46327"/>
                  </a:lnTo>
                  <a:lnTo>
                    <a:pt x="42478" y="46191"/>
                  </a:lnTo>
                  <a:lnTo>
                    <a:pt x="42546" y="45965"/>
                  </a:lnTo>
                  <a:lnTo>
                    <a:pt x="42546" y="45738"/>
                  </a:lnTo>
                  <a:lnTo>
                    <a:pt x="42524" y="45489"/>
                  </a:lnTo>
                  <a:lnTo>
                    <a:pt x="42524" y="45308"/>
                  </a:lnTo>
                  <a:lnTo>
                    <a:pt x="42637" y="45059"/>
                  </a:lnTo>
                  <a:lnTo>
                    <a:pt x="42795" y="44765"/>
                  </a:lnTo>
                  <a:lnTo>
                    <a:pt x="42886" y="44651"/>
                  </a:lnTo>
                  <a:lnTo>
                    <a:pt x="42863" y="44538"/>
                  </a:lnTo>
                  <a:lnTo>
                    <a:pt x="42841" y="44448"/>
                  </a:lnTo>
                  <a:lnTo>
                    <a:pt x="42569" y="44176"/>
                  </a:lnTo>
                  <a:lnTo>
                    <a:pt x="42275" y="43927"/>
                  </a:lnTo>
                  <a:lnTo>
                    <a:pt x="42161" y="43791"/>
                  </a:lnTo>
                  <a:lnTo>
                    <a:pt x="42071" y="43587"/>
                  </a:lnTo>
                  <a:lnTo>
                    <a:pt x="42048" y="43338"/>
                  </a:lnTo>
                  <a:lnTo>
                    <a:pt x="42048" y="43180"/>
                  </a:lnTo>
                  <a:lnTo>
                    <a:pt x="42071" y="42682"/>
                  </a:lnTo>
                  <a:lnTo>
                    <a:pt x="42116" y="42432"/>
                  </a:lnTo>
                  <a:lnTo>
                    <a:pt x="42093" y="41731"/>
                  </a:lnTo>
                  <a:lnTo>
                    <a:pt x="42048" y="40847"/>
                  </a:lnTo>
                  <a:lnTo>
                    <a:pt x="42003" y="40621"/>
                  </a:lnTo>
                  <a:lnTo>
                    <a:pt x="42071" y="40440"/>
                  </a:lnTo>
                  <a:lnTo>
                    <a:pt x="42139" y="40304"/>
                  </a:lnTo>
                  <a:lnTo>
                    <a:pt x="42184" y="40191"/>
                  </a:lnTo>
                  <a:lnTo>
                    <a:pt x="42207" y="39308"/>
                  </a:lnTo>
                  <a:lnTo>
                    <a:pt x="42184" y="38968"/>
                  </a:lnTo>
                  <a:lnTo>
                    <a:pt x="42093" y="38515"/>
                  </a:lnTo>
                  <a:lnTo>
                    <a:pt x="41686" y="38130"/>
                  </a:lnTo>
                  <a:lnTo>
                    <a:pt x="41505" y="37745"/>
                  </a:lnTo>
                  <a:lnTo>
                    <a:pt x="41527" y="37610"/>
                  </a:lnTo>
                  <a:lnTo>
                    <a:pt x="41550" y="37519"/>
                  </a:lnTo>
                  <a:lnTo>
                    <a:pt x="41731" y="37361"/>
                  </a:lnTo>
                  <a:lnTo>
                    <a:pt x="41844" y="37157"/>
                  </a:lnTo>
                  <a:lnTo>
                    <a:pt x="41912" y="36840"/>
                  </a:lnTo>
                  <a:lnTo>
                    <a:pt x="42071" y="36342"/>
                  </a:lnTo>
                  <a:lnTo>
                    <a:pt x="42116" y="36183"/>
                  </a:lnTo>
                  <a:lnTo>
                    <a:pt x="42229" y="35481"/>
                  </a:lnTo>
                  <a:lnTo>
                    <a:pt x="42252" y="35119"/>
                  </a:lnTo>
                  <a:lnTo>
                    <a:pt x="42275" y="34575"/>
                  </a:lnTo>
                  <a:lnTo>
                    <a:pt x="42116" y="34417"/>
                  </a:lnTo>
                  <a:lnTo>
                    <a:pt x="41980" y="34304"/>
                  </a:lnTo>
                  <a:lnTo>
                    <a:pt x="41709" y="34191"/>
                  </a:lnTo>
                  <a:lnTo>
                    <a:pt x="41573" y="34213"/>
                  </a:lnTo>
                  <a:lnTo>
                    <a:pt x="41324" y="34009"/>
                  </a:lnTo>
                  <a:lnTo>
                    <a:pt x="41233" y="33964"/>
                  </a:lnTo>
                  <a:lnTo>
                    <a:pt x="40554" y="34032"/>
                  </a:lnTo>
                  <a:lnTo>
                    <a:pt x="40169" y="34009"/>
                  </a:lnTo>
                  <a:lnTo>
                    <a:pt x="39942" y="34055"/>
                  </a:lnTo>
                  <a:lnTo>
                    <a:pt x="39829" y="34055"/>
                  </a:lnTo>
                  <a:lnTo>
                    <a:pt x="39761" y="34009"/>
                  </a:lnTo>
                  <a:lnTo>
                    <a:pt x="39761" y="33919"/>
                  </a:lnTo>
                  <a:lnTo>
                    <a:pt x="39807" y="33851"/>
                  </a:lnTo>
                  <a:lnTo>
                    <a:pt x="39784" y="33806"/>
                  </a:lnTo>
                  <a:lnTo>
                    <a:pt x="39716" y="33783"/>
                  </a:lnTo>
                  <a:lnTo>
                    <a:pt x="39557" y="33851"/>
                  </a:lnTo>
                  <a:lnTo>
                    <a:pt x="39263" y="34621"/>
                  </a:lnTo>
                  <a:lnTo>
                    <a:pt x="39105" y="35368"/>
                  </a:lnTo>
                  <a:lnTo>
                    <a:pt x="38923" y="36342"/>
                  </a:lnTo>
                  <a:lnTo>
                    <a:pt x="38810" y="36749"/>
                  </a:lnTo>
                  <a:lnTo>
                    <a:pt x="38652" y="37179"/>
                  </a:lnTo>
                  <a:lnTo>
                    <a:pt x="38403" y="37519"/>
                  </a:lnTo>
                  <a:lnTo>
                    <a:pt x="38086" y="37859"/>
                  </a:lnTo>
                  <a:lnTo>
                    <a:pt x="37859" y="38017"/>
                  </a:lnTo>
                  <a:lnTo>
                    <a:pt x="37588" y="38176"/>
                  </a:lnTo>
                  <a:lnTo>
                    <a:pt x="37474" y="38538"/>
                  </a:lnTo>
                  <a:lnTo>
                    <a:pt x="37361" y="38674"/>
                  </a:lnTo>
                  <a:lnTo>
                    <a:pt x="37406" y="38787"/>
                  </a:lnTo>
                  <a:lnTo>
                    <a:pt x="37520" y="38719"/>
                  </a:lnTo>
                  <a:lnTo>
                    <a:pt x="37520" y="38719"/>
                  </a:lnTo>
                  <a:lnTo>
                    <a:pt x="37452" y="38968"/>
                  </a:lnTo>
                  <a:lnTo>
                    <a:pt x="37384" y="39127"/>
                  </a:lnTo>
                  <a:lnTo>
                    <a:pt x="37384" y="39217"/>
                  </a:lnTo>
                  <a:lnTo>
                    <a:pt x="37406" y="39330"/>
                  </a:lnTo>
                  <a:lnTo>
                    <a:pt x="37520" y="39376"/>
                  </a:lnTo>
                  <a:lnTo>
                    <a:pt x="37769" y="39263"/>
                  </a:lnTo>
                  <a:lnTo>
                    <a:pt x="37814" y="39376"/>
                  </a:lnTo>
                  <a:lnTo>
                    <a:pt x="37882" y="39512"/>
                  </a:lnTo>
                  <a:lnTo>
                    <a:pt x="37837" y="40078"/>
                  </a:lnTo>
                  <a:lnTo>
                    <a:pt x="37769" y="40576"/>
                  </a:lnTo>
                  <a:lnTo>
                    <a:pt x="37769" y="40734"/>
                  </a:lnTo>
                  <a:lnTo>
                    <a:pt x="37814" y="40847"/>
                  </a:lnTo>
                  <a:lnTo>
                    <a:pt x="37837" y="41006"/>
                  </a:lnTo>
                  <a:lnTo>
                    <a:pt x="37769" y="41187"/>
                  </a:lnTo>
                  <a:lnTo>
                    <a:pt x="37701" y="41255"/>
                  </a:lnTo>
                  <a:lnTo>
                    <a:pt x="37588" y="41232"/>
                  </a:lnTo>
                  <a:lnTo>
                    <a:pt x="37520" y="41617"/>
                  </a:lnTo>
                  <a:lnTo>
                    <a:pt x="37497" y="41866"/>
                  </a:lnTo>
                  <a:lnTo>
                    <a:pt x="37497" y="42048"/>
                  </a:lnTo>
                  <a:lnTo>
                    <a:pt x="37520" y="42161"/>
                  </a:lnTo>
                  <a:lnTo>
                    <a:pt x="37565" y="42274"/>
                  </a:lnTo>
                  <a:lnTo>
                    <a:pt x="37588" y="42183"/>
                  </a:lnTo>
                  <a:lnTo>
                    <a:pt x="37610" y="42048"/>
                  </a:lnTo>
                  <a:lnTo>
                    <a:pt x="37701" y="41957"/>
                  </a:lnTo>
                  <a:lnTo>
                    <a:pt x="38154" y="42206"/>
                  </a:lnTo>
                  <a:lnTo>
                    <a:pt x="38267" y="42342"/>
                  </a:lnTo>
                  <a:lnTo>
                    <a:pt x="38448" y="42455"/>
                  </a:lnTo>
                  <a:lnTo>
                    <a:pt x="38493" y="42591"/>
                  </a:lnTo>
                  <a:lnTo>
                    <a:pt x="38539" y="42999"/>
                  </a:lnTo>
                  <a:lnTo>
                    <a:pt x="38720" y="43383"/>
                  </a:lnTo>
                  <a:lnTo>
                    <a:pt x="38878" y="43587"/>
                  </a:lnTo>
                  <a:lnTo>
                    <a:pt x="38969" y="43678"/>
                  </a:lnTo>
                  <a:lnTo>
                    <a:pt x="39059" y="43700"/>
                  </a:lnTo>
                  <a:lnTo>
                    <a:pt x="39173" y="43610"/>
                  </a:lnTo>
                  <a:lnTo>
                    <a:pt x="39354" y="43633"/>
                  </a:lnTo>
                  <a:lnTo>
                    <a:pt x="39263" y="43927"/>
                  </a:lnTo>
                  <a:lnTo>
                    <a:pt x="39105" y="44470"/>
                  </a:lnTo>
                  <a:lnTo>
                    <a:pt x="38833" y="44946"/>
                  </a:lnTo>
                  <a:lnTo>
                    <a:pt x="38742" y="45014"/>
                  </a:lnTo>
                  <a:lnTo>
                    <a:pt x="38561" y="44833"/>
                  </a:lnTo>
                  <a:lnTo>
                    <a:pt x="38335" y="44674"/>
                  </a:lnTo>
                  <a:lnTo>
                    <a:pt x="38222" y="44584"/>
                  </a:lnTo>
                  <a:lnTo>
                    <a:pt x="38154" y="44448"/>
                  </a:lnTo>
                  <a:lnTo>
                    <a:pt x="37769" y="44063"/>
                  </a:lnTo>
                  <a:lnTo>
                    <a:pt x="37655" y="43814"/>
                  </a:lnTo>
                  <a:lnTo>
                    <a:pt x="37452" y="43768"/>
                  </a:lnTo>
                  <a:lnTo>
                    <a:pt x="37180" y="43633"/>
                  </a:lnTo>
                  <a:lnTo>
                    <a:pt x="37135" y="43610"/>
                  </a:lnTo>
                  <a:lnTo>
                    <a:pt x="36931" y="43451"/>
                  </a:lnTo>
                  <a:lnTo>
                    <a:pt x="36704" y="43361"/>
                  </a:lnTo>
                  <a:lnTo>
                    <a:pt x="36637" y="43225"/>
                  </a:lnTo>
                  <a:lnTo>
                    <a:pt x="36478" y="43134"/>
                  </a:lnTo>
                  <a:lnTo>
                    <a:pt x="36320" y="43066"/>
                  </a:lnTo>
                  <a:lnTo>
                    <a:pt x="36093" y="42931"/>
                  </a:lnTo>
                  <a:lnTo>
                    <a:pt x="35980" y="42976"/>
                  </a:lnTo>
                  <a:lnTo>
                    <a:pt x="36003" y="42795"/>
                  </a:lnTo>
                  <a:lnTo>
                    <a:pt x="35731" y="42546"/>
                  </a:lnTo>
                  <a:lnTo>
                    <a:pt x="35414" y="42319"/>
                  </a:lnTo>
                  <a:lnTo>
                    <a:pt x="34757" y="42002"/>
                  </a:lnTo>
                  <a:lnTo>
                    <a:pt x="34169" y="41844"/>
                  </a:lnTo>
                  <a:lnTo>
                    <a:pt x="33489" y="41798"/>
                  </a:lnTo>
                  <a:lnTo>
                    <a:pt x="32901" y="41595"/>
                  </a:lnTo>
                  <a:lnTo>
                    <a:pt x="32810" y="41617"/>
                  </a:lnTo>
                  <a:lnTo>
                    <a:pt x="32742" y="41663"/>
                  </a:lnTo>
                  <a:lnTo>
                    <a:pt x="32538" y="41957"/>
                  </a:lnTo>
                  <a:lnTo>
                    <a:pt x="32312" y="42048"/>
                  </a:lnTo>
                  <a:lnTo>
                    <a:pt x="32221" y="42206"/>
                  </a:lnTo>
                  <a:lnTo>
                    <a:pt x="32357" y="42500"/>
                  </a:lnTo>
                  <a:lnTo>
                    <a:pt x="32606" y="43270"/>
                  </a:lnTo>
                  <a:lnTo>
                    <a:pt x="32765" y="43202"/>
                  </a:lnTo>
                  <a:lnTo>
                    <a:pt x="32833" y="43565"/>
                  </a:lnTo>
                  <a:lnTo>
                    <a:pt x="32742" y="43746"/>
                  </a:lnTo>
                  <a:lnTo>
                    <a:pt x="32606" y="43995"/>
                  </a:lnTo>
                  <a:lnTo>
                    <a:pt x="32470" y="44131"/>
                  </a:lnTo>
                  <a:lnTo>
                    <a:pt x="32221" y="44176"/>
                  </a:lnTo>
                  <a:lnTo>
                    <a:pt x="31995" y="44176"/>
                  </a:lnTo>
                  <a:lnTo>
                    <a:pt x="31972" y="44402"/>
                  </a:lnTo>
                  <a:lnTo>
                    <a:pt x="32040" y="44606"/>
                  </a:lnTo>
                  <a:lnTo>
                    <a:pt x="32017" y="44674"/>
                  </a:lnTo>
                  <a:lnTo>
                    <a:pt x="32017" y="44787"/>
                  </a:lnTo>
                  <a:lnTo>
                    <a:pt x="31972" y="44833"/>
                  </a:lnTo>
                  <a:lnTo>
                    <a:pt x="31950" y="44878"/>
                  </a:lnTo>
                  <a:lnTo>
                    <a:pt x="31882" y="44946"/>
                  </a:lnTo>
                  <a:lnTo>
                    <a:pt x="31768" y="44946"/>
                  </a:lnTo>
                  <a:lnTo>
                    <a:pt x="31542" y="44833"/>
                  </a:lnTo>
                  <a:lnTo>
                    <a:pt x="31383" y="44742"/>
                  </a:lnTo>
                  <a:lnTo>
                    <a:pt x="31383" y="44357"/>
                  </a:lnTo>
                  <a:lnTo>
                    <a:pt x="31474" y="44199"/>
                  </a:lnTo>
                  <a:lnTo>
                    <a:pt x="31542" y="44176"/>
                  </a:lnTo>
                  <a:lnTo>
                    <a:pt x="31587" y="44108"/>
                  </a:lnTo>
                  <a:lnTo>
                    <a:pt x="31474" y="43859"/>
                  </a:lnTo>
                  <a:lnTo>
                    <a:pt x="31383" y="43746"/>
                  </a:lnTo>
                  <a:lnTo>
                    <a:pt x="31338" y="43587"/>
                  </a:lnTo>
                  <a:lnTo>
                    <a:pt x="31338" y="43519"/>
                  </a:lnTo>
                  <a:lnTo>
                    <a:pt x="31225" y="43519"/>
                  </a:lnTo>
                  <a:lnTo>
                    <a:pt x="30772" y="43700"/>
                  </a:lnTo>
                  <a:lnTo>
                    <a:pt x="30682" y="43882"/>
                  </a:lnTo>
                  <a:lnTo>
                    <a:pt x="30636" y="43768"/>
                  </a:lnTo>
                  <a:lnTo>
                    <a:pt x="30048" y="44312"/>
                  </a:lnTo>
                  <a:lnTo>
                    <a:pt x="29798" y="44493"/>
                  </a:lnTo>
                  <a:lnTo>
                    <a:pt x="29640" y="44470"/>
                  </a:lnTo>
                  <a:lnTo>
                    <a:pt x="29414" y="44357"/>
                  </a:lnTo>
                  <a:lnTo>
                    <a:pt x="29119" y="44357"/>
                  </a:lnTo>
                  <a:lnTo>
                    <a:pt x="28938" y="44289"/>
                  </a:lnTo>
                  <a:lnTo>
                    <a:pt x="28848" y="44312"/>
                  </a:lnTo>
                  <a:lnTo>
                    <a:pt x="28644" y="44448"/>
                  </a:lnTo>
                  <a:lnTo>
                    <a:pt x="28440" y="44470"/>
                  </a:lnTo>
                  <a:lnTo>
                    <a:pt x="28236" y="44651"/>
                  </a:lnTo>
                  <a:lnTo>
                    <a:pt x="28055" y="44901"/>
                  </a:lnTo>
                  <a:lnTo>
                    <a:pt x="28010" y="45263"/>
                  </a:lnTo>
                  <a:lnTo>
                    <a:pt x="27897" y="45308"/>
                  </a:lnTo>
                  <a:lnTo>
                    <a:pt x="27761" y="45104"/>
                  </a:lnTo>
                  <a:lnTo>
                    <a:pt x="27693" y="45059"/>
                  </a:lnTo>
                  <a:lnTo>
                    <a:pt x="27625" y="45104"/>
                  </a:lnTo>
                  <a:lnTo>
                    <a:pt x="27512" y="45127"/>
                  </a:lnTo>
                  <a:lnTo>
                    <a:pt x="27398" y="45150"/>
                  </a:lnTo>
                  <a:lnTo>
                    <a:pt x="27308" y="45218"/>
                  </a:lnTo>
                  <a:lnTo>
                    <a:pt x="27263" y="45195"/>
                  </a:lnTo>
                  <a:lnTo>
                    <a:pt x="26946" y="45127"/>
                  </a:lnTo>
                  <a:lnTo>
                    <a:pt x="26855" y="45150"/>
                  </a:lnTo>
                  <a:lnTo>
                    <a:pt x="26742" y="45127"/>
                  </a:lnTo>
                  <a:lnTo>
                    <a:pt x="26764" y="45036"/>
                  </a:lnTo>
                  <a:lnTo>
                    <a:pt x="26810" y="44968"/>
                  </a:lnTo>
                  <a:lnTo>
                    <a:pt x="26968" y="44901"/>
                  </a:lnTo>
                  <a:lnTo>
                    <a:pt x="27081" y="44833"/>
                  </a:lnTo>
                  <a:lnTo>
                    <a:pt x="27195" y="44878"/>
                  </a:lnTo>
                  <a:lnTo>
                    <a:pt x="27263" y="44765"/>
                  </a:lnTo>
                  <a:lnTo>
                    <a:pt x="27263" y="44538"/>
                  </a:lnTo>
                  <a:lnTo>
                    <a:pt x="27127" y="44334"/>
                  </a:lnTo>
                  <a:lnTo>
                    <a:pt x="27195" y="44176"/>
                  </a:lnTo>
                  <a:lnTo>
                    <a:pt x="27240" y="43972"/>
                  </a:lnTo>
                  <a:lnTo>
                    <a:pt x="27263" y="43950"/>
                  </a:lnTo>
                  <a:lnTo>
                    <a:pt x="27308" y="43859"/>
                  </a:lnTo>
                  <a:lnTo>
                    <a:pt x="27263" y="43814"/>
                  </a:lnTo>
                  <a:lnTo>
                    <a:pt x="27172" y="43768"/>
                  </a:lnTo>
                  <a:lnTo>
                    <a:pt x="27172" y="43723"/>
                  </a:lnTo>
                  <a:lnTo>
                    <a:pt x="27217" y="43678"/>
                  </a:lnTo>
                  <a:lnTo>
                    <a:pt x="27625" y="43610"/>
                  </a:lnTo>
                  <a:lnTo>
                    <a:pt x="27715" y="43542"/>
                  </a:lnTo>
                  <a:lnTo>
                    <a:pt x="27466" y="43519"/>
                  </a:lnTo>
                  <a:lnTo>
                    <a:pt x="27172" y="43542"/>
                  </a:lnTo>
                  <a:lnTo>
                    <a:pt x="26855" y="43723"/>
                  </a:lnTo>
                  <a:lnTo>
                    <a:pt x="26266" y="44108"/>
                  </a:lnTo>
                  <a:lnTo>
                    <a:pt x="26017" y="44380"/>
                  </a:lnTo>
                  <a:lnTo>
                    <a:pt x="26085" y="44380"/>
                  </a:lnTo>
                  <a:lnTo>
                    <a:pt x="26176" y="44425"/>
                  </a:lnTo>
                  <a:lnTo>
                    <a:pt x="26244" y="44606"/>
                  </a:lnTo>
                  <a:lnTo>
                    <a:pt x="26312" y="44651"/>
                  </a:lnTo>
                  <a:lnTo>
                    <a:pt x="26266" y="44787"/>
                  </a:lnTo>
                  <a:lnTo>
                    <a:pt x="26108" y="44878"/>
                  </a:lnTo>
                  <a:lnTo>
                    <a:pt x="26040" y="44946"/>
                  </a:lnTo>
                  <a:lnTo>
                    <a:pt x="25995" y="44968"/>
                  </a:lnTo>
                  <a:lnTo>
                    <a:pt x="25949" y="44946"/>
                  </a:lnTo>
                  <a:lnTo>
                    <a:pt x="25881" y="44901"/>
                  </a:lnTo>
                  <a:lnTo>
                    <a:pt x="25904" y="44787"/>
                  </a:lnTo>
                  <a:lnTo>
                    <a:pt x="25972" y="44697"/>
                  </a:lnTo>
                  <a:lnTo>
                    <a:pt x="25836" y="44561"/>
                  </a:lnTo>
                  <a:lnTo>
                    <a:pt x="25768" y="44538"/>
                  </a:lnTo>
                  <a:lnTo>
                    <a:pt x="25723" y="44538"/>
                  </a:lnTo>
                  <a:lnTo>
                    <a:pt x="25428" y="44674"/>
                  </a:lnTo>
                  <a:lnTo>
                    <a:pt x="25202" y="44833"/>
                  </a:lnTo>
                  <a:lnTo>
                    <a:pt x="24998" y="44923"/>
                  </a:lnTo>
                  <a:lnTo>
                    <a:pt x="24817" y="44946"/>
                  </a:lnTo>
                  <a:lnTo>
                    <a:pt x="24704" y="45014"/>
                  </a:lnTo>
                  <a:lnTo>
                    <a:pt x="24477" y="45218"/>
                  </a:lnTo>
                  <a:lnTo>
                    <a:pt x="24342" y="45308"/>
                  </a:lnTo>
                  <a:lnTo>
                    <a:pt x="24093" y="45557"/>
                  </a:lnTo>
                  <a:lnTo>
                    <a:pt x="23481" y="45965"/>
                  </a:lnTo>
                  <a:lnTo>
                    <a:pt x="23323" y="46010"/>
                  </a:lnTo>
                  <a:lnTo>
                    <a:pt x="23232" y="45965"/>
                  </a:lnTo>
                  <a:lnTo>
                    <a:pt x="23164" y="45919"/>
                  </a:lnTo>
                  <a:lnTo>
                    <a:pt x="23119" y="45965"/>
                  </a:lnTo>
                  <a:lnTo>
                    <a:pt x="23164" y="46055"/>
                  </a:lnTo>
                  <a:lnTo>
                    <a:pt x="23255" y="46259"/>
                  </a:lnTo>
                  <a:lnTo>
                    <a:pt x="23209" y="46372"/>
                  </a:lnTo>
                  <a:lnTo>
                    <a:pt x="23074" y="46327"/>
                  </a:lnTo>
                  <a:lnTo>
                    <a:pt x="22779" y="46418"/>
                  </a:lnTo>
                  <a:lnTo>
                    <a:pt x="22462" y="46553"/>
                  </a:lnTo>
                  <a:lnTo>
                    <a:pt x="22462" y="46712"/>
                  </a:lnTo>
                  <a:lnTo>
                    <a:pt x="22485" y="46825"/>
                  </a:lnTo>
                  <a:lnTo>
                    <a:pt x="22440" y="47029"/>
                  </a:lnTo>
                  <a:lnTo>
                    <a:pt x="22372" y="47210"/>
                  </a:lnTo>
                  <a:lnTo>
                    <a:pt x="22326" y="47663"/>
                  </a:lnTo>
                  <a:lnTo>
                    <a:pt x="22281" y="47821"/>
                  </a:lnTo>
                  <a:lnTo>
                    <a:pt x="22145" y="47912"/>
                  </a:lnTo>
                  <a:lnTo>
                    <a:pt x="21511" y="48116"/>
                  </a:lnTo>
                  <a:lnTo>
                    <a:pt x="21398" y="48138"/>
                  </a:lnTo>
                  <a:lnTo>
                    <a:pt x="21353" y="48161"/>
                  </a:lnTo>
                  <a:lnTo>
                    <a:pt x="21330" y="48138"/>
                  </a:lnTo>
                  <a:lnTo>
                    <a:pt x="21194" y="48093"/>
                  </a:lnTo>
                  <a:lnTo>
                    <a:pt x="21036" y="48070"/>
                  </a:lnTo>
                  <a:lnTo>
                    <a:pt x="20945" y="48070"/>
                  </a:lnTo>
                  <a:lnTo>
                    <a:pt x="20877" y="47980"/>
                  </a:lnTo>
                  <a:lnTo>
                    <a:pt x="20764" y="47776"/>
                  </a:lnTo>
                  <a:lnTo>
                    <a:pt x="20628" y="47391"/>
                  </a:lnTo>
                  <a:lnTo>
                    <a:pt x="20289" y="47187"/>
                  </a:lnTo>
                  <a:lnTo>
                    <a:pt x="20130" y="47052"/>
                  </a:lnTo>
                  <a:lnTo>
                    <a:pt x="20085" y="46916"/>
                  </a:lnTo>
                  <a:lnTo>
                    <a:pt x="20130" y="46780"/>
                  </a:lnTo>
                  <a:lnTo>
                    <a:pt x="20470" y="46350"/>
                  </a:lnTo>
                  <a:lnTo>
                    <a:pt x="20583" y="46191"/>
                  </a:lnTo>
                  <a:lnTo>
                    <a:pt x="21104" y="46078"/>
                  </a:lnTo>
                  <a:lnTo>
                    <a:pt x="21308" y="46055"/>
                  </a:lnTo>
                  <a:lnTo>
                    <a:pt x="21511" y="46010"/>
                  </a:lnTo>
                  <a:lnTo>
                    <a:pt x="21511" y="45761"/>
                  </a:lnTo>
                  <a:lnTo>
                    <a:pt x="21308" y="45444"/>
                  </a:lnTo>
                  <a:lnTo>
                    <a:pt x="21104" y="45059"/>
                  </a:lnTo>
                  <a:lnTo>
                    <a:pt x="20877" y="44674"/>
                  </a:lnTo>
                  <a:lnTo>
                    <a:pt x="20583" y="44516"/>
                  </a:lnTo>
                  <a:lnTo>
                    <a:pt x="20243" y="44448"/>
                  </a:lnTo>
                  <a:lnTo>
                    <a:pt x="19519" y="44538"/>
                  </a:lnTo>
                  <a:lnTo>
                    <a:pt x="19406" y="44516"/>
                  </a:lnTo>
                  <a:lnTo>
                    <a:pt x="18953" y="44221"/>
                  </a:lnTo>
                  <a:lnTo>
                    <a:pt x="18907" y="44221"/>
                  </a:lnTo>
                  <a:lnTo>
                    <a:pt x="18839" y="44244"/>
                  </a:lnTo>
                  <a:lnTo>
                    <a:pt x="18862" y="44334"/>
                  </a:lnTo>
                  <a:lnTo>
                    <a:pt x="18907" y="44380"/>
                  </a:lnTo>
                  <a:lnTo>
                    <a:pt x="19519" y="44991"/>
                  </a:lnTo>
                  <a:lnTo>
                    <a:pt x="19541" y="45150"/>
                  </a:lnTo>
                  <a:lnTo>
                    <a:pt x="19564" y="45353"/>
                  </a:lnTo>
                  <a:lnTo>
                    <a:pt x="19541" y="45444"/>
                  </a:lnTo>
                  <a:lnTo>
                    <a:pt x="19564" y="45535"/>
                  </a:lnTo>
                  <a:lnTo>
                    <a:pt x="19564" y="45693"/>
                  </a:lnTo>
                  <a:lnTo>
                    <a:pt x="19406" y="46372"/>
                  </a:lnTo>
                  <a:lnTo>
                    <a:pt x="19270" y="46870"/>
                  </a:lnTo>
                  <a:lnTo>
                    <a:pt x="19224" y="47097"/>
                  </a:lnTo>
                  <a:lnTo>
                    <a:pt x="19202" y="47255"/>
                  </a:lnTo>
                  <a:lnTo>
                    <a:pt x="19270" y="47369"/>
                  </a:lnTo>
                  <a:lnTo>
                    <a:pt x="19428" y="47414"/>
                  </a:lnTo>
                  <a:lnTo>
                    <a:pt x="19609" y="47572"/>
                  </a:lnTo>
                  <a:lnTo>
                    <a:pt x="19700" y="47753"/>
                  </a:lnTo>
                  <a:lnTo>
                    <a:pt x="19723" y="47889"/>
                  </a:lnTo>
                  <a:lnTo>
                    <a:pt x="19723" y="48184"/>
                  </a:lnTo>
                  <a:lnTo>
                    <a:pt x="19768" y="48433"/>
                  </a:lnTo>
                  <a:lnTo>
                    <a:pt x="19632" y="48795"/>
                  </a:lnTo>
                  <a:lnTo>
                    <a:pt x="19564" y="48954"/>
                  </a:lnTo>
                  <a:lnTo>
                    <a:pt x="19451" y="49293"/>
                  </a:lnTo>
                  <a:lnTo>
                    <a:pt x="19496" y="49542"/>
                  </a:lnTo>
                  <a:lnTo>
                    <a:pt x="19473" y="49633"/>
                  </a:lnTo>
                  <a:lnTo>
                    <a:pt x="19451" y="49746"/>
                  </a:lnTo>
                  <a:lnTo>
                    <a:pt x="19383" y="49655"/>
                  </a:lnTo>
                  <a:lnTo>
                    <a:pt x="19338" y="49565"/>
                  </a:lnTo>
                  <a:lnTo>
                    <a:pt x="19247" y="49474"/>
                  </a:lnTo>
                  <a:lnTo>
                    <a:pt x="19179" y="49452"/>
                  </a:lnTo>
                  <a:lnTo>
                    <a:pt x="19089" y="49474"/>
                  </a:lnTo>
                  <a:lnTo>
                    <a:pt x="19021" y="49520"/>
                  </a:lnTo>
                  <a:lnTo>
                    <a:pt x="19021" y="49406"/>
                  </a:lnTo>
                  <a:lnTo>
                    <a:pt x="19111" y="49271"/>
                  </a:lnTo>
                  <a:lnTo>
                    <a:pt x="19066" y="49180"/>
                  </a:lnTo>
                  <a:lnTo>
                    <a:pt x="19021" y="49135"/>
                  </a:lnTo>
                  <a:lnTo>
                    <a:pt x="18772" y="48931"/>
                  </a:lnTo>
                  <a:lnTo>
                    <a:pt x="18590" y="48931"/>
                  </a:lnTo>
                  <a:lnTo>
                    <a:pt x="18432" y="48954"/>
                  </a:lnTo>
                  <a:lnTo>
                    <a:pt x="18273" y="48931"/>
                  </a:lnTo>
                  <a:lnTo>
                    <a:pt x="18138" y="48795"/>
                  </a:lnTo>
                  <a:lnTo>
                    <a:pt x="18047" y="48750"/>
                  </a:lnTo>
                  <a:lnTo>
                    <a:pt x="17956" y="48727"/>
                  </a:lnTo>
                  <a:lnTo>
                    <a:pt x="17866" y="48840"/>
                  </a:lnTo>
                  <a:lnTo>
                    <a:pt x="17617" y="49248"/>
                  </a:lnTo>
                  <a:lnTo>
                    <a:pt x="17368" y="49520"/>
                  </a:lnTo>
                  <a:lnTo>
                    <a:pt x="17051" y="49723"/>
                  </a:lnTo>
                  <a:lnTo>
                    <a:pt x="16824" y="49769"/>
                  </a:lnTo>
                  <a:lnTo>
                    <a:pt x="16756" y="49837"/>
                  </a:lnTo>
                  <a:lnTo>
                    <a:pt x="16598" y="50063"/>
                  </a:lnTo>
                  <a:lnTo>
                    <a:pt x="16462" y="50244"/>
                  </a:lnTo>
                  <a:lnTo>
                    <a:pt x="16054" y="50539"/>
                  </a:lnTo>
                  <a:lnTo>
                    <a:pt x="16032" y="50652"/>
                  </a:lnTo>
                  <a:lnTo>
                    <a:pt x="16009" y="50810"/>
                  </a:lnTo>
                  <a:lnTo>
                    <a:pt x="16032" y="51014"/>
                  </a:lnTo>
                  <a:lnTo>
                    <a:pt x="16122" y="51195"/>
                  </a:lnTo>
                  <a:lnTo>
                    <a:pt x="16303" y="51557"/>
                  </a:lnTo>
                  <a:lnTo>
                    <a:pt x="16417" y="51671"/>
                  </a:lnTo>
                  <a:lnTo>
                    <a:pt x="16507" y="51852"/>
                  </a:lnTo>
                  <a:lnTo>
                    <a:pt x="16553" y="52078"/>
                  </a:lnTo>
                  <a:lnTo>
                    <a:pt x="16530" y="52123"/>
                  </a:lnTo>
                  <a:lnTo>
                    <a:pt x="16371" y="52078"/>
                  </a:lnTo>
                  <a:lnTo>
                    <a:pt x="16258" y="52101"/>
                  </a:lnTo>
                  <a:lnTo>
                    <a:pt x="16077" y="52237"/>
                  </a:lnTo>
                  <a:lnTo>
                    <a:pt x="16077" y="52305"/>
                  </a:lnTo>
                  <a:lnTo>
                    <a:pt x="16009" y="52463"/>
                  </a:lnTo>
                  <a:lnTo>
                    <a:pt x="15851" y="52463"/>
                  </a:lnTo>
                  <a:lnTo>
                    <a:pt x="15443" y="52191"/>
                  </a:lnTo>
                  <a:lnTo>
                    <a:pt x="15103" y="52078"/>
                  </a:lnTo>
                  <a:lnTo>
                    <a:pt x="15036" y="52056"/>
                  </a:lnTo>
                  <a:lnTo>
                    <a:pt x="14968" y="51988"/>
                  </a:lnTo>
                  <a:lnTo>
                    <a:pt x="14945" y="51942"/>
                  </a:lnTo>
                  <a:lnTo>
                    <a:pt x="14696" y="51942"/>
                  </a:lnTo>
                  <a:lnTo>
                    <a:pt x="14628" y="51897"/>
                  </a:lnTo>
                  <a:lnTo>
                    <a:pt x="14243" y="51467"/>
                  </a:lnTo>
                  <a:lnTo>
                    <a:pt x="13926" y="51308"/>
                  </a:lnTo>
                  <a:lnTo>
                    <a:pt x="13858" y="51308"/>
                  </a:lnTo>
                  <a:lnTo>
                    <a:pt x="13722" y="51354"/>
                  </a:lnTo>
                  <a:lnTo>
                    <a:pt x="13654" y="51693"/>
                  </a:lnTo>
                  <a:lnTo>
                    <a:pt x="13541" y="51784"/>
                  </a:lnTo>
                  <a:lnTo>
                    <a:pt x="13451" y="51784"/>
                  </a:lnTo>
                  <a:lnTo>
                    <a:pt x="13451" y="51942"/>
                  </a:lnTo>
                  <a:lnTo>
                    <a:pt x="13473" y="52056"/>
                  </a:lnTo>
                  <a:lnTo>
                    <a:pt x="13518" y="52123"/>
                  </a:lnTo>
                  <a:lnTo>
                    <a:pt x="13632" y="52259"/>
                  </a:lnTo>
                  <a:lnTo>
                    <a:pt x="13858" y="52622"/>
                  </a:lnTo>
                  <a:lnTo>
                    <a:pt x="13971" y="52757"/>
                  </a:lnTo>
                  <a:lnTo>
                    <a:pt x="14039" y="52825"/>
                  </a:lnTo>
                  <a:lnTo>
                    <a:pt x="14152" y="52825"/>
                  </a:lnTo>
                  <a:lnTo>
                    <a:pt x="14402" y="52780"/>
                  </a:lnTo>
                  <a:lnTo>
                    <a:pt x="14492" y="52848"/>
                  </a:lnTo>
                  <a:lnTo>
                    <a:pt x="14583" y="52939"/>
                  </a:lnTo>
                  <a:lnTo>
                    <a:pt x="14605" y="53142"/>
                  </a:lnTo>
                  <a:lnTo>
                    <a:pt x="14673" y="53346"/>
                  </a:lnTo>
                  <a:lnTo>
                    <a:pt x="14673" y="53459"/>
                  </a:lnTo>
                  <a:lnTo>
                    <a:pt x="14583" y="53595"/>
                  </a:lnTo>
                  <a:lnTo>
                    <a:pt x="14334" y="53708"/>
                  </a:lnTo>
                  <a:lnTo>
                    <a:pt x="14175" y="53844"/>
                  </a:lnTo>
                  <a:lnTo>
                    <a:pt x="14107" y="53844"/>
                  </a:lnTo>
                  <a:lnTo>
                    <a:pt x="13790" y="53663"/>
                  </a:lnTo>
                  <a:lnTo>
                    <a:pt x="13586" y="53618"/>
                  </a:lnTo>
                  <a:lnTo>
                    <a:pt x="13315" y="53505"/>
                  </a:lnTo>
                  <a:lnTo>
                    <a:pt x="13269" y="53437"/>
                  </a:lnTo>
                  <a:lnTo>
                    <a:pt x="13134" y="53165"/>
                  </a:lnTo>
                  <a:lnTo>
                    <a:pt x="12862" y="52893"/>
                  </a:lnTo>
                  <a:lnTo>
                    <a:pt x="12749" y="52825"/>
                  </a:lnTo>
                  <a:lnTo>
                    <a:pt x="12567" y="52871"/>
                  </a:lnTo>
                  <a:lnTo>
                    <a:pt x="12454" y="52848"/>
                  </a:lnTo>
                  <a:lnTo>
                    <a:pt x="12250" y="52712"/>
                  </a:lnTo>
                  <a:lnTo>
                    <a:pt x="12137" y="52486"/>
                  </a:lnTo>
                  <a:lnTo>
                    <a:pt x="12115" y="52214"/>
                  </a:lnTo>
                  <a:lnTo>
                    <a:pt x="12160" y="52146"/>
                  </a:lnTo>
                  <a:lnTo>
                    <a:pt x="12183" y="52123"/>
                  </a:lnTo>
                  <a:lnTo>
                    <a:pt x="12092" y="52033"/>
                  </a:lnTo>
                  <a:lnTo>
                    <a:pt x="12092" y="51829"/>
                  </a:lnTo>
                  <a:lnTo>
                    <a:pt x="12069" y="51693"/>
                  </a:lnTo>
                  <a:lnTo>
                    <a:pt x="11979" y="51354"/>
                  </a:lnTo>
                  <a:lnTo>
                    <a:pt x="11866" y="51150"/>
                  </a:lnTo>
                  <a:lnTo>
                    <a:pt x="11752" y="50923"/>
                  </a:lnTo>
                  <a:lnTo>
                    <a:pt x="11866" y="50810"/>
                  </a:lnTo>
                  <a:lnTo>
                    <a:pt x="11933" y="50697"/>
                  </a:lnTo>
                  <a:lnTo>
                    <a:pt x="12001" y="50403"/>
                  </a:lnTo>
                  <a:lnTo>
                    <a:pt x="12024" y="50312"/>
                  </a:lnTo>
                  <a:lnTo>
                    <a:pt x="12047" y="50199"/>
                  </a:lnTo>
                  <a:lnTo>
                    <a:pt x="12069" y="50108"/>
                  </a:lnTo>
                  <a:lnTo>
                    <a:pt x="12069" y="50018"/>
                  </a:lnTo>
                  <a:lnTo>
                    <a:pt x="11979" y="49859"/>
                  </a:lnTo>
                  <a:lnTo>
                    <a:pt x="11752" y="49497"/>
                  </a:lnTo>
                  <a:lnTo>
                    <a:pt x="11526" y="49316"/>
                  </a:lnTo>
                  <a:lnTo>
                    <a:pt x="11096" y="49135"/>
                  </a:lnTo>
                  <a:lnTo>
                    <a:pt x="10982" y="49135"/>
                  </a:lnTo>
                  <a:lnTo>
                    <a:pt x="10937" y="49112"/>
                  </a:lnTo>
                  <a:lnTo>
                    <a:pt x="11028" y="49067"/>
                  </a:lnTo>
                  <a:lnTo>
                    <a:pt x="11118" y="48999"/>
                  </a:lnTo>
                  <a:lnTo>
                    <a:pt x="11164" y="48886"/>
                  </a:lnTo>
                  <a:lnTo>
                    <a:pt x="11050" y="48818"/>
                  </a:lnTo>
                  <a:lnTo>
                    <a:pt x="10960" y="48795"/>
                  </a:lnTo>
                  <a:lnTo>
                    <a:pt x="10824" y="48704"/>
                  </a:lnTo>
                  <a:lnTo>
                    <a:pt x="10779" y="48614"/>
                  </a:lnTo>
                  <a:lnTo>
                    <a:pt x="10824" y="48569"/>
                  </a:lnTo>
                  <a:lnTo>
                    <a:pt x="10779" y="48410"/>
                  </a:lnTo>
                  <a:lnTo>
                    <a:pt x="10575" y="48365"/>
                  </a:lnTo>
                  <a:lnTo>
                    <a:pt x="10530" y="48320"/>
                  </a:lnTo>
                  <a:lnTo>
                    <a:pt x="10530" y="48274"/>
                  </a:lnTo>
                  <a:lnTo>
                    <a:pt x="10394" y="48116"/>
                  </a:lnTo>
                  <a:lnTo>
                    <a:pt x="10213" y="47935"/>
                  </a:lnTo>
                  <a:lnTo>
                    <a:pt x="10235" y="47753"/>
                  </a:lnTo>
                  <a:lnTo>
                    <a:pt x="10122" y="47618"/>
                  </a:lnTo>
                  <a:lnTo>
                    <a:pt x="10009" y="47527"/>
                  </a:lnTo>
                  <a:lnTo>
                    <a:pt x="9828" y="47504"/>
                  </a:lnTo>
                  <a:lnTo>
                    <a:pt x="9760" y="47436"/>
                  </a:lnTo>
                  <a:lnTo>
                    <a:pt x="9760" y="47436"/>
                  </a:lnTo>
                  <a:lnTo>
                    <a:pt x="10167" y="47459"/>
                  </a:lnTo>
                  <a:lnTo>
                    <a:pt x="10575" y="47595"/>
                  </a:lnTo>
                  <a:lnTo>
                    <a:pt x="10552" y="47640"/>
                  </a:lnTo>
                  <a:lnTo>
                    <a:pt x="10530" y="47731"/>
                  </a:lnTo>
                  <a:lnTo>
                    <a:pt x="10643" y="47957"/>
                  </a:lnTo>
                  <a:lnTo>
                    <a:pt x="10756" y="48070"/>
                  </a:lnTo>
                  <a:lnTo>
                    <a:pt x="11028" y="48229"/>
                  </a:lnTo>
                  <a:lnTo>
                    <a:pt x="11050" y="48229"/>
                  </a:lnTo>
                  <a:lnTo>
                    <a:pt x="11118" y="48206"/>
                  </a:lnTo>
                  <a:lnTo>
                    <a:pt x="11254" y="48274"/>
                  </a:lnTo>
                  <a:lnTo>
                    <a:pt x="11345" y="48365"/>
                  </a:lnTo>
                  <a:lnTo>
                    <a:pt x="11549" y="48365"/>
                  </a:lnTo>
                  <a:lnTo>
                    <a:pt x="11798" y="48478"/>
                  </a:lnTo>
                  <a:lnTo>
                    <a:pt x="11775" y="48501"/>
                  </a:lnTo>
                  <a:lnTo>
                    <a:pt x="11752" y="48546"/>
                  </a:lnTo>
                  <a:lnTo>
                    <a:pt x="11820" y="48659"/>
                  </a:lnTo>
                  <a:lnTo>
                    <a:pt x="11911" y="48659"/>
                  </a:lnTo>
                  <a:lnTo>
                    <a:pt x="12092" y="48546"/>
                  </a:lnTo>
                  <a:lnTo>
                    <a:pt x="12522" y="48908"/>
                  </a:lnTo>
                  <a:lnTo>
                    <a:pt x="12635" y="48976"/>
                  </a:lnTo>
                  <a:lnTo>
                    <a:pt x="13315" y="49157"/>
                  </a:lnTo>
                  <a:lnTo>
                    <a:pt x="13632" y="49180"/>
                  </a:lnTo>
                  <a:lnTo>
                    <a:pt x="13813" y="49225"/>
                  </a:lnTo>
                  <a:lnTo>
                    <a:pt x="14062" y="49316"/>
                  </a:lnTo>
                  <a:lnTo>
                    <a:pt x="14311" y="49497"/>
                  </a:lnTo>
                  <a:lnTo>
                    <a:pt x="14537" y="49565"/>
                  </a:lnTo>
                  <a:lnTo>
                    <a:pt x="14922" y="49633"/>
                  </a:lnTo>
                  <a:lnTo>
                    <a:pt x="15126" y="49610"/>
                  </a:lnTo>
                  <a:lnTo>
                    <a:pt x="15647" y="49497"/>
                  </a:lnTo>
                  <a:lnTo>
                    <a:pt x="16281" y="49157"/>
                  </a:lnTo>
                  <a:lnTo>
                    <a:pt x="16620" y="48886"/>
                  </a:lnTo>
                  <a:lnTo>
                    <a:pt x="17141" y="48116"/>
                  </a:lnTo>
                  <a:lnTo>
                    <a:pt x="17209" y="47935"/>
                  </a:lnTo>
                  <a:lnTo>
                    <a:pt x="17277" y="47527"/>
                  </a:lnTo>
                  <a:lnTo>
                    <a:pt x="17277" y="47346"/>
                  </a:lnTo>
                  <a:lnTo>
                    <a:pt x="17209" y="47323"/>
                  </a:lnTo>
                  <a:lnTo>
                    <a:pt x="17096" y="47210"/>
                  </a:lnTo>
                  <a:lnTo>
                    <a:pt x="17096" y="46984"/>
                  </a:lnTo>
                  <a:lnTo>
                    <a:pt x="17051" y="46848"/>
                  </a:lnTo>
                  <a:lnTo>
                    <a:pt x="16960" y="46282"/>
                  </a:lnTo>
                  <a:lnTo>
                    <a:pt x="16802" y="46236"/>
                  </a:lnTo>
                  <a:lnTo>
                    <a:pt x="16734" y="46168"/>
                  </a:lnTo>
                  <a:lnTo>
                    <a:pt x="16620" y="46123"/>
                  </a:lnTo>
                  <a:lnTo>
                    <a:pt x="16507" y="46055"/>
                  </a:lnTo>
                  <a:lnTo>
                    <a:pt x="16371" y="45806"/>
                  </a:lnTo>
                  <a:lnTo>
                    <a:pt x="16236" y="45648"/>
                  </a:lnTo>
                  <a:lnTo>
                    <a:pt x="16122" y="45444"/>
                  </a:lnTo>
                  <a:lnTo>
                    <a:pt x="16054" y="45376"/>
                  </a:lnTo>
                  <a:lnTo>
                    <a:pt x="16009" y="45353"/>
                  </a:lnTo>
                  <a:lnTo>
                    <a:pt x="16032" y="45444"/>
                  </a:lnTo>
                  <a:lnTo>
                    <a:pt x="16054" y="45557"/>
                  </a:lnTo>
                  <a:lnTo>
                    <a:pt x="15851" y="45535"/>
                  </a:lnTo>
                  <a:lnTo>
                    <a:pt x="15285" y="44991"/>
                  </a:lnTo>
                  <a:lnTo>
                    <a:pt x="15171" y="44946"/>
                  </a:lnTo>
                  <a:lnTo>
                    <a:pt x="15126" y="45014"/>
                  </a:lnTo>
                  <a:lnTo>
                    <a:pt x="14945" y="44923"/>
                  </a:lnTo>
                  <a:lnTo>
                    <a:pt x="14900" y="44810"/>
                  </a:lnTo>
                  <a:lnTo>
                    <a:pt x="14402" y="44199"/>
                  </a:lnTo>
                  <a:lnTo>
                    <a:pt x="13518" y="43519"/>
                  </a:lnTo>
                  <a:lnTo>
                    <a:pt x="12907" y="43089"/>
                  </a:lnTo>
                  <a:lnTo>
                    <a:pt x="12454" y="42908"/>
                  </a:lnTo>
                  <a:lnTo>
                    <a:pt x="12409" y="42931"/>
                  </a:lnTo>
                  <a:lnTo>
                    <a:pt x="12364" y="43021"/>
                  </a:lnTo>
                  <a:lnTo>
                    <a:pt x="12115" y="43021"/>
                  </a:lnTo>
                  <a:lnTo>
                    <a:pt x="11707" y="42840"/>
                  </a:lnTo>
                  <a:lnTo>
                    <a:pt x="11616" y="42817"/>
                  </a:lnTo>
                  <a:lnTo>
                    <a:pt x="11186" y="42840"/>
                  </a:lnTo>
                  <a:lnTo>
                    <a:pt x="11141" y="42885"/>
                  </a:lnTo>
                  <a:lnTo>
                    <a:pt x="10982" y="43225"/>
                  </a:lnTo>
                  <a:lnTo>
                    <a:pt x="10915" y="43316"/>
                  </a:lnTo>
                  <a:lnTo>
                    <a:pt x="10756" y="43361"/>
                  </a:lnTo>
                  <a:lnTo>
                    <a:pt x="10756" y="43361"/>
                  </a:lnTo>
                  <a:lnTo>
                    <a:pt x="10801" y="43270"/>
                  </a:lnTo>
                  <a:lnTo>
                    <a:pt x="10892" y="43180"/>
                  </a:lnTo>
                  <a:lnTo>
                    <a:pt x="10960" y="42931"/>
                  </a:lnTo>
                  <a:lnTo>
                    <a:pt x="10982" y="42817"/>
                  </a:lnTo>
                  <a:lnTo>
                    <a:pt x="11005" y="42682"/>
                  </a:lnTo>
                  <a:lnTo>
                    <a:pt x="11005" y="42568"/>
                  </a:lnTo>
                  <a:lnTo>
                    <a:pt x="10937" y="42523"/>
                  </a:lnTo>
                  <a:lnTo>
                    <a:pt x="10847" y="42568"/>
                  </a:lnTo>
                  <a:lnTo>
                    <a:pt x="10620" y="42704"/>
                  </a:lnTo>
                  <a:lnTo>
                    <a:pt x="10598" y="42659"/>
                  </a:lnTo>
                  <a:lnTo>
                    <a:pt x="10665" y="42523"/>
                  </a:lnTo>
                  <a:lnTo>
                    <a:pt x="10643" y="42478"/>
                  </a:lnTo>
                  <a:lnTo>
                    <a:pt x="10552" y="42500"/>
                  </a:lnTo>
                  <a:lnTo>
                    <a:pt x="10348" y="42432"/>
                  </a:lnTo>
                  <a:lnTo>
                    <a:pt x="10145" y="42455"/>
                  </a:lnTo>
                  <a:lnTo>
                    <a:pt x="10099" y="42274"/>
                  </a:lnTo>
                  <a:lnTo>
                    <a:pt x="9986" y="42183"/>
                  </a:lnTo>
                  <a:lnTo>
                    <a:pt x="9918" y="42093"/>
                  </a:lnTo>
                  <a:lnTo>
                    <a:pt x="9986" y="42002"/>
                  </a:lnTo>
                  <a:lnTo>
                    <a:pt x="10439" y="42161"/>
                  </a:lnTo>
                  <a:lnTo>
                    <a:pt x="10575" y="42183"/>
                  </a:lnTo>
                  <a:lnTo>
                    <a:pt x="10643" y="42115"/>
                  </a:lnTo>
                  <a:lnTo>
                    <a:pt x="10643" y="42025"/>
                  </a:lnTo>
                  <a:lnTo>
                    <a:pt x="10643" y="41889"/>
                  </a:lnTo>
                  <a:lnTo>
                    <a:pt x="10598" y="41821"/>
                  </a:lnTo>
                  <a:lnTo>
                    <a:pt x="10303" y="41708"/>
                  </a:lnTo>
                  <a:lnTo>
                    <a:pt x="10167" y="41572"/>
                  </a:lnTo>
                  <a:lnTo>
                    <a:pt x="9828" y="41368"/>
                  </a:lnTo>
                  <a:lnTo>
                    <a:pt x="9828" y="41459"/>
                  </a:lnTo>
                  <a:lnTo>
                    <a:pt x="9873" y="41640"/>
                  </a:lnTo>
                  <a:lnTo>
                    <a:pt x="9850" y="41708"/>
                  </a:lnTo>
                  <a:lnTo>
                    <a:pt x="9760" y="41640"/>
                  </a:lnTo>
                  <a:lnTo>
                    <a:pt x="9669" y="41685"/>
                  </a:lnTo>
                  <a:lnTo>
                    <a:pt x="9579" y="41912"/>
                  </a:lnTo>
                  <a:lnTo>
                    <a:pt x="9488" y="41957"/>
                  </a:lnTo>
                  <a:lnTo>
                    <a:pt x="9420" y="41980"/>
                  </a:lnTo>
                  <a:lnTo>
                    <a:pt x="9103" y="41798"/>
                  </a:lnTo>
                  <a:lnTo>
                    <a:pt x="8945" y="41753"/>
                  </a:lnTo>
                  <a:lnTo>
                    <a:pt x="8990" y="42070"/>
                  </a:lnTo>
                  <a:lnTo>
                    <a:pt x="8990" y="42161"/>
                  </a:lnTo>
                  <a:lnTo>
                    <a:pt x="8967" y="42274"/>
                  </a:lnTo>
                  <a:lnTo>
                    <a:pt x="8945" y="42319"/>
                  </a:lnTo>
                  <a:lnTo>
                    <a:pt x="8877" y="42342"/>
                  </a:lnTo>
                  <a:lnTo>
                    <a:pt x="8741" y="42342"/>
                  </a:lnTo>
                  <a:lnTo>
                    <a:pt x="8560" y="42206"/>
                  </a:lnTo>
                  <a:lnTo>
                    <a:pt x="8446" y="42093"/>
                  </a:lnTo>
                  <a:lnTo>
                    <a:pt x="8401" y="42093"/>
                  </a:lnTo>
                  <a:lnTo>
                    <a:pt x="8379" y="42115"/>
                  </a:lnTo>
                  <a:lnTo>
                    <a:pt x="8424" y="42229"/>
                  </a:lnTo>
                  <a:lnTo>
                    <a:pt x="8401" y="42297"/>
                  </a:lnTo>
                  <a:lnTo>
                    <a:pt x="8379" y="42410"/>
                  </a:lnTo>
                  <a:lnTo>
                    <a:pt x="8356" y="42478"/>
                  </a:lnTo>
                  <a:lnTo>
                    <a:pt x="8333" y="42546"/>
                  </a:lnTo>
                  <a:lnTo>
                    <a:pt x="8243" y="42636"/>
                  </a:lnTo>
                  <a:lnTo>
                    <a:pt x="8129" y="42727"/>
                  </a:lnTo>
                  <a:lnTo>
                    <a:pt x="7767" y="42863"/>
                  </a:lnTo>
                  <a:lnTo>
                    <a:pt x="7745" y="42931"/>
                  </a:lnTo>
                  <a:lnTo>
                    <a:pt x="7631" y="43316"/>
                  </a:lnTo>
                  <a:lnTo>
                    <a:pt x="7609" y="43361"/>
                  </a:lnTo>
                  <a:lnTo>
                    <a:pt x="7563" y="43406"/>
                  </a:lnTo>
                  <a:lnTo>
                    <a:pt x="7428" y="43474"/>
                  </a:lnTo>
                  <a:lnTo>
                    <a:pt x="7382" y="43497"/>
                  </a:lnTo>
                  <a:lnTo>
                    <a:pt x="7224" y="43610"/>
                  </a:lnTo>
                  <a:lnTo>
                    <a:pt x="7111" y="43678"/>
                  </a:lnTo>
                  <a:lnTo>
                    <a:pt x="6997" y="43746"/>
                  </a:lnTo>
                  <a:lnTo>
                    <a:pt x="7020" y="43814"/>
                  </a:lnTo>
                  <a:lnTo>
                    <a:pt x="7224" y="43814"/>
                  </a:lnTo>
                  <a:lnTo>
                    <a:pt x="7269" y="43836"/>
                  </a:lnTo>
                  <a:lnTo>
                    <a:pt x="7292" y="43882"/>
                  </a:lnTo>
                  <a:lnTo>
                    <a:pt x="7292" y="43927"/>
                  </a:lnTo>
                  <a:lnTo>
                    <a:pt x="7269" y="44017"/>
                  </a:lnTo>
                  <a:lnTo>
                    <a:pt x="7043" y="44538"/>
                  </a:lnTo>
                  <a:lnTo>
                    <a:pt x="7043" y="44651"/>
                  </a:lnTo>
                  <a:lnTo>
                    <a:pt x="7111" y="44946"/>
                  </a:lnTo>
                  <a:lnTo>
                    <a:pt x="7224" y="45285"/>
                  </a:lnTo>
                  <a:lnTo>
                    <a:pt x="7518" y="45444"/>
                  </a:lnTo>
                  <a:lnTo>
                    <a:pt x="7745" y="45557"/>
                  </a:lnTo>
                  <a:lnTo>
                    <a:pt x="7880" y="45829"/>
                  </a:lnTo>
                  <a:lnTo>
                    <a:pt x="8107" y="46214"/>
                  </a:lnTo>
                  <a:lnTo>
                    <a:pt x="8243" y="46350"/>
                  </a:lnTo>
                  <a:lnTo>
                    <a:pt x="8243" y="46395"/>
                  </a:lnTo>
                  <a:lnTo>
                    <a:pt x="8220" y="46644"/>
                  </a:lnTo>
                  <a:lnTo>
                    <a:pt x="8062" y="46893"/>
                  </a:lnTo>
                  <a:lnTo>
                    <a:pt x="7926" y="47097"/>
                  </a:lnTo>
                  <a:lnTo>
                    <a:pt x="7767" y="47346"/>
                  </a:lnTo>
                  <a:lnTo>
                    <a:pt x="7654" y="47572"/>
                  </a:lnTo>
                  <a:lnTo>
                    <a:pt x="7541" y="47821"/>
                  </a:lnTo>
                  <a:lnTo>
                    <a:pt x="7518" y="47912"/>
                  </a:lnTo>
                  <a:lnTo>
                    <a:pt x="7518" y="47980"/>
                  </a:lnTo>
                  <a:lnTo>
                    <a:pt x="7541" y="48070"/>
                  </a:lnTo>
                  <a:lnTo>
                    <a:pt x="7699" y="48387"/>
                  </a:lnTo>
                  <a:lnTo>
                    <a:pt x="7767" y="48546"/>
                  </a:lnTo>
                  <a:lnTo>
                    <a:pt x="7835" y="48704"/>
                  </a:lnTo>
                  <a:lnTo>
                    <a:pt x="7903" y="48886"/>
                  </a:lnTo>
                  <a:lnTo>
                    <a:pt x="7926" y="49044"/>
                  </a:lnTo>
                  <a:lnTo>
                    <a:pt x="7994" y="49203"/>
                  </a:lnTo>
                  <a:lnTo>
                    <a:pt x="8039" y="49293"/>
                  </a:lnTo>
                  <a:lnTo>
                    <a:pt x="8107" y="49406"/>
                  </a:lnTo>
                  <a:lnTo>
                    <a:pt x="8175" y="49565"/>
                  </a:lnTo>
                  <a:lnTo>
                    <a:pt x="8197" y="49701"/>
                  </a:lnTo>
                  <a:lnTo>
                    <a:pt x="8333" y="50176"/>
                  </a:lnTo>
                  <a:lnTo>
                    <a:pt x="8333" y="50289"/>
                  </a:lnTo>
                  <a:lnTo>
                    <a:pt x="8333" y="50380"/>
                  </a:lnTo>
                  <a:lnTo>
                    <a:pt x="8288" y="50403"/>
                  </a:lnTo>
                  <a:lnTo>
                    <a:pt x="8175" y="50403"/>
                  </a:lnTo>
                  <a:lnTo>
                    <a:pt x="8039" y="50471"/>
                  </a:lnTo>
                  <a:lnTo>
                    <a:pt x="8107" y="50584"/>
                  </a:lnTo>
                  <a:lnTo>
                    <a:pt x="8039" y="50765"/>
                  </a:lnTo>
                  <a:lnTo>
                    <a:pt x="8039" y="51037"/>
                  </a:lnTo>
                  <a:lnTo>
                    <a:pt x="7948" y="51173"/>
                  </a:lnTo>
                  <a:lnTo>
                    <a:pt x="7948" y="51195"/>
                  </a:lnTo>
                  <a:lnTo>
                    <a:pt x="7948" y="51218"/>
                  </a:lnTo>
                  <a:lnTo>
                    <a:pt x="7971" y="51240"/>
                  </a:lnTo>
                  <a:lnTo>
                    <a:pt x="8107" y="51286"/>
                  </a:lnTo>
                  <a:lnTo>
                    <a:pt x="8129" y="51308"/>
                  </a:lnTo>
                  <a:lnTo>
                    <a:pt x="8129" y="51399"/>
                  </a:lnTo>
                  <a:lnTo>
                    <a:pt x="8107" y="51467"/>
                  </a:lnTo>
                  <a:lnTo>
                    <a:pt x="8039" y="51512"/>
                  </a:lnTo>
                  <a:lnTo>
                    <a:pt x="7948" y="51603"/>
                  </a:lnTo>
                  <a:lnTo>
                    <a:pt x="7948" y="51671"/>
                  </a:lnTo>
                  <a:lnTo>
                    <a:pt x="7948" y="51716"/>
                  </a:lnTo>
                  <a:lnTo>
                    <a:pt x="7971" y="51829"/>
                  </a:lnTo>
                  <a:lnTo>
                    <a:pt x="8016" y="51965"/>
                  </a:lnTo>
                  <a:lnTo>
                    <a:pt x="8084" y="52033"/>
                  </a:lnTo>
                  <a:lnTo>
                    <a:pt x="8311" y="52101"/>
                  </a:lnTo>
                  <a:lnTo>
                    <a:pt x="8356" y="52169"/>
                  </a:lnTo>
                  <a:lnTo>
                    <a:pt x="8356" y="52259"/>
                  </a:lnTo>
                  <a:lnTo>
                    <a:pt x="8356" y="52327"/>
                  </a:lnTo>
                  <a:lnTo>
                    <a:pt x="8243" y="52486"/>
                  </a:lnTo>
                  <a:lnTo>
                    <a:pt x="8243" y="52554"/>
                  </a:lnTo>
                  <a:lnTo>
                    <a:pt x="8288" y="52712"/>
                  </a:lnTo>
                  <a:lnTo>
                    <a:pt x="8333" y="52848"/>
                  </a:lnTo>
                  <a:lnTo>
                    <a:pt x="8560" y="53007"/>
                  </a:lnTo>
                  <a:lnTo>
                    <a:pt x="8650" y="53074"/>
                  </a:lnTo>
                  <a:lnTo>
                    <a:pt x="8673" y="53142"/>
                  </a:lnTo>
                  <a:lnTo>
                    <a:pt x="8673" y="53256"/>
                  </a:lnTo>
                  <a:lnTo>
                    <a:pt x="8673" y="53369"/>
                  </a:lnTo>
                  <a:lnTo>
                    <a:pt x="8650" y="53482"/>
                  </a:lnTo>
                  <a:lnTo>
                    <a:pt x="8582" y="53595"/>
                  </a:lnTo>
                  <a:lnTo>
                    <a:pt x="8424" y="53867"/>
                  </a:lnTo>
                  <a:lnTo>
                    <a:pt x="8265" y="53958"/>
                  </a:lnTo>
                  <a:lnTo>
                    <a:pt x="8243" y="53980"/>
                  </a:lnTo>
                  <a:lnTo>
                    <a:pt x="8311" y="54071"/>
                  </a:lnTo>
                  <a:lnTo>
                    <a:pt x="8582" y="54410"/>
                  </a:lnTo>
                  <a:lnTo>
                    <a:pt x="8786" y="54546"/>
                  </a:lnTo>
                  <a:lnTo>
                    <a:pt x="9035" y="54750"/>
                  </a:lnTo>
                  <a:lnTo>
                    <a:pt x="9194" y="54931"/>
                  </a:lnTo>
                  <a:lnTo>
                    <a:pt x="9239" y="55044"/>
                  </a:lnTo>
                  <a:lnTo>
                    <a:pt x="9330" y="55180"/>
                  </a:lnTo>
                  <a:lnTo>
                    <a:pt x="9397" y="55271"/>
                  </a:lnTo>
                  <a:lnTo>
                    <a:pt x="9465" y="55361"/>
                  </a:lnTo>
                  <a:lnTo>
                    <a:pt x="9488" y="55429"/>
                  </a:lnTo>
                  <a:lnTo>
                    <a:pt x="9465" y="55497"/>
                  </a:lnTo>
                  <a:lnTo>
                    <a:pt x="9397" y="55678"/>
                  </a:lnTo>
                  <a:lnTo>
                    <a:pt x="9352" y="55814"/>
                  </a:lnTo>
                  <a:lnTo>
                    <a:pt x="9284" y="56041"/>
                  </a:lnTo>
                  <a:lnTo>
                    <a:pt x="9194" y="56177"/>
                  </a:lnTo>
                  <a:lnTo>
                    <a:pt x="9013" y="56448"/>
                  </a:lnTo>
                  <a:lnTo>
                    <a:pt x="8718" y="56788"/>
                  </a:lnTo>
                  <a:lnTo>
                    <a:pt x="8650" y="56901"/>
                  </a:lnTo>
                  <a:lnTo>
                    <a:pt x="8492" y="57060"/>
                  </a:lnTo>
                  <a:lnTo>
                    <a:pt x="8265" y="57422"/>
                  </a:lnTo>
                  <a:lnTo>
                    <a:pt x="8197" y="57490"/>
                  </a:lnTo>
                  <a:lnTo>
                    <a:pt x="8016" y="57762"/>
                  </a:lnTo>
                  <a:lnTo>
                    <a:pt x="7926" y="57852"/>
                  </a:lnTo>
                  <a:lnTo>
                    <a:pt x="7858" y="57943"/>
                  </a:lnTo>
                  <a:lnTo>
                    <a:pt x="7654" y="58192"/>
                  </a:lnTo>
                  <a:lnTo>
                    <a:pt x="7450" y="58395"/>
                  </a:lnTo>
                  <a:lnTo>
                    <a:pt x="7246" y="58577"/>
                  </a:lnTo>
                  <a:lnTo>
                    <a:pt x="7201" y="58667"/>
                  </a:lnTo>
                  <a:lnTo>
                    <a:pt x="7111" y="58735"/>
                  </a:lnTo>
                  <a:lnTo>
                    <a:pt x="7020" y="58803"/>
                  </a:lnTo>
                  <a:lnTo>
                    <a:pt x="6997" y="58848"/>
                  </a:lnTo>
                  <a:lnTo>
                    <a:pt x="6794" y="59075"/>
                  </a:lnTo>
                  <a:lnTo>
                    <a:pt x="6499" y="59414"/>
                  </a:lnTo>
                  <a:lnTo>
                    <a:pt x="6816" y="59369"/>
                  </a:lnTo>
                  <a:lnTo>
                    <a:pt x="7088" y="59188"/>
                  </a:lnTo>
                  <a:lnTo>
                    <a:pt x="7133" y="59233"/>
                  </a:lnTo>
                  <a:lnTo>
                    <a:pt x="7179" y="59301"/>
                  </a:lnTo>
                  <a:lnTo>
                    <a:pt x="7179" y="59414"/>
                  </a:lnTo>
                  <a:lnTo>
                    <a:pt x="7156" y="59505"/>
                  </a:lnTo>
                  <a:lnTo>
                    <a:pt x="7065" y="59414"/>
                  </a:lnTo>
                  <a:lnTo>
                    <a:pt x="7088" y="59505"/>
                  </a:lnTo>
                  <a:lnTo>
                    <a:pt x="7179" y="59686"/>
                  </a:lnTo>
                  <a:lnTo>
                    <a:pt x="7314" y="59754"/>
                  </a:lnTo>
                  <a:lnTo>
                    <a:pt x="7518" y="59980"/>
                  </a:lnTo>
                  <a:lnTo>
                    <a:pt x="7767" y="60003"/>
                  </a:lnTo>
                  <a:lnTo>
                    <a:pt x="7926" y="59958"/>
                  </a:lnTo>
                  <a:lnTo>
                    <a:pt x="8039" y="59980"/>
                  </a:lnTo>
                  <a:lnTo>
                    <a:pt x="8152" y="60094"/>
                  </a:lnTo>
                  <a:lnTo>
                    <a:pt x="8243" y="60230"/>
                  </a:lnTo>
                  <a:lnTo>
                    <a:pt x="8311" y="60275"/>
                  </a:lnTo>
                  <a:lnTo>
                    <a:pt x="8401" y="60343"/>
                  </a:lnTo>
                  <a:lnTo>
                    <a:pt x="8379" y="60433"/>
                  </a:lnTo>
                  <a:lnTo>
                    <a:pt x="8356" y="60479"/>
                  </a:lnTo>
                  <a:lnTo>
                    <a:pt x="7994" y="60343"/>
                  </a:lnTo>
                  <a:lnTo>
                    <a:pt x="7586" y="60275"/>
                  </a:lnTo>
                  <a:lnTo>
                    <a:pt x="7518" y="60343"/>
                  </a:lnTo>
                  <a:lnTo>
                    <a:pt x="7473" y="60433"/>
                  </a:lnTo>
                  <a:lnTo>
                    <a:pt x="7450" y="60501"/>
                  </a:lnTo>
                  <a:lnTo>
                    <a:pt x="7428" y="60547"/>
                  </a:lnTo>
                  <a:lnTo>
                    <a:pt x="7360" y="60569"/>
                  </a:lnTo>
                  <a:lnTo>
                    <a:pt x="7269" y="60592"/>
                  </a:lnTo>
                  <a:lnTo>
                    <a:pt x="7156" y="60569"/>
                  </a:lnTo>
                  <a:lnTo>
                    <a:pt x="7088" y="60524"/>
                  </a:lnTo>
                  <a:lnTo>
                    <a:pt x="7020" y="60569"/>
                  </a:lnTo>
                  <a:lnTo>
                    <a:pt x="6997" y="60705"/>
                  </a:lnTo>
                  <a:lnTo>
                    <a:pt x="6929" y="60773"/>
                  </a:lnTo>
                  <a:lnTo>
                    <a:pt x="6839" y="60705"/>
                  </a:lnTo>
                  <a:lnTo>
                    <a:pt x="6771" y="60614"/>
                  </a:lnTo>
                  <a:lnTo>
                    <a:pt x="6726" y="60637"/>
                  </a:lnTo>
                  <a:lnTo>
                    <a:pt x="6680" y="60705"/>
                  </a:lnTo>
                  <a:lnTo>
                    <a:pt x="6703" y="60841"/>
                  </a:lnTo>
                  <a:lnTo>
                    <a:pt x="6726" y="60977"/>
                  </a:lnTo>
                  <a:lnTo>
                    <a:pt x="6680" y="61090"/>
                  </a:lnTo>
                  <a:lnTo>
                    <a:pt x="6726" y="61135"/>
                  </a:lnTo>
                  <a:lnTo>
                    <a:pt x="6771" y="61226"/>
                  </a:lnTo>
                  <a:lnTo>
                    <a:pt x="6794" y="61271"/>
                  </a:lnTo>
                  <a:lnTo>
                    <a:pt x="6771" y="61294"/>
                  </a:lnTo>
                  <a:lnTo>
                    <a:pt x="6726" y="61316"/>
                  </a:lnTo>
                  <a:lnTo>
                    <a:pt x="6703" y="61339"/>
                  </a:lnTo>
                  <a:lnTo>
                    <a:pt x="6680" y="61384"/>
                  </a:lnTo>
                  <a:lnTo>
                    <a:pt x="6612" y="61384"/>
                  </a:lnTo>
                  <a:lnTo>
                    <a:pt x="6590" y="61407"/>
                  </a:lnTo>
                  <a:lnTo>
                    <a:pt x="6545" y="61543"/>
                  </a:lnTo>
                  <a:lnTo>
                    <a:pt x="6477" y="61769"/>
                  </a:lnTo>
                  <a:lnTo>
                    <a:pt x="6363" y="61928"/>
                  </a:lnTo>
                  <a:lnTo>
                    <a:pt x="6273" y="62018"/>
                  </a:lnTo>
                  <a:lnTo>
                    <a:pt x="6250" y="62086"/>
                  </a:lnTo>
                  <a:lnTo>
                    <a:pt x="6228" y="62177"/>
                  </a:lnTo>
                  <a:lnTo>
                    <a:pt x="6205" y="62245"/>
                  </a:lnTo>
                  <a:lnTo>
                    <a:pt x="6295" y="62698"/>
                  </a:lnTo>
                  <a:lnTo>
                    <a:pt x="6295" y="62788"/>
                  </a:lnTo>
                  <a:lnTo>
                    <a:pt x="6273" y="62879"/>
                  </a:lnTo>
                  <a:lnTo>
                    <a:pt x="6273" y="62947"/>
                  </a:lnTo>
                  <a:lnTo>
                    <a:pt x="6273" y="63037"/>
                  </a:lnTo>
                  <a:lnTo>
                    <a:pt x="6318" y="63150"/>
                  </a:lnTo>
                  <a:lnTo>
                    <a:pt x="6386" y="63332"/>
                  </a:lnTo>
                  <a:lnTo>
                    <a:pt x="6409" y="63467"/>
                  </a:lnTo>
                  <a:lnTo>
                    <a:pt x="6454" y="63513"/>
                  </a:lnTo>
                  <a:lnTo>
                    <a:pt x="6477" y="63535"/>
                  </a:lnTo>
                  <a:lnTo>
                    <a:pt x="6499" y="63558"/>
                  </a:lnTo>
                  <a:lnTo>
                    <a:pt x="6499" y="63581"/>
                  </a:lnTo>
                  <a:lnTo>
                    <a:pt x="6477" y="63603"/>
                  </a:lnTo>
                  <a:lnTo>
                    <a:pt x="6295" y="63649"/>
                  </a:lnTo>
                  <a:lnTo>
                    <a:pt x="6273" y="63717"/>
                  </a:lnTo>
                  <a:lnTo>
                    <a:pt x="6273" y="63762"/>
                  </a:lnTo>
                  <a:lnTo>
                    <a:pt x="6182" y="63852"/>
                  </a:lnTo>
                  <a:lnTo>
                    <a:pt x="6160" y="63943"/>
                  </a:lnTo>
                  <a:lnTo>
                    <a:pt x="6160" y="64034"/>
                  </a:lnTo>
                  <a:lnTo>
                    <a:pt x="6160" y="64056"/>
                  </a:lnTo>
                  <a:lnTo>
                    <a:pt x="6250" y="64079"/>
                  </a:lnTo>
                  <a:lnTo>
                    <a:pt x="6273" y="64101"/>
                  </a:lnTo>
                  <a:lnTo>
                    <a:pt x="6295" y="64215"/>
                  </a:lnTo>
                  <a:lnTo>
                    <a:pt x="6409" y="64305"/>
                  </a:lnTo>
                  <a:lnTo>
                    <a:pt x="6499" y="64373"/>
                  </a:lnTo>
                  <a:lnTo>
                    <a:pt x="6545" y="64418"/>
                  </a:lnTo>
                  <a:lnTo>
                    <a:pt x="6545" y="64464"/>
                  </a:lnTo>
                  <a:lnTo>
                    <a:pt x="6545" y="64554"/>
                  </a:lnTo>
                  <a:lnTo>
                    <a:pt x="6522" y="64600"/>
                  </a:lnTo>
                  <a:lnTo>
                    <a:pt x="6477" y="64645"/>
                  </a:lnTo>
                  <a:lnTo>
                    <a:pt x="6454" y="64758"/>
                  </a:lnTo>
                  <a:lnTo>
                    <a:pt x="6431" y="64871"/>
                  </a:lnTo>
                  <a:lnTo>
                    <a:pt x="6386" y="65052"/>
                  </a:lnTo>
                  <a:lnTo>
                    <a:pt x="6386" y="65075"/>
                  </a:lnTo>
                  <a:lnTo>
                    <a:pt x="6522" y="65030"/>
                  </a:lnTo>
                  <a:lnTo>
                    <a:pt x="6545" y="65052"/>
                  </a:lnTo>
                  <a:lnTo>
                    <a:pt x="6567" y="65098"/>
                  </a:lnTo>
                  <a:lnTo>
                    <a:pt x="6590" y="65211"/>
                  </a:lnTo>
                  <a:lnTo>
                    <a:pt x="6612" y="65256"/>
                  </a:lnTo>
                  <a:lnTo>
                    <a:pt x="6658" y="65347"/>
                  </a:lnTo>
                  <a:lnTo>
                    <a:pt x="6680" y="65415"/>
                  </a:lnTo>
                  <a:lnTo>
                    <a:pt x="6748" y="65483"/>
                  </a:lnTo>
                  <a:lnTo>
                    <a:pt x="6748" y="65551"/>
                  </a:lnTo>
                  <a:lnTo>
                    <a:pt x="6794" y="65732"/>
                  </a:lnTo>
                  <a:lnTo>
                    <a:pt x="6816" y="65822"/>
                  </a:lnTo>
                  <a:lnTo>
                    <a:pt x="6839" y="65913"/>
                  </a:lnTo>
                  <a:lnTo>
                    <a:pt x="6816" y="66003"/>
                  </a:lnTo>
                  <a:lnTo>
                    <a:pt x="6794" y="66071"/>
                  </a:lnTo>
                  <a:lnTo>
                    <a:pt x="6884" y="66185"/>
                  </a:lnTo>
                  <a:lnTo>
                    <a:pt x="6929" y="66207"/>
                  </a:lnTo>
                  <a:lnTo>
                    <a:pt x="6975" y="66139"/>
                  </a:lnTo>
                  <a:lnTo>
                    <a:pt x="7111" y="66139"/>
                  </a:lnTo>
                  <a:lnTo>
                    <a:pt x="7179" y="66185"/>
                  </a:lnTo>
                  <a:lnTo>
                    <a:pt x="7224" y="66275"/>
                  </a:lnTo>
                  <a:lnTo>
                    <a:pt x="7269" y="66343"/>
                  </a:lnTo>
                  <a:lnTo>
                    <a:pt x="7292" y="66343"/>
                  </a:lnTo>
                  <a:lnTo>
                    <a:pt x="7428" y="66275"/>
                  </a:lnTo>
                  <a:lnTo>
                    <a:pt x="7496" y="66230"/>
                  </a:lnTo>
                  <a:lnTo>
                    <a:pt x="7541" y="66252"/>
                  </a:lnTo>
                  <a:lnTo>
                    <a:pt x="7699" y="66320"/>
                  </a:lnTo>
                  <a:lnTo>
                    <a:pt x="7767" y="66366"/>
                  </a:lnTo>
                  <a:lnTo>
                    <a:pt x="7767" y="66388"/>
                  </a:lnTo>
                  <a:lnTo>
                    <a:pt x="7790" y="66434"/>
                  </a:lnTo>
                  <a:lnTo>
                    <a:pt x="7767" y="66502"/>
                  </a:lnTo>
                  <a:lnTo>
                    <a:pt x="7745" y="66569"/>
                  </a:lnTo>
                  <a:lnTo>
                    <a:pt x="7790" y="66660"/>
                  </a:lnTo>
                  <a:lnTo>
                    <a:pt x="7835" y="66728"/>
                  </a:lnTo>
                  <a:lnTo>
                    <a:pt x="7971" y="66615"/>
                  </a:lnTo>
                  <a:lnTo>
                    <a:pt x="8016" y="66592"/>
                  </a:lnTo>
                  <a:lnTo>
                    <a:pt x="8062" y="66592"/>
                  </a:lnTo>
                  <a:lnTo>
                    <a:pt x="8107" y="66569"/>
                  </a:lnTo>
                  <a:lnTo>
                    <a:pt x="8175" y="66502"/>
                  </a:lnTo>
                  <a:lnTo>
                    <a:pt x="8446" y="66502"/>
                  </a:lnTo>
                  <a:lnTo>
                    <a:pt x="8628" y="66569"/>
                  </a:lnTo>
                  <a:lnTo>
                    <a:pt x="8628" y="66592"/>
                  </a:lnTo>
                  <a:lnTo>
                    <a:pt x="8718" y="66705"/>
                  </a:lnTo>
                  <a:lnTo>
                    <a:pt x="8763" y="66751"/>
                  </a:lnTo>
                  <a:lnTo>
                    <a:pt x="8786" y="66751"/>
                  </a:lnTo>
                  <a:lnTo>
                    <a:pt x="8831" y="66796"/>
                  </a:lnTo>
                  <a:lnTo>
                    <a:pt x="8899" y="66841"/>
                  </a:lnTo>
                  <a:lnTo>
                    <a:pt x="8945" y="66819"/>
                  </a:lnTo>
                  <a:lnTo>
                    <a:pt x="8967" y="66841"/>
                  </a:lnTo>
                  <a:lnTo>
                    <a:pt x="8967" y="66886"/>
                  </a:lnTo>
                  <a:lnTo>
                    <a:pt x="8990" y="66932"/>
                  </a:lnTo>
                  <a:lnTo>
                    <a:pt x="8967" y="67113"/>
                  </a:lnTo>
                  <a:lnTo>
                    <a:pt x="8945" y="67181"/>
                  </a:lnTo>
                  <a:lnTo>
                    <a:pt x="8899" y="67203"/>
                  </a:lnTo>
                  <a:lnTo>
                    <a:pt x="8899" y="67249"/>
                  </a:lnTo>
                  <a:lnTo>
                    <a:pt x="8899" y="67294"/>
                  </a:lnTo>
                  <a:lnTo>
                    <a:pt x="8945" y="67362"/>
                  </a:lnTo>
                  <a:lnTo>
                    <a:pt x="9013" y="67475"/>
                  </a:lnTo>
                  <a:lnTo>
                    <a:pt x="9035" y="67543"/>
                  </a:lnTo>
                  <a:lnTo>
                    <a:pt x="9035" y="67611"/>
                  </a:lnTo>
                  <a:lnTo>
                    <a:pt x="8945" y="67747"/>
                  </a:lnTo>
                  <a:lnTo>
                    <a:pt x="8922" y="67792"/>
                  </a:lnTo>
                  <a:lnTo>
                    <a:pt x="8899" y="67860"/>
                  </a:lnTo>
                  <a:lnTo>
                    <a:pt x="8877" y="67928"/>
                  </a:lnTo>
                  <a:lnTo>
                    <a:pt x="8899" y="67973"/>
                  </a:lnTo>
                  <a:lnTo>
                    <a:pt x="9035" y="68087"/>
                  </a:lnTo>
                  <a:lnTo>
                    <a:pt x="9148" y="68154"/>
                  </a:lnTo>
                  <a:lnTo>
                    <a:pt x="9171" y="68177"/>
                  </a:lnTo>
                  <a:lnTo>
                    <a:pt x="9171" y="68200"/>
                  </a:lnTo>
                  <a:lnTo>
                    <a:pt x="9126" y="68336"/>
                  </a:lnTo>
                  <a:lnTo>
                    <a:pt x="9103" y="68358"/>
                  </a:lnTo>
                  <a:lnTo>
                    <a:pt x="9194" y="68426"/>
                  </a:lnTo>
                  <a:lnTo>
                    <a:pt x="9239" y="68517"/>
                  </a:lnTo>
                  <a:lnTo>
                    <a:pt x="9284" y="68653"/>
                  </a:lnTo>
                  <a:lnTo>
                    <a:pt x="9375" y="68766"/>
                  </a:lnTo>
                  <a:lnTo>
                    <a:pt x="9556" y="68879"/>
                  </a:lnTo>
                  <a:lnTo>
                    <a:pt x="9669" y="68970"/>
                  </a:lnTo>
                  <a:lnTo>
                    <a:pt x="9714" y="68992"/>
                  </a:lnTo>
                  <a:lnTo>
                    <a:pt x="9714" y="69038"/>
                  </a:lnTo>
                  <a:lnTo>
                    <a:pt x="9714" y="69128"/>
                  </a:lnTo>
                  <a:lnTo>
                    <a:pt x="9669" y="69241"/>
                  </a:lnTo>
                  <a:lnTo>
                    <a:pt x="9647" y="69287"/>
                  </a:lnTo>
                  <a:lnTo>
                    <a:pt x="9714" y="69309"/>
                  </a:lnTo>
                  <a:lnTo>
                    <a:pt x="9850" y="69309"/>
                  </a:lnTo>
                  <a:lnTo>
                    <a:pt x="10009" y="69332"/>
                  </a:lnTo>
                  <a:lnTo>
                    <a:pt x="10213" y="69445"/>
                  </a:lnTo>
                  <a:lnTo>
                    <a:pt x="10213" y="69513"/>
                  </a:lnTo>
                  <a:lnTo>
                    <a:pt x="10190" y="69558"/>
                  </a:lnTo>
                  <a:lnTo>
                    <a:pt x="10190" y="69604"/>
                  </a:lnTo>
                  <a:lnTo>
                    <a:pt x="10213" y="69649"/>
                  </a:lnTo>
                  <a:lnTo>
                    <a:pt x="10394" y="69785"/>
                  </a:lnTo>
                  <a:lnTo>
                    <a:pt x="10416" y="69807"/>
                  </a:lnTo>
                  <a:lnTo>
                    <a:pt x="10416" y="69875"/>
                  </a:lnTo>
                  <a:lnTo>
                    <a:pt x="10394" y="69921"/>
                  </a:lnTo>
                  <a:lnTo>
                    <a:pt x="10348" y="69943"/>
                  </a:lnTo>
                  <a:lnTo>
                    <a:pt x="10303" y="69966"/>
                  </a:lnTo>
                  <a:lnTo>
                    <a:pt x="10213" y="70011"/>
                  </a:lnTo>
                  <a:lnTo>
                    <a:pt x="10190" y="70102"/>
                  </a:lnTo>
                  <a:lnTo>
                    <a:pt x="10054" y="70192"/>
                  </a:lnTo>
                  <a:lnTo>
                    <a:pt x="9964" y="70238"/>
                  </a:lnTo>
                  <a:lnTo>
                    <a:pt x="9896" y="70260"/>
                  </a:lnTo>
                  <a:lnTo>
                    <a:pt x="9737" y="70238"/>
                  </a:lnTo>
                  <a:lnTo>
                    <a:pt x="9669" y="70170"/>
                  </a:lnTo>
                  <a:lnTo>
                    <a:pt x="9647" y="70124"/>
                  </a:lnTo>
                  <a:lnTo>
                    <a:pt x="9579" y="70102"/>
                  </a:lnTo>
                  <a:lnTo>
                    <a:pt x="9375" y="70102"/>
                  </a:lnTo>
                  <a:lnTo>
                    <a:pt x="9352" y="70124"/>
                  </a:lnTo>
                  <a:lnTo>
                    <a:pt x="9330" y="70192"/>
                  </a:lnTo>
                  <a:lnTo>
                    <a:pt x="9284" y="70283"/>
                  </a:lnTo>
                  <a:lnTo>
                    <a:pt x="9262" y="70351"/>
                  </a:lnTo>
                  <a:lnTo>
                    <a:pt x="9284" y="70373"/>
                  </a:lnTo>
                  <a:lnTo>
                    <a:pt x="9330" y="70464"/>
                  </a:lnTo>
                  <a:lnTo>
                    <a:pt x="9397" y="70555"/>
                  </a:lnTo>
                  <a:lnTo>
                    <a:pt x="9465" y="70645"/>
                  </a:lnTo>
                  <a:lnTo>
                    <a:pt x="9511" y="70690"/>
                  </a:lnTo>
                  <a:lnTo>
                    <a:pt x="9488" y="70713"/>
                  </a:lnTo>
                  <a:lnTo>
                    <a:pt x="9465" y="70758"/>
                  </a:lnTo>
                  <a:lnTo>
                    <a:pt x="9465" y="70849"/>
                  </a:lnTo>
                  <a:lnTo>
                    <a:pt x="9533" y="70962"/>
                  </a:lnTo>
                  <a:lnTo>
                    <a:pt x="9511" y="70985"/>
                  </a:lnTo>
                  <a:lnTo>
                    <a:pt x="9511" y="71121"/>
                  </a:lnTo>
                  <a:lnTo>
                    <a:pt x="9511" y="71256"/>
                  </a:lnTo>
                  <a:lnTo>
                    <a:pt x="9533" y="71302"/>
                  </a:lnTo>
                  <a:lnTo>
                    <a:pt x="9579" y="71324"/>
                  </a:lnTo>
                  <a:lnTo>
                    <a:pt x="9601" y="71392"/>
                  </a:lnTo>
                  <a:lnTo>
                    <a:pt x="9647" y="71506"/>
                  </a:lnTo>
                  <a:lnTo>
                    <a:pt x="9647" y="71551"/>
                  </a:lnTo>
                  <a:lnTo>
                    <a:pt x="9669" y="71551"/>
                  </a:lnTo>
                  <a:lnTo>
                    <a:pt x="9737" y="71573"/>
                  </a:lnTo>
                  <a:lnTo>
                    <a:pt x="9828" y="71619"/>
                  </a:lnTo>
                  <a:lnTo>
                    <a:pt x="9873" y="71619"/>
                  </a:lnTo>
                  <a:lnTo>
                    <a:pt x="9941" y="71596"/>
                  </a:lnTo>
                  <a:lnTo>
                    <a:pt x="10009" y="71573"/>
                  </a:lnTo>
                  <a:lnTo>
                    <a:pt x="10077" y="71528"/>
                  </a:lnTo>
                  <a:lnTo>
                    <a:pt x="10145" y="71324"/>
                  </a:lnTo>
                  <a:lnTo>
                    <a:pt x="10167" y="71279"/>
                  </a:lnTo>
                  <a:lnTo>
                    <a:pt x="10258" y="71279"/>
                  </a:lnTo>
                  <a:lnTo>
                    <a:pt x="10348" y="71302"/>
                  </a:lnTo>
                  <a:lnTo>
                    <a:pt x="10484" y="71347"/>
                  </a:lnTo>
                  <a:lnTo>
                    <a:pt x="10552" y="71347"/>
                  </a:lnTo>
                  <a:lnTo>
                    <a:pt x="10756" y="71234"/>
                  </a:lnTo>
                  <a:lnTo>
                    <a:pt x="10869" y="71211"/>
                  </a:lnTo>
                  <a:lnTo>
                    <a:pt x="11005" y="71234"/>
                  </a:lnTo>
                  <a:lnTo>
                    <a:pt x="11232" y="71234"/>
                  </a:lnTo>
                  <a:lnTo>
                    <a:pt x="11299" y="71256"/>
                  </a:lnTo>
                  <a:lnTo>
                    <a:pt x="11367" y="71347"/>
                  </a:lnTo>
                  <a:lnTo>
                    <a:pt x="11458" y="71460"/>
                  </a:lnTo>
                  <a:lnTo>
                    <a:pt x="11526" y="71687"/>
                  </a:lnTo>
                  <a:lnTo>
                    <a:pt x="11752" y="71958"/>
                  </a:lnTo>
                  <a:lnTo>
                    <a:pt x="11752" y="72004"/>
                  </a:lnTo>
                  <a:lnTo>
                    <a:pt x="11730" y="72026"/>
                  </a:lnTo>
                  <a:lnTo>
                    <a:pt x="11616" y="72072"/>
                  </a:lnTo>
                  <a:lnTo>
                    <a:pt x="11526" y="72072"/>
                  </a:lnTo>
                  <a:lnTo>
                    <a:pt x="11526" y="72117"/>
                  </a:lnTo>
                  <a:lnTo>
                    <a:pt x="11549" y="72162"/>
                  </a:lnTo>
                  <a:lnTo>
                    <a:pt x="11594" y="72230"/>
                  </a:lnTo>
                  <a:lnTo>
                    <a:pt x="11594" y="72321"/>
                  </a:lnTo>
                  <a:lnTo>
                    <a:pt x="11594" y="72411"/>
                  </a:lnTo>
                  <a:lnTo>
                    <a:pt x="11616" y="72479"/>
                  </a:lnTo>
                  <a:lnTo>
                    <a:pt x="11662" y="72502"/>
                  </a:lnTo>
                  <a:lnTo>
                    <a:pt x="11662" y="72547"/>
                  </a:lnTo>
                  <a:lnTo>
                    <a:pt x="11616" y="72592"/>
                  </a:lnTo>
                  <a:lnTo>
                    <a:pt x="11594" y="72615"/>
                  </a:lnTo>
                  <a:lnTo>
                    <a:pt x="11616" y="72638"/>
                  </a:lnTo>
                  <a:lnTo>
                    <a:pt x="11820" y="72638"/>
                  </a:lnTo>
                  <a:lnTo>
                    <a:pt x="11933" y="72683"/>
                  </a:lnTo>
                  <a:lnTo>
                    <a:pt x="12001" y="72728"/>
                  </a:lnTo>
                  <a:lnTo>
                    <a:pt x="12047" y="72728"/>
                  </a:lnTo>
                  <a:lnTo>
                    <a:pt x="12115" y="72706"/>
                  </a:lnTo>
                  <a:lnTo>
                    <a:pt x="12228" y="72683"/>
                  </a:lnTo>
                  <a:lnTo>
                    <a:pt x="12273" y="72683"/>
                  </a:lnTo>
                  <a:lnTo>
                    <a:pt x="12296" y="72706"/>
                  </a:lnTo>
                  <a:lnTo>
                    <a:pt x="12318" y="72796"/>
                  </a:lnTo>
                  <a:lnTo>
                    <a:pt x="12364" y="72864"/>
                  </a:lnTo>
                  <a:lnTo>
                    <a:pt x="12386" y="72887"/>
                  </a:lnTo>
                  <a:lnTo>
                    <a:pt x="12477" y="72887"/>
                  </a:lnTo>
                  <a:lnTo>
                    <a:pt x="12500" y="72909"/>
                  </a:lnTo>
                  <a:lnTo>
                    <a:pt x="12477" y="72955"/>
                  </a:lnTo>
                  <a:lnTo>
                    <a:pt x="12477" y="73000"/>
                  </a:lnTo>
                  <a:lnTo>
                    <a:pt x="12500" y="73068"/>
                  </a:lnTo>
                  <a:lnTo>
                    <a:pt x="12545" y="73204"/>
                  </a:lnTo>
                  <a:lnTo>
                    <a:pt x="12567" y="73226"/>
                  </a:lnTo>
                  <a:lnTo>
                    <a:pt x="12590" y="73294"/>
                  </a:lnTo>
                  <a:lnTo>
                    <a:pt x="12590" y="73340"/>
                  </a:lnTo>
                  <a:lnTo>
                    <a:pt x="12567" y="73385"/>
                  </a:lnTo>
                  <a:lnTo>
                    <a:pt x="12545" y="73430"/>
                  </a:lnTo>
                  <a:lnTo>
                    <a:pt x="12567" y="73521"/>
                  </a:lnTo>
                  <a:lnTo>
                    <a:pt x="12613" y="73611"/>
                  </a:lnTo>
                  <a:lnTo>
                    <a:pt x="12658" y="73634"/>
                  </a:lnTo>
                  <a:lnTo>
                    <a:pt x="12703" y="73725"/>
                  </a:lnTo>
                  <a:lnTo>
                    <a:pt x="12771" y="73770"/>
                  </a:lnTo>
                  <a:lnTo>
                    <a:pt x="12862" y="73679"/>
                  </a:lnTo>
                  <a:lnTo>
                    <a:pt x="12930" y="73657"/>
                  </a:lnTo>
                  <a:lnTo>
                    <a:pt x="13020" y="73679"/>
                  </a:lnTo>
                  <a:lnTo>
                    <a:pt x="13111" y="73679"/>
                  </a:lnTo>
                  <a:lnTo>
                    <a:pt x="13179" y="73725"/>
                  </a:lnTo>
                  <a:lnTo>
                    <a:pt x="13224" y="73792"/>
                  </a:lnTo>
                  <a:lnTo>
                    <a:pt x="13269" y="73838"/>
                  </a:lnTo>
                  <a:lnTo>
                    <a:pt x="13315" y="73815"/>
                  </a:lnTo>
                  <a:lnTo>
                    <a:pt x="13428" y="73838"/>
                  </a:lnTo>
                  <a:lnTo>
                    <a:pt x="13473" y="73906"/>
                  </a:lnTo>
                  <a:lnTo>
                    <a:pt x="13518" y="73928"/>
                  </a:lnTo>
                  <a:lnTo>
                    <a:pt x="13586" y="73883"/>
                  </a:lnTo>
                  <a:lnTo>
                    <a:pt x="13632" y="73838"/>
                  </a:lnTo>
                  <a:lnTo>
                    <a:pt x="13813" y="73770"/>
                  </a:lnTo>
                  <a:lnTo>
                    <a:pt x="13926" y="73747"/>
                  </a:lnTo>
                  <a:lnTo>
                    <a:pt x="13949" y="73747"/>
                  </a:lnTo>
                  <a:lnTo>
                    <a:pt x="14017" y="73702"/>
                  </a:lnTo>
                  <a:lnTo>
                    <a:pt x="14085" y="73679"/>
                  </a:lnTo>
                  <a:lnTo>
                    <a:pt x="14152" y="73679"/>
                  </a:lnTo>
                  <a:lnTo>
                    <a:pt x="14220" y="73770"/>
                  </a:lnTo>
                  <a:lnTo>
                    <a:pt x="14288" y="73838"/>
                  </a:lnTo>
                  <a:lnTo>
                    <a:pt x="14288" y="73928"/>
                  </a:lnTo>
                  <a:lnTo>
                    <a:pt x="14379" y="74042"/>
                  </a:lnTo>
                  <a:lnTo>
                    <a:pt x="14583" y="74223"/>
                  </a:lnTo>
                  <a:lnTo>
                    <a:pt x="14651" y="74291"/>
                  </a:lnTo>
                  <a:lnTo>
                    <a:pt x="14696" y="74268"/>
                  </a:lnTo>
                  <a:lnTo>
                    <a:pt x="14719" y="74268"/>
                  </a:lnTo>
                  <a:lnTo>
                    <a:pt x="14741" y="74245"/>
                  </a:lnTo>
                  <a:lnTo>
                    <a:pt x="14764" y="74155"/>
                  </a:lnTo>
                  <a:lnTo>
                    <a:pt x="14786" y="74132"/>
                  </a:lnTo>
                  <a:lnTo>
                    <a:pt x="14809" y="74132"/>
                  </a:lnTo>
                  <a:lnTo>
                    <a:pt x="14968" y="74223"/>
                  </a:lnTo>
                  <a:lnTo>
                    <a:pt x="15058" y="74245"/>
                  </a:lnTo>
                  <a:lnTo>
                    <a:pt x="15126" y="74245"/>
                  </a:lnTo>
                  <a:lnTo>
                    <a:pt x="15239" y="74336"/>
                  </a:lnTo>
                  <a:lnTo>
                    <a:pt x="15352" y="74404"/>
                  </a:lnTo>
                  <a:lnTo>
                    <a:pt x="15420" y="74404"/>
                  </a:lnTo>
                  <a:lnTo>
                    <a:pt x="15488" y="74381"/>
                  </a:lnTo>
                  <a:lnTo>
                    <a:pt x="15556" y="74359"/>
                  </a:lnTo>
                  <a:lnTo>
                    <a:pt x="15579" y="74381"/>
                  </a:lnTo>
                  <a:lnTo>
                    <a:pt x="15602" y="74449"/>
                  </a:lnTo>
                  <a:lnTo>
                    <a:pt x="15647" y="74494"/>
                  </a:lnTo>
                  <a:lnTo>
                    <a:pt x="15692" y="74517"/>
                  </a:lnTo>
                  <a:lnTo>
                    <a:pt x="15783" y="74517"/>
                  </a:lnTo>
                  <a:lnTo>
                    <a:pt x="15896" y="74608"/>
                  </a:lnTo>
                  <a:lnTo>
                    <a:pt x="16032" y="74721"/>
                  </a:lnTo>
                  <a:lnTo>
                    <a:pt x="16100" y="74721"/>
                  </a:lnTo>
                  <a:lnTo>
                    <a:pt x="16168" y="74698"/>
                  </a:lnTo>
                  <a:lnTo>
                    <a:pt x="16236" y="74676"/>
                  </a:lnTo>
                  <a:lnTo>
                    <a:pt x="16258" y="74698"/>
                  </a:lnTo>
                  <a:lnTo>
                    <a:pt x="16281" y="74743"/>
                  </a:lnTo>
                  <a:lnTo>
                    <a:pt x="16258" y="74811"/>
                  </a:lnTo>
                  <a:lnTo>
                    <a:pt x="16258" y="74879"/>
                  </a:lnTo>
                  <a:lnTo>
                    <a:pt x="16303" y="74970"/>
                  </a:lnTo>
                  <a:lnTo>
                    <a:pt x="16303" y="75038"/>
                  </a:lnTo>
                  <a:lnTo>
                    <a:pt x="16281" y="75106"/>
                  </a:lnTo>
                  <a:lnTo>
                    <a:pt x="16258" y="75174"/>
                  </a:lnTo>
                  <a:lnTo>
                    <a:pt x="16190" y="75242"/>
                  </a:lnTo>
                  <a:lnTo>
                    <a:pt x="16122" y="75332"/>
                  </a:lnTo>
                  <a:lnTo>
                    <a:pt x="16009" y="75355"/>
                  </a:lnTo>
                  <a:lnTo>
                    <a:pt x="15941" y="75400"/>
                  </a:lnTo>
                  <a:lnTo>
                    <a:pt x="15964" y="75445"/>
                  </a:lnTo>
                  <a:lnTo>
                    <a:pt x="16009" y="75513"/>
                  </a:lnTo>
                  <a:lnTo>
                    <a:pt x="16100" y="75559"/>
                  </a:lnTo>
                  <a:lnTo>
                    <a:pt x="16190" y="75581"/>
                  </a:lnTo>
                  <a:lnTo>
                    <a:pt x="16213" y="75627"/>
                  </a:lnTo>
                  <a:lnTo>
                    <a:pt x="16190" y="75649"/>
                  </a:lnTo>
                  <a:lnTo>
                    <a:pt x="16032" y="75649"/>
                  </a:lnTo>
                  <a:lnTo>
                    <a:pt x="16009" y="75672"/>
                  </a:lnTo>
                  <a:lnTo>
                    <a:pt x="15964" y="75717"/>
                  </a:lnTo>
                  <a:lnTo>
                    <a:pt x="15941" y="75808"/>
                  </a:lnTo>
                  <a:lnTo>
                    <a:pt x="15919" y="75898"/>
                  </a:lnTo>
                  <a:lnTo>
                    <a:pt x="16009" y="75921"/>
                  </a:lnTo>
                  <a:lnTo>
                    <a:pt x="16077" y="75966"/>
                  </a:lnTo>
                  <a:lnTo>
                    <a:pt x="16100" y="76034"/>
                  </a:lnTo>
                  <a:lnTo>
                    <a:pt x="16100" y="76102"/>
                  </a:lnTo>
                  <a:lnTo>
                    <a:pt x="16122" y="76170"/>
                  </a:lnTo>
                  <a:lnTo>
                    <a:pt x="16077" y="76215"/>
                  </a:lnTo>
                  <a:lnTo>
                    <a:pt x="16077" y="76238"/>
                  </a:lnTo>
                  <a:lnTo>
                    <a:pt x="16100" y="76261"/>
                  </a:lnTo>
                  <a:lnTo>
                    <a:pt x="16145" y="76261"/>
                  </a:lnTo>
                  <a:lnTo>
                    <a:pt x="16168" y="76283"/>
                  </a:lnTo>
                  <a:lnTo>
                    <a:pt x="16168" y="76328"/>
                  </a:lnTo>
                  <a:lnTo>
                    <a:pt x="16100" y="76396"/>
                  </a:lnTo>
                  <a:lnTo>
                    <a:pt x="16054" y="76555"/>
                  </a:lnTo>
                  <a:lnTo>
                    <a:pt x="16032" y="76645"/>
                  </a:lnTo>
                  <a:lnTo>
                    <a:pt x="16032" y="76736"/>
                  </a:lnTo>
                  <a:lnTo>
                    <a:pt x="15986" y="76781"/>
                  </a:lnTo>
                  <a:lnTo>
                    <a:pt x="15919" y="76781"/>
                  </a:lnTo>
                  <a:lnTo>
                    <a:pt x="15715" y="76804"/>
                  </a:lnTo>
                  <a:lnTo>
                    <a:pt x="15534" y="76804"/>
                  </a:lnTo>
                  <a:lnTo>
                    <a:pt x="15443" y="76781"/>
                  </a:lnTo>
                  <a:lnTo>
                    <a:pt x="15330" y="76781"/>
                  </a:lnTo>
                  <a:lnTo>
                    <a:pt x="15262" y="76804"/>
                  </a:lnTo>
                  <a:lnTo>
                    <a:pt x="15171" y="76940"/>
                  </a:lnTo>
                  <a:lnTo>
                    <a:pt x="15126" y="76985"/>
                  </a:lnTo>
                  <a:lnTo>
                    <a:pt x="15013" y="77053"/>
                  </a:lnTo>
                  <a:lnTo>
                    <a:pt x="14900" y="77053"/>
                  </a:lnTo>
                  <a:lnTo>
                    <a:pt x="14832" y="77121"/>
                  </a:lnTo>
                  <a:lnTo>
                    <a:pt x="14809" y="77212"/>
                  </a:lnTo>
                  <a:lnTo>
                    <a:pt x="14809" y="77302"/>
                  </a:lnTo>
                  <a:lnTo>
                    <a:pt x="14809" y="77347"/>
                  </a:lnTo>
                  <a:lnTo>
                    <a:pt x="14786" y="77370"/>
                  </a:lnTo>
                  <a:lnTo>
                    <a:pt x="14764" y="77393"/>
                  </a:lnTo>
                  <a:lnTo>
                    <a:pt x="14786" y="77438"/>
                  </a:lnTo>
                  <a:lnTo>
                    <a:pt x="14809" y="77438"/>
                  </a:lnTo>
                  <a:lnTo>
                    <a:pt x="14832" y="77461"/>
                  </a:lnTo>
                  <a:lnTo>
                    <a:pt x="14832" y="77506"/>
                  </a:lnTo>
                  <a:lnTo>
                    <a:pt x="14786" y="77528"/>
                  </a:lnTo>
                  <a:lnTo>
                    <a:pt x="14764" y="77574"/>
                  </a:lnTo>
                  <a:lnTo>
                    <a:pt x="14786" y="77619"/>
                  </a:lnTo>
                  <a:lnTo>
                    <a:pt x="14786" y="77664"/>
                  </a:lnTo>
                  <a:lnTo>
                    <a:pt x="14990" y="77574"/>
                  </a:lnTo>
                  <a:lnTo>
                    <a:pt x="15081" y="77506"/>
                  </a:lnTo>
                  <a:lnTo>
                    <a:pt x="15217" y="77461"/>
                  </a:lnTo>
                  <a:lnTo>
                    <a:pt x="15217" y="77461"/>
                  </a:lnTo>
                  <a:lnTo>
                    <a:pt x="15194" y="77506"/>
                  </a:lnTo>
                  <a:lnTo>
                    <a:pt x="15126" y="77528"/>
                  </a:lnTo>
                  <a:lnTo>
                    <a:pt x="15058" y="77596"/>
                  </a:lnTo>
                  <a:lnTo>
                    <a:pt x="15149" y="77596"/>
                  </a:lnTo>
                  <a:lnTo>
                    <a:pt x="15352" y="77574"/>
                  </a:lnTo>
                  <a:lnTo>
                    <a:pt x="15420" y="77461"/>
                  </a:lnTo>
                  <a:lnTo>
                    <a:pt x="15556" y="77461"/>
                  </a:lnTo>
                  <a:lnTo>
                    <a:pt x="15602" y="77551"/>
                  </a:lnTo>
                  <a:lnTo>
                    <a:pt x="15647" y="77642"/>
                  </a:lnTo>
                  <a:lnTo>
                    <a:pt x="15647" y="77687"/>
                  </a:lnTo>
                  <a:lnTo>
                    <a:pt x="15624" y="77732"/>
                  </a:lnTo>
                  <a:lnTo>
                    <a:pt x="15511" y="77755"/>
                  </a:lnTo>
                  <a:lnTo>
                    <a:pt x="15239" y="77891"/>
                  </a:lnTo>
                  <a:lnTo>
                    <a:pt x="15103" y="77913"/>
                  </a:lnTo>
                  <a:lnTo>
                    <a:pt x="14968" y="77981"/>
                  </a:lnTo>
                  <a:lnTo>
                    <a:pt x="14990" y="78095"/>
                  </a:lnTo>
                  <a:lnTo>
                    <a:pt x="15013" y="78162"/>
                  </a:lnTo>
                  <a:lnTo>
                    <a:pt x="15013" y="78162"/>
                  </a:lnTo>
                  <a:lnTo>
                    <a:pt x="14877" y="78140"/>
                  </a:lnTo>
                  <a:lnTo>
                    <a:pt x="14786" y="78117"/>
                  </a:lnTo>
                  <a:lnTo>
                    <a:pt x="14741" y="78140"/>
                  </a:lnTo>
                  <a:lnTo>
                    <a:pt x="14583" y="78208"/>
                  </a:lnTo>
                  <a:lnTo>
                    <a:pt x="14515" y="78208"/>
                  </a:lnTo>
                  <a:lnTo>
                    <a:pt x="14424" y="78185"/>
                  </a:lnTo>
                  <a:lnTo>
                    <a:pt x="14469" y="78321"/>
                  </a:lnTo>
                  <a:lnTo>
                    <a:pt x="14537" y="78457"/>
                  </a:lnTo>
                  <a:lnTo>
                    <a:pt x="14583" y="78479"/>
                  </a:lnTo>
                  <a:lnTo>
                    <a:pt x="14673" y="78479"/>
                  </a:lnTo>
                  <a:lnTo>
                    <a:pt x="14854" y="78638"/>
                  </a:lnTo>
                  <a:lnTo>
                    <a:pt x="15013" y="78819"/>
                  </a:lnTo>
                  <a:lnTo>
                    <a:pt x="14922" y="78842"/>
                  </a:lnTo>
                  <a:lnTo>
                    <a:pt x="14854" y="78819"/>
                  </a:lnTo>
                  <a:lnTo>
                    <a:pt x="14764" y="78819"/>
                  </a:lnTo>
                  <a:lnTo>
                    <a:pt x="14719" y="78910"/>
                  </a:lnTo>
                  <a:lnTo>
                    <a:pt x="14673" y="79000"/>
                  </a:lnTo>
                  <a:lnTo>
                    <a:pt x="14673" y="78955"/>
                  </a:lnTo>
                  <a:lnTo>
                    <a:pt x="14673" y="78910"/>
                  </a:lnTo>
                  <a:lnTo>
                    <a:pt x="14628" y="78864"/>
                  </a:lnTo>
                  <a:lnTo>
                    <a:pt x="14560" y="78932"/>
                  </a:lnTo>
                  <a:lnTo>
                    <a:pt x="14492" y="79159"/>
                  </a:lnTo>
                  <a:lnTo>
                    <a:pt x="14356" y="79317"/>
                  </a:lnTo>
                  <a:lnTo>
                    <a:pt x="14311" y="79408"/>
                  </a:lnTo>
                  <a:lnTo>
                    <a:pt x="14311" y="79498"/>
                  </a:lnTo>
                  <a:lnTo>
                    <a:pt x="14356" y="79498"/>
                  </a:lnTo>
                  <a:lnTo>
                    <a:pt x="14356" y="79566"/>
                  </a:lnTo>
                  <a:lnTo>
                    <a:pt x="14334" y="79634"/>
                  </a:lnTo>
                  <a:lnTo>
                    <a:pt x="14017" y="79702"/>
                  </a:lnTo>
                  <a:lnTo>
                    <a:pt x="13994" y="79747"/>
                  </a:lnTo>
                  <a:lnTo>
                    <a:pt x="13903" y="79725"/>
                  </a:lnTo>
                  <a:lnTo>
                    <a:pt x="13790" y="79612"/>
                  </a:lnTo>
                  <a:lnTo>
                    <a:pt x="13700" y="79566"/>
                  </a:lnTo>
                  <a:lnTo>
                    <a:pt x="13654" y="79589"/>
                  </a:lnTo>
                  <a:lnTo>
                    <a:pt x="13586" y="79634"/>
                  </a:lnTo>
                  <a:lnTo>
                    <a:pt x="13632" y="79657"/>
                  </a:lnTo>
                  <a:lnTo>
                    <a:pt x="13677" y="79680"/>
                  </a:lnTo>
                  <a:lnTo>
                    <a:pt x="13768" y="79725"/>
                  </a:lnTo>
                  <a:lnTo>
                    <a:pt x="13722" y="79770"/>
                  </a:lnTo>
                  <a:lnTo>
                    <a:pt x="13518" y="79838"/>
                  </a:lnTo>
                  <a:lnTo>
                    <a:pt x="13518" y="79883"/>
                  </a:lnTo>
                  <a:lnTo>
                    <a:pt x="13541" y="79906"/>
                  </a:lnTo>
                  <a:lnTo>
                    <a:pt x="13768" y="79974"/>
                  </a:lnTo>
                  <a:lnTo>
                    <a:pt x="13971" y="80087"/>
                  </a:lnTo>
                  <a:lnTo>
                    <a:pt x="14039" y="80155"/>
                  </a:lnTo>
                  <a:lnTo>
                    <a:pt x="14107" y="80291"/>
                  </a:lnTo>
                  <a:lnTo>
                    <a:pt x="14152" y="80359"/>
                  </a:lnTo>
                  <a:lnTo>
                    <a:pt x="14220" y="80404"/>
                  </a:lnTo>
                  <a:lnTo>
                    <a:pt x="14266" y="80427"/>
                  </a:lnTo>
                  <a:lnTo>
                    <a:pt x="14379" y="80427"/>
                  </a:lnTo>
                  <a:lnTo>
                    <a:pt x="14492" y="80381"/>
                  </a:lnTo>
                  <a:lnTo>
                    <a:pt x="14764" y="80698"/>
                  </a:lnTo>
                  <a:lnTo>
                    <a:pt x="14854" y="80744"/>
                  </a:lnTo>
                  <a:lnTo>
                    <a:pt x="15126" y="80812"/>
                  </a:lnTo>
                  <a:lnTo>
                    <a:pt x="15171" y="80857"/>
                  </a:lnTo>
                  <a:lnTo>
                    <a:pt x="15669" y="81287"/>
                  </a:lnTo>
                  <a:lnTo>
                    <a:pt x="15805" y="81468"/>
                  </a:lnTo>
                  <a:lnTo>
                    <a:pt x="16100" y="81740"/>
                  </a:lnTo>
                  <a:lnTo>
                    <a:pt x="16190" y="81808"/>
                  </a:lnTo>
                  <a:lnTo>
                    <a:pt x="16213" y="81717"/>
                  </a:lnTo>
                  <a:lnTo>
                    <a:pt x="16258" y="81649"/>
                  </a:lnTo>
                  <a:lnTo>
                    <a:pt x="16326" y="81627"/>
                  </a:lnTo>
                  <a:lnTo>
                    <a:pt x="16462" y="81672"/>
                  </a:lnTo>
                  <a:lnTo>
                    <a:pt x="16620" y="81695"/>
                  </a:lnTo>
                  <a:lnTo>
                    <a:pt x="16711" y="81672"/>
                  </a:lnTo>
                  <a:lnTo>
                    <a:pt x="16847" y="81740"/>
                  </a:lnTo>
                  <a:lnTo>
                    <a:pt x="16937" y="81808"/>
                  </a:lnTo>
                  <a:lnTo>
                    <a:pt x="17051" y="81853"/>
                  </a:lnTo>
                  <a:lnTo>
                    <a:pt x="17277" y="81899"/>
                  </a:lnTo>
                  <a:lnTo>
                    <a:pt x="17368" y="81966"/>
                  </a:lnTo>
                  <a:lnTo>
                    <a:pt x="17458" y="82012"/>
                  </a:lnTo>
                  <a:lnTo>
                    <a:pt x="17821" y="82057"/>
                  </a:lnTo>
                  <a:lnTo>
                    <a:pt x="17866" y="82034"/>
                  </a:lnTo>
                  <a:lnTo>
                    <a:pt x="17888" y="82034"/>
                  </a:lnTo>
                  <a:lnTo>
                    <a:pt x="18002" y="82012"/>
                  </a:lnTo>
                  <a:lnTo>
                    <a:pt x="18115" y="82012"/>
                  </a:lnTo>
                  <a:lnTo>
                    <a:pt x="18228" y="82080"/>
                  </a:lnTo>
                  <a:lnTo>
                    <a:pt x="18387" y="82080"/>
                  </a:lnTo>
                  <a:lnTo>
                    <a:pt x="18500" y="82102"/>
                  </a:lnTo>
                  <a:lnTo>
                    <a:pt x="18568" y="82148"/>
                  </a:lnTo>
                  <a:lnTo>
                    <a:pt x="18590" y="82193"/>
                  </a:lnTo>
                  <a:lnTo>
                    <a:pt x="18658" y="82261"/>
                  </a:lnTo>
                  <a:lnTo>
                    <a:pt x="18862" y="82374"/>
                  </a:lnTo>
                  <a:lnTo>
                    <a:pt x="19021" y="82419"/>
                  </a:lnTo>
                  <a:lnTo>
                    <a:pt x="19089" y="82465"/>
                  </a:lnTo>
                  <a:lnTo>
                    <a:pt x="19202" y="82533"/>
                  </a:lnTo>
                  <a:lnTo>
                    <a:pt x="19224" y="82555"/>
                  </a:lnTo>
                  <a:lnTo>
                    <a:pt x="19224" y="82578"/>
                  </a:lnTo>
                  <a:lnTo>
                    <a:pt x="19179" y="82623"/>
                  </a:lnTo>
                  <a:lnTo>
                    <a:pt x="19179" y="82668"/>
                  </a:lnTo>
                  <a:lnTo>
                    <a:pt x="19179" y="82691"/>
                  </a:lnTo>
                  <a:lnTo>
                    <a:pt x="19247" y="82714"/>
                  </a:lnTo>
                  <a:lnTo>
                    <a:pt x="19338" y="82714"/>
                  </a:lnTo>
                  <a:lnTo>
                    <a:pt x="19383" y="82691"/>
                  </a:lnTo>
                  <a:lnTo>
                    <a:pt x="19451" y="82668"/>
                  </a:lnTo>
                  <a:lnTo>
                    <a:pt x="19541" y="82623"/>
                  </a:lnTo>
                  <a:lnTo>
                    <a:pt x="19632" y="82578"/>
                  </a:lnTo>
                  <a:lnTo>
                    <a:pt x="19790" y="82533"/>
                  </a:lnTo>
                  <a:lnTo>
                    <a:pt x="19881" y="82533"/>
                  </a:lnTo>
                  <a:lnTo>
                    <a:pt x="19926" y="82578"/>
                  </a:lnTo>
                  <a:lnTo>
                    <a:pt x="19994" y="82668"/>
                  </a:lnTo>
                  <a:lnTo>
                    <a:pt x="20062" y="82533"/>
                  </a:lnTo>
                  <a:lnTo>
                    <a:pt x="20062" y="82510"/>
                  </a:lnTo>
                  <a:lnTo>
                    <a:pt x="20130" y="82555"/>
                  </a:lnTo>
                  <a:lnTo>
                    <a:pt x="20221" y="82578"/>
                  </a:lnTo>
                  <a:lnTo>
                    <a:pt x="20289" y="82600"/>
                  </a:lnTo>
                  <a:lnTo>
                    <a:pt x="20334" y="82646"/>
                  </a:lnTo>
                  <a:lnTo>
                    <a:pt x="20447" y="82759"/>
                  </a:lnTo>
                  <a:lnTo>
                    <a:pt x="20628" y="82759"/>
                  </a:lnTo>
                  <a:lnTo>
                    <a:pt x="20696" y="82782"/>
                  </a:lnTo>
                  <a:lnTo>
                    <a:pt x="20741" y="82804"/>
                  </a:lnTo>
                  <a:lnTo>
                    <a:pt x="20741" y="82827"/>
                  </a:lnTo>
                  <a:lnTo>
                    <a:pt x="20719" y="82940"/>
                  </a:lnTo>
                  <a:lnTo>
                    <a:pt x="20674" y="83076"/>
                  </a:lnTo>
                  <a:lnTo>
                    <a:pt x="20674" y="83099"/>
                  </a:lnTo>
                  <a:lnTo>
                    <a:pt x="20741" y="83167"/>
                  </a:lnTo>
                  <a:lnTo>
                    <a:pt x="20855" y="83212"/>
                  </a:lnTo>
                  <a:lnTo>
                    <a:pt x="20900" y="83257"/>
                  </a:lnTo>
                  <a:lnTo>
                    <a:pt x="20923" y="83280"/>
                  </a:lnTo>
                  <a:lnTo>
                    <a:pt x="21013" y="83325"/>
                  </a:lnTo>
                  <a:lnTo>
                    <a:pt x="21104" y="83348"/>
                  </a:lnTo>
                  <a:lnTo>
                    <a:pt x="21126" y="83348"/>
                  </a:lnTo>
                  <a:lnTo>
                    <a:pt x="21172" y="83370"/>
                  </a:lnTo>
                  <a:lnTo>
                    <a:pt x="21285" y="83438"/>
                  </a:lnTo>
                  <a:lnTo>
                    <a:pt x="21308" y="83438"/>
                  </a:lnTo>
                  <a:lnTo>
                    <a:pt x="21398" y="83461"/>
                  </a:lnTo>
                  <a:lnTo>
                    <a:pt x="21398" y="83529"/>
                  </a:lnTo>
                  <a:lnTo>
                    <a:pt x="21421" y="83551"/>
                  </a:lnTo>
                  <a:lnTo>
                    <a:pt x="21466" y="83529"/>
                  </a:lnTo>
                  <a:lnTo>
                    <a:pt x="21511" y="83506"/>
                  </a:lnTo>
                  <a:lnTo>
                    <a:pt x="21557" y="83529"/>
                  </a:lnTo>
                  <a:lnTo>
                    <a:pt x="21625" y="83597"/>
                  </a:lnTo>
                  <a:lnTo>
                    <a:pt x="21715" y="83687"/>
                  </a:lnTo>
                  <a:lnTo>
                    <a:pt x="21760" y="83733"/>
                  </a:lnTo>
                  <a:lnTo>
                    <a:pt x="21760" y="83755"/>
                  </a:lnTo>
                  <a:lnTo>
                    <a:pt x="21806" y="83800"/>
                  </a:lnTo>
                  <a:lnTo>
                    <a:pt x="21874" y="83846"/>
                  </a:lnTo>
                  <a:lnTo>
                    <a:pt x="21919" y="83914"/>
                  </a:lnTo>
                  <a:lnTo>
                    <a:pt x="21964" y="84050"/>
                  </a:lnTo>
                  <a:lnTo>
                    <a:pt x="22009" y="84095"/>
                  </a:lnTo>
                  <a:lnTo>
                    <a:pt x="22168" y="84140"/>
                  </a:lnTo>
                  <a:lnTo>
                    <a:pt x="22236" y="84163"/>
                  </a:lnTo>
                  <a:lnTo>
                    <a:pt x="22394" y="84185"/>
                  </a:lnTo>
                  <a:lnTo>
                    <a:pt x="22440" y="84163"/>
                  </a:lnTo>
                  <a:lnTo>
                    <a:pt x="22530" y="84027"/>
                  </a:lnTo>
                  <a:lnTo>
                    <a:pt x="22598" y="83914"/>
                  </a:lnTo>
                  <a:lnTo>
                    <a:pt x="22666" y="83868"/>
                  </a:lnTo>
                  <a:lnTo>
                    <a:pt x="22802" y="83800"/>
                  </a:lnTo>
                  <a:lnTo>
                    <a:pt x="22870" y="83755"/>
                  </a:lnTo>
                  <a:lnTo>
                    <a:pt x="22892" y="83687"/>
                  </a:lnTo>
                  <a:lnTo>
                    <a:pt x="22960" y="83574"/>
                  </a:lnTo>
                  <a:lnTo>
                    <a:pt x="23006" y="83484"/>
                  </a:lnTo>
                  <a:lnTo>
                    <a:pt x="22938" y="83438"/>
                  </a:lnTo>
                  <a:lnTo>
                    <a:pt x="22892" y="83416"/>
                  </a:lnTo>
                  <a:lnTo>
                    <a:pt x="22870" y="83370"/>
                  </a:lnTo>
                  <a:lnTo>
                    <a:pt x="22802" y="83234"/>
                  </a:lnTo>
                  <a:lnTo>
                    <a:pt x="22734" y="83144"/>
                  </a:lnTo>
                  <a:lnTo>
                    <a:pt x="22621" y="82940"/>
                  </a:lnTo>
                  <a:lnTo>
                    <a:pt x="22417" y="82668"/>
                  </a:lnTo>
                  <a:lnTo>
                    <a:pt x="22372" y="82646"/>
                  </a:lnTo>
                  <a:lnTo>
                    <a:pt x="22349" y="82600"/>
                  </a:lnTo>
                  <a:lnTo>
                    <a:pt x="22326" y="82465"/>
                  </a:lnTo>
                  <a:lnTo>
                    <a:pt x="22258" y="82351"/>
                  </a:lnTo>
                  <a:lnTo>
                    <a:pt x="22191" y="82283"/>
                  </a:lnTo>
                  <a:lnTo>
                    <a:pt x="22145" y="82261"/>
                  </a:lnTo>
                  <a:lnTo>
                    <a:pt x="22123" y="82216"/>
                  </a:lnTo>
                  <a:lnTo>
                    <a:pt x="22168" y="82012"/>
                  </a:lnTo>
                  <a:lnTo>
                    <a:pt x="22168" y="81966"/>
                  </a:lnTo>
                  <a:lnTo>
                    <a:pt x="22145" y="81831"/>
                  </a:lnTo>
                  <a:lnTo>
                    <a:pt x="22168" y="81695"/>
                  </a:lnTo>
                  <a:lnTo>
                    <a:pt x="22213" y="81514"/>
                  </a:lnTo>
                  <a:lnTo>
                    <a:pt x="22258" y="81378"/>
                  </a:lnTo>
                  <a:lnTo>
                    <a:pt x="22281" y="81287"/>
                  </a:lnTo>
                  <a:lnTo>
                    <a:pt x="22213" y="81355"/>
                  </a:lnTo>
                  <a:lnTo>
                    <a:pt x="22123" y="81649"/>
                  </a:lnTo>
                  <a:lnTo>
                    <a:pt x="22100" y="81400"/>
                  </a:lnTo>
                  <a:lnTo>
                    <a:pt x="22055" y="81174"/>
                  </a:lnTo>
                  <a:lnTo>
                    <a:pt x="22009" y="81061"/>
                  </a:lnTo>
                  <a:lnTo>
                    <a:pt x="21942" y="80948"/>
                  </a:lnTo>
                  <a:lnTo>
                    <a:pt x="21851" y="80880"/>
                  </a:lnTo>
                  <a:lnTo>
                    <a:pt x="21783" y="80789"/>
                  </a:lnTo>
                  <a:lnTo>
                    <a:pt x="21692" y="80744"/>
                  </a:lnTo>
                  <a:lnTo>
                    <a:pt x="21557" y="80698"/>
                  </a:lnTo>
                  <a:lnTo>
                    <a:pt x="21534" y="80676"/>
                  </a:lnTo>
                  <a:lnTo>
                    <a:pt x="21534" y="80608"/>
                  </a:lnTo>
                  <a:lnTo>
                    <a:pt x="21534" y="80540"/>
                  </a:lnTo>
                  <a:lnTo>
                    <a:pt x="21557" y="80427"/>
                  </a:lnTo>
                  <a:lnTo>
                    <a:pt x="21625" y="80359"/>
                  </a:lnTo>
                  <a:lnTo>
                    <a:pt x="21738" y="80291"/>
                  </a:lnTo>
                  <a:lnTo>
                    <a:pt x="21738" y="80246"/>
                  </a:lnTo>
                  <a:lnTo>
                    <a:pt x="21760" y="80200"/>
                  </a:lnTo>
                  <a:lnTo>
                    <a:pt x="21783" y="80246"/>
                  </a:lnTo>
                  <a:lnTo>
                    <a:pt x="21828" y="80268"/>
                  </a:lnTo>
                  <a:lnTo>
                    <a:pt x="21851" y="80155"/>
                  </a:lnTo>
                  <a:lnTo>
                    <a:pt x="21896" y="80087"/>
                  </a:lnTo>
                  <a:lnTo>
                    <a:pt x="21942" y="80019"/>
                  </a:lnTo>
                  <a:lnTo>
                    <a:pt x="21987" y="79883"/>
                  </a:lnTo>
                  <a:lnTo>
                    <a:pt x="22032" y="79815"/>
                  </a:lnTo>
                  <a:lnTo>
                    <a:pt x="22077" y="79725"/>
                  </a:lnTo>
                  <a:lnTo>
                    <a:pt x="22100" y="79589"/>
                  </a:lnTo>
                  <a:lnTo>
                    <a:pt x="22123" y="79566"/>
                  </a:lnTo>
                  <a:lnTo>
                    <a:pt x="22145" y="79544"/>
                  </a:lnTo>
                  <a:lnTo>
                    <a:pt x="22168" y="79498"/>
                  </a:lnTo>
                  <a:lnTo>
                    <a:pt x="22191" y="79453"/>
                  </a:lnTo>
                  <a:lnTo>
                    <a:pt x="22168" y="79385"/>
                  </a:lnTo>
                  <a:lnTo>
                    <a:pt x="22123" y="79295"/>
                  </a:lnTo>
                  <a:lnTo>
                    <a:pt x="22145" y="79272"/>
                  </a:lnTo>
                  <a:lnTo>
                    <a:pt x="22168" y="79295"/>
                  </a:lnTo>
                  <a:lnTo>
                    <a:pt x="22213" y="79340"/>
                  </a:lnTo>
                  <a:lnTo>
                    <a:pt x="22258" y="79408"/>
                  </a:lnTo>
                  <a:lnTo>
                    <a:pt x="22281" y="79317"/>
                  </a:lnTo>
                  <a:lnTo>
                    <a:pt x="22326" y="79272"/>
                  </a:lnTo>
                  <a:lnTo>
                    <a:pt x="22372" y="79295"/>
                  </a:lnTo>
                  <a:lnTo>
                    <a:pt x="22417" y="79317"/>
                  </a:lnTo>
                  <a:lnTo>
                    <a:pt x="22598" y="79249"/>
                  </a:lnTo>
                  <a:lnTo>
                    <a:pt x="22689" y="79227"/>
                  </a:lnTo>
                  <a:lnTo>
                    <a:pt x="22757" y="79181"/>
                  </a:lnTo>
                  <a:lnTo>
                    <a:pt x="22938" y="79000"/>
                  </a:lnTo>
                  <a:lnTo>
                    <a:pt x="23028" y="79000"/>
                  </a:lnTo>
                  <a:lnTo>
                    <a:pt x="23051" y="79023"/>
                  </a:lnTo>
                  <a:lnTo>
                    <a:pt x="23096" y="79046"/>
                  </a:lnTo>
                  <a:lnTo>
                    <a:pt x="23142" y="79046"/>
                  </a:lnTo>
                  <a:lnTo>
                    <a:pt x="23142" y="79023"/>
                  </a:lnTo>
                  <a:lnTo>
                    <a:pt x="23119" y="78955"/>
                  </a:lnTo>
                  <a:lnTo>
                    <a:pt x="23096" y="78887"/>
                  </a:lnTo>
                  <a:lnTo>
                    <a:pt x="23096" y="78819"/>
                  </a:lnTo>
                  <a:lnTo>
                    <a:pt x="23209" y="78819"/>
                  </a:lnTo>
                  <a:lnTo>
                    <a:pt x="23413" y="78706"/>
                  </a:lnTo>
                  <a:lnTo>
                    <a:pt x="23436" y="78661"/>
                  </a:lnTo>
                  <a:lnTo>
                    <a:pt x="23459" y="78593"/>
                  </a:lnTo>
                  <a:lnTo>
                    <a:pt x="23549" y="78593"/>
                  </a:lnTo>
                  <a:lnTo>
                    <a:pt x="23526" y="78547"/>
                  </a:lnTo>
                  <a:lnTo>
                    <a:pt x="23504" y="78525"/>
                  </a:lnTo>
                  <a:lnTo>
                    <a:pt x="23323" y="78412"/>
                  </a:lnTo>
                  <a:lnTo>
                    <a:pt x="23164" y="78344"/>
                  </a:lnTo>
                  <a:lnTo>
                    <a:pt x="23028" y="78276"/>
                  </a:lnTo>
                  <a:lnTo>
                    <a:pt x="23028" y="78253"/>
                  </a:lnTo>
                  <a:lnTo>
                    <a:pt x="22983" y="78230"/>
                  </a:lnTo>
                  <a:lnTo>
                    <a:pt x="22960" y="78185"/>
                  </a:lnTo>
                  <a:lnTo>
                    <a:pt x="22960" y="78117"/>
                  </a:lnTo>
                  <a:lnTo>
                    <a:pt x="22960" y="78072"/>
                  </a:lnTo>
                  <a:lnTo>
                    <a:pt x="23006" y="78049"/>
                  </a:lnTo>
                  <a:lnTo>
                    <a:pt x="23074" y="78049"/>
                  </a:lnTo>
                  <a:lnTo>
                    <a:pt x="23096" y="78072"/>
                  </a:lnTo>
                  <a:lnTo>
                    <a:pt x="23164" y="78117"/>
                  </a:lnTo>
                  <a:lnTo>
                    <a:pt x="23255" y="78117"/>
                  </a:lnTo>
                  <a:lnTo>
                    <a:pt x="23300" y="78095"/>
                  </a:lnTo>
                  <a:lnTo>
                    <a:pt x="23323" y="78027"/>
                  </a:lnTo>
                  <a:lnTo>
                    <a:pt x="23209" y="77823"/>
                  </a:lnTo>
                  <a:lnTo>
                    <a:pt x="23119" y="77664"/>
                  </a:lnTo>
                  <a:lnTo>
                    <a:pt x="23028" y="77461"/>
                  </a:lnTo>
                  <a:lnTo>
                    <a:pt x="22983" y="77393"/>
                  </a:lnTo>
                  <a:lnTo>
                    <a:pt x="22892" y="77234"/>
                  </a:lnTo>
                  <a:lnTo>
                    <a:pt x="22779" y="77076"/>
                  </a:lnTo>
                  <a:lnTo>
                    <a:pt x="22689" y="76940"/>
                  </a:lnTo>
                  <a:lnTo>
                    <a:pt x="22643" y="76895"/>
                  </a:lnTo>
                  <a:lnTo>
                    <a:pt x="22508" y="76895"/>
                  </a:lnTo>
                  <a:lnTo>
                    <a:pt x="22236" y="76849"/>
                  </a:lnTo>
                  <a:lnTo>
                    <a:pt x="22145" y="76827"/>
                  </a:lnTo>
                  <a:lnTo>
                    <a:pt x="22077" y="76872"/>
                  </a:lnTo>
                  <a:lnTo>
                    <a:pt x="21987" y="76917"/>
                  </a:lnTo>
                  <a:lnTo>
                    <a:pt x="21919" y="76849"/>
                  </a:lnTo>
                  <a:lnTo>
                    <a:pt x="21874" y="76759"/>
                  </a:lnTo>
                  <a:lnTo>
                    <a:pt x="21828" y="76668"/>
                  </a:lnTo>
                  <a:lnTo>
                    <a:pt x="21851" y="76578"/>
                  </a:lnTo>
                  <a:lnTo>
                    <a:pt x="21851" y="76442"/>
                  </a:lnTo>
                  <a:lnTo>
                    <a:pt x="21806" y="76328"/>
                  </a:lnTo>
                  <a:lnTo>
                    <a:pt x="21760" y="76261"/>
                  </a:lnTo>
                  <a:lnTo>
                    <a:pt x="21647" y="76215"/>
                  </a:lnTo>
                  <a:lnTo>
                    <a:pt x="21489" y="76102"/>
                  </a:lnTo>
                  <a:lnTo>
                    <a:pt x="21443" y="75921"/>
                  </a:lnTo>
                  <a:lnTo>
                    <a:pt x="21534" y="75649"/>
                  </a:lnTo>
                  <a:lnTo>
                    <a:pt x="21647" y="75445"/>
                  </a:lnTo>
                  <a:lnTo>
                    <a:pt x="21738" y="75355"/>
                  </a:lnTo>
                  <a:lnTo>
                    <a:pt x="21783" y="75287"/>
                  </a:lnTo>
                  <a:lnTo>
                    <a:pt x="21783" y="75219"/>
                  </a:lnTo>
                  <a:lnTo>
                    <a:pt x="21783" y="75174"/>
                  </a:lnTo>
                  <a:lnTo>
                    <a:pt x="21715" y="75106"/>
                  </a:lnTo>
                  <a:lnTo>
                    <a:pt x="21647" y="75038"/>
                  </a:lnTo>
                  <a:lnTo>
                    <a:pt x="21602" y="74970"/>
                  </a:lnTo>
                  <a:lnTo>
                    <a:pt x="21625" y="74789"/>
                  </a:lnTo>
                  <a:lnTo>
                    <a:pt x="21670" y="74562"/>
                  </a:lnTo>
                  <a:lnTo>
                    <a:pt x="21760" y="74359"/>
                  </a:lnTo>
                  <a:lnTo>
                    <a:pt x="21874" y="74268"/>
                  </a:lnTo>
                  <a:lnTo>
                    <a:pt x="21964" y="74177"/>
                  </a:lnTo>
                  <a:lnTo>
                    <a:pt x="21987" y="74109"/>
                  </a:lnTo>
                  <a:lnTo>
                    <a:pt x="21987" y="74019"/>
                  </a:lnTo>
                  <a:lnTo>
                    <a:pt x="21987" y="73928"/>
                  </a:lnTo>
                  <a:lnTo>
                    <a:pt x="22009" y="73860"/>
                  </a:lnTo>
                  <a:lnTo>
                    <a:pt x="22055" y="73792"/>
                  </a:lnTo>
                  <a:lnTo>
                    <a:pt x="22100" y="73747"/>
                  </a:lnTo>
                  <a:lnTo>
                    <a:pt x="22168" y="73679"/>
                  </a:lnTo>
                  <a:lnTo>
                    <a:pt x="22236" y="73679"/>
                  </a:lnTo>
                  <a:lnTo>
                    <a:pt x="22326" y="73725"/>
                  </a:lnTo>
                  <a:lnTo>
                    <a:pt x="22440" y="73838"/>
                  </a:lnTo>
                  <a:lnTo>
                    <a:pt x="22598" y="74064"/>
                  </a:lnTo>
                  <a:lnTo>
                    <a:pt x="22689" y="74223"/>
                  </a:lnTo>
                  <a:lnTo>
                    <a:pt x="22734" y="74268"/>
                  </a:lnTo>
                  <a:lnTo>
                    <a:pt x="22825" y="74359"/>
                  </a:lnTo>
                  <a:lnTo>
                    <a:pt x="22892" y="74404"/>
                  </a:lnTo>
                  <a:lnTo>
                    <a:pt x="23028" y="74336"/>
                  </a:lnTo>
                  <a:lnTo>
                    <a:pt x="23164" y="74268"/>
                  </a:lnTo>
                  <a:lnTo>
                    <a:pt x="23187" y="74245"/>
                  </a:lnTo>
                  <a:lnTo>
                    <a:pt x="23232" y="74177"/>
                  </a:lnTo>
                  <a:lnTo>
                    <a:pt x="23209" y="74064"/>
                  </a:lnTo>
                  <a:lnTo>
                    <a:pt x="23187" y="73996"/>
                  </a:lnTo>
                  <a:lnTo>
                    <a:pt x="23142" y="73906"/>
                  </a:lnTo>
                  <a:lnTo>
                    <a:pt x="23119" y="73747"/>
                  </a:lnTo>
                  <a:lnTo>
                    <a:pt x="23074" y="73498"/>
                  </a:lnTo>
                  <a:lnTo>
                    <a:pt x="23051" y="73430"/>
                  </a:lnTo>
                  <a:lnTo>
                    <a:pt x="23074" y="73408"/>
                  </a:lnTo>
                  <a:lnTo>
                    <a:pt x="23142" y="73430"/>
                  </a:lnTo>
                  <a:lnTo>
                    <a:pt x="23187" y="73453"/>
                  </a:lnTo>
                  <a:lnTo>
                    <a:pt x="23277" y="73385"/>
                  </a:lnTo>
                  <a:lnTo>
                    <a:pt x="23391" y="73294"/>
                  </a:lnTo>
                  <a:lnTo>
                    <a:pt x="23594" y="73136"/>
                  </a:lnTo>
                  <a:lnTo>
                    <a:pt x="23640" y="73023"/>
                  </a:lnTo>
                  <a:lnTo>
                    <a:pt x="23685" y="72909"/>
                  </a:lnTo>
                  <a:lnTo>
                    <a:pt x="23753" y="72841"/>
                  </a:lnTo>
                  <a:lnTo>
                    <a:pt x="23889" y="72819"/>
                  </a:lnTo>
                  <a:lnTo>
                    <a:pt x="24002" y="72774"/>
                  </a:lnTo>
                  <a:lnTo>
                    <a:pt x="24093" y="72683"/>
                  </a:lnTo>
                  <a:lnTo>
                    <a:pt x="24228" y="72615"/>
                  </a:lnTo>
                  <a:lnTo>
                    <a:pt x="24342" y="72570"/>
                  </a:lnTo>
                  <a:lnTo>
                    <a:pt x="24387" y="72524"/>
                  </a:lnTo>
                  <a:lnTo>
                    <a:pt x="24432" y="72479"/>
                  </a:lnTo>
                  <a:lnTo>
                    <a:pt x="24545" y="72298"/>
                  </a:lnTo>
                  <a:lnTo>
                    <a:pt x="24659" y="72185"/>
                  </a:lnTo>
                  <a:lnTo>
                    <a:pt x="24749" y="72094"/>
                  </a:lnTo>
                  <a:lnTo>
                    <a:pt x="24772" y="72026"/>
                  </a:lnTo>
                  <a:lnTo>
                    <a:pt x="24840" y="72026"/>
                  </a:lnTo>
                  <a:lnTo>
                    <a:pt x="24953" y="72072"/>
                  </a:lnTo>
                  <a:lnTo>
                    <a:pt x="25066" y="72117"/>
                  </a:lnTo>
                  <a:lnTo>
                    <a:pt x="25157" y="72185"/>
                  </a:lnTo>
                  <a:lnTo>
                    <a:pt x="25157" y="72253"/>
                  </a:lnTo>
                  <a:lnTo>
                    <a:pt x="25179" y="72321"/>
                  </a:lnTo>
                  <a:lnTo>
                    <a:pt x="25202" y="72343"/>
                  </a:lnTo>
                  <a:lnTo>
                    <a:pt x="25247" y="72343"/>
                  </a:lnTo>
                  <a:lnTo>
                    <a:pt x="25315" y="72321"/>
                  </a:lnTo>
                  <a:lnTo>
                    <a:pt x="25428" y="72321"/>
                  </a:lnTo>
                  <a:lnTo>
                    <a:pt x="25564" y="72230"/>
                  </a:lnTo>
                  <a:lnTo>
                    <a:pt x="25745" y="72094"/>
                  </a:lnTo>
                  <a:lnTo>
                    <a:pt x="25904" y="72049"/>
                  </a:lnTo>
                  <a:lnTo>
                    <a:pt x="25995" y="72072"/>
                  </a:lnTo>
                  <a:lnTo>
                    <a:pt x="26062" y="72185"/>
                  </a:lnTo>
                  <a:lnTo>
                    <a:pt x="26130" y="72298"/>
                  </a:lnTo>
                  <a:lnTo>
                    <a:pt x="26176" y="72321"/>
                  </a:lnTo>
                  <a:lnTo>
                    <a:pt x="26221" y="72343"/>
                  </a:lnTo>
                  <a:lnTo>
                    <a:pt x="26244" y="72343"/>
                  </a:lnTo>
                  <a:lnTo>
                    <a:pt x="26312" y="72321"/>
                  </a:lnTo>
                  <a:lnTo>
                    <a:pt x="26379" y="72321"/>
                  </a:lnTo>
                  <a:lnTo>
                    <a:pt x="26447" y="72343"/>
                  </a:lnTo>
                  <a:lnTo>
                    <a:pt x="26561" y="72366"/>
                  </a:lnTo>
                  <a:lnTo>
                    <a:pt x="26696" y="72321"/>
                  </a:lnTo>
                  <a:lnTo>
                    <a:pt x="26787" y="72321"/>
                  </a:lnTo>
                  <a:lnTo>
                    <a:pt x="26878" y="72389"/>
                  </a:lnTo>
                  <a:lnTo>
                    <a:pt x="26946" y="72434"/>
                  </a:lnTo>
                  <a:lnTo>
                    <a:pt x="27081" y="72615"/>
                  </a:lnTo>
                  <a:lnTo>
                    <a:pt x="27149" y="72683"/>
                  </a:lnTo>
                  <a:lnTo>
                    <a:pt x="27285" y="72728"/>
                  </a:lnTo>
                  <a:lnTo>
                    <a:pt x="27353" y="72796"/>
                  </a:lnTo>
                  <a:lnTo>
                    <a:pt x="27421" y="72887"/>
                  </a:lnTo>
                  <a:lnTo>
                    <a:pt x="27466" y="72955"/>
                  </a:lnTo>
                  <a:lnTo>
                    <a:pt x="27557" y="73045"/>
                  </a:lnTo>
                  <a:lnTo>
                    <a:pt x="27647" y="73226"/>
                  </a:lnTo>
                  <a:lnTo>
                    <a:pt x="27670" y="73362"/>
                  </a:lnTo>
                  <a:lnTo>
                    <a:pt x="27693" y="73453"/>
                  </a:lnTo>
                  <a:lnTo>
                    <a:pt x="27738" y="73521"/>
                  </a:lnTo>
                  <a:lnTo>
                    <a:pt x="27761" y="73521"/>
                  </a:lnTo>
                  <a:lnTo>
                    <a:pt x="27783" y="73498"/>
                  </a:lnTo>
                  <a:lnTo>
                    <a:pt x="27829" y="73453"/>
                  </a:lnTo>
                  <a:lnTo>
                    <a:pt x="27829" y="73362"/>
                  </a:lnTo>
                  <a:lnTo>
                    <a:pt x="27829" y="73226"/>
                  </a:lnTo>
                  <a:lnTo>
                    <a:pt x="27806" y="73091"/>
                  </a:lnTo>
                  <a:lnTo>
                    <a:pt x="27761" y="73045"/>
                  </a:lnTo>
                  <a:lnTo>
                    <a:pt x="27761" y="73000"/>
                  </a:lnTo>
                  <a:lnTo>
                    <a:pt x="27783" y="72955"/>
                  </a:lnTo>
                  <a:lnTo>
                    <a:pt x="27829" y="72932"/>
                  </a:lnTo>
                  <a:lnTo>
                    <a:pt x="27897" y="72955"/>
                  </a:lnTo>
                  <a:lnTo>
                    <a:pt x="28010" y="73023"/>
                  </a:lnTo>
                  <a:lnTo>
                    <a:pt x="28123" y="73113"/>
                  </a:lnTo>
                  <a:lnTo>
                    <a:pt x="28259" y="73272"/>
                  </a:lnTo>
                  <a:lnTo>
                    <a:pt x="28395" y="73362"/>
                  </a:lnTo>
                  <a:lnTo>
                    <a:pt x="28553" y="73430"/>
                  </a:lnTo>
                  <a:lnTo>
                    <a:pt x="28666" y="73475"/>
                  </a:lnTo>
                  <a:lnTo>
                    <a:pt x="28757" y="73430"/>
                  </a:lnTo>
                  <a:lnTo>
                    <a:pt x="28848" y="73385"/>
                  </a:lnTo>
                  <a:lnTo>
                    <a:pt x="28938" y="73294"/>
                  </a:lnTo>
                  <a:lnTo>
                    <a:pt x="28983" y="73226"/>
                  </a:lnTo>
                  <a:lnTo>
                    <a:pt x="29029" y="73136"/>
                  </a:lnTo>
                  <a:lnTo>
                    <a:pt x="29165" y="73023"/>
                  </a:lnTo>
                  <a:lnTo>
                    <a:pt x="29300" y="72909"/>
                  </a:lnTo>
                  <a:lnTo>
                    <a:pt x="29368" y="72932"/>
                  </a:lnTo>
                  <a:lnTo>
                    <a:pt x="29391" y="72977"/>
                  </a:lnTo>
                  <a:lnTo>
                    <a:pt x="29527" y="72909"/>
                  </a:lnTo>
                  <a:lnTo>
                    <a:pt x="29595" y="72887"/>
                  </a:lnTo>
                  <a:lnTo>
                    <a:pt x="29708" y="72864"/>
                  </a:lnTo>
                  <a:lnTo>
                    <a:pt x="29844" y="72887"/>
                  </a:lnTo>
                  <a:lnTo>
                    <a:pt x="29957" y="73000"/>
                  </a:lnTo>
                  <a:lnTo>
                    <a:pt x="30048" y="73091"/>
                  </a:lnTo>
                  <a:lnTo>
                    <a:pt x="30138" y="73068"/>
                  </a:lnTo>
                  <a:lnTo>
                    <a:pt x="30229" y="73045"/>
                  </a:lnTo>
                  <a:lnTo>
                    <a:pt x="30274" y="72977"/>
                  </a:lnTo>
                  <a:lnTo>
                    <a:pt x="30319" y="72887"/>
                  </a:lnTo>
                  <a:lnTo>
                    <a:pt x="30365" y="72819"/>
                  </a:lnTo>
                  <a:lnTo>
                    <a:pt x="30523" y="72864"/>
                  </a:lnTo>
                  <a:lnTo>
                    <a:pt x="30636" y="72841"/>
                  </a:lnTo>
                  <a:lnTo>
                    <a:pt x="30772" y="72864"/>
                  </a:lnTo>
                  <a:lnTo>
                    <a:pt x="30931" y="72977"/>
                  </a:lnTo>
                  <a:lnTo>
                    <a:pt x="31021" y="73113"/>
                  </a:lnTo>
                  <a:lnTo>
                    <a:pt x="31134" y="73272"/>
                  </a:lnTo>
                  <a:lnTo>
                    <a:pt x="31202" y="73317"/>
                  </a:lnTo>
                  <a:lnTo>
                    <a:pt x="31270" y="73340"/>
                  </a:lnTo>
                  <a:lnTo>
                    <a:pt x="31338" y="73362"/>
                  </a:lnTo>
                  <a:lnTo>
                    <a:pt x="31429" y="73385"/>
                  </a:lnTo>
                  <a:lnTo>
                    <a:pt x="31655" y="73408"/>
                  </a:lnTo>
                  <a:lnTo>
                    <a:pt x="31678" y="73430"/>
                  </a:lnTo>
                  <a:lnTo>
                    <a:pt x="31700" y="73475"/>
                  </a:lnTo>
                  <a:lnTo>
                    <a:pt x="31678" y="73566"/>
                  </a:lnTo>
                  <a:lnTo>
                    <a:pt x="31700" y="73589"/>
                  </a:lnTo>
                  <a:lnTo>
                    <a:pt x="31882" y="73521"/>
                  </a:lnTo>
                  <a:lnTo>
                    <a:pt x="31927" y="73475"/>
                  </a:lnTo>
                  <a:lnTo>
                    <a:pt x="31995" y="73340"/>
                  </a:lnTo>
                  <a:lnTo>
                    <a:pt x="32040" y="73204"/>
                  </a:lnTo>
                  <a:lnTo>
                    <a:pt x="32085" y="73136"/>
                  </a:lnTo>
                  <a:lnTo>
                    <a:pt x="32131" y="73136"/>
                  </a:lnTo>
                  <a:lnTo>
                    <a:pt x="32176" y="73158"/>
                  </a:lnTo>
                  <a:lnTo>
                    <a:pt x="32244" y="73226"/>
                  </a:lnTo>
                  <a:lnTo>
                    <a:pt x="32312" y="73317"/>
                  </a:lnTo>
                  <a:lnTo>
                    <a:pt x="32425" y="73340"/>
                  </a:lnTo>
                  <a:lnTo>
                    <a:pt x="32493" y="73362"/>
                  </a:lnTo>
                  <a:lnTo>
                    <a:pt x="32584" y="73362"/>
                  </a:lnTo>
                  <a:lnTo>
                    <a:pt x="32833" y="73317"/>
                  </a:lnTo>
                  <a:lnTo>
                    <a:pt x="33059" y="73226"/>
                  </a:lnTo>
                  <a:lnTo>
                    <a:pt x="33195" y="73113"/>
                  </a:lnTo>
                  <a:lnTo>
                    <a:pt x="33240" y="72955"/>
                  </a:lnTo>
                  <a:lnTo>
                    <a:pt x="33285" y="72774"/>
                  </a:lnTo>
                  <a:lnTo>
                    <a:pt x="33353" y="72660"/>
                  </a:lnTo>
                  <a:lnTo>
                    <a:pt x="33331" y="72524"/>
                  </a:lnTo>
                  <a:lnTo>
                    <a:pt x="33218" y="72411"/>
                  </a:lnTo>
                  <a:lnTo>
                    <a:pt x="33172" y="72389"/>
                  </a:lnTo>
                  <a:lnTo>
                    <a:pt x="32901" y="72321"/>
                  </a:lnTo>
                  <a:lnTo>
                    <a:pt x="32878" y="72275"/>
                  </a:lnTo>
                  <a:lnTo>
                    <a:pt x="32855" y="72253"/>
                  </a:lnTo>
                  <a:lnTo>
                    <a:pt x="32584" y="72162"/>
                  </a:lnTo>
                  <a:lnTo>
                    <a:pt x="32448" y="72117"/>
                  </a:lnTo>
                  <a:lnTo>
                    <a:pt x="32425" y="72049"/>
                  </a:lnTo>
                  <a:lnTo>
                    <a:pt x="32402" y="71958"/>
                  </a:lnTo>
                  <a:lnTo>
                    <a:pt x="32312" y="71890"/>
                  </a:lnTo>
                  <a:lnTo>
                    <a:pt x="32131" y="71800"/>
                  </a:lnTo>
                  <a:lnTo>
                    <a:pt x="32108" y="71755"/>
                  </a:lnTo>
                  <a:lnTo>
                    <a:pt x="32131" y="71709"/>
                  </a:lnTo>
                  <a:lnTo>
                    <a:pt x="32221" y="71664"/>
                  </a:lnTo>
                  <a:lnTo>
                    <a:pt x="32267" y="71641"/>
                  </a:lnTo>
                  <a:lnTo>
                    <a:pt x="32425" y="71506"/>
                  </a:lnTo>
                  <a:lnTo>
                    <a:pt x="32493" y="71483"/>
                  </a:lnTo>
                  <a:lnTo>
                    <a:pt x="32629" y="71483"/>
                  </a:lnTo>
                  <a:lnTo>
                    <a:pt x="32742" y="71370"/>
                  </a:lnTo>
                  <a:lnTo>
                    <a:pt x="32833" y="71302"/>
                  </a:lnTo>
                  <a:lnTo>
                    <a:pt x="32878" y="71234"/>
                  </a:lnTo>
                  <a:lnTo>
                    <a:pt x="32855" y="71166"/>
                  </a:lnTo>
                  <a:lnTo>
                    <a:pt x="32742" y="70940"/>
                  </a:lnTo>
                  <a:lnTo>
                    <a:pt x="32697" y="70804"/>
                  </a:lnTo>
                  <a:lnTo>
                    <a:pt x="32719" y="70713"/>
                  </a:lnTo>
                  <a:lnTo>
                    <a:pt x="32787" y="70600"/>
                  </a:lnTo>
                  <a:lnTo>
                    <a:pt x="32833" y="70555"/>
                  </a:lnTo>
                  <a:lnTo>
                    <a:pt x="32878" y="70464"/>
                  </a:lnTo>
                  <a:lnTo>
                    <a:pt x="32923" y="70396"/>
                  </a:lnTo>
                  <a:lnTo>
                    <a:pt x="33036" y="70373"/>
                  </a:lnTo>
                  <a:lnTo>
                    <a:pt x="33195" y="70373"/>
                  </a:lnTo>
                  <a:lnTo>
                    <a:pt x="33308" y="70396"/>
                  </a:lnTo>
                  <a:lnTo>
                    <a:pt x="33444" y="70419"/>
                  </a:lnTo>
                  <a:lnTo>
                    <a:pt x="33580" y="70419"/>
                  </a:lnTo>
                  <a:lnTo>
                    <a:pt x="33648" y="70441"/>
                  </a:lnTo>
                  <a:lnTo>
                    <a:pt x="33693" y="70419"/>
                  </a:lnTo>
                  <a:lnTo>
                    <a:pt x="33738" y="70351"/>
                  </a:lnTo>
                  <a:lnTo>
                    <a:pt x="33738" y="70283"/>
                  </a:lnTo>
                  <a:lnTo>
                    <a:pt x="33693" y="70215"/>
                  </a:lnTo>
                  <a:lnTo>
                    <a:pt x="33489" y="70147"/>
                  </a:lnTo>
                  <a:lnTo>
                    <a:pt x="33399" y="70056"/>
                  </a:lnTo>
                  <a:lnTo>
                    <a:pt x="33331" y="70079"/>
                  </a:lnTo>
                  <a:lnTo>
                    <a:pt x="33218" y="70056"/>
                  </a:lnTo>
                  <a:lnTo>
                    <a:pt x="33127" y="70011"/>
                  </a:lnTo>
                  <a:lnTo>
                    <a:pt x="33036" y="69989"/>
                  </a:lnTo>
                  <a:lnTo>
                    <a:pt x="33014" y="69921"/>
                  </a:lnTo>
                  <a:lnTo>
                    <a:pt x="33036" y="69830"/>
                  </a:lnTo>
                  <a:lnTo>
                    <a:pt x="33059" y="69785"/>
                  </a:lnTo>
                  <a:lnTo>
                    <a:pt x="33127" y="69739"/>
                  </a:lnTo>
                  <a:lnTo>
                    <a:pt x="33195" y="69762"/>
                  </a:lnTo>
                  <a:lnTo>
                    <a:pt x="33285" y="69717"/>
                  </a:lnTo>
                  <a:lnTo>
                    <a:pt x="33308" y="69694"/>
                  </a:lnTo>
                  <a:lnTo>
                    <a:pt x="33308" y="69672"/>
                  </a:lnTo>
                  <a:lnTo>
                    <a:pt x="33285" y="69626"/>
                  </a:lnTo>
                  <a:lnTo>
                    <a:pt x="33263" y="69604"/>
                  </a:lnTo>
                  <a:lnTo>
                    <a:pt x="33195" y="69581"/>
                  </a:lnTo>
                  <a:lnTo>
                    <a:pt x="33150" y="69626"/>
                  </a:lnTo>
                  <a:lnTo>
                    <a:pt x="33082" y="69626"/>
                  </a:lnTo>
                  <a:lnTo>
                    <a:pt x="32946" y="69604"/>
                  </a:lnTo>
                  <a:lnTo>
                    <a:pt x="32855" y="69536"/>
                  </a:lnTo>
                  <a:lnTo>
                    <a:pt x="32878" y="69490"/>
                  </a:lnTo>
                  <a:lnTo>
                    <a:pt x="32946" y="69422"/>
                  </a:lnTo>
                  <a:lnTo>
                    <a:pt x="32968" y="69377"/>
                  </a:lnTo>
                  <a:lnTo>
                    <a:pt x="32968" y="69287"/>
                  </a:lnTo>
                  <a:lnTo>
                    <a:pt x="32968" y="69196"/>
                  </a:lnTo>
                  <a:lnTo>
                    <a:pt x="32991" y="69083"/>
                  </a:lnTo>
                  <a:lnTo>
                    <a:pt x="33059" y="69015"/>
                  </a:lnTo>
                  <a:lnTo>
                    <a:pt x="33150" y="68970"/>
                  </a:lnTo>
                  <a:lnTo>
                    <a:pt x="33353" y="69038"/>
                  </a:lnTo>
                  <a:lnTo>
                    <a:pt x="33625" y="69105"/>
                  </a:lnTo>
                  <a:lnTo>
                    <a:pt x="33670" y="69105"/>
                  </a:lnTo>
                  <a:lnTo>
                    <a:pt x="33670" y="69060"/>
                  </a:lnTo>
                  <a:lnTo>
                    <a:pt x="33716" y="69038"/>
                  </a:lnTo>
                  <a:lnTo>
                    <a:pt x="34078" y="69015"/>
                  </a:lnTo>
                  <a:lnTo>
                    <a:pt x="34146" y="68970"/>
                  </a:lnTo>
                  <a:lnTo>
                    <a:pt x="34169" y="68947"/>
                  </a:lnTo>
                  <a:lnTo>
                    <a:pt x="34531" y="68902"/>
                  </a:lnTo>
                  <a:lnTo>
                    <a:pt x="34576" y="68856"/>
                  </a:lnTo>
                  <a:lnTo>
                    <a:pt x="34621" y="68811"/>
                  </a:lnTo>
                  <a:lnTo>
                    <a:pt x="34689" y="68811"/>
                  </a:lnTo>
                  <a:lnTo>
                    <a:pt x="34803" y="68788"/>
                  </a:lnTo>
                  <a:lnTo>
                    <a:pt x="34938" y="68743"/>
                  </a:lnTo>
                  <a:lnTo>
                    <a:pt x="35029" y="68698"/>
                  </a:lnTo>
                  <a:lnTo>
                    <a:pt x="35142" y="68721"/>
                  </a:lnTo>
                  <a:lnTo>
                    <a:pt x="35255" y="68675"/>
                  </a:lnTo>
                  <a:lnTo>
                    <a:pt x="35301" y="68653"/>
                  </a:lnTo>
                  <a:lnTo>
                    <a:pt x="35301" y="68630"/>
                  </a:lnTo>
                  <a:lnTo>
                    <a:pt x="35414" y="68562"/>
                  </a:lnTo>
                  <a:lnTo>
                    <a:pt x="35618" y="68517"/>
                  </a:lnTo>
                  <a:lnTo>
                    <a:pt x="35686" y="68539"/>
                  </a:lnTo>
                  <a:lnTo>
                    <a:pt x="35776" y="68562"/>
                  </a:lnTo>
                  <a:lnTo>
                    <a:pt x="35912" y="68539"/>
                  </a:lnTo>
                  <a:lnTo>
                    <a:pt x="36003" y="68494"/>
                  </a:lnTo>
                  <a:lnTo>
                    <a:pt x="36048" y="68539"/>
                  </a:lnTo>
                  <a:lnTo>
                    <a:pt x="36116" y="68585"/>
                  </a:lnTo>
                  <a:lnTo>
                    <a:pt x="36184" y="68539"/>
                  </a:lnTo>
                  <a:lnTo>
                    <a:pt x="36206" y="68426"/>
                  </a:lnTo>
                  <a:lnTo>
                    <a:pt x="36252" y="68336"/>
                  </a:lnTo>
                  <a:lnTo>
                    <a:pt x="36297" y="68290"/>
                  </a:lnTo>
                  <a:lnTo>
                    <a:pt x="36365" y="68268"/>
                  </a:lnTo>
                  <a:lnTo>
                    <a:pt x="36410" y="68222"/>
                  </a:lnTo>
                  <a:lnTo>
                    <a:pt x="36433" y="68177"/>
                  </a:lnTo>
                  <a:lnTo>
                    <a:pt x="36614" y="68200"/>
                  </a:lnTo>
                  <a:lnTo>
                    <a:pt x="36772" y="68087"/>
                  </a:lnTo>
                  <a:lnTo>
                    <a:pt x="36818" y="68132"/>
                  </a:lnTo>
                  <a:lnTo>
                    <a:pt x="37021" y="68132"/>
                  </a:lnTo>
                  <a:lnTo>
                    <a:pt x="37293" y="68064"/>
                  </a:lnTo>
                  <a:lnTo>
                    <a:pt x="37452" y="68041"/>
                  </a:lnTo>
                  <a:lnTo>
                    <a:pt x="37723" y="67951"/>
                  </a:lnTo>
                  <a:lnTo>
                    <a:pt x="37859" y="67905"/>
                  </a:lnTo>
                  <a:lnTo>
                    <a:pt x="38040" y="67860"/>
                  </a:lnTo>
                  <a:lnTo>
                    <a:pt x="38199" y="67837"/>
                  </a:lnTo>
                  <a:lnTo>
                    <a:pt x="38312" y="67747"/>
                  </a:lnTo>
                  <a:lnTo>
                    <a:pt x="38403" y="67724"/>
                  </a:lnTo>
                  <a:lnTo>
                    <a:pt x="38493" y="67724"/>
                  </a:lnTo>
                  <a:lnTo>
                    <a:pt x="38561" y="67702"/>
                  </a:lnTo>
                  <a:lnTo>
                    <a:pt x="38606" y="67656"/>
                  </a:lnTo>
                  <a:lnTo>
                    <a:pt x="38629" y="67588"/>
                  </a:lnTo>
                  <a:lnTo>
                    <a:pt x="38629" y="67520"/>
                  </a:lnTo>
                  <a:lnTo>
                    <a:pt x="38606" y="67453"/>
                  </a:lnTo>
                  <a:lnTo>
                    <a:pt x="38674" y="67407"/>
                  </a:lnTo>
                  <a:lnTo>
                    <a:pt x="38788" y="67407"/>
                  </a:lnTo>
                  <a:lnTo>
                    <a:pt x="38856" y="67385"/>
                  </a:lnTo>
                  <a:lnTo>
                    <a:pt x="39014" y="67249"/>
                  </a:lnTo>
                  <a:lnTo>
                    <a:pt x="39105" y="67181"/>
                  </a:lnTo>
                  <a:lnTo>
                    <a:pt x="39218" y="67136"/>
                  </a:lnTo>
                  <a:lnTo>
                    <a:pt x="39422" y="67158"/>
                  </a:lnTo>
                  <a:lnTo>
                    <a:pt x="39625" y="67181"/>
                  </a:lnTo>
                  <a:lnTo>
                    <a:pt x="39829" y="67249"/>
                  </a:lnTo>
                  <a:lnTo>
                    <a:pt x="39920" y="67339"/>
                  </a:lnTo>
                  <a:lnTo>
                    <a:pt x="40010" y="67385"/>
                  </a:lnTo>
                  <a:lnTo>
                    <a:pt x="40101" y="67430"/>
                  </a:lnTo>
                  <a:lnTo>
                    <a:pt x="40169" y="67453"/>
                  </a:lnTo>
                  <a:lnTo>
                    <a:pt x="40259" y="67407"/>
                  </a:lnTo>
                  <a:lnTo>
                    <a:pt x="40327" y="67385"/>
                  </a:lnTo>
                  <a:lnTo>
                    <a:pt x="40350" y="67317"/>
                  </a:lnTo>
                  <a:lnTo>
                    <a:pt x="40418" y="67271"/>
                  </a:lnTo>
                  <a:lnTo>
                    <a:pt x="40622" y="67249"/>
                  </a:lnTo>
                  <a:lnTo>
                    <a:pt x="40644" y="67317"/>
                  </a:lnTo>
                  <a:lnTo>
                    <a:pt x="40758" y="67498"/>
                  </a:lnTo>
                  <a:lnTo>
                    <a:pt x="40825" y="67747"/>
                  </a:lnTo>
                  <a:lnTo>
                    <a:pt x="40916" y="68064"/>
                  </a:lnTo>
                  <a:lnTo>
                    <a:pt x="40961" y="68222"/>
                  </a:lnTo>
                  <a:lnTo>
                    <a:pt x="40939" y="68313"/>
                  </a:lnTo>
                  <a:lnTo>
                    <a:pt x="40939" y="68426"/>
                  </a:lnTo>
                  <a:lnTo>
                    <a:pt x="40939" y="68539"/>
                  </a:lnTo>
                  <a:lnTo>
                    <a:pt x="40871" y="68675"/>
                  </a:lnTo>
                  <a:lnTo>
                    <a:pt x="40893" y="68743"/>
                  </a:lnTo>
                  <a:lnTo>
                    <a:pt x="41097" y="68811"/>
                  </a:lnTo>
                  <a:lnTo>
                    <a:pt x="41369" y="68788"/>
                  </a:lnTo>
                  <a:lnTo>
                    <a:pt x="41527" y="68743"/>
                  </a:lnTo>
                  <a:lnTo>
                    <a:pt x="41618" y="68766"/>
                  </a:lnTo>
                  <a:lnTo>
                    <a:pt x="41663" y="68721"/>
                  </a:lnTo>
                  <a:lnTo>
                    <a:pt x="41709" y="68607"/>
                  </a:lnTo>
                  <a:lnTo>
                    <a:pt x="41754" y="68585"/>
                  </a:lnTo>
                  <a:lnTo>
                    <a:pt x="41822" y="68675"/>
                  </a:lnTo>
                  <a:lnTo>
                    <a:pt x="41867" y="68788"/>
                  </a:lnTo>
                  <a:lnTo>
                    <a:pt x="41935" y="68879"/>
                  </a:lnTo>
                  <a:lnTo>
                    <a:pt x="41912" y="68970"/>
                  </a:lnTo>
                  <a:lnTo>
                    <a:pt x="41935" y="69083"/>
                  </a:lnTo>
                  <a:lnTo>
                    <a:pt x="41980" y="69105"/>
                  </a:lnTo>
                  <a:lnTo>
                    <a:pt x="42048" y="69060"/>
                  </a:lnTo>
                  <a:lnTo>
                    <a:pt x="42071" y="69038"/>
                  </a:lnTo>
                  <a:lnTo>
                    <a:pt x="42093" y="68992"/>
                  </a:lnTo>
                  <a:lnTo>
                    <a:pt x="42071" y="68947"/>
                  </a:lnTo>
                  <a:lnTo>
                    <a:pt x="42071" y="68902"/>
                  </a:lnTo>
                  <a:lnTo>
                    <a:pt x="42071" y="68879"/>
                  </a:lnTo>
                  <a:lnTo>
                    <a:pt x="42116" y="68856"/>
                  </a:lnTo>
                  <a:lnTo>
                    <a:pt x="42207" y="68856"/>
                  </a:lnTo>
                  <a:lnTo>
                    <a:pt x="42343" y="68879"/>
                  </a:lnTo>
                  <a:lnTo>
                    <a:pt x="42501" y="69060"/>
                  </a:lnTo>
                  <a:lnTo>
                    <a:pt x="42592" y="69083"/>
                  </a:lnTo>
                  <a:lnTo>
                    <a:pt x="42637" y="69105"/>
                  </a:lnTo>
                  <a:lnTo>
                    <a:pt x="42705" y="69083"/>
                  </a:lnTo>
                  <a:lnTo>
                    <a:pt x="42818" y="69038"/>
                  </a:lnTo>
                  <a:lnTo>
                    <a:pt x="42886" y="68970"/>
                  </a:lnTo>
                  <a:lnTo>
                    <a:pt x="42909" y="68947"/>
                  </a:lnTo>
                  <a:lnTo>
                    <a:pt x="42931" y="68947"/>
                  </a:lnTo>
                  <a:lnTo>
                    <a:pt x="42977" y="68970"/>
                  </a:lnTo>
                  <a:lnTo>
                    <a:pt x="42977" y="69038"/>
                  </a:lnTo>
                  <a:lnTo>
                    <a:pt x="42954" y="69128"/>
                  </a:lnTo>
                  <a:lnTo>
                    <a:pt x="42841" y="69219"/>
                  </a:lnTo>
                  <a:lnTo>
                    <a:pt x="42727" y="69287"/>
                  </a:lnTo>
                  <a:lnTo>
                    <a:pt x="42660" y="69422"/>
                  </a:lnTo>
                  <a:lnTo>
                    <a:pt x="42637" y="69581"/>
                  </a:lnTo>
                  <a:lnTo>
                    <a:pt x="42660" y="69649"/>
                  </a:lnTo>
                  <a:lnTo>
                    <a:pt x="42705" y="69694"/>
                  </a:lnTo>
                  <a:lnTo>
                    <a:pt x="42705" y="69762"/>
                  </a:lnTo>
                  <a:lnTo>
                    <a:pt x="42727" y="69785"/>
                  </a:lnTo>
                  <a:lnTo>
                    <a:pt x="42773" y="69739"/>
                  </a:lnTo>
                  <a:lnTo>
                    <a:pt x="42931" y="69604"/>
                  </a:lnTo>
                  <a:lnTo>
                    <a:pt x="42999" y="69558"/>
                  </a:lnTo>
                  <a:lnTo>
                    <a:pt x="43090" y="69536"/>
                  </a:lnTo>
                  <a:lnTo>
                    <a:pt x="43248" y="69558"/>
                  </a:lnTo>
                  <a:lnTo>
                    <a:pt x="43361" y="69604"/>
                  </a:lnTo>
                  <a:lnTo>
                    <a:pt x="43429" y="69672"/>
                  </a:lnTo>
                  <a:lnTo>
                    <a:pt x="43475" y="69717"/>
                  </a:lnTo>
                  <a:lnTo>
                    <a:pt x="43520" y="69694"/>
                  </a:lnTo>
                  <a:lnTo>
                    <a:pt x="43543" y="69649"/>
                  </a:lnTo>
                  <a:lnTo>
                    <a:pt x="43543" y="69558"/>
                  </a:lnTo>
                  <a:lnTo>
                    <a:pt x="43565" y="69513"/>
                  </a:lnTo>
                  <a:lnTo>
                    <a:pt x="43746" y="69355"/>
                  </a:lnTo>
                  <a:lnTo>
                    <a:pt x="43860" y="69264"/>
                  </a:lnTo>
                  <a:lnTo>
                    <a:pt x="43905" y="69264"/>
                  </a:lnTo>
                  <a:lnTo>
                    <a:pt x="43995" y="69287"/>
                  </a:lnTo>
                  <a:lnTo>
                    <a:pt x="44041" y="69264"/>
                  </a:lnTo>
                  <a:lnTo>
                    <a:pt x="44177" y="69173"/>
                  </a:lnTo>
                  <a:lnTo>
                    <a:pt x="44290" y="69083"/>
                  </a:lnTo>
                  <a:lnTo>
                    <a:pt x="44312" y="69015"/>
                  </a:lnTo>
                  <a:lnTo>
                    <a:pt x="44312" y="68947"/>
                  </a:lnTo>
                  <a:lnTo>
                    <a:pt x="44335" y="68924"/>
                  </a:lnTo>
                  <a:lnTo>
                    <a:pt x="44516" y="68902"/>
                  </a:lnTo>
                  <a:lnTo>
                    <a:pt x="44539" y="68879"/>
                  </a:lnTo>
                  <a:lnTo>
                    <a:pt x="44697" y="68811"/>
                  </a:lnTo>
                  <a:lnTo>
                    <a:pt x="44901" y="68675"/>
                  </a:lnTo>
                  <a:lnTo>
                    <a:pt x="45014" y="68607"/>
                  </a:lnTo>
                  <a:lnTo>
                    <a:pt x="45195" y="68585"/>
                  </a:lnTo>
                  <a:lnTo>
                    <a:pt x="45218" y="68562"/>
                  </a:lnTo>
                  <a:lnTo>
                    <a:pt x="45286" y="68517"/>
                  </a:lnTo>
                  <a:lnTo>
                    <a:pt x="45399" y="68449"/>
                  </a:lnTo>
                  <a:lnTo>
                    <a:pt x="45467" y="68426"/>
                  </a:lnTo>
                  <a:lnTo>
                    <a:pt x="45422" y="68607"/>
                  </a:lnTo>
                  <a:lnTo>
                    <a:pt x="45354" y="68788"/>
                  </a:lnTo>
                  <a:lnTo>
                    <a:pt x="45309" y="68834"/>
                  </a:lnTo>
                  <a:lnTo>
                    <a:pt x="45128" y="68834"/>
                  </a:lnTo>
                  <a:lnTo>
                    <a:pt x="45128" y="68879"/>
                  </a:lnTo>
                  <a:lnTo>
                    <a:pt x="45150" y="68970"/>
                  </a:lnTo>
                  <a:lnTo>
                    <a:pt x="45173" y="69015"/>
                  </a:lnTo>
                  <a:lnTo>
                    <a:pt x="45195" y="69038"/>
                  </a:lnTo>
                  <a:lnTo>
                    <a:pt x="45241" y="69105"/>
                  </a:lnTo>
                  <a:lnTo>
                    <a:pt x="45445" y="69264"/>
                  </a:lnTo>
                  <a:lnTo>
                    <a:pt x="45694" y="69468"/>
                  </a:lnTo>
                  <a:lnTo>
                    <a:pt x="45965" y="69717"/>
                  </a:lnTo>
                  <a:lnTo>
                    <a:pt x="46146" y="69875"/>
                  </a:lnTo>
                  <a:lnTo>
                    <a:pt x="46214" y="69943"/>
                  </a:lnTo>
                  <a:lnTo>
                    <a:pt x="46260" y="70011"/>
                  </a:lnTo>
                  <a:lnTo>
                    <a:pt x="46418" y="70238"/>
                  </a:lnTo>
                  <a:lnTo>
                    <a:pt x="46531" y="70464"/>
                  </a:lnTo>
                  <a:lnTo>
                    <a:pt x="46758" y="70849"/>
                  </a:lnTo>
                  <a:lnTo>
                    <a:pt x="46962" y="71211"/>
                  </a:lnTo>
                  <a:lnTo>
                    <a:pt x="47165" y="71619"/>
                  </a:lnTo>
                  <a:lnTo>
                    <a:pt x="47301" y="71845"/>
                  </a:lnTo>
                  <a:lnTo>
                    <a:pt x="47550" y="72321"/>
                  </a:lnTo>
                  <a:lnTo>
                    <a:pt x="47618" y="72457"/>
                  </a:lnTo>
                  <a:lnTo>
                    <a:pt x="47754" y="72751"/>
                  </a:lnTo>
                  <a:lnTo>
                    <a:pt x="47867" y="73000"/>
                  </a:lnTo>
                  <a:lnTo>
                    <a:pt x="47958" y="73226"/>
                  </a:lnTo>
                  <a:lnTo>
                    <a:pt x="48026" y="73249"/>
                  </a:lnTo>
                  <a:lnTo>
                    <a:pt x="48026" y="73181"/>
                  </a:lnTo>
                  <a:lnTo>
                    <a:pt x="48048" y="73136"/>
                  </a:lnTo>
                  <a:lnTo>
                    <a:pt x="48071" y="73113"/>
                  </a:lnTo>
                  <a:lnTo>
                    <a:pt x="48139" y="73045"/>
                  </a:lnTo>
                  <a:lnTo>
                    <a:pt x="48252" y="73045"/>
                  </a:lnTo>
                  <a:lnTo>
                    <a:pt x="48298" y="73000"/>
                  </a:lnTo>
                  <a:lnTo>
                    <a:pt x="48320" y="72955"/>
                  </a:lnTo>
                  <a:lnTo>
                    <a:pt x="48320" y="72819"/>
                  </a:lnTo>
                  <a:lnTo>
                    <a:pt x="48298" y="72774"/>
                  </a:lnTo>
                  <a:lnTo>
                    <a:pt x="48320" y="72706"/>
                  </a:lnTo>
                  <a:lnTo>
                    <a:pt x="48365" y="72683"/>
                  </a:lnTo>
                  <a:lnTo>
                    <a:pt x="48411" y="72660"/>
                  </a:lnTo>
                  <a:lnTo>
                    <a:pt x="48456" y="72660"/>
                  </a:lnTo>
                  <a:lnTo>
                    <a:pt x="48479" y="72592"/>
                  </a:lnTo>
                  <a:lnTo>
                    <a:pt x="48547" y="72570"/>
                  </a:lnTo>
                  <a:lnTo>
                    <a:pt x="48615" y="72592"/>
                  </a:lnTo>
                  <a:lnTo>
                    <a:pt x="48660" y="72592"/>
                  </a:lnTo>
                  <a:lnTo>
                    <a:pt x="48705" y="72638"/>
                  </a:lnTo>
                  <a:lnTo>
                    <a:pt x="48728" y="72706"/>
                  </a:lnTo>
                  <a:lnTo>
                    <a:pt x="48864" y="72706"/>
                  </a:lnTo>
                  <a:lnTo>
                    <a:pt x="48886" y="72751"/>
                  </a:lnTo>
                  <a:lnTo>
                    <a:pt x="48864" y="72841"/>
                  </a:lnTo>
                  <a:lnTo>
                    <a:pt x="48818" y="72932"/>
                  </a:lnTo>
                  <a:lnTo>
                    <a:pt x="48818" y="72977"/>
                  </a:lnTo>
                  <a:lnTo>
                    <a:pt x="48864" y="73000"/>
                  </a:lnTo>
                  <a:lnTo>
                    <a:pt x="49022" y="72977"/>
                  </a:lnTo>
                  <a:lnTo>
                    <a:pt x="49067" y="73000"/>
                  </a:lnTo>
                  <a:lnTo>
                    <a:pt x="49090" y="73045"/>
                  </a:lnTo>
                  <a:lnTo>
                    <a:pt x="49113" y="73113"/>
                  </a:lnTo>
                  <a:lnTo>
                    <a:pt x="49113" y="73158"/>
                  </a:lnTo>
                  <a:lnTo>
                    <a:pt x="49113" y="73226"/>
                  </a:lnTo>
                  <a:lnTo>
                    <a:pt x="49135" y="73272"/>
                  </a:lnTo>
                  <a:lnTo>
                    <a:pt x="49271" y="73272"/>
                  </a:lnTo>
                  <a:lnTo>
                    <a:pt x="49362" y="73249"/>
                  </a:lnTo>
                  <a:lnTo>
                    <a:pt x="49498" y="73226"/>
                  </a:lnTo>
                  <a:lnTo>
                    <a:pt x="49633" y="73294"/>
                  </a:lnTo>
                  <a:lnTo>
                    <a:pt x="49724" y="73294"/>
                  </a:lnTo>
                  <a:lnTo>
                    <a:pt x="49815" y="73272"/>
                  </a:lnTo>
                  <a:lnTo>
                    <a:pt x="49950" y="73294"/>
                  </a:lnTo>
                  <a:lnTo>
                    <a:pt x="50041" y="73226"/>
                  </a:lnTo>
                  <a:lnTo>
                    <a:pt x="50109" y="73158"/>
                  </a:lnTo>
                  <a:lnTo>
                    <a:pt x="50132" y="73113"/>
                  </a:lnTo>
                  <a:lnTo>
                    <a:pt x="50154" y="73068"/>
                  </a:lnTo>
                  <a:lnTo>
                    <a:pt x="50358" y="73068"/>
                  </a:lnTo>
                  <a:lnTo>
                    <a:pt x="50426" y="73000"/>
                  </a:lnTo>
                  <a:lnTo>
                    <a:pt x="50471" y="72955"/>
                  </a:lnTo>
                  <a:lnTo>
                    <a:pt x="50630" y="72955"/>
                  </a:lnTo>
                  <a:lnTo>
                    <a:pt x="50811" y="73023"/>
                  </a:lnTo>
                  <a:lnTo>
                    <a:pt x="50924" y="73091"/>
                  </a:lnTo>
                  <a:lnTo>
                    <a:pt x="51037" y="73181"/>
                  </a:lnTo>
                  <a:lnTo>
                    <a:pt x="51105" y="73226"/>
                  </a:lnTo>
                  <a:lnTo>
                    <a:pt x="51150" y="73340"/>
                  </a:lnTo>
                  <a:lnTo>
                    <a:pt x="51218" y="73430"/>
                  </a:lnTo>
                  <a:lnTo>
                    <a:pt x="51286" y="73543"/>
                  </a:lnTo>
                  <a:lnTo>
                    <a:pt x="51309" y="73657"/>
                  </a:lnTo>
                  <a:lnTo>
                    <a:pt x="51354" y="73838"/>
                  </a:lnTo>
                  <a:lnTo>
                    <a:pt x="51400" y="73883"/>
                  </a:lnTo>
                  <a:lnTo>
                    <a:pt x="51467" y="73883"/>
                  </a:lnTo>
                  <a:lnTo>
                    <a:pt x="51535" y="73928"/>
                  </a:lnTo>
                  <a:lnTo>
                    <a:pt x="51626" y="73928"/>
                  </a:lnTo>
                  <a:lnTo>
                    <a:pt x="51807" y="74064"/>
                  </a:lnTo>
                  <a:lnTo>
                    <a:pt x="51875" y="74087"/>
                  </a:lnTo>
                  <a:lnTo>
                    <a:pt x="51943" y="74109"/>
                  </a:lnTo>
                  <a:lnTo>
                    <a:pt x="51943" y="74177"/>
                  </a:lnTo>
                  <a:lnTo>
                    <a:pt x="51920" y="74245"/>
                  </a:lnTo>
                  <a:lnTo>
                    <a:pt x="51943" y="74313"/>
                  </a:lnTo>
                  <a:lnTo>
                    <a:pt x="52011" y="74404"/>
                  </a:lnTo>
                  <a:lnTo>
                    <a:pt x="52056" y="74494"/>
                  </a:lnTo>
                  <a:lnTo>
                    <a:pt x="52101" y="74608"/>
                  </a:lnTo>
                  <a:lnTo>
                    <a:pt x="52124" y="74653"/>
                  </a:lnTo>
                  <a:lnTo>
                    <a:pt x="52169" y="74676"/>
                  </a:lnTo>
                  <a:lnTo>
                    <a:pt x="52237" y="74653"/>
                  </a:lnTo>
                  <a:lnTo>
                    <a:pt x="52328" y="74676"/>
                  </a:lnTo>
                  <a:lnTo>
                    <a:pt x="52645" y="74721"/>
                  </a:lnTo>
                  <a:lnTo>
                    <a:pt x="52690" y="74743"/>
                  </a:lnTo>
                  <a:lnTo>
                    <a:pt x="52713" y="74811"/>
                  </a:lnTo>
                  <a:lnTo>
                    <a:pt x="52758" y="74789"/>
                  </a:lnTo>
                  <a:lnTo>
                    <a:pt x="52803" y="74789"/>
                  </a:lnTo>
                  <a:lnTo>
                    <a:pt x="52871" y="74811"/>
                  </a:lnTo>
                  <a:lnTo>
                    <a:pt x="52917" y="74743"/>
                  </a:lnTo>
                  <a:lnTo>
                    <a:pt x="52962" y="74698"/>
                  </a:lnTo>
                  <a:lnTo>
                    <a:pt x="53075" y="74630"/>
                  </a:lnTo>
                  <a:lnTo>
                    <a:pt x="53143" y="74540"/>
                  </a:lnTo>
                  <a:lnTo>
                    <a:pt x="53211" y="74472"/>
                  </a:lnTo>
                  <a:lnTo>
                    <a:pt x="53279" y="74472"/>
                  </a:lnTo>
                  <a:lnTo>
                    <a:pt x="53324" y="74494"/>
                  </a:lnTo>
                  <a:lnTo>
                    <a:pt x="53324" y="74562"/>
                  </a:lnTo>
                  <a:lnTo>
                    <a:pt x="53256" y="74608"/>
                  </a:lnTo>
                  <a:lnTo>
                    <a:pt x="53234" y="74676"/>
                  </a:lnTo>
                  <a:lnTo>
                    <a:pt x="53234" y="74721"/>
                  </a:lnTo>
                  <a:lnTo>
                    <a:pt x="53302" y="74721"/>
                  </a:lnTo>
                  <a:lnTo>
                    <a:pt x="53369" y="74811"/>
                  </a:lnTo>
                  <a:lnTo>
                    <a:pt x="53483" y="75015"/>
                  </a:lnTo>
                  <a:lnTo>
                    <a:pt x="53528" y="75060"/>
                  </a:lnTo>
                  <a:lnTo>
                    <a:pt x="53596" y="75106"/>
                  </a:lnTo>
                  <a:lnTo>
                    <a:pt x="53641" y="75106"/>
                  </a:lnTo>
                  <a:lnTo>
                    <a:pt x="53709" y="75151"/>
                  </a:lnTo>
                  <a:lnTo>
                    <a:pt x="53754" y="75219"/>
                  </a:lnTo>
                  <a:lnTo>
                    <a:pt x="53777" y="75310"/>
                  </a:lnTo>
                  <a:lnTo>
                    <a:pt x="53868" y="75310"/>
                  </a:lnTo>
                  <a:lnTo>
                    <a:pt x="53913" y="75287"/>
                  </a:lnTo>
                  <a:lnTo>
                    <a:pt x="53936" y="75264"/>
                  </a:lnTo>
                  <a:lnTo>
                    <a:pt x="53981" y="75242"/>
                  </a:lnTo>
                  <a:lnTo>
                    <a:pt x="54049" y="75219"/>
                  </a:lnTo>
                  <a:lnTo>
                    <a:pt x="54139" y="75196"/>
                  </a:lnTo>
                  <a:lnTo>
                    <a:pt x="54185" y="75219"/>
                  </a:lnTo>
                  <a:lnTo>
                    <a:pt x="54275" y="75196"/>
                  </a:lnTo>
                  <a:lnTo>
                    <a:pt x="54320" y="75174"/>
                  </a:lnTo>
                  <a:lnTo>
                    <a:pt x="54343" y="75151"/>
                  </a:lnTo>
                  <a:lnTo>
                    <a:pt x="54411" y="75106"/>
                  </a:lnTo>
                  <a:lnTo>
                    <a:pt x="54434" y="75038"/>
                  </a:lnTo>
                  <a:lnTo>
                    <a:pt x="54434" y="74947"/>
                  </a:lnTo>
                  <a:lnTo>
                    <a:pt x="54479" y="74857"/>
                  </a:lnTo>
                  <a:lnTo>
                    <a:pt x="54592" y="74834"/>
                  </a:lnTo>
                  <a:lnTo>
                    <a:pt x="54637" y="74811"/>
                  </a:lnTo>
                  <a:lnTo>
                    <a:pt x="54683" y="74834"/>
                  </a:lnTo>
                  <a:lnTo>
                    <a:pt x="54751" y="74811"/>
                  </a:lnTo>
                  <a:lnTo>
                    <a:pt x="54819" y="74811"/>
                  </a:lnTo>
                  <a:lnTo>
                    <a:pt x="54864" y="74834"/>
                  </a:lnTo>
                  <a:lnTo>
                    <a:pt x="54909" y="74857"/>
                  </a:lnTo>
                  <a:lnTo>
                    <a:pt x="54977" y="74857"/>
                  </a:lnTo>
                  <a:lnTo>
                    <a:pt x="55000" y="74811"/>
                  </a:lnTo>
                  <a:lnTo>
                    <a:pt x="55000" y="74766"/>
                  </a:lnTo>
                  <a:lnTo>
                    <a:pt x="55045" y="74743"/>
                  </a:lnTo>
                  <a:lnTo>
                    <a:pt x="55068" y="74789"/>
                  </a:lnTo>
                  <a:lnTo>
                    <a:pt x="55090" y="74811"/>
                  </a:lnTo>
                  <a:lnTo>
                    <a:pt x="55113" y="74834"/>
                  </a:lnTo>
                  <a:lnTo>
                    <a:pt x="55204" y="74789"/>
                  </a:lnTo>
                  <a:lnTo>
                    <a:pt x="55271" y="74766"/>
                  </a:lnTo>
                  <a:lnTo>
                    <a:pt x="55271" y="74676"/>
                  </a:lnTo>
                  <a:lnTo>
                    <a:pt x="55317" y="74653"/>
                  </a:lnTo>
                  <a:lnTo>
                    <a:pt x="55430" y="74653"/>
                  </a:lnTo>
                  <a:lnTo>
                    <a:pt x="55498" y="74608"/>
                  </a:lnTo>
                  <a:lnTo>
                    <a:pt x="55588" y="74562"/>
                  </a:lnTo>
                  <a:lnTo>
                    <a:pt x="55634" y="74540"/>
                  </a:lnTo>
                  <a:lnTo>
                    <a:pt x="55656" y="74494"/>
                  </a:lnTo>
                  <a:lnTo>
                    <a:pt x="55611" y="74404"/>
                  </a:lnTo>
                  <a:lnTo>
                    <a:pt x="55634" y="74313"/>
                  </a:lnTo>
                  <a:lnTo>
                    <a:pt x="55702" y="74245"/>
                  </a:lnTo>
                  <a:lnTo>
                    <a:pt x="55815" y="74245"/>
                  </a:lnTo>
                  <a:lnTo>
                    <a:pt x="55883" y="74200"/>
                  </a:lnTo>
                  <a:lnTo>
                    <a:pt x="55905" y="74109"/>
                  </a:lnTo>
                  <a:lnTo>
                    <a:pt x="55951" y="74064"/>
                  </a:lnTo>
                  <a:lnTo>
                    <a:pt x="55996" y="74064"/>
                  </a:lnTo>
                  <a:lnTo>
                    <a:pt x="56087" y="74042"/>
                  </a:lnTo>
                  <a:lnTo>
                    <a:pt x="56155" y="73996"/>
                  </a:lnTo>
                  <a:lnTo>
                    <a:pt x="56200" y="73974"/>
                  </a:lnTo>
                  <a:lnTo>
                    <a:pt x="56313" y="73928"/>
                  </a:lnTo>
                  <a:lnTo>
                    <a:pt x="56426" y="73906"/>
                  </a:lnTo>
                  <a:lnTo>
                    <a:pt x="56472" y="73860"/>
                  </a:lnTo>
                  <a:lnTo>
                    <a:pt x="56517" y="73815"/>
                  </a:lnTo>
                  <a:lnTo>
                    <a:pt x="56585" y="73792"/>
                  </a:lnTo>
                  <a:lnTo>
                    <a:pt x="56630" y="73747"/>
                  </a:lnTo>
                  <a:lnTo>
                    <a:pt x="56721" y="73679"/>
                  </a:lnTo>
                  <a:lnTo>
                    <a:pt x="56766" y="73657"/>
                  </a:lnTo>
                  <a:lnTo>
                    <a:pt x="56902" y="73634"/>
                  </a:lnTo>
                  <a:lnTo>
                    <a:pt x="56947" y="73611"/>
                  </a:lnTo>
                  <a:lnTo>
                    <a:pt x="57038" y="73611"/>
                  </a:lnTo>
                  <a:lnTo>
                    <a:pt x="57060" y="73543"/>
                  </a:lnTo>
                  <a:lnTo>
                    <a:pt x="57128" y="73498"/>
                  </a:lnTo>
                  <a:lnTo>
                    <a:pt x="57173" y="73475"/>
                  </a:lnTo>
                  <a:lnTo>
                    <a:pt x="57219" y="73430"/>
                  </a:lnTo>
                  <a:lnTo>
                    <a:pt x="57264" y="73362"/>
                  </a:lnTo>
                  <a:lnTo>
                    <a:pt x="57355" y="73317"/>
                  </a:lnTo>
                  <a:lnTo>
                    <a:pt x="57649" y="73317"/>
                  </a:lnTo>
                  <a:lnTo>
                    <a:pt x="57717" y="73226"/>
                  </a:lnTo>
                  <a:lnTo>
                    <a:pt x="57717" y="73181"/>
                  </a:lnTo>
                  <a:lnTo>
                    <a:pt x="57740" y="73136"/>
                  </a:lnTo>
                  <a:lnTo>
                    <a:pt x="57785" y="73113"/>
                  </a:lnTo>
                  <a:lnTo>
                    <a:pt x="57830" y="73181"/>
                  </a:lnTo>
                  <a:lnTo>
                    <a:pt x="57898" y="73226"/>
                  </a:lnTo>
                  <a:lnTo>
                    <a:pt x="57966" y="73294"/>
                  </a:lnTo>
                  <a:lnTo>
                    <a:pt x="57989" y="73340"/>
                  </a:lnTo>
                  <a:lnTo>
                    <a:pt x="58034" y="73340"/>
                  </a:lnTo>
                  <a:lnTo>
                    <a:pt x="58079" y="73294"/>
                  </a:lnTo>
                  <a:lnTo>
                    <a:pt x="58124" y="73226"/>
                  </a:lnTo>
                  <a:lnTo>
                    <a:pt x="58170" y="73204"/>
                  </a:lnTo>
                  <a:lnTo>
                    <a:pt x="58238" y="73226"/>
                  </a:lnTo>
                  <a:lnTo>
                    <a:pt x="58260" y="73272"/>
                  </a:lnTo>
                  <a:lnTo>
                    <a:pt x="58283" y="73294"/>
                  </a:lnTo>
                  <a:lnTo>
                    <a:pt x="58306" y="73385"/>
                  </a:lnTo>
                  <a:lnTo>
                    <a:pt x="58373" y="73430"/>
                  </a:lnTo>
                  <a:lnTo>
                    <a:pt x="58600" y="73430"/>
                  </a:lnTo>
                  <a:lnTo>
                    <a:pt x="58690" y="73453"/>
                  </a:lnTo>
                  <a:lnTo>
                    <a:pt x="58826" y="73453"/>
                  </a:lnTo>
                  <a:lnTo>
                    <a:pt x="58917" y="73475"/>
                  </a:lnTo>
                  <a:lnTo>
                    <a:pt x="59143" y="73475"/>
                  </a:lnTo>
                  <a:lnTo>
                    <a:pt x="59279" y="73498"/>
                  </a:lnTo>
                  <a:lnTo>
                    <a:pt x="59324" y="73543"/>
                  </a:lnTo>
                  <a:lnTo>
                    <a:pt x="59347" y="73679"/>
                  </a:lnTo>
                  <a:lnTo>
                    <a:pt x="59370" y="73815"/>
                  </a:lnTo>
                  <a:lnTo>
                    <a:pt x="59370" y="73906"/>
                  </a:lnTo>
                  <a:lnTo>
                    <a:pt x="59415" y="73974"/>
                  </a:lnTo>
                  <a:lnTo>
                    <a:pt x="59460" y="73974"/>
                  </a:lnTo>
                  <a:lnTo>
                    <a:pt x="59483" y="74019"/>
                  </a:lnTo>
                  <a:lnTo>
                    <a:pt x="59528" y="74087"/>
                  </a:lnTo>
                  <a:lnTo>
                    <a:pt x="59574" y="74155"/>
                  </a:lnTo>
                  <a:lnTo>
                    <a:pt x="59619" y="74155"/>
                  </a:lnTo>
                  <a:lnTo>
                    <a:pt x="59664" y="74132"/>
                  </a:lnTo>
                  <a:lnTo>
                    <a:pt x="59823" y="74132"/>
                  </a:lnTo>
                  <a:lnTo>
                    <a:pt x="59891" y="74177"/>
                  </a:lnTo>
                  <a:lnTo>
                    <a:pt x="59913" y="74223"/>
                  </a:lnTo>
                  <a:lnTo>
                    <a:pt x="59981" y="74268"/>
                  </a:lnTo>
                  <a:lnTo>
                    <a:pt x="60026" y="74245"/>
                  </a:lnTo>
                  <a:lnTo>
                    <a:pt x="60140" y="74245"/>
                  </a:lnTo>
                  <a:lnTo>
                    <a:pt x="60185" y="74268"/>
                  </a:lnTo>
                  <a:lnTo>
                    <a:pt x="60230" y="74291"/>
                  </a:lnTo>
                  <a:lnTo>
                    <a:pt x="60298" y="74291"/>
                  </a:lnTo>
                  <a:lnTo>
                    <a:pt x="60343" y="74245"/>
                  </a:lnTo>
                  <a:lnTo>
                    <a:pt x="60457" y="74223"/>
                  </a:lnTo>
                  <a:lnTo>
                    <a:pt x="60502" y="74177"/>
                  </a:lnTo>
                  <a:lnTo>
                    <a:pt x="60570" y="74177"/>
                  </a:lnTo>
                  <a:lnTo>
                    <a:pt x="60592" y="74200"/>
                  </a:lnTo>
                  <a:lnTo>
                    <a:pt x="60638" y="74245"/>
                  </a:lnTo>
                  <a:lnTo>
                    <a:pt x="60660" y="74223"/>
                  </a:lnTo>
                  <a:lnTo>
                    <a:pt x="60683" y="74177"/>
                  </a:lnTo>
                  <a:lnTo>
                    <a:pt x="60728" y="74177"/>
                  </a:lnTo>
                  <a:lnTo>
                    <a:pt x="60774" y="74200"/>
                  </a:lnTo>
                  <a:lnTo>
                    <a:pt x="60864" y="74245"/>
                  </a:lnTo>
                  <a:lnTo>
                    <a:pt x="60932" y="74313"/>
                  </a:lnTo>
                  <a:lnTo>
                    <a:pt x="60977" y="74313"/>
                  </a:lnTo>
                  <a:lnTo>
                    <a:pt x="61045" y="74291"/>
                  </a:lnTo>
                  <a:lnTo>
                    <a:pt x="61091" y="74291"/>
                  </a:lnTo>
                  <a:lnTo>
                    <a:pt x="61113" y="74313"/>
                  </a:lnTo>
                  <a:lnTo>
                    <a:pt x="61159" y="74336"/>
                  </a:lnTo>
                  <a:lnTo>
                    <a:pt x="61181" y="74313"/>
                  </a:lnTo>
                  <a:lnTo>
                    <a:pt x="61249" y="74291"/>
                  </a:lnTo>
                  <a:lnTo>
                    <a:pt x="61453" y="74336"/>
                  </a:lnTo>
                  <a:lnTo>
                    <a:pt x="61521" y="74404"/>
                  </a:lnTo>
                  <a:lnTo>
                    <a:pt x="61543" y="74426"/>
                  </a:lnTo>
                  <a:lnTo>
                    <a:pt x="61589" y="74472"/>
                  </a:lnTo>
                  <a:lnTo>
                    <a:pt x="61634" y="74517"/>
                  </a:lnTo>
                  <a:lnTo>
                    <a:pt x="61747" y="74494"/>
                  </a:lnTo>
                  <a:lnTo>
                    <a:pt x="61815" y="74472"/>
                  </a:lnTo>
                  <a:lnTo>
                    <a:pt x="61906" y="74381"/>
                  </a:lnTo>
                  <a:lnTo>
                    <a:pt x="61951" y="74291"/>
                  </a:lnTo>
                  <a:lnTo>
                    <a:pt x="61996" y="74268"/>
                  </a:lnTo>
                  <a:lnTo>
                    <a:pt x="62042" y="74245"/>
                  </a:lnTo>
                  <a:lnTo>
                    <a:pt x="62155" y="74245"/>
                  </a:lnTo>
                  <a:lnTo>
                    <a:pt x="62223" y="74200"/>
                  </a:lnTo>
                  <a:lnTo>
                    <a:pt x="62268" y="74177"/>
                  </a:lnTo>
                  <a:lnTo>
                    <a:pt x="62359" y="74087"/>
                  </a:lnTo>
                  <a:lnTo>
                    <a:pt x="62359" y="74064"/>
                  </a:lnTo>
                  <a:lnTo>
                    <a:pt x="62404" y="73974"/>
                  </a:lnTo>
                  <a:lnTo>
                    <a:pt x="62427" y="73906"/>
                  </a:lnTo>
                  <a:lnTo>
                    <a:pt x="62472" y="73815"/>
                  </a:lnTo>
                  <a:lnTo>
                    <a:pt x="62494" y="73657"/>
                  </a:lnTo>
                  <a:lnTo>
                    <a:pt x="62494" y="73589"/>
                  </a:lnTo>
                  <a:lnTo>
                    <a:pt x="62494" y="73521"/>
                  </a:lnTo>
                  <a:lnTo>
                    <a:pt x="62449" y="73498"/>
                  </a:lnTo>
                  <a:lnTo>
                    <a:pt x="62381" y="73475"/>
                  </a:lnTo>
                  <a:lnTo>
                    <a:pt x="62336" y="73430"/>
                  </a:lnTo>
                  <a:lnTo>
                    <a:pt x="62291" y="73385"/>
                  </a:lnTo>
                  <a:lnTo>
                    <a:pt x="62268" y="73317"/>
                  </a:lnTo>
                  <a:lnTo>
                    <a:pt x="62245" y="73226"/>
                  </a:lnTo>
                  <a:lnTo>
                    <a:pt x="62245" y="73181"/>
                  </a:lnTo>
                  <a:lnTo>
                    <a:pt x="62223" y="73113"/>
                  </a:lnTo>
                  <a:lnTo>
                    <a:pt x="62200" y="73091"/>
                  </a:lnTo>
                  <a:lnTo>
                    <a:pt x="62155" y="73023"/>
                  </a:lnTo>
                  <a:lnTo>
                    <a:pt x="62132" y="72955"/>
                  </a:lnTo>
                  <a:lnTo>
                    <a:pt x="62132" y="72887"/>
                  </a:lnTo>
                  <a:lnTo>
                    <a:pt x="62200" y="72728"/>
                  </a:lnTo>
                  <a:lnTo>
                    <a:pt x="62200" y="72660"/>
                  </a:lnTo>
                  <a:lnTo>
                    <a:pt x="62200" y="72615"/>
                  </a:lnTo>
                  <a:lnTo>
                    <a:pt x="62200" y="72592"/>
                  </a:lnTo>
                  <a:lnTo>
                    <a:pt x="62223" y="72502"/>
                  </a:lnTo>
                  <a:lnTo>
                    <a:pt x="62268" y="72457"/>
                  </a:lnTo>
                  <a:lnTo>
                    <a:pt x="62291" y="72366"/>
                  </a:lnTo>
                  <a:lnTo>
                    <a:pt x="62359" y="72321"/>
                  </a:lnTo>
                  <a:lnTo>
                    <a:pt x="62404" y="72321"/>
                  </a:lnTo>
                  <a:lnTo>
                    <a:pt x="62449" y="72298"/>
                  </a:lnTo>
                  <a:lnTo>
                    <a:pt x="62449" y="72207"/>
                  </a:lnTo>
                  <a:lnTo>
                    <a:pt x="62494" y="72140"/>
                  </a:lnTo>
                  <a:lnTo>
                    <a:pt x="62517" y="72094"/>
                  </a:lnTo>
                  <a:lnTo>
                    <a:pt x="62540" y="72026"/>
                  </a:lnTo>
                  <a:lnTo>
                    <a:pt x="62766" y="71913"/>
                  </a:lnTo>
                  <a:lnTo>
                    <a:pt x="62879" y="71800"/>
                  </a:lnTo>
                  <a:lnTo>
                    <a:pt x="62902" y="71732"/>
                  </a:lnTo>
                  <a:lnTo>
                    <a:pt x="62947" y="71573"/>
                  </a:lnTo>
                  <a:lnTo>
                    <a:pt x="62970" y="71528"/>
                  </a:lnTo>
                  <a:lnTo>
                    <a:pt x="63038" y="71528"/>
                  </a:lnTo>
                  <a:lnTo>
                    <a:pt x="63083" y="71619"/>
                  </a:lnTo>
                  <a:lnTo>
                    <a:pt x="63128" y="71619"/>
                  </a:lnTo>
                  <a:lnTo>
                    <a:pt x="63196" y="71664"/>
                  </a:lnTo>
                  <a:lnTo>
                    <a:pt x="63378" y="71777"/>
                  </a:lnTo>
                  <a:lnTo>
                    <a:pt x="63491" y="71800"/>
                  </a:lnTo>
                  <a:lnTo>
                    <a:pt x="63559" y="71800"/>
                  </a:lnTo>
                  <a:lnTo>
                    <a:pt x="63627" y="71845"/>
                  </a:lnTo>
                  <a:lnTo>
                    <a:pt x="63695" y="71890"/>
                  </a:lnTo>
                  <a:lnTo>
                    <a:pt x="63785" y="71981"/>
                  </a:lnTo>
                  <a:lnTo>
                    <a:pt x="63876" y="72004"/>
                  </a:lnTo>
                  <a:lnTo>
                    <a:pt x="64034" y="72026"/>
                  </a:lnTo>
                  <a:lnTo>
                    <a:pt x="64283" y="72026"/>
                  </a:lnTo>
                  <a:lnTo>
                    <a:pt x="64419" y="72094"/>
                  </a:lnTo>
                  <a:lnTo>
                    <a:pt x="64578" y="72185"/>
                  </a:lnTo>
                  <a:lnTo>
                    <a:pt x="64713" y="72230"/>
                  </a:lnTo>
                  <a:lnTo>
                    <a:pt x="64827" y="72298"/>
                  </a:lnTo>
                  <a:lnTo>
                    <a:pt x="64895" y="72343"/>
                  </a:lnTo>
                  <a:lnTo>
                    <a:pt x="64963" y="72366"/>
                  </a:lnTo>
                  <a:lnTo>
                    <a:pt x="65008" y="72343"/>
                  </a:lnTo>
                  <a:lnTo>
                    <a:pt x="65098" y="72343"/>
                  </a:lnTo>
                  <a:lnTo>
                    <a:pt x="65302" y="72411"/>
                  </a:lnTo>
                  <a:lnTo>
                    <a:pt x="65438" y="72457"/>
                  </a:lnTo>
                  <a:lnTo>
                    <a:pt x="65529" y="72502"/>
                  </a:lnTo>
                  <a:lnTo>
                    <a:pt x="65574" y="72547"/>
                  </a:lnTo>
                  <a:lnTo>
                    <a:pt x="65574" y="72615"/>
                  </a:lnTo>
                  <a:lnTo>
                    <a:pt x="65551" y="72660"/>
                  </a:lnTo>
                  <a:lnTo>
                    <a:pt x="65574" y="72796"/>
                  </a:lnTo>
                  <a:lnTo>
                    <a:pt x="65596" y="72887"/>
                  </a:lnTo>
                  <a:lnTo>
                    <a:pt x="65619" y="72977"/>
                  </a:lnTo>
                  <a:lnTo>
                    <a:pt x="65619" y="73068"/>
                  </a:lnTo>
                  <a:lnTo>
                    <a:pt x="65619" y="73158"/>
                  </a:lnTo>
                  <a:lnTo>
                    <a:pt x="65619" y="73204"/>
                  </a:lnTo>
                  <a:lnTo>
                    <a:pt x="65664" y="73226"/>
                  </a:lnTo>
                  <a:lnTo>
                    <a:pt x="65687" y="73294"/>
                  </a:lnTo>
                  <a:lnTo>
                    <a:pt x="65687" y="73362"/>
                  </a:lnTo>
                  <a:lnTo>
                    <a:pt x="65664" y="73408"/>
                  </a:lnTo>
                  <a:lnTo>
                    <a:pt x="65664" y="73453"/>
                  </a:lnTo>
                  <a:lnTo>
                    <a:pt x="65710" y="73521"/>
                  </a:lnTo>
                  <a:lnTo>
                    <a:pt x="65778" y="73521"/>
                  </a:lnTo>
                  <a:lnTo>
                    <a:pt x="65823" y="73543"/>
                  </a:lnTo>
                  <a:lnTo>
                    <a:pt x="65868" y="73611"/>
                  </a:lnTo>
                  <a:lnTo>
                    <a:pt x="65981" y="73702"/>
                  </a:lnTo>
                  <a:lnTo>
                    <a:pt x="66049" y="73725"/>
                  </a:lnTo>
                  <a:lnTo>
                    <a:pt x="66117" y="73770"/>
                  </a:lnTo>
                  <a:lnTo>
                    <a:pt x="66276" y="73815"/>
                  </a:lnTo>
                  <a:lnTo>
                    <a:pt x="66366" y="73838"/>
                  </a:lnTo>
                  <a:lnTo>
                    <a:pt x="66434" y="73860"/>
                  </a:lnTo>
                  <a:lnTo>
                    <a:pt x="66480" y="73928"/>
                  </a:lnTo>
                  <a:lnTo>
                    <a:pt x="66570" y="73951"/>
                  </a:lnTo>
                  <a:lnTo>
                    <a:pt x="66638" y="73974"/>
                  </a:lnTo>
                  <a:lnTo>
                    <a:pt x="66751" y="74019"/>
                  </a:lnTo>
                  <a:lnTo>
                    <a:pt x="66819" y="73996"/>
                  </a:lnTo>
                  <a:lnTo>
                    <a:pt x="66864" y="73974"/>
                  </a:lnTo>
                  <a:lnTo>
                    <a:pt x="66910" y="73974"/>
                  </a:lnTo>
                  <a:lnTo>
                    <a:pt x="67000" y="73996"/>
                  </a:lnTo>
                  <a:lnTo>
                    <a:pt x="67091" y="73996"/>
                  </a:lnTo>
                  <a:lnTo>
                    <a:pt x="67181" y="73974"/>
                  </a:lnTo>
                  <a:lnTo>
                    <a:pt x="67249" y="73928"/>
                  </a:lnTo>
                  <a:lnTo>
                    <a:pt x="67317" y="73838"/>
                  </a:lnTo>
                  <a:lnTo>
                    <a:pt x="67408" y="73815"/>
                  </a:lnTo>
                  <a:lnTo>
                    <a:pt x="67498" y="73792"/>
                  </a:lnTo>
                  <a:lnTo>
                    <a:pt x="67566" y="73770"/>
                  </a:lnTo>
                  <a:lnTo>
                    <a:pt x="67815" y="73725"/>
                  </a:lnTo>
                  <a:lnTo>
                    <a:pt x="67906" y="73702"/>
                  </a:lnTo>
                  <a:lnTo>
                    <a:pt x="67974" y="73657"/>
                  </a:lnTo>
                  <a:lnTo>
                    <a:pt x="68042" y="73611"/>
                  </a:lnTo>
                  <a:lnTo>
                    <a:pt x="68132" y="73611"/>
                  </a:lnTo>
                  <a:lnTo>
                    <a:pt x="68246" y="73634"/>
                  </a:lnTo>
                  <a:lnTo>
                    <a:pt x="68382" y="73679"/>
                  </a:lnTo>
                  <a:lnTo>
                    <a:pt x="68517" y="73679"/>
                  </a:lnTo>
                  <a:lnTo>
                    <a:pt x="68608" y="73725"/>
                  </a:lnTo>
                  <a:lnTo>
                    <a:pt x="68676" y="73770"/>
                  </a:lnTo>
                  <a:lnTo>
                    <a:pt x="68789" y="73815"/>
                  </a:lnTo>
                  <a:lnTo>
                    <a:pt x="68902" y="73792"/>
                  </a:lnTo>
                  <a:lnTo>
                    <a:pt x="69083" y="73770"/>
                  </a:lnTo>
                  <a:lnTo>
                    <a:pt x="69197" y="73792"/>
                  </a:lnTo>
                  <a:lnTo>
                    <a:pt x="69310" y="73883"/>
                  </a:lnTo>
                  <a:lnTo>
                    <a:pt x="69378" y="73951"/>
                  </a:lnTo>
                  <a:lnTo>
                    <a:pt x="69446" y="74087"/>
                  </a:lnTo>
                  <a:lnTo>
                    <a:pt x="69536" y="74155"/>
                  </a:lnTo>
                  <a:lnTo>
                    <a:pt x="69604" y="74200"/>
                  </a:lnTo>
                  <a:lnTo>
                    <a:pt x="69921" y="74200"/>
                  </a:lnTo>
                  <a:lnTo>
                    <a:pt x="70034" y="74245"/>
                  </a:lnTo>
                  <a:lnTo>
                    <a:pt x="70148" y="74245"/>
                  </a:lnTo>
                  <a:lnTo>
                    <a:pt x="70170" y="74291"/>
                  </a:lnTo>
                  <a:lnTo>
                    <a:pt x="70148" y="74381"/>
                  </a:lnTo>
                  <a:lnTo>
                    <a:pt x="70170" y="74517"/>
                  </a:lnTo>
                  <a:lnTo>
                    <a:pt x="70170" y="74562"/>
                  </a:lnTo>
                  <a:lnTo>
                    <a:pt x="70193" y="74608"/>
                  </a:lnTo>
                  <a:lnTo>
                    <a:pt x="70216" y="74630"/>
                  </a:lnTo>
                  <a:lnTo>
                    <a:pt x="70238" y="74676"/>
                  </a:lnTo>
                  <a:lnTo>
                    <a:pt x="70284" y="74721"/>
                  </a:lnTo>
                  <a:lnTo>
                    <a:pt x="70374" y="74766"/>
                  </a:lnTo>
                  <a:lnTo>
                    <a:pt x="70533" y="74925"/>
                  </a:lnTo>
                  <a:lnTo>
                    <a:pt x="70623" y="74993"/>
                  </a:lnTo>
                  <a:lnTo>
                    <a:pt x="70691" y="75015"/>
                  </a:lnTo>
                  <a:lnTo>
                    <a:pt x="70782" y="74993"/>
                  </a:lnTo>
                  <a:lnTo>
                    <a:pt x="71189" y="74993"/>
                  </a:lnTo>
                  <a:lnTo>
                    <a:pt x="71370" y="75038"/>
                  </a:lnTo>
                  <a:lnTo>
                    <a:pt x="71416" y="75083"/>
                  </a:lnTo>
                  <a:lnTo>
                    <a:pt x="71597" y="75128"/>
                  </a:lnTo>
                  <a:lnTo>
                    <a:pt x="71801" y="75151"/>
                  </a:lnTo>
                  <a:lnTo>
                    <a:pt x="71959" y="75196"/>
                  </a:lnTo>
                  <a:lnTo>
                    <a:pt x="72050" y="75151"/>
                  </a:lnTo>
                  <a:lnTo>
                    <a:pt x="72140" y="75151"/>
                  </a:lnTo>
                  <a:lnTo>
                    <a:pt x="72208" y="75174"/>
                  </a:lnTo>
                  <a:lnTo>
                    <a:pt x="72299" y="75242"/>
                  </a:lnTo>
                  <a:lnTo>
                    <a:pt x="72367" y="75242"/>
                  </a:lnTo>
                  <a:lnTo>
                    <a:pt x="72457" y="75196"/>
                  </a:lnTo>
                  <a:lnTo>
                    <a:pt x="72752" y="75038"/>
                  </a:lnTo>
                  <a:lnTo>
                    <a:pt x="72865" y="74970"/>
                  </a:lnTo>
                  <a:lnTo>
                    <a:pt x="72933" y="74993"/>
                  </a:lnTo>
                  <a:lnTo>
                    <a:pt x="73001" y="74970"/>
                  </a:lnTo>
                  <a:lnTo>
                    <a:pt x="73046" y="74947"/>
                  </a:lnTo>
                  <a:lnTo>
                    <a:pt x="73182" y="74925"/>
                  </a:lnTo>
                  <a:lnTo>
                    <a:pt x="73250" y="74925"/>
                  </a:lnTo>
                  <a:lnTo>
                    <a:pt x="73340" y="74902"/>
                  </a:lnTo>
                  <a:lnTo>
                    <a:pt x="73453" y="74902"/>
                  </a:lnTo>
                  <a:lnTo>
                    <a:pt x="73680" y="74789"/>
                  </a:lnTo>
                  <a:lnTo>
                    <a:pt x="73770" y="74766"/>
                  </a:lnTo>
                  <a:lnTo>
                    <a:pt x="73952" y="74789"/>
                  </a:lnTo>
                  <a:lnTo>
                    <a:pt x="74020" y="74766"/>
                  </a:lnTo>
                  <a:lnTo>
                    <a:pt x="74110" y="74721"/>
                  </a:lnTo>
                  <a:lnTo>
                    <a:pt x="74223" y="74653"/>
                  </a:lnTo>
                  <a:lnTo>
                    <a:pt x="74246" y="74562"/>
                  </a:lnTo>
                  <a:lnTo>
                    <a:pt x="74314" y="74426"/>
                  </a:lnTo>
                  <a:lnTo>
                    <a:pt x="74427" y="74336"/>
                  </a:lnTo>
                  <a:lnTo>
                    <a:pt x="74540" y="74268"/>
                  </a:lnTo>
                  <a:lnTo>
                    <a:pt x="74631" y="74177"/>
                  </a:lnTo>
                  <a:lnTo>
                    <a:pt x="74767" y="74109"/>
                  </a:lnTo>
                  <a:lnTo>
                    <a:pt x="74880" y="74064"/>
                  </a:lnTo>
                  <a:lnTo>
                    <a:pt x="75038" y="73928"/>
                  </a:lnTo>
                  <a:lnTo>
                    <a:pt x="75152" y="73860"/>
                  </a:lnTo>
                  <a:lnTo>
                    <a:pt x="75220" y="73838"/>
                  </a:lnTo>
                  <a:lnTo>
                    <a:pt x="75288" y="73860"/>
                  </a:lnTo>
                  <a:lnTo>
                    <a:pt x="75423" y="73883"/>
                  </a:lnTo>
                  <a:lnTo>
                    <a:pt x="75514" y="73883"/>
                  </a:lnTo>
                  <a:lnTo>
                    <a:pt x="75559" y="73906"/>
                  </a:lnTo>
                  <a:lnTo>
                    <a:pt x="75672" y="73951"/>
                  </a:lnTo>
                  <a:lnTo>
                    <a:pt x="75763" y="74019"/>
                  </a:lnTo>
                  <a:lnTo>
                    <a:pt x="75854" y="74109"/>
                  </a:lnTo>
                  <a:lnTo>
                    <a:pt x="75989" y="74245"/>
                  </a:lnTo>
                  <a:lnTo>
                    <a:pt x="76057" y="74291"/>
                  </a:lnTo>
                  <a:lnTo>
                    <a:pt x="76103" y="74313"/>
                  </a:lnTo>
                  <a:lnTo>
                    <a:pt x="76239" y="74336"/>
                  </a:lnTo>
                  <a:lnTo>
                    <a:pt x="76329" y="74336"/>
                  </a:lnTo>
                  <a:lnTo>
                    <a:pt x="76397" y="74313"/>
                  </a:lnTo>
                  <a:lnTo>
                    <a:pt x="76510" y="74245"/>
                  </a:lnTo>
                  <a:lnTo>
                    <a:pt x="76669" y="74177"/>
                  </a:lnTo>
                  <a:lnTo>
                    <a:pt x="76737" y="74177"/>
                  </a:lnTo>
                  <a:lnTo>
                    <a:pt x="76850" y="74223"/>
                  </a:lnTo>
                  <a:lnTo>
                    <a:pt x="77008" y="74291"/>
                  </a:lnTo>
                  <a:lnTo>
                    <a:pt x="77076" y="74336"/>
                  </a:lnTo>
                  <a:lnTo>
                    <a:pt x="77099" y="74404"/>
                  </a:lnTo>
                  <a:lnTo>
                    <a:pt x="77280" y="74517"/>
                  </a:lnTo>
                  <a:lnTo>
                    <a:pt x="77371" y="74562"/>
                  </a:lnTo>
                  <a:lnTo>
                    <a:pt x="77552" y="74653"/>
                  </a:lnTo>
                  <a:lnTo>
                    <a:pt x="77733" y="74676"/>
                  </a:lnTo>
                  <a:lnTo>
                    <a:pt x="77914" y="74766"/>
                  </a:lnTo>
                  <a:lnTo>
                    <a:pt x="78005" y="74789"/>
                  </a:lnTo>
                  <a:lnTo>
                    <a:pt x="78050" y="74789"/>
                  </a:lnTo>
                  <a:lnTo>
                    <a:pt x="78299" y="74562"/>
                  </a:lnTo>
                  <a:lnTo>
                    <a:pt x="78503" y="74381"/>
                  </a:lnTo>
                  <a:lnTo>
                    <a:pt x="78752" y="74223"/>
                  </a:lnTo>
                  <a:lnTo>
                    <a:pt x="78933" y="74223"/>
                  </a:lnTo>
                  <a:lnTo>
                    <a:pt x="79069" y="74177"/>
                  </a:lnTo>
                  <a:lnTo>
                    <a:pt x="79159" y="74109"/>
                  </a:lnTo>
                  <a:lnTo>
                    <a:pt x="79205" y="73996"/>
                  </a:lnTo>
                  <a:lnTo>
                    <a:pt x="79227" y="73838"/>
                  </a:lnTo>
                  <a:lnTo>
                    <a:pt x="79182" y="73747"/>
                  </a:lnTo>
                  <a:lnTo>
                    <a:pt x="79092" y="73725"/>
                  </a:lnTo>
                  <a:lnTo>
                    <a:pt x="79069" y="73679"/>
                  </a:lnTo>
                  <a:lnTo>
                    <a:pt x="79114" y="73657"/>
                  </a:lnTo>
                  <a:lnTo>
                    <a:pt x="79159" y="73589"/>
                  </a:lnTo>
                  <a:lnTo>
                    <a:pt x="79159" y="73498"/>
                  </a:lnTo>
                  <a:lnTo>
                    <a:pt x="79227" y="73408"/>
                  </a:lnTo>
                  <a:lnTo>
                    <a:pt x="79295" y="73317"/>
                  </a:lnTo>
                  <a:lnTo>
                    <a:pt x="79341" y="73226"/>
                  </a:lnTo>
                  <a:lnTo>
                    <a:pt x="79363" y="73113"/>
                  </a:lnTo>
                  <a:lnTo>
                    <a:pt x="79408" y="73000"/>
                  </a:lnTo>
                  <a:lnTo>
                    <a:pt x="79499" y="72909"/>
                  </a:lnTo>
                  <a:lnTo>
                    <a:pt x="79544" y="72796"/>
                  </a:lnTo>
                  <a:lnTo>
                    <a:pt x="79544" y="72706"/>
                  </a:lnTo>
                  <a:lnTo>
                    <a:pt x="79590" y="72592"/>
                  </a:lnTo>
                  <a:lnTo>
                    <a:pt x="79725" y="72411"/>
                  </a:lnTo>
                  <a:lnTo>
                    <a:pt x="79793" y="72185"/>
                  </a:lnTo>
                  <a:lnTo>
                    <a:pt x="79929" y="72026"/>
                  </a:lnTo>
                  <a:lnTo>
                    <a:pt x="80156" y="71868"/>
                  </a:lnTo>
                  <a:lnTo>
                    <a:pt x="80292" y="71709"/>
                  </a:lnTo>
                  <a:lnTo>
                    <a:pt x="80337" y="71551"/>
                  </a:lnTo>
                  <a:lnTo>
                    <a:pt x="80337" y="71392"/>
                  </a:lnTo>
                  <a:lnTo>
                    <a:pt x="80269" y="71279"/>
                  </a:lnTo>
                  <a:lnTo>
                    <a:pt x="80246" y="71166"/>
                  </a:lnTo>
                  <a:lnTo>
                    <a:pt x="80292" y="71030"/>
                  </a:lnTo>
                  <a:lnTo>
                    <a:pt x="80269" y="70940"/>
                  </a:lnTo>
                  <a:lnTo>
                    <a:pt x="80156" y="70872"/>
                  </a:lnTo>
                  <a:lnTo>
                    <a:pt x="80020" y="70849"/>
                  </a:lnTo>
                  <a:lnTo>
                    <a:pt x="79884" y="70894"/>
                  </a:lnTo>
                  <a:lnTo>
                    <a:pt x="79793" y="70849"/>
                  </a:lnTo>
                  <a:lnTo>
                    <a:pt x="79771" y="70736"/>
                  </a:lnTo>
                  <a:lnTo>
                    <a:pt x="79816" y="70645"/>
                  </a:lnTo>
                  <a:lnTo>
                    <a:pt x="79907" y="70577"/>
                  </a:lnTo>
                  <a:lnTo>
                    <a:pt x="80065" y="70419"/>
                  </a:lnTo>
                  <a:lnTo>
                    <a:pt x="80292" y="70147"/>
                  </a:lnTo>
                  <a:lnTo>
                    <a:pt x="80518" y="69989"/>
                  </a:lnTo>
                  <a:lnTo>
                    <a:pt x="80858" y="69943"/>
                  </a:lnTo>
                  <a:lnTo>
                    <a:pt x="81129" y="69853"/>
                  </a:lnTo>
                  <a:lnTo>
                    <a:pt x="81401" y="69762"/>
                  </a:lnTo>
                  <a:lnTo>
                    <a:pt x="81605" y="69717"/>
                  </a:lnTo>
                  <a:lnTo>
                    <a:pt x="81627" y="69762"/>
                  </a:lnTo>
                  <a:lnTo>
                    <a:pt x="81741" y="69762"/>
                  </a:lnTo>
                  <a:lnTo>
                    <a:pt x="81922" y="69739"/>
                  </a:lnTo>
                  <a:lnTo>
                    <a:pt x="82080" y="69717"/>
                  </a:lnTo>
                  <a:lnTo>
                    <a:pt x="82239" y="69649"/>
                  </a:lnTo>
                  <a:lnTo>
                    <a:pt x="82375" y="69626"/>
                  </a:lnTo>
                  <a:lnTo>
                    <a:pt x="82465" y="69672"/>
                  </a:lnTo>
                  <a:lnTo>
                    <a:pt x="82578" y="69672"/>
                  </a:lnTo>
                  <a:lnTo>
                    <a:pt x="82601" y="69649"/>
                  </a:lnTo>
                  <a:lnTo>
                    <a:pt x="82714" y="69694"/>
                  </a:lnTo>
                  <a:lnTo>
                    <a:pt x="82918" y="69830"/>
                  </a:lnTo>
                  <a:lnTo>
                    <a:pt x="83031" y="69898"/>
                  </a:lnTo>
                  <a:lnTo>
                    <a:pt x="83099" y="69875"/>
                  </a:lnTo>
                  <a:lnTo>
                    <a:pt x="83145" y="69921"/>
                  </a:lnTo>
                  <a:lnTo>
                    <a:pt x="83212" y="70011"/>
                  </a:lnTo>
                  <a:lnTo>
                    <a:pt x="83280" y="70056"/>
                  </a:lnTo>
                  <a:lnTo>
                    <a:pt x="83416" y="70079"/>
                  </a:lnTo>
                  <a:lnTo>
                    <a:pt x="83575" y="70192"/>
                  </a:lnTo>
                  <a:lnTo>
                    <a:pt x="83620" y="70192"/>
                  </a:lnTo>
                  <a:lnTo>
                    <a:pt x="83643" y="70147"/>
                  </a:lnTo>
                  <a:lnTo>
                    <a:pt x="83688" y="70102"/>
                  </a:lnTo>
                  <a:lnTo>
                    <a:pt x="83779" y="70102"/>
                  </a:lnTo>
                  <a:lnTo>
                    <a:pt x="83892" y="70147"/>
                  </a:lnTo>
                  <a:lnTo>
                    <a:pt x="84050" y="70260"/>
                  </a:lnTo>
                  <a:lnTo>
                    <a:pt x="84141" y="70306"/>
                  </a:lnTo>
                  <a:lnTo>
                    <a:pt x="84186" y="70283"/>
                  </a:lnTo>
                  <a:lnTo>
                    <a:pt x="84231" y="70306"/>
                  </a:lnTo>
                  <a:lnTo>
                    <a:pt x="84254" y="70351"/>
                  </a:lnTo>
                  <a:lnTo>
                    <a:pt x="84277" y="70419"/>
                  </a:lnTo>
                  <a:lnTo>
                    <a:pt x="84254" y="70464"/>
                  </a:lnTo>
                  <a:lnTo>
                    <a:pt x="84299" y="70509"/>
                  </a:lnTo>
                  <a:lnTo>
                    <a:pt x="84345" y="70509"/>
                  </a:lnTo>
                  <a:lnTo>
                    <a:pt x="84413" y="70532"/>
                  </a:lnTo>
                  <a:lnTo>
                    <a:pt x="84458" y="70623"/>
                  </a:lnTo>
                  <a:lnTo>
                    <a:pt x="84503" y="70668"/>
                  </a:lnTo>
                  <a:lnTo>
                    <a:pt x="84548" y="70713"/>
                  </a:lnTo>
                  <a:lnTo>
                    <a:pt x="84548" y="70736"/>
                  </a:lnTo>
                  <a:lnTo>
                    <a:pt x="84548" y="70758"/>
                  </a:lnTo>
                  <a:lnTo>
                    <a:pt x="84548" y="70804"/>
                  </a:lnTo>
                  <a:lnTo>
                    <a:pt x="84526" y="70826"/>
                  </a:lnTo>
                  <a:lnTo>
                    <a:pt x="84526" y="70872"/>
                  </a:lnTo>
                  <a:lnTo>
                    <a:pt x="84548" y="70917"/>
                  </a:lnTo>
                  <a:lnTo>
                    <a:pt x="84639" y="70962"/>
                  </a:lnTo>
                  <a:lnTo>
                    <a:pt x="84662" y="70985"/>
                  </a:lnTo>
                  <a:lnTo>
                    <a:pt x="84662" y="71030"/>
                  </a:lnTo>
                  <a:lnTo>
                    <a:pt x="84707" y="71098"/>
                  </a:lnTo>
                  <a:lnTo>
                    <a:pt x="84752" y="71143"/>
                  </a:lnTo>
                  <a:lnTo>
                    <a:pt x="84775" y="71189"/>
                  </a:lnTo>
                  <a:lnTo>
                    <a:pt x="84775" y="71234"/>
                  </a:lnTo>
                  <a:lnTo>
                    <a:pt x="84775" y="71279"/>
                  </a:lnTo>
                  <a:lnTo>
                    <a:pt x="84820" y="71302"/>
                  </a:lnTo>
                  <a:lnTo>
                    <a:pt x="84820" y="71392"/>
                  </a:lnTo>
                  <a:lnTo>
                    <a:pt x="84820" y="71438"/>
                  </a:lnTo>
                  <a:lnTo>
                    <a:pt x="84865" y="71506"/>
                  </a:lnTo>
                  <a:lnTo>
                    <a:pt x="84888" y="71619"/>
                  </a:lnTo>
                  <a:lnTo>
                    <a:pt x="84911" y="71755"/>
                  </a:lnTo>
                  <a:lnTo>
                    <a:pt x="85024" y="71936"/>
                  </a:lnTo>
                  <a:lnTo>
                    <a:pt x="85069" y="72049"/>
                  </a:lnTo>
                  <a:lnTo>
                    <a:pt x="85047" y="72162"/>
                  </a:lnTo>
                  <a:lnTo>
                    <a:pt x="85069" y="72230"/>
                  </a:lnTo>
                  <a:lnTo>
                    <a:pt x="85114" y="72253"/>
                  </a:lnTo>
                  <a:lnTo>
                    <a:pt x="85137" y="72298"/>
                  </a:lnTo>
                  <a:lnTo>
                    <a:pt x="85137" y="72366"/>
                  </a:lnTo>
                  <a:lnTo>
                    <a:pt x="85160" y="72411"/>
                  </a:lnTo>
                  <a:lnTo>
                    <a:pt x="85182" y="72457"/>
                  </a:lnTo>
                  <a:lnTo>
                    <a:pt x="85160" y="72547"/>
                  </a:lnTo>
                  <a:lnTo>
                    <a:pt x="85182" y="72615"/>
                  </a:lnTo>
                  <a:lnTo>
                    <a:pt x="85205" y="72638"/>
                  </a:lnTo>
                  <a:lnTo>
                    <a:pt x="85228" y="72728"/>
                  </a:lnTo>
                  <a:lnTo>
                    <a:pt x="85250" y="72819"/>
                  </a:lnTo>
                  <a:lnTo>
                    <a:pt x="85318" y="72955"/>
                  </a:lnTo>
                  <a:lnTo>
                    <a:pt x="85454" y="73158"/>
                  </a:lnTo>
                  <a:lnTo>
                    <a:pt x="85545" y="73294"/>
                  </a:lnTo>
                  <a:lnTo>
                    <a:pt x="85567" y="73408"/>
                  </a:lnTo>
                  <a:lnTo>
                    <a:pt x="85567" y="73498"/>
                  </a:lnTo>
                  <a:lnTo>
                    <a:pt x="85545" y="73566"/>
                  </a:lnTo>
                  <a:lnTo>
                    <a:pt x="85545" y="73611"/>
                  </a:lnTo>
                  <a:lnTo>
                    <a:pt x="85567" y="73657"/>
                  </a:lnTo>
                  <a:lnTo>
                    <a:pt x="85590" y="73702"/>
                  </a:lnTo>
                  <a:lnTo>
                    <a:pt x="85567" y="73747"/>
                  </a:lnTo>
                  <a:lnTo>
                    <a:pt x="85613" y="73815"/>
                  </a:lnTo>
                  <a:lnTo>
                    <a:pt x="85771" y="73928"/>
                  </a:lnTo>
                  <a:lnTo>
                    <a:pt x="85703" y="74087"/>
                  </a:lnTo>
                  <a:lnTo>
                    <a:pt x="85703" y="74223"/>
                  </a:lnTo>
                  <a:lnTo>
                    <a:pt x="85703" y="74336"/>
                  </a:lnTo>
                  <a:lnTo>
                    <a:pt x="85748" y="74426"/>
                  </a:lnTo>
                  <a:lnTo>
                    <a:pt x="85816" y="74472"/>
                  </a:lnTo>
                  <a:lnTo>
                    <a:pt x="85839" y="74540"/>
                  </a:lnTo>
                  <a:lnTo>
                    <a:pt x="85862" y="74585"/>
                  </a:lnTo>
                  <a:lnTo>
                    <a:pt x="85952" y="74653"/>
                  </a:lnTo>
                  <a:lnTo>
                    <a:pt x="86088" y="74721"/>
                  </a:lnTo>
                  <a:lnTo>
                    <a:pt x="86292" y="74721"/>
                  </a:lnTo>
                  <a:lnTo>
                    <a:pt x="86518" y="74676"/>
                  </a:lnTo>
                  <a:lnTo>
                    <a:pt x="86654" y="74676"/>
                  </a:lnTo>
                  <a:lnTo>
                    <a:pt x="86699" y="74698"/>
                  </a:lnTo>
                  <a:lnTo>
                    <a:pt x="86722" y="74743"/>
                  </a:lnTo>
                  <a:lnTo>
                    <a:pt x="86699" y="74811"/>
                  </a:lnTo>
                  <a:lnTo>
                    <a:pt x="86745" y="74834"/>
                  </a:lnTo>
                  <a:lnTo>
                    <a:pt x="86835" y="74857"/>
                  </a:lnTo>
                  <a:lnTo>
                    <a:pt x="86903" y="74902"/>
                  </a:lnTo>
                  <a:lnTo>
                    <a:pt x="86948" y="74947"/>
                  </a:lnTo>
                  <a:lnTo>
                    <a:pt x="86994" y="74970"/>
                  </a:lnTo>
                  <a:lnTo>
                    <a:pt x="87039" y="74947"/>
                  </a:lnTo>
                  <a:lnTo>
                    <a:pt x="87084" y="74947"/>
                  </a:lnTo>
                  <a:lnTo>
                    <a:pt x="87130" y="74970"/>
                  </a:lnTo>
                  <a:lnTo>
                    <a:pt x="87175" y="74970"/>
                  </a:lnTo>
                  <a:lnTo>
                    <a:pt x="87198" y="74925"/>
                  </a:lnTo>
                  <a:lnTo>
                    <a:pt x="87288" y="74925"/>
                  </a:lnTo>
                  <a:lnTo>
                    <a:pt x="87311" y="75015"/>
                  </a:lnTo>
                  <a:lnTo>
                    <a:pt x="87356" y="75060"/>
                  </a:lnTo>
                  <a:lnTo>
                    <a:pt x="87424" y="75060"/>
                  </a:lnTo>
                  <a:lnTo>
                    <a:pt x="87515" y="75174"/>
                  </a:lnTo>
                  <a:lnTo>
                    <a:pt x="87718" y="75445"/>
                  </a:lnTo>
                  <a:lnTo>
                    <a:pt x="87832" y="75536"/>
                  </a:lnTo>
                  <a:lnTo>
                    <a:pt x="87967" y="75559"/>
                  </a:lnTo>
                  <a:lnTo>
                    <a:pt x="88126" y="75581"/>
                  </a:lnTo>
                  <a:lnTo>
                    <a:pt x="88171" y="75672"/>
                  </a:lnTo>
                  <a:lnTo>
                    <a:pt x="88126" y="75785"/>
                  </a:lnTo>
                  <a:lnTo>
                    <a:pt x="88126" y="75876"/>
                  </a:lnTo>
                  <a:lnTo>
                    <a:pt x="88171" y="75921"/>
                  </a:lnTo>
                  <a:lnTo>
                    <a:pt x="88216" y="76034"/>
                  </a:lnTo>
                  <a:lnTo>
                    <a:pt x="88284" y="76079"/>
                  </a:lnTo>
                  <a:lnTo>
                    <a:pt x="88284" y="76147"/>
                  </a:lnTo>
                  <a:lnTo>
                    <a:pt x="88330" y="76193"/>
                  </a:lnTo>
                  <a:lnTo>
                    <a:pt x="88307" y="76306"/>
                  </a:lnTo>
                  <a:lnTo>
                    <a:pt x="88262" y="76442"/>
                  </a:lnTo>
                  <a:lnTo>
                    <a:pt x="88262" y="76578"/>
                  </a:lnTo>
                  <a:lnTo>
                    <a:pt x="88352" y="76691"/>
                  </a:lnTo>
                  <a:lnTo>
                    <a:pt x="88420" y="76781"/>
                  </a:lnTo>
                  <a:lnTo>
                    <a:pt x="88420" y="76872"/>
                  </a:lnTo>
                  <a:lnTo>
                    <a:pt x="88443" y="76940"/>
                  </a:lnTo>
                  <a:lnTo>
                    <a:pt x="88488" y="76962"/>
                  </a:lnTo>
                  <a:lnTo>
                    <a:pt x="88579" y="76962"/>
                  </a:lnTo>
                  <a:lnTo>
                    <a:pt x="88737" y="76917"/>
                  </a:lnTo>
                  <a:lnTo>
                    <a:pt x="88850" y="76917"/>
                  </a:lnTo>
                  <a:lnTo>
                    <a:pt x="88918" y="76985"/>
                  </a:lnTo>
                  <a:lnTo>
                    <a:pt x="89100" y="76985"/>
                  </a:lnTo>
                  <a:lnTo>
                    <a:pt x="89394" y="76940"/>
                  </a:lnTo>
                  <a:lnTo>
                    <a:pt x="89575" y="76917"/>
                  </a:lnTo>
                  <a:lnTo>
                    <a:pt x="89643" y="76940"/>
                  </a:lnTo>
                  <a:lnTo>
                    <a:pt x="89711" y="76872"/>
                  </a:lnTo>
                  <a:lnTo>
                    <a:pt x="89779" y="76736"/>
                  </a:lnTo>
                  <a:lnTo>
                    <a:pt x="89847" y="76668"/>
                  </a:lnTo>
                  <a:lnTo>
                    <a:pt x="89892" y="76668"/>
                  </a:lnTo>
                  <a:lnTo>
                    <a:pt x="89960" y="76623"/>
                  </a:lnTo>
                  <a:lnTo>
                    <a:pt x="90096" y="76532"/>
                  </a:lnTo>
                  <a:lnTo>
                    <a:pt x="90186" y="76464"/>
                  </a:lnTo>
                  <a:lnTo>
                    <a:pt x="90300" y="76487"/>
                  </a:lnTo>
                  <a:lnTo>
                    <a:pt x="90435" y="76487"/>
                  </a:lnTo>
                  <a:lnTo>
                    <a:pt x="90526" y="76442"/>
                  </a:lnTo>
                  <a:lnTo>
                    <a:pt x="90594" y="76351"/>
                  </a:lnTo>
                  <a:lnTo>
                    <a:pt x="90730" y="76283"/>
                  </a:lnTo>
                  <a:lnTo>
                    <a:pt x="91024" y="76170"/>
                  </a:lnTo>
                  <a:lnTo>
                    <a:pt x="91092" y="76147"/>
                  </a:lnTo>
                  <a:lnTo>
                    <a:pt x="91137" y="76170"/>
                  </a:lnTo>
                  <a:lnTo>
                    <a:pt x="91228" y="76170"/>
                  </a:lnTo>
                  <a:lnTo>
                    <a:pt x="91319" y="76215"/>
                  </a:lnTo>
                  <a:lnTo>
                    <a:pt x="91386" y="76306"/>
                  </a:lnTo>
                  <a:lnTo>
                    <a:pt x="91409" y="76351"/>
                  </a:lnTo>
                  <a:lnTo>
                    <a:pt x="91386" y="76419"/>
                  </a:lnTo>
                  <a:lnTo>
                    <a:pt x="91386" y="76464"/>
                  </a:lnTo>
                  <a:lnTo>
                    <a:pt x="91341" y="76510"/>
                  </a:lnTo>
                  <a:lnTo>
                    <a:pt x="91319" y="76578"/>
                  </a:lnTo>
                  <a:lnTo>
                    <a:pt x="91341" y="76623"/>
                  </a:lnTo>
                  <a:lnTo>
                    <a:pt x="91386" y="76759"/>
                  </a:lnTo>
                  <a:lnTo>
                    <a:pt x="91409" y="76827"/>
                  </a:lnTo>
                  <a:lnTo>
                    <a:pt x="91454" y="76940"/>
                  </a:lnTo>
                  <a:lnTo>
                    <a:pt x="91432" y="76962"/>
                  </a:lnTo>
                  <a:lnTo>
                    <a:pt x="91409" y="77030"/>
                  </a:lnTo>
                  <a:lnTo>
                    <a:pt x="91341" y="77166"/>
                  </a:lnTo>
                  <a:lnTo>
                    <a:pt x="91296" y="77212"/>
                  </a:lnTo>
                  <a:lnTo>
                    <a:pt x="91251" y="77257"/>
                  </a:lnTo>
                  <a:lnTo>
                    <a:pt x="91160" y="77257"/>
                  </a:lnTo>
                  <a:lnTo>
                    <a:pt x="91137" y="77279"/>
                  </a:lnTo>
                  <a:lnTo>
                    <a:pt x="91092" y="77279"/>
                  </a:lnTo>
                  <a:lnTo>
                    <a:pt x="91069" y="77325"/>
                  </a:lnTo>
                  <a:lnTo>
                    <a:pt x="91047" y="77370"/>
                  </a:lnTo>
                  <a:lnTo>
                    <a:pt x="91002" y="77415"/>
                  </a:lnTo>
                  <a:lnTo>
                    <a:pt x="91002" y="77461"/>
                  </a:lnTo>
                  <a:lnTo>
                    <a:pt x="91024" y="77551"/>
                  </a:lnTo>
                  <a:lnTo>
                    <a:pt x="91024" y="77619"/>
                  </a:lnTo>
                  <a:lnTo>
                    <a:pt x="90979" y="77687"/>
                  </a:lnTo>
                  <a:lnTo>
                    <a:pt x="90934" y="77800"/>
                  </a:lnTo>
                  <a:lnTo>
                    <a:pt x="90911" y="77823"/>
                  </a:lnTo>
                  <a:lnTo>
                    <a:pt x="90911" y="77913"/>
                  </a:lnTo>
                  <a:lnTo>
                    <a:pt x="90888" y="77936"/>
                  </a:lnTo>
                  <a:lnTo>
                    <a:pt x="90888" y="78095"/>
                  </a:lnTo>
                  <a:lnTo>
                    <a:pt x="90820" y="78208"/>
                  </a:lnTo>
                  <a:lnTo>
                    <a:pt x="90752" y="78344"/>
                  </a:lnTo>
                  <a:lnTo>
                    <a:pt x="90775" y="78434"/>
                  </a:lnTo>
                  <a:lnTo>
                    <a:pt x="90775" y="78502"/>
                  </a:lnTo>
                  <a:lnTo>
                    <a:pt x="90775" y="78547"/>
                  </a:lnTo>
                  <a:lnTo>
                    <a:pt x="90752" y="78570"/>
                  </a:lnTo>
                  <a:lnTo>
                    <a:pt x="90752" y="78638"/>
                  </a:lnTo>
                  <a:lnTo>
                    <a:pt x="90730" y="78661"/>
                  </a:lnTo>
                  <a:lnTo>
                    <a:pt x="90662" y="78706"/>
                  </a:lnTo>
                  <a:lnTo>
                    <a:pt x="90617" y="78751"/>
                  </a:lnTo>
                  <a:lnTo>
                    <a:pt x="90639" y="78842"/>
                  </a:lnTo>
                  <a:lnTo>
                    <a:pt x="90617" y="78910"/>
                  </a:lnTo>
                  <a:lnTo>
                    <a:pt x="90594" y="78978"/>
                  </a:lnTo>
                  <a:lnTo>
                    <a:pt x="90549" y="79023"/>
                  </a:lnTo>
                  <a:lnTo>
                    <a:pt x="90503" y="79046"/>
                  </a:lnTo>
                  <a:lnTo>
                    <a:pt x="90481" y="79068"/>
                  </a:lnTo>
                  <a:lnTo>
                    <a:pt x="90458" y="79136"/>
                  </a:lnTo>
                  <a:lnTo>
                    <a:pt x="90458" y="79204"/>
                  </a:lnTo>
                  <a:lnTo>
                    <a:pt x="90435" y="79249"/>
                  </a:lnTo>
                  <a:lnTo>
                    <a:pt x="90435" y="79317"/>
                  </a:lnTo>
                  <a:lnTo>
                    <a:pt x="90413" y="79363"/>
                  </a:lnTo>
                  <a:lnTo>
                    <a:pt x="90345" y="79408"/>
                  </a:lnTo>
                  <a:lnTo>
                    <a:pt x="90322" y="79430"/>
                  </a:lnTo>
                  <a:lnTo>
                    <a:pt x="90277" y="79430"/>
                  </a:lnTo>
                  <a:lnTo>
                    <a:pt x="90209" y="79498"/>
                  </a:lnTo>
                  <a:lnTo>
                    <a:pt x="90164" y="79680"/>
                  </a:lnTo>
                  <a:lnTo>
                    <a:pt x="90141" y="79793"/>
                  </a:lnTo>
                  <a:lnTo>
                    <a:pt x="90164" y="79906"/>
                  </a:lnTo>
                  <a:lnTo>
                    <a:pt x="90073" y="79974"/>
                  </a:lnTo>
                  <a:lnTo>
                    <a:pt x="90028" y="80019"/>
                  </a:lnTo>
                  <a:lnTo>
                    <a:pt x="89983" y="79997"/>
                  </a:lnTo>
                  <a:lnTo>
                    <a:pt x="89937" y="79974"/>
                  </a:lnTo>
                  <a:lnTo>
                    <a:pt x="89847" y="79951"/>
                  </a:lnTo>
                  <a:lnTo>
                    <a:pt x="89801" y="79951"/>
                  </a:lnTo>
                  <a:lnTo>
                    <a:pt x="89711" y="79906"/>
                  </a:lnTo>
                  <a:lnTo>
                    <a:pt x="89552" y="79861"/>
                  </a:lnTo>
                  <a:lnTo>
                    <a:pt x="89417" y="79815"/>
                  </a:lnTo>
                  <a:lnTo>
                    <a:pt x="89326" y="79793"/>
                  </a:lnTo>
                  <a:lnTo>
                    <a:pt x="89258" y="79770"/>
                  </a:lnTo>
                  <a:lnTo>
                    <a:pt x="89213" y="79747"/>
                  </a:lnTo>
                  <a:lnTo>
                    <a:pt x="89167" y="79680"/>
                  </a:lnTo>
                  <a:lnTo>
                    <a:pt x="89122" y="79702"/>
                  </a:lnTo>
                  <a:lnTo>
                    <a:pt x="89077" y="79770"/>
                  </a:lnTo>
                  <a:lnTo>
                    <a:pt x="89009" y="79815"/>
                  </a:lnTo>
                  <a:lnTo>
                    <a:pt x="88964" y="79906"/>
                  </a:lnTo>
                  <a:lnTo>
                    <a:pt x="88941" y="79951"/>
                  </a:lnTo>
                  <a:lnTo>
                    <a:pt x="88873" y="80042"/>
                  </a:lnTo>
                  <a:lnTo>
                    <a:pt x="88828" y="80064"/>
                  </a:lnTo>
                  <a:lnTo>
                    <a:pt x="88692" y="80132"/>
                  </a:lnTo>
                  <a:lnTo>
                    <a:pt x="88669" y="80132"/>
                  </a:lnTo>
                  <a:lnTo>
                    <a:pt x="88556" y="80155"/>
                  </a:lnTo>
                  <a:lnTo>
                    <a:pt x="88511" y="80178"/>
                  </a:lnTo>
                  <a:lnTo>
                    <a:pt x="88466" y="80223"/>
                  </a:lnTo>
                  <a:lnTo>
                    <a:pt x="88466" y="80268"/>
                  </a:lnTo>
                  <a:lnTo>
                    <a:pt x="88488" y="80336"/>
                  </a:lnTo>
                  <a:lnTo>
                    <a:pt x="88533" y="80427"/>
                  </a:lnTo>
                  <a:lnTo>
                    <a:pt x="88556" y="80495"/>
                  </a:lnTo>
                  <a:lnTo>
                    <a:pt x="88579" y="80653"/>
                  </a:lnTo>
                  <a:lnTo>
                    <a:pt x="88692" y="81083"/>
                  </a:lnTo>
                  <a:lnTo>
                    <a:pt x="88647" y="81151"/>
                  </a:lnTo>
                  <a:lnTo>
                    <a:pt x="88624" y="81491"/>
                  </a:lnTo>
                  <a:lnTo>
                    <a:pt x="88624" y="81536"/>
                  </a:lnTo>
                  <a:lnTo>
                    <a:pt x="88624" y="81627"/>
                  </a:lnTo>
                  <a:lnTo>
                    <a:pt x="88624" y="81695"/>
                  </a:lnTo>
                  <a:lnTo>
                    <a:pt x="88647" y="81717"/>
                  </a:lnTo>
                  <a:lnTo>
                    <a:pt x="88669" y="81740"/>
                  </a:lnTo>
                  <a:lnTo>
                    <a:pt x="88692" y="81785"/>
                  </a:lnTo>
                  <a:lnTo>
                    <a:pt x="88692" y="81831"/>
                  </a:lnTo>
                  <a:lnTo>
                    <a:pt x="88669" y="81876"/>
                  </a:lnTo>
                  <a:lnTo>
                    <a:pt x="88647" y="81966"/>
                  </a:lnTo>
                  <a:lnTo>
                    <a:pt x="88624" y="82102"/>
                  </a:lnTo>
                  <a:lnTo>
                    <a:pt x="88579" y="82148"/>
                  </a:lnTo>
                  <a:lnTo>
                    <a:pt x="88579" y="82193"/>
                  </a:lnTo>
                  <a:lnTo>
                    <a:pt x="88556" y="82216"/>
                  </a:lnTo>
                  <a:lnTo>
                    <a:pt x="88556" y="82306"/>
                  </a:lnTo>
                  <a:lnTo>
                    <a:pt x="88533" y="82351"/>
                  </a:lnTo>
                  <a:lnTo>
                    <a:pt x="88488" y="82374"/>
                  </a:lnTo>
                  <a:lnTo>
                    <a:pt x="88443" y="82419"/>
                  </a:lnTo>
                  <a:lnTo>
                    <a:pt x="88375" y="82397"/>
                  </a:lnTo>
                  <a:lnTo>
                    <a:pt x="88330" y="82397"/>
                  </a:lnTo>
                  <a:lnTo>
                    <a:pt x="88262" y="82419"/>
                  </a:lnTo>
                  <a:lnTo>
                    <a:pt x="88149" y="82465"/>
                  </a:lnTo>
                  <a:lnTo>
                    <a:pt x="88081" y="82487"/>
                  </a:lnTo>
                  <a:lnTo>
                    <a:pt x="88035" y="82510"/>
                  </a:lnTo>
                  <a:lnTo>
                    <a:pt x="88035" y="82555"/>
                  </a:lnTo>
                  <a:lnTo>
                    <a:pt x="88013" y="82578"/>
                  </a:lnTo>
                  <a:lnTo>
                    <a:pt x="88035" y="82600"/>
                  </a:lnTo>
                  <a:lnTo>
                    <a:pt x="88103" y="82600"/>
                  </a:lnTo>
                  <a:lnTo>
                    <a:pt x="88149" y="82668"/>
                  </a:lnTo>
                  <a:lnTo>
                    <a:pt x="88149" y="82714"/>
                  </a:lnTo>
                  <a:lnTo>
                    <a:pt x="88103" y="82759"/>
                  </a:lnTo>
                  <a:lnTo>
                    <a:pt x="88126" y="82827"/>
                  </a:lnTo>
                  <a:lnTo>
                    <a:pt x="88171" y="82872"/>
                  </a:lnTo>
                  <a:lnTo>
                    <a:pt x="88194" y="82917"/>
                  </a:lnTo>
                  <a:lnTo>
                    <a:pt x="88216" y="82985"/>
                  </a:lnTo>
                  <a:lnTo>
                    <a:pt x="88239" y="83008"/>
                  </a:lnTo>
                  <a:lnTo>
                    <a:pt x="88262" y="82985"/>
                  </a:lnTo>
                  <a:lnTo>
                    <a:pt x="88352" y="82759"/>
                  </a:lnTo>
                  <a:lnTo>
                    <a:pt x="88239" y="82623"/>
                  </a:lnTo>
                  <a:lnTo>
                    <a:pt x="88284" y="82600"/>
                  </a:lnTo>
                  <a:lnTo>
                    <a:pt x="88443" y="82646"/>
                  </a:lnTo>
                  <a:lnTo>
                    <a:pt x="88601" y="82646"/>
                  </a:lnTo>
                  <a:lnTo>
                    <a:pt x="88669" y="82578"/>
                  </a:lnTo>
                  <a:lnTo>
                    <a:pt x="88715" y="82487"/>
                  </a:lnTo>
                  <a:lnTo>
                    <a:pt x="88783" y="82442"/>
                  </a:lnTo>
                  <a:lnTo>
                    <a:pt x="88896" y="82261"/>
                  </a:lnTo>
                  <a:lnTo>
                    <a:pt x="89054" y="82034"/>
                  </a:lnTo>
                  <a:lnTo>
                    <a:pt x="89122" y="81966"/>
                  </a:lnTo>
                  <a:lnTo>
                    <a:pt x="89235" y="81921"/>
                  </a:lnTo>
                  <a:lnTo>
                    <a:pt x="89258" y="81921"/>
                  </a:lnTo>
                  <a:lnTo>
                    <a:pt x="89281" y="81944"/>
                  </a:lnTo>
                  <a:lnTo>
                    <a:pt x="89190" y="82057"/>
                  </a:lnTo>
                  <a:lnTo>
                    <a:pt x="89167" y="82148"/>
                  </a:lnTo>
                  <a:lnTo>
                    <a:pt x="89235" y="82148"/>
                  </a:lnTo>
                  <a:lnTo>
                    <a:pt x="89303" y="82125"/>
                  </a:lnTo>
                  <a:lnTo>
                    <a:pt x="89462" y="81989"/>
                  </a:lnTo>
                  <a:lnTo>
                    <a:pt x="89530" y="81921"/>
                  </a:lnTo>
                  <a:lnTo>
                    <a:pt x="89552" y="81989"/>
                  </a:lnTo>
                  <a:lnTo>
                    <a:pt x="89507" y="82374"/>
                  </a:lnTo>
                  <a:lnTo>
                    <a:pt x="89666" y="82351"/>
                  </a:lnTo>
                  <a:lnTo>
                    <a:pt x="89734" y="82397"/>
                  </a:lnTo>
                  <a:lnTo>
                    <a:pt x="89847" y="82397"/>
                  </a:lnTo>
                  <a:lnTo>
                    <a:pt x="89960" y="82465"/>
                  </a:lnTo>
                  <a:lnTo>
                    <a:pt x="90073" y="82465"/>
                  </a:lnTo>
                  <a:lnTo>
                    <a:pt x="90118" y="82555"/>
                  </a:lnTo>
                  <a:lnTo>
                    <a:pt x="90186" y="82578"/>
                  </a:lnTo>
                  <a:lnTo>
                    <a:pt x="90322" y="82510"/>
                  </a:lnTo>
                  <a:lnTo>
                    <a:pt x="90526" y="82442"/>
                  </a:lnTo>
                  <a:lnTo>
                    <a:pt x="90639" y="82442"/>
                  </a:lnTo>
                  <a:lnTo>
                    <a:pt x="90866" y="82306"/>
                  </a:lnTo>
                  <a:lnTo>
                    <a:pt x="90979" y="82216"/>
                  </a:lnTo>
                  <a:lnTo>
                    <a:pt x="91409" y="81944"/>
                  </a:lnTo>
                  <a:lnTo>
                    <a:pt x="91590" y="81785"/>
                  </a:lnTo>
                  <a:lnTo>
                    <a:pt x="91771" y="81672"/>
                  </a:lnTo>
                  <a:lnTo>
                    <a:pt x="91862" y="81514"/>
                  </a:lnTo>
                  <a:lnTo>
                    <a:pt x="92043" y="81332"/>
                  </a:lnTo>
                  <a:lnTo>
                    <a:pt x="92043" y="81265"/>
                  </a:lnTo>
                  <a:lnTo>
                    <a:pt x="92088" y="81197"/>
                  </a:lnTo>
                  <a:lnTo>
                    <a:pt x="92360" y="80744"/>
                  </a:lnTo>
                  <a:lnTo>
                    <a:pt x="92451" y="80676"/>
                  </a:lnTo>
                  <a:lnTo>
                    <a:pt x="92564" y="80631"/>
                  </a:lnTo>
                  <a:lnTo>
                    <a:pt x="92609" y="80540"/>
                  </a:lnTo>
                  <a:lnTo>
                    <a:pt x="92654" y="80427"/>
                  </a:lnTo>
                  <a:lnTo>
                    <a:pt x="92813" y="80246"/>
                  </a:lnTo>
                  <a:lnTo>
                    <a:pt x="92926" y="80087"/>
                  </a:lnTo>
                  <a:lnTo>
                    <a:pt x="93039" y="79951"/>
                  </a:lnTo>
                  <a:lnTo>
                    <a:pt x="93085" y="79861"/>
                  </a:lnTo>
                  <a:lnTo>
                    <a:pt x="93356" y="79612"/>
                  </a:lnTo>
                  <a:lnTo>
                    <a:pt x="93583" y="79340"/>
                  </a:lnTo>
                  <a:lnTo>
                    <a:pt x="93787" y="79136"/>
                  </a:lnTo>
                  <a:lnTo>
                    <a:pt x="93854" y="79000"/>
                  </a:lnTo>
                  <a:lnTo>
                    <a:pt x="94126" y="78638"/>
                  </a:lnTo>
                  <a:lnTo>
                    <a:pt x="94217" y="78389"/>
                  </a:lnTo>
                  <a:lnTo>
                    <a:pt x="94307" y="78298"/>
                  </a:lnTo>
                  <a:lnTo>
                    <a:pt x="94353" y="78072"/>
                  </a:lnTo>
                  <a:lnTo>
                    <a:pt x="94443" y="77891"/>
                  </a:lnTo>
                  <a:lnTo>
                    <a:pt x="94466" y="77800"/>
                  </a:lnTo>
                  <a:lnTo>
                    <a:pt x="94511" y="77710"/>
                  </a:lnTo>
                  <a:lnTo>
                    <a:pt x="94828" y="77325"/>
                  </a:lnTo>
                  <a:lnTo>
                    <a:pt x="94964" y="77030"/>
                  </a:lnTo>
                  <a:lnTo>
                    <a:pt x="95122" y="76736"/>
                  </a:lnTo>
                  <a:lnTo>
                    <a:pt x="95258" y="76623"/>
                  </a:lnTo>
                  <a:lnTo>
                    <a:pt x="95372" y="76487"/>
                  </a:lnTo>
                  <a:lnTo>
                    <a:pt x="95439" y="76396"/>
                  </a:lnTo>
                  <a:lnTo>
                    <a:pt x="95621" y="76215"/>
                  </a:lnTo>
                  <a:lnTo>
                    <a:pt x="95711" y="76102"/>
                  </a:lnTo>
                  <a:lnTo>
                    <a:pt x="95756" y="75966"/>
                  </a:lnTo>
                  <a:lnTo>
                    <a:pt x="95802" y="75672"/>
                  </a:lnTo>
                  <a:lnTo>
                    <a:pt x="95938" y="75445"/>
                  </a:lnTo>
                  <a:lnTo>
                    <a:pt x="95892" y="75400"/>
                  </a:lnTo>
                  <a:lnTo>
                    <a:pt x="95870" y="75332"/>
                  </a:lnTo>
                  <a:lnTo>
                    <a:pt x="95892" y="75264"/>
                  </a:lnTo>
                  <a:lnTo>
                    <a:pt x="95915" y="75219"/>
                  </a:lnTo>
                  <a:lnTo>
                    <a:pt x="95915" y="75128"/>
                  </a:lnTo>
                  <a:lnTo>
                    <a:pt x="95938" y="75060"/>
                  </a:lnTo>
                  <a:lnTo>
                    <a:pt x="95983" y="74993"/>
                  </a:lnTo>
                  <a:lnTo>
                    <a:pt x="96051" y="74676"/>
                  </a:lnTo>
                  <a:lnTo>
                    <a:pt x="96028" y="74472"/>
                  </a:lnTo>
                  <a:lnTo>
                    <a:pt x="96006" y="74404"/>
                  </a:lnTo>
                  <a:lnTo>
                    <a:pt x="96006" y="74291"/>
                  </a:lnTo>
                  <a:lnTo>
                    <a:pt x="96096" y="74155"/>
                  </a:lnTo>
                  <a:lnTo>
                    <a:pt x="96119" y="74109"/>
                  </a:lnTo>
                  <a:lnTo>
                    <a:pt x="96119" y="74087"/>
                  </a:lnTo>
                  <a:lnTo>
                    <a:pt x="96073" y="74064"/>
                  </a:lnTo>
                  <a:lnTo>
                    <a:pt x="96051" y="74019"/>
                  </a:lnTo>
                  <a:lnTo>
                    <a:pt x="96006" y="73498"/>
                  </a:lnTo>
                  <a:lnTo>
                    <a:pt x="96051" y="73181"/>
                  </a:lnTo>
                  <a:lnTo>
                    <a:pt x="96141" y="72955"/>
                  </a:lnTo>
                  <a:lnTo>
                    <a:pt x="96164" y="72864"/>
                  </a:lnTo>
                  <a:lnTo>
                    <a:pt x="96187" y="72638"/>
                  </a:lnTo>
                  <a:lnTo>
                    <a:pt x="96300" y="72411"/>
                  </a:lnTo>
                  <a:lnTo>
                    <a:pt x="96368" y="72162"/>
                  </a:lnTo>
                  <a:lnTo>
                    <a:pt x="96526" y="72026"/>
                  </a:lnTo>
                  <a:lnTo>
                    <a:pt x="96640" y="71845"/>
                  </a:lnTo>
                  <a:lnTo>
                    <a:pt x="96707" y="71777"/>
                  </a:lnTo>
                  <a:lnTo>
                    <a:pt x="96730" y="71596"/>
                  </a:lnTo>
                  <a:lnTo>
                    <a:pt x="96821" y="71438"/>
                  </a:lnTo>
                  <a:lnTo>
                    <a:pt x="96753" y="71370"/>
                  </a:lnTo>
                  <a:lnTo>
                    <a:pt x="96685" y="71324"/>
                  </a:lnTo>
                  <a:lnTo>
                    <a:pt x="96549" y="71189"/>
                  </a:lnTo>
                  <a:lnTo>
                    <a:pt x="96526" y="71098"/>
                  </a:lnTo>
                  <a:lnTo>
                    <a:pt x="96617" y="70962"/>
                  </a:lnTo>
                  <a:lnTo>
                    <a:pt x="96640" y="70826"/>
                  </a:lnTo>
                  <a:lnTo>
                    <a:pt x="96617" y="70577"/>
                  </a:lnTo>
                  <a:lnTo>
                    <a:pt x="96504" y="70509"/>
                  </a:lnTo>
                  <a:lnTo>
                    <a:pt x="96323" y="70306"/>
                  </a:lnTo>
                  <a:lnTo>
                    <a:pt x="96300" y="70238"/>
                  </a:lnTo>
                  <a:lnTo>
                    <a:pt x="96345" y="70238"/>
                  </a:lnTo>
                  <a:lnTo>
                    <a:pt x="96572" y="70351"/>
                  </a:lnTo>
                  <a:lnTo>
                    <a:pt x="96685" y="70238"/>
                  </a:lnTo>
                  <a:lnTo>
                    <a:pt x="96753" y="70124"/>
                  </a:lnTo>
                  <a:lnTo>
                    <a:pt x="96730" y="69989"/>
                  </a:lnTo>
                  <a:lnTo>
                    <a:pt x="96594" y="69921"/>
                  </a:lnTo>
                  <a:lnTo>
                    <a:pt x="96436" y="69762"/>
                  </a:lnTo>
                  <a:lnTo>
                    <a:pt x="96436" y="69717"/>
                  </a:lnTo>
                  <a:lnTo>
                    <a:pt x="96187" y="69581"/>
                  </a:lnTo>
                  <a:lnTo>
                    <a:pt x="95915" y="69287"/>
                  </a:lnTo>
                  <a:lnTo>
                    <a:pt x="95824" y="69038"/>
                  </a:lnTo>
                  <a:lnTo>
                    <a:pt x="95779" y="68970"/>
                  </a:lnTo>
                  <a:lnTo>
                    <a:pt x="95507" y="68766"/>
                  </a:lnTo>
                  <a:lnTo>
                    <a:pt x="95462" y="68675"/>
                  </a:lnTo>
                  <a:lnTo>
                    <a:pt x="95394" y="68653"/>
                  </a:lnTo>
                  <a:lnTo>
                    <a:pt x="95100" y="68766"/>
                  </a:lnTo>
                  <a:lnTo>
                    <a:pt x="94919" y="68743"/>
                  </a:lnTo>
                  <a:lnTo>
                    <a:pt x="94602" y="68607"/>
                  </a:lnTo>
                  <a:lnTo>
                    <a:pt x="94556" y="68630"/>
                  </a:lnTo>
                  <a:lnTo>
                    <a:pt x="94602" y="68721"/>
                  </a:lnTo>
                  <a:lnTo>
                    <a:pt x="94602" y="68834"/>
                  </a:lnTo>
                  <a:lnTo>
                    <a:pt x="94624" y="68970"/>
                  </a:lnTo>
                  <a:lnTo>
                    <a:pt x="94602" y="69196"/>
                  </a:lnTo>
                  <a:lnTo>
                    <a:pt x="94556" y="69377"/>
                  </a:lnTo>
                  <a:lnTo>
                    <a:pt x="94443" y="69604"/>
                  </a:lnTo>
                  <a:lnTo>
                    <a:pt x="94398" y="69649"/>
                  </a:lnTo>
                  <a:lnTo>
                    <a:pt x="94307" y="69672"/>
                  </a:lnTo>
                  <a:lnTo>
                    <a:pt x="94239" y="69672"/>
                  </a:lnTo>
                  <a:lnTo>
                    <a:pt x="94285" y="69581"/>
                  </a:lnTo>
                  <a:lnTo>
                    <a:pt x="94375" y="69468"/>
                  </a:lnTo>
                  <a:lnTo>
                    <a:pt x="94488" y="69287"/>
                  </a:lnTo>
                  <a:lnTo>
                    <a:pt x="94488" y="69105"/>
                  </a:lnTo>
                  <a:lnTo>
                    <a:pt x="94466" y="69083"/>
                  </a:lnTo>
                  <a:lnTo>
                    <a:pt x="94443" y="69083"/>
                  </a:lnTo>
                  <a:lnTo>
                    <a:pt x="94353" y="69151"/>
                  </a:lnTo>
                  <a:lnTo>
                    <a:pt x="94239" y="69400"/>
                  </a:lnTo>
                  <a:lnTo>
                    <a:pt x="94013" y="69558"/>
                  </a:lnTo>
                  <a:lnTo>
                    <a:pt x="93832" y="69626"/>
                  </a:lnTo>
                  <a:lnTo>
                    <a:pt x="93515" y="69649"/>
                  </a:lnTo>
                  <a:lnTo>
                    <a:pt x="93447" y="69649"/>
                  </a:lnTo>
                  <a:lnTo>
                    <a:pt x="93424" y="69604"/>
                  </a:lnTo>
                  <a:lnTo>
                    <a:pt x="93492" y="69536"/>
                  </a:lnTo>
                  <a:lnTo>
                    <a:pt x="93651" y="69422"/>
                  </a:lnTo>
                  <a:lnTo>
                    <a:pt x="93764" y="69219"/>
                  </a:lnTo>
                  <a:lnTo>
                    <a:pt x="93877" y="69173"/>
                  </a:lnTo>
                  <a:lnTo>
                    <a:pt x="93900" y="69105"/>
                  </a:lnTo>
                  <a:lnTo>
                    <a:pt x="93741" y="69083"/>
                  </a:lnTo>
                  <a:lnTo>
                    <a:pt x="93628" y="68992"/>
                  </a:lnTo>
                  <a:lnTo>
                    <a:pt x="93515" y="68902"/>
                  </a:lnTo>
                  <a:lnTo>
                    <a:pt x="93560" y="68856"/>
                  </a:lnTo>
                  <a:lnTo>
                    <a:pt x="93605" y="68856"/>
                  </a:lnTo>
                  <a:lnTo>
                    <a:pt x="93651" y="68811"/>
                  </a:lnTo>
                  <a:lnTo>
                    <a:pt x="93787" y="68653"/>
                  </a:lnTo>
                  <a:lnTo>
                    <a:pt x="93673" y="68630"/>
                  </a:lnTo>
                  <a:lnTo>
                    <a:pt x="93538" y="68653"/>
                  </a:lnTo>
                  <a:lnTo>
                    <a:pt x="93356" y="68788"/>
                  </a:lnTo>
                  <a:lnTo>
                    <a:pt x="93334" y="68856"/>
                  </a:lnTo>
                  <a:lnTo>
                    <a:pt x="93379" y="68947"/>
                  </a:lnTo>
                  <a:lnTo>
                    <a:pt x="93447" y="68992"/>
                  </a:lnTo>
                  <a:lnTo>
                    <a:pt x="93379" y="69264"/>
                  </a:lnTo>
                  <a:lnTo>
                    <a:pt x="93266" y="69241"/>
                  </a:lnTo>
                  <a:lnTo>
                    <a:pt x="93153" y="69241"/>
                  </a:lnTo>
                  <a:lnTo>
                    <a:pt x="93085" y="69332"/>
                  </a:lnTo>
                  <a:lnTo>
                    <a:pt x="93017" y="69287"/>
                  </a:lnTo>
                  <a:lnTo>
                    <a:pt x="92994" y="69128"/>
                  </a:lnTo>
                  <a:lnTo>
                    <a:pt x="93039" y="68947"/>
                  </a:lnTo>
                  <a:lnTo>
                    <a:pt x="93062" y="68562"/>
                  </a:lnTo>
                  <a:lnTo>
                    <a:pt x="93107" y="68426"/>
                  </a:lnTo>
                  <a:lnTo>
                    <a:pt x="93107" y="68268"/>
                  </a:lnTo>
                  <a:lnTo>
                    <a:pt x="93085" y="68177"/>
                  </a:lnTo>
                  <a:lnTo>
                    <a:pt x="93017" y="68177"/>
                  </a:lnTo>
                  <a:lnTo>
                    <a:pt x="92904" y="68200"/>
                  </a:lnTo>
                  <a:lnTo>
                    <a:pt x="92632" y="68200"/>
                  </a:lnTo>
                  <a:lnTo>
                    <a:pt x="92337" y="68245"/>
                  </a:lnTo>
                  <a:lnTo>
                    <a:pt x="91998" y="68087"/>
                  </a:lnTo>
                  <a:lnTo>
                    <a:pt x="91907" y="68064"/>
                  </a:lnTo>
                  <a:lnTo>
                    <a:pt x="91862" y="68041"/>
                  </a:lnTo>
                  <a:lnTo>
                    <a:pt x="91817" y="67883"/>
                  </a:lnTo>
                  <a:lnTo>
                    <a:pt x="91839" y="67792"/>
                  </a:lnTo>
                  <a:lnTo>
                    <a:pt x="91862" y="67747"/>
                  </a:lnTo>
                  <a:lnTo>
                    <a:pt x="92088" y="67520"/>
                  </a:lnTo>
                  <a:lnTo>
                    <a:pt x="92247" y="67453"/>
                  </a:lnTo>
                  <a:lnTo>
                    <a:pt x="92587" y="67181"/>
                  </a:lnTo>
                  <a:lnTo>
                    <a:pt x="92722" y="66954"/>
                  </a:lnTo>
                  <a:lnTo>
                    <a:pt x="92813" y="66864"/>
                  </a:lnTo>
                  <a:lnTo>
                    <a:pt x="93085" y="66705"/>
                  </a:lnTo>
                  <a:lnTo>
                    <a:pt x="93266" y="66547"/>
                  </a:lnTo>
                  <a:lnTo>
                    <a:pt x="93402" y="66411"/>
                  </a:lnTo>
                  <a:lnTo>
                    <a:pt x="93560" y="66298"/>
                  </a:lnTo>
                  <a:lnTo>
                    <a:pt x="93696" y="66117"/>
                  </a:lnTo>
                  <a:lnTo>
                    <a:pt x="93787" y="66071"/>
                  </a:lnTo>
                  <a:lnTo>
                    <a:pt x="94104" y="65641"/>
                  </a:lnTo>
                  <a:lnTo>
                    <a:pt x="94149" y="65551"/>
                  </a:lnTo>
                  <a:lnTo>
                    <a:pt x="94194" y="65437"/>
                  </a:lnTo>
                  <a:lnTo>
                    <a:pt x="94217" y="65369"/>
                  </a:lnTo>
                  <a:lnTo>
                    <a:pt x="94556" y="64871"/>
                  </a:lnTo>
                  <a:lnTo>
                    <a:pt x="94805" y="64713"/>
                  </a:lnTo>
                  <a:lnTo>
                    <a:pt x="94987" y="64441"/>
                  </a:lnTo>
                  <a:lnTo>
                    <a:pt x="95190" y="64351"/>
                  </a:lnTo>
                  <a:lnTo>
                    <a:pt x="95236" y="64305"/>
                  </a:lnTo>
                  <a:lnTo>
                    <a:pt x="95326" y="64169"/>
                  </a:lnTo>
                  <a:lnTo>
                    <a:pt x="95485" y="64079"/>
                  </a:lnTo>
                  <a:lnTo>
                    <a:pt x="95530" y="64034"/>
                  </a:lnTo>
                  <a:lnTo>
                    <a:pt x="95643" y="63830"/>
                  </a:lnTo>
                  <a:lnTo>
                    <a:pt x="95983" y="63626"/>
                  </a:lnTo>
                  <a:lnTo>
                    <a:pt x="96028" y="63558"/>
                  </a:lnTo>
                  <a:lnTo>
                    <a:pt x="96164" y="63037"/>
                  </a:lnTo>
                  <a:lnTo>
                    <a:pt x="96255" y="62901"/>
                  </a:lnTo>
                  <a:lnTo>
                    <a:pt x="96413" y="62720"/>
                  </a:lnTo>
                  <a:lnTo>
                    <a:pt x="96707" y="62562"/>
                  </a:lnTo>
                  <a:lnTo>
                    <a:pt x="96911" y="62381"/>
                  </a:lnTo>
                  <a:lnTo>
                    <a:pt x="97024" y="62222"/>
                  </a:lnTo>
                  <a:lnTo>
                    <a:pt x="97228" y="61837"/>
                  </a:lnTo>
                  <a:lnTo>
                    <a:pt x="97477" y="61611"/>
                  </a:lnTo>
                  <a:lnTo>
                    <a:pt x="97681" y="61475"/>
                  </a:lnTo>
                  <a:lnTo>
                    <a:pt x="98157" y="61271"/>
                  </a:lnTo>
                  <a:lnTo>
                    <a:pt x="98428" y="61316"/>
                  </a:lnTo>
                  <a:lnTo>
                    <a:pt x="98700" y="61203"/>
                  </a:lnTo>
                  <a:lnTo>
                    <a:pt x="98904" y="61203"/>
                  </a:lnTo>
                  <a:lnTo>
                    <a:pt x="99198" y="61248"/>
                  </a:lnTo>
                  <a:lnTo>
                    <a:pt x="100036" y="61203"/>
                  </a:lnTo>
                  <a:lnTo>
                    <a:pt x="100194" y="61248"/>
                  </a:lnTo>
                  <a:lnTo>
                    <a:pt x="100262" y="61316"/>
                  </a:lnTo>
                  <a:lnTo>
                    <a:pt x="100353" y="61543"/>
                  </a:lnTo>
                  <a:lnTo>
                    <a:pt x="100444" y="61565"/>
                  </a:lnTo>
                  <a:lnTo>
                    <a:pt x="100625" y="61498"/>
                  </a:lnTo>
                  <a:lnTo>
                    <a:pt x="100761" y="61181"/>
                  </a:lnTo>
                  <a:lnTo>
                    <a:pt x="100828" y="61135"/>
                  </a:lnTo>
                  <a:lnTo>
                    <a:pt x="101032" y="61271"/>
                  </a:lnTo>
                  <a:lnTo>
                    <a:pt x="101213" y="61271"/>
                  </a:lnTo>
                  <a:lnTo>
                    <a:pt x="101598" y="61430"/>
                  </a:lnTo>
                  <a:lnTo>
                    <a:pt x="101734" y="61384"/>
                  </a:lnTo>
                  <a:lnTo>
                    <a:pt x="101893" y="61248"/>
                  </a:lnTo>
                  <a:lnTo>
                    <a:pt x="102187" y="61203"/>
                  </a:lnTo>
                  <a:lnTo>
                    <a:pt x="102368" y="61430"/>
                  </a:lnTo>
                  <a:lnTo>
                    <a:pt x="102572" y="61430"/>
                  </a:lnTo>
                  <a:lnTo>
                    <a:pt x="102708" y="61407"/>
                  </a:lnTo>
                  <a:lnTo>
                    <a:pt x="102753" y="61271"/>
                  </a:lnTo>
                  <a:lnTo>
                    <a:pt x="102685" y="61226"/>
                  </a:lnTo>
                  <a:lnTo>
                    <a:pt x="102572" y="61271"/>
                  </a:lnTo>
                  <a:lnTo>
                    <a:pt x="102549" y="61135"/>
                  </a:lnTo>
                  <a:lnTo>
                    <a:pt x="102617" y="61022"/>
                  </a:lnTo>
                  <a:lnTo>
                    <a:pt x="102730" y="61113"/>
                  </a:lnTo>
                  <a:lnTo>
                    <a:pt x="102889" y="61090"/>
                  </a:lnTo>
                  <a:lnTo>
                    <a:pt x="102934" y="61090"/>
                  </a:lnTo>
                  <a:lnTo>
                    <a:pt x="102912" y="61022"/>
                  </a:lnTo>
                  <a:lnTo>
                    <a:pt x="102889" y="60977"/>
                  </a:lnTo>
                  <a:lnTo>
                    <a:pt x="102821" y="60864"/>
                  </a:lnTo>
                  <a:lnTo>
                    <a:pt x="103002" y="60705"/>
                  </a:lnTo>
                  <a:lnTo>
                    <a:pt x="103115" y="60660"/>
                  </a:lnTo>
                  <a:lnTo>
                    <a:pt x="103296" y="60637"/>
                  </a:lnTo>
                  <a:lnTo>
                    <a:pt x="103727" y="60818"/>
                  </a:lnTo>
                  <a:lnTo>
                    <a:pt x="103840" y="60841"/>
                  </a:lnTo>
                  <a:lnTo>
                    <a:pt x="103930" y="60931"/>
                  </a:lnTo>
                  <a:lnTo>
                    <a:pt x="104112" y="60977"/>
                  </a:lnTo>
                  <a:lnTo>
                    <a:pt x="103998" y="61022"/>
                  </a:lnTo>
                  <a:lnTo>
                    <a:pt x="103953" y="61067"/>
                  </a:lnTo>
                  <a:lnTo>
                    <a:pt x="104066" y="61045"/>
                  </a:lnTo>
                  <a:lnTo>
                    <a:pt x="104157" y="61113"/>
                  </a:lnTo>
                  <a:lnTo>
                    <a:pt x="104225" y="61135"/>
                  </a:lnTo>
                  <a:lnTo>
                    <a:pt x="104270" y="61113"/>
                  </a:lnTo>
                  <a:lnTo>
                    <a:pt x="104293" y="61022"/>
                  </a:lnTo>
                  <a:lnTo>
                    <a:pt x="104361" y="60954"/>
                  </a:lnTo>
                  <a:lnTo>
                    <a:pt x="104383" y="60931"/>
                  </a:lnTo>
                  <a:lnTo>
                    <a:pt x="104497" y="60931"/>
                  </a:lnTo>
                  <a:lnTo>
                    <a:pt x="104655" y="60977"/>
                  </a:lnTo>
                  <a:lnTo>
                    <a:pt x="104746" y="61022"/>
                  </a:lnTo>
                  <a:lnTo>
                    <a:pt x="104995" y="61339"/>
                  </a:lnTo>
                  <a:lnTo>
                    <a:pt x="105108" y="61407"/>
                  </a:lnTo>
                  <a:lnTo>
                    <a:pt x="105244" y="61384"/>
                  </a:lnTo>
                  <a:lnTo>
                    <a:pt x="105289" y="61407"/>
                  </a:lnTo>
                  <a:lnTo>
                    <a:pt x="105380" y="61498"/>
                  </a:lnTo>
                  <a:lnTo>
                    <a:pt x="105153" y="61588"/>
                  </a:lnTo>
                  <a:lnTo>
                    <a:pt x="104949" y="61611"/>
                  </a:lnTo>
                  <a:lnTo>
                    <a:pt x="104768" y="61588"/>
                  </a:lnTo>
                  <a:lnTo>
                    <a:pt x="104474" y="61701"/>
                  </a:lnTo>
                  <a:lnTo>
                    <a:pt x="104632" y="62041"/>
                  </a:lnTo>
                  <a:lnTo>
                    <a:pt x="104927" y="62041"/>
                  </a:lnTo>
                  <a:lnTo>
                    <a:pt x="105221" y="61973"/>
                  </a:lnTo>
                  <a:lnTo>
                    <a:pt x="105289" y="61837"/>
                  </a:lnTo>
                  <a:lnTo>
                    <a:pt x="105425" y="61792"/>
                  </a:lnTo>
                  <a:lnTo>
                    <a:pt x="105470" y="61792"/>
                  </a:lnTo>
                  <a:lnTo>
                    <a:pt x="105629" y="61905"/>
                  </a:lnTo>
                  <a:lnTo>
                    <a:pt x="105810" y="61950"/>
                  </a:lnTo>
                  <a:lnTo>
                    <a:pt x="105855" y="61928"/>
                  </a:lnTo>
                  <a:lnTo>
                    <a:pt x="106014" y="61701"/>
                  </a:lnTo>
                  <a:lnTo>
                    <a:pt x="106172" y="61701"/>
                  </a:lnTo>
                  <a:lnTo>
                    <a:pt x="106240" y="61498"/>
                  </a:lnTo>
                  <a:lnTo>
                    <a:pt x="106512" y="61498"/>
                  </a:lnTo>
                  <a:lnTo>
                    <a:pt x="106670" y="61656"/>
                  </a:lnTo>
                  <a:lnTo>
                    <a:pt x="106761" y="61724"/>
                  </a:lnTo>
                  <a:lnTo>
                    <a:pt x="106942" y="61679"/>
                  </a:lnTo>
                  <a:lnTo>
                    <a:pt x="107055" y="61543"/>
                  </a:lnTo>
                  <a:lnTo>
                    <a:pt x="107123" y="61498"/>
                  </a:lnTo>
                  <a:lnTo>
                    <a:pt x="107304" y="61611"/>
                  </a:lnTo>
                  <a:lnTo>
                    <a:pt x="107395" y="61543"/>
                  </a:lnTo>
                  <a:lnTo>
                    <a:pt x="107667" y="61543"/>
                  </a:lnTo>
                  <a:lnTo>
                    <a:pt x="107667" y="61430"/>
                  </a:lnTo>
                  <a:lnTo>
                    <a:pt x="107667" y="61271"/>
                  </a:lnTo>
                  <a:lnTo>
                    <a:pt x="107531" y="61135"/>
                  </a:lnTo>
                  <a:lnTo>
                    <a:pt x="107214" y="60999"/>
                  </a:lnTo>
                  <a:lnTo>
                    <a:pt x="107033" y="61090"/>
                  </a:lnTo>
                  <a:lnTo>
                    <a:pt x="106965" y="61113"/>
                  </a:lnTo>
                  <a:lnTo>
                    <a:pt x="106919" y="61090"/>
                  </a:lnTo>
                  <a:lnTo>
                    <a:pt x="106874" y="61022"/>
                  </a:lnTo>
                  <a:lnTo>
                    <a:pt x="106919" y="60909"/>
                  </a:lnTo>
                  <a:lnTo>
                    <a:pt x="106965" y="60818"/>
                  </a:lnTo>
                  <a:lnTo>
                    <a:pt x="106965" y="60705"/>
                  </a:lnTo>
                  <a:lnTo>
                    <a:pt x="106987" y="60547"/>
                  </a:lnTo>
                  <a:lnTo>
                    <a:pt x="107055" y="60479"/>
                  </a:lnTo>
                  <a:lnTo>
                    <a:pt x="107100" y="60456"/>
                  </a:lnTo>
                  <a:lnTo>
                    <a:pt x="107214" y="60116"/>
                  </a:lnTo>
                  <a:lnTo>
                    <a:pt x="107531" y="59686"/>
                  </a:lnTo>
                  <a:lnTo>
                    <a:pt x="107893" y="59392"/>
                  </a:lnTo>
                  <a:lnTo>
                    <a:pt x="108119" y="59188"/>
                  </a:lnTo>
                  <a:lnTo>
                    <a:pt x="108233" y="59029"/>
                  </a:lnTo>
                  <a:lnTo>
                    <a:pt x="108391" y="58667"/>
                  </a:lnTo>
                  <a:lnTo>
                    <a:pt x="108618" y="58418"/>
                  </a:lnTo>
                  <a:lnTo>
                    <a:pt x="108731" y="58328"/>
                  </a:lnTo>
                  <a:lnTo>
                    <a:pt x="108844" y="58214"/>
                  </a:lnTo>
                  <a:lnTo>
                    <a:pt x="108889" y="57875"/>
                  </a:lnTo>
                  <a:lnTo>
                    <a:pt x="108957" y="57784"/>
                  </a:lnTo>
                  <a:lnTo>
                    <a:pt x="109048" y="57739"/>
                  </a:lnTo>
                  <a:lnTo>
                    <a:pt x="109206" y="57558"/>
                  </a:lnTo>
                  <a:lnTo>
                    <a:pt x="109433" y="57422"/>
                  </a:lnTo>
                  <a:lnTo>
                    <a:pt x="109501" y="57354"/>
                  </a:lnTo>
                  <a:lnTo>
                    <a:pt x="109772" y="57354"/>
                  </a:lnTo>
                  <a:lnTo>
                    <a:pt x="109976" y="57422"/>
                  </a:lnTo>
                  <a:lnTo>
                    <a:pt x="110044" y="57399"/>
                  </a:lnTo>
                  <a:lnTo>
                    <a:pt x="110202" y="57309"/>
                  </a:lnTo>
                  <a:lnTo>
                    <a:pt x="110361" y="57331"/>
                  </a:lnTo>
                  <a:lnTo>
                    <a:pt x="110587" y="57263"/>
                  </a:lnTo>
                  <a:lnTo>
                    <a:pt x="110791" y="57128"/>
                  </a:lnTo>
                  <a:lnTo>
                    <a:pt x="110882" y="57128"/>
                  </a:lnTo>
                  <a:lnTo>
                    <a:pt x="110950" y="57150"/>
                  </a:lnTo>
                  <a:lnTo>
                    <a:pt x="111063" y="57331"/>
                  </a:lnTo>
                  <a:lnTo>
                    <a:pt x="111108" y="57377"/>
                  </a:lnTo>
                  <a:lnTo>
                    <a:pt x="111153" y="57467"/>
                  </a:lnTo>
                  <a:lnTo>
                    <a:pt x="111289" y="57422"/>
                  </a:lnTo>
                  <a:lnTo>
                    <a:pt x="111652" y="57173"/>
                  </a:lnTo>
                  <a:lnTo>
                    <a:pt x="111765" y="57173"/>
                  </a:lnTo>
                  <a:lnTo>
                    <a:pt x="111765" y="57286"/>
                  </a:lnTo>
                  <a:lnTo>
                    <a:pt x="111765" y="57354"/>
                  </a:lnTo>
                  <a:lnTo>
                    <a:pt x="111720" y="57603"/>
                  </a:lnTo>
                  <a:lnTo>
                    <a:pt x="111652" y="57784"/>
                  </a:lnTo>
                  <a:lnTo>
                    <a:pt x="111470" y="58124"/>
                  </a:lnTo>
                  <a:lnTo>
                    <a:pt x="111425" y="58192"/>
                  </a:lnTo>
                  <a:lnTo>
                    <a:pt x="111448" y="58282"/>
                  </a:lnTo>
                  <a:lnTo>
                    <a:pt x="111470" y="58463"/>
                  </a:lnTo>
                  <a:lnTo>
                    <a:pt x="111380" y="58645"/>
                  </a:lnTo>
                  <a:lnTo>
                    <a:pt x="111357" y="58735"/>
                  </a:lnTo>
                  <a:lnTo>
                    <a:pt x="111425" y="58758"/>
                  </a:lnTo>
                  <a:lnTo>
                    <a:pt x="111516" y="58645"/>
                  </a:lnTo>
                  <a:lnTo>
                    <a:pt x="111674" y="58599"/>
                  </a:lnTo>
                  <a:lnTo>
                    <a:pt x="111742" y="58599"/>
                  </a:lnTo>
                  <a:lnTo>
                    <a:pt x="111810" y="58622"/>
                  </a:lnTo>
                  <a:lnTo>
                    <a:pt x="111697" y="58939"/>
                  </a:lnTo>
                  <a:lnTo>
                    <a:pt x="111674" y="59097"/>
                  </a:lnTo>
                  <a:lnTo>
                    <a:pt x="111652" y="59165"/>
                  </a:lnTo>
                  <a:lnTo>
                    <a:pt x="111652" y="59256"/>
                  </a:lnTo>
                  <a:lnTo>
                    <a:pt x="111742" y="59211"/>
                  </a:lnTo>
                  <a:lnTo>
                    <a:pt x="111810" y="59143"/>
                  </a:lnTo>
                  <a:lnTo>
                    <a:pt x="111901" y="59097"/>
                  </a:lnTo>
                  <a:lnTo>
                    <a:pt x="112127" y="59075"/>
                  </a:lnTo>
                  <a:lnTo>
                    <a:pt x="112240" y="58848"/>
                  </a:lnTo>
                  <a:lnTo>
                    <a:pt x="112331" y="58735"/>
                  </a:lnTo>
                  <a:lnTo>
                    <a:pt x="113259" y="57784"/>
                  </a:lnTo>
                  <a:lnTo>
                    <a:pt x="113418" y="57580"/>
                  </a:lnTo>
                  <a:lnTo>
                    <a:pt x="113508" y="57558"/>
                  </a:lnTo>
                  <a:lnTo>
                    <a:pt x="113599" y="57603"/>
                  </a:lnTo>
                  <a:lnTo>
                    <a:pt x="113667" y="57580"/>
                  </a:lnTo>
                  <a:lnTo>
                    <a:pt x="113667" y="57512"/>
                  </a:lnTo>
                  <a:lnTo>
                    <a:pt x="113712" y="57490"/>
                  </a:lnTo>
                  <a:lnTo>
                    <a:pt x="113780" y="57490"/>
                  </a:lnTo>
                  <a:lnTo>
                    <a:pt x="113848" y="57671"/>
                  </a:lnTo>
                  <a:lnTo>
                    <a:pt x="113893" y="57762"/>
                  </a:lnTo>
                  <a:lnTo>
                    <a:pt x="113939" y="57762"/>
                  </a:lnTo>
                  <a:lnTo>
                    <a:pt x="113961" y="57716"/>
                  </a:lnTo>
                  <a:lnTo>
                    <a:pt x="114006" y="57648"/>
                  </a:lnTo>
                  <a:lnTo>
                    <a:pt x="114052" y="57603"/>
                  </a:lnTo>
                  <a:lnTo>
                    <a:pt x="114097" y="57512"/>
                  </a:lnTo>
                  <a:lnTo>
                    <a:pt x="114074" y="57445"/>
                  </a:lnTo>
                  <a:lnTo>
                    <a:pt x="113916" y="57354"/>
                  </a:lnTo>
                  <a:lnTo>
                    <a:pt x="113916" y="57195"/>
                  </a:lnTo>
                  <a:lnTo>
                    <a:pt x="114006" y="56924"/>
                  </a:lnTo>
                  <a:lnTo>
                    <a:pt x="113984" y="56743"/>
                  </a:lnTo>
                  <a:lnTo>
                    <a:pt x="114029" y="56561"/>
                  </a:lnTo>
                  <a:lnTo>
                    <a:pt x="114074" y="56471"/>
                  </a:lnTo>
                  <a:lnTo>
                    <a:pt x="114097" y="56426"/>
                  </a:lnTo>
                  <a:lnTo>
                    <a:pt x="114142" y="56380"/>
                  </a:lnTo>
                  <a:lnTo>
                    <a:pt x="114097" y="56222"/>
                  </a:lnTo>
                  <a:lnTo>
                    <a:pt x="114120" y="56131"/>
                  </a:lnTo>
                  <a:lnTo>
                    <a:pt x="114165" y="56063"/>
                  </a:lnTo>
                  <a:lnTo>
                    <a:pt x="114890" y="55814"/>
                  </a:lnTo>
                  <a:lnTo>
                    <a:pt x="115025" y="55792"/>
                  </a:lnTo>
                  <a:lnTo>
                    <a:pt x="115139" y="55860"/>
                  </a:lnTo>
                  <a:lnTo>
                    <a:pt x="115320" y="56041"/>
                  </a:lnTo>
                  <a:lnTo>
                    <a:pt x="115524" y="56131"/>
                  </a:lnTo>
                  <a:lnTo>
                    <a:pt x="115795" y="56154"/>
                  </a:lnTo>
                  <a:lnTo>
                    <a:pt x="115818" y="56244"/>
                  </a:lnTo>
                  <a:lnTo>
                    <a:pt x="115705" y="56222"/>
                  </a:lnTo>
                  <a:lnTo>
                    <a:pt x="115659" y="56244"/>
                  </a:lnTo>
                  <a:lnTo>
                    <a:pt x="115659" y="56312"/>
                  </a:lnTo>
                  <a:lnTo>
                    <a:pt x="115659" y="56358"/>
                  </a:lnTo>
                  <a:lnTo>
                    <a:pt x="115591" y="56312"/>
                  </a:lnTo>
                  <a:lnTo>
                    <a:pt x="115410" y="56267"/>
                  </a:lnTo>
                  <a:lnTo>
                    <a:pt x="115229" y="56199"/>
                  </a:lnTo>
                  <a:lnTo>
                    <a:pt x="115161" y="56199"/>
                  </a:lnTo>
                  <a:lnTo>
                    <a:pt x="114912" y="56426"/>
                  </a:lnTo>
                  <a:lnTo>
                    <a:pt x="114867" y="56516"/>
                  </a:lnTo>
                  <a:lnTo>
                    <a:pt x="114754" y="56924"/>
                  </a:lnTo>
                  <a:lnTo>
                    <a:pt x="114754" y="57218"/>
                  </a:lnTo>
                  <a:lnTo>
                    <a:pt x="114708" y="57490"/>
                  </a:lnTo>
                  <a:lnTo>
                    <a:pt x="114595" y="57603"/>
                  </a:lnTo>
                  <a:lnTo>
                    <a:pt x="114573" y="57739"/>
                  </a:lnTo>
                  <a:lnTo>
                    <a:pt x="114527" y="57897"/>
                  </a:lnTo>
                  <a:lnTo>
                    <a:pt x="114663" y="57965"/>
                  </a:lnTo>
                  <a:lnTo>
                    <a:pt x="114686" y="58033"/>
                  </a:lnTo>
                  <a:lnTo>
                    <a:pt x="114708" y="58101"/>
                  </a:lnTo>
                  <a:lnTo>
                    <a:pt x="114618" y="58282"/>
                  </a:lnTo>
                  <a:lnTo>
                    <a:pt x="114391" y="58486"/>
                  </a:lnTo>
                  <a:lnTo>
                    <a:pt x="114369" y="58531"/>
                  </a:lnTo>
                  <a:lnTo>
                    <a:pt x="114346" y="58622"/>
                  </a:lnTo>
                  <a:lnTo>
                    <a:pt x="114459" y="58803"/>
                  </a:lnTo>
                  <a:lnTo>
                    <a:pt x="114369" y="58871"/>
                  </a:lnTo>
                  <a:lnTo>
                    <a:pt x="114278" y="58916"/>
                  </a:lnTo>
                  <a:lnTo>
                    <a:pt x="114188" y="58984"/>
                  </a:lnTo>
                  <a:lnTo>
                    <a:pt x="113871" y="59029"/>
                  </a:lnTo>
                  <a:lnTo>
                    <a:pt x="113667" y="59211"/>
                  </a:lnTo>
                  <a:lnTo>
                    <a:pt x="113327" y="59414"/>
                  </a:lnTo>
                  <a:lnTo>
                    <a:pt x="113169" y="59528"/>
                  </a:lnTo>
                  <a:lnTo>
                    <a:pt x="113101" y="59596"/>
                  </a:lnTo>
                  <a:lnTo>
                    <a:pt x="112988" y="59913"/>
                  </a:lnTo>
                  <a:lnTo>
                    <a:pt x="112920" y="60026"/>
                  </a:lnTo>
                  <a:lnTo>
                    <a:pt x="112671" y="60230"/>
                  </a:lnTo>
                  <a:lnTo>
                    <a:pt x="112489" y="60524"/>
                  </a:lnTo>
                  <a:lnTo>
                    <a:pt x="112195" y="60864"/>
                  </a:lnTo>
                  <a:lnTo>
                    <a:pt x="112082" y="60909"/>
                  </a:lnTo>
                  <a:lnTo>
                    <a:pt x="111946" y="60999"/>
                  </a:lnTo>
                  <a:lnTo>
                    <a:pt x="111787" y="61226"/>
                  </a:lnTo>
                  <a:lnTo>
                    <a:pt x="111403" y="61633"/>
                  </a:lnTo>
                  <a:lnTo>
                    <a:pt x="111199" y="62132"/>
                  </a:lnTo>
                  <a:lnTo>
                    <a:pt x="111086" y="62313"/>
                  </a:lnTo>
                  <a:lnTo>
                    <a:pt x="110972" y="62426"/>
                  </a:lnTo>
                  <a:lnTo>
                    <a:pt x="110882" y="62584"/>
                  </a:lnTo>
                  <a:lnTo>
                    <a:pt x="110746" y="62720"/>
                  </a:lnTo>
                  <a:lnTo>
                    <a:pt x="110474" y="62924"/>
                  </a:lnTo>
                  <a:lnTo>
                    <a:pt x="110293" y="63105"/>
                  </a:lnTo>
                  <a:lnTo>
                    <a:pt x="110180" y="63241"/>
                  </a:lnTo>
                  <a:lnTo>
                    <a:pt x="110157" y="63354"/>
                  </a:lnTo>
                  <a:lnTo>
                    <a:pt x="110089" y="63309"/>
                  </a:lnTo>
                  <a:lnTo>
                    <a:pt x="109908" y="63377"/>
                  </a:lnTo>
                  <a:lnTo>
                    <a:pt x="109659" y="63332"/>
                  </a:lnTo>
                  <a:lnTo>
                    <a:pt x="109501" y="63649"/>
                  </a:lnTo>
                  <a:lnTo>
                    <a:pt x="109297" y="63694"/>
                  </a:lnTo>
                  <a:lnTo>
                    <a:pt x="109116" y="63603"/>
                  </a:lnTo>
                  <a:lnTo>
                    <a:pt x="109025" y="63649"/>
                  </a:lnTo>
                  <a:lnTo>
                    <a:pt x="109002" y="63694"/>
                  </a:lnTo>
                  <a:lnTo>
                    <a:pt x="108980" y="63739"/>
                  </a:lnTo>
                  <a:lnTo>
                    <a:pt x="109048" y="63830"/>
                  </a:lnTo>
                  <a:lnTo>
                    <a:pt x="109093" y="63920"/>
                  </a:lnTo>
                  <a:lnTo>
                    <a:pt x="109116" y="64011"/>
                  </a:lnTo>
                  <a:lnTo>
                    <a:pt x="109116" y="64147"/>
                  </a:lnTo>
                  <a:lnTo>
                    <a:pt x="109025" y="64418"/>
                  </a:lnTo>
                  <a:lnTo>
                    <a:pt x="108912" y="64622"/>
                  </a:lnTo>
                  <a:lnTo>
                    <a:pt x="108753" y="64803"/>
                  </a:lnTo>
                  <a:lnTo>
                    <a:pt x="108391" y="65143"/>
                  </a:lnTo>
                  <a:lnTo>
                    <a:pt x="108368" y="65188"/>
                  </a:lnTo>
                  <a:lnTo>
                    <a:pt x="108323" y="65279"/>
                  </a:lnTo>
                  <a:lnTo>
                    <a:pt x="108119" y="66162"/>
                  </a:lnTo>
                  <a:lnTo>
                    <a:pt x="108051" y="66569"/>
                  </a:lnTo>
                  <a:lnTo>
                    <a:pt x="107984" y="67181"/>
                  </a:lnTo>
                  <a:lnTo>
                    <a:pt x="107984" y="67385"/>
                  </a:lnTo>
                  <a:lnTo>
                    <a:pt x="108029" y="67860"/>
                  </a:lnTo>
                  <a:lnTo>
                    <a:pt x="108097" y="68336"/>
                  </a:lnTo>
                  <a:lnTo>
                    <a:pt x="108255" y="69128"/>
                  </a:lnTo>
                  <a:lnTo>
                    <a:pt x="108301" y="69377"/>
                  </a:lnTo>
                  <a:lnTo>
                    <a:pt x="108414" y="70351"/>
                  </a:lnTo>
                  <a:lnTo>
                    <a:pt x="108436" y="70532"/>
                  </a:lnTo>
                  <a:lnTo>
                    <a:pt x="108459" y="70690"/>
                  </a:lnTo>
                  <a:lnTo>
                    <a:pt x="108527" y="70849"/>
                  </a:lnTo>
                  <a:lnTo>
                    <a:pt x="108640" y="71007"/>
                  </a:lnTo>
                  <a:lnTo>
                    <a:pt x="108640" y="71189"/>
                  </a:lnTo>
                  <a:lnTo>
                    <a:pt x="108731" y="71777"/>
                  </a:lnTo>
                  <a:lnTo>
                    <a:pt x="108731" y="72343"/>
                  </a:lnTo>
                  <a:lnTo>
                    <a:pt x="108753" y="72457"/>
                  </a:lnTo>
                  <a:lnTo>
                    <a:pt x="108776" y="72547"/>
                  </a:lnTo>
                  <a:lnTo>
                    <a:pt x="108867" y="72660"/>
                  </a:lnTo>
                  <a:lnTo>
                    <a:pt x="108912" y="72774"/>
                  </a:lnTo>
                  <a:lnTo>
                    <a:pt x="108912" y="72887"/>
                  </a:lnTo>
                  <a:lnTo>
                    <a:pt x="108934" y="72977"/>
                  </a:lnTo>
                  <a:lnTo>
                    <a:pt x="109002" y="72932"/>
                  </a:lnTo>
                  <a:lnTo>
                    <a:pt x="109297" y="72683"/>
                  </a:lnTo>
                  <a:lnTo>
                    <a:pt x="109523" y="72434"/>
                  </a:lnTo>
                  <a:lnTo>
                    <a:pt x="109546" y="72343"/>
                  </a:lnTo>
                  <a:lnTo>
                    <a:pt x="109636" y="72275"/>
                  </a:lnTo>
                  <a:lnTo>
                    <a:pt x="109795" y="72185"/>
                  </a:lnTo>
                  <a:lnTo>
                    <a:pt x="110021" y="71913"/>
                  </a:lnTo>
                  <a:lnTo>
                    <a:pt x="110202" y="71551"/>
                  </a:lnTo>
                  <a:lnTo>
                    <a:pt x="110293" y="71279"/>
                  </a:lnTo>
                  <a:lnTo>
                    <a:pt x="110316" y="71166"/>
                  </a:lnTo>
                  <a:lnTo>
                    <a:pt x="110316" y="71075"/>
                  </a:lnTo>
                  <a:lnTo>
                    <a:pt x="110316" y="70849"/>
                  </a:lnTo>
                  <a:lnTo>
                    <a:pt x="110361" y="70781"/>
                  </a:lnTo>
                  <a:lnTo>
                    <a:pt x="110406" y="70532"/>
                  </a:lnTo>
                  <a:lnTo>
                    <a:pt x="110384" y="70464"/>
                  </a:lnTo>
                  <a:lnTo>
                    <a:pt x="110270" y="70419"/>
                  </a:lnTo>
                  <a:lnTo>
                    <a:pt x="110293" y="70328"/>
                  </a:lnTo>
                  <a:lnTo>
                    <a:pt x="110384" y="70306"/>
                  </a:lnTo>
                  <a:lnTo>
                    <a:pt x="110429" y="70351"/>
                  </a:lnTo>
                  <a:lnTo>
                    <a:pt x="110474" y="70441"/>
                  </a:lnTo>
                  <a:lnTo>
                    <a:pt x="110519" y="70487"/>
                  </a:lnTo>
                  <a:lnTo>
                    <a:pt x="110678" y="70306"/>
                  </a:lnTo>
                  <a:lnTo>
                    <a:pt x="110836" y="70215"/>
                  </a:lnTo>
                  <a:lnTo>
                    <a:pt x="111199" y="70056"/>
                  </a:lnTo>
                  <a:lnTo>
                    <a:pt x="111335" y="70056"/>
                  </a:lnTo>
                  <a:lnTo>
                    <a:pt x="111470" y="70192"/>
                  </a:lnTo>
                  <a:lnTo>
                    <a:pt x="111538" y="70192"/>
                  </a:lnTo>
                  <a:lnTo>
                    <a:pt x="111516" y="70011"/>
                  </a:lnTo>
                  <a:lnTo>
                    <a:pt x="111425" y="69853"/>
                  </a:lnTo>
                  <a:lnTo>
                    <a:pt x="111448" y="69785"/>
                  </a:lnTo>
                  <a:lnTo>
                    <a:pt x="111470" y="69626"/>
                  </a:lnTo>
                  <a:lnTo>
                    <a:pt x="111448" y="69536"/>
                  </a:lnTo>
                  <a:lnTo>
                    <a:pt x="111425" y="69468"/>
                  </a:lnTo>
                  <a:lnTo>
                    <a:pt x="111403" y="69332"/>
                  </a:lnTo>
                  <a:lnTo>
                    <a:pt x="111448" y="69015"/>
                  </a:lnTo>
                  <a:lnTo>
                    <a:pt x="111516" y="68856"/>
                  </a:lnTo>
                  <a:lnTo>
                    <a:pt x="111584" y="68788"/>
                  </a:lnTo>
                  <a:lnTo>
                    <a:pt x="111742" y="68653"/>
                  </a:lnTo>
                  <a:lnTo>
                    <a:pt x="111923" y="68449"/>
                  </a:lnTo>
                  <a:lnTo>
                    <a:pt x="112127" y="68290"/>
                  </a:lnTo>
                  <a:lnTo>
                    <a:pt x="112263" y="68245"/>
                  </a:lnTo>
                  <a:lnTo>
                    <a:pt x="112421" y="68222"/>
                  </a:lnTo>
                  <a:lnTo>
                    <a:pt x="112535" y="68336"/>
                  </a:lnTo>
                  <a:lnTo>
                    <a:pt x="112806" y="68336"/>
                  </a:lnTo>
                  <a:lnTo>
                    <a:pt x="112897" y="68313"/>
                  </a:lnTo>
                  <a:lnTo>
                    <a:pt x="113078" y="68087"/>
                  </a:lnTo>
                  <a:lnTo>
                    <a:pt x="113191" y="68019"/>
                  </a:lnTo>
                  <a:lnTo>
                    <a:pt x="113169" y="67815"/>
                  </a:lnTo>
                  <a:lnTo>
                    <a:pt x="113101" y="67679"/>
                  </a:lnTo>
                  <a:lnTo>
                    <a:pt x="112965" y="67475"/>
                  </a:lnTo>
                  <a:lnTo>
                    <a:pt x="112942" y="67385"/>
                  </a:lnTo>
                  <a:lnTo>
                    <a:pt x="112897" y="67181"/>
                  </a:lnTo>
                  <a:lnTo>
                    <a:pt x="112897" y="66977"/>
                  </a:lnTo>
                  <a:lnTo>
                    <a:pt x="112920" y="66751"/>
                  </a:lnTo>
                  <a:lnTo>
                    <a:pt x="113055" y="66502"/>
                  </a:lnTo>
                  <a:lnTo>
                    <a:pt x="113169" y="66139"/>
                  </a:lnTo>
                  <a:lnTo>
                    <a:pt x="113214" y="66094"/>
                  </a:lnTo>
                  <a:lnTo>
                    <a:pt x="113372" y="66003"/>
                  </a:lnTo>
                  <a:lnTo>
                    <a:pt x="113463" y="65935"/>
                  </a:lnTo>
                  <a:lnTo>
                    <a:pt x="113531" y="65890"/>
                  </a:lnTo>
                  <a:lnTo>
                    <a:pt x="113486" y="65709"/>
                  </a:lnTo>
                  <a:lnTo>
                    <a:pt x="113576" y="65618"/>
                  </a:lnTo>
                  <a:lnTo>
                    <a:pt x="113644" y="65573"/>
                  </a:lnTo>
                  <a:lnTo>
                    <a:pt x="113803" y="65596"/>
                  </a:lnTo>
                  <a:lnTo>
                    <a:pt x="113848" y="65551"/>
                  </a:lnTo>
                  <a:lnTo>
                    <a:pt x="113939" y="65528"/>
                  </a:lnTo>
                  <a:lnTo>
                    <a:pt x="113871" y="65618"/>
                  </a:lnTo>
                  <a:lnTo>
                    <a:pt x="113825" y="65709"/>
                  </a:lnTo>
                  <a:lnTo>
                    <a:pt x="113667" y="65800"/>
                  </a:lnTo>
                  <a:lnTo>
                    <a:pt x="113599" y="65935"/>
                  </a:lnTo>
                  <a:lnTo>
                    <a:pt x="113780" y="66185"/>
                  </a:lnTo>
                  <a:lnTo>
                    <a:pt x="113871" y="66230"/>
                  </a:lnTo>
                  <a:lnTo>
                    <a:pt x="113939" y="66207"/>
                  </a:lnTo>
                  <a:lnTo>
                    <a:pt x="114052" y="66071"/>
                  </a:lnTo>
                  <a:lnTo>
                    <a:pt x="114120" y="66026"/>
                  </a:lnTo>
                  <a:lnTo>
                    <a:pt x="114165" y="65935"/>
                  </a:lnTo>
                  <a:lnTo>
                    <a:pt x="114142" y="65641"/>
                  </a:lnTo>
                  <a:lnTo>
                    <a:pt x="114097" y="65460"/>
                  </a:lnTo>
                  <a:lnTo>
                    <a:pt x="114097" y="65279"/>
                  </a:lnTo>
                  <a:lnTo>
                    <a:pt x="114029" y="65234"/>
                  </a:lnTo>
                  <a:lnTo>
                    <a:pt x="113939" y="65211"/>
                  </a:lnTo>
                  <a:lnTo>
                    <a:pt x="113848" y="65234"/>
                  </a:lnTo>
                  <a:lnTo>
                    <a:pt x="113780" y="65188"/>
                  </a:lnTo>
                  <a:lnTo>
                    <a:pt x="113735" y="65098"/>
                  </a:lnTo>
                  <a:lnTo>
                    <a:pt x="113735" y="65007"/>
                  </a:lnTo>
                  <a:lnTo>
                    <a:pt x="113757" y="64803"/>
                  </a:lnTo>
                  <a:lnTo>
                    <a:pt x="113757" y="64690"/>
                  </a:lnTo>
                  <a:lnTo>
                    <a:pt x="113712" y="64486"/>
                  </a:lnTo>
                  <a:lnTo>
                    <a:pt x="113712" y="64418"/>
                  </a:lnTo>
                  <a:lnTo>
                    <a:pt x="113735" y="64305"/>
                  </a:lnTo>
                  <a:lnTo>
                    <a:pt x="113871" y="64124"/>
                  </a:lnTo>
                  <a:lnTo>
                    <a:pt x="113984" y="64011"/>
                  </a:lnTo>
                  <a:lnTo>
                    <a:pt x="114052" y="63898"/>
                  </a:lnTo>
                  <a:lnTo>
                    <a:pt x="114074" y="63830"/>
                  </a:lnTo>
                  <a:lnTo>
                    <a:pt x="114074" y="63671"/>
                  </a:lnTo>
                  <a:lnTo>
                    <a:pt x="114006" y="63603"/>
                  </a:lnTo>
                  <a:lnTo>
                    <a:pt x="113667" y="63445"/>
                  </a:lnTo>
                  <a:lnTo>
                    <a:pt x="113622" y="63445"/>
                  </a:lnTo>
                  <a:lnTo>
                    <a:pt x="113531" y="63490"/>
                  </a:lnTo>
                  <a:lnTo>
                    <a:pt x="113486" y="63717"/>
                  </a:lnTo>
                  <a:lnTo>
                    <a:pt x="113418" y="63784"/>
                  </a:lnTo>
                  <a:lnTo>
                    <a:pt x="113418" y="63739"/>
                  </a:lnTo>
                  <a:lnTo>
                    <a:pt x="113440" y="63694"/>
                  </a:lnTo>
                  <a:lnTo>
                    <a:pt x="113259" y="63603"/>
                  </a:lnTo>
                  <a:lnTo>
                    <a:pt x="113191" y="63535"/>
                  </a:lnTo>
                  <a:lnTo>
                    <a:pt x="113146" y="63490"/>
                  </a:lnTo>
                  <a:lnTo>
                    <a:pt x="113101" y="63377"/>
                  </a:lnTo>
                  <a:lnTo>
                    <a:pt x="113078" y="63241"/>
                  </a:lnTo>
                  <a:lnTo>
                    <a:pt x="113146" y="62947"/>
                  </a:lnTo>
                  <a:lnTo>
                    <a:pt x="113214" y="62675"/>
                  </a:lnTo>
                  <a:lnTo>
                    <a:pt x="113463" y="62290"/>
                  </a:lnTo>
                  <a:lnTo>
                    <a:pt x="113622" y="62154"/>
                  </a:lnTo>
                  <a:lnTo>
                    <a:pt x="113780" y="61928"/>
                  </a:lnTo>
                  <a:lnTo>
                    <a:pt x="113848" y="61905"/>
                  </a:lnTo>
                  <a:lnTo>
                    <a:pt x="113871" y="61860"/>
                  </a:lnTo>
                  <a:lnTo>
                    <a:pt x="113893" y="61815"/>
                  </a:lnTo>
                  <a:lnTo>
                    <a:pt x="113848" y="61656"/>
                  </a:lnTo>
                  <a:lnTo>
                    <a:pt x="113871" y="61633"/>
                  </a:lnTo>
                  <a:lnTo>
                    <a:pt x="113916" y="61611"/>
                  </a:lnTo>
                  <a:lnTo>
                    <a:pt x="113961" y="61633"/>
                  </a:lnTo>
                  <a:lnTo>
                    <a:pt x="114120" y="61362"/>
                  </a:lnTo>
                  <a:lnTo>
                    <a:pt x="114120" y="61022"/>
                  </a:lnTo>
                  <a:lnTo>
                    <a:pt x="114165" y="60750"/>
                  </a:lnTo>
                  <a:lnTo>
                    <a:pt x="114188" y="60614"/>
                  </a:lnTo>
                  <a:lnTo>
                    <a:pt x="114233" y="60547"/>
                  </a:lnTo>
                  <a:lnTo>
                    <a:pt x="114301" y="60456"/>
                  </a:lnTo>
                  <a:lnTo>
                    <a:pt x="114346" y="60411"/>
                  </a:lnTo>
                  <a:lnTo>
                    <a:pt x="114459" y="60320"/>
                  </a:lnTo>
                  <a:lnTo>
                    <a:pt x="114482" y="60230"/>
                  </a:lnTo>
                  <a:lnTo>
                    <a:pt x="114527" y="60207"/>
                  </a:lnTo>
                  <a:lnTo>
                    <a:pt x="114618" y="60230"/>
                  </a:lnTo>
                  <a:lnTo>
                    <a:pt x="114708" y="60252"/>
                  </a:lnTo>
                  <a:lnTo>
                    <a:pt x="114799" y="60297"/>
                  </a:lnTo>
                  <a:lnTo>
                    <a:pt x="114776" y="60433"/>
                  </a:lnTo>
                  <a:lnTo>
                    <a:pt x="114890" y="60320"/>
                  </a:lnTo>
                  <a:lnTo>
                    <a:pt x="115003" y="60184"/>
                  </a:lnTo>
                  <a:lnTo>
                    <a:pt x="115048" y="60162"/>
                  </a:lnTo>
                  <a:lnTo>
                    <a:pt x="115116" y="60184"/>
                  </a:lnTo>
                  <a:lnTo>
                    <a:pt x="115229" y="60275"/>
                  </a:lnTo>
                  <a:lnTo>
                    <a:pt x="115320" y="60479"/>
                  </a:lnTo>
                  <a:lnTo>
                    <a:pt x="115365" y="60524"/>
                  </a:lnTo>
                  <a:lnTo>
                    <a:pt x="115456" y="60524"/>
                  </a:lnTo>
                  <a:lnTo>
                    <a:pt x="115501" y="60501"/>
                  </a:lnTo>
                  <a:lnTo>
                    <a:pt x="115546" y="60365"/>
                  </a:lnTo>
                  <a:lnTo>
                    <a:pt x="115546" y="60116"/>
                  </a:lnTo>
                  <a:lnTo>
                    <a:pt x="115637" y="60071"/>
                  </a:lnTo>
                  <a:lnTo>
                    <a:pt x="115705" y="60071"/>
                  </a:lnTo>
                  <a:lnTo>
                    <a:pt x="115818" y="59958"/>
                  </a:lnTo>
                  <a:lnTo>
                    <a:pt x="115954" y="59890"/>
                  </a:lnTo>
                  <a:lnTo>
                    <a:pt x="116248" y="59709"/>
                  </a:lnTo>
                  <a:lnTo>
                    <a:pt x="116429" y="59505"/>
                  </a:lnTo>
                  <a:lnTo>
                    <a:pt x="116565" y="59505"/>
                  </a:lnTo>
                  <a:lnTo>
                    <a:pt x="116520" y="59618"/>
                  </a:lnTo>
                  <a:lnTo>
                    <a:pt x="116520" y="59731"/>
                  </a:lnTo>
                  <a:lnTo>
                    <a:pt x="116474" y="60003"/>
                  </a:lnTo>
                  <a:lnTo>
                    <a:pt x="116407" y="60139"/>
                  </a:lnTo>
                  <a:lnTo>
                    <a:pt x="116384" y="60320"/>
                  </a:lnTo>
                  <a:lnTo>
                    <a:pt x="116407" y="60411"/>
                  </a:lnTo>
                  <a:lnTo>
                    <a:pt x="116429" y="60524"/>
                  </a:lnTo>
                  <a:lnTo>
                    <a:pt x="116497" y="60501"/>
                  </a:lnTo>
                  <a:lnTo>
                    <a:pt x="116542" y="60479"/>
                  </a:lnTo>
                  <a:lnTo>
                    <a:pt x="116633" y="60365"/>
                  </a:lnTo>
                  <a:lnTo>
                    <a:pt x="117041" y="59777"/>
                  </a:lnTo>
                  <a:lnTo>
                    <a:pt x="117267" y="59618"/>
                  </a:lnTo>
                  <a:lnTo>
                    <a:pt x="117584" y="59528"/>
                  </a:lnTo>
                  <a:lnTo>
                    <a:pt x="117675" y="59460"/>
                  </a:lnTo>
                  <a:lnTo>
                    <a:pt x="117992" y="59369"/>
                  </a:lnTo>
                  <a:lnTo>
                    <a:pt x="118241" y="59324"/>
                  </a:lnTo>
                  <a:lnTo>
                    <a:pt x="118399" y="59369"/>
                  </a:lnTo>
                  <a:lnTo>
                    <a:pt x="118490" y="59369"/>
                  </a:lnTo>
                  <a:lnTo>
                    <a:pt x="118852" y="59324"/>
                  </a:lnTo>
                  <a:lnTo>
                    <a:pt x="118875" y="59392"/>
                  </a:lnTo>
                  <a:lnTo>
                    <a:pt x="119146" y="59573"/>
                  </a:lnTo>
                  <a:lnTo>
                    <a:pt x="119305" y="59845"/>
                  </a:lnTo>
                  <a:lnTo>
                    <a:pt x="119350" y="59867"/>
                  </a:lnTo>
                  <a:lnTo>
                    <a:pt x="119373" y="59935"/>
                  </a:lnTo>
                  <a:lnTo>
                    <a:pt x="119373" y="60048"/>
                  </a:lnTo>
                  <a:lnTo>
                    <a:pt x="119395" y="60116"/>
                  </a:lnTo>
                  <a:lnTo>
                    <a:pt x="119441" y="60162"/>
                  </a:lnTo>
                  <a:lnTo>
                    <a:pt x="119577" y="60297"/>
                  </a:lnTo>
                  <a:lnTo>
                    <a:pt x="119735" y="60320"/>
                  </a:lnTo>
                  <a:lnTo>
                    <a:pt x="119780" y="60252"/>
                  </a:lnTo>
                  <a:lnTo>
                    <a:pt x="119803" y="60207"/>
                  </a:lnTo>
                  <a:lnTo>
                    <a:pt x="119871" y="59867"/>
                  </a:lnTo>
                  <a:lnTo>
                    <a:pt x="119939" y="59731"/>
                  </a:lnTo>
                  <a:lnTo>
                    <a:pt x="119939" y="59641"/>
                  </a:lnTo>
                  <a:lnTo>
                    <a:pt x="119939" y="59573"/>
                  </a:lnTo>
                  <a:lnTo>
                    <a:pt x="120097" y="59482"/>
                  </a:lnTo>
                  <a:lnTo>
                    <a:pt x="120211" y="59437"/>
                  </a:lnTo>
                  <a:lnTo>
                    <a:pt x="120641" y="59120"/>
                  </a:lnTo>
                  <a:lnTo>
                    <a:pt x="120845" y="58916"/>
                  </a:lnTo>
                  <a:lnTo>
                    <a:pt x="120912" y="58939"/>
                  </a:lnTo>
                  <a:lnTo>
                    <a:pt x="120980" y="58894"/>
                  </a:lnTo>
                  <a:lnTo>
                    <a:pt x="121048" y="58826"/>
                  </a:lnTo>
                  <a:lnTo>
                    <a:pt x="121094" y="58803"/>
                  </a:lnTo>
                  <a:lnTo>
                    <a:pt x="121229" y="58667"/>
                  </a:lnTo>
                  <a:lnTo>
                    <a:pt x="121365" y="58554"/>
                  </a:lnTo>
                  <a:lnTo>
                    <a:pt x="121343" y="58486"/>
                  </a:lnTo>
                  <a:lnTo>
                    <a:pt x="121365" y="58395"/>
                  </a:lnTo>
                  <a:lnTo>
                    <a:pt x="121433" y="58350"/>
                  </a:lnTo>
                  <a:lnTo>
                    <a:pt x="121524" y="58350"/>
                  </a:lnTo>
                  <a:lnTo>
                    <a:pt x="121592" y="58260"/>
                  </a:lnTo>
                  <a:lnTo>
                    <a:pt x="121592" y="58192"/>
                  </a:lnTo>
                  <a:lnTo>
                    <a:pt x="121637" y="58146"/>
                  </a:lnTo>
                  <a:lnTo>
                    <a:pt x="121682" y="58146"/>
                  </a:lnTo>
                  <a:lnTo>
                    <a:pt x="121728" y="58192"/>
                  </a:lnTo>
                  <a:lnTo>
                    <a:pt x="121773" y="58146"/>
                  </a:lnTo>
                  <a:lnTo>
                    <a:pt x="121705" y="58056"/>
                  </a:lnTo>
                  <a:lnTo>
                    <a:pt x="121682" y="57943"/>
                  </a:lnTo>
                  <a:lnTo>
                    <a:pt x="121728" y="57897"/>
                  </a:lnTo>
                  <a:lnTo>
                    <a:pt x="121886" y="57988"/>
                  </a:lnTo>
                  <a:lnTo>
                    <a:pt x="121954" y="57988"/>
                  </a:lnTo>
                  <a:lnTo>
                    <a:pt x="122158" y="57739"/>
                  </a:lnTo>
                  <a:lnTo>
                    <a:pt x="122339" y="57490"/>
                  </a:lnTo>
                  <a:lnTo>
                    <a:pt x="122497" y="57535"/>
                  </a:lnTo>
                  <a:lnTo>
                    <a:pt x="122747" y="57354"/>
                  </a:lnTo>
                  <a:lnTo>
                    <a:pt x="122860" y="57309"/>
                  </a:lnTo>
                  <a:lnTo>
                    <a:pt x="123041" y="57309"/>
                  </a:lnTo>
                  <a:lnTo>
                    <a:pt x="123131" y="57218"/>
                  </a:lnTo>
                  <a:lnTo>
                    <a:pt x="123199" y="57082"/>
                  </a:lnTo>
                  <a:lnTo>
                    <a:pt x="123267" y="57105"/>
                  </a:lnTo>
                  <a:lnTo>
                    <a:pt x="123584" y="56946"/>
                  </a:lnTo>
                  <a:lnTo>
                    <a:pt x="123652" y="56833"/>
                  </a:lnTo>
                  <a:lnTo>
                    <a:pt x="123720" y="56788"/>
                  </a:lnTo>
                  <a:lnTo>
                    <a:pt x="123788" y="56788"/>
                  </a:lnTo>
                  <a:lnTo>
                    <a:pt x="123924" y="56697"/>
                  </a:lnTo>
                  <a:lnTo>
                    <a:pt x="124490" y="56426"/>
                  </a:lnTo>
                  <a:lnTo>
                    <a:pt x="124581" y="56312"/>
                  </a:lnTo>
                  <a:lnTo>
                    <a:pt x="124784" y="56131"/>
                  </a:lnTo>
                  <a:lnTo>
                    <a:pt x="124943" y="56086"/>
                  </a:lnTo>
                  <a:lnTo>
                    <a:pt x="125147" y="56041"/>
                  </a:lnTo>
                  <a:lnTo>
                    <a:pt x="125169" y="55995"/>
                  </a:lnTo>
                  <a:lnTo>
                    <a:pt x="125033" y="55927"/>
                  </a:lnTo>
                  <a:lnTo>
                    <a:pt x="124988" y="55882"/>
                  </a:lnTo>
                  <a:lnTo>
                    <a:pt x="124988" y="55814"/>
                  </a:lnTo>
                  <a:lnTo>
                    <a:pt x="125011" y="55769"/>
                  </a:lnTo>
                  <a:lnTo>
                    <a:pt x="125033" y="55678"/>
                  </a:lnTo>
                  <a:lnTo>
                    <a:pt x="125101" y="55656"/>
                  </a:lnTo>
                  <a:lnTo>
                    <a:pt x="125169" y="55724"/>
                  </a:lnTo>
                  <a:lnTo>
                    <a:pt x="125237" y="55724"/>
                  </a:lnTo>
                  <a:lnTo>
                    <a:pt x="125260" y="55656"/>
                  </a:lnTo>
                  <a:lnTo>
                    <a:pt x="125282" y="55656"/>
                  </a:lnTo>
                  <a:lnTo>
                    <a:pt x="125305" y="55746"/>
                  </a:lnTo>
                  <a:lnTo>
                    <a:pt x="125282" y="55837"/>
                  </a:lnTo>
                  <a:lnTo>
                    <a:pt x="125260" y="55905"/>
                  </a:lnTo>
                  <a:lnTo>
                    <a:pt x="125260" y="55973"/>
                  </a:lnTo>
                  <a:lnTo>
                    <a:pt x="125305" y="55995"/>
                  </a:lnTo>
                  <a:lnTo>
                    <a:pt x="125554" y="56018"/>
                  </a:lnTo>
                  <a:lnTo>
                    <a:pt x="125826" y="56063"/>
                  </a:lnTo>
                  <a:lnTo>
                    <a:pt x="126573" y="56403"/>
                  </a:lnTo>
                  <a:lnTo>
                    <a:pt x="126641" y="56448"/>
                  </a:lnTo>
                  <a:lnTo>
                    <a:pt x="126709" y="56448"/>
                  </a:lnTo>
                  <a:lnTo>
                    <a:pt x="126709" y="56335"/>
                  </a:lnTo>
                  <a:lnTo>
                    <a:pt x="126754" y="56199"/>
                  </a:lnTo>
                  <a:lnTo>
                    <a:pt x="126845" y="56131"/>
                  </a:lnTo>
                  <a:lnTo>
                    <a:pt x="126981" y="55950"/>
                  </a:lnTo>
                  <a:lnTo>
                    <a:pt x="127071" y="55837"/>
                  </a:lnTo>
                  <a:lnTo>
                    <a:pt x="127071" y="55678"/>
                  </a:lnTo>
                  <a:lnTo>
                    <a:pt x="127026" y="55520"/>
                  </a:lnTo>
                  <a:lnTo>
                    <a:pt x="126913" y="55497"/>
                  </a:lnTo>
                  <a:lnTo>
                    <a:pt x="126845" y="55384"/>
                  </a:lnTo>
                  <a:lnTo>
                    <a:pt x="126822" y="55271"/>
                  </a:lnTo>
                  <a:lnTo>
                    <a:pt x="126867" y="55180"/>
                  </a:lnTo>
                  <a:lnTo>
                    <a:pt x="126935" y="55158"/>
                  </a:lnTo>
                  <a:lnTo>
                    <a:pt x="126913" y="55022"/>
                  </a:lnTo>
                  <a:lnTo>
                    <a:pt x="126867" y="54954"/>
                  </a:lnTo>
                  <a:lnTo>
                    <a:pt x="126641" y="54795"/>
                  </a:lnTo>
                  <a:lnTo>
                    <a:pt x="126550" y="54682"/>
                  </a:lnTo>
                  <a:lnTo>
                    <a:pt x="126550" y="54592"/>
                  </a:lnTo>
                  <a:lnTo>
                    <a:pt x="126437" y="54342"/>
                  </a:lnTo>
                  <a:lnTo>
                    <a:pt x="126437" y="54388"/>
                  </a:lnTo>
                  <a:lnTo>
                    <a:pt x="126437" y="54501"/>
                  </a:lnTo>
                  <a:lnTo>
                    <a:pt x="126415" y="54592"/>
                  </a:lnTo>
                  <a:lnTo>
                    <a:pt x="126347" y="54569"/>
                  </a:lnTo>
                  <a:lnTo>
                    <a:pt x="126347" y="54501"/>
                  </a:lnTo>
                  <a:lnTo>
                    <a:pt x="126369" y="54365"/>
                  </a:lnTo>
                  <a:lnTo>
                    <a:pt x="126324" y="54297"/>
                  </a:lnTo>
                  <a:lnTo>
                    <a:pt x="126188" y="54275"/>
                  </a:lnTo>
                  <a:lnTo>
                    <a:pt x="126166" y="54207"/>
                  </a:lnTo>
                  <a:lnTo>
                    <a:pt x="126301" y="54139"/>
                  </a:lnTo>
                  <a:lnTo>
                    <a:pt x="126347" y="54139"/>
                  </a:lnTo>
                  <a:lnTo>
                    <a:pt x="126392" y="54116"/>
                  </a:lnTo>
                  <a:lnTo>
                    <a:pt x="126369" y="53799"/>
                  </a:lnTo>
                  <a:lnTo>
                    <a:pt x="126324" y="53573"/>
                  </a:lnTo>
                  <a:lnTo>
                    <a:pt x="126233" y="53550"/>
                  </a:lnTo>
                  <a:lnTo>
                    <a:pt x="126166" y="53482"/>
                  </a:lnTo>
                  <a:lnTo>
                    <a:pt x="126188" y="53346"/>
                  </a:lnTo>
                  <a:lnTo>
                    <a:pt x="126188" y="53278"/>
                  </a:lnTo>
                  <a:lnTo>
                    <a:pt x="126120" y="53029"/>
                  </a:lnTo>
                  <a:lnTo>
                    <a:pt x="126052" y="52939"/>
                  </a:lnTo>
                  <a:lnTo>
                    <a:pt x="126007" y="52848"/>
                  </a:lnTo>
                  <a:lnTo>
                    <a:pt x="125939" y="52939"/>
                  </a:lnTo>
                  <a:lnTo>
                    <a:pt x="125916" y="53074"/>
                  </a:lnTo>
                  <a:lnTo>
                    <a:pt x="125849" y="53097"/>
                  </a:lnTo>
                  <a:lnTo>
                    <a:pt x="125781" y="53097"/>
                  </a:lnTo>
                  <a:lnTo>
                    <a:pt x="125577" y="52961"/>
                  </a:lnTo>
                  <a:lnTo>
                    <a:pt x="125373" y="52690"/>
                  </a:lnTo>
                  <a:lnTo>
                    <a:pt x="125350" y="52463"/>
                  </a:lnTo>
                  <a:lnTo>
                    <a:pt x="125396" y="52146"/>
                  </a:lnTo>
                  <a:lnTo>
                    <a:pt x="125350" y="52101"/>
                  </a:lnTo>
                  <a:lnTo>
                    <a:pt x="125328" y="52078"/>
                  </a:lnTo>
                  <a:lnTo>
                    <a:pt x="125056" y="52191"/>
                  </a:lnTo>
                  <a:lnTo>
                    <a:pt x="124898" y="52350"/>
                  </a:lnTo>
                  <a:lnTo>
                    <a:pt x="124807" y="52373"/>
                  </a:lnTo>
                  <a:lnTo>
                    <a:pt x="124626" y="52259"/>
                  </a:lnTo>
                  <a:lnTo>
                    <a:pt x="124331" y="52440"/>
                  </a:lnTo>
                  <a:lnTo>
                    <a:pt x="124399" y="52327"/>
                  </a:lnTo>
                  <a:lnTo>
                    <a:pt x="124445" y="52282"/>
                  </a:lnTo>
                  <a:lnTo>
                    <a:pt x="124513" y="52214"/>
                  </a:lnTo>
                  <a:lnTo>
                    <a:pt x="124467" y="52078"/>
                  </a:lnTo>
                  <a:lnTo>
                    <a:pt x="124422" y="51965"/>
                  </a:lnTo>
                  <a:lnTo>
                    <a:pt x="124354" y="51874"/>
                  </a:lnTo>
                  <a:lnTo>
                    <a:pt x="124264" y="51852"/>
                  </a:lnTo>
                  <a:lnTo>
                    <a:pt x="124173" y="51920"/>
                  </a:lnTo>
                  <a:lnTo>
                    <a:pt x="124105" y="51988"/>
                  </a:lnTo>
                  <a:lnTo>
                    <a:pt x="123969" y="52078"/>
                  </a:lnTo>
                  <a:lnTo>
                    <a:pt x="123697" y="52146"/>
                  </a:lnTo>
                  <a:lnTo>
                    <a:pt x="123516" y="52146"/>
                  </a:lnTo>
                  <a:lnTo>
                    <a:pt x="123199" y="52259"/>
                  </a:lnTo>
                  <a:lnTo>
                    <a:pt x="123063" y="52259"/>
                  </a:lnTo>
                  <a:lnTo>
                    <a:pt x="123516" y="52078"/>
                  </a:lnTo>
                  <a:lnTo>
                    <a:pt x="123743" y="52078"/>
                  </a:lnTo>
                  <a:lnTo>
                    <a:pt x="124060" y="51965"/>
                  </a:lnTo>
                  <a:lnTo>
                    <a:pt x="124264" y="51739"/>
                  </a:lnTo>
                  <a:lnTo>
                    <a:pt x="124558" y="51942"/>
                  </a:lnTo>
                  <a:lnTo>
                    <a:pt x="124671" y="51965"/>
                  </a:lnTo>
                  <a:lnTo>
                    <a:pt x="124898" y="51942"/>
                  </a:lnTo>
                  <a:lnTo>
                    <a:pt x="125079" y="52056"/>
                  </a:lnTo>
                  <a:lnTo>
                    <a:pt x="125147" y="52033"/>
                  </a:lnTo>
                  <a:lnTo>
                    <a:pt x="125192" y="51920"/>
                  </a:lnTo>
                  <a:lnTo>
                    <a:pt x="125124" y="51761"/>
                  </a:lnTo>
                  <a:lnTo>
                    <a:pt x="125056" y="51671"/>
                  </a:lnTo>
                  <a:lnTo>
                    <a:pt x="124965" y="51625"/>
                  </a:lnTo>
                  <a:lnTo>
                    <a:pt x="124739" y="51648"/>
                  </a:lnTo>
                  <a:lnTo>
                    <a:pt x="124581" y="51625"/>
                  </a:lnTo>
                  <a:lnTo>
                    <a:pt x="124490" y="51580"/>
                  </a:lnTo>
                  <a:lnTo>
                    <a:pt x="124558" y="51535"/>
                  </a:lnTo>
                  <a:lnTo>
                    <a:pt x="124716" y="51603"/>
                  </a:lnTo>
                  <a:lnTo>
                    <a:pt x="124920" y="51512"/>
                  </a:lnTo>
                  <a:lnTo>
                    <a:pt x="125169" y="51648"/>
                  </a:lnTo>
                  <a:lnTo>
                    <a:pt x="125215" y="51761"/>
                  </a:lnTo>
                  <a:lnTo>
                    <a:pt x="125282" y="51784"/>
                  </a:lnTo>
                  <a:lnTo>
                    <a:pt x="125486" y="52078"/>
                  </a:lnTo>
                  <a:lnTo>
                    <a:pt x="125622" y="52191"/>
                  </a:lnTo>
                  <a:lnTo>
                    <a:pt x="126052" y="52282"/>
                  </a:lnTo>
                  <a:lnTo>
                    <a:pt x="126233" y="52395"/>
                  </a:lnTo>
                  <a:lnTo>
                    <a:pt x="126369" y="52350"/>
                  </a:lnTo>
                  <a:lnTo>
                    <a:pt x="126732" y="52078"/>
                  </a:lnTo>
                  <a:lnTo>
                    <a:pt x="126958" y="51988"/>
                  </a:lnTo>
                  <a:lnTo>
                    <a:pt x="127117" y="51807"/>
                  </a:lnTo>
                  <a:lnTo>
                    <a:pt x="127275" y="51603"/>
                  </a:lnTo>
                  <a:lnTo>
                    <a:pt x="127411" y="51535"/>
                  </a:lnTo>
                  <a:lnTo>
                    <a:pt x="127637" y="51308"/>
                  </a:lnTo>
                  <a:lnTo>
                    <a:pt x="127683" y="51195"/>
                  </a:lnTo>
                  <a:lnTo>
                    <a:pt x="127796" y="50923"/>
                  </a:lnTo>
                  <a:lnTo>
                    <a:pt x="127841" y="50810"/>
                  </a:lnTo>
                  <a:lnTo>
                    <a:pt x="127909" y="50674"/>
                  </a:lnTo>
                  <a:lnTo>
                    <a:pt x="127932" y="50561"/>
                  </a:lnTo>
                  <a:lnTo>
                    <a:pt x="127909" y="50448"/>
                  </a:lnTo>
                  <a:lnTo>
                    <a:pt x="127841" y="50357"/>
                  </a:lnTo>
                  <a:lnTo>
                    <a:pt x="127683" y="50222"/>
                  </a:lnTo>
                  <a:lnTo>
                    <a:pt x="127615" y="50131"/>
                  </a:lnTo>
                  <a:lnTo>
                    <a:pt x="127569" y="49950"/>
                  </a:lnTo>
                  <a:lnTo>
                    <a:pt x="127569" y="49723"/>
                  </a:lnTo>
                  <a:lnTo>
                    <a:pt x="127615" y="49542"/>
                  </a:lnTo>
                  <a:lnTo>
                    <a:pt x="127660" y="49384"/>
                  </a:lnTo>
                  <a:lnTo>
                    <a:pt x="127705" y="49497"/>
                  </a:lnTo>
                  <a:lnTo>
                    <a:pt x="127864" y="49474"/>
                  </a:lnTo>
                  <a:lnTo>
                    <a:pt x="127932" y="49429"/>
                  </a:lnTo>
                  <a:lnTo>
                    <a:pt x="127954" y="49316"/>
                  </a:lnTo>
                  <a:lnTo>
                    <a:pt x="127932" y="49180"/>
                  </a:lnTo>
                  <a:lnTo>
                    <a:pt x="127954" y="49157"/>
                  </a:lnTo>
                  <a:lnTo>
                    <a:pt x="128045" y="49135"/>
                  </a:lnTo>
                  <a:lnTo>
                    <a:pt x="128045" y="49067"/>
                  </a:lnTo>
                  <a:lnTo>
                    <a:pt x="128090" y="49021"/>
                  </a:lnTo>
                  <a:lnTo>
                    <a:pt x="128113" y="49067"/>
                  </a:lnTo>
                  <a:lnTo>
                    <a:pt x="128113" y="49293"/>
                  </a:lnTo>
                  <a:lnTo>
                    <a:pt x="128181" y="49361"/>
                  </a:lnTo>
                  <a:lnTo>
                    <a:pt x="128271" y="49406"/>
                  </a:lnTo>
                  <a:lnTo>
                    <a:pt x="128294" y="49384"/>
                  </a:lnTo>
                  <a:lnTo>
                    <a:pt x="128339" y="49361"/>
                  </a:lnTo>
                  <a:lnTo>
                    <a:pt x="128385" y="49293"/>
                  </a:lnTo>
                  <a:lnTo>
                    <a:pt x="128498" y="49044"/>
                  </a:lnTo>
                  <a:lnTo>
                    <a:pt x="128566" y="48954"/>
                  </a:lnTo>
                  <a:lnTo>
                    <a:pt x="128566" y="49135"/>
                  </a:lnTo>
                  <a:lnTo>
                    <a:pt x="128520" y="49361"/>
                  </a:lnTo>
                  <a:lnTo>
                    <a:pt x="128498" y="49429"/>
                  </a:lnTo>
                  <a:lnTo>
                    <a:pt x="128452" y="49497"/>
                  </a:lnTo>
                  <a:lnTo>
                    <a:pt x="128407" y="49678"/>
                  </a:lnTo>
                  <a:lnTo>
                    <a:pt x="128407" y="49723"/>
                  </a:lnTo>
                  <a:lnTo>
                    <a:pt x="128317" y="49678"/>
                  </a:lnTo>
                  <a:lnTo>
                    <a:pt x="128249" y="49678"/>
                  </a:lnTo>
                  <a:lnTo>
                    <a:pt x="128294" y="49882"/>
                  </a:lnTo>
                  <a:lnTo>
                    <a:pt x="128362" y="50018"/>
                  </a:lnTo>
                  <a:lnTo>
                    <a:pt x="128452" y="50154"/>
                  </a:lnTo>
                  <a:lnTo>
                    <a:pt x="128543" y="50222"/>
                  </a:lnTo>
                  <a:lnTo>
                    <a:pt x="128566" y="50222"/>
                  </a:lnTo>
                  <a:lnTo>
                    <a:pt x="128588" y="50244"/>
                  </a:lnTo>
                  <a:lnTo>
                    <a:pt x="128588" y="50335"/>
                  </a:lnTo>
                  <a:lnTo>
                    <a:pt x="128566" y="50539"/>
                  </a:lnTo>
                  <a:lnTo>
                    <a:pt x="128588" y="50652"/>
                  </a:lnTo>
                  <a:lnTo>
                    <a:pt x="128656" y="50720"/>
                  </a:lnTo>
                  <a:lnTo>
                    <a:pt x="128747" y="50742"/>
                  </a:lnTo>
                  <a:lnTo>
                    <a:pt x="129222" y="50742"/>
                  </a:lnTo>
                  <a:lnTo>
                    <a:pt x="129403" y="50720"/>
                  </a:lnTo>
                  <a:lnTo>
                    <a:pt x="129653" y="50516"/>
                  </a:lnTo>
                  <a:lnTo>
                    <a:pt x="129743" y="50493"/>
                  </a:lnTo>
                  <a:lnTo>
                    <a:pt x="129856" y="50516"/>
                  </a:lnTo>
                  <a:lnTo>
                    <a:pt x="130151" y="50629"/>
                  </a:lnTo>
                  <a:lnTo>
                    <a:pt x="130513" y="50765"/>
                  </a:lnTo>
                  <a:lnTo>
                    <a:pt x="130649" y="50991"/>
                  </a:lnTo>
                  <a:lnTo>
                    <a:pt x="130694" y="51218"/>
                  </a:lnTo>
                  <a:lnTo>
                    <a:pt x="130717" y="51467"/>
                  </a:lnTo>
                  <a:lnTo>
                    <a:pt x="130694" y="51557"/>
                  </a:lnTo>
                  <a:lnTo>
                    <a:pt x="130694" y="51648"/>
                  </a:lnTo>
                  <a:lnTo>
                    <a:pt x="130807" y="51761"/>
                  </a:lnTo>
                  <a:lnTo>
                    <a:pt x="130966" y="51920"/>
                  </a:lnTo>
                  <a:lnTo>
                    <a:pt x="130988" y="51942"/>
                  </a:lnTo>
                  <a:lnTo>
                    <a:pt x="131034" y="52010"/>
                  </a:lnTo>
                  <a:lnTo>
                    <a:pt x="131056" y="52033"/>
                  </a:lnTo>
                  <a:lnTo>
                    <a:pt x="131170" y="52056"/>
                  </a:lnTo>
                  <a:lnTo>
                    <a:pt x="131260" y="52033"/>
                  </a:lnTo>
                  <a:lnTo>
                    <a:pt x="131351" y="52010"/>
                  </a:lnTo>
                  <a:lnTo>
                    <a:pt x="131509" y="52078"/>
                  </a:lnTo>
                  <a:lnTo>
                    <a:pt x="131713" y="52191"/>
                  </a:lnTo>
                  <a:lnTo>
                    <a:pt x="131917" y="52350"/>
                  </a:lnTo>
                  <a:lnTo>
                    <a:pt x="132007" y="52440"/>
                  </a:lnTo>
                  <a:lnTo>
                    <a:pt x="132166" y="52690"/>
                  </a:lnTo>
                  <a:lnTo>
                    <a:pt x="132256" y="52757"/>
                  </a:lnTo>
                  <a:lnTo>
                    <a:pt x="132392" y="52848"/>
                  </a:lnTo>
                  <a:lnTo>
                    <a:pt x="132483" y="52848"/>
                  </a:lnTo>
                  <a:lnTo>
                    <a:pt x="132596" y="52735"/>
                  </a:lnTo>
                  <a:lnTo>
                    <a:pt x="132641" y="52644"/>
                  </a:lnTo>
                  <a:lnTo>
                    <a:pt x="132709" y="52531"/>
                  </a:lnTo>
                  <a:lnTo>
                    <a:pt x="132709" y="52622"/>
                  </a:lnTo>
                  <a:lnTo>
                    <a:pt x="132709" y="52690"/>
                  </a:lnTo>
                  <a:lnTo>
                    <a:pt x="132664" y="52757"/>
                  </a:lnTo>
                  <a:lnTo>
                    <a:pt x="132664" y="52871"/>
                  </a:lnTo>
                  <a:lnTo>
                    <a:pt x="132755" y="52984"/>
                  </a:lnTo>
                  <a:lnTo>
                    <a:pt x="132845" y="53007"/>
                  </a:lnTo>
                  <a:lnTo>
                    <a:pt x="132958" y="52961"/>
                  </a:lnTo>
                  <a:lnTo>
                    <a:pt x="133004" y="52916"/>
                  </a:lnTo>
                  <a:lnTo>
                    <a:pt x="133026" y="52825"/>
                  </a:lnTo>
                  <a:lnTo>
                    <a:pt x="133004" y="52576"/>
                  </a:lnTo>
                  <a:lnTo>
                    <a:pt x="133049" y="52554"/>
                  </a:lnTo>
                  <a:lnTo>
                    <a:pt x="133139" y="52599"/>
                  </a:lnTo>
                  <a:lnTo>
                    <a:pt x="133162" y="52667"/>
                  </a:lnTo>
                  <a:lnTo>
                    <a:pt x="133162" y="52757"/>
                  </a:lnTo>
                  <a:lnTo>
                    <a:pt x="133434" y="52757"/>
                  </a:lnTo>
                  <a:lnTo>
                    <a:pt x="133456" y="52712"/>
                  </a:lnTo>
                  <a:lnTo>
                    <a:pt x="133456" y="52644"/>
                  </a:lnTo>
                  <a:lnTo>
                    <a:pt x="133411" y="52576"/>
                  </a:lnTo>
                  <a:lnTo>
                    <a:pt x="133366" y="52508"/>
                  </a:lnTo>
                  <a:lnTo>
                    <a:pt x="133275" y="52440"/>
                  </a:lnTo>
                  <a:lnTo>
                    <a:pt x="133162" y="52395"/>
                  </a:lnTo>
                  <a:lnTo>
                    <a:pt x="133072" y="52395"/>
                  </a:lnTo>
                  <a:lnTo>
                    <a:pt x="133049" y="52350"/>
                  </a:lnTo>
                  <a:lnTo>
                    <a:pt x="133049" y="52282"/>
                  </a:lnTo>
                  <a:lnTo>
                    <a:pt x="133026" y="52214"/>
                  </a:lnTo>
                  <a:lnTo>
                    <a:pt x="133049" y="52169"/>
                  </a:lnTo>
                  <a:lnTo>
                    <a:pt x="133117" y="52101"/>
                  </a:lnTo>
                  <a:lnTo>
                    <a:pt x="133117" y="52056"/>
                  </a:lnTo>
                  <a:lnTo>
                    <a:pt x="133049" y="51988"/>
                  </a:lnTo>
                  <a:lnTo>
                    <a:pt x="132958" y="51965"/>
                  </a:lnTo>
                  <a:lnTo>
                    <a:pt x="132890" y="52010"/>
                  </a:lnTo>
                  <a:lnTo>
                    <a:pt x="132913" y="51942"/>
                  </a:lnTo>
                  <a:lnTo>
                    <a:pt x="132958" y="51897"/>
                  </a:lnTo>
                  <a:lnTo>
                    <a:pt x="133049" y="51874"/>
                  </a:lnTo>
                  <a:lnTo>
                    <a:pt x="133139" y="51874"/>
                  </a:lnTo>
                  <a:lnTo>
                    <a:pt x="133298" y="51829"/>
                  </a:lnTo>
                  <a:lnTo>
                    <a:pt x="133434" y="51739"/>
                  </a:lnTo>
                  <a:lnTo>
                    <a:pt x="133524" y="51671"/>
                  </a:lnTo>
                  <a:lnTo>
                    <a:pt x="133592" y="51580"/>
                  </a:lnTo>
                  <a:lnTo>
                    <a:pt x="133592" y="51422"/>
                  </a:lnTo>
                  <a:lnTo>
                    <a:pt x="133524" y="51286"/>
                  </a:lnTo>
                  <a:lnTo>
                    <a:pt x="133456" y="51240"/>
                  </a:lnTo>
                  <a:lnTo>
                    <a:pt x="133298" y="51240"/>
                  </a:lnTo>
                  <a:lnTo>
                    <a:pt x="133230" y="51195"/>
                  </a:lnTo>
                  <a:lnTo>
                    <a:pt x="133502" y="51150"/>
                  </a:lnTo>
                  <a:lnTo>
                    <a:pt x="133547" y="51082"/>
                  </a:lnTo>
                  <a:lnTo>
                    <a:pt x="133592" y="50856"/>
                  </a:lnTo>
                  <a:lnTo>
                    <a:pt x="133570" y="50810"/>
                  </a:lnTo>
                  <a:lnTo>
                    <a:pt x="133434" y="50810"/>
                  </a:lnTo>
                  <a:lnTo>
                    <a:pt x="133456" y="50765"/>
                  </a:lnTo>
                  <a:lnTo>
                    <a:pt x="133479" y="50720"/>
                  </a:lnTo>
                  <a:lnTo>
                    <a:pt x="133321" y="50493"/>
                  </a:lnTo>
                  <a:lnTo>
                    <a:pt x="133139" y="50380"/>
                  </a:lnTo>
                  <a:lnTo>
                    <a:pt x="133185" y="50357"/>
                  </a:lnTo>
                  <a:lnTo>
                    <a:pt x="133275" y="50357"/>
                  </a:lnTo>
                  <a:lnTo>
                    <a:pt x="133411" y="50403"/>
                  </a:lnTo>
                  <a:lnTo>
                    <a:pt x="133502" y="50493"/>
                  </a:lnTo>
                  <a:lnTo>
                    <a:pt x="133524" y="50561"/>
                  </a:lnTo>
                  <a:lnTo>
                    <a:pt x="133570" y="50584"/>
                  </a:lnTo>
                  <a:lnTo>
                    <a:pt x="133660" y="50584"/>
                  </a:lnTo>
                  <a:lnTo>
                    <a:pt x="133796" y="50629"/>
                  </a:lnTo>
                  <a:lnTo>
                    <a:pt x="133796" y="50697"/>
                  </a:lnTo>
                  <a:lnTo>
                    <a:pt x="133841" y="50720"/>
                  </a:lnTo>
                  <a:lnTo>
                    <a:pt x="133932" y="50697"/>
                  </a:lnTo>
                  <a:lnTo>
                    <a:pt x="134181" y="50652"/>
                  </a:lnTo>
                  <a:lnTo>
                    <a:pt x="134272" y="50674"/>
                  </a:lnTo>
                  <a:lnTo>
                    <a:pt x="134385" y="50720"/>
                  </a:lnTo>
                  <a:lnTo>
                    <a:pt x="134407" y="50720"/>
                  </a:lnTo>
                  <a:lnTo>
                    <a:pt x="134475" y="50697"/>
                  </a:lnTo>
                  <a:lnTo>
                    <a:pt x="134521" y="50629"/>
                  </a:lnTo>
                  <a:lnTo>
                    <a:pt x="134453" y="50471"/>
                  </a:lnTo>
                  <a:lnTo>
                    <a:pt x="134317" y="50335"/>
                  </a:lnTo>
                  <a:lnTo>
                    <a:pt x="134226" y="50244"/>
                  </a:lnTo>
                  <a:lnTo>
                    <a:pt x="134204" y="50154"/>
                  </a:lnTo>
                  <a:lnTo>
                    <a:pt x="134226" y="50131"/>
                  </a:lnTo>
                  <a:lnTo>
                    <a:pt x="134249" y="50131"/>
                  </a:lnTo>
                  <a:lnTo>
                    <a:pt x="134362" y="50267"/>
                  </a:lnTo>
                  <a:lnTo>
                    <a:pt x="134453" y="50335"/>
                  </a:lnTo>
                  <a:lnTo>
                    <a:pt x="134543" y="50403"/>
                  </a:lnTo>
                  <a:lnTo>
                    <a:pt x="134634" y="50448"/>
                  </a:lnTo>
                  <a:lnTo>
                    <a:pt x="134815" y="50493"/>
                  </a:lnTo>
                  <a:lnTo>
                    <a:pt x="134906" y="50425"/>
                  </a:lnTo>
                  <a:lnTo>
                    <a:pt x="134906" y="50312"/>
                  </a:lnTo>
                  <a:lnTo>
                    <a:pt x="134906" y="50086"/>
                  </a:lnTo>
                  <a:lnTo>
                    <a:pt x="134906" y="50018"/>
                  </a:lnTo>
                  <a:lnTo>
                    <a:pt x="135019" y="49882"/>
                  </a:lnTo>
                  <a:lnTo>
                    <a:pt x="135223" y="49746"/>
                  </a:lnTo>
                  <a:lnTo>
                    <a:pt x="135336" y="49678"/>
                  </a:lnTo>
                  <a:lnTo>
                    <a:pt x="135381" y="49701"/>
                  </a:lnTo>
                  <a:lnTo>
                    <a:pt x="135426" y="49746"/>
                  </a:lnTo>
                  <a:lnTo>
                    <a:pt x="135472" y="49746"/>
                  </a:lnTo>
                  <a:lnTo>
                    <a:pt x="135562" y="49633"/>
                  </a:lnTo>
                  <a:lnTo>
                    <a:pt x="135517" y="49474"/>
                  </a:lnTo>
                  <a:lnTo>
                    <a:pt x="135426" y="49429"/>
                  </a:lnTo>
                  <a:lnTo>
                    <a:pt x="135155" y="49429"/>
                  </a:lnTo>
                  <a:lnTo>
                    <a:pt x="135200" y="49361"/>
                  </a:lnTo>
                  <a:lnTo>
                    <a:pt x="135177" y="49293"/>
                  </a:lnTo>
                  <a:lnTo>
                    <a:pt x="135155" y="49225"/>
                  </a:lnTo>
                  <a:lnTo>
                    <a:pt x="135109" y="49180"/>
                  </a:lnTo>
                  <a:lnTo>
                    <a:pt x="135064" y="49157"/>
                  </a:lnTo>
                  <a:lnTo>
                    <a:pt x="134974" y="49203"/>
                  </a:lnTo>
                  <a:lnTo>
                    <a:pt x="134860" y="49271"/>
                  </a:lnTo>
                  <a:lnTo>
                    <a:pt x="134928" y="49180"/>
                  </a:lnTo>
                  <a:lnTo>
                    <a:pt x="134974" y="49112"/>
                  </a:lnTo>
                  <a:lnTo>
                    <a:pt x="134951" y="49067"/>
                  </a:lnTo>
                  <a:lnTo>
                    <a:pt x="134906" y="49044"/>
                  </a:lnTo>
                  <a:lnTo>
                    <a:pt x="134611" y="48704"/>
                  </a:lnTo>
                  <a:lnTo>
                    <a:pt x="134430" y="48591"/>
                  </a:lnTo>
                  <a:lnTo>
                    <a:pt x="134272" y="48410"/>
                  </a:lnTo>
                  <a:lnTo>
                    <a:pt x="134113" y="48138"/>
                  </a:lnTo>
                  <a:lnTo>
                    <a:pt x="133932" y="47889"/>
                  </a:lnTo>
                  <a:lnTo>
                    <a:pt x="133728" y="47821"/>
                  </a:lnTo>
                  <a:lnTo>
                    <a:pt x="133547" y="47821"/>
                  </a:lnTo>
                  <a:lnTo>
                    <a:pt x="133411" y="47776"/>
                  </a:lnTo>
                  <a:lnTo>
                    <a:pt x="133275" y="47708"/>
                  </a:lnTo>
                  <a:lnTo>
                    <a:pt x="132958" y="47640"/>
                  </a:lnTo>
                  <a:lnTo>
                    <a:pt x="132958" y="47686"/>
                  </a:lnTo>
                  <a:lnTo>
                    <a:pt x="133298" y="47799"/>
                  </a:lnTo>
                  <a:lnTo>
                    <a:pt x="133343" y="47867"/>
                  </a:lnTo>
                  <a:lnTo>
                    <a:pt x="133321" y="47912"/>
                  </a:lnTo>
                  <a:lnTo>
                    <a:pt x="133253" y="47912"/>
                  </a:lnTo>
                  <a:lnTo>
                    <a:pt x="133004" y="47889"/>
                  </a:lnTo>
                  <a:lnTo>
                    <a:pt x="132913" y="47844"/>
                  </a:lnTo>
                  <a:lnTo>
                    <a:pt x="132845" y="47753"/>
                  </a:lnTo>
                  <a:lnTo>
                    <a:pt x="132822" y="47776"/>
                  </a:lnTo>
                  <a:lnTo>
                    <a:pt x="132777" y="47821"/>
                  </a:lnTo>
                  <a:lnTo>
                    <a:pt x="132800" y="47935"/>
                  </a:lnTo>
                  <a:lnTo>
                    <a:pt x="132822" y="48025"/>
                  </a:lnTo>
                  <a:lnTo>
                    <a:pt x="132755" y="48093"/>
                  </a:lnTo>
                  <a:lnTo>
                    <a:pt x="132687" y="48070"/>
                  </a:lnTo>
                  <a:lnTo>
                    <a:pt x="132687" y="47935"/>
                  </a:lnTo>
                  <a:lnTo>
                    <a:pt x="132709" y="47844"/>
                  </a:lnTo>
                  <a:lnTo>
                    <a:pt x="132777" y="47686"/>
                  </a:lnTo>
                  <a:lnTo>
                    <a:pt x="132822" y="47663"/>
                  </a:lnTo>
                  <a:lnTo>
                    <a:pt x="132845" y="47618"/>
                  </a:lnTo>
                  <a:lnTo>
                    <a:pt x="132573" y="47550"/>
                  </a:lnTo>
                  <a:lnTo>
                    <a:pt x="132505" y="47482"/>
                  </a:lnTo>
                  <a:lnTo>
                    <a:pt x="132415" y="47459"/>
                  </a:lnTo>
                  <a:lnTo>
                    <a:pt x="132256" y="47550"/>
                  </a:lnTo>
                  <a:lnTo>
                    <a:pt x="131826" y="47550"/>
                  </a:lnTo>
                  <a:lnTo>
                    <a:pt x="131736" y="47572"/>
                  </a:lnTo>
                  <a:lnTo>
                    <a:pt x="131736" y="47640"/>
                  </a:lnTo>
                  <a:lnTo>
                    <a:pt x="131758" y="47663"/>
                  </a:lnTo>
                  <a:lnTo>
                    <a:pt x="131826" y="47686"/>
                  </a:lnTo>
                  <a:lnTo>
                    <a:pt x="131894" y="47686"/>
                  </a:lnTo>
                  <a:lnTo>
                    <a:pt x="131939" y="47753"/>
                  </a:lnTo>
                  <a:lnTo>
                    <a:pt x="132053" y="47799"/>
                  </a:lnTo>
                  <a:lnTo>
                    <a:pt x="132098" y="47867"/>
                  </a:lnTo>
                  <a:lnTo>
                    <a:pt x="132143" y="48003"/>
                  </a:lnTo>
                  <a:lnTo>
                    <a:pt x="132166" y="48116"/>
                  </a:lnTo>
                  <a:lnTo>
                    <a:pt x="132166" y="48206"/>
                  </a:lnTo>
                  <a:lnTo>
                    <a:pt x="132121" y="48387"/>
                  </a:lnTo>
                  <a:lnTo>
                    <a:pt x="132053" y="48455"/>
                  </a:lnTo>
                  <a:lnTo>
                    <a:pt x="131985" y="48501"/>
                  </a:lnTo>
                  <a:lnTo>
                    <a:pt x="132007" y="48614"/>
                  </a:lnTo>
                  <a:lnTo>
                    <a:pt x="132098" y="48682"/>
                  </a:lnTo>
                  <a:lnTo>
                    <a:pt x="132234" y="48727"/>
                  </a:lnTo>
                  <a:lnTo>
                    <a:pt x="132302" y="48795"/>
                  </a:lnTo>
                  <a:lnTo>
                    <a:pt x="132347" y="48886"/>
                  </a:lnTo>
                  <a:lnTo>
                    <a:pt x="132302" y="49021"/>
                  </a:lnTo>
                  <a:lnTo>
                    <a:pt x="132256" y="49135"/>
                  </a:lnTo>
                  <a:lnTo>
                    <a:pt x="132211" y="49180"/>
                  </a:lnTo>
                  <a:lnTo>
                    <a:pt x="132166" y="49271"/>
                  </a:lnTo>
                  <a:lnTo>
                    <a:pt x="132143" y="49293"/>
                  </a:lnTo>
                  <a:lnTo>
                    <a:pt x="132121" y="49293"/>
                  </a:lnTo>
                  <a:lnTo>
                    <a:pt x="132166" y="48999"/>
                  </a:lnTo>
                  <a:lnTo>
                    <a:pt x="132098" y="48818"/>
                  </a:lnTo>
                  <a:lnTo>
                    <a:pt x="132007" y="48863"/>
                  </a:lnTo>
                  <a:lnTo>
                    <a:pt x="131962" y="48908"/>
                  </a:lnTo>
                  <a:lnTo>
                    <a:pt x="131871" y="49067"/>
                  </a:lnTo>
                  <a:lnTo>
                    <a:pt x="131849" y="49067"/>
                  </a:lnTo>
                  <a:lnTo>
                    <a:pt x="131849" y="49021"/>
                  </a:lnTo>
                  <a:lnTo>
                    <a:pt x="131804" y="48908"/>
                  </a:lnTo>
                  <a:lnTo>
                    <a:pt x="131781" y="48772"/>
                  </a:lnTo>
                  <a:lnTo>
                    <a:pt x="131781" y="48682"/>
                  </a:lnTo>
                  <a:lnTo>
                    <a:pt x="131690" y="48591"/>
                  </a:lnTo>
                  <a:lnTo>
                    <a:pt x="131645" y="48569"/>
                  </a:lnTo>
                  <a:lnTo>
                    <a:pt x="131487" y="48546"/>
                  </a:lnTo>
                  <a:lnTo>
                    <a:pt x="131441" y="48523"/>
                  </a:lnTo>
                  <a:lnTo>
                    <a:pt x="131487" y="48320"/>
                  </a:lnTo>
                  <a:lnTo>
                    <a:pt x="131554" y="48206"/>
                  </a:lnTo>
                  <a:lnTo>
                    <a:pt x="131554" y="47935"/>
                  </a:lnTo>
                  <a:lnTo>
                    <a:pt x="131509" y="47844"/>
                  </a:lnTo>
                  <a:lnTo>
                    <a:pt x="131464" y="47753"/>
                  </a:lnTo>
                  <a:lnTo>
                    <a:pt x="131419" y="47572"/>
                  </a:lnTo>
                  <a:lnTo>
                    <a:pt x="131441" y="47346"/>
                  </a:lnTo>
                  <a:lnTo>
                    <a:pt x="131487" y="47210"/>
                  </a:lnTo>
                  <a:lnTo>
                    <a:pt x="131487" y="47052"/>
                  </a:lnTo>
                  <a:lnTo>
                    <a:pt x="131441" y="46916"/>
                  </a:lnTo>
                  <a:lnTo>
                    <a:pt x="131373" y="46870"/>
                  </a:lnTo>
                  <a:lnTo>
                    <a:pt x="131328" y="46916"/>
                  </a:lnTo>
                  <a:lnTo>
                    <a:pt x="131283" y="46984"/>
                  </a:lnTo>
                  <a:lnTo>
                    <a:pt x="131260" y="47006"/>
                  </a:lnTo>
                  <a:lnTo>
                    <a:pt x="131079" y="47029"/>
                  </a:lnTo>
                  <a:lnTo>
                    <a:pt x="131192" y="46848"/>
                  </a:lnTo>
                  <a:lnTo>
                    <a:pt x="131192" y="46689"/>
                  </a:lnTo>
                  <a:lnTo>
                    <a:pt x="131170" y="46599"/>
                  </a:lnTo>
                  <a:lnTo>
                    <a:pt x="131124" y="46531"/>
                  </a:lnTo>
                  <a:lnTo>
                    <a:pt x="131102" y="46372"/>
                  </a:lnTo>
                  <a:lnTo>
                    <a:pt x="129856" y="45444"/>
                  </a:lnTo>
                  <a:lnTo>
                    <a:pt x="129653" y="45308"/>
                  </a:lnTo>
                  <a:lnTo>
                    <a:pt x="129562" y="45218"/>
                  </a:lnTo>
                  <a:lnTo>
                    <a:pt x="129471" y="45172"/>
                  </a:lnTo>
                  <a:lnTo>
                    <a:pt x="129381" y="45172"/>
                  </a:lnTo>
                  <a:lnTo>
                    <a:pt x="129313" y="45218"/>
                  </a:lnTo>
                  <a:lnTo>
                    <a:pt x="129290" y="45172"/>
                  </a:lnTo>
                  <a:lnTo>
                    <a:pt x="129313" y="45082"/>
                  </a:lnTo>
                  <a:lnTo>
                    <a:pt x="129381" y="45059"/>
                  </a:lnTo>
                  <a:lnTo>
                    <a:pt x="129245" y="44923"/>
                  </a:lnTo>
                  <a:lnTo>
                    <a:pt x="128792" y="44516"/>
                  </a:lnTo>
                  <a:lnTo>
                    <a:pt x="128702" y="44470"/>
                  </a:lnTo>
                  <a:lnTo>
                    <a:pt x="128769" y="44584"/>
                  </a:lnTo>
                  <a:lnTo>
                    <a:pt x="129109" y="44878"/>
                  </a:lnTo>
                  <a:lnTo>
                    <a:pt x="129154" y="44968"/>
                  </a:lnTo>
                  <a:lnTo>
                    <a:pt x="129064" y="45082"/>
                  </a:lnTo>
                  <a:lnTo>
                    <a:pt x="128951" y="45127"/>
                  </a:lnTo>
                  <a:lnTo>
                    <a:pt x="128973" y="44991"/>
                  </a:lnTo>
                  <a:lnTo>
                    <a:pt x="128951" y="44855"/>
                  </a:lnTo>
                  <a:lnTo>
                    <a:pt x="128905" y="44787"/>
                  </a:lnTo>
                  <a:lnTo>
                    <a:pt x="128792" y="44697"/>
                  </a:lnTo>
                  <a:lnTo>
                    <a:pt x="128611" y="44606"/>
                  </a:lnTo>
                  <a:lnTo>
                    <a:pt x="128452" y="44516"/>
                  </a:lnTo>
                  <a:lnTo>
                    <a:pt x="128407" y="44425"/>
                  </a:lnTo>
                  <a:lnTo>
                    <a:pt x="128407" y="44267"/>
                  </a:lnTo>
                  <a:lnTo>
                    <a:pt x="128498" y="44402"/>
                  </a:lnTo>
                  <a:lnTo>
                    <a:pt x="128566" y="44425"/>
                  </a:lnTo>
                  <a:lnTo>
                    <a:pt x="128452" y="44244"/>
                  </a:lnTo>
                  <a:lnTo>
                    <a:pt x="128294" y="44063"/>
                  </a:lnTo>
                  <a:lnTo>
                    <a:pt x="127977" y="43904"/>
                  </a:lnTo>
                  <a:lnTo>
                    <a:pt x="127909" y="43836"/>
                  </a:lnTo>
                  <a:lnTo>
                    <a:pt x="127818" y="43723"/>
                  </a:lnTo>
                  <a:lnTo>
                    <a:pt x="127796" y="43700"/>
                  </a:lnTo>
                  <a:lnTo>
                    <a:pt x="127728" y="43723"/>
                  </a:lnTo>
                  <a:lnTo>
                    <a:pt x="127569" y="43655"/>
                  </a:lnTo>
                  <a:lnTo>
                    <a:pt x="127411" y="43565"/>
                  </a:lnTo>
                  <a:lnTo>
                    <a:pt x="127298" y="43497"/>
                  </a:lnTo>
                  <a:lnTo>
                    <a:pt x="126822" y="42953"/>
                  </a:lnTo>
                  <a:lnTo>
                    <a:pt x="126573" y="42863"/>
                  </a:lnTo>
                  <a:lnTo>
                    <a:pt x="126550" y="42795"/>
                  </a:lnTo>
                  <a:lnTo>
                    <a:pt x="126528" y="42704"/>
                  </a:lnTo>
                  <a:lnTo>
                    <a:pt x="126483" y="42659"/>
                  </a:lnTo>
                  <a:lnTo>
                    <a:pt x="126166" y="42500"/>
                  </a:lnTo>
                  <a:lnTo>
                    <a:pt x="125758" y="42410"/>
                  </a:lnTo>
                  <a:lnTo>
                    <a:pt x="125328" y="42138"/>
                  </a:lnTo>
                  <a:lnTo>
                    <a:pt x="124965" y="42070"/>
                  </a:lnTo>
                  <a:lnTo>
                    <a:pt x="124558" y="41798"/>
                  </a:lnTo>
                  <a:lnTo>
                    <a:pt x="124309" y="41572"/>
                  </a:lnTo>
                  <a:lnTo>
                    <a:pt x="124173" y="41504"/>
                  </a:lnTo>
                  <a:lnTo>
                    <a:pt x="124037" y="41481"/>
                  </a:lnTo>
                  <a:lnTo>
                    <a:pt x="123675" y="41572"/>
                  </a:lnTo>
                  <a:lnTo>
                    <a:pt x="123267" y="41595"/>
                  </a:lnTo>
                  <a:lnTo>
                    <a:pt x="122905" y="41527"/>
                  </a:lnTo>
                  <a:lnTo>
                    <a:pt x="122588" y="41549"/>
                  </a:lnTo>
                  <a:lnTo>
                    <a:pt x="122430" y="41504"/>
                  </a:lnTo>
                  <a:lnTo>
                    <a:pt x="122203" y="41368"/>
                  </a:lnTo>
                  <a:lnTo>
                    <a:pt x="122135" y="41436"/>
                  </a:lnTo>
                  <a:lnTo>
                    <a:pt x="122067" y="41663"/>
                  </a:lnTo>
                  <a:lnTo>
                    <a:pt x="121886" y="41572"/>
                  </a:lnTo>
                  <a:lnTo>
                    <a:pt x="121750" y="41436"/>
                  </a:lnTo>
                  <a:lnTo>
                    <a:pt x="121501" y="41323"/>
                  </a:lnTo>
                  <a:lnTo>
                    <a:pt x="121026" y="41255"/>
                  </a:lnTo>
                  <a:lnTo>
                    <a:pt x="120460" y="41074"/>
                  </a:lnTo>
                  <a:lnTo>
                    <a:pt x="120143" y="41029"/>
                  </a:lnTo>
                  <a:lnTo>
                    <a:pt x="119848" y="41006"/>
                  </a:lnTo>
                  <a:lnTo>
                    <a:pt x="119871" y="41391"/>
                  </a:lnTo>
                  <a:lnTo>
                    <a:pt x="119871" y="41595"/>
                  </a:lnTo>
                  <a:lnTo>
                    <a:pt x="119758" y="41821"/>
                  </a:lnTo>
                  <a:lnTo>
                    <a:pt x="119622" y="41980"/>
                  </a:lnTo>
                  <a:lnTo>
                    <a:pt x="119599" y="42115"/>
                  </a:lnTo>
                  <a:lnTo>
                    <a:pt x="119916" y="42206"/>
                  </a:lnTo>
                  <a:lnTo>
                    <a:pt x="120029" y="42659"/>
                  </a:lnTo>
                  <a:lnTo>
                    <a:pt x="120165" y="42931"/>
                  </a:lnTo>
                  <a:lnTo>
                    <a:pt x="120256" y="43225"/>
                  </a:lnTo>
                  <a:lnTo>
                    <a:pt x="120256" y="43429"/>
                  </a:lnTo>
                  <a:lnTo>
                    <a:pt x="119894" y="43904"/>
                  </a:lnTo>
                  <a:lnTo>
                    <a:pt x="119509" y="43972"/>
                  </a:lnTo>
                  <a:lnTo>
                    <a:pt x="119146" y="43995"/>
                  </a:lnTo>
                  <a:lnTo>
                    <a:pt x="118988" y="43700"/>
                  </a:lnTo>
                  <a:lnTo>
                    <a:pt x="118920" y="43338"/>
                  </a:lnTo>
                  <a:lnTo>
                    <a:pt x="118626" y="43157"/>
                  </a:lnTo>
                  <a:lnTo>
                    <a:pt x="118331" y="43021"/>
                  </a:lnTo>
                  <a:lnTo>
                    <a:pt x="118218" y="42999"/>
                  </a:lnTo>
                  <a:lnTo>
                    <a:pt x="118105" y="42908"/>
                  </a:lnTo>
                  <a:lnTo>
                    <a:pt x="118059" y="42523"/>
                  </a:lnTo>
                  <a:lnTo>
                    <a:pt x="117992" y="42229"/>
                  </a:lnTo>
                  <a:lnTo>
                    <a:pt x="117924" y="42115"/>
                  </a:lnTo>
                  <a:lnTo>
                    <a:pt x="117833" y="41957"/>
                  </a:lnTo>
                  <a:lnTo>
                    <a:pt x="117765" y="41889"/>
                  </a:lnTo>
                  <a:lnTo>
                    <a:pt x="117584" y="41844"/>
                  </a:lnTo>
                  <a:lnTo>
                    <a:pt x="117131" y="42274"/>
                  </a:lnTo>
                  <a:lnTo>
                    <a:pt x="116995" y="42410"/>
                  </a:lnTo>
                  <a:lnTo>
                    <a:pt x="116927" y="42410"/>
                  </a:lnTo>
                  <a:lnTo>
                    <a:pt x="116271" y="42297"/>
                  </a:lnTo>
                  <a:lnTo>
                    <a:pt x="116090" y="42206"/>
                  </a:lnTo>
                  <a:lnTo>
                    <a:pt x="115116" y="42161"/>
                  </a:lnTo>
                  <a:lnTo>
                    <a:pt x="114822" y="41912"/>
                  </a:lnTo>
                  <a:lnTo>
                    <a:pt x="114663" y="41866"/>
                  </a:lnTo>
                  <a:lnTo>
                    <a:pt x="114459" y="41934"/>
                  </a:lnTo>
                  <a:lnTo>
                    <a:pt x="114301" y="41957"/>
                  </a:lnTo>
                  <a:lnTo>
                    <a:pt x="114052" y="41912"/>
                  </a:lnTo>
                  <a:lnTo>
                    <a:pt x="113848" y="41980"/>
                  </a:lnTo>
                  <a:lnTo>
                    <a:pt x="113418" y="42070"/>
                  </a:lnTo>
                  <a:lnTo>
                    <a:pt x="113237" y="42138"/>
                  </a:lnTo>
                  <a:lnTo>
                    <a:pt x="113055" y="42297"/>
                  </a:lnTo>
                  <a:lnTo>
                    <a:pt x="112738" y="42682"/>
                  </a:lnTo>
                  <a:lnTo>
                    <a:pt x="112693" y="42863"/>
                  </a:lnTo>
                  <a:lnTo>
                    <a:pt x="112693" y="43066"/>
                  </a:lnTo>
                  <a:lnTo>
                    <a:pt x="112761" y="43383"/>
                  </a:lnTo>
                  <a:lnTo>
                    <a:pt x="112761" y="43723"/>
                  </a:lnTo>
                  <a:lnTo>
                    <a:pt x="112716" y="43859"/>
                  </a:lnTo>
                  <a:lnTo>
                    <a:pt x="112603" y="43904"/>
                  </a:lnTo>
                  <a:lnTo>
                    <a:pt x="112489" y="44289"/>
                  </a:lnTo>
                  <a:lnTo>
                    <a:pt x="112399" y="44493"/>
                  </a:lnTo>
                  <a:lnTo>
                    <a:pt x="112195" y="44538"/>
                  </a:lnTo>
                  <a:lnTo>
                    <a:pt x="112195" y="44538"/>
                  </a:lnTo>
                  <a:lnTo>
                    <a:pt x="112308" y="44380"/>
                  </a:lnTo>
                  <a:lnTo>
                    <a:pt x="112421" y="44289"/>
                  </a:lnTo>
                  <a:lnTo>
                    <a:pt x="112580" y="43723"/>
                  </a:lnTo>
                  <a:lnTo>
                    <a:pt x="112557" y="43565"/>
                  </a:lnTo>
                  <a:lnTo>
                    <a:pt x="112421" y="43429"/>
                  </a:lnTo>
                  <a:lnTo>
                    <a:pt x="112354" y="43316"/>
                  </a:lnTo>
                  <a:lnTo>
                    <a:pt x="112308" y="42772"/>
                  </a:lnTo>
                  <a:lnTo>
                    <a:pt x="112263" y="42500"/>
                  </a:lnTo>
                  <a:lnTo>
                    <a:pt x="112240" y="42161"/>
                  </a:lnTo>
                  <a:lnTo>
                    <a:pt x="112104" y="42048"/>
                  </a:lnTo>
                  <a:lnTo>
                    <a:pt x="111606" y="41889"/>
                  </a:lnTo>
                  <a:lnTo>
                    <a:pt x="111380" y="41753"/>
                  </a:lnTo>
                  <a:lnTo>
                    <a:pt x="111312" y="41549"/>
                  </a:lnTo>
                  <a:lnTo>
                    <a:pt x="111403" y="41278"/>
                  </a:lnTo>
                  <a:lnTo>
                    <a:pt x="111380" y="41074"/>
                  </a:lnTo>
                  <a:lnTo>
                    <a:pt x="111425" y="40893"/>
                  </a:lnTo>
                  <a:lnTo>
                    <a:pt x="111516" y="40734"/>
                  </a:lnTo>
                  <a:lnTo>
                    <a:pt x="111516" y="40530"/>
                  </a:lnTo>
                  <a:lnTo>
                    <a:pt x="111493" y="40259"/>
                  </a:lnTo>
                  <a:lnTo>
                    <a:pt x="111448" y="40078"/>
                  </a:lnTo>
                  <a:lnTo>
                    <a:pt x="111357" y="39829"/>
                  </a:lnTo>
                  <a:lnTo>
                    <a:pt x="111312" y="39715"/>
                  </a:lnTo>
                  <a:lnTo>
                    <a:pt x="110995" y="39376"/>
                  </a:lnTo>
                  <a:lnTo>
                    <a:pt x="110497" y="39036"/>
                  </a:lnTo>
                  <a:lnTo>
                    <a:pt x="109953" y="38787"/>
                  </a:lnTo>
                  <a:lnTo>
                    <a:pt x="109501" y="38696"/>
                  </a:lnTo>
                  <a:lnTo>
                    <a:pt x="108889" y="38651"/>
                  </a:lnTo>
                  <a:lnTo>
                    <a:pt x="108255" y="38651"/>
                  </a:lnTo>
                  <a:lnTo>
                    <a:pt x="108029" y="38787"/>
                  </a:lnTo>
                  <a:lnTo>
                    <a:pt x="107576" y="38787"/>
                  </a:lnTo>
                  <a:lnTo>
                    <a:pt x="107078" y="38946"/>
                  </a:lnTo>
                  <a:lnTo>
                    <a:pt x="106580" y="39172"/>
                  </a:lnTo>
                  <a:lnTo>
                    <a:pt x="106331" y="39172"/>
                  </a:lnTo>
                  <a:lnTo>
                    <a:pt x="105810" y="39285"/>
                  </a:lnTo>
                  <a:lnTo>
                    <a:pt x="105561" y="39285"/>
                  </a:lnTo>
                  <a:lnTo>
                    <a:pt x="104972" y="38923"/>
                  </a:lnTo>
                  <a:lnTo>
                    <a:pt x="105176" y="38878"/>
                  </a:lnTo>
                  <a:lnTo>
                    <a:pt x="105244" y="38832"/>
                  </a:lnTo>
                  <a:lnTo>
                    <a:pt x="104972" y="38334"/>
                  </a:lnTo>
                  <a:lnTo>
                    <a:pt x="104836" y="38176"/>
                  </a:lnTo>
                  <a:lnTo>
                    <a:pt x="104497" y="37949"/>
                  </a:lnTo>
                  <a:lnTo>
                    <a:pt x="104338" y="37949"/>
                  </a:lnTo>
                  <a:lnTo>
                    <a:pt x="104225" y="37995"/>
                  </a:lnTo>
                  <a:lnTo>
                    <a:pt x="103772" y="38221"/>
                  </a:lnTo>
                  <a:lnTo>
                    <a:pt x="103659" y="38312"/>
                  </a:lnTo>
                  <a:lnTo>
                    <a:pt x="103885" y="38040"/>
                  </a:lnTo>
                  <a:lnTo>
                    <a:pt x="103998" y="37927"/>
                  </a:lnTo>
                  <a:lnTo>
                    <a:pt x="104112" y="37745"/>
                  </a:lnTo>
                  <a:lnTo>
                    <a:pt x="104089" y="37655"/>
                  </a:lnTo>
                  <a:lnTo>
                    <a:pt x="104044" y="37587"/>
                  </a:lnTo>
                  <a:lnTo>
                    <a:pt x="103613" y="37610"/>
                  </a:lnTo>
                  <a:lnTo>
                    <a:pt x="103591" y="37587"/>
                  </a:lnTo>
                  <a:lnTo>
                    <a:pt x="103500" y="37451"/>
                  </a:lnTo>
                  <a:lnTo>
                    <a:pt x="103455" y="37383"/>
                  </a:lnTo>
                  <a:lnTo>
                    <a:pt x="103183" y="37225"/>
                  </a:lnTo>
                  <a:lnTo>
                    <a:pt x="102979" y="37179"/>
                  </a:lnTo>
                  <a:lnTo>
                    <a:pt x="102753" y="37157"/>
                  </a:lnTo>
                  <a:lnTo>
                    <a:pt x="102730" y="37111"/>
                  </a:lnTo>
                  <a:lnTo>
                    <a:pt x="102753" y="37021"/>
                  </a:lnTo>
                  <a:lnTo>
                    <a:pt x="102753" y="36976"/>
                  </a:lnTo>
                  <a:lnTo>
                    <a:pt x="102821" y="36908"/>
                  </a:lnTo>
                  <a:lnTo>
                    <a:pt x="103002" y="36817"/>
                  </a:lnTo>
                  <a:lnTo>
                    <a:pt x="103478" y="36772"/>
                  </a:lnTo>
                  <a:lnTo>
                    <a:pt x="103591" y="36636"/>
                  </a:lnTo>
                  <a:lnTo>
                    <a:pt x="103568" y="36500"/>
                  </a:lnTo>
                  <a:lnTo>
                    <a:pt x="103546" y="36387"/>
                  </a:lnTo>
                  <a:lnTo>
                    <a:pt x="103387" y="36138"/>
                  </a:lnTo>
                  <a:lnTo>
                    <a:pt x="103183" y="35957"/>
                  </a:lnTo>
                  <a:lnTo>
                    <a:pt x="102753" y="35730"/>
                  </a:lnTo>
                  <a:lnTo>
                    <a:pt x="102300" y="35572"/>
                  </a:lnTo>
                  <a:lnTo>
                    <a:pt x="101530" y="35481"/>
                  </a:lnTo>
                  <a:lnTo>
                    <a:pt x="101394" y="35526"/>
                  </a:lnTo>
                  <a:lnTo>
                    <a:pt x="101304" y="35617"/>
                  </a:lnTo>
                  <a:lnTo>
                    <a:pt x="101100" y="35866"/>
                  </a:lnTo>
                  <a:lnTo>
                    <a:pt x="100693" y="36568"/>
                  </a:lnTo>
                  <a:lnTo>
                    <a:pt x="100466" y="36862"/>
                  </a:lnTo>
                  <a:lnTo>
                    <a:pt x="100240" y="37021"/>
                  </a:lnTo>
                  <a:lnTo>
                    <a:pt x="99764" y="37157"/>
                  </a:lnTo>
                  <a:lnTo>
                    <a:pt x="99674" y="37111"/>
                  </a:lnTo>
                  <a:lnTo>
                    <a:pt x="99606" y="36998"/>
                  </a:lnTo>
                  <a:lnTo>
                    <a:pt x="99628" y="36908"/>
                  </a:lnTo>
                  <a:lnTo>
                    <a:pt x="99674" y="36817"/>
                  </a:lnTo>
                  <a:lnTo>
                    <a:pt x="99674" y="36749"/>
                  </a:lnTo>
                  <a:lnTo>
                    <a:pt x="99651" y="36636"/>
                  </a:lnTo>
                  <a:lnTo>
                    <a:pt x="99651" y="36568"/>
                  </a:lnTo>
                  <a:lnTo>
                    <a:pt x="99696" y="36568"/>
                  </a:lnTo>
                  <a:lnTo>
                    <a:pt x="99810" y="36636"/>
                  </a:lnTo>
                  <a:lnTo>
                    <a:pt x="99923" y="36659"/>
                  </a:lnTo>
                  <a:lnTo>
                    <a:pt x="100194" y="36523"/>
                  </a:lnTo>
                  <a:lnTo>
                    <a:pt x="100194" y="36319"/>
                  </a:lnTo>
                  <a:lnTo>
                    <a:pt x="100127" y="36206"/>
                  </a:lnTo>
                  <a:lnTo>
                    <a:pt x="100172" y="35911"/>
                  </a:lnTo>
                  <a:lnTo>
                    <a:pt x="100172" y="35843"/>
                  </a:lnTo>
                  <a:lnTo>
                    <a:pt x="100217" y="35798"/>
                  </a:lnTo>
                  <a:lnTo>
                    <a:pt x="100240" y="35798"/>
                  </a:lnTo>
                  <a:lnTo>
                    <a:pt x="100444" y="36002"/>
                  </a:lnTo>
                  <a:lnTo>
                    <a:pt x="100511" y="36002"/>
                  </a:lnTo>
                  <a:lnTo>
                    <a:pt x="100579" y="36025"/>
                  </a:lnTo>
                  <a:lnTo>
                    <a:pt x="100398" y="36523"/>
                  </a:lnTo>
                  <a:lnTo>
                    <a:pt x="100489" y="36523"/>
                  </a:lnTo>
                  <a:lnTo>
                    <a:pt x="100715" y="36296"/>
                  </a:lnTo>
                  <a:lnTo>
                    <a:pt x="100874" y="36047"/>
                  </a:lnTo>
                  <a:lnTo>
                    <a:pt x="101032" y="35776"/>
                  </a:lnTo>
                  <a:lnTo>
                    <a:pt x="101055" y="35617"/>
                  </a:lnTo>
                  <a:lnTo>
                    <a:pt x="100874" y="35594"/>
                  </a:lnTo>
                  <a:lnTo>
                    <a:pt x="99628" y="35708"/>
                  </a:lnTo>
                  <a:lnTo>
                    <a:pt x="99176" y="35934"/>
                  </a:lnTo>
                  <a:lnTo>
                    <a:pt x="99040" y="35889"/>
                  </a:lnTo>
                  <a:lnTo>
                    <a:pt x="98949" y="35708"/>
                  </a:lnTo>
                  <a:lnTo>
                    <a:pt x="99108" y="35685"/>
                  </a:lnTo>
                  <a:lnTo>
                    <a:pt x="99266" y="35594"/>
                  </a:lnTo>
                  <a:lnTo>
                    <a:pt x="99425" y="35391"/>
                  </a:lnTo>
                  <a:lnTo>
                    <a:pt x="99515" y="35345"/>
                  </a:lnTo>
                  <a:lnTo>
                    <a:pt x="99764" y="35368"/>
                  </a:lnTo>
                  <a:lnTo>
                    <a:pt x="99968" y="35436"/>
                  </a:lnTo>
                  <a:lnTo>
                    <a:pt x="100579" y="35459"/>
                  </a:lnTo>
                  <a:lnTo>
                    <a:pt x="100602" y="35232"/>
                  </a:lnTo>
                  <a:lnTo>
                    <a:pt x="100466" y="35142"/>
                  </a:lnTo>
                  <a:lnTo>
                    <a:pt x="100172" y="35074"/>
                  </a:lnTo>
                  <a:lnTo>
                    <a:pt x="99991" y="34960"/>
                  </a:lnTo>
                  <a:lnTo>
                    <a:pt x="99764" y="34892"/>
                  </a:lnTo>
                  <a:lnTo>
                    <a:pt x="99266" y="34779"/>
                  </a:lnTo>
                  <a:lnTo>
                    <a:pt x="99062" y="34689"/>
                  </a:lnTo>
                  <a:lnTo>
                    <a:pt x="98564" y="34621"/>
                  </a:lnTo>
                  <a:lnTo>
                    <a:pt x="98428" y="34553"/>
                  </a:lnTo>
                  <a:lnTo>
                    <a:pt x="97274" y="34485"/>
                  </a:lnTo>
                  <a:lnTo>
                    <a:pt x="96843" y="34304"/>
                  </a:lnTo>
                  <a:lnTo>
                    <a:pt x="96662" y="34123"/>
                  </a:lnTo>
                  <a:lnTo>
                    <a:pt x="96277" y="34032"/>
                  </a:lnTo>
                  <a:lnTo>
                    <a:pt x="96187" y="34032"/>
                  </a:lnTo>
                  <a:lnTo>
                    <a:pt x="96164" y="34077"/>
                  </a:lnTo>
                  <a:lnTo>
                    <a:pt x="96141" y="34168"/>
                  </a:lnTo>
                  <a:lnTo>
                    <a:pt x="96413" y="34508"/>
                  </a:lnTo>
                  <a:lnTo>
                    <a:pt x="96413" y="34734"/>
                  </a:lnTo>
                  <a:lnTo>
                    <a:pt x="96481" y="34847"/>
                  </a:lnTo>
                  <a:lnTo>
                    <a:pt x="96187" y="35028"/>
                  </a:lnTo>
                  <a:lnTo>
                    <a:pt x="95983" y="35096"/>
                  </a:lnTo>
                  <a:lnTo>
                    <a:pt x="95326" y="35074"/>
                  </a:lnTo>
                  <a:lnTo>
                    <a:pt x="95213" y="35164"/>
                  </a:lnTo>
                  <a:lnTo>
                    <a:pt x="94941" y="35526"/>
                  </a:lnTo>
                  <a:lnTo>
                    <a:pt x="94964" y="35685"/>
                  </a:lnTo>
                  <a:lnTo>
                    <a:pt x="94987" y="35957"/>
                  </a:lnTo>
                  <a:lnTo>
                    <a:pt x="95190" y="35957"/>
                  </a:lnTo>
                  <a:lnTo>
                    <a:pt x="95236" y="35843"/>
                  </a:lnTo>
                  <a:lnTo>
                    <a:pt x="95326" y="35798"/>
                  </a:lnTo>
                  <a:lnTo>
                    <a:pt x="95734" y="35843"/>
                  </a:lnTo>
                  <a:lnTo>
                    <a:pt x="95779" y="35889"/>
                  </a:lnTo>
                  <a:lnTo>
                    <a:pt x="95643" y="35957"/>
                  </a:lnTo>
                  <a:lnTo>
                    <a:pt x="95507" y="36002"/>
                  </a:lnTo>
                  <a:lnTo>
                    <a:pt x="95349" y="36387"/>
                  </a:lnTo>
                  <a:lnTo>
                    <a:pt x="95122" y="36500"/>
                  </a:lnTo>
                  <a:lnTo>
                    <a:pt x="95281" y="36568"/>
                  </a:lnTo>
                  <a:lnTo>
                    <a:pt x="95417" y="36681"/>
                  </a:lnTo>
                  <a:lnTo>
                    <a:pt x="95394" y="37134"/>
                  </a:lnTo>
                  <a:lnTo>
                    <a:pt x="95575" y="37496"/>
                  </a:lnTo>
                  <a:lnTo>
                    <a:pt x="95621" y="37655"/>
                  </a:lnTo>
                  <a:lnTo>
                    <a:pt x="95349" y="37678"/>
                  </a:lnTo>
                  <a:lnTo>
                    <a:pt x="95100" y="37791"/>
                  </a:lnTo>
                  <a:lnTo>
                    <a:pt x="95009" y="37791"/>
                  </a:lnTo>
                  <a:lnTo>
                    <a:pt x="94851" y="37496"/>
                  </a:lnTo>
                  <a:lnTo>
                    <a:pt x="94670" y="37315"/>
                  </a:lnTo>
                  <a:lnTo>
                    <a:pt x="94579" y="37315"/>
                  </a:lnTo>
                  <a:lnTo>
                    <a:pt x="94466" y="37496"/>
                  </a:lnTo>
                  <a:lnTo>
                    <a:pt x="94307" y="37383"/>
                  </a:lnTo>
                  <a:lnTo>
                    <a:pt x="94239" y="37406"/>
                  </a:lnTo>
                  <a:lnTo>
                    <a:pt x="94149" y="37474"/>
                  </a:lnTo>
                  <a:lnTo>
                    <a:pt x="94081" y="37587"/>
                  </a:lnTo>
                  <a:lnTo>
                    <a:pt x="94036" y="37745"/>
                  </a:lnTo>
                  <a:lnTo>
                    <a:pt x="93990" y="37813"/>
                  </a:lnTo>
                  <a:lnTo>
                    <a:pt x="93990" y="37927"/>
                  </a:lnTo>
                  <a:lnTo>
                    <a:pt x="94058" y="37995"/>
                  </a:lnTo>
                  <a:lnTo>
                    <a:pt x="94126" y="37995"/>
                  </a:lnTo>
                  <a:lnTo>
                    <a:pt x="94285" y="38085"/>
                  </a:lnTo>
                  <a:lnTo>
                    <a:pt x="94126" y="38130"/>
                  </a:lnTo>
                  <a:lnTo>
                    <a:pt x="94081" y="38176"/>
                  </a:lnTo>
                  <a:lnTo>
                    <a:pt x="94058" y="38244"/>
                  </a:lnTo>
                  <a:lnTo>
                    <a:pt x="93922" y="38312"/>
                  </a:lnTo>
                  <a:lnTo>
                    <a:pt x="93968" y="38402"/>
                  </a:lnTo>
                  <a:lnTo>
                    <a:pt x="94013" y="38470"/>
                  </a:lnTo>
                  <a:lnTo>
                    <a:pt x="94036" y="38538"/>
                  </a:lnTo>
                  <a:lnTo>
                    <a:pt x="93990" y="38561"/>
                  </a:lnTo>
                  <a:lnTo>
                    <a:pt x="93877" y="38470"/>
                  </a:lnTo>
                  <a:lnTo>
                    <a:pt x="93764" y="38379"/>
                  </a:lnTo>
                  <a:lnTo>
                    <a:pt x="93583" y="38153"/>
                  </a:lnTo>
                  <a:lnTo>
                    <a:pt x="93492" y="37995"/>
                  </a:lnTo>
                  <a:lnTo>
                    <a:pt x="93334" y="37859"/>
                  </a:lnTo>
                  <a:lnTo>
                    <a:pt x="92768" y="37474"/>
                  </a:lnTo>
                  <a:lnTo>
                    <a:pt x="92519" y="37338"/>
                  </a:lnTo>
                  <a:lnTo>
                    <a:pt x="92360" y="37315"/>
                  </a:lnTo>
                  <a:lnTo>
                    <a:pt x="92111" y="37361"/>
                  </a:lnTo>
                  <a:lnTo>
                    <a:pt x="91953" y="37542"/>
                  </a:lnTo>
                  <a:lnTo>
                    <a:pt x="91681" y="37610"/>
                  </a:lnTo>
                  <a:lnTo>
                    <a:pt x="91522" y="37745"/>
                  </a:lnTo>
                  <a:lnTo>
                    <a:pt x="91432" y="37927"/>
                  </a:lnTo>
                  <a:lnTo>
                    <a:pt x="90956" y="37949"/>
                  </a:lnTo>
                  <a:lnTo>
                    <a:pt x="90617" y="37813"/>
                  </a:lnTo>
                  <a:lnTo>
                    <a:pt x="90413" y="37655"/>
                  </a:lnTo>
                  <a:lnTo>
                    <a:pt x="90186" y="37383"/>
                  </a:lnTo>
                  <a:lnTo>
                    <a:pt x="89937" y="36998"/>
                  </a:lnTo>
                  <a:lnTo>
                    <a:pt x="89915" y="36976"/>
                  </a:lnTo>
                  <a:lnTo>
                    <a:pt x="89892" y="36885"/>
                  </a:lnTo>
                  <a:lnTo>
                    <a:pt x="89847" y="36704"/>
                  </a:lnTo>
                  <a:lnTo>
                    <a:pt x="89801" y="36568"/>
                  </a:lnTo>
                  <a:lnTo>
                    <a:pt x="89734" y="36636"/>
                  </a:lnTo>
                  <a:lnTo>
                    <a:pt x="89530" y="37066"/>
                  </a:lnTo>
                  <a:lnTo>
                    <a:pt x="89462" y="37293"/>
                  </a:lnTo>
                  <a:lnTo>
                    <a:pt x="89349" y="37678"/>
                  </a:lnTo>
                  <a:lnTo>
                    <a:pt x="89281" y="38017"/>
                  </a:lnTo>
                  <a:lnTo>
                    <a:pt x="89281" y="38153"/>
                  </a:lnTo>
                  <a:lnTo>
                    <a:pt x="89303" y="38289"/>
                  </a:lnTo>
                  <a:lnTo>
                    <a:pt x="89213" y="38379"/>
                  </a:lnTo>
                  <a:lnTo>
                    <a:pt x="89100" y="38629"/>
                  </a:lnTo>
                  <a:lnTo>
                    <a:pt x="88941" y="39127"/>
                  </a:lnTo>
                  <a:lnTo>
                    <a:pt x="88828" y="39285"/>
                  </a:lnTo>
                  <a:lnTo>
                    <a:pt x="88692" y="39444"/>
                  </a:lnTo>
                  <a:lnTo>
                    <a:pt x="88601" y="39512"/>
                  </a:lnTo>
                  <a:lnTo>
                    <a:pt x="88511" y="39489"/>
                  </a:lnTo>
                  <a:lnTo>
                    <a:pt x="88398" y="39353"/>
                  </a:lnTo>
                  <a:lnTo>
                    <a:pt x="88352" y="39036"/>
                  </a:lnTo>
                  <a:lnTo>
                    <a:pt x="88284" y="38968"/>
                  </a:lnTo>
                  <a:lnTo>
                    <a:pt x="88216" y="39149"/>
                  </a:lnTo>
                  <a:lnTo>
                    <a:pt x="88126" y="39149"/>
                  </a:lnTo>
                  <a:lnTo>
                    <a:pt x="87922" y="39013"/>
                  </a:lnTo>
                  <a:lnTo>
                    <a:pt x="87718" y="38719"/>
                  </a:lnTo>
                  <a:lnTo>
                    <a:pt x="87492" y="38583"/>
                  </a:lnTo>
                  <a:lnTo>
                    <a:pt x="87198" y="37881"/>
                  </a:lnTo>
                  <a:lnTo>
                    <a:pt x="87084" y="37632"/>
                  </a:lnTo>
                  <a:lnTo>
                    <a:pt x="86994" y="37406"/>
                  </a:lnTo>
                  <a:lnTo>
                    <a:pt x="86835" y="37383"/>
                  </a:lnTo>
                  <a:lnTo>
                    <a:pt x="86767" y="37225"/>
                  </a:lnTo>
                  <a:lnTo>
                    <a:pt x="86858" y="37111"/>
                  </a:lnTo>
                  <a:lnTo>
                    <a:pt x="87084" y="37021"/>
                  </a:lnTo>
                  <a:lnTo>
                    <a:pt x="87265" y="37044"/>
                  </a:lnTo>
                  <a:lnTo>
                    <a:pt x="87130" y="36749"/>
                  </a:lnTo>
                  <a:lnTo>
                    <a:pt x="87062" y="36591"/>
                  </a:lnTo>
                  <a:lnTo>
                    <a:pt x="86994" y="36500"/>
                  </a:lnTo>
                  <a:lnTo>
                    <a:pt x="87016" y="36681"/>
                  </a:lnTo>
                  <a:lnTo>
                    <a:pt x="86994" y="36817"/>
                  </a:lnTo>
                  <a:lnTo>
                    <a:pt x="86926" y="36930"/>
                  </a:lnTo>
                  <a:lnTo>
                    <a:pt x="86835" y="36998"/>
                  </a:lnTo>
                  <a:lnTo>
                    <a:pt x="86382" y="36160"/>
                  </a:lnTo>
                  <a:lnTo>
                    <a:pt x="86111" y="35730"/>
                  </a:lnTo>
                  <a:lnTo>
                    <a:pt x="85975" y="35572"/>
                  </a:lnTo>
                  <a:lnTo>
                    <a:pt x="85884" y="35300"/>
                  </a:lnTo>
                  <a:lnTo>
                    <a:pt x="85952" y="35255"/>
                  </a:lnTo>
                  <a:lnTo>
                    <a:pt x="86247" y="35572"/>
                  </a:lnTo>
                  <a:lnTo>
                    <a:pt x="86473" y="35730"/>
                  </a:lnTo>
                  <a:lnTo>
                    <a:pt x="86835" y="36183"/>
                  </a:lnTo>
                  <a:lnTo>
                    <a:pt x="87130" y="36138"/>
                  </a:lnTo>
                  <a:lnTo>
                    <a:pt x="87220" y="35957"/>
                  </a:lnTo>
                  <a:lnTo>
                    <a:pt x="87220" y="35549"/>
                  </a:lnTo>
                  <a:lnTo>
                    <a:pt x="87130" y="35232"/>
                  </a:lnTo>
                  <a:lnTo>
                    <a:pt x="86994" y="35119"/>
                  </a:lnTo>
                  <a:lnTo>
                    <a:pt x="86541" y="35096"/>
                  </a:lnTo>
                  <a:lnTo>
                    <a:pt x="86428" y="34983"/>
                  </a:lnTo>
                  <a:lnTo>
                    <a:pt x="86496" y="34960"/>
                  </a:lnTo>
                  <a:lnTo>
                    <a:pt x="86609" y="34938"/>
                  </a:lnTo>
                  <a:lnTo>
                    <a:pt x="86745" y="34847"/>
                  </a:lnTo>
                  <a:lnTo>
                    <a:pt x="86994" y="34598"/>
                  </a:lnTo>
                  <a:lnTo>
                    <a:pt x="87084" y="34530"/>
                  </a:lnTo>
                  <a:lnTo>
                    <a:pt x="87084" y="34349"/>
                  </a:lnTo>
                  <a:lnTo>
                    <a:pt x="86903" y="34077"/>
                  </a:lnTo>
                  <a:lnTo>
                    <a:pt x="86631" y="34055"/>
                  </a:lnTo>
                  <a:lnTo>
                    <a:pt x="86586" y="34009"/>
                  </a:lnTo>
                  <a:lnTo>
                    <a:pt x="86677" y="33896"/>
                  </a:lnTo>
                  <a:lnTo>
                    <a:pt x="86790" y="33806"/>
                  </a:lnTo>
                  <a:lnTo>
                    <a:pt x="86948" y="33602"/>
                  </a:lnTo>
                  <a:lnTo>
                    <a:pt x="86971" y="33421"/>
                  </a:lnTo>
                  <a:lnTo>
                    <a:pt x="86948" y="33443"/>
                  </a:lnTo>
                  <a:lnTo>
                    <a:pt x="86835" y="33443"/>
                  </a:lnTo>
                  <a:lnTo>
                    <a:pt x="86790" y="33353"/>
                  </a:lnTo>
                  <a:lnTo>
                    <a:pt x="86813" y="33217"/>
                  </a:lnTo>
                  <a:lnTo>
                    <a:pt x="86677" y="33104"/>
                  </a:lnTo>
                  <a:lnTo>
                    <a:pt x="86564" y="33013"/>
                  </a:lnTo>
                  <a:lnTo>
                    <a:pt x="86315" y="33013"/>
                  </a:lnTo>
                  <a:lnTo>
                    <a:pt x="86315" y="32923"/>
                  </a:lnTo>
                  <a:lnTo>
                    <a:pt x="86315" y="32832"/>
                  </a:lnTo>
                  <a:lnTo>
                    <a:pt x="86224" y="32764"/>
                  </a:lnTo>
                  <a:lnTo>
                    <a:pt x="86111" y="32674"/>
                  </a:lnTo>
                  <a:lnTo>
                    <a:pt x="86088" y="32560"/>
                  </a:lnTo>
                  <a:lnTo>
                    <a:pt x="86065" y="32515"/>
                  </a:lnTo>
                  <a:lnTo>
                    <a:pt x="85884" y="32402"/>
                  </a:lnTo>
                  <a:lnTo>
                    <a:pt x="85341" y="32221"/>
                  </a:lnTo>
                  <a:lnTo>
                    <a:pt x="85273" y="32289"/>
                  </a:lnTo>
                  <a:lnTo>
                    <a:pt x="85182" y="32538"/>
                  </a:lnTo>
                  <a:lnTo>
                    <a:pt x="84956" y="32809"/>
                  </a:lnTo>
                  <a:lnTo>
                    <a:pt x="84775" y="32674"/>
                  </a:lnTo>
                  <a:lnTo>
                    <a:pt x="84752" y="32651"/>
                  </a:lnTo>
                  <a:lnTo>
                    <a:pt x="84707" y="32583"/>
                  </a:lnTo>
                  <a:lnTo>
                    <a:pt x="84752" y="32470"/>
                  </a:lnTo>
                  <a:lnTo>
                    <a:pt x="84797" y="32334"/>
                  </a:lnTo>
                  <a:lnTo>
                    <a:pt x="84752" y="32266"/>
                  </a:lnTo>
                  <a:lnTo>
                    <a:pt x="84707" y="32221"/>
                  </a:lnTo>
                  <a:lnTo>
                    <a:pt x="84594" y="32311"/>
                  </a:lnTo>
                  <a:lnTo>
                    <a:pt x="84435" y="32357"/>
                  </a:lnTo>
                  <a:lnTo>
                    <a:pt x="84345" y="32447"/>
                  </a:lnTo>
                  <a:lnTo>
                    <a:pt x="84186" y="32515"/>
                  </a:lnTo>
                  <a:lnTo>
                    <a:pt x="84209" y="32311"/>
                  </a:lnTo>
                  <a:lnTo>
                    <a:pt x="83552" y="31768"/>
                  </a:lnTo>
                  <a:lnTo>
                    <a:pt x="83348" y="31655"/>
                  </a:lnTo>
                  <a:lnTo>
                    <a:pt x="83235" y="31632"/>
                  </a:lnTo>
                  <a:lnTo>
                    <a:pt x="82941" y="31768"/>
                  </a:lnTo>
                  <a:lnTo>
                    <a:pt x="82873" y="31836"/>
                  </a:lnTo>
                  <a:lnTo>
                    <a:pt x="82760" y="31994"/>
                  </a:lnTo>
                  <a:lnTo>
                    <a:pt x="82511" y="31881"/>
                  </a:lnTo>
                  <a:lnTo>
                    <a:pt x="82465" y="31972"/>
                  </a:lnTo>
                  <a:lnTo>
                    <a:pt x="82375" y="32266"/>
                  </a:lnTo>
                  <a:lnTo>
                    <a:pt x="82397" y="32560"/>
                  </a:lnTo>
                  <a:lnTo>
                    <a:pt x="82420" y="32628"/>
                  </a:lnTo>
                  <a:lnTo>
                    <a:pt x="82443" y="32787"/>
                  </a:lnTo>
                  <a:lnTo>
                    <a:pt x="82533" y="33013"/>
                  </a:lnTo>
                  <a:lnTo>
                    <a:pt x="82624" y="33217"/>
                  </a:lnTo>
                  <a:lnTo>
                    <a:pt x="82578" y="33262"/>
                  </a:lnTo>
                  <a:lnTo>
                    <a:pt x="82533" y="33262"/>
                  </a:lnTo>
                  <a:lnTo>
                    <a:pt x="82488" y="33353"/>
                  </a:lnTo>
                  <a:lnTo>
                    <a:pt x="82443" y="33511"/>
                  </a:lnTo>
                  <a:lnTo>
                    <a:pt x="82375" y="33738"/>
                  </a:lnTo>
                  <a:lnTo>
                    <a:pt x="82261" y="33851"/>
                  </a:lnTo>
                  <a:lnTo>
                    <a:pt x="82126" y="33828"/>
                  </a:lnTo>
                  <a:lnTo>
                    <a:pt x="81831" y="33670"/>
                  </a:lnTo>
                  <a:lnTo>
                    <a:pt x="81763" y="33692"/>
                  </a:lnTo>
                  <a:lnTo>
                    <a:pt x="81741" y="33806"/>
                  </a:lnTo>
                  <a:lnTo>
                    <a:pt x="81922" y="33919"/>
                  </a:lnTo>
                  <a:lnTo>
                    <a:pt x="81922" y="33987"/>
                  </a:lnTo>
                  <a:lnTo>
                    <a:pt x="81877" y="34032"/>
                  </a:lnTo>
                  <a:lnTo>
                    <a:pt x="81763" y="34077"/>
                  </a:lnTo>
                  <a:lnTo>
                    <a:pt x="81537" y="34055"/>
                  </a:lnTo>
                  <a:lnTo>
                    <a:pt x="81356" y="34009"/>
                  </a:lnTo>
                  <a:lnTo>
                    <a:pt x="81243" y="33851"/>
                  </a:lnTo>
                  <a:lnTo>
                    <a:pt x="81129" y="33828"/>
                  </a:lnTo>
                  <a:lnTo>
                    <a:pt x="80812" y="33806"/>
                  </a:lnTo>
                  <a:lnTo>
                    <a:pt x="80541" y="33919"/>
                  </a:lnTo>
                  <a:lnTo>
                    <a:pt x="80224" y="33783"/>
                  </a:lnTo>
                  <a:lnTo>
                    <a:pt x="79680" y="33806"/>
                  </a:lnTo>
                  <a:lnTo>
                    <a:pt x="79544" y="33783"/>
                  </a:lnTo>
                  <a:lnTo>
                    <a:pt x="79295" y="33557"/>
                  </a:lnTo>
                  <a:lnTo>
                    <a:pt x="78933" y="33421"/>
                  </a:lnTo>
                  <a:lnTo>
                    <a:pt x="78503" y="33058"/>
                  </a:lnTo>
                  <a:lnTo>
                    <a:pt x="78458" y="32719"/>
                  </a:lnTo>
                  <a:lnTo>
                    <a:pt x="78525" y="32447"/>
                  </a:lnTo>
                  <a:lnTo>
                    <a:pt x="78752" y="32447"/>
                  </a:lnTo>
                  <a:lnTo>
                    <a:pt x="78910" y="32402"/>
                  </a:lnTo>
                  <a:lnTo>
                    <a:pt x="78888" y="32311"/>
                  </a:lnTo>
                  <a:lnTo>
                    <a:pt x="78842" y="32243"/>
                  </a:lnTo>
                  <a:lnTo>
                    <a:pt x="78525" y="32107"/>
                  </a:lnTo>
                  <a:lnTo>
                    <a:pt x="77620" y="32085"/>
                  </a:lnTo>
                  <a:lnTo>
                    <a:pt x="76963" y="31858"/>
                  </a:lnTo>
                  <a:lnTo>
                    <a:pt x="76035" y="31790"/>
                  </a:lnTo>
                  <a:lnTo>
                    <a:pt x="75627" y="32062"/>
                  </a:lnTo>
                  <a:lnTo>
                    <a:pt x="75038" y="32130"/>
                  </a:lnTo>
                  <a:lnTo>
                    <a:pt x="74857" y="32266"/>
                  </a:lnTo>
                  <a:lnTo>
                    <a:pt x="74586" y="32334"/>
                  </a:lnTo>
                  <a:lnTo>
                    <a:pt x="74608" y="32538"/>
                  </a:lnTo>
                  <a:lnTo>
                    <a:pt x="74744" y="32696"/>
                  </a:lnTo>
                  <a:lnTo>
                    <a:pt x="74812" y="32719"/>
                  </a:lnTo>
                  <a:lnTo>
                    <a:pt x="74903" y="32787"/>
                  </a:lnTo>
                  <a:lnTo>
                    <a:pt x="74857" y="32832"/>
                  </a:lnTo>
                  <a:lnTo>
                    <a:pt x="74789" y="32855"/>
                  </a:lnTo>
                  <a:lnTo>
                    <a:pt x="74699" y="32991"/>
                  </a:lnTo>
                  <a:lnTo>
                    <a:pt x="74631" y="33104"/>
                  </a:lnTo>
                  <a:lnTo>
                    <a:pt x="74654" y="33353"/>
                  </a:lnTo>
                  <a:lnTo>
                    <a:pt x="74608" y="33579"/>
                  </a:lnTo>
                  <a:lnTo>
                    <a:pt x="74518" y="33919"/>
                  </a:lnTo>
                  <a:lnTo>
                    <a:pt x="74427" y="34055"/>
                  </a:lnTo>
                  <a:lnTo>
                    <a:pt x="74359" y="34258"/>
                  </a:lnTo>
                  <a:lnTo>
                    <a:pt x="74427" y="34440"/>
                  </a:lnTo>
                  <a:lnTo>
                    <a:pt x="74495" y="34508"/>
                  </a:lnTo>
                  <a:lnTo>
                    <a:pt x="74676" y="34598"/>
                  </a:lnTo>
                  <a:lnTo>
                    <a:pt x="74744" y="34666"/>
                  </a:lnTo>
                  <a:lnTo>
                    <a:pt x="74721" y="34711"/>
                  </a:lnTo>
                  <a:lnTo>
                    <a:pt x="74427" y="34666"/>
                  </a:lnTo>
                  <a:lnTo>
                    <a:pt x="74337" y="34462"/>
                  </a:lnTo>
                  <a:lnTo>
                    <a:pt x="74314" y="34349"/>
                  </a:lnTo>
                  <a:lnTo>
                    <a:pt x="74291" y="34191"/>
                  </a:lnTo>
                  <a:lnTo>
                    <a:pt x="74382" y="34009"/>
                  </a:lnTo>
                  <a:lnTo>
                    <a:pt x="74472" y="33896"/>
                  </a:lnTo>
                  <a:lnTo>
                    <a:pt x="74563" y="33602"/>
                  </a:lnTo>
                  <a:lnTo>
                    <a:pt x="74586" y="33330"/>
                  </a:lnTo>
                  <a:lnTo>
                    <a:pt x="74586" y="32787"/>
                  </a:lnTo>
                  <a:lnTo>
                    <a:pt x="74404" y="32651"/>
                  </a:lnTo>
                  <a:lnTo>
                    <a:pt x="74314" y="32470"/>
                  </a:lnTo>
                  <a:lnTo>
                    <a:pt x="74472" y="32130"/>
                  </a:lnTo>
                  <a:lnTo>
                    <a:pt x="74518" y="31949"/>
                  </a:lnTo>
                  <a:lnTo>
                    <a:pt x="74450" y="31768"/>
                  </a:lnTo>
                  <a:lnTo>
                    <a:pt x="74337" y="31406"/>
                  </a:lnTo>
                  <a:lnTo>
                    <a:pt x="74223" y="31179"/>
                  </a:lnTo>
                  <a:lnTo>
                    <a:pt x="74133" y="31089"/>
                  </a:lnTo>
                  <a:lnTo>
                    <a:pt x="74065" y="31043"/>
                  </a:lnTo>
                  <a:lnTo>
                    <a:pt x="74133" y="31406"/>
                  </a:lnTo>
                  <a:lnTo>
                    <a:pt x="74065" y="31587"/>
                  </a:lnTo>
                  <a:lnTo>
                    <a:pt x="74020" y="31655"/>
                  </a:lnTo>
                  <a:lnTo>
                    <a:pt x="73703" y="31768"/>
                  </a:lnTo>
                  <a:lnTo>
                    <a:pt x="73521" y="31768"/>
                  </a:lnTo>
                  <a:lnTo>
                    <a:pt x="73227" y="31677"/>
                  </a:lnTo>
                  <a:lnTo>
                    <a:pt x="72910" y="31428"/>
                  </a:lnTo>
                  <a:lnTo>
                    <a:pt x="72842" y="31270"/>
                  </a:lnTo>
                  <a:lnTo>
                    <a:pt x="72774" y="31021"/>
                  </a:lnTo>
                  <a:lnTo>
                    <a:pt x="72955" y="30930"/>
                  </a:lnTo>
                  <a:lnTo>
                    <a:pt x="73046" y="30862"/>
                  </a:lnTo>
                  <a:lnTo>
                    <a:pt x="72865" y="30794"/>
                  </a:lnTo>
                  <a:lnTo>
                    <a:pt x="72706" y="30794"/>
                  </a:lnTo>
                  <a:lnTo>
                    <a:pt x="72638" y="31111"/>
                  </a:lnTo>
                  <a:lnTo>
                    <a:pt x="72525" y="31089"/>
                  </a:lnTo>
                  <a:lnTo>
                    <a:pt x="72004" y="30885"/>
                  </a:lnTo>
                  <a:lnTo>
                    <a:pt x="71869" y="30953"/>
                  </a:lnTo>
                  <a:lnTo>
                    <a:pt x="71710" y="31134"/>
                  </a:lnTo>
                  <a:lnTo>
                    <a:pt x="71619" y="31270"/>
                  </a:lnTo>
                  <a:lnTo>
                    <a:pt x="71529" y="31519"/>
                  </a:lnTo>
                  <a:lnTo>
                    <a:pt x="71574" y="31677"/>
                  </a:lnTo>
                  <a:lnTo>
                    <a:pt x="71597" y="31723"/>
                  </a:lnTo>
                  <a:lnTo>
                    <a:pt x="71869" y="31768"/>
                  </a:lnTo>
                  <a:lnTo>
                    <a:pt x="72118" y="31723"/>
                  </a:lnTo>
                  <a:lnTo>
                    <a:pt x="72367" y="31564"/>
                  </a:lnTo>
                  <a:lnTo>
                    <a:pt x="72435" y="31632"/>
                  </a:lnTo>
                  <a:lnTo>
                    <a:pt x="72502" y="31700"/>
                  </a:lnTo>
                  <a:lnTo>
                    <a:pt x="72412" y="31836"/>
                  </a:lnTo>
                  <a:lnTo>
                    <a:pt x="72140" y="31994"/>
                  </a:lnTo>
                  <a:lnTo>
                    <a:pt x="71687" y="32424"/>
                  </a:lnTo>
                  <a:lnTo>
                    <a:pt x="71506" y="32492"/>
                  </a:lnTo>
                  <a:lnTo>
                    <a:pt x="71280" y="32402"/>
                  </a:lnTo>
                  <a:lnTo>
                    <a:pt x="71144" y="32628"/>
                  </a:lnTo>
                  <a:lnTo>
                    <a:pt x="71076" y="32696"/>
                  </a:lnTo>
                  <a:lnTo>
                    <a:pt x="70668" y="32855"/>
                  </a:lnTo>
                  <a:lnTo>
                    <a:pt x="70487" y="32877"/>
                  </a:lnTo>
                  <a:lnTo>
                    <a:pt x="70442" y="33013"/>
                  </a:lnTo>
                  <a:lnTo>
                    <a:pt x="70329" y="33036"/>
                  </a:lnTo>
                  <a:lnTo>
                    <a:pt x="70216" y="33081"/>
                  </a:lnTo>
                  <a:lnTo>
                    <a:pt x="70012" y="33262"/>
                  </a:lnTo>
                  <a:lnTo>
                    <a:pt x="69717" y="33285"/>
                  </a:lnTo>
                  <a:lnTo>
                    <a:pt x="69514" y="33262"/>
                  </a:lnTo>
                  <a:lnTo>
                    <a:pt x="69016" y="33353"/>
                  </a:lnTo>
                  <a:lnTo>
                    <a:pt x="68880" y="33443"/>
                  </a:lnTo>
                  <a:lnTo>
                    <a:pt x="68789" y="33579"/>
                  </a:lnTo>
                  <a:lnTo>
                    <a:pt x="68744" y="33738"/>
                  </a:lnTo>
                  <a:lnTo>
                    <a:pt x="68676" y="33874"/>
                  </a:lnTo>
                  <a:lnTo>
                    <a:pt x="68404" y="34168"/>
                  </a:lnTo>
                  <a:lnTo>
                    <a:pt x="68155" y="34304"/>
                  </a:lnTo>
                  <a:lnTo>
                    <a:pt x="67951" y="34349"/>
                  </a:lnTo>
                  <a:lnTo>
                    <a:pt x="68155" y="34168"/>
                  </a:lnTo>
                  <a:lnTo>
                    <a:pt x="68359" y="33851"/>
                  </a:lnTo>
                  <a:lnTo>
                    <a:pt x="68766" y="32900"/>
                  </a:lnTo>
                  <a:lnTo>
                    <a:pt x="69174" y="32832"/>
                  </a:lnTo>
                  <a:lnTo>
                    <a:pt x="69265" y="32696"/>
                  </a:lnTo>
                  <a:lnTo>
                    <a:pt x="69559" y="32107"/>
                  </a:lnTo>
                  <a:lnTo>
                    <a:pt x="69627" y="32017"/>
                  </a:lnTo>
                  <a:lnTo>
                    <a:pt x="70034" y="32017"/>
                  </a:lnTo>
                  <a:lnTo>
                    <a:pt x="70374" y="31813"/>
                  </a:lnTo>
                  <a:lnTo>
                    <a:pt x="71076" y="30839"/>
                  </a:lnTo>
                  <a:lnTo>
                    <a:pt x="71416" y="30681"/>
                  </a:lnTo>
                  <a:lnTo>
                    <a:pt x="71665" y="30455"/>
                  </a:lnTo>
                  <a:lnTo>
                    <a:pt x="71687" y="30341"/>
                  </a:lnTo>
                  <a:lnTo>
                    <a:pt x="71733" y="30183"/>
                  </a:lnTo>
                  <a:lnTo>
                    <a:pt x="71687" y="30092"/>
                  </a:lnTo>
                  <a:lnTo>
                    <a:pt x="71687" y="30002"/>
                  </a:lnTo>
                  <a:lnTo>
                    <a:pt x="71982" y="29843"/>
                  </a:lnTo>
                  <a:lnTo>
                    <a:pt x="72095" y="29571"/>
                  </a:lnTo>
                  <a:lnTo>
                    <a:pt x="72502" y="29345"/>
                  </a:lnTo>
                  <a:lnTo>
                    <a:pt x="72842" y="29005"/>
                  </a:lnTo>
                  <a:lnTo>
                    <a:pt x="73295" y="28756"/>
                  </a:lnTo>
                  <a:lnTo>
                    <a:pt x="73544" y="28417"/>
                  </a:lnTo>
                  <a:lnTo>
                    <a:pt x="74133" y="27919"/>
                  </a:lnTo>
                  <a:lnTo>
                    <a:pt x="74676" y="27058"/>
                  </a:lnTo>
                  <a:lnTo>
                    <a:pt x="74767" y="26560"/>
                  </a:lnTo>
                  <a:lnTo>
                    <a:pt x="74631" y="26402"/>
                  </a:lnTo>
                  <a:lnTo>
                    <a:pt x="74472" y="26311"/>
                  </a:lnTo>
                  <a:lnTo>
                    <a:pt x="74382" y="26062"/>
                  </a:lnTo>
                  <a:lnTo>
                    <a:pt x="74314" y="26017"/>
                  </a:lnTo>
                  <a:lnTo>
                    <a:pt x="74155" y="26175"/>
                  </a:lnTo>
                  <a:lnTo>
                    <a:pt x="73974" y="25654"/>
                  </a:lnTo>
                  <a:lnTo>
                    <a:pt x="73748" y="25360"/>
                  </a:lnTo>
                  <a:lnTo>
                    <a:pt x="73770" y="25315"/>
                  </a:lnTo>
                  <a:lnTo>
                    <a:pt x="73793" y="25292"/>
                  </a:lnTo>
                  <a:lnTo>
                    <a:pt x="73884" y="25337"/>
                  </a:lnTo>
                  <a:lnTo>
                    <a:pt x="74291" y="25768"/>
                  </a:lnTo>
                  <a:lnTo>
                    <a:pt x="74495" y="25835"/>
                  </a:lnTo>
                  <a:lnTo>
                    <a:pt x="74563" y="25903"/>
                  </a:lnTo>
                  <a:lnTo>
                    <a:pt x="74608" y="26017"/>
                  </a:lnTo>
                  <a:lnTo>
                    <a:pt x="74563" y="26198"/>
                  </a:lnTo>
                  <a:lnTo>
                    <a:pt x="74631" y="26198"/>
                  </a:lnTo>
                  <a:lnTo>
                    <a:pt x="74676" y="26107"/>
                  </a:lnTo>
                  <a:lnTo>
                    <a:pt x="74789" y="25745"/>
                  </a:lnTo>
                  <a:lnTo>
                    <a:pt x="74880" y="25269"/>
                  </a:lnTo>
                  <a:lnTo>
                    <a:pt x="74857" y="25043"/>
                  </a:lnTo>
                  <a:lnTo>
                    <a:pt x="74631" y="25156"/>
                  </a:lnTo>
                  <a:lnTo>
                    <a:pt x="74518" y="24432"/>
                  </a:lnTo>
                  <a:lnTo>
                    <a:pt x="74472" y="24205"/>
                  </a:lnTo>
                  <a:lnTo>
                    <a:pt x="74404" y="23956"/>
                  </a:lnTo>
                  <a:lnTo>
                    <a:pt x="74246" y="23933"/>
                  </a:lnTo>
                  <a:lnTo>
                    <a:pt x="74178" y="24001"/>
                  </a:lnTo>
                  <a:lnTo>
                    <a:pt x="74246" y="24092"/>
                  </a:lnTo>
                  <a:lnTo>
                    <a:pt x="74314" y="24228"/>
                  </a:lnTo>
                  <a:lnTo>
                    <a:pt x="74269" y="24364"/>
                  </a:lnTo>
                  <a:lnTo>
                    <a:pt x="74223" y="24409"/>
                  </a:lnTo>
                  <a:lnTo>
                    <a:pt x="74042" y="24613"/>
                  </a:lnTo>
                  <a:lnTo>
                    <a:pt x="73906" y="24613"/>
                  </a:lnTo>
                  <a:lnTo>
                    <a:pt x="73974" y="24545"/>
                  </a:lnTo>
                  <a:lnTo>
                    <a:pt x="74020" y="24364"/>
                  </a:lnTo>
                  <a:lnTo>
                    <a:pt x="73974" y="24183"/>
                  </a:lnTo>
                  <a:lnTo>
                    <a:pt x="73929" y="24069"/>
                  </a:lnTo>
                  <a:lnTo>
                    <a:pt x="73884" y="23526"/>
                  </a:lnTo>
                  <a:lnTo>
                    <a:pt x="73725" y="23435"/>
                  </a:lnTo>
                  <a:lnTo>
                    <a:pt x="73635" y="23345"/>
                  </a:lnTo>
                  <a:lnTo>
                    <a:pt x="73499" y="23390"/>
                  </a:lnTo>
                  <a:lnTo>
                    <a:pt x="73340" y="23526"/>
                  </a:lnTo>
                  <a:lnTo>
                    <a:pt x="73408" y="23390"/>
                  </a:lnTo>
                  <a:lnTo>
                    <a:pt x="73476" y="23186"/>
                  </a:lnTo>
                  <a:lnTo>
                    <a:pt x="73340" y="22937"/>
                  </a:lnTo>
                  <a:lnTo>
                    <a:pt x="73227" y="22779"/>
                  </a:lnTo>
                  <a:lnTo>
                    <a:pt x="73069" y="22711"/>
                  </a:lnTo>
                  <a:lnTo>
                    <a:pt x="72910" y="22484"/>
                  </a:lnTo>
                  <a:lnTo>
                    <a:pt x="72684" y="22371"/>
                  </a:lnTo>
                  <a:lnTo>
                    <a:pt x="72186" y="22235"/>
                  </a:lnTo>
                  <a:lnTo>
                    <a:pt x="71778" y="22394"/>
                  </a:lnTo>
                  <a:lnTo>
                    <a:pt x="71302" y="22258"/>
                  </a:lnTo>
                  <a:lnTo>
                    <a:pt x="70714" y="22371"/>
                  </a:lnTo>
                  <a:lnTo>
                    <a:pt x="70487" y="22371"/>
                  </a:lnTo>
                  <a:lnTo>
                    <a:pt x="70351" y="22303"/>
                  </a:lnTo>
                  <a:lnTo>
                    <a:pt x="70238" y="22371"/>
                  </a:lnTo>
                  <a:lnTo>
                    <a:pt x="70170" y="22575"/>
                  </a:lnTo>
                  <a:lnTo>
                    <a:pt x="70125" y="22892"/>
                  </a:lnTo>
                  <a:lnTo>
                    <a:pt x="69989" y="23050"/>
                  </a:lnTo>
                  <a:lnTo>
                    <a:pt x="69921" y="23096"/>
                  </a:lnTo>
                  <a:lnTo>
                    <a:pt x="69536" y="23050"/>
                  </a:lnTo>
                  <a:lnTo>
                    <a:pt x="69287" y="23186"/>
                  </a:lnTo>
                  <a:lnTo>
                    <a:pt x="69174" y="23073"/>
                  </a:lnTo>
                  <a:lnTo>
                    <a:pt x="68948" y="23073"/>
                  </a:lnTo>
                  <a:lnTo>
                    <a:pt x="68925" y="22824"/>
                  </a:lnTo>
                  <a:lnTo>
                    <a:pt x="69061" y="22824"/>
                  </a:lnTo>
                  <a:lnTo>
                    <a:pt x="69129" y="22869"/>
                  </a:lnTo>
                  <a:lnTo>
                    <a:pt x="69378" y="22326"/>
                  </a:lnTo>
                  <a:lnTo>
                    <a:pt x="69582" y="22009"/>
                  </a:lnTo>
                  <a:lnTo>
                    <a:pt x="69763" y="21647"/>
                  </a:lnTo>
                  <a:lnTo>
                    <a:pt x="69650" y="21420"/>
                  </a:lnTo>
                  <a:lnTo>
                    <a:pt x="69378" y="21262"/>
                  </a:lnTo>
                  <a:lnTo>
                    <a:pt x="69242" y="21284"/>
                  </a:lnTo>
                  <a:lnTo>
                    <a:pt x="69174" y="21352"/>
                  </a:lnTo>
                  <a:lnTo>
                    <a:pt x="68902" y="21216"/>
                  </a:lnTo>
                  <a:lnTo>
                    <a:pt x="68744" y="21239"/>
                  </a:lnTo>
                  <a:lnTo>
                    <a:pt x="68495" y="21397"/>
                  </a:lnTo>
                  <a:lnTo>
                    <a:pt x="68404" y="21375"/>
                  </a:lnTo>
                  <a:lnTo>
                    <a:pt x="68336" y="21035"/>
                  </a:lnTo>
                  <a:lnTo>
                    <a:pt x="68087" y="21058"/>
                  </a:lnTo>
                  <a:lnTo>
                    <a:pt x="67204" y="21035"/>
                  </a:lnTo>
                  <a:lnTo>
                    <a:pt x="67295" y="20922"/>
                  </a:lnTo>
                  <a:lnTo>
                    <a:pt x="67770" y="20763"/>
                  </a:lnTo>
                  <a:lnTo>
                    <a:pt x="68132" y="20537"/>
                  </a:lnTo>
                  <a:lnTo>
                    <a:pt x="68404" y="20130"/>
                  </a:lnTo>
                  <a:lnTo>
                    <a:pt x="68676" y="19994"/>
                  </a:lnTo>
                  <a:lnTo>
                    <a:pt x="68608" y="19790"/>
                  </a:lnTo>
                  <a:lnTo>
                    <a:pt x="68540" y="19631"/>
                  </a:lnTo>
                  <a:lnTo>
                    <a:pt x="68404" y="19496"/>
                  </a:lnTo>
                  <a:lnTo>
                    <a:pt x="68065" y="19405"/>
                  </a:lnTo>
                  <a:lnTo>
                    <a:pt x="67793" y="19246"/>
                  </a:lnTo>
                  <a:lnTo>
                    <a:pt x="67680" y="19020"/>
                  </a:lnTo>
                  <a:lnTo>
                    <a:pt x="67181" y="1874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171700" y="3798275"/>
              <a:ext cx="39650" cy="34000"/>
            </a:xfrm>
            <a:custGeom>
              <a:rect b="b" l="l" r="r" t="t"/>
              <a:pathLst>
                <a:path extrusionOk="0" h="1360" w="1586">
                  <a:moveTo>
                    <a:pt x="1178" y="1"/>
                  </a:moveTo>
                  <a:lnTo>
                    <a:pt x="1155" y="23"/>
                  </a:lnTo>
                  <a:lnTo>
                    <a:pt x="1110" y="91"/>
                  </a:lnTo>
                  <a:lnTo>
                    <a:pt x="1065" y="136"/>
                  </a:lnTo>
                  <a:lnTo>
                    <a:pt x="1020" y="204"/>
                  </a:lnTo>
                  <a:lnTo>
                    <a:pt x="974" y="227"/>
                  </a:lnTo>
                  <a:lnTo>
                    <a:pt x="884" y="295"/>
                  </a:lnTo>
                  <a:lnTo>
                    <a:pt x="838" y="318"/>
                  </a:lnTo>
                  <a:lnTo>
                    <a:pt x="816" y="318"/>
                  </a:lnTo>
                  <a:lnTo>
                    <a:pt x="793" y="295"/>
                  </a:lnTo>
                  <a:lnTo>
                    <a:pt x="770" y="227"/>
                  </a:lnTo>
                  <a:lnTo>
                    <a:pt x="748" y="204"/>
                  </a:lnTo>
                  <a:lnTo>
                    <a:pt x="589" y="250"/>
                  </a:lnTo>
                  <a:lnTo>
                    <a:pt x="567" y="250"/>
                  </a:lnTo>
                  <a:lnTo>
                    <a:pt x="521" y="272"/>
                  </a:lnTo>
                  <a:lnTo>
                    <a:pt x="476" y="318"/>
                  </a:lnTo>
                  <a:lnTo>
                    <a:pt x="431" y="340"/>
                  </a:lnTo>
                  <a:lnTo>
                    <a:pt x="386" y="340"/>
                  </a:lnTo>
                  <a:lnTo>
                    <a:pt x="318" y="431"/>
                  </a:lnTo>
                  <a:lnTo>
                    <a:pt x="250" y="499"/>
                  </a:lnTo>
                  <a:lnTo>
                    <a:pt x="227" y="589"/>
                  </a:lnTo>
                  <a:lnTo>
                    <a:pt x="204" y="612"/>
                  </a:lnTo>
                  <a:lnTo>
                    <a:pt x="204" y="725"/>
                  </a:lnTo>
                  <a:lnTo>
                    <a:pt x="227" y="838"/>
                  </a:lnTo>
                  <a:lnTo>
                    <a:pt x="204" y="884"/>
                  </a:lnTo>
                  <a:lnTo>
                    <a:pt x="182" y="906"/>
                  </a:lnTo>
                  <a:lnTo>
                    <a:pt x="91" y="974"/>
                  </a:lnTo>
                  <a:lnTo>
                    <a:pt x="23" y="1019"/>
                  </a:lnTo>
                  <a:lnTo>
                    <a:pt x="1" y="1042"/>
                  </a:lnTo>
                  <a:lnTo>
                    <a:pt x="1" y="1087"/>
                  </a:lnTo>
                  <a:lnTo>
                    <a:pt x="23" y="1178"/>
                  </a:lnTo>
                  <a:lnTo>
                    <a:pt x="23" y="1223"/>
                  </a:lnTo>
                  <a:lnTo>
                    <a:pt x="46" y="1268"/>
                  </a:lnTo>
                  <a:lnTo>
                    <a:pt x="114" y="1291"/>
                  </a:lnTo>
                  <a:lnTo>
                    <a:pt x="137" y="1246"/>
                  </a:lnTo>
                  <a:lnTo>
                    <a:pt x="159" y="1201"/>
                  </a:lnTo>
                  <a:lnTo>
                    <a:pt x="182" y="1201"/>
                  </a:lnTo>
                  <a:lnTo>
                    <a:pt x="250" y="1223"/>
                  </a:lnTo>
                  <a:lnTo>
                    <a:pt x="340" y="1268"/>
                  </a:lnTo>
                  <a:lnTo>
                    <a:pt x="386" y="1359"/>
                  </a:lnTo>
                  <a:lnTo>
                    <a:pt x="657" y="1359"/>
                  </a:lnTo>
                  <a:lnTo>
                    <a:pt x="725" y="1336"/>
                  </a:lnTo>
                  <a:lnTo>
                    <a:pt x="793" y="1291"/>
                  </a:lnTo>
                  <a:lnTo>
                    <a:pt x="816" y="1246"/>
                  </a:lnTo>
                  <a:lnTo>
                    <a:pt x="838" y="1155"/>
                  </a:lnTo>
                  <a:lnTo>
                    <a:pt x="838" y="997"/>
                  </a:lnTo>
                  <a:lnTo>
                    <a:pt x="884" y="997"/>
                  </a:lnTo>
                  <a:lnTo>
                    <a:pt x="974" y="1065"/>
                  </a:lnTo>
                  <a:lnTo>
                    <a:pt x="1020" y="1065"/>
                  </a:lnTo>
                  <a:lnTo>
                    <a:pt x="1042" y="1019"/>
                  </a:lnTo>
                  <a:lnTo>
                    <a:pt x="1087" y="997"/>
                  </a:lnTo>
                  <a:lnTo>
                    <a:pt x="1110" y="997"/>
                  </a:lnTo>
                  <a:lnTo>
                    <a:pt x="1223" y="974"/>
                  </a:lnTo>
                  <a:lnTo>
                    <a:pt x="1291" y="1019"/>
                  </a:lnTo>
                  <a:lnTo>
                    <a:pt x="1314" y="1042"/>
                  </a:lnTo>
                  <a:lnTo>
                    <a:pt x="1359" y="1042"/>
                  </a:lnTo>
                  <a:lnTo>
                    <a:pt x="1427" y="1019"/>
                  </a:lnTo>
                  <a:lnTo>
                    <a:pt x="1540" y="1019"/>
                  </a:lnTo>
                  <a:lnTo>
                    <a:pt x="1563" y="997"/>
                  </a:lnTo>
                  <a:lnTo>
                    <a:pt x="1586" y="929"/>
                  </a:lnTo>
                  <a:lnTo>
                    <a:pt x="1586" y="838"/>
                  </a:lnTo>
                  <a:lnTo>
                    <a:pt x="1586" y="770"/>
                  </a:lnTo>
                  <a:lnTo>
                    <a:pt x="1540" y="702"/>
                  </a:lnTo>
                  <a:lnTo>
                    <a:pt x="1540" y="612"/>
                  </a:lnTo>
                  <a:lnTo>
                    <a:pt x="1563" y="499"/>
                  </a:lnTo>
                  <a:lnTo>
                    <a:pt x="1540" y="385"/>
                  </a:lnTo>
                  <a:lnTo>
                    <a:pt x="1495" y="295"/>
                  </a:lnTo>
                  <a:lnTo>
                    <a:pt x="1472" y="250"/>
                  </a:lnTo>
                  <a:lnTo>
                    <a:pt x="1404" y="227"/>
                  </a:lnTo>
                  <a:lnTo>
                    <a:pt x="1291" y="114"/>
                  </a:lnTo>
                  <a:lnTo>
                    <a:pt x="1269" y="46"/>
                  </a:lnTo>
                  <a:lnTo>
                    <a:pt x="126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286050" y="3107100"/>
              <a:ext cx="417225" cy="342500"/>
            </a:xfrm>
            <a:custGeom>
              <a:rect b="b" l="l" r="r" t="t"/>
              <a:pathLst>
                <a:path extrusionOk="0" h="13700" w="16689">
                  <a:moveTo>
                    <a:pt x="1563" y="5662"/>
                  </a:moveTo>
                  <a:lnTo>
                    <a:pt x="1518" y="5707"/>
                  </a:lnTo>
                  <a:lnTo>
                    <a:pt x="1518" y="5775"/>
                  </a:lnTo>
                  <a:lnTo>
                    <a:pt x="1563" y="5797"/>
                  </a:lnTo>
                  <a:lnTo>
                    <a:pt x="1563" y="5775"/>
                  </a:lnTo>
                  <a:lnTo>
                    <a:pt x="1540" y="5707"/>
                  </a:lnTo>
                  <a:lnTo>
                    <a:pt x="1563" y="5662"/>
                  </a:lnTo>
                  <a:close/>
                  <a:moveTo>
                    <a:pt x="1518" y="5797"/>
                  </a:moveTo>
                  <a:lnTo>
                    <a:pt x="1495" y="5843"/>
                  </a:lnTo>
                  <a:lnTo>
                    <a:pt x="1518" y="5888"/>
                  </a:lnTo>
                  <a:lnTo>
                    <a:pt x="1653" y="5933"/>
                  </a:lnTo>
                  <a:lnTo>
                    <a:pt x="1699" y="5979"/>
                  </a:lnTo>
                  <a:lnTo>
                    <a:pt x="1721" y="6024"/>
                  </a:lnTo>
                  <a:lnTo>
                    <a:pt x="1789" y="6069"/>
                  </a:lnTo>
                  <a:lnTo>
                    <a:pt x="1812" y="6069"/>
                  </a:lnTo>
                  <a:lnTo>
                    <a:pt x="1857" y="6046"/>
                  </a:lnTo>
                  <a:lnTo>
                    <a:pt x="1835" y="6046"/>
                  </a:lnTo>
                  <a:lnTo>
                    <a:pt x="1676" y="5911"/>
                  </a:lnTo>
                  <a:lnTo>
                    <a:pt x="1563" y="5865"/>
                  </a:lnTo>
                  <a:lnTo>
                    <a:pt x="1540" y="5843"/>
                  </a:lnTo>
                  <a:lnTo>
                    <a:pt x="1518" y="5797"/>
                  </a:lnTo>
                  <a:close/>
                  <a:moveTo>
                    <a:pt x="5752" y="13179"/>
                  </a:moveTo>
                  <a:lnTo>
                    <a:pt x="5774" y="13224"/>
                  </a:lnTo>
                  <a:lnTo>
                    <a:pt x="5752" y="13269"/>
                  </a:lnTo>
                  <a:lnTo>
                    <a:pt x="5706" y="13292"/>
                  </a:lnTo>
                  <a:lnTo>
                    <a:pt x="5684" y="13315"/>
                  </a:lnTo>
                  <a:lnTo>
                    <a:pt x="5706" y="13360"/>
                  </a:lnTo>
                  <a:lnTo>
                    <a:pt x="5774" y="13451"/>
                  </a:lnTo>
                  <a:lnTo>
                    <a:pt x="5820" y="13473"/>
                  </a:lnTo>
                  <a:lnTo>
                    <a:pt x="5910" y="13451"/>
                  </a:lnTo>
                  <a:lnTo>
                    <a:pt x="5933" y="13473"/>
                  </a:lnTo>
                  <a:lnTo>
                    <a:pt x="5933" y="13496"/>
                  </a:lnTo>
                  <a:lnTo>
                    <a:pt x="5955" y="13519"/>
                  </a:lnTo>
                  <a:lnTo>
                    <a:pt x="5978" y="13541"/>
                  </a:lnTo>
                  <a:lnTo>
                    <a:pt x="5978" y="13519"/>
                  </a:lnTo>
                  <a:lnTo>
                    <a:pt x="6001" y="13428"/>
                  </a:lnTo>
                  <a:lnTo>
                    <a:pt x="5910" y="13337"/>
                  </a:lnTo>
                  <a:lnTo>
                    <a:pt x="5888" y="13383"/>
                  </a:lnTo>
                  <a:lnTo>
                    <a:pt x="5888" y="13405"/>
                  </a:lnTo>
                  <a:lnTo>
                    <a:pt x="5910" y="13428"/>
                  </a:lnTo>
                  <a:lnTo>
                    <a:pt x="5842" y="13405"/>
                  </a:lnTo>
                  <a:lnTo>
                    <a:pt x="5820" y="13383"/>
                  </a:lnTo>
                  <a:lnTo>
                    <a:pt x="5820" y="13360"/>
                  </a:lnTo>
                  <a:lnTo>
                    <a:pt x="5820" y="13337"/>
                  </a:lnTo>
                  <a:lnTo>
                    <a:pt x="5820" y="13224"/>
                  </a:lnTo>
                  <a:lnTo>
                    <a:pt x="5797" y="13179"/>
                  </a:lnTo>
                  <a:close/>
                  <a:moveTo>
                    <a:pt x="3578" y="1"/>
                  </a:moveTo>
                  <a:lnTo>
                    <a:pt x="3465" y="91"/>
                  </a:lnTo>
                  <a:lnTo>
                    <a:pt x="3442" y="114"/>
                  </a:lnTo>
                  <a:lnTo>
                    <a:pt x="3284" y="159"/>
                  </a:lnTo>
                  <a:lnTo>
                    <a:pt x="2967" y="250"/>
                  </a:lnTo>
                  <a:lnTo>
                    <a:pt x="2763" y="318"/>
                  </a:lnTo>
                  <a:lnTo>
                    <a:pt x="2491" y="386"/>
                  </a:lnTo>
                  <a:lnTo>
                    <a:pt x="2265" y="454"/>
                  </a:lnTo>
                  <a:lnTo>
                    <a:pt x="2061" y="522"/>
                  </a:lnTo>
                  <a:lnTo>
                    <a:pt x="1857" y="590"/>
                  </a:lnTo>
                  <a:lnTo>
                    <a:pt x="1970" y="703"/>
                  </a:lnTo>
                  <a:lnTo>
                    <a:pt x="2152" y="907"/>
                  </a:lnTo>
                  <a:lnTo>
                    <a:pt x="2265" y="1020"/>
                  </a:lnTo>
                  <a:lnTo>
                    <a:pt x="2401" y="1201"/>
                  </a:lnTo>
                  <a:lnTo>
                    <a:pt x="2536" y="1337"/>
                  </a:lnTo>
                  <a:lnTo>
                    <a:pt x="2672" y="1495"/>
                  </a:lnTo>
                  <a:lnTo>
                    <a:pt x="2559" y="1541"/>
                  </a:lnTo>
                  <a:lnTo>
                    <a:pt x="2423" y="1631"/>
                  </a:lnTo>
                  <a:lnTo>
                    <a:pt x="2401" y="1654"/>
                  </a:lnTo>
                  <a:lnTo>
                    <a:pt x="2378" y="1676"/>
                  </a:lnTo>
                  <a:lnTo>
                    <a:pt x="2333" y="1812"/>
                  </a:lnTo>
                  <a:lnTo>
                    <a:pt x="2265" y="1948"/>
                  </a:lnTo>
                  <a:lnTo>
                    <a:pt x="2038" y="1993"/>
                  </a:lnTo>
                  <a:lnTo>
                    <a:pt x="1835" y="2039"/>
                  </a:lnTo>
                  <a:lnTo>
                    <a:pt x="1699" y="2084"/>
                  </a:lnTo>
                  <a:lnTo>
                    <a:pt x="1653" y="2107"/>
                  </a:lnTo>
                  <a:lnTo>
                    <a:pt x="1563" y="2265"/>
                  </a:lnTo>
                  <a:lnTo>
                    <a:pt x="1472" y="2401"/>
                  </a:lnTo>
                  <a:lnTo>
                    <a:pt x="1314" y="2537"/>
                  </a:lnTo>
                  <a:lnTo>
                    <a:pt x="1133" y="2673"/>
                  </a:lnTo>
                  <a:lnTo>
                    <a:pt x="1110" y="2695"/>
                  </a:lnTo>
                  <a:lnTo>
                    <a:pt x="974" y="2673"/>
                  </a:lnTo>
                  <a:lnTo>
                    <a:pt x="770" y="2627"/>
                  </a:lnTo>
                  <a:lnTo>
                    <a:pt x="567" y="2605"/>
                  </a:lnTo>
                  <a:lnTo>
                    <a:pt x="431" y="2560"/>
                  </a:lnTo>
                  <a:lnTo>
                    <a:pt x="250" y="2537"/>
                  </a:lnTo>
                  <a:lnTo>
                    <a:pt x="136" y="3103"/>
                  </a:lnTo>
                  <a:lnTo>
                    <a:pt x="114" y="3307"/>
                  </a:lnTo>
                  <a:lnTo>
                    <a:pt x="46" y="3533"/>
                  </a:lnTo>
                  <a:lnTo>
                    <a:pt x="0" y="3624"/>
                  </a:lnTo>
                  <a:lnTo>
                    <a:pt x="0" y="3692"/>
                  </a:lnTo>
                  <a:lnTo>
                    <a:pt x="68" y="3646"/>
                  </a:lnTo>
                  <a:lnTo>
                    <a:pt x="159" y="3669"/>
                  </a:lnTo>
                  <a:lnTo>
                    <a:pt x="363" y="3692"/>
                  </a:lnTo>
                  <a:lnTo>
                    <a:pt x="431" y="3737"/>
                  </a:lnTo>
                  <a:lnTo>
                    <a:pt x="634" y="4009"/>
                  </a:lnTo>
                  <a:lnTo>
                    <a:pt x="748" y="4258"/>
                  </a:lnTo>
                  <a:lnTo>
                    <a:pt x="906" y="4416"/>
                  </a:lnTo>
                  <a:lnTo>
                    <a:pt x="974" y="4597"/>
                  </a:lnTo>
                  <a:lnTo>
                    <a:pt x="1110" y="4756"/>
                  </a:lnTo>
                  <a:lnTo>
                    <a:pt x="1155" y="4869"/>
                  </a:lnTo>
                  <a:lnTo>
                    <a:pt x="1291" y="5005"/>
                  </a:lnTo>
                  <a:lnTo>
                    <a:pt x="1495" y="5435"/>
                  </a:lnTo>
                  <a:lnTo>
                    <a:pt x="1631" y="5503"/>
                  </a:lnTo>
                  <a:lnTo>
                    <a:pt x="1653" y="5616"/>
                  </a:lnTo>
                  <a:lnTo>
                    <a:pt x="1699" y="5752"/>
                  </a:lnTo>
                  <a:lnTo>
                    <a:pt x="1767" y="5797"/>
                  </a:lnTo>
                  <a:lnTo>
                    <a:pt x="1812" y="5843"/>
                  </a:lnTo>
                  <a:lnTo>
                    <a:pt x="1993" y="6160"/>
                  </a:lnTo>
                  <a:lnTo>
                    <a:pt x="2061" y="6273"/>
                  </a:lnTo>
                  <a:lnTo>
                    <a:pt x="2084" y="6341"/>
                  </a:lnTo>
                  <a:lnTo>
                    <a:pt x="2084" y="6454"/>
                  </a:lnTo>
                  <a:lnTo>
                    <a:pt x="2061" y="6522"/>
                  </a:lnTo>
                  <a:lnTo>
                    <a:pt x="2016" y="6567"/>
                  </a:lnTo>
                  <a:lnTo>
                    <a:pt x="2152" y="6748"/>
                  </a:lnTo>
                  <a:lnTo>
                    <a:pt x="2219" y="6884"/>
                  </a:lnTo>
                  <a:lnTo>
                    <a:pt x="2310" y="7020"/>
                  </a:lnTo>
                  <a:lnTo>
                    <a:pt x="2401" y="7043"/>
                  </a:lnTo>
                  <a:lnTo>
                    <a:pt x="2446" y="7043"/>
                  </a:lnTo>
                  <a:lnTo>
                    <a:pt x="2536" y="7111"/>
                  </a:lnTo>
                  <a:lnTo>
                    <a:pt x="2604" y="7111"/>
                  </a:lnTo>
                  <a:lnTo>
                    <a:pt x="2650" y="7179"/>
                  </a:lnTo>
                  <a:lnTo>
                    <a:pt x="2763" y="7224"/>
                  </a:lnTo>
                  <a:lnTo>
                    <a:pt x="2899" y="7360"/>
                  </a:lnTo>
                  <a:lnTo>
                    <a:pt x="3035" y="7518"/>
                  </a:lnTo>
                  <a:lnTo>
                    <a:pt x="3103" y="7654"/>
                  </a:lnTo>
                  <a:lnTo>
                    <a:pt x="3238" y="7881"/>
                  </a:lnTo>
                  <a:lnTo>
                    <a:pt x="3284" y="7971"/>
                  </a:lnTo>
                  <a:lnTo>
                    <a:pt x="3306" y="8107"/>
                  </a:lnTo>
                  <a:lnTo>
                    <a:pt x="3352" y="8152"/>
                  </a:lnTo>
                  <a:lnTo>
                    <a:pt x="3419" y="8243"/>
                  </a:lnTo>
                  <a:lnTo>
                    <a:pt x="3374" y="8243"/>
                  </a:lnTo>
                  <a:lnTo>
                    <a:pt x="3419" y="8311"/>
                  </a:lnTo>
                  <a:lnTo>
                    <a:pt x="3487" y="8333"/>
                  </a:lnTo>
                  <a:lnTo>
                    <a:pt x="3465" y="8401"/>
                  </a:lnTo>
                  <a:lnTo>
                    <a:pt x="3510" y="8492"/>
                  </a:lnTo>
                  <a:lnTo>
                    <a:pt x="3555" y="8650"/>
                  </a:lnTo>
                  <a:lnTo>
                    <a:pt x="3533" y="8741"/>
                  </a:lnTo>
                  <a:lnTo>
                    <a:pt x="3487" y="8832"/>
                  </a:lnTo>
                  <a:lnTo>
                    <a:pt x="3487" y="8967"/>
                  </a:lnTo>
                  <a:lnTo>
                    <a:pt x="3465" y="9103"/>
                  </a:lnTo>
                  <a:lnTo>
                    <a:pt x="3487" y="9194"/>
                  </a:lnTo>
                  <a:lnTo>
                    <a:pt x="3533" y="9284"/>
                  </a:lnTo>
                  <a:lnTo>
                    <a:pt x="3578" y="9398"/>
                  </a:lnTo>
                  <a:lnTo>
                    <a:pt x="3601" y="9466"/>
                  </a:lnTo>
                  <a:lnTo>
                    <a:pt x="3555" y="9579"/>
                  </a:lnTo>
                  <a:lnTo>
                    <a:pt x="3691" y="9873"/>
                  </a:lnTo>
                  <a:lnTo>
                    <a:pt x="3872" y="10054"/>
                  </a:lnTo>
                  <a:lnTo>
                    <a:pt x="3963" y="10258"/>
                  </a:lnTo>
                  <a:lnTo>
                    <a:pt x="4053" y="10349"/>
                  </a:lnTo>
                  <a:lnTo>
                    <a:pt x="4167" y="10439"/>
                  </a:lnTo>
                  <a:lnTo>
                    <a:pt x="4325" y="10462"/>
                  </a:lnTo>
                  <a:lnTo>
                    <a:pt x="4642" y="10688"/>
                  </a:lnTo>
                  <a:lnTo>
                    <a:pt x="4755" y="10824"/>
                  </a:lnTo>
                  <a:lnTo>
                    <a:pt x="4869" y="10892"/>
                  </a:lnTo>
                  <a:lnTo>
                    <a:pt x="4891" y="10915"/>
                  </a:lnTo>
                  <a:lnTo>
                    <a:pt x="4891" y="10983"/>
                  </a:lnTo>
                  <a:lnTo>
                    <a:pt x="4937" y="11050"/>
                  </a:lnTo>
                  <a:lnTo>
                    <a:pt x="4982" y="11118"/>
                  </a:lnTo>
                  <a:lnTo>
                    <a:pt x="5163" y="11458"/>
                  </a:lnTo>
                  <a:lnTo>
                    <a:pt x="5186" y="11526"/>
                  </a:lnTo>
                  <a:lnTo>
                    <a:pt x="5208" y="11639"/>
                  </a:lnTo>
                  <a:lnTo>
                    <a:pt x="5231" y="11730"/>
                  </a:lnTo>
                  <a:lnTo>
                    <a:pt x="5231" y="11798"/>
                  </a:lnTo>
                  <a:lnTo>
                    <a:pt x="5412" y="11979"/>
                  </a:lnTo>
                  <a:lnTo>
                    <a:pt x="5457" y="12137"/>
                  </a:lnTo>
                  <a:lnTo>
                    <a:pt x="5593" y="12341"/>
                  </a:lnTo>
                  <a:lnTo>
                    <a:pt x="5661" y="12454"/>
                  </a:lnTo>
                  <a:lnTo>
                    <a:pt x="5888" y="12635"/>
                  </a:lnTo>
                  <a:lnTo>
                    <a:pt x="6091" y="12817"/>
                  </a:lnTo>
                  <a:lnTo>
                    <a:pt x="6114" y="12975"/>
                  </a:lnTo>
                  <a:lnTo>
                    <a:pt x="6159" y="13088"/>
                  </a:lnTo>
                  <a:lnTo>
                    <a:pt x="6227" y="13134"/>
                  </a:lnTo>
                  <a:lnTo>
                    <a:pt x="6295" y="13224"/>
                  </a:lnTo>
                  <a:lnTo>
                    <a:pt x="6295" y="13292"/>
                  </a:lnTo>
                  <a:lnTo>
                    <a:pt x="6363" y="13337"/>
                  </a:lnTo>
                  <a:lnTo>
                    <a:pt x="6408" y="13405"/>
                  </a:lnTo>
                  <a:lnTo>
                    <a:pt x="6431" y="13473"/>
                  </a:lnTo>
                  <a:lnTo>
                    <a:pt x="6431" y="13541"/>
                  </a:lnTo>
                  <a:lnTo>
                    <a:pt x="6476" y="13632"/>
                  </a:lnTo>
                  <a:lnTo>
                    <a:pt x="6499" y="13700"/>
                  </a:lnTo>
                  <a:lnTo>
                    <a:pt x="6635" y="13586"/>
                  </a:lnTo>
                  <a:lnTo>
                    <a:pt x="6680" y="13564"/>
                  </a:lnTo>
                  <a:lnTo>
                    <a:pt x="6703" y="13519"/>
                  </a:lnTo>
                  <a:lnTo>
                    <a:pt x="6725" y="13451"/>
                  </a:lnTo>
                  <a:lnTo>
                    <a:pt x="6771" y="13451"/>
                  </a:lnTo>
                  <a:lnTo>
                    <a:pt x="6793" y="13383"/>
                  </a:lnTo>
                  <a:lnTo>
                    <a:pt x="6793" y="13337"/>
                  </a:lnTo>
                  <a:lnTo>
                    <a:pt x="6771" y="13315"/>
                  </a:lnTo>
                  <a:lnTo>
                    <a:pt x="6748" y="13224"/>
                  </a:lnTo>
                  <a:lnTo>
                    <a:pt x="6748" y="13134"/>
                  </a:lnTo>
                  <a:lnTo>
                    <a:pt x="6748" y="13088"/>
                  </a:lnTo>
                  <a:lnTo>
                    <a:pt x="6771" y="13020"/>
                  </a:lnTo>
                  <a:lnTo>
                    <a:pt x="6816" y="12998"/>
                  </a:lnTo>
                  <a:lnTo>
                    <a:pt x="6839" y="12975"/>
                  </a:lnTo>
                  <a:lnTo>
                    <a:pt x="6793" y="12907"/>
                  </a:lnTo>
                  <a:lnTo>
                    <a:pt x="6793" y="12885"/>
                  </a:lnTo>
                  <a:lnTo>
                    <a:pt x="6884" y="12817"/>
                  </a:lnTo>
                  <a:lnTo>
                    <a:pt x="6929" y="12771"/>
                  </a:lnTo>
                  <a:lnTo>
                    <a:pt x="6974" y="12749"/>
                  </a:lnTo>
                  <a:lnTo>
                    <a:pt x="7020" y="12749"/>
                  </a:lnTo>
                  <a:lnTo>
                    <a:pt x="7088" y="12771"/>
                  </a:lnTo>
                  <a:lnTo>
                    <a:pt x="7133" y="12794"/>
                  </a:lnTo>
                  <a:lnTo>
                    <a:pt x="7178" y="12839"/>
                  </a:lnTo>
                  <a:lnTo>
                    <a:pt x="7223" y="12885"/>
                  </a:lnTo>
                  <a:lnTo>
                    <a:pt x="7291" y="12907"/>
                  </a:lnTo>
                  <a:lnTo>
                    <a:pt x="7337" y="12885"/>
                  </a:lnTo>
                  <a:lnTo>
                    <a:pt x="7382" y="12907"/>
                  </a:lnTo>
                  <a:lnTo>
                    <a:pt x="7405" y="12907"/>
                  </a:lnTo>
                  <a:lnTo>
                    <a:pt x="7450" y="12885"/>
                  </a:lnTo>
                  <a:lnTo>
                    <a:pt x="7518" y="12885"/>
                  </a:lnTo>
                  <a:lnTo>
                    <a:pt x="7563" y="12862"/>
                  </a:lnTo>
                  <a:lnTo>
                    <a:pt x="7722" y="12839"/>
                  </a:lnTo>
                  <a:lnTo>
                    <a:pt x="7880" y="12839"/>
                  </a:lnTo>
                  <a:lnTo>
                    <a:pt x="8039" y="12817"/>
                  </a:lnTo>
                  <a:lnTo>
                    <a:pt x="8197" y="12839"/>
                  </a:lnTo>
                  <a:lnTo>
                    <a:pt x="8424" y="12839"/>
                  </a:lnTo>
                  <a:lnTo>
                    <a:pt x="8559" y="12930"/>
                  </a:lnTo>
                  <a:lnTo>
                    <a:pt x="8673" y="12930"/>
                  </a:lnTo>
                  <a:lnTo>
                    <a:pt x="8876" y="12952"/>
                  </a:lnTo>
                  <a:lnTo>
                    <a:pt x="9080" y="12975"/>
                  </a:lnTo>
                  <a:lnTo>
                    <a:pt x="9284" y="12998"/>
                  </a:lnTo>
                  <a:lnTo>
                    <a:pt x="9442" y="12975"/>
                  </a:lnTo>
                  <a:lnTo>
                    <a:pt x="9578" y="12952"/>
                  </a:lnTo>
                  <a:lnTo>
                    <a:pt x="9601" y="12975"/>
                  </a:lnTo>
                  <a:lnTo>
                    <a:pt x="9646" y="12998"/>
                  </a:lnTo>
                  <a:lnTo>
                    <a:pt x="9737" y="13111"/>
                  </a:lnTo>
                  <a:lnTo>
                    <a:pt x="9805" y="13224"/>
                  </a:lnTo>
                  <a:lnTo>
                    <a:pt x="9941" y="13224"/>
                  </a:lnTo>
                  <a:lnTo>
                    <a:pt x="10031" y="13179"/>
                  </a:lnTo>
                  <a:lnTo>
                    <a:pt x="10122" y="13134"/>
                  </a:lnTo>
                  <a:lnTo>
                    <a:pt x="10167" y="13088"/>
                  </a:lnTo>
                  <a:lnTo>
                    <a:pt x="10235" y="12930"/>
                  </a:lnTo>
                  <a:lnTo>
                    <a:pt x="10280" y="12817"/>
                  </a:lnTo>
                  <a:lnTo>
                    <a:pt x="10393" y="12681"/>
                  </a:lnTo>
                  <a:lnTo>
                    <a:pt x="10461" y="12590"/>
                  </a:lnTo>
                  <a:lnTo>
                    <a:pt x="10575" y="12454"/>
                  </a:lnTo>
                  <a:lnTo>
                    <a:pt x="10642" y="12364"/>
                  </a:lnTo>
                  <a:lnTo>
                    <a:pt x="10756" y="12228"/>
                  </a:lnTo>
                  <a:lnTo>
                    <a:pt x="10869" y="12160"/>
                  </a:lnTo>
                  <a:lnTo>
                    <a:pt x="11095" y="12047"/>
                  </a:lnTo>
                  <a:lnTo>
                    <a:pt x="11299" y="11934"/>
                  </a:lnTo>
                  <a:lnTo>
                    <a:pt x="11458" y="11866"/>
                  </a:lnTo>
                  <a:lnTo>
                    <a:pt x="11571" y="11843"/>
                  </a:lnTo>
                  <a:lnTo>
                    <a:pt x="11775" y="11820"/>
                  </a:lnTo>
                  <a:lnTo>
                    <a:pt x="12001" y="11775"/>
                  </a:lnTo>
                  <a:lnTo>
                    <a:pt x="12250" y="11752"/>
                  </a:lnTo>
                  <a:lnTo>
                    <a:pt x="12499" y="11707"/>
                  </a:lnTo>
                  <a:lnTo>
                    <a:pt x="12771" y="11662"/>
                  </a:lnTo>
                  <a:lnTo>
                    <a:pt x="12952" y="11639"/>
                  </a:lnTo>
                  <a:lnTo>
                    <a:pt x="13201" y="11617"/>
                  </a:lnTo>
                  <a:lnTo>
                    <a:pt x="13405" y="11571"/>
                  </a:lnTo>
                  <a:lnTo>
                    <a:pt x="13586" y="11549"/>
                  </a:lnTo>
                  <a:lnTo>
                    <a:pt x="13790" y="11526"/>
                  </a:lnTo>
                  <a:lnTo>
                    <a:pt x="13880" y="11481"/>
                  </a:lnTo>
                  <a:lnTo>
                    <a:pt x="14039" y="11435"/>
                  </a:lnTo>
                  <a:lnTo>
                    <a:pt x="14175" y="11390"/>
                  </a:lnTo>
                  <a:lnTo>
                    <a:pt x="14311" y="11345"/>
                  </a:lnTo>
                  <a:lnTo>
                    <a:pt x="14446" y="11300"/>
                  </a:lnTo>
                  <a:lnTo>
                    <a:pt x="14582" y="11254"/>
                  </a:lnTo>
                  <a:lnTo>
                    <a:pt x="14718" y="11209"/>
                  </a:lnTo>
                  <a:lnTo>
                    <a:pt x="14854" y="11141"/>
                  </a:lnTo>
                  <a:lnTo>
                    <a:pt x="14990" y="11096"/>
                  </a:lnTo>
                  <a:lnTo>
                    <a:pt x="15126" y="11050"/>
                  </a:lnTo>
                  <a:lnTo>
                    <a:pt x="15262" y="11005"/>
                  </a:lnTo>
                  <a:lnTo>
                    <a:pt x="15397" y="10960"/>
                  </a:lnTo>
                  <a:lnTo>
                    <a:pt x="15533" y="10915"/>
                  </a:lnTo>
                  <a:lnTo>
                    <a:pt x="15669" y="10869"/>
                  </a:lnTo>
                  <a:lnTo>
                    <a:pt x="15805" y="10824"/>
                  </a:lnTo>
                  <a:lnTo>
                    <a:pt x="15941" y="10779"/>
                  </a:lnTo>
                  <a:lnTo>
                    <a:pt x="16077" y="10711"/>
                  </a:lnTo>
                  <a:lnTo>
                    <a:pt x="16167" y="10688"/>
                  </a:lnTo>
                  <a:lnTo>
                    <a:pt x="16190" y="10575"/>
                  </a:lnTo>
                  <a:lnTo>
                    <a:pt x="16235" y="10484"/>
                  </a:lnTo>
                  <a:lnTo>
                    <a:pt x="16258" y="10394"/>
                  </a:lnTo>
                  <a:lnTo>
                    <a:pt x="16281" y="10303"/>
                  </a:lnTo>
                  <a:lnTo>
                    <a:pt x="16303" y="10213"/>
                  </a:lnTo>
                  <a:lnTo>
                    <a:pt x="16348" y="10122"/>
                  </a:lnTo>
                  <a:lnTo>
                    <a:pt x="16371" y="10009"/>
                  </a:lnTo>
                  <a:lnTo>
                    <a:pt x="16394" y="9918"/>
                  </a:lnTo>
                  <a:lnTo>
                    <a:pt x="16439" y="9828"/>
                  </a:lnTo>
                  <a:lnTo>
                    <a:pt x="16462" y="9737"/>
                  </a:lnTo>
                  <a:lnTo>
                    <a:pt x="16484" y="9647"/>
                  </a:lnTo>
                  <a:lnTo>
                    <a:pt x="16507" y="9556"/>
                  </a:lnTo>
                  <a:lnTo>
                    <a:pt x="16552" y="9466"/>
                  </a:lnTo>
                  <a:lnTo>
                    <a:pt x="16575" y="9352"/>
                  </a:lnTo>
                  <a:lnTo>
                    <a:pt x="16598" y="9262"/>
                  </a:lnTo>
                  <a:lnTo>
                    <a:pt x="16643" y="9171"/>
                  </a:lnTo>
                  <a:lnTo>
                    <a:pt x="16665" y="9081"/>
                  </a:lnTo>
                  <a:lnTo>
                    <a:pt x="16688" y="8990"/>
                  </a:lnTo>
                  <a:lnTo>
                    <a:pt x="16643" y="8899"/>
                  </a:lnTo>
                  <a:lnTo>
                    <a:pt x="16575" y="8786"/>
                  </a:lnTo>
                  <a:lnTo>
                    <a:pt x="16507" y="8673"/>
                  </a:lnTo>
                  <a:lnTo>
                    <a:pt x="16439" y="8560"/>
                  </a:lnTo>
                  <a:lnTo>
                    <a:pt x="16394" y="8492"/>
                  </a:lnTo>
                  <a:lnTo>
                    <a:pt x="16326" y="8401"/>
                  </a:lnTo>
                  <a:lnTo>
                    <a:pt x="16281" y="8469"/>
                  </a:lnTo>
                  <a:lnTo>
                    <a:pt x="16258" y="8469"/>
                  </a:lnTo>
                  <a:lnTo>
                    <a:pt x="16190" y="8447"/>
                  </a:lnTo>
                  <a:lnTo>
                    <a:pt x="16122" y="8447"/>
                  </a:lnTo>
                  <a:lnTo>
                    <a:pt x="16031" y="8424"/>
                  </a:lnTo>
                  <a:lnTo>
                    <a:pt x="15896" y="8424"/>
                  </a:lnTo>
                  <a:lnTo>
                    <a:pt x="15760" y="8401"/>
                  </a:lnTo>
                  <a:lnTo>
                    <a:pt x="15601" y="8379"/>
                  </a:lnTo>
                  <a:lnTo>
                    <a:pt x="15420" y="8356"/>
                  </a:lnTo>
                  <a:lnTo>
                    <a:pt x="15262" y="8333"/>
                  </a:lnTo>
                  <a:lnTo>
                    <a:pt x="15080" y="8311"/>
                  </a:lnTo>
                  <a:lnTo>
                    <a:pt x="14899" y="8288"/>
                  </a:lnTo>
                  <a:lnTo>
                    <a:pt x="14741" y="8265"/>
                  </a:lnTo>
                  <a:lnTo>
                    <a:pt x="14605" y="8243"/>
                  </a:lnTo>
                  <a:lnTo>
                    <a:pt x="14492" y="8220"/>
                  </a:lnTo>
                  <a:lnTo>
                    <a:pt x="14379" y="8220"/>
                  </a:lnTo>
                  <a:lnTo>
                    <a:pt x="14333" y="8198"/>
                  </a:lnTo>
                  <a:lnTo>
                    <a:pt x="14243" y="8198"/>
                  </a:lnTo>
                  <a:lnTo>
                    <a:pt x="14197" y="8152"/>
                  </a:lnTo>
                  <a:lnTo>
                    <a:pt x="14152" y="8084"/>
                  </a:lnTo>
                  <a:lnTo>
                    <a:pt x="14107" y="8039"/>
                  </a:lnTo>
                  <a:lnTo>
                    <a:pt x="14062" y="7971"/>
                  </a:lnTo>
                  <a:lnTo>
                    <a:pt x="14039" y="7926"/>
                  </a:lnTo>
                  <a:lnTo>
                    <a:pt x="13994" y="7858"/>
                  </a:lnTo>
                  <a:lnTo>
                    <a:pt x="13948" y="7813"/>
                  </a:lnTo>
                  <a:lnTo>
                    <a:pt x="13903" y="7745"/>
                  </a:lnTo>
                  <a:lnTo>
                    <a:pt x="13858" y="7699"/>
                  </a:lnTo>
                  <a:lnTo>
                    <a:pt x="13812" y="7654"/>
                  </a:lnTo>
                  <a:lnTo>
                    <a:pt x="13767" y="7586"/>
                  </a:lnTo>
                  <a:lnTo>
                    <a:pt x="13722" y="7541"/>
                  </a:lnTo>
                  <a:lnTo>
                    <a:pt x="13677" y="7473"/>
                  </a:lnTo>
                  <a:lnTo>
                    <a:pt x="13631" y="7428"/>
                  </a:lnTo>
                  <a:lnTo>
                    <a:pt x="13586" y="7360"/>
                  </a:lnTo>
                  <a:lnTo>
                    <a:pt x="13541" y="7314"/>
                  </a:lnTo>
                  <a:lnTo>
                    <a:pt x="13495" y="7247"/>
                  </a:lnTo>
                  <a:lnTo>
                    <a:pt x="13473" y="7201"/>
                  </a:lnTo>
                  <a:lnTo>
                    <a:pt x="13450" y="7156"/>
                  </a:lnTo>
                  <a:lnTo>
                    <a:pt x="13450" y="7065"/>
                  </a:lnTo>
                  <a:lnTo>
                    <a:pt x="13450" y="7020"/>
                  </a:lnTo>
                  <a:lnTo>
                    <a:pt x="13382" y="7020"/>
                  </a:lnTo>
                  <a:lnTo>
                    <a:pt x="13314" y="6997"/>
                  </a:lnTo>
                  <a:lnTo>
                    <a:pt x="13246" y="6975"/>
                  </a:lnTo>
                  <a:lnTo>
                    <a:pt x="13292" y="6862"/>
                  </a:lnTo>
                  <a:lnTo>
                    <a:pt x="13337" y="6816"/>
                  </a:lnTo>
                  <a:lnTo>
                    <a:pt x="13337" y="6794"/>
                  </a:lnTo>
                  <a:lnTo>
                    <a:pt x="13269" y="6794"/>
                  </a:lnTo>
                  <a:lnTo>
                    <a:pt x="13224" y="6748"/>
                  </a:lnTo>
                  <a:lnTo>
                    <a:pt x="13156" y="6771"/>
                  </a:lnTo>
                  <a:lnTo>
                    <a:pt x="13088" y="6794"/>
                  </a:lnTo>
                  <a:lnTo>
                    <a:pt x="13020" y="6794"/>
                  </a:lnTo>
                  <a:lnTo>
                    <a:pt x="12975" y="6771"/>
                  </a:lnTo>
                  <a:lnTo>
                    <a:pt x="12952" y="6771"/>
                  </a:lnTo>
                  <a:lnTo>
                    <a:pt x="12884" y="6680"/>
                  </a:lnTo>
                  <a:lnTo>
                    <a:pt x="12839" y="6590"/>
                  </a:lnTo>
                  <a:lnTo>
                    <a:pt x="12794" y="6522"/>
                  </a:lnTo>
                  <a:lnTo>
                    <a:pt x="12748" y="6431"/>
                  </a:lnTo>
                  <a:lnTo>
                    <a:pt x="12658" y="6341"/>
                  </a:lnTo>
                  <a:lnTo>
                    <a:pt x="12612" y="6137"/>
                  </a:lnTo>
                  <a:lnTo>
                    <a:pt x="12567" y="6046"/>
                  </a:lnTo>
                  <a:lnTo>
                    <a:pt x="12431" y="5911"/>
                  </a:lnTo>
                  <a:lnTo>
                    <a:pt x="12409" y="5865"/>
                  </a:lnTo>
                  <a:lnTo>
                    <a:pt x="12363" y="5752"/>
                  </a:lnTo>
                  <a:lnTo>
                    <a:pt x="12318" y="5662"/>
                  </a:lnTo>
                  <a:lnTo>
                    <a:pt x="12273" y="5571"/>
                  </a:lnTo>
                  <a:lnTo>
                    <a:pt x="12227" y="5435"/>
                  </a:lnTo>
                  <a:lnTo>
                    <a:pt x="12341" y="5435"/>
                  </a:lnTo>
                  <a:lnTo>
                    <a:pt x="12386" y="5254"/>
                  </a:lnTo>
                  <a:lnTo>
                    <a:pt x="12363" y="5186"/>
                  </a:lnTo>
                  <a:lnTo>
                    <a:pt x="12295" y="5141"/>
                  </a:lnTo>
                  <a:lnTo>
                    <a:pt x="12227" y="5073"/>
                  </a:lnTo>
                  <a:lnTo>
                    <a:pt x="12227" y="5005"/>
                  </a:lnTo>
                  <a:lnTo>
                    <a:pt x="12227" y="4937"/>
                  </a:lnTo>
                  <a:lnTo>
                    <a:pt x="12227" y="4914"/>
                  </a:lnTo>
                  <a:lnTo>
                    <a:pt x="12273" y="4937"/>
                  </a:lnTo>
                  <a:lnTo>
                    <a:pt x="12318" y="4960"/>
                  </a:lnTo>
                  <a:lnTo>
                    <a:pt x="12341" y="4960"/>
                  </a:lnTo>
                  <a:lnTo>
                    <a:pt x="12205" y="4801"/>
                  </a:lnTo>
                  <a:lnTo>
                    <a:pt x="11978" y="4688"/>
                  </a:lnTo>
                  <a:lnTo>
                    <a:pt x="11843" y="4507"/>
                  </a:lnTo>
                  <a:lnTo>
                    <a:pt x="11729" y="4484"/>
                  </a:lnTo>
                  <a:lnTo>
                    <a:pt x="11639" y="4371"/>
                  </a:lnTo>
                  <a:lnTo>
                    <a:pt x="11548" y="4258"/>
                  </a:lnTo>
                  <a:lnTo>
                    <a:pt x="11593" y="4212"/>
                  </a:lnTo>
                  <a:lnTo>
                    <a:pt x="11548" y="4190"/>
                  </a:lnTo>
                  <a:lnTo>
                    <a:pt x="11480" y="4167"/>
                  </a:lnTo>
                  <a:lnTo>
                    <a:pt x="11344" y="4099"/>
                  </a:lnTo>
                  <a:lnTo>
                    <a:pt x="11254" y="4009"/>
                  </a:lnTo>
                  <a:lnTo>
                    <a:pt x="11254" y="3963"/>
                  </a:lnTo>
                  <a:lnTo>
                    <a:pt x="11276" y="3941"/>
                  </a:lnTo>
                  <a:lnTo>
                    <a:pt x="11254" y="3850"/>
                  </a:lnTo>
                  <a:lnTo>
                    <a:pt x="11231" y="3805"/>
                  </a:lnTo>
                  <a:lnTo>
                    <a:pt x="11118" y="3646"/>
                  </a:lnTo>
                  <a:lnTo>
                    <a:pt x="11027" y="3443"/>
                  </a:lnTo>
                  <a:lnTo>
                    <a:pt x="11027" y="3352"/>
                  </a:lnTo>
                  <a:lnTo>
                    <a:pt x="10982" y="3261"/>
                  </a:lnTo>
                  <a:lnTo>
                    <a:pt x="10846" y="3284"/>
                  </a:lnTo>
                  <a:lnTo>
                    <a:pt x="10371" y="3284"/>
                  </a:lnTo>
                  <a:lnTo>
                    <a:pt x="10280" y="3193"/>
                  </a:lnTo>
                  <a:lnTo>
                    <a:pt x="10258" y="3103"/>
                  </a:lnTo>
                  <a:lnTo>
                    <a:pt x="10235" y="3012"/>
                  </a:lnTo>
                  <a:lnTo>
                    <a:pt x="10167" y="2877"/>
                  </a:lnTo>
                  <a:lnTo>
                    <a:pt x="9941" y="2831"/>
                  </a:lnTo>
                  <a:lnTo>
                    <a:pt x="9805" y="2809"/>
                  </a:lnTo>
                  <a:lnTo>
                    <a:pt x="9601" y="2786"/>
                  </a:lnTo>
                  <a:lnTo>
                    <a:pt x="9465" y="2763"/>
                  </a:lnTo>
                  <a:lnTo>
                    <a:pt x="9307" y="2809"/>
                  </a:lnTo>
                  <a:lnTo>
                    <a:pt x="8990" y="2763"/>
                  </a:lnTo>
                  <a:lnTo>
                    <a:pt x="8627" y="2741"/>
                  </a:lnTo>
                  <a:lnTo>
                    <a:pt x="8288" y="2718"/>
                  </a:lnTo>
                  <a:lnTo>
                    <a:pt x="8016" y="2695"/>
                  </a:lnTo>
                  <a:lnTo>
                    <a:pt x="7993" y="2673"/>
                  </a:lnTo>
                  <a:lnTo>
                    <a:pt x="7722" y="2469"/>
                  </a:lnTo>
                  <a:lnTo>
                    <a:pt x="7518" y="2288"/>
                  </a:lnTo>
                  <a:lnTo>
                    <a:pt x="7269" y="2084"/>
                  </a:lnTo>
                  <a:lnTo>
                    <a:pt x="6997" y="1880"/>
                  </a:lnTo>
                  <a:lnTo>
                    <a:pt x="6725" y="1654"/>
                  </a:lnTo>
                  <a:lnTo>
                    <a:pt x="6544" y="1495"/>
                  </a:lnTo>
                  <a:lnTo>
                    <a:pt x="6295" y="1292"/>
                  </a:lnTo>
                  <a:lnTo>
                    <a:pt x="6091" y="1110"/>
                  </a:lnTo>
                  <a:lnTo>
                    <a:pt x="5910" y="952"/>
                  </a:lnTo>
                  <a:lnTo>
                    <a:pt x="5684" y="839"/>
                  </a:lnTo>
                  <a:lnTo>
                    <a:pt x="5525" y="725"/>
                  </a:lnTo>
                  <a:lnTo>
                    <a:pt x="5276" y="590"/>
                  </a:lnTo>
                  <a:lnTo>
                    <a:pt x="5072" y="454"/>
                  </a:lnTo>
                  <a:lnTo>
                    <a:pt x="4914" y="363"/>
                  </a:lnTo>
                  <a:lnTo>
                    <a:pt x="4642" y="205"/>
                  </a:lnTo>
                  <a:lnTo>
                    <a:pt x="4552" y="159"/>
                  </a:lnTo>
                  <a:lnTo>
                    <a:pt x="4280" y="114"/>
                  </a:lnTo>
                  <a:lnTo>
                    <a:pt x="4031" y="69"/>
                  </a:lnTo>
                  <a:lnTo>
                    <a:pt x="3759" y="24"/>
                  </a:lnTo>
                  <a:lnTo>
                    <a:pt x="357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6690125" y="3907525"/>
              <a:ext cx="223050" cy="104750"/>
            </a:xfrm>
            <a:custGeom>
              <a:rect b="b" l="l" r="r" t="t"/>
              <a:pathLst>
                <a:path extrusionOk="0" h="4190" w="8922">
                  <a:moveTo>
                    <a:pt x="46" y="295"/>
                  </a:moveTo>
                  <a:lnTo>
                    <a:pt x="1" y="340"/>
                  </a:lnTo>
                  <a:lnTo>
                    <a:pt x="1" y="385"/>
                  </a:lnTo>
                  <a:lnTo>
                    <a:pt x="46" y="408"/>
                  </a:lnTo>
                  <a:lnTo>
                    <a:pt x="114" y="385"/>
                  </a:lnTo>
                  <a:lnTo>
                    <a:pt x="137" y="363"/>
                  </a:lnTo>
                  <a:lnTo>
                    <a:pt x="46" y="295"/>
                  </a:lnTo>
                  <a:close/>
                  <a:moveTo>
                    <a:pt x="635" y="1"/>
                  </a:moveTo>
                  <a:lnTo>
                    <a:pt x="612" y="23"/>
                  </a:lnTo>
                  <a:lnTo>
                    <a:pt x="612" y="91"/>
                  </a:lnTo>
                  <a:lnTo>
                    <a:pt x="635" y="136"/>
                  </a:lnTo>
                  <a:lnTo>
                    <a:pt x="793" y="250"/>
                  </a:lnTo>
                  <a:lnTo>
                    <a:pt x="974" y="453"/>
                  </a:lnTo>
                  <a:lnTo>
                    <a:pt x="1110" y="567"/>
                  </a:lnTo>
                  <a:lnTo>
                    <a:pt x="1223" y="589"/>
                  </a:lnTo>
                  <a:lnTo>
                    <a:pt x="1291" y="589"/>
                  </a:lnTo>
                  <a:lnTo>
                    <a:pt x="1291" y="612"/>
                  </a:lnTo>
                  <a:lnTo>
                    <a:pt x="1314" y="635"/>
                  </a:lnTo>
                  <a:lnTo>
                    <a:pt x="1382" y="657"/>
                  </a:lnTo>
                  <a:lnTo>
                    <a:pt x="1450" y="612"/>
                  </a:lnTo>
                  <a:lnTo>
                    <a:pt x="1427" y="589"/>
                  </a:lnTo>
                  <a:lnTo>
                    <a:pt x="1405" y="567"/>
                  </a:lnTo>
                  <a:lnTo>
                    <a:pt x="1359" y="567"/>
                  </a:lnTo>
                  <a:lnTo>
                    <a:pt x="1314" y="544"/>
                  </a:lnTo>
                  <a:lnTo>
                    <a:pt x="1201" y="453"/>
                  </a:lnTo>
                  <a:lnTo>
                    <a:pt x="1155" y="408"/>
                  </a:lnTo>
                  <a:lnTo>
                    <a:pt x="1133" y="295"/>
                  </a:lnTo>
                  <a:lnTo>
                    <a:pt x="1065" y="227"/>
                  </a:lnTo>
                  <a:lnTo>
                    <a:pt x="861" y="136"/>
                  </a:lnTo>
                  <a:lnTo>
                    <a:pt x="725" y="23"/>
                  </a:lnTo>
                  <a:lnTo>
                    <a:pt x="635" y="1"/>
                  </a:lnTo>
                  <a:close/>
                  <a:moveTo>
                    <a:pt x="703" y="770"/>
                  </a:moveTo>
                  <a:lnTo>
                    <a:pt x="635" y="838"/>
                  </a:lnTo>
                  <a:lnTo>
                    <a:pt x="657" y="884"/>
                  </a:lnTo>
                  <a:lnTo>
                    <a:pt x="725" y="952"/>
                  </a:lnTo>
                  <a:lnTo>
                    <a:pt x="725" y="1019"/>
                  </a:lnTo>
                  <a:lnTo>
                    <a:pt x="748" y="1019"/>
                  </a:lnTo>
                  <a:lnTo>
                    <a:pt x="771" y="1065"/>
                  </a:lnTo>
                  <a:lnTo>
                    <a:pt x="793" y="1065"/>
                  </a:lnTo>
                  <a:lnTo>
                    <a:pt x="816" y="1019"/>
                  </a:lnTo>
                  <a:lnTo>
                    <a:pt x="884" y="929"/>
                  </a:lnTo>
                  <a:lnTo>
                    <a:pt x="884" y="884"/>
                  </a:lnTo>
                  <a:lnTo>
                    <a:pt x="816" y="884"/>
                  </a:lnTo>
                  <a:lnTo>
                    <a:pt x="748" y="816"/>
                  </a:lnTo>
                  <a:lnTo>
                    <a:pt x="703" y="770"/>
                  </a:lnTo>
                  <a:close/>
                  <a:moveTo>
                    <a:pt x="1133" y="997"/>
                  </a:moveTo>
                  <a:lnTo>
                    <a:pt x="1065" y="1019"/>
                  </a:lnTo>
                  <a:lnTo>
                    <a:pt x="997" y="1065"/>
                  </a:lnTo>
                  <a:lnTo>
                    <a:pt x="997" y="1133"/>
                  </a:lnTo>
                  <a:lnTo>
                    <a:pt x="1065" y="1201"/>
                  </a:lnTo>
                  <a:lnTo>
                    <a:pt x="1155" y="1223"/>
                  </a:lnTo>
                  <a:lnTo>
                    <a:pt x="1178" y="1201"/>
                  </a:lnTo>
                  <a:lnTo>
                    <a:pt x="1201" y="1178"/>
                  </a:lnTo>
                  <a:lnTo>
                    <a:pt x="1201" y="1133"/>
                  </a:lnTo>
                  <a:lnTo>
                    <a:pt x="1178" y="1065"/>
                  </a:lnTo>
                  <a:lnTo>
                    <a:pt x="1155" y="1019"/>
                  </a:lnTo>
                  <a:lnTo>
                    <a:pt x="1133" y="997"/>
                  </a:lnTo>
                  <a:close/>
                  <a:moveTo>
                    <a:pt x="680" y="1087"/>
                  </a:moveTo>
                  <a:lnTo>
                    <a:pt x="680" y="1133"/>
                  </a:lnTo>
                  <a:lnTo>
                    <a:pt x="680" y="1178"/>
                  </a:lnTo>
                  <a:lnTo>
                    <a:pt x="725" y="1269"/>
                  </a:lnTo>
                  <a:lnTo>
                    <a:pt x="725" y="1246"/>
                  </a:lnTo>
                  <a:lnTo>
                    <a:pt x="725" y="1201"/>
                  </a:lnTo>
                  <a:lnTo>
                    <a:pt x="703" y="1087"/>
                  </a:lnTo>
                  <a:close/>
                  <a:moveTo>
                    <a:pt x="3057" y="1427"/>
                  </a:moveTo>
                  <a:lnTo>
                    <a:pt x="3057" y="1472"/>
                  </a:lnTo>
                  <a:lnTo>
                    <a:pt x="3080" y="1495"/>
                  </a:lnTo>
                  <a:lnTo>
                    <a:pt x="3148" y="1540"/>
                  </a:lnTo>
                  <a:lnTo>
                    <a:pt x="3171" y="1518"/>
                  </a:lnTo>
                  <a:lnTo>
                    <a:pt x="3148" y="1472"/>
                  </a:lnTo>
                  <a:lnTo>
                    <a:pt x="3148" y="1450"/>
                  </a:lnTo>
                  <a:lnTo>
                    <a:pt x="3103" y="1427"/>
                  </a:lnTo>
                  <a:close/>
                  <a:moveTo>
                    <a:pt x="2197" y="748"/>
                  </a:moveTo>
                  <a:lnTo>
                    <a:pt x="2220" y="770"/>
                  </a:lnTo>
                  <a:lnTo>
                    <a:pt x="2288" y="838"/>
                  </a:lnTo>
                  <a:lnTo>
                    <a:pt x="2310" y="929"/>
                  </a:lnTo>
                  <a:lnTo>
                    <a:pt x="2378" y="974"/>
                  </a:lnTo>
                  <a:lnTo>
                    <a:pt x="2446" y="1042"/>
                  </a:lnTo>
                  <a:lnTo>
                    <a:pt x="2491" y="1065"/>
                  </a:lnTo>
                  <a:lnTo>
                    <a:pt x="2514" y="1087"/>
                  </a:lnTo>
                  <a:lnTo>
                    <a:pt x="2582" y="1155"/>
                  </a:lnTo>
                  <a:lnTo>
                    <a:pt x="2695" y="1201"/>
                  </a:lnTo>
                  <a:lnTo>
                    <a:pt x="2808" y="1269"/>
                  </a:lnTo>
                  <a:lnTo>
                    <a:pt x="2854" y="1269"/>
                  </a:lnTo>
                  <a:lnTo>
                    <a:pt x="2922" y="1314"/>
                  </a:lnTo>
                  <a:lnTo>
                    <a:pt x="3148" y="1404"/>
                  </a:lnTo>
                  <a:lnTo>
                    <a:pt x="3216" y="1495"/>
                  </a:lnTo>
                  <a:lnTo>
                    <a:pt x="3329" y="1563"/>
                  </a:lnTo>
                  <a:lnTo>
                    <a:pt x="3329" y="1540"/>
                  </a:lnTo>
                  <a:lnTo>
                    <a:pt x="3307" y="1495"/>
                  </a:lnTo>
                  <a:lnTo>
                    <a:pt x="3261" y="1450"/>
                  </a:lnTo>
                  <a:lnTo>
                    <a:pt x="3307" y="1382"/>
                  </a:lnTo>
                  <a:lnTo>
                    <a:pt x="2967" y="1133"/>
                  </a:lnTo>
                  <a:lnTo>
                    <a:pt x="2922" y="1110"/>
                  </a:lnTo>
                  <a:lnTo>
                    <a:pt x="2854" y="1087"/>
                  </a:lnTo>
                  <a:lnTo>
                    <a:pt x="2786" y="1042"/>
                  </a:lnTo>
                  <a:lnTo>
                    <a:pt x="2718" y="1042"/>
                  </a:lnTo>
                  <a:lnTo>
                    <a:pt x="2627" y="997"/>
                  </a:lnTo>
                  <a:lnTo>
                    <a:pt x="2605" y="952"/>
                  </a:lnTo>
                  <a:lnTo>
                    <a:pt x="2514" y="884"/>
                  </a:lnTo>
                  <a:lnTo>
                    <a:pt x="2423" y="793"/>
                  </a:lnTo>
                  <a:lnTo>
                    <a:pt x="2197" y="748"/>
                  </a:lnTo>
                  <a:close/>
                  <a:moveTo>
                    <a:pt x="1427" y="1087"/>
                  </a:moveTo>
                  <a:lnTo>
                    <a:pt x="1382" y="1110"/>
                  </a:lnTo>
                  <a:lnTo>
                    <a:pt x="1314" y="1201"/>
                  </a:lnTo>
                  <a:lnTo>
                    <a:pt x="1291" y="1246"/>
                  </a:lnTo>
                  <a:lnTo>
                    <a:pt x="1223" y="1291"/>
                  </a:lnTo>
                  <a:lnTo>
                    <a:pt x="1223" y="1314"/>
                  </a:lnTo>
                  <a:lnTo>
                    <a:pt x="1223" y="1359"/>
                  </a:lnTo>
                  <a:lnTo>
                    <a:pt x="1291" y="1382"/>
                  </a:lnTo>
                  <a:lnTo>
                    <a:pt x="1314" y="1336"/>
                  </a:lnTo>
                  <a:lnTo>
                    <a:pt x="1450" y="1314"/>
                  </a:lnTo>
                  <a:lnTo>
                    <a:pt x="1472" y="1336"/>
                  </a:lnTo>
                  <a:lnTo>
                    <a:pt x="1495" y="1382"/>
                  </a:lnTo>
                  <a:lnTo>
                    <a:pt x="1518" y="1472"/>
                  </a:lnTo>
                  <a:lnTo>
                    <a:pt x="1563" y="1518"/>
                  </a:lnTo>
                  <a:lnTo>
                    <a:pt x="1631" y="1540"/>
                  </a:lnTo>
                  <a:lnTo>
                    <a:pt x="1699" y="1608"/>
                  </a:lnTo>
                  <a:lnTo>
                    <a:pt x="1699" y="1563"/>
                  </a:lnTo>
                  <a:lnTo>
                    <a:pt x="1744" y="1563"/>
                  </a:lnTo>
                  <a:lnTo>
                    <a:pt x="1744" y="1518"/>
                  </a:lnTo>
                  <a:lnTo>
                    <a:pt x="1699" y="1382"/>
                  </a:lnTo>
                  <a:lnTo>
                    <a:pt x="1654" y="1314"/>
                  </a:lnTo>
                  <a:lnTo>
                    <a:pt x="1563" y="1291"/>
                  </a:lnTo>
                  <a:lnTo>
                    <a:pt x="1518" y="1246"/>
                  </a:lnTo>
                  <a:lnTo>
                    <a:pt x="1518" y="1110"/>
                  </a:lnTo>
                  <a:lnTo>
                    <a:pt x="1427" y="1087"/>
                  </a:lnTo>
                  <a:close/>
                  <a:moveTo>
                    <a:pt x="1314" y="1450"/>
                  </a:moveTo>
                  <a:lnTo>
                    <a:pt x="1223" y="1540"/>
                  </a:lnTo>
                  <a:lnTo>
                    <a:pt x="1201" y="1563"/>
                  </a:lnTo>
                  <a:lnTo>
                    <a:pt x="1314" y="1676"/>
                  </a:lnTo>
                  <a:lnTo>
                    <a:pt x="1359" y="1699"/>
                  </a:lnTo>
                  <a:lnTo>
                    <a:pt x="1359" y="1676"/>
                  </a:lnTo>
                  <a:lnTo>
                    <a:pt x="1314" y="1631"/>
                  </a:lnTo>
                  <a:lnTo>
                    <a:pt x="1314" y="1563"/>
                  </a:lnTo>
                  <a:lnTo>
                    <a:pt x="1337" y="1563"/>
                  </a:lnTo>
                  <a:lnTo>
                    <a:pt x="1359" y="1495"/>
                  </a:lnTo>
                  <a:lnTo>
                    <a:pt x="1337" y="1450"/>
                  </a:lnTo>
                  <a:close/>
                  <a:moveTo>
                    <a:pt x="1835" y="1518"/>
                  </a:moveTo>
                  <a:lnTo>
                    <a:pt x="1812" y="1540"/>
                  </a:lnTo>
                  <a:lnTo>
                    <a:pt x="1789" y="1563"/>
                  </a:lnTo>
                  <a:lnTo>
                    <a:pt x="1767" y="1563"/>
                  </a:lnTo>
                  <a:lnTo>
                    <a:pt x="1744" y="1586"/>
                  </a:lnTo>
                  <a:lnTo>
                    <a:pt x="1744" y="1653"/>
                  </a:lnTo>
                  <a:lnTo>
                    <a:pt x="1789" y="1699"/>
                  </a:lnTo>
                  <a:lnTo>
                    <a:pt x="1835" y="1721"/>
                  </a:lnTo>
                  <a:lnTo>
                    <a:pt x="1925" y="1653"/>
                  </a:lnTo>
                  <a:lnTo>
                    <a:pt x="1925" y="1631"/>
                  </a:lnTo>
                  <a:lnTo>
                    <a:pt x="1903" y="1608"/>
                  </a:lnTo>
                  <a:lnTo>
                    <a:pt x="1880" y="1608"/>
                  </a:lnTo>
                  <a:lnTo>
                    <a:pt x="1948" y="1563"/>
                  </a:lnTo>
                  <a:lnTo>
                    <a:pt x="1925" y="1540"/>
                  </a:lnTo>
                  <a:lnTo>
                    <a:pt x="1835" y="1518"/>
                  </a:lnTo>
                  <a:close/>
                  <a:moveTo>
                    <a:pt x="1405" y="1676"/>
                  </a:moveTo>
                  <a:lnTo>
                    <a:pt x="1405" y="1699"/>
                  </a:lnTo>
                  <a:lnTo>
                    <a:pt x="1495" y="1744"/>
                  </a:lnTo>
                  <a:lnTo>
                    <a:pt x="1540" y="1744"/>
                  </a:lnTo>
                  <a:lnTo>
                    <a:pt x="1563" y="1721"/>
                  </a:lnTo>
                  <a:lnTo>
                    <a:pt x="1540" y="1699"/>
                  </a:lnTo>
                  <a:lnTo>
                    <a:pt x="1495" y="1676"/>
                  </a:lnTo>
                  <a:close/>
                  <a:moveTo>
                    <a:pt x="1993" y="1653"/>
                  </a:moveTo>
                  <a:lnTo>
                    <a:pt x="1948" y="1744"/>
                  </a:lnTo>
                  <a:lnTo>
                    <a:pt x="1971" y="1767"/>
                  </a:lnTo>
                  <a:lnTo>
                    <a:pt x="1993" y="1767"/>
                  </a:lnTo>
                  <a:lnTo>
                    <a:pt x="2039" y="1744"/>
                  </a:lnTo>
                  <a:lnTo>
                    <a:pt x="2016" y="1721"/>
                  </a:lnTo>
                  <a:lnTo>
                    <a:pt x="1993" y="1653"/>
                  </a:lnTo>
                  <a:close/>
                  <a:moveTo>
                    <a:pt x="2740" y="1903"/>
                  </a:moveTo>
                  <a:lnTo>
                    <a:pt x="2695" y="1925"/>
                  </a:lnTo>
                  <a:lnTo>
                    <a:pt x="2650" y="1970"/>
                  </a:lnTo>
                  <a:lnTo>
                    <a:pt x="2695" y="1993"/>
                  </a:lnTo>
                  <a:lnTo>
                    <a:pt x="2740" y="1993"/>
                  </a:lnTo>
                  <a:lnTo>
                    <a:pt x="2763" y="2016"/>
                  </a:lnTo>
                  <a:lnTo>
                    <a:pt x="2786" y="2016"/>
                  </a:lnTo>
                  <a:lnTo>
                    <a:pt x="2808" y="1993"/>
                  </a:lnTo>
                  <a:lnTo>
                    <a:pt x="2808" y="1948"/>
                  </a:lnTo>
                  <a:lnTo>
                    <a:pt x="2763" y="1925"/>
                  </a:lnTo>
                  <a:lnTo>
                    <a:pt x="2740" y="1925"/>
                  </a:lnTo>
                  <a:lnTo>
                    <a:pt x="2740" y="1903"/>
                  </a:lnTo>
                  <a:close/>
                  <a:moveTo>
                    <a:pt x="3556" y="1903"/>
                  </a:moveTo>
                  <a:lnTo>
                    <a:pt x="3510" y="1948"/>
                  </a:lnTo>
                  <a:lnTo>
                    <a:pt x="3510" y="1970"/>
                  </a:lnTo>
                  <a:lnTo>
                    <a:pt x="3556" y="1970"/>
                  </a:lnTo>
                  <a:lnTo>
                    <a:pt x="3624" y="2016"/>
                  </a:lnTo>
                  <a:lnTo>
                    <a:pt x="3646" y="2038"/>
                  </a:lnTo>
                  <a:lnTo>
                    <a:pt x="3669" y="2038"/>
                  </a:lnTo>
                  <a:lnTo>
                    <a:pt x="3714" y="2061"/>
                  </a:lnTo>
                  <a:lnTo>
                    <a:pt x="3737" y="2016"/>
                  </a:lnTo>
                  <a:lnTo>
                    <a:pt x="3669" y="1970"/>
                  </a:lnTo>
                  <a:lnTo>
                    <a:pt x="3624" y="1925"/>
                  </a:lnTo>
                  <a:lnTo>
                    <a:pt x="3601" y="1925"/>
                  </a:lnTo>
                  <a:lnTo>
                    <a:pt x="3556" y="1903"/>
                  </a:lnTo>
                  <a:close/>
                  <a:moveTo>
                    <a:pt x="3986" y="1359"/>
                  </a:moveTo>
                  <a:lnTo>
                    <a:pt x="3963" y="1382"/>
                  </a:lnTo>
                  <a:lnTo>
                    <a:pt x="3895" y="1382"/>
                  </a:lnTo>
                  <a:lnTo>
                    <a:pt x="3895" y="1404"/>
                  </a:lnTo>
                  <a:lnTo>
                    <a:pt x="3986" y="1540"/>
                  </a:lnTo>
                  <a:lnTo>
                    <a:pt x="3941" y="1608"/>
                  </a:lnTo>
                  <a:lnTo>
                    <a:pt x="4031" y="1880"/>
                  </a:lnTo>
                  <a:lnTo>
                    <a:pt x="4122" y="2038"/>
                  </a:lnTo>
                  <a:lnTo>
                    <a:pt x="4235" y="2129"/>
                  </a:lnTo>
                  <a:lnTo>
                    <a:pt x="4258" y="2152"/>
                  </a:lnTo>
                  <a:lnTo>
                    <a:pt x="4371" y="2220"/>
                  </a:lnTo>
                  <a:lnTo>
                    <a:pt x="4484" y="2378"/>
                  </a:lnTo>
                  <a:lnTo>
                    <a:pt x="4507" y="2401"/>
                  </a:lnTo>
                  <a:lnTo>
                    <a:pt x="4507" y="2378"/>
                  </a:lnTo>
                  <a:lnTo>
                    <a:pt x="4507" y="2310"/>
                  </a:lnTo>
                  <a:lnTo>
                    <a:pt x="4416" y="2174"/>
                  </a:lnTo>
                  <a:lnTo>
                    <a:pt x="4416" y="2061"/>
                  </a:lnTo>
                  <a:lnTo>
                    <a:pt x="4393" y="2016"/>
                  </a:lnTo>
                  <a:lnTo>
                    <a:pt x="4371" y="1993"/>
                  </a:lnTo>
                  <a:lnTo>
                    <a:pt x="4348" y="1880"/>
                  </a:lnTo>
                  <a:lnTo>
                    <a:pt x="4258" y="1789"/>
                  </a:lnTo>
                  <a:lnTo>
                    <a:pt x="4190" y="1789"/>
                  </a:lnTo>
                  <a:lnTo>
                    <a:pt x="4167" y="1744"/>
                  </a:lnTo>
                  <a:lnTo>
                    <a:pt x="4190" y="1676"/>
                  </a:lnTo>
                  <a:lnTo>
                    <a:pt x="4212" y="1653"/>
                  </a:lnTo>
                  <a:lnTo>
                    <a:pt x="4212" y="1608"/>
                  </a:lnTo>
                  <a:lnTo>
                    <a:pt x="4008" y="1359"/>
                  </a:lnTo>
                  <a:close/>
                  <a:moveTo>
                    <a:pt x="4507" y="2197"/>
                  </a:moveTo>
                  <a:lnTo>
                    <a:pt x="4529" y="2265"/>
                  </a:lnTo>
                  <a:lnTo>
                    <a:pt x="4552" y="2333"/>
                  </a:lnTo>
                  <a:lnTo>
                    <a:pt x="4552" y="2401"/>
                  </a:lnTo>
                  <a:lnTo>
                    <a:pt x="4552" y="2469"/>
                  </a:lnTo>
                  <a:lnTo>
                    <a:pt x="4575" y="2491"/>
                  </a:lnTo>
                  <a:lnTo>
                    <a:pt x="4597" y="2469"/>
                  </a:lnTo>
                  <a:lnTo>
                    <a:pt x="4665" y="2537"/>
                  </a:lnTo>
                  <a:lnTo>
                    <a:pt x="4665" y="2491"/>
                  </a:lnTo>
                  <a:lnTo>
                    <a:pt x="4642" y="2423"/>
                  </a:lnTo>
                  <a:lnTo>
                    <a:pt x="4552" y="2197"/>
                  </a:lnTo>
                  <a:close/>
                  <a:moveTo>
                    <a:pt x="3171" y="2129"/>
                  </a:moveTo>
                  <a:lnTo>
                    <a:pt x="3125" y="2152"/>
                  </a:lnTo>
                  <a:lnTo>
                    <a:pt x="3103" y="2197"/>
                  </a:lnTo>
                  <a:lnTo>
                    <a:pt x="3125" y="2287"/>
                  </a:lnTo>
                  <a:lnTo>
                    <a:pt x="3125" y="2333"/>
                  </a:lnTo>
                  <a:lnTo>
                    <a:pt x="3171" y="2423"/>
                  </a:lnTo>
                  <a:lnTo>
                    <a:pt x="3239" y="2491"/>
                  </a:lnTo>
                  <a:lnTo>
                    <a:pt x="3261" y="2514"/>
                  </a:lnTo>
                  <a:lnTo>
                    <a:pt x="3307" y="2537"/>
                  </a:lnTo>
                  <a:lnTo>
                    <a:pt x="3420" y="2559"/>
                  </a:lnTo>
                  <a:lnTo>
                    <a:pt x="3669" y="2559"/>
                  </a:lnTo>
                  <a:lnTo>
                    <a:pt x="3805" y="2627"/>
                  </a:lnTo>
                  <a:lnTo>
                    <a:pt x="3941" y="2650"/>
                  </a:lnTo>
                  <a:lnTo>
                    <a:pt x="3986" y="2650"/>
                  </a:lnTo>
                  <a:lnTo>
                    <a:pt x="4054" y="2604"/>
                  </a:lnTo>
                  <a:lnTo>
                    <a:pt x="4076" y="2604"/>
                  </a:lnTo>
                  <a:lnTo>
                    <a:pt x="4054" y="2537"/>
                  </a:lnTo>
                  <a:lnTo>
                    <a:pt x="4031" y="2491"/>
                  </a:lnTo>
                  <a:lnTo>
                    <a:pt x="3963" y="2469"/>
                  </a:lnTo>
                  <a:lnTo>
                    <a:pt x="3918" y="2378"/>
                  </a:lnTo>
                  <a:lnTo>
                    <a:pt x="3850" y="2333"/>
                  </a:lnTo>
                  <a:lnTo>
                    <a:pt x="3714" y="2242"/>
                  </a:lnTo>
                  <a:lnTo>
                    <a:pt x="3465" y="2242"/>
                  </a:lnTo>
                  <a:lnTo>
                    <a:pt x="3397" y="2265"/>
                  </a:lnTo>
                  <a:lnTo>
                    <a:pt x="3216" y="2129"/>
                  </a:lnTo>
                  <a:close/>
                  <a:moveTo>
                    <a:pt x="4461" y="2876"/>
                  </a:moveTo>
                  <a:lnTo>
                    <a:pt x="4439" y="2944"/>
                  </a:lnTo>
                  <a:lnTo>
                    <a:pt x="4461" y="2967"/>
                  </a:lnTo>
                  <a:lnTo>
                    <a:pt x="4529" y="2989"/>
                  </a:lnTo>
                  <a:lnTo>
                    <a:pt x="4597" y="3012"/>
                  </a:lnTo>
                  <a:lnTo>
                    <a:pt x="4620" y="3080"/>
                  </a:lnTo>
                  <a:lnTo>
                    <a:pt x="4642" y="3103"/>
                  </a:lnTo>
                  <a:lnTo>
                    <a:pt x="4642" y="3170"/>
                  </a:lnTo>
                  <a:lnTo>
                    <a:pt x="4846" y="3284"/>
                  </a:lnTo>
                  <a:lnTo>
                    <a:pt x="4937" y="3329"/>
                  </a:lnTo>
                  <a:lnTo>
                    <a:pt x="5050" y="3352"/>
                  </a:lnTo>
                  <a:lnTo>
                    <a:pt x="5118" y="3374"/>
                  </a:lnTo>
                  <a:lnTo>
                    <a:pt x="5163" y="3352"/>
                  </a:lnTo>
                  <a:lnTo>
                    <a:pt x="5254" y="3374"/>
                  </a:lnTo>
                  <a:lnTo>
                    <a:pt x="5299" y="3374"/>
                  </a:lnTo>
                  <a:lnTo>
                    <a:pt x="5231" y="3329"/>
                  </a:lnTo>
                  <a:lnTo>
                    <a:pt x="5231" y="3284"/>
                  </a:lnTo>
                  <a:lnTo>
                    <a:pt x="5141" y="3125"/>
                  </a:lnTo>
                  <a:lnTo>
                    <a:pt x="5095" y="3080"/>
                  </a:lnTo>
                  <a:lnTo>
                    <a:pt x="5027" y="3103"/>
                  </a:lnTo>
                  <a:lnTo>
                    <a:pt x="4937" y="3057"/>
                  </a:lnTo>
                  <a:lnTo>
                    <a:pt x="4892" y="3080"/>
                  </a:lnTo>
                  <a:lnTo>
                    <a:pt x="4778" y="3035"/>
                  </a:lnTo>
                  <a:lnTo>
                    <a:pt x="4778" y="3012"/>
                  </a:lnTo>
                  <a:lnTo>
                    <a:pt x="4733" y="2989"/>
                  </a:lnTo>
                  <a:lnTo>
                    <a:pt x="4597" y="2899"/>
                  </a:lnTo>
                  <a:lnTo>
                    <a:pt x="4529" y="2876"/>
                  </a:lnTo>
                  <a:close/>
                  <a:moveTo>
                    <a:pt x="8197" y="3238"/>
                  </a:moveTo>
                  <a:lnTo>
                    <a:pt x="8107" y="3261"/>
                  </a:lnTo>
                  <a:lnTo>
                    <a:pt x="8084" y="3284"/>
                  </a:lnTo>
                  <a:lnTo>
                    <a:pt x="8061" y="3329"/>
                  </a:lnTo>
                  <a:lnTo>
                    <a:pt x="8016" y="3329"/>
                  </a:lnTo>
                  <a:lnTo>
                    <a:pt x="8016" y="3352"/>
                  </a:lnTo>
                  <a:lnTo>
                    <a:pt x="8039" y="3397"/>
                  </a:lnTo>
                  <a:lnTo>
                    <a:pt x="8107" y="3397"/>
                  </a:lnTo>
                  <a:lnTo>
                    <a:pt x="8175" y="3329"/>
                  </a:lnTo>
                  <a:lnTo>
                    <a:pt x="8288" y="3329"/>
                  </a:lnTo>
                  <a:lnTo>
                    <a:pt x="8288" y="3306"/>
                  </a:lnTo>
                  <a:lnTo>
                    <a:pt x="8311" y="3261"/>
                  </a:lnTo>
                  <a:lnTo>
                    <a:pt x="8288" y="3261"/>
                  </a:lnTo>
                  <a:lnTo>
                    <a:pt x="8197" y="3238"/>
                  </a:lnTo>
                  <a:close/>
                  <a:moveTo>
                    <a:pt x="8786" y="3986"/>
                  </a:moveTo>
                  <a:lnTo>
                    <a:pt x="8831" y="4054"/>
                  </a:lnTo>
                  <a:lnTo>
                    <a:pt x="8922" y="4054"/>
                  </a:lnTo>
                  <a:lnTo>
                    <a:pt x="8877" y="4031"/>
                  </a:lnTo>
                  <a:lnTo>
                    <a:pt x="8877" y="3986"/>
                  </a:lnTo>
                  <a:close/>
                  <a:moveTo>
                    <a:pt x="3420" y="3895"/>
                  </a:moveTo>
                  <a:lnTo>
                    <a:pt x="3420" y="3918"/>
                  </a:lnTo>
                  <a:lnTo>
                    <a:pt x="3397" y="3940"/>
                  </a:lnTo>
                  <a:lnTo>
                    <a:pt x="3420" y="3986"/>
                  </a:lnTo>
                  <a:lnTo>
                    <a:pt x="3488" y="3986"/>
                  </a:lnTo>
                  <a:lnTo>
                    <a:pt x="3510" y="4008"/>
                  </a:lnTo>
                  <a:lnTo>
                    <a:pt x="3533" y="4031"/>
                  </a:lnTo>
                  <a:lnTo>
                    <a:pt x="3646" y="4054"/>
                  </a:lnTo>
                  <a:lnTo>
                    <a:pt x="3714" y="4099"/>
                  </a:lnTo>
                  <a:lnTo>
                    <a:pt x="3737" y="4144"/>
                  </a:lnTo>
                  <a:lnTo>
                    <a:pt x="3782" y="4167"/>
                  </a:lnTo>
                  <a:lnTo>
                    <a:pt x="3827" y="4189"/>
                  </a:lnTo>
                  <a:lnTo>
                    <a:pt x="3873" y="4167"/>
                  </a:lnTo>
                  <a:lnTo>
                    <a:pt x="3850" y="4121"/>
                  </a:lnTo>
                  <a:lnTo>
                    <a:pt x="3782" y="4076"/>
                  </a:lnTo>
                  <a:lnTo>
                    <a:pt x="3488" y="3918"/>
                  </a:lnTo>
                  <a:lnTo>
                    <a:pt x="3420" y="389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698150" y="3867325"/>
              <a:ext cx="3425" cy="4000"/>
            </a:xfrm>
            <a:custGeom>
              <a:rect b="b" l="l" r="r" t="t"/>
              <a:pathLst>
                <a:path extrusionOk="0" h="160" w="137">
                  <a:moveTo>
                    <a:pt x="68" y="1"/>
                  </a:moveTo>
                  <a:lnTo>
                    <a:pt x="0" y="24"/>
                  </a:lnTo>
                  <a:lnTo>
                    <a:pt x="23" y="69"/>
                  </a:lnTo>
                  <a:lnTo>
                    <a:pt x="91" y="91"/>
                  </a:lnTo>
                  <a:lnTo>
                    <a:pt x="91" y="137"/>
                  </a:lnTo>
                  <a:lnTo>
                    <a:pt x="136" y="159"/>
                  </a:lnTo>
                  <a:lnTo>
                    <a:pt x="136" y="91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4031875" y="3327300"/>
              <a:ext cx="333450" cy="277975"/>
            </a:xfrm>
            <a:custGeom>
              <a:rect b="b" l="l" r="r" t="t"/>
              <a:pathLst>
                <a:path extrusionOk="0" h="11119" w="13338">
                  <a:moveTo>
                    <a:pt x="7609" y="1"/>
                  </a:moveTo>
                  <a:lnTo>
                    <a:pt x="7564" y="24"/>
                  </a:lnTo>
                  <a:lnTo>
                    <a:pt x="7496" y="182"/>
                  </a:lnTo>
                  <a:lnTo>
                    <a:pt x="2514" y="182"/>
                  </a:lnTo>
                  <a:lnTo>
                    <a:pt x="2514" y="612"/>
                  </a:lnTo>
                  <a:lnTo>
                    <a:pt x="2514" y="1042"/>
                  </a:lnTo>
                  <a:lnTo>
                    <a:pt x="2514" y="1450"/>
                  </a:lnTo>
                  <a:lnTo>
                    <a:pt x="2492" y="1880"/>
                  </a:lnTo>
                  <a:lnTo>
                    <a:pt x="1699" y="1880"/>
                  </a:lnTo>
                  <a:lnTo>
                    <a:pt x="1699" y="1993"/>
                  </a:lnTo>
                  <a:lnTo>
                    <a:pt x="1699" y="2084"/>
                  </a:lnTo>
                  <a:lnTo>
                    <a:pt x="1699" y="2197"/>
                  </a:lnTo>
                  <a:lnTo>
                    <a:pt x="1699" y="2288"/>
                  </a:lnTo>
                  <a:lnTo>
                    <a:pt x="1699" y="2673"/>
                  </a:lnTo>
                  <a:lnTo>
                    <a:pt x="1699" y="3035"/>
                  </a:lnTo>
                  <a:lnTo>
                    <a:pt x="1699" y="3420"/>
                  </a:lnTo>
                  <a:lnTo>
                    <a:pt x="1699" y="3782"/>
                  </a:lnTo>
                  <a:lnTo>
                    <a:pt x="1722" y="4144"/>
                  </a:lnTo>
                  <a:lnTo>
                    <a:pt x="1722" y="4529"/>
                  </a:lnTo>
                  <a:lnTo>
                    <a:pt x="1722" y="4892"/>
                  </a:lnTo>
                  <a:lnTo>
                    <a:pt x="1722" y="5254"/>
                  </a:lnTo>
                  <a:lnTo>
                    <a:pt x="1722" y="5367"/>
                  </a:lnTo>
                  <a:lnTo>
                    <a:pt x="1699" y="5435"/>
                  </a:lnTo>
                  <a:lnTo>
                    <a:pt x="1676" y="5435"/>
                  </a:lnTo>
                  <a:lnTo>
                    <a:pt x="1495" y="5412"/>
                  </a:lnTo>
                  <a:lnTo>
                    <a:pt x="1405" y="5412"/>
                  </a:lnTo>
                  <a:lnTo>
                    <a:pt x="1292" y="5435"/>
                  </a:lnTo>
                  <a:lnTo>
                    <a:pt x="1020" y="5435"/>
                  </a:lnTo>
                  <a:lnTo>
                    <a:pt x="929" y="5503"/>
                  </a:lnTo>
                  <a:lnTo>
                    <a:pt x="884" y="5571"/>
                  </a:lnTo>
                  <a:lnTo>
                    <a:pt x="907" y="5752"/>
                  </a:lnTo>
                  <a:lnTo>
                    <a:pt x="907" y="5820"/>
                  </a:lnTo>
                  <a:lnTo>
                    <a:pt x="884" y="5888"/>
                  </a:lnTo>
                  <a:lnTo>
                    <a:pt x="816" y="5933"/>
                  </a:lnTo>
                  <a:lnTo>
                    <a:pt x="771" y="5979"/>
                  </a:lnTo>
                  <a:lnTo>
                    <a:pt x="748" y="6024"/>
                  </a:lnTo>
                  <a:lnTo>
                    <a:pt x="703" y="6092"/>
                  </a:lnTo>
                  <a:lnTo>
                    <a:pt x="680" y="6137"/>
                  </a:lnTo>
                  <a:lnTo>
                    <a:pt x="680" y="6182"/>
                  </a:lnTo>
                  <a:lnTo>
                    <a:pt x="680" y="6250"/>
                  </a:lnTo>
                  <a:lnTo>
                    <a:pt x="635" y="6273"/>
                  </a:lnTo>
                  <a:lnTo>
                    <a:pt x="567" y="6296"/>
                  </a:lnTo>
                  <a:lnTo>
                    <a:pt x="499" y="6318"/>
                  </a:lnTo>
                  <a:lnTo>
                    <a:pt x="476" y="6363"/>
                  </a:lnTo>
                  <a:lnTo>
                    <a:pt x="431" y="6386"/>
                  </a:lnTo>
                  <a:lnTo>
                    <a:pt x="454" y="6431"/>
                  </a:lnTo>
                  <a:lnTo>
                    <a:pt x="476" y="6477"/>
                  </a:lnTo>
                  <a:lnTo>
                    <a:pt x="476" y="6545"/>
                  </a:lnTo>
                  <a:lnTo>
                    <a:pt x="499" y="6590"/>
                  </a:lnTo>
                  <a:lnTo>
                    <a:pt x="522" y="6635"/>
                  </a:lnTo>
                  <a:lnTo>
                    <a:pt x="567" y="6658"/>
                  </a:lnTo>
                  <a:lnTo>
                    <a:pt x="567" y="6703"/>
                  </a:lnTo>
                  <a:lnTo>
                    <a:pt x="544" y="6726"/>
                  </a:lnTo>
                  <a:lnTo>
                    <a:pt x="454" y="6794"/>
                  </a:lnTo>
                  <a:lnTo>
                    <a:pt x="408" y="6816"/>
                  </a:lnTo>
                  <a:lnTo>
                    <a:pt x="363" y="6839"/>
                  </a:lnTo>
                  <a:lnTo>
                    <a:pt x="341" y="6839"/>
                  </a:lnTo>
                  <a:lnTo>
                    <a:pt x="273" y="6907"/>
                  </a:lnTo>
                  <a:lnTo>
                    <a:pt x="227" y="6952"/>
                  </a:lnTo>
                  <a:lnTo>
                    <a:pt x="227" y="6997"/>
                  </a:lnTo>
                  <a:lnTo>
                    <a:pt x="227" y="7043"/>
                  </a:lnTo>
                  <a:lnTo>
                    <a:pt x="250" y="7133"/>
                  </a:lnTo>
                  <a:lnTo>
                    <a:pt x="295" y="7201"/>
                  </a:lnTo>
                  <a:lnTo>
                    <a:pt x="318" y="7269"/>
                  </a:lnTo>
                  <a:lnTo>
                    <a:pt x="318" y="7314"/>
                  </a:lnTo>
                  <a:lnTo>
                    <a:pt x="318" y="7382"/>
                  </a:lnTo>
                  <a:lnTo>
                    <a:pt x="295" y="7428"/>
                  </a:lnTo>
                  <a:lnTo>
                    <a:pt x="273" y="7473"/>
                  </a:lnTo>
                  <a:lnTo>
                    <a:pt x="137" y="7541"/>
                  </a:lnTo>
                  <a:lnTo>
                    <a:pt x="69" y="7631"/>
                  </a:lnTo>
                  <a:lnTo>
                    <a:pt x="1" y="7745"/>
                  </a:lnTo>
                  <a:lnTo>
                    <a:pt x="1" y="7813"/>
                  </a:lnTo>
                  <a:lnTo>
                    <a:pt x="1" y="7858"/>
                  </a:lnTo>
                  <a:lnTo>
                    <a:pt x="46" y="7880"/>
                  </a:lnTo>
                  <a:lnTo>
                    <a:pt x="69" y="7903"/>
                  </a:lnTo>
                  <a:lnTo>
                    <a:pt x="137" y="7903"/>
                  </a:lnTo>
                  <a:lnTo>
                    <a:pt x="227" y="7880"/>
                  </a:lnTo>
                  <a:lnTo>
                    <a:pt x="318" y="7880"/>
                  </a:lnTo>
                  <a:lnTo>
                    <a:pt x="408" y="7926"/>
                  </a:lnTo>
                  <a:lnTo>
                    <a:pt x="476" y="8016"/>
                  </a:lnTo>
                  <a:lnTo>
                    <a:pt x="454" y="8084"/>
                  </a:lnTo>
                  <a:lnTo>
                    <a:pt x="476" y="8197"/>
                  </a:lnTo>
                  <a:lnTo>
                    <a:pt x="522" y="8356"/>
                  </a:lnTo>
                  <a:lnTo>
                    <a:pt x="522" y="8401"/>
                  </a:lnTo>
                  <a:lnTo>
                    <a:pt x="522" y="8424"/>
                  </a:lnTo>
                  <a:lnTo>
                    <a:pt x="590" y="8424"/>
                  </a:lnTo>
                  <a:lnTo>
                    <a:pt x="590" y="8469"/>
                  </a:lnTo>
                  <a:lnTo>
                    <a:pt x="567" y="8718"/>
                  </a:lnTo>
                  <a:lnTo>
                    <a:pt x="612" y="8786"/>
                  </a:lnTo>
                  <a:lnTo>
                    <a:pt x="635" y="8831"/>
                  </a:lnTo>
                  <a:lnTo>
                    <a:pt x="680" y="8877"/>
                  </a:lnTo>
                  <a:lnTo>
                    <a:pt x="725" y="8899"/>
                  </a:lnTo>
                  <a:lnTo>
                    <a:pt x="748" y="8922"/>
                  </a:lnTo>
                  <a:lnTo>
                    <a:pt x="816" y="8922"/>
                  </a:lnTo>
                  <a:lnTo>
                    <a:pt x="861" y="8990"/>
                  </a:lnTo>
                  <a:lnTo>
                    <a:pt x="884" y="9035"/>
                  </a:lnTo>
                  <a:lnTo>
                    <a:pt x="884" y="9103"/>
                  </a:lnTo>
                  <a:lnTo>
                    <a:pt x="839" y="9239"/>
                  </a:lnTo>
                  <a:lnTo>
                    <a:pt x="816" y="9330"/>
                  </a:lnTo>
                  <a:lnTo>
                    <a:pt x="884" y="9420"/>
                  </a:lnTo>
                  <a:lnTo>
                    <a:pt x="907" y="9465"/>
                  </a:lnTo>
                  <a:lnTo>
                    <a:pt x="1133" y="9692"/>
                  </a:lnTo>
                  <a:lnTo>
                    <a:pt x="1178" y="9760"/>
                  </a:lnTo>
                  <a:lnTo>
                    <a:pt x="1292" y="9918"/>
                  </a:lnTo>
                  <a:lnTo>
                    <a:pt x="1359" y="10032"/>
                  </a:lnTo>
                  <a:lnTo>
                    <a:pt x="1450" y="10213"/>
                  </a:lnTo>
                  <a:lnTo>
                    <a:pt x="1450" y="10303"/>
                  </a:lnTo>
                  <a:lnTo>
                    <a:pt x="1450" y="10371"/>
                  </a:lnTo>
                  <a:lnTo>
                    <a:pt x="1427" y="10598"/>
                  </a:lnTo>
                  <a:lnTo>
                    <a:pt x="1405" y="10643"/>
                  </a:lnTo>
                  <a:lnTo>
                    <a:pt x="1292" y="10779"/>
                  </a:lnTo>
                  <a:lnTo>
                    <a:pt x="1292" y="10824"/>
                  </a:lnTo>
                  <a:lnTo>
                    <a:pt x="1314" y="10869"/>
                  </a:lnTo>
                  <a:lnTo>
                    <a:pt x="1359" y="10892"/>
                  </a:lnTo>
                  <a:lnTo>
                    <a:pt x="1359" y="10915"/>
                  </a:lnTo>
                  <a:lnTo>
                    <a:pt x="1359" y="11005"/>
                  </a:lnTo>
                  <a:lnTo>
                    <a:pt x="1405" y="11050"/>
                  </a:lnTo>
                  <a:lnTo>
                    <a:pt x="1473" y="11073"/>
                  </a:lnTo>
                  <a:lnTo>
                    <a:pt x="1654" y="11096"/>
                  </a:lnTo>
                  <a:lnTo>
                    <a:pt x="1767" y="11096"/>
                  </a:lnTo>
                  <a:lnTo>
                    <a:pt x="1835" y="11118"/>
                  </a:lnTo>
                  <a:lnTo>
                    <a:pt x="1858" y="11096"/>
                  </a:lnTo>
                  <a:lnTo>
                    <a:pt x="1903" y="11050"/>
                  </a:lnTo>
                  <a:lnTo>
                    <a:pt x="1971" y="11005"/>
                  </a:lnTo>
                  <a:lnTo>
                    <a:pt x="2152" y="10960"/>
                  </a:lnTo>
                  <a:lnTo>
                    <a:pt x="2152" y="10937"/>
                  </a:lnTo>
                  <a:lnTo>
                    <a:pt x="2152" y="10847"/>
                  </a:lnTo>
                  <a:lnTo>
                    <a:pt x="2175" y="10824"/>
                  </a:lnTo>
                  <a:lnTo>
                    <a:pt x="2243" y="10711"/>
                  </a:lnTo>
                  <a:lnTo>
                    <a:pt x="2243" y="10666"/>
                  </a:lnTo>
                  <a:lnTo>
                    <a:pt x="2243" y="10598"/>
                  </a:lnTo>
                  <a:lnTo>
                    <a:pt x="2265" y="10552"/>
                  </a:lnTo>
                  <a:lnTo>
                    <a:pt x="2288" y="10530"/>
                  </a:lnTo>
                  <a:lnTo>
                    <a:pt x="2333" y="10462"/>
                  </a:lnTo>
                  <a:lnTo>
                    <a:pt x="2356" y="10439"/>
                  </a:lnTo>
                  <a:lnTo>
                    <a:pt x="2356" y="10371"/>
                  </a:lnTo>
                  <a:lnTo>
                    <a:pt x="2356" y="10235"/>
                  </a:lnTo>
                  <a:lnTo>
                    <a:pt x="2378" y="10190"/>
                  </a:lnTo>
                  <a:lnTo>
                    <a:pt x="2492" y="10077"/>
                  </a:lnTo>
                  <a:lnTo>
                    <a:pt x="2514" y="10009"/>
                  </a:lnTo>
                  <a:lnTo>
                    <a:pt x="2537" y="9964"/>
                  </a:lnTo>
                  <a:lnTo>
                    <a:pt x="2537" y="9918"/>
                  </a:lnTo>
                  <a:lnTo>
                    <a:pt x="2537" y="9873"/>
                  </a:lnTo>
                  <a:lnTo>
                    <a:pt x="2582" y="9828"/>
                  </a:lnTo>
                  <a:lnTo>
                    <a:pt x="2605" y="9805"/>
                  </a:lnTo>
                  <a:lnTo>
                    <a:pt x="2741" y="9805"/>
                  </a:lnTo>
                  <a:lnTo>
                    <a:pt x="3148" y="9715"/>
                  </a:lnTo>
                  <a:lnTo>
                    <a:pt x="3194" y="9737"/>
                  </a:lnTo>
                  <a:lnTo>
                    <a:pt x="3216" y="9782"/>
                  </a:lnTo>
                  <a:lnTo>
                    <a:pt x="3216" y="9850"/>
                  </a:lnTo>
                  <a:lnTo>
                    <a:pt x="3216" y="9896"/>
                  </a:lnTo>
                  <a:lnTo>
                    <a:pt x="3239" y="9918"/>
                  </a:lnTo>
                  <a:lnTo>
                    <a:pt x="3307" y="9964"/>
                  </a:lnTo>
                  <a:lnTo>
                    <a:pt x="3352" y="10032"/>
                  </a:lnTo>
                  <a:lnTo>
                    <a:pt x="3375" y="10054"/>
                  </a:lnTo>
                  <a:lnTo>
                    <a:pt x="3443" y="10077"/>
                  </a:lnTo>
                  <a:lnTo>
                    <a:pt x="3760" y="10439"/>
                  </a:lnTo>
                  <a:lnTo>
                    <a:pt x="3828" y="10462"/>
                  </a:lnTo>
                  <a:lnTo>
                    <a:pt x="3918" y="10462"/>
                  </a:lnTo>
                  <a:lnTo>
                    <a:pt x="4077" y="10394"/>
                  </a:lnTo>
                  <a:lnTo>
                    <a:pt x="4167" y="10371"/>
                  </a:lnTo>
                  <a:lnTo>
                    <a:pt x="4733" y="10394"/>
                  </a:lnTo>
                  <a:lnTo>
                    <a:pt x="4801" y="10371"/>
                  </a:lnTo>
                  <a:lnTo>
                    <a:pt x="4892" y="10552"/>
                  </a:lnTo>
                  <a:lnTo>
                    <a:pt x="4937" y="10598"/>
                  </a:lnTo>
                  <a:lnTo>
                    <a:pt x="5571" y="10598"/>
                  </a:lnTo>
                  <a:lnTo>
                    <a:pt x="5571" y="10552"/>
                  </a:lnTo>
                  <a:lnTo>
                    <a:pt x="5571" y="10484"/>
                  </a:lnTo>
                  <a:lnTo>
                    <a:pt x="5639" y="10416"/>
                  </a:lnTo>
                  <a:lnTo>
                    <a:pt x="5684" y="10394"/>
                  </a:lnTo>
                  <a:lnTo>
                    <a:pt x="5707" y="10371"/>
                  </a:lnTo>
                  <a:lnTo>
                    <a:pt x="5797" y="10326"/>
                  </a:lnTo>
                  <a:lnTo>
                    <a:pt x="5888" y="10281"/>
                  </a:lnTo>
                  <a:lnTo>
                    <a:pt x="6069" y="10235"/>
                  </a:lnTo>
                  <a:lnTo>
                    <a:pt x="6137" y="10190"/>
                  </a:lnTo>
                  <a:lnTo>
                    <a:pt x="6182" y="10122"/>
                  </a:lnTo>
                  <a:lnTo>
                    <a:pt x="6182" y="10009"/>
                  </a:lnTo>
                  <a:lnTo>
                    <a:pt x="6205" y="9986"/>
                  </a:lnTo>
                  <a:lnTo>
                    <a:pt x="6250" y="9964"/>
                  </a:lnTo>
                  <a:lnTo>
                    <a:pt x="6454" y="9850"/>
                  </a:lnTo>
                  <a:lnTo>
                    <a:pt x="6499" y="9828"/>
                  </a:lnTo>
                  <a:lnTo>
                    <a:pt x="6862" y="10077"/>
                  </a:lnTo>
                  <a:lnTo>
                    <a:pt x="7088" y="10258"/>
                  </a:lnTo>
                  <a:lnTo>
                    <a:pt x="7088" y="10281"/>
                  </a:lnTo>
                  <a:lnTo>
                    <a:pt x="7111" y="10281"/>
                  </a:lnTo>
                  <a:lnTo>
                    <a:pt x="7133" y="10258"/>
                  </a:lnTo>
                  <a:lnTo>
                    <a:pt x="7247" y="10258"/>
                  </a:lnTo>
                  <a:lnTo>
                    <a:pt x="7405" y="10235"/>
                  </a:lnTo>
                  <a:lnTo>
                    <a:pt x="7473" y="10213"/>
                  </a:lnTo>
                  <a:lnTo>
                    <a:pt x="7813" y="9873"/>
                  </a:lnTo>
                  <a:lnTo>
                    <a:pt x="7903" y="9782"/>
                  </a:lnTo>
                  <a:lnTo>
                    <a:pt x="7903" y="9760"/>
                  </a:lnTo>
                  <a:lnTo>
                    <a:pt x="7971" y="9669"/>
                  </a:lnTo>
                  <a:lnTo>
                    <a:pt x="8016" y="9533"/>
                  </a:lnTo>
                  <a:lnTo>
                    <a:pt x="8401" y="9216"/>
                  </a:lnTo>
                  <a:lnTo>
                    <a:pt x="8424" y="9194"/>
                  </a:lnTo>
                  <a:lnTo>
                    <a:pt x="8424" y="9171"/>
                  </a:lnTo>
                  <a:lnTo>
                    <a:pt x="8356" y="9058"/>
                  </a:lnTo>
                  <a:lnTo>
                    <a:pt x="8356" y="9013"/>
                  </a:lnTo>
                  <a:lnTo>
                    <a:pt x="8356" y="8922"/>
                  </a:lnTo>
                  <a:lnTo>
                    <a:pt x="8356" y="8786"/>
                  </a:lnTo>
                  <a:lnTo>
                    <a:pt x="8356" y="8718"/>
                  </a:lnTo>
                  <a:lnTo>
                    <a:pt x="8356" y="8696"/>
                  </a:lnTo>
                  <a:lnTo>
                    <a:pt x="8356" y="8673"/>
                  </a:lnTo>
                  <a:lnTo>
                    <a:pt x="8130" y="8447"/>
                  </a:lnTo>
                  <a:lnTo>
                    <a:pt x="8673" y="8447"/>
                  </a:lnTo>
                  <a:lnTo>
                    <a:pt x="8673" y="8424"/>
                  </a:lnTo>
                  <a:lnTo>
                    <a:pt x="8673" y="8401"/>
                  </a:lnTo>
                  <a:lnTo>
                    <a:pt x="8650" y="8379"/>
                  </a:lnTo>
                  <a:lnTo>
                    <a:pt x="8650" y="8333"/>
                  </a:lnTo>
                  <a:lnTo>
                    <a:pt x="8650" y="8311"/>
                  </a:lnTo>
                  <a:lnTo>
                    <a:pt x="8650" y="8288"/>
                  </a:lnTo>
                  <a:lnTo>
                    <a:pt x="8650" y="8265"/>
                  </a:lnTo>
                  <a:lnTo>
                    <a:pt x="9035" y="8265"/>
                  </a:lnTo>
                  <a:lnTo>
                    <a:pt x="9035" y="8333"/>
                  </a:lnTo>
                  <a:lnTo>
                    <a:pt x="8990" y="8492"/>
                  </a:lnTo>
                  <a:lnTo>
                    <a:pt x="8990" y="8582"/>
                  </a:lnTo>
                  <a:lnTo>
                    <a:pt x="8967" y="8696"/>
                  </a:lnTo>
                  <a:lnTo>
                    <a:pt x="8967" y="8718"/>
                  </a:lnTo>
                  <a:lnTo>
                    <a:pt x="8967" y="8741"/>
                  </a:lnTo>
                  <a:lnTo>
                    <a:pt x="8945" y="8741"/>
                  </a:lnTo>
                  <a:lnTo>
                    <a:pt x="8945" y="8764"/>
                  </a:lnTo>
                  <a:lnTo>
                    <a:pt x="8922" y="8764"/>
                  </a:lnTo>
                  <a:lnTo>
                    <a:pt x="8922" y="8786"/>
                  </a:lnTo>
                  <a:lnTo>
                    <a:pt x="9013" y="9375"/>
                  </a:lnTo>
                  <a:lnTo>
                    <a:pt x="9013" y="9398"/>
                  </a:lnTo>
                  <a:lnTo>
                    <a:pt x="8990" y="9443"/>
                  </a:lnTo>
                  <a:lnTo>
                    <a:pt x="8967" y="9443"/>
                  </a:lnTo>
                  <a:lnTo>
                    <a:pt x="8967" y="9465"/>
                  </a:lnTo>
                  <a:lnTo>
                    <a:pt x="8990" y="9465"/>
                  </a:lnTo>
                  <a:lnTo>
                    <a:pt x="9171" y="9533"/>
                  </a:lnTo>
                  <a:lnTo>
                    <a:pt x="9239" y="9624"/>
                  </a:lnTo>
                  <a:lnTo>
                    <a:pt x="9579" y="9896"/>
                  </a:lnTo>
                  <a:lnTo>
                    <a:pt x="9601" y="9918"/>
                  </a:lnTo>
                  <a:lnTo>
                    <a:pt x="9624" y="10009"/>
                  </a:lnTo>
                  <a:lnTo>
                    <a:pt x="9624" y="10032"/>
                  </a:lnTo>
                  <a:lnTo>
                    <a:pt x="9624" y="10054"/>
                  </a:lnTo>
                  <a:lnTo>
                    <a:pt x="9624" y="10099"/>
                  </a:lnTo>
                  <a:lnTo>
                    <a:pt x="9624" y="10122"/>
                  </a:lnTo>
                  <a:lnTo>
                    <a:pt x="9624" y="10145"/>
                  </a:lnTo>
                  <a:lnTo>
                    <a:pt x="9647" y="10167"/>
                  </a:lnTo>
                  <a:lnTo>
                    <a:pt x="9647" y="10190"/>
                  </a:lnTo>
                  <a:lnTo>
                    <a:pt x="9579" y="10281"/>
                  </a:lnTo>
                  <a:lnTo>
                    <a:pt x="9579" y="10349"/>
                  </a:lnTo>
                  <a:lnTo>
                    <a:pt x="9556" y="10416"/>
                  </a:lnTo>
                  <a:lnTo>
                    <a:pt x="9556" y="10462"/>
                  </a:lnTo>
                  <a:lnTo>
                    <a:pt x="9579" y="10484"/>
                  </a:lnTo>
                  <a:lnTo>
                    <a:pt x="9737" y="10484"/>
                  </a:lnTo>
                  <a:lnTo>
                    <a:pt x="9737" y="10439"/>
                  </a:lnTo>
                  <a:lnTo>
                    <a:pt x="9760" y="10281"/>
                  </a:lnTo>
                  <a:lnTo>
                    <a:pt x="9805" y="10167"/>
                  </a:lnTo>
                  <a:lnTo>
                    <a:pt x="9805" y="10122"/>
                  </a:lnTo>
                  <a:lnTo>
                    <a:pt x="9896" y="9964"/>
                  </a:lnTo>
                  <a:lnTo>
                    <a:pt x="9918" y="9896"/>
                  </a:lnTo>
                  <a:lnTo>
                    <a:pt x="9918" y="9850"/>
                  </a:lnTo>
                  <a:lnTo>
                    <a:pt x="9896" y="9647"/>
                  </a:lnTo>
                  <a:lnTo>
                    <a:pt x="9941" y="9533"/>
                  </a:lnTo>
                  <a:lnTo>
                    <a:pt x="10009" y="9420"/>
                  </a:lnTo>
                  <a:lnTo>
                    <a:pt x="10077" y="9375"/>
                  </a:lnTo>
                  <a:lnTo>
                    <a:pt x="10122" y="9352"/>
                  </a:lnTo>
                  <a:lnTo>
                    <a:pt x="10145" y="9375"/>
                  </a:lnTo>
                  <a:lnTo>
                    <a:pt x="10213" y="9420"/>
                  </a:lnTo>
                  <a:lnTo>
                    <a:pt x="10281" y="9465"/>
                  </a:lnTo>
                  <a:lnTo>
                    <a:pt x="10326" y="9443"/>
                  </a:lnTo>
                  <a:lnTo>
                    <a:pt x="10371" y="9420"/>
                  </a:lnTo>
                  <a:lnTo>
                    <a:pt x="10417" y="9375"/>
                  </a:lnTo>
                  <a:lnTo>
                    <a:pt x="10394" y="9284"/>
                  </a:lnTo>
                  <a:lnTo>
                    <a:pt x="10439" y="9126"/>
                  </a:lnTo>
                  <a:lnTo>
                    <a:pt x="10439" y="9035"/>
                  </a:lnTo>
                  <a:lnTo>
                    <a:pt x="10462" y="8922"/>
                  </a:lnTo>
                  <a:lnTo>
                    <a:pt x="10507" y="8764"/>
                  </a:lnTo>
                  <a:lnTo>
                    <a:pt x="10530" y="8650"/>
                  </a:lnTo>
                  <a:lnTo>
                    <a:pt x="10552" y="8605"/>
                  </a:lnTo>
                  <a:lnTo>
                    <a:pt x="10666" y="8492"/>
                  </a:lnTo>
                  <a:lnTo>
                    <a:pt x="10756" y="8333"/>
                  </a:lnTo>
                  <a:lnTo>
                    <a:pt x="10824" y="8220"/>
                  </a:lnTo>
                  <a:lnTo>
                    <a:pt x="10937" y="8016"/>
                  </a:lnTo>
                  <a:lnTo>
                    <a:pt x="11005" y="7948"/>
                  </a:lnTo>
                  <a:lnTo>
                    <a:pt x="11051" y="7926"/>
                  </a:lnTo>
                  <a:lnTo>
                    <a:pt x="11118" y="7903"/>
                  </a:lnTo>
                  <a:lnTo>
                    <a:pt x="11254" y="7880"/>
                  </a:lnTo>
                  <a:lnTo>
                    <a:pt x="11345" y="7858"/>
                  </a:lnTo>
                  <a:lnTo>
                    <a:pt x="11345" y="7835"/>
                  </a:lnTo>
                  <a:lnTo>
                    <a:pt x="11368" y="7790"/>
                  </a:lnTo>
                  <a:lnTo>
                    <a:pt x="11368" y="7722"/>
                  </a:lnTo>
                  <a:lnTo>
                    <a:pt x="11390" y="7563"/>
                  </a:lnTo>
                  <a:lnTo>
                    <a:pt x="11435" y="7428"/>
                  </a:lnTo>
                  <a:lnTo>
                    <a:pt x="11481" y="7314"/>
                  </a:lnTo>
                  <a:lnTo>
                    <a:pt x="11503" y="7269"/>
                  </a:lnTo>
                  <a:lnTo>
                    <a:pt x="11526" y="7224"/>
                  </a:lnTo>
                  <a:lnTo>
                    <a:pt x="11571" y="7133"/>
                  </a:lnTo>
                  <a:lnTo>
                    <a:pt x="11617" y="6952"/>
                  </a:lnTo>
                  <a:lnTo>
                    <a:pt x="11617" y="6839"/>
                  </a:lnTo>
                  <a:lnTo>
                    <a:pt x="11685" y="6613"/>
                  </a:lnTo>
                  <a:lnTo>
                    <a:pt x="11639" y="6386"/>
                  </a:lnTo>
                  <a:lnTo>
                    <a:pt x="11639" y="6228"/>
                  </a:lnTo>
                  <a:lnTo>
                    <a:pt x="11617" y="6069"/>
                  </a:lnTo>
                  <a:lnTo>
                    <a:pt x="11594" y="5911"/>
                  </a:lnTo>
                  <a:lnTo>
                    <a:pt x="11662" y="5820"/>
                  </a:lnTo>
                  <a:lnTo>
                    <a:pt x="11707" y="5729"/>
                  </a:lnTo>
                  <a:lnTo>
                    <a:pt x="11798" y="5412"/>
                  </a:lnTo>
                  <a:lnTo>
                    <a:pt x="11843" y="5367"/>
                  </a:lnTo>
                  <a:lnTo>
                    <a:pt x="11911" y="5209"/>
                  </a:lnTo>
                  <a:lnTo>
                    <a:pt x="11911" y="5163"/>
                  </a:lnTo>
                  <a:lnTo>
                    <a:pt x="11979" y="4960"/>
                  </a:lnTo>
                  <a:lnTo>
                    <a:pt x="11979" y="4824"/>
                  </a:lnTo>
                  <a:lnTo>
                    <a:pt x="11956" y="4688"/>
                  </a:lnTo>
                  <a:lnTo>
                    <a:pt x="12002" y="4597"/>
                  </a:lnTo>
                  <a:lnTo>
                    <a:pt x="12024" y="4529"/>
                  </a:lnTo>
                  <a:lnTo>
                    <a:pt x="12024" y="4484"/>
                  </a:lnTo>
                  <a:lnTo>
                    <a:pt x="12047" y="4348"/>
                  </a:lnTo>
                  <a:lnTo>
                    <a:pt x="12069" y="4326"/>
                  </a:lnTo>
                  <a:lnTo>
                    <a:pt x="12092" y="4326"/>
                  </a:lnTo>
                  <a:lnTo>
                    <a:pt x="12183" y="4348"/>
                  </a:lnTo>
                  <a:lnTo>
                    <a:pt x="12251" y="4326"/>
                  </a:lnTo>
                  <a:lnTo>
                    <a:pt x="12386" y="4326"/>
                  </a:lnTo>
                  <a:lnTo>
                    <a:pt x="12409" y="4280"/>
                  </a:lnTo>
                  <a:lnTo>
                    <a:pt x="12454" y="4144"/>
                  </a:lnTo>
                  <a:lnTo>
                    <a:pt x="12477" y="4099"/>
                  </a:lnTo>
                  <a:lnTo>
                    <a:pt x="12500" y="4099"/>
                  </a:lnTo>
                  <a:lnTo>
                    <a:pt x="12568" y="4077"/>
                  </a:lnTo>
                  <a:lnTo>
                    <a:pt x="12636" y="4031"/>
                  </a:lnTo>
                  <a:lnTo>
                    <a:pt x="12681" y="3986"/>
                  </a:lnTo>
                  <a:lnTo>
                    <a:pt x="12726" y="3986"/>
                  </a:lnTo>
                  <a:lnTo>
                    <a:pt x="12794" y="3963"/>
                  </a:lnTo>
                  <a:lnTo>
                    <a:pt x="12817" y="3941"/>
                  </a:lnTo>
                  <a:lnTo>
                    <a:pt x="12862" y="3918"/>
                  </a:lnTo>
                  <a:lnTo>
                    <a:pt x="12930" y="3941"/>
                  </a:lnTo>
                  <a:lnTo>
                    <a:pt x="12953" y="3918"/>
                  </a:lnTo>
                  <a:lnTo>
                    <a:pt x="13020" y="3918"/>
                  </a:lnTo>
                  <a:lnTo>
                    <a:pt x="13043" y="3895"/>
                  </a:lnTo>
                  <a:lnTo>
                    <a:pt x="13066" y="3873"/>
                  </a:lnTo>
                  <a:lnTo>
                    <a:pt x="13066" y="3850"/>
                  </a:lnTo>
                  <a:lnTo>
                    <a:pt x="13111" y="3805"/>
                  </a:lnTo>
                  <a:lnTo>
                    <a:pt x="13134" y="3782"/>
                  </a:lnTo>
                  <a:lnTo>
                    <a:pt x="13156" y="3760"/>
                  </a:lnTo>
                  <a:lnTo>
                    <a:pt x="13156" y="3737"/>
                  </a:lnTo>
                  <a:lnTo>
                    <a:pt x="13179" y="3692"/>
                  </a:lnTo>
                  <a:lnTo>
                    <a:pt x="13270" y="3601"/>
                  </a:lnTo>
                  <a:lnTo>
                    <a:pt x="13337" y="3533"/>
                  </a:lnTo>
                  <a:lnTo>
                    <a:pt x="13292" y="3488"/>
                  </a:lnTo>
                  <a:lnTo>
                    <a:pt x="13111" y="3375"/>
                  </a:lnTo>
                  <a:lnTo>
                    <a:pt x="13066" y="3307"/>
                  </a:lnTo>
                  <a:lnTo>
                    <a:pt x="13043" y="3329"/>
                  </a:lnTo>
                  <a:lnTo>
                    <a:pt x="12998" y="3329"/>
                  </a:lnTo>
                  <a:lnTo>
                    <a:pt x="12953" y="3261"/>
                  </a:lnTo>
                  <a:lnTo>
                    <a:pt x="12907" y="3216"/>
                  </a:lnTo>
                  <a:lnTo>
                    <a:pt x="12794" y="3080"/>
                  </a:lnTo>
                  <a:lnTo>
                    <a:pt x="12636" y="2967"/>
                  </a:lnTo>
                  <a:lnTo>
                    <a:pt x="12522" y="2944"/>
                  </a:lnTo>
                  <a:lnTo>
                    <a:pt x="12477" y="2922"/>
                  </a:lnTo>
                  <a:lnTo>
                    <a:pt x="12432" y="2854"/>
                  </a:lnTo>
                  <a:lnTo>
                    <a:pt x="12341" y="2627"/>
                  </a:lnTo>
                  <a:lnTo>
                    <a:pt x="12251" y="2220"/>
                  </a:lnTo>
                  <a:lnTo>
                    <a:pt x="12251" y="2061"/>
                  </a:lnTo>
                  <a:lnTo>
                    <a:pt x="12205" y="1767"/>
                  </a:lnTo>
                  <a:lnTo>
                    <a:pt x="12205" y="1541"/>
                  </a:lnTo>
                  <a:lnTo>
                    <a:pt x="12228" y="1405"/>
                  </a:lnTo>
                  <a:lnTo>
                    <a:pt x="12183" y="1269"/>
                  </a:lnTo>
                  <a:lnTo>
                    <a:pt x="12183" y="1110"/>
                  </a:lnTo>
                  <a:lnTo>
                    <a:pt x="12160" y="1042"/>
                  </a:lnTo>
                  <a:lnTo>
                    <a:pt x="12160" y="952"/>
                  </a:lnTo>
                  <a:lnTo>
                    <a:pt x="12228" y="974"/>
                  </a:lnTo>
                  <a:lnTo>
                    <a:pt x="12251" y="997"/>
                  </a:lnTo>
                  <a:lnTo>
                    <a:pt x="12251" y="974"/>
                  </a:lnTo>
                  <a:lnTo>
                    <a:pt x="12251" y="952"/>
                  </a:lnTo>
                  <a:lnTo>
                    <a:pt x="12228" y="884"/>
                  </a:lnTo>
                  <a:lnTo>
                    <a:pt x="12115" y="748"/>
                  </a:lnTo>
                  <a:lnTo>
                    <a:pt x="12002" y="544"/>
                  </a:lnTo>
                  <a:lnTo>
                    <a:pt x="11956" y="386"/>
                  </a:lnTo>
                  <a:lnTo>
                    <a:pt x="11956" y="182"/>
                  </a:lnTo>
                  <a:lnTo>
                    <a:pt x="7631" y="182"/>
                  </a:lnTo>
                  <a:lnTo>
                    <a:pt x="7654" y="114"/>
                  </a:lnTo>
                  <a:lnTo>
                    <a:pt x="7677" y="69"/>
                  </a:lnTo>
                  <a:lnTo>
                    <a:pt x="7654" y="24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3819600" y="1864600"/>
              <a:ext cx="258725" cy="593250"/>
            </a:xfrm>
            <a:custGeom>
              <a:rect b="b" l="l" r="r" t="t"/>
              <a:pathLst>
                <a:path extrusionOk="0" h="23730" w="10349">
                  <a:moveTo>
                    <a:pt x="5933" y="17548"/>
                  </a:moveTo>
                  <a:lnTo>
                    <a:pt x="5911" y="17571"/>
                  </a:lnTo>
                  <a:lnTo>
                    <a:pt x="5888" y="17639"/>
                  </a:lnTo>
                  <a:lnTo>
                    <a:pt x="5911" y="17707"/>
                  </a:lnTo>
                  <a:lnTo>
                    <a:pt x="5933" y="17662"/>
                  </a:lnTo>
                  <a:lnTo>
                    <a:pt x="5956" y="17616"/>
                  </a:lnTo>
                  <a:lnTo>
                    <a:pt x="6001" y="17571"/>
                  </a:lnTo>
                  <a:lnTo>
                    <a:pt x="6001" y="17548"/>
                  </a:lnTo>
                  <a:close/>
                  <a:moveTo>
                    <a:pt x="5820" y="18228"/>
                  </a:moveTo>
                  <a:lnTo>
                    <a:pt x="5775" y="18250"/>
                  </a:lnTo>
                  <a:lnTo>
                    <a:pt x="5752" y="18273"/>
                  </a:lnTo>
                  <a:lnTo>
                    <a:pt x="5730" y="18364"/>
                  </a:lnTo>
                  <a:lnTo>
                    <a:pt x="5752" y="18364"/>
                  </a:lnTo>
                  <a:lnTo>
                    <a:pt x="5775" y="18341"/>
                  </a:lnTo>
                  <a:lnTo>
                    <a:pt x="5843" y="18228"/>
                  </a:lnTo>
                  <a:close/>
                  <a:moveTo>
                    <a:pt x="6341" y="19926"/>
                  </a:moveTo>
                  <a:lnTo>
                    <a:pt x="6273" y="20039"/>
                  </a:lnTo>
                  <a:lnTo>
                    <a:pt x="6318" y="20107"/>
                  </a:lnTo>
                  <a:lnTo>
                    <a:pt x="6364" y="20107"/>
                  </a:lnTo>
                  <a:lnTo>
                    <a:pt x="6364" y="20016"/>
                  </a:lnTo>
                  <a:lnTo>
                    <a:pt x="6499" y="19971"/>
                  </a:lnTo>
                  <a:lnTo>
                    <a:pt x="6477" y="19949"/>
                  </a:lnTo>
                  <a:lnTo>
                    <a:pt x="6341" y="19926"/>
                  </a:lnTo>
                  <a:close/>
                  <a:moveTo>
                    <a:pt x="6160" y="20039"/>
                  </a:moveTo>
                  <a:lnTo>
                    <a:pt x="6114" y="20062"/>
                  </a:lnTo>
                  <a:lnTo>
                    <a:pt x="6092" y="20152"/>
                  </a:lnTo>
                  <a:lnTo>
                    <a:pt x="6024" y="20107"/>
                  </a:lnTo>
                  <a:lnTo>
                    <a:pt x="5865" y="20152"/>
                  </a:lnTo>
                  <a:lnTo>
                    <a:pt x="5775" y="20266"/>
                  </a:lnTo>
                  <a:lnTo>
                    <a:pt x="5684" y="20424"/>
                  </a:lnTo>
                  <a:lnTo>
                    <a:pt x="5616" y="20492"/>
                  </a:lnTo>
                  <a:lnTo>
                    <a:pt x="5548" y="20560"/>
                  </a:lnTo>
                  <a:lnTo>
                    <a:pt x="5548" y="20718"/>
                  </a:lnTo>
                  <a:lnTo>
                    <a:pt x="5571" y="20877"/>
                  </a:lnTo>
                  <a:lnTo>
                    <a:pt x="5526" y="20990"/>
                  </a:lnTo>
                  <a:lnTo>
                    <a:pt x="5571" y="21081"/>
                  </a:lnTo>
                  <a:lnTo>
                    <a:pt x="5616" y="21194"/>
                  </a:lnTo>
                  <a:lnTo>
                    <a:pt x="5684" y="21262"/>
                  </a:lnTo>
                  <a:lnTo>
                    <a:pt x="5616" y="21375"/>
                  </a:lnTo>
                  <a:lnTo>
                    <a:pt x="5571" y="21488"/>
                  </a:lnTo>
                  <a:lnTo>
                    <a:pt x="5639" y="21488"/>
                  </a:lnTo>
                  <a:lnTo>
                    <a:pt x="5730" y="21420"/>
                  </a:lnTo>
                  <a:lnTo>
                    <a:pt x="5752" y="21262"/>
                  </a:lnTo>
                  <a:lnTo>
                    <a:pt x="5820" y="21149"/>
                  </a:lnTo>
                  <a:lnTo>
                    <a:pt x="5888" y="21103"/>
                  </a:lnTo>
                  <a:lnTo>
                    <a:pt x="6001" y="21035"/>
                  </a:lnTo>
                  <a:lnTo>
                    <a:pt x="6047" y="20900"/>
                  </a:lnTo>
                  <a:lnTo>
                    <a:pt x="6069" y="20854"/>
                  </a:lnTo>
                  <a:lnTo>
                    <a:pt x="6114" y="20809"/>
                  </a:lnTo>
                  <a:lnTo>
                    <a:pt x="6182" y="20809"/>
                  </a:lnTo>
                  <a:lnTo>
                    <a:pt x="6069" y="20673"/>
                  </a:lnTo>
                  <a:lnTo>
                    <a:pt x="6092" y="20333"/>
                  </a:lnTo>
                  <a:lnTo>
                    <a:pt x="6137" y="20311"/>
                  </a:lnTo>
                  <a:lnTo>
                    <a:pt x="6205" y="20288"/>
                  </a:lnTo>
                  <a:lnTo>
                    <a:pt x="6250" y="20198"/>
                  </a:lnTo>
                  <a:lnTo>
                    <a:pt x="6296" y="20152"/>
                  </a:lnTo>
                  <a:lnTo>
                    <a:pt x="6205" y="20062"/>
                  </a:lnTo>
                  <a:lnTo>
                    <a:pt x="6160" y="20039"/>
                  </a:lnTo>
                  <a:close/>
                  <a:moveTo>
                    <a:pt x="4665" y="20877"/>
                  </a:moveTo>
                  <a:lnTo>
                    <a:pt x="4643" y="20922"/>
                  </a:lnTo>
                  <a:lnTo>
                    <a:pt x="4620" y="21013"/>
                  </a:lnTo>
                  <a:lnTo>
                    <a:pt x="4575" y="21126"/>
                  </a:lnTo>
                  <a:lnTo>
                    <a:pt x="4552" y="21239"/>
                  </a:lnTo>
                  <a:lnTo>
                    <a:pt x="4439" y="21533"/>
                  </a:lnTo>
                  <a:lnTo>
                    <a:pt x="4371" y="21556"/>
                  </a:lnTo>
                  <a:lnTo>
                    <a:pt x="4190" y="22009"/>
                  </a:lnTo>
                  <a:lnTo>
                    <a:pt x="4167" y="22122"/>
                  </a:lnTo>
                  <a:lnTo>
                    <a:pt x="4190" y="22371"/>
                  </a:lnTo>
                  <a:lnTo>
                    <a:pt x="4212" y="22462"/>
                  </a:lnTo>
                  <a:lnTo>
                    <a:pt x="4235" y="22484"/>
                  </a:lnTo>
                  <a:lnTo>
                    <a:pt x="4280" y="22394"/>
                  </a:lnTo>
                  <a:lnTo>
                    <a:pt x="4484" y="21669"/>
                  </a:lnTo>
                  <a:lnTo>
                    <a:pt x="4529" y="21601"/>
                  </a:lnTo>
                  <a:lnTo>
                    <a:pt x="4552" y="21398"/>
                  </a:lnTo>
                  <a:lnTo>
                    <a:pt x="4688" y="21081"/>
                  </a:lnTo>
                  <a:lnTo>
                    <a:pt x="4711" y="21035"/>
                  </a:lnTo>
                  <a:lnTo>
                    <a:pt x="4688" y="20967"/>
                  </a:lnTo>
                  <a:lnTo>
                    <a:pt x="4756" y="20922"/>
                  </a:lnTo>
                  <a:lnTo>
                    <a:pt x="4733" y="20900"/>
                  </a:lnTo>
                  <a:lnTo>
                    <a:pt x="4665" y="20877"/>
                  </a:lnTo>
                  <a:close/>
                  <a:moveTo>
                    <a:pt x="7428" y="0"/>
                  </a:moveTo>
                  <a:lnTo>
                    <a:pt x="7133" y="23"/>
                  </a:lnTo>
                  <a:lnTo>
                    <a:pt x="7269" y="227"/>
                  </a:lnTo>
                  <a:lnTo>
                    <a:pt x="7292" y="295"/>
                  </a:lnTo>
                  <a:lnTo>
                    <a:pt x="7315" y="408"/>
                  </a:lnTo>
                  <a:lnTo>
                    <a:pt x="7292" y="612"/>
                  </a:lnTo>
                  <a:lnTo>
                    <a:pt x="7224" y="793"/>
                  </a:lnTo>
                  <a:lnTo>
                    <a:pt x="7156" y="929"/>
                  </a:lnTo>
                  <a:lnTo>
                    <a:pt x="7020" y="1087"/>
                  </a:lnTo>
                  <a:lnTo>
                    <a:pt x="7224" y="1223"/>
                  </a:lnTo>
                  <a:lnTo>
                    <a:pt x="7088" y="1404"/>
                  </a:lnTo>
                  <a:lnTo>
                    <a:pt x="7020" y="1472"/>
                  </a:lnTo>
                  <a:lnTo>
                    <a:pt x="6930" y="1472"/>
                  </a:lnTo>
                  <a:lnTo>
                    <a:pt x="6794" y="1404"/>
                  </a:lnTo>
                  <a:lnTo>
                    <a:pt x="6454" y="1246"/>
                  </a:lnTo>
                  <a:lnTo>
                    <a:pt x="6273" y="1178"/>
                  </a:lnTo>
                  <a:lnTo>
                    <a:pt x="6137" y="1155"/>
                  </a:lnTo>
                  <a:lnTo>
                    <a:pt x="6047" y="1178"/>
                  </a:lnTo>
                  <a:lnTo>
                    <a:pt x="5752" y="1042"/>
                  </a:lnTo>
                  <a:lnTo>
                    <a:pt x="5684" y="1042"/>
                  </a:lnTo>
                  <a:lnTo>
                    <a:pt x="5571" y="1110"/>
                  </a:lnTo>
                  <a:lnTo>
                    <a:pt x="5571" y="1246"/>
                  </a:lnTo>
                  <a:lnTo>
                    <a:pt x="5571" y="1563"/>
                  </a:lnTo>
                  <a:lnTo>
                    <a:pt x="5594" y="1812"/>
                  </a:lnTo>
                  <a:lnTo>
                    <a:pt x="5548" y="1948"/>
                  </a:lnTo>
                  <a:lnTo>
                    <a:pt x="5503" y="2061"/>
                  </a:lnTo>
                  <a:lnTo>
                    <a:pt x="5390" y="2310"/>
                  </a:lnTo>
                  <a:lnTo>
                    <a:pt x="5096" y="2129"/>
                  </a:lnTo>
                  <a:lnTo>
                    <a:pt x="4914" y="2016"/>
                  </a:lnTo>
                  <a:lnTo>
                    <a:pt x="4779" y="2174"/>
                  </a:lnTo>
                  <a:lnTo>
                    <a:pt x="4484" y="2468"/>
                  </a:lnTo>
                  <a:lnTo>
                    <a:pt x="4326" y="3012"/>
                  </a:lnTo>
                  <a:lnTo>
                    <a:pt x="4303" y="3034"/>
                  </a:lnTo>
                  <a:lnTo>
                    <a:pt x="4212" y="3170"/>
                  </a:lnTo>
                  <a:lnTo>
                    <a:pt x="4099" y="3238"/>
                  </a:lnTo>
                  <a:lnTo>
                    <a:pt x="4009" y="3284"/>
                  </a:lnTo>
                  <a:lnTo>
                    <a:pt x="3963" y="3442"/>
                  </a:lnTo>
                  <a:lnTo>
                    <a:pt x="4077" y="3668"/>
                  </a:lnTo>
                  <a:lnTo>
                    <a:pt x="4145" y="3804"/>
                  </a:lnTo>
                  <a:lnTo>
                    <a:pt x="4212" y="3985"/>
                  </a:lnTo>
                  <a:lnTo>
                    <a:pt x="4190" y="4121"/>
                  </a:lnTo>
                  <a:lnTo>
                    <a:pt x="4167" y="4189"/>
                  </a:lnTo>
                  <a:lnTo>
                    <a:pt x="4054" y="4370"/>
                  </a:lnTo>
                  <a:lnTo>
                    <a:pt x="3760" y="4778"/>
                  </a:lnTo>
                  <a:lnTo>
                    <a:pt x="3511" y="5208"/>
                  </a:lnTo>
                  <a:lnTo>
                    <a:pt x="3397" y="5344"/>
                  </a:lnTo>
                  <a:lnTo>
                    <a:pt x="3443" y="5706"/>
                  </a:lnTo>
                  <a:lnTo>
                    <a:pt x="3352" y="5820"/>
                  </a:lnTo>
                  <a:lnTo>
                    <a:pt x="3194" y="5933"/>
                  </a:lnTo>
                  <a:lnTo>
                    <a:pt x="3103" y="5978"/>
                  </a:lnTo>
                  <a:lnTo>
                    <a:pt x="2990" y="6001"/>
                  </a:lnTo>
                  <a:lnTo>
                    <a:pt x="2695" y="6046"/>
                  </a:lnTo>
                  <a:lnTo>
                    <a:pt x="2763" y="6431"/>
                  </a:lnTo>
                  <a:lnTo>
                    <a:pt x="2763" y="6612"/>
                  </a:lnTo>
                  <a:lnTo>
                    <a:pt x="2763" y="6703"/>
                  </a:lnTo>
                  <a:lnTo>
                    <a:pt x="2741" y="6793"/>
                  </a:lnTo>
                  <a:lnTo>
                    <a:pt x="2695" y="6997"/>
                  </a:lnTo>
                  <a:lnTo>
                    <a:pt x="2650" y="7654"/>
                  </a:lnTo>
                  <a:lnTo>
                    <a:pt x="2605" y="7722"/>
                  </a:lnTo>
                  <a:lnTo>
                    <a:pt x="2560" y="7903"/>
                  </a:lnTo>
                  <a:lnTo>
                    <a:pt x="2356" y="8310"/>
                  </a:lnTo>
                  <a:lnTo>
                    <a:pt x="2220" y="8605"/>
                  </a:lnTo>
                  <a:lnTo>
                    <a:pt x="1993" y="8989"/>
                  </a:lnTo>
                  <a:lnTo>
                    <a:pt x="2175" y="9125"/>
                  </a:lnTo>
                  <a:lnTo>
                    <a:pt x="2333" y="9216"/>
                  </a:lnTo>
                  <a:lnTo>
                    <a:pt x="2356" y="9352"/>
                  </a:lnTo>
                  <a:lnTo>
                    <a:pt x="2378" y="9578"/>
                  </a:lnTo>
                  <a:lnTo>
                    <a:pt x="2378" y="9737"/>
                  </a:lnTo>
                  <a:lnTo>
                    <a:pt x="2310" y="9895"/>
                  </a:lnTo>
                  <a:lnTo>
                    <a:pt x="2265" y="9986"/>
                  </a:lnTo>
                  <a:lnTo>
                    <a:pt x="2243" y="10031"/>
                  </a:lnTo>
                  <a:lnTo>
                    <a:pt x="2016" y="9986"/>
                  </a:lnTo>
                  <a:lnTo>
                    <a:pt x="1722" y="9918"/>
                  </a:lnTo>
                  <a:lnTo>
                    <a:pt x="1631" y="9918"/>
                  </a:lnTo>
                  <a:lnTo>
                    <a:pt x="1473" y="9963"/>
                  </a:lnTo>
                  <a:lnTo>
                    <a:pt x="1314" y="10054"/>
                  </a:lnTo>
                  <a:lnTo>
                    <a:pt x="1224" y="10144"/>
                  </a:lnTo>
                  <a:lnTo>
                    <a:pt x="1201" y="10167"/>
                  </a:lnTo>
                  <a:lnTo>
                    <a:pt x="1110" y="10348"/>
                  </a:lnTo>
                  <a:lnTo>
                    <a:pt x="929" y="10642"/>
                  </a:lnTo>
                  <a:lnTo>
                    <a:pt x="816" y="10778"/>
                  </a:lnTo>
                  <a:lnTo>
                    <a:pt x="839" y="10959"/>
                  </a:lnTo>
                  <a:lnTo>
                    <a:pt x="680" y="11322"/>
                  </a:lnTo>
                  <a:lnTo>
                    <a:pt x="793" y="11684"/>
                  </a:lnTo>
                  <a:lnTo>
                    <a:pt x="861" y="11842"/>
                  </a:lnTo>
                  <a:lnTo>
                    <a:pt x="793" y="11933"/>
                  </a:lnTo>
                  <a:lnTo>
                    <a:pt x="771" y="11978"/>
                  </a:lnTo>
                  <a:lnTo>
                    <a:pt x="771" y="12137"/>
                  </a:lnTo>
                  <a:lnTo>
                    <a:pt x="793" y="12318"/>
                  </a:lnTo>
                  <a:lnTo>
                    <a:pt x="771" y="12431"/>
                  </a:lnTo>
                  <a:lnTo>
                    <a:pt x="771" y="12544"/>
                  </a:lnTo>
                  <a:lnTo>
                    <a:pt x="929" y="13065"/>
                  </a:lnTo>
                  <a:lnTo>
                    <a:pt x="929" y="13201"/>
                  </a:lnTo>
                  <a:lnTo>
                    <a:pt x="907" y="13269"/>
                  </a:lnTo>
                  <a:lnTo>
                    <a:pt x="861" y="13586"/>
                  </a:lnTo>
                  <a:lnTo>
                    <a:pt x="793" y="14016"/>
                  </a:lnTo>
                  <a:lnTo>
                    <a:pt x="907" y="14129"/>
                  </a:lnTo>
                  <a:lnTo>
                    <a:pt x="1065" y="14265"/>
                  </a:lnTo>
                  <a:lnTo>
                    <a:pt x="1156" y="14333"/>
                  </a:lnTo>
                  <a:lnTo>
                    <a:pt x="1292" y="14492"/>
                  </a:lnTo>
                  <a:lnTo>
                    <a:pt x="1382" y="14628"/>
                  </a:lnTo>
                  <a:lnTo>
                    <a:pt x="1359" y="14741"/>
                  </a:lnTo>
                  <a:lnTo>
                    <a:pt x="1337" y="14854"/>
                  </a:lnTo>
                  <a:lnTo>
                    <a:pt x="1292" y="14922"/>
                  </a:lnTo>
                  <a:lnTo>
                    <a:pt x="1269" y="15035"/>
                  </a:lnTo>
                  <a:lnTo>
                    <a:pt x="1246" y="15126"/>
                  </a:lnTo>
                  <a:lnTo>
                    <a:pt x="1224" y="15148"/>
                  </a:lnTo>
                  <a:lnTo>
                    <a:pt x="1042" y="15148"/>
                  </a:lnTo>
                  <a:lnTo>
                    <a:pt x="952" y="15171"/>
                  </a:lnTo>
                  <a:lnTo>
                    <a:pt x="907" y="15216"/>
                  </a:lnTo>
                  <a:lnTo>
                    <a:pt x="929" y="15397"/>
                  </a:lnTo>
                  <a:lnTo>
                    <a:pt x="1042" y="15714"/>
                  </a:lnTo>
                  <a:lnTo>
                    <a:pt x="1110" y="15963"/>
                  </a:lnTo>
                  <a:lnTo>
                    <a:pt x="1156" y="16099"/>
                  </a:lnTo>
                  <a:lnTo>
                    <a:pt x="1110" y="16258"/>
                  </a:lnTo>
                  <a:lnTo>
                    <a:pt x="1088" y="16348"/>
                  </a:lnTo>
                  <a:lnTo>
                    <a:pt x="1088" y="16439"/>
                  </a:lnTo>
                  <a:lnTo>
                    <a:pt x="1065" y="16665"/>
                  </a:lnTo>
                  <a:lnTo>
                    <a:pt x="997" y="16756"/>
                  </a:lnTo>
                  <a:lnTo>
                    <a:pt x="907" y="16892"/>
                  </a:lnTo>
                  <a:lnTo>
                    <a:pt x="816" y="16960"/>
                  </a:lnTo>
                  <a:lnTo>
                    <a:pt x="748" y="16982"/>
                  </a:lnTo>
                  <a:lnTo>
                    <a:pt x="680" y="17005"/>
                  </a:lnTo>
                  <a:lnTo>
                    <a:pt x="635" y="17050"/>
                  </a:lnTo>
                  <a:lnTo>
                    <a:pt x="590" y="17163"/>
                  </a:lnTo>
                  <a:lnTo>
                    <a:pt x="544" y="17299"/>
                  </a:lnTo>
                  <a:lnTo>
                    <a:pt x="431" y="17480"/>
                  </a:lnTo>
                  <a:lnTo>
                    <a:pt x="431" y="17526"/>
                  </a:lnTo>
                  <a:lnTo>
                    <a:pt x="476" y="17730"/>
                  </a:lnTo>
                  <a:lnTo>
                    <a:pt x="522" y="17933"/>
                  </a:lnTo>
                  <a:lnTo>
                    <a:pt x="476" y="18137"/>
                  </a:lnTo>
                  <a:lnTo>
                    <a:pt x="454" y="18364"/>
                  </a:lnTo>
                  <a:lnTo>
                    <a:pt x="408" y="18499"/>
                  </a:lnTo>
                  <a:lnTo>
                    <a:pt x="318" y="18545"/>
                  </a:lnTo>
                  <a:lnTo>
                    <a:pt x="250" y="18522"/>
                  </a:lnTo>
                  <a:lnTo>
                    <a:pt x="205" y="18341"/>
                  </a:lnTo>
                  <a:lnTo>
                    <a:pt x="114" y="18250"/>
                  </a:lnTo>
                  <a:lnTo>
                    <a:pt x="46" y="18273"/>
                  </a:lnTo>
                  <a:lnTo>
                    <a:pt x="24" y="18318"/>
                  </a:lnTo>
                  <a:lnTo>
                    <a:pt x="1" y="18409"/>
                  </a:lnTo>
                  <a:lnTo>
                    <a:pt x="24" y="18499"/>
                  </a:lnTo>
                  <a:lnTo>
                    <a:pt x="46" y="18590"/>
                  </a:lnTo>
                  <a:lnTo>
                    <a:pt x="69" y="18884"/>
                  </a:lnTo>
                  <a:lnTo>
                    <a:pt x="114" y="19201"/>
                  </a:lnTo>
                  <a:lnTo>
                    <a:pt x="92" y="19269"/>
                  </a:lnTo>
                  <a:lnTo>
                    <a:pt x="92" y="19360"/>
                  </a:lnTo>
                  <a:lnTo>
                    <a:pt x="159" y="19337"/>
                  </a:lnTo>
                  <a:lnTo>
                    <a:pt x="227" y="19405"/>
                  </a:lnTo>
                  <a:lnTo>
                    <a:pt x="250" y="19722"/>
                  </a:lnTo>
                  <a:lnTo>
                    <a:pt x="318" y="19903"/>
                  </a:lnTo>
                  <a:lnTo>
                    <a:pt x="454" y="19949"/>
                  </a:lnTo>
                  <a:lnTo>
                    <a:pt x="476" y="20266"/>
                  </a:lnTo>
                  <a:lnTo>
                    <a:pt x="476" y="20333"/>
                  </a:lnTo>
                  <a:lnTo>
                    <a:pt x="590" y="20379"/>
                  </a:lnTo>
                  <a:lnTo>
                    <a:pt x="590" y="20492"/>
                  </a:lnTo>
                  <a:lnTo>
                    <a:pt x="612" y="20628"/>
                  </a:lnTo>
                  <a:lnTo>
                    <a:pt x="658" y="20764"/>
                  </a:lnTo>
                  <a:lnTo>
                    <a:pt x="725" y="20741"/>
                  </a:lnTo>
                  <a:lnTo>
                    <a:pt x="793" y="21058"/>
                  </a:lnTo>
                  <a:lnTo>
                    <a:pt x="1020" y="21511"/>
                  </a:lnTo>
                  <a:lnTo>
                    <a:pt x="1133" y="21647"/>
                  </a:lnTo>
                  <a:lnTo>
                    <a:pt x="1246" y="21873"/>
                  </a:lnTo>
                  <a:lnTo>
                    <a:pt x="1314" y="21896"/>
                  </a:lnTo>
                  <a:lnTo>
                    <a:pt x="1382" y="21941"/>
                  </a:lnTo>
                  <a:lnTo>
                    <a:pt x="1405" y="22077"/>
                  </a:lnTo>
                  <a:lnTo>
                    <a:pt x="1359" y="22167"/>
                  </a:lnTo>
                  <a:lnTo>
                    <a:pt x="1292" y="22167"/>
                  </a:lnTo>
                  <a:lnTo>
                    <a:pt x="1201" y="22190"/>
                  </a:lnTo>
                  <a:lnTo>
                    <a:pt x="1224" y="22281"/>
                  </a:lnTo>
                  <a:lnTo>
                    <a:pt x="1269" y="22326"/>
                  </a:lnTo>
                  <a:lnTo>
                    <a:pt x="1314" y="22439"/>
                  </a:lnTo>
                  <a:lnTo>
                    <a:pt x="1269" y="22484"/>
                  </a:lnTo>
                  <a:lnTo>
                    <a:pt x="1246" y="22484"/>
                  </a:lnTo>
                  <a:lnTo>
                    <a:pt x="1088" y="22394"/>
                  </a:lnTo>
                  <a:lnTo>
                    <a:pt x="1065" y="22417"/>
                  </a:lnTo>
                  <a:lnTo>
                    <a:pt x="1088" y="22462"/>
                  </a:lnTo>
                  <a:lnTo>
                    <a:pt x="1156" y="22620"/>
                  </a:lnTo>
                  <a:lnTo>
                    <a:pt x="1337" y="22983"/>
                  </a:lnTo>
                  <a:lnTo>
                    <a:pt x="1427" y="23096"/>
                  </a:lnTo>
                  <a:lnTo>
                    <a:pt x="1450" y="23186"/>
                  </a:lnTo>
                  <a:lnTo>
                    <a:pt x="1450" y="23254"/>
                  </a:lnTo>
                  <a:lnTo>
                    <a:pt x="1450" y="23368"/>
                  </a:lnTo>
                  <a:lnTo>
                    <a:pt x="1427" y="23481"/>
                  </a:lnTo>
                  <a:lnTo>
                    <a:pt x="1427" y="23549"/>
                  </a:lnTo>
                  <a:lnTo>
                    <a:pt x="1382" y="23639"/>
                  </a:lnTo>
                  <a:lnTo>
                    <a:pt x="1722" y="23730"/>
                  </a:lnTo>
                  <a:lnTo>
                    <a:pt x="2107" y="23617"/>
                  </a:lnTo>
                  <a:lnTo>
                    <a:pt x="2333" y="23685"/>
                  </a:lnTo>
                  <a:lnTo>
                    <a:pt x="2401" y="23662"/>
                  </a:lnTo>
                  <a:lnTo>
                    <a:pt x="2537" y="23481"/>
                  </a:lnTo>
                  <a:lnTo>
                    <a:pt x="2492" y="23322"/>
                  </a:lnTo>
                  <a:lnTo>
                    <a:pt x="2424" y="23209"/>
                  </a:lnTo>
                  <a:lnTo>
                    <a:pt x="2446" y="23051"/>
                  </a:lnTo>
                  <a:lnTo>
                    <a:pt x="2469" y="22983"/>
                  </a:lnTo>
                  <a:lnTo>
                    <a:pt x="2582" y="22847"/>
                  </a:lnTo>
                  <a:lnTo>
                    <a:pt x="2650" y="22801"/>
                  </a:lnTo>
                  <a:lnTo>
                    <a:pt x="2718" y="22756"/>
                  </a:lnTo>
                  <a:lnTo>
                    <a:pt x="2786" y="22801"/>
                  </a:lnTo>
                  <a:lnTo>
                    <a:pt x="2877" y="22779"/>
                  </a:lnTo>
                  <a:lnTo>
                    <a:pt x="2831" y="22620"/>
                  </a:lnTo>
                  <a:lnTo>
                    <a:pt x="2899" y="22598"/>
                  </a:lnTo>
                  <a:lnTo>
                    <a:pt x="3103" y="22575"/>
                  </a:lnTo>
                  <a:lnTo>
                    <a:pt x="3329" y="22598"/>
                  </a:lnTo>
                  <a:lnTo>
                    <a:pt x="3465" y="22552"/>
                  </a:lnTo>
                  <a:lnTo>
                    <a:pt x="3556" y="22552"/>
                  </a:lnTo>
                  <a:lnTo>
                    <a:pt x="3646" y="22598"/>
                  </a:lnTo>
                  <a:lnTo>
                    <a:pt x="3714" y="22643"/>
                  </a:lnTo>
                  <a:lnTo>
                    <a:pt x="3805" y="22575"/>
                  </a:lnTo>
                  <a:lnTo>
                    <a:pt x="3850" y="22507"/>
                  </a:lnTo>
                  <a:lnTo>
                    <a:pt x="3986" y="22100"/>
                  </a:lnTo>
                  <a:lnTo>
                    <a:pt x="4031" y="21986"/>
                  </a:lnTo>
                  <a:lnTo>
                    <a:pt x="4145" y="21805"/>
                  </a:lnTo>
                  <a:lnTo>
                    <a:pt x="4190" y="21669"/>
                  </a:lnTo>
                  <a:lnTo>
                    <a:pt x="4212" y="21488"/>
                  </a:lnTo>
                  <a:lnTo>
                    <a:pt x="4280" y="21284"/>
                  </a:lnTo>
                  <a:lnTo>
                    <a:pt x="4258" y="21171"/>
                  </a:lnTo>
                  <a:lnTo>
                    <a:pt x="4235" y="21103"/>
                  </a:lnTo>
                  <a:lnTo>
                    <a:pt x="4235" y="20990"/>
                  </a:lnTo>
                  <a:lnTo>
                    <a:pt x="4371" y="20764"/>
                  </a:lnTo>
                  <a:lnTo>
                    <a:pt x="4371" y="20650"/>
                  </a:lnTo>
                  <a:lnTo>
                    <a:pt x="4348" y="20560"/>
                  </a:lnTo>
                  <a:lnTo>
                    <a:pt x="4326" y="20447"/>
                  </a:lnTo>
                  <a:lnTo>
                    <a:pt x="4326" y="20266"/>
                  </a:lnTo>
                  <a:lnTo>
                    <a:pt x="4303" y="20198"/>
                  </a:lnTo>
                  <a:lnTo>
                    <a:pt x="4326" y="20039"/>
                  </a:lnTo>
                  <a:lnTo>
                    <a:pt x="4416" y="20039"/>
                  </a:lnTo>
                  <a:lnTo>
                    <a:pt x="4416" y="19677"/>
                  </a:lnTo>
                  <a:lnTo>
                    <a:pt x="4462" y="19586"/>
                  </a:lnTo>
                  <a:lnTo>
                    <a:pt x="4439" y="19450"/>
                  </a:lnTo>
                  <a:lnTo>
                    <a:pt x="4371" y="19247"/>
                  </a:lnTo>
                  <a:lnTo>
                    <a:pt x="4507" y="19224"/>
                  </a:lnTo>
                  <a:lnTo>
                    <a:pt x="4597" y="19156"/>
                  </a:lnTo>
                  <a:lnTo>
                    <a:pt x="4484" y="19020"/>
                  </a:lnTo>
                  <a:lnTo>
                    <a:pt x="4394" y="18998"/>
                  </a:lnTo>
                  <a:lnTo>
                    <a:pt x="4235" y="18975"/>
                  </a:lnTo>
                  <a:lnTo>
                    <a:pt x="4167" y="18998"/>
                  </a:lnTo>
                  <a:lnTo>
                    <a:pt x="4122" y="18952"/>
                  </a:lnTo>
                  <a:lnTo>
                    <a:pt x="4031" y="18952"/>
                  </a:lnTo>
                  <a:lnTo>
                    <a:pt x="4099" y="18907"/>
                  </a:lnTo>
                  <a:lnTo>
                    <a:pt x="4371" y="18930"/>
                  </a:lnTo>
                  <a:lnTo>
                    <a:pt x="4643" y="18930"/>
                  </a:lnTo>
                  <a:lnTo>
                    <a:pt x="4733" y="18839"/>
                  </a:lnTo>
                  <a:lnTo>
                    <a:pt x="4937" y="18726"/>
                  </a:lnTo>
                  <a:lnTo>
                    <a:pt x="5028" y="18613"/>
                  </a:lnTo>
                  <a:lnTo>
                    <a:pt x="5186" y="18522"/>
                  </a:lnTo>
                  <a:lnTo>
                    <a:pt x="5254" y="18454"/>
                  </a:lnTo>
                  <a:lnTo>
                    <a:pt x="5322" y="18454"/>
                  </a:lnTo>
                  <a:lnTo>
                    <a:pt x="5435" y="18386"/>
                  </a:lnTo>
                  <a:lnTo>
                    <a:pt x="5526" y="18296"/>
                  </a:lnTo>
                  <a:lnTo>
                    <a:pt x="5684" y="18228"/>
                  </a:lnTo>
                  <a:lnTo>
                    <a:pt x="5707" y="18182"/>
                  </a:lnTo>
                  <a:lnTo>
                    <a:pt x="5752" y="18114"/>
                  </a:lnTo>
                  <a:lnTo>
                    <a:pt x="5775" y="17933"/>
                  </a:lnTo>
                  <a:lnTo>
                    <a:pt x="5843" y="17933"/>
                  </a:lnTo>
                  <a:lnTo>
                    <a:pt x="5933" y="17888"/>
                  </a:lnTo>
                  <a:lnTo>
                    <a:pt x="5888" y="17775"/>
                  </a:lnTo>
                  <a:lnTo>
                    <a:pt x="5843" y="17752"/>
                  </a:lnTo>
                  <a:lnTo>
                    <a:pt x="5820" y="17775"/>
                  </a:lnTo>
                  <a:lnTo>
                    <a:pt x="5752" y="17820"/>
                  </a:lnTo>
                  <a:lnTo>
                    <a:pt x="5662" y="17820"/>
                  </a:lnTo>
                  <a:lnTo>
                    <a:pt x="5616" y="17888"/>
                  </a:lnTo>
                  <a:lnTo>
                    <a:pt x="5548" y="17911"/>
                  </a:lnTo>
                  <a:lnTo>
                    <a:pt x="5435" y="17888"/>
                  </a:lnTo>
                  <a:lnTo>
                    <a:pt x="5345" y="17979"/>
                  </a:lnTo>
                  <a:lnTo>
                    <a:pt x="5118" y="17979"/>
                  </a:lnTo>
                  <a:lnTo>
                    <a:pt x="5028" y="17933"/>
                  </a:lnTo>
                  <a:lnTo>
                    <a:pt x="4937" y="17933"/>
                  </a:lnTo>
                  <a:lnTo>
                    <a:pt x="4892" y="17979"/>
                  </a:lnTo>
                  <a:lnTo>
                    <a:pt x="4801" y="17843"/>
                  </a:lnTo>
                  <a:lnTo>
                    <a:pt x="4711" y="17820"/>
                  </a:lnTo>
                  <a:lnTo>
                    <a:pt x="4575" y="17707"/>
                  </a:lnTo>
                  <a:lnTo>
                    <a:pt x="4439" y="17730"/>
                  </a:lnTo>
                  <a:lnTo>
                    <a:pt x="4348" y="17684"/>
                  </a:lnTo>
                  <a:lnTo>
                    <a:pt x="3963" y="17707"/>
                  </a:lnTo>
                  <a:lnTo>
                    <a:pt x="3895" y="17639"/>
                  </a:lnTo>
                  <a:lnTo>
                    <a:pt x="4054" y="17616"/>
                  </a:lnTo>
                  <a:lnTo>
                    <a:pt x="4235" y="17594"/>
                  </a:lnTo>
                  <a:lnTo>
                    <a:pt x="4326" y="17435"/>
                  </a:lnTo>
                  <a:lnTo>
                    <a:pt x="4371" y="17526"/>
                  </a:lnTo>
                  <a:lnTo>
                    <a:pt x="4462" y="17548"/>
                  </a:lnTo>
                  <a:lnTo>
                    <a:pt x="4529" y="17480"/>
                  </a:lnTo>
                  <a:lnTo>
                    <a:pt x="4643" y="17526"/>
                  </a:lnTo>
                  <a:lnTo>
                    <a:pt x="4711" y="17503"/>
                  </a:lnTo>
                  <a:lnTo>
                    <a:pt x="4960" y="17616"/>
                  </a:lnTo>
                  <a:lnTo>
                    <a:pt x="4960" y="17480"/>
                  </a:lnTo>
                  <a:lnTo>
                    <a:pt x="5073" y="17548"/>
                  </a:lnTo>
                  <a:lnTo>
                    <a:pt x="5209" y="17548"/>
                  </a:lnTo>
                  <a:lnTo>
                    <a:pt x="5186" y="17458"/>
                  </a:lnTo>
                  <a:lnTo>
                    <a:pt x="5254" y="17435"/>
                  </a:lnTo>
                  <a:lnTo>
                    <a:pt x="5277" y="17458"/>
                  </a:lnTo>
                  <a:lnTo>
                    <a:pt x="5299" y="17526"/>
                  </a:lnTo>
                  <a:lnTo>
                    <a:pt x="5277" y="17752"/>
                  </a:lnTo>
                  <a:lnTo>
                    <a:pt x="5322" y="17797"/>
                  </a:lnTo>
                  <a:lnTo>
                    <a:pt x="5413" y="17843"/>
                  </a:lnTo>
                  <a:lnTo>
                    <a:pt x="5571" y="17730"/>
                  </a:lnTo>
                  <a:lnTo>
                    <a:pt x="5616" y="17730"/>
                  </a:lnTo>
                  <a:lnTo>
                    <a:pt x="5662" y="17707"/>
                  </a:lnTo>
                  <a:lnTo>
                    <a:pt x="5707" y="17662"/>
                  </a:lnTo>
                  <a:lnTo>
                    <a:pt x="5775" y="17639"/>
                  </a:lnTo>
                  <a:lnTo>
                    <a:pt x="5911" y="17503"/>
                  </a:lnTo>
                  <a:lnTo>
                    <a:pt x="5956" y="17458"/>
                  </a:lnTo>
                  <a:lnTo>
                    <a:pt x="6024" y="17367"/>
                  </a:lnTo>
                  <a:lnTo>
                    <a:pt x="6160" y="17254"/>
                  </a:lnTo>
                  <a:lnTo>
                    <a:pt x="6228" y="17209"/>
                  </a:lnTo>
                  <a:lnTo>
                    <a:pt x="6228" y="17096"/>
                  </a:lnTo>
                  <a:lnTo>
                    <a:pt x="6182" y="16914"/>
                  </a:lnTo>
                  <a:lnTo>
                    <a:pt x="6160" y="16869"/>
                  </a:lnTo>
                  <a:lnTo>
                    <a:pt x="6114" y="16779"/>
                  </a:lnTo>
                  <a:lnTo>
                    <a:pt x="6069" y="16711"/>
                  </a:lnTo>
                  <a:lnTo>
                    <a:pt x="5933" y="16643"/>
                  </a:lnTo>
                  <a:lnTo>
                    <a:pt x="5865" y="16575"/>
                  </a:lnTo>
                  <a:lnTo>
                    <a:pt x="5888" y="16416"/>
                  </a:lnTo>
                  <a:lnTo>
                    <a:pt x="5775" y="16280"/>
                  </a:lnTo>
                  <a:lnTo>
                    <a:pt x="5639" y="16258"/>
                  </a:lnTo>
                  <a:lnTo>
                    <a:pt x="5571" y="16167"/>
                  </a:lnTo>
                  <a:lnTo>
                    <a:pt x="5458" y="16009"/>
                  </a:lnTo>
                  <a:lnTo>
                    <a:pt x="5413" y="15873"/>
                  </a:lnTo>
                  <a:lnTo>
                    <a:pt x="5345" y="15895"/>
                  </a:lnTo>
                  <a:lnTo>
                    <a:pt x="5254" y="15963"/>
                  </a:lnTo>
                  <a:lnTo>
                    <a:pt x="5186" y="15963"/>
                  </a:lnTo>
                  <a:lnTo>
                    <a:pt x="5163" y="15895"/>
                  </a:lnTo>
                  <a:lnTo>
                    <a:pt x="5118" y="15828"/>
                  </a:lnTo>
                  <a:lnTo>
                    <a:pt x="5096" y="15805"/>
                  </a:lnTo>
                  <a:lnTo>
                    <a:pt x="4937" y="15805"/>
                  </a:lnTo>
                  <a:lnTo>
                    <a:pt x="4846" y="15714"/>
                  </a:lnTo>
                  <a:lnTo>
                    <a:pt x="4869" y="15601"/>
                  </a:lnTo>
                  <a:lnTo>
                    <a:pt x="4869" y="15533"/>
                  </a:lnTo>
                  <a:lnTo>
                    <a:pt x="4824" y="15307"/>
                  </a:lnTo>
                  <a:lnTo>
                    <a:pt x="4824" y="15239"/>
                  </a:lnTo>
                  <a:lnTo>
                    <a:pt x="4801" y="14967"/>
                  </a:lnTo>
                  <a:lnTo>
                    <a:pt x="4801" y="14809"/>
                  </a:lnTo>
                  <a:lnTo>
                    <a:pt x="4779" y="14763"/>
                  </a:lnTo>
                  <a:lnTo>
                    <a:pt x="4824" y="14695"/>
                  </a:lnTo>
                  <a:lnTo>
                    <a:pt x="4801" y="14628"/>
                  </a:lnTo>
                  <a:lnTo>
                    <a:pt x="4756" y="14582"/>
                  </a:lnTo>
                  <a:lnTo>
                    <a:pt x="4779" y="14469"/>
                  </a:lnTo>
                  <a:lnTo>
                    <a:pt x="4779" y="14378"/>
                  </a:lnTo>
                  <a:lnTo>
                    <a:pt x="4756" y="14265"/>
                  </a:lnTo>
                  <a:lnTo>
                    <a:pt x="4824" y="14129"/>
                  </a:lnTo>
                  <a:lnTo>
                    <a:pt x="4801" y="14016"/>
                  </a:lnTo>
                  <a:lnTo>
                    <a:pt x="4914" y="14084"/>
                  </a:lnTo>
                  <a:lnTo>
                    <a:pt x="5028" y="14084"/>
                  </a:lnTo>
                  <a:lnTo>
                    <a:pt x="4982" y="13994"/>
                  </a:lnTo>
                  <a:lnTo>
                    <a:pt x="4982" y="13926"/>
                  </a:lnTo>
                  <a:lnTo>
                    <a:pt x="4960" y="13790"/>
                  </a:lnTo>
                  <a:lnTo>
                    <a:pt x="4982" y="13609"/>
                  </a:lnTo>
                  <a:lnTo>
                    <a:pt x="5005" y="13518"/>
                  </a:lnTo>
                  <a:lnTo>
                    <a:pt x="5050" y="13269"/>
                  </a:lnTo>
                  <a:lnTo>
                    <a:pt x="5096" y="13201"/>
                  </a:lnTo>
                  <a:lnTo>
                    <a:pt x="5163" y="13156"/>
                  </a:lnTo>
                  <a:lnTo>
                    <a:pt x="5073" y="13110"/>
                  </a:lnTo>
                  <a:lnTo>
                    <a:pt x="5005" y="12975"/>
                  </a:lnTo>
                  <a:lnTo>
                    <a:pt x="4960" y="12839"/>
                  </a:lnTo>
                  <a:lnTo>
                    <a:pt x="4960" y="12771"/>
                  </a:lnTo>
                  <a:lnTo>
                    <a:pt x="4982" y="12680"/>
                  </a:lnTo>
                  <a:lnTo>
                    <a:pt x="5050" y="12726"/>
                  </a:lnTo>
                  <a:lnTo>
                    <a:pt x="5118" y="12793"/>
                  </a:lnTo>
                  <a:lnTo>
                    <a:pt x="5163" y="12793"/>
                  </a:lnTo>
                  <a:lnTo>
                    <a:pt x="5231" y="12703"/>
                  </a:lnTo>
                  <a:lnTo>
                    <a:pt x="5322" y="12703"/>
                  </a:lnTo>
                  <a:lnTo>
                    <a:pt x="5413" y="12567"/>
                  </a:lnTo>
                  <a:lnTo>
                    <a:pt x="5480" y="12522"/>
                  </a:lnTo>
                  <a:lnTo>
                    <a:pt x="5458" y="12476"/>
                  </a:lnTo>
                  <a:lnTo>
                    <a:pt x="5390" y="12454"/>
                  </a:lnTo>
                  <a:lnTo>
                    <a:pt x="5367" y="12431"/>
                  </a:lnTo>
                  <a:lnTo>
                    <a:pt x="5413" y="12386"/>
                  </a:lnTo>
                  <a:lnTo>
                    <a:pt x="5435" y="12318"/>
                  </a:lnTo>
                  <a:lnTo>
                    <a:pt x="5390" y="12205"/>
                  </a:lnTo>
                  <a:lnTo>
                    <a:pt x="5367" y="12137"/>
                  </a:lnTo>
                  <a:lnTo>
                    <a:pt x="5345" y="12046"/>
                  </a:lnTo>
                  <a:lnTo>
                    <a:pt x="5367" y="12024"/>
                  </a:lnTo>
                  <a:lnTo>
                    <a:pt x="5413" y="12137"/>
                  </a:lnTo>
                  <a:lnTo>
                    <a:pt x="5526" y="12114"/>
                  </a:lnTo>
                  <a:lnTo>
                    <a:pt x="5503" y="12159"/>
                  </a:lnTo>
                  <a:lnTo>
                    <a:pt x="5503" y="12205"/>
                  </a:lnTo>
                  <a:lnTo>
                    <a:pt x="5594" y="12205"/>
                  </a:lnTo>
                  <a:lnTo>
                    <a:pt x="5616" y="12159"/>
                  </a:lnTo>
                  <a:lnTo>
                    <a:pt x="5639" y="12092"/>
                  </a:lnTo>
                  <a:lnTo>
                    <a:pt x="5820" y="12024"/>
                  </a:lnTo>
                  <a:lnTo>
                    <a:pt x="5843" y="11956"/>
                  </a:lnTo>
                  <a:lnTo>
                    <a:pt x="5843" y="11910"/>
                  </a:lnTo>
                  <a:lnTo>
                    <a:pt x="5843" y="11865"/>
                  </a:lnTo>
                  <a:lnTo>
                    <a:pt x="5707" y="11842"/>
                  </a:lnTo>
                  <a:lnTo>
                    <a:pt x="5730" y="11775"/>
                  </a:lnTo>
                  <a:lnTo>
                    <a:pt x="5775" y="11775"/>
                  </a:lnTo>
                  <a:lnTo>
                    <a:pt x="5865" y="11729"/>
                  </a:lnTo>
                  <a:lnTo>
                    <a:pt x="5911" y="11616"/>
                  </a:lnTo>
                  <a:lnTo>
                    <a:pt x="5933" y="11525"/>
                  </a:lnTo>
                  <a:lnTo>
                    <a:pt x="5979" y="11525"/>
                  </a:lnTo>
                  <a:lnTo>
                    <a:pt x="6047" y="11480"/>
                  </a:lnTo>
                  <a:lnTo>
                    <a:pt x="6137" y="11480"/>
                  </a:lnTo>
                  <a:lnTo>
                    <a:pt x="6114" y="11435"/>
                  </a:lnTo>
                  <a:lnTo>
                    <a:pt x="6069" y="11412"/>
                  </a:lnTo>
                  <a:lnTo>
                    <a:pt x="6092" y="11390"/>
                  </a:lnTo>
                  <a:lnTo>
                    <a:pt x="6273" y="11412"/>
                  </a:lnTo>
                  <a:lnTo>
                    <a:pt x="6431" y="11231"/>
                  </a:lnTo>
                  <a:lnTo>
                    <a:pt x="6477" y="11073"/>
                  </a:lnTo>
                  <a:lnTo>
                    <a:pt x="6522" y="11005"/>
                  </a:lnTo>
                  <a:lnTo>
                    <a:pt x="6635" y="11095"/>
                  </a:lnTo>
                  <a:lnTo>
                    <a:pt x="6635" y="11027"/>
                  </a:lnTo>
                  <a:lnTo>
                    <a:pt x="6635" y="10937"/>
                  </a:lnTo>
                  <a:lnTo>
                    <a:pt x="6703" y="10982"/>
                  </a:lnTo>
                  <a:lnTo>
                    <a:pt x="6771" y="11027"/>
                  </a:lnTo>
                  <a:lnTo>
                    <a:pt x="6816" y="11027"/>
                  </a:lnTo>
                  <a:lnTo>
                    <a:pt x="6862" y="10891"/>
                  </a:lnTo>
                  <a:lnTo>
                    <a:pt x="6975" y="10756"/>
                  </a:lnTo>
                  <a:lnTo>
                    <a:pt x="7201" y="10665"/>
                  </a:lnTo>
                  <a:lnTo>
                    <a:pt x="7337" y="10552"/>
                  </a:lnTo>
                  <a:lnTo>
                    <a:pt x="7405" y="10461"/>
                  </a:lnTo>
                  <a:lnTo>
                    <a:pt x="7586" y="10371"/>
                  </a:lnTo>
                  <a:lnTo>
                    <a:pt x="7654" y="10303"/>
                  </a:lnTo>
                  <a:lnTo>
                    <a:pt x="7858" y="9737"/>
                  </a:lnTo>
                  <a:lnTo>
                    <a:pt x="8039" y="9510"/>
                  </a:lnTo>
                  <a:lnTo>
                    <a:pt x="8198" y="9374"/>
                  </a:lnTo>
                  <a:lnTo>
                    <a:pt x="8220" y="9306"/>
                  </a:lnTo>
                  <a:lnTo>
                    <a:pt x="8243" y="9216"/>
                  </a:lnTo>
                  <a:lnTo>
                    <a:pt x="8152" y="9057"/>
                  </a:lnTo>
                  <a:lnTo>
                    <a:pt x="8107" y="8899"/>
                  </a:lnTo>
                  <a:lnTo>
                    <a:pt x="8062" y="8718"/>
                  </a:lnTo>
                  <a:lnTo>
                    <a:pt x="7994" y="8627"/>
                  </a:lnTo>
                  <a:lnTo>
                    <a:pt x="7948" y="8582"/>
                  </a:lnTo>
                  <a:lnTo>
                    <a:pt x="7994" y="8446"/>
                  </a:lnTo>
                  <a:lnTo>
                    <a:pt x="8062" y="8333"/>
                  </a:lnTo>
                  <a:lnTo>
                    <a:pt x="8175" y="8197"/>
                  </a:lnTo>
                  <a:lnTo>
                    <a:pt x="8288" y="7971"/>
                  </a:lnTo>
                  <a:lnTo>
                    <a:pt x="8288" y="7903"/>
                  </a:lnTo>
                  <a:lnTo>
                    <a:pt x="8265" y="7835"/>
                  </a:lnTo>
                  <a:lnTo>
                    <a:pt x="8243" y="7744"/>
                  </a:lnTo>
                  <a:lnTo>
                    <a:pt x="8175" y="7676"/>
                  </a:lnTo>
                  <a:lnTo>
                    <a:pt x="8152" y="7608"/>
                  </a:lnTo>
                  <a:lnTo>
                    <a:pt x="8198" y="7608"/>
                  </a:lnTo>
                  <a:lnTo>
                    <a:pt x="8288" y="7744"/>
                  </a:lnTo>
                  <a:lnTo>
                    <a:pt x="8311" y="7722"/>
                  </a:lnTo>
                  <a:lnTo>
                    <a:pt x="8311" y="7654"/>
                  </a:lnTo>
                  <a:lnTo>
                    <a:pt x="8311" y="7608"/>
                  </a:lnTo>
                  <a:lnTo>
                    <a:pt x="8265" y="7586"/>
                  </a:lnTo>
                  <a:lnTo>
                    <a:pt x="8243" y="7540"/>
                  </a:lnTo>
                  <a:lnTo>
                    <a:pt x="8265" y="7472"/>
                  </a:lnTo>
                  <a:lnTo>
                    <a:pt x="8288" y="7450"/>
                  </a:lnTo>
                  <a:lnTo>
                    <a:pt x="8379" y="7450"/>
                  </a:lnTo>
                  <a:lnTo>
                    <a:pt x="8537" y="7405"/>
                  </a:lnTo>
                  <a:lnTo>
                    <a:pt x="8560" y="7382"/>
                  </a:lnTo>
                  <a:lnTo>
                    <a:pt x="8582" y="7314"/>
                  </a:lnTo>
                  <a:lnTo>
                    <a:pt x="8560" y="7246"/>
                  </a:lnTo>
                  <a:lnTo>
                    <a:pt x="8560" y="7201"/>
                  </a:lnTo>
                  <a:lnTo>
                    <a:pt x="8696" y="7201"/>
                  </a:lnTo>
                  <a:lnTo>
                    <a:pt x="8741" y="7155"/>
                  </a:lnTo>
                  <a:lnTo>
                    <a:pt x="8741" y="7133"/>
                  </a:lnTo>
                  <a:lnTo>
                    <a:pt x="8696" y="7110"/>
                  </a:lnTo>
                  <a:lnTo>
                    <a:pt x="8696" y="7065"/>
                  </a:lnTo>
                  <a:lnTo>
                    <a:pt x="8832" y="7088"/>
                  </a:lnTo>
                  <a:lnTo>
                    <a:pt x="8832" y="7042"/>
                  </a:lnTo>
                  <a:lnTo>
                    <a:pt x="8854" y="6838"/>
                  </a:lnTo>
                  <a:lnTo>
                    <a:pt x="8854" y="6793"/>
                  </a:lnTo>
                  <a:lnTo>
                    <a:pt x="8899" y="6703"/>
                  </a:lnTo>
                  <a:lnTo>
                    <a:pt x="8922" y="6612"/>
                  </a:lnTo>
                  <a:lnTo>
                    <a:pt x="8945" y="6567"/>
                  </a:lnTo>
                  <a:lnTo>
                    <a:pt x="8990" y="6589"/>
                  </a:lnTo>
                  <a:lnTo>
                    <a:pt x="9058" y="6703"/>
                  </a:lnTo>
                  <a:lnTo>
                    <a:pt x="9126" y="6680"/>
                  </a:lnTo>
                  <a:lnTo>
                    <a:pt x="9216" y="6544"/>
                  </a:lnTo>
                  <a:lnTo>
                    <a:pt x="9352" y="6725"/>
                  </a:lnTo>
                  <a:lnTo>
                    <a:pt x="9511" y="6816"/>
                  </a:lnTo>
                  <a:lnTo>
                    <a:pt x="9533" y="6793"/>
                  </a:lnTo>
                  <a:lnTo>
                    <a:pt x="9601" y="6725"/>
                  </a:lnTo>
                  <a:lnTo>
                    <a:pt x="9760" y="6680"/>
                  </a:lnTo>
                  <a:lnTo>
                    <a:pt x="9896" y="6680"/>
                  </a:lnTo>
                  <a:lnTo>
                    <a:pt x="9964" y="6635"/>
                  </a:lnTo>
                  <a:lnTo>
                    <a:pt x="10122" y="6725"/>
                  </a:lnTo>
                  <a:lnTo>
                    <a:pt x="10349" y="6680"/>
                  </a:lnTo>
                  <a:lnTo>
                    <a:pt x="10258" y="6318"/>
                  </a:lnTo>
                  <a:lnTo>
                    <a:pt x="10213" y="6182"/>
                  </a:lnTo>
                  <a:lnTo>
                    <a:pt x="10145" y="6001"/>
                  </a:lnTo>
                  <a:lnTo>
                    <a:pt x="10009" y="5933"/>
                  </a:lnTo>
                  <a:lnTo>
                    <a:pt x="9986" y="5887"/>
                  </a:lnTo>
                  <a:lnTo>
                    <a:pt x="9964" y="5797"/>
                  </a:lnTo>
                  <a:lnTo>
                    <a:pt x="9964" y="5706"/>
                  </a:lnTo>
                  <a:lnTo>
                    <a:pt x="9964" y="5548"/>
                  </a:lnTo>
                  <a:lnTo>
                    <a:pt x="9964" y="5435"/>
                  </a:lnTo>
                  <a:lnTo>
                    <a:pt x="9986" y="5344"/>
                  </a:lnTo>
                  <a:lnTo>
                    <a:pt x="10032" y="5299"/>
                  </a:lnTo>
                  <a:lnTo>
                    <a:pt x="10100" y="5163"/>
                  </a:lnTo>
                  <a:lnTo>
                    <a:pt x="10122" y="5072"/>
                  </a:lnTo>
                  <a:lnTo>
                    <a:pt x="10122" y="4914"/>
                  </a:lnTo>
                  <a:lnTo>
                    <a:pt x="10167" y="4755"/>
                  </a:lnTo>
                  <a:lnTo>
                    <a:pt x="10213" y="4687"/>
                  </a:lnTo>
                  <a:lnTo>
                    <a:pt x="10190" y="4642"/>
                  </a:lnTo>
                  <a:lnTo>
                    <a:pt x="10167" y="4552"/>
                  </a:lnTo>
                  <a:lnTo>
                    <a:pt x="10100" y="4438"/>
                  </a:lnTo>
                  <a:lnTo>
                    <a:pt x="10032" y="4302"/>
                  </a:lnTo>
                  <a:lnTo>
                    <a:pt x="9964" y="4167"/>
                  </a:lnTo>
                  <a:lnTo>
                    <a:pt x="9918" y="4053"/>
                  </a:lnTo>
                  <a:lnTo>
                    <a:pt x="9918" y="3940"/>
                  </a:lnTo>
                  <a:lnTo>
                    <a:pt x="9918" y="3827"/>
                  </a:lnTo>
                  <a:lnTo>
                    <a:pt x="9941" y="3759"/>
                  </a:lnTo>
                  <a:lnTo>
                    <a:pt x="10032" y="3668"/>
                  </a:lnTo>
                  <a:lnTo>
                    <a:pt x="10032" y="3646"/>
                  </a:lnTo>
                  <a:lnTo>
                    <a:pt x="10009" y="3442"/>
                  </a:lnTo>
                  <a:lnTo>
                    <a:pt x="9941" y="3419"/>
                  </a:lnTo>
                  <a:lnTo>
                    <a:pt x="9850" y="3397"/>
                  </a:lnTo>
                  <a:lnTo>
                    <a:pt x="9783" y="3397"/>
                  </a:lnTo>
                  <a:lnTo>
                    <a:pt x="9783" y="3374"/>
                  </a:lnTo>
                  <a:lnTo>
                    <a:pt x="9783" y="3329"/>
                  </a:lnTo>
                  <a:lnTo>
                    <a:pt x="9783" y="3238"/>
                  </a:lnTo>
                  <a:lnTo>
                    <a:pt x="9828" y="3148"/>
                  </a:lnTo>
                  <a:lnTo>
                    <a:pt x="9850" y="3102"/>
                  </a:lnTo>
                  <a:lnTo>
                    <a:pt x="9850" y="3057"/>
                  </a:lnTo>
                  <a:lnTo>
                    <a:pt x="9805" y="2876"/>
                  </a:lnTo>
                  <a:lnTo>
                    <a:pt x="9805" y="2672"/>
                  </a:lnTo>
                  <a:lnTo>
                    <a:pt x="9805" y="2491"/>
                  </a:lnTo>
                  <a:lnTo>
                    <a:pt x="9918" y="2378"/>
                  </a:lnTo>
                  <a:lnTo>
                    <a:pt x="9918" y="2333"/>
                  </a:lnTo>
                  <a:lnTo>
                    <a:pt x="9805" y="2197"/>
                  </a:lnTo>
                  <a:lnTo>
                    <a:pt x="9692" y="2038"/>
                  </a:lnTo>
                  <a:lnTo>
                    <a:pt x="9669" y="1970"/>
                  </a:lnTo>
                  <a:lnTo>
                    <a:pt x="9556" y="1948"/>
                  </a:lnTo>
                  <a:lnTo>
                    <a:pt x="9488" y="1699"/>
                  </a:lnTo>
                  <a:lnTo>
                    <a:pt x="9398" y="1563"/>
                  </a:lnTo>
                  <a:lnTo>
                    <a:pt x="9307" y="1450"/>
                  </a:lnTo>
                  <a:lnTo>
                    <a:pt x="9239" y="1404"/>
                  </a:lnTo>
                  <a:lnTo>
                    <a:pt x="8899" y="1246"/>
                  </a:lnTo>
                  <a:lnTo>
                    <a:pt x="8786" y="1223"/>
                  </a:lnTo>
                  <a:lnTo>
                    <a:pt x="8628" y="1133"/>
                  </a:lnTo>
                  <a:lnTo>
                    <a:pt x="8515" y="997"/>
                  </a:lnTo>
                  <a:lnTo>
                    <a:pt x="8401" y="929"/>
                  </a:lnTo>
                  <a:lnTo>
                    <a:pt x="8311" y="838"/>
                  </a:lnTo>
                  <a:lnTo>
                    <a:pt x="8198" y="748"/>
                  </a:lnTo>
                  <a:lnTo>
                    <a:pt x="8175" y="680"/>
                  </a:lnTo>
                  <a:lnTo>
                    <a:pt x="8039" y="544"/>
                  </a:lnTo>
                  <a:lnTo>
                    <a:pt x="7971" y="453"/>
                  </a:lnTo>
                  <a:lnTo>
                    <a:pt x="7767" y="272"/>
                  </a:lnTo>
                  <a:lnTo>
                    <a:pt x="7767" y="204"/>
                  </a:lnTo>
                  <a:lnTo>
                    <a:pt x="7745" y="136"/>
                  </a:lnTo>
                  <a:lnTo>
                    <a:pt x="7745" y="114"/>
                  </a:lnTo>
                  <a:lnTo>
                    <a:pt x="751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5656500" y="3748450"/>
              <a:ext cx="6800" cy="3425"/>
            </a:xfrm>
            <a:custGeom>
              <a:rect b="b" l="l" r="r" t="t"/>
              <a:pathLst>
                <a:path extrusionOk="0" h="137" w="272">
                  <a:moveTo>
                    <a:pt x="136" y="1"/>
                  </a:moveTo>
                  <a:lnTo>
                    <a:pt x="46" y="24"/>
                  </a:lnTo>
                  <a:lnTo>
                    <a:pt x="0" y="92"/>
                  </a:lnTo>
                  <a:lnTo>
                    <a:pt x="136" y="137"/>
                  </a:lnTo>
                  <a:lnTo>
                    <a:pt x="272" y="92"/>
                  </a:lnTo>
                  <a:lnTo>
                    <a:pt x="272" y="69"/>
                  </a:lnTo>
                  <a:lnTo>
                    <a:pt x="249" y="46"/>
                  </a:lnTo>
                  <a:lnTo>
                    <a:pt x="204" y="2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3311850" y="3933000"/>
              <a:ext cx="174375" cy="164175"/>
            </a:xfrm>
            <a:custGeom>
              <a:rect b="b" l="l" r="r" t="t"/>
              <a:pathLst>
                <a:path extrusionOk="0" h="6567" w="6975">
                  <a:moveTo>
                    <a:pt x="46" y="0"/>
                  </a:moveTo>
                  <a:lnTo>
                    <a:pt x="23" y="23"/>
                  </a:lnTo>
                  <a:lnTo>
                    <a:pt x="0" y="46"/>
                  </a:lnTo>
                  <a:lnTo>
                    <a:pt x="23" y="68"/>
                  </a:lnTo>
                  <a:lnTo>
                    <a:pt x="91" y="68"/>
                  </a:lnTo>
                  <a:lnTo>
                    <a:pt x="91" y="46"/>
                  </a:lnTo>
                  <a:lnTo>
                    <a:pt x="91" y="23"/>
                  </a:lnTo>
                  <a:lnTo>
                    <a:pt x="46" y="0"/>
                  </a:lnTo>
                  <a:close/>
                  <a:moveTo>
                    <a:pt x="6929" y="6476"/>
                  </a:moveTo>
                  <a:lnTo>
                    <a:pt x="6884" y="6522"/>
                  </a:lnTo>
                  <a:lnTo>
                    <a:pt x="6861" y="6567"/>
                  </a:lnTo>
                  <a:lnTo>
                    <a:pt x="6861" y="6567"/>
                  </a:lnTo>
                  <a:lnTo>
                    <a:pt x="6952" y="6544"/>
                  </a:lnTo>
                  <a:lnTo>
                    <a:pt x="6974" y="6522"/>
                  </a:lnTo>
                  <a:lnTo>
                    <a:pt x="6974" y="647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3864325" y="2726725"/>
              <a:ext cx="62300" cy="40775"/>
            </a:xfrm>
            <a:custGeom>
              <a:rect b="b" l="l" r="r" t="t"/>
              <a:pathLst>
                <a:path extrusionOk="0" h="1631" w="2492">
                  <a:moveTo>
                    <a:pt x="2152" y="0"/>
                  </a:moveTo>
                  <a:lnTo>
                    <a:pt x="2106" y="23"/>
                  </a:lnTo>
                  <a:lnTo>
                    <a:pt x="2061" y="68"/>
                  </a:lnTo>
                  <a:lnTo>
                    <a:pt x="2061" y="181"/>
                  </a:lnTo>
                  <a:lnTo>
                    <a:pt x="2039" y="204"/>
                  </a:lnTo>
                  <a:lnTo>
                    <a:pt x="1880" y="181"/>
                  </a:lnTo>
                  <a:lnTo>
                    <a:pt x="1789" y="181"/>
                  </a:lnTo>
                  <a:lnTo>
                    <a:pt x="1722" y="226"/>
                  </a:lnTo>
                  <a:lnTo>
                    <a:pt x="1631" y="272"/>
                  </a:lnTo>
                  <a:lnTo>
                    <a:pt x="1450" y="249"/>
                  </a:lnTo>
                  <a:lnTo>
                    <a:pt x="1269" y="272"/>
                  </a:lnTo>
                  <a:lnTo>
                    <a:pt x="1246" y="294"/>
                  </a:lnTo>
                  <a:lnTo>
                    <a:pt x="1201" y="294"/>
                  </a:lnTo>
                  <a:lnTo>
                    <a:pt x="1155" y="317"/>
                  </a:lnTo>
                  <a:lnTo>
                    <a:pt x="1133" y="362"/>
                  </a:lnTo>
                  <a:lnTo>
                    <a:pt x="1088" y="408"/>
                  </a:lnTo>
                  <a:lnTo>
                    <a:pt x="1020" y="453"/>
                  </a:lnTo>
                  <a:lnTo>
                    <a:pt x="952" y="498"/>
                  </a:lnTo>
                  <a:lnTo>
                    <a:pt x="952" y="521"/>
                  </a:lnTo>
                  <a:lnTo>
                    <a:pt x="861" y="521"/>
                  </a:lnTo>
                  <a:lnTo>
                    <a:pt x="816" y="498"/>
                  </a:lnTo>
                  <a:lnTo>
                    <a:pt x="703" y="476"/>
                  </a:lnTo>
                  <a:lnTo>
                    <a:pt x="567" y="453"/>
                  </a:lnTo>
                  <a:lnTo>
                    <a:pt x="499" y="430"/>
                  </a:lnTo>
                  <a:lnTo>
                    <a:pt x="431" y="408"/>
                  </a:lnTo>
                  <a:lnTo>
                    <a:pt x="272" y="408"/>
                  </a:lnTo>
                  <a:lnTo>
                    <a:pt x="250" y="385"/>
                  </a:lnTo>
                  <a:lnTo>
                    <a:pt x="227" y="453"/>
                  </a:lnTo>
                  <a:lnTo>
                    <a:pt x="204" y="476"/>
                  </a:lnTo>
                  <a:lnTo>
                    <a:pt x="137" y="521"/>
                  </a:lnTo>
                  <a:lnTo>
                    <a:pt x="69" y="566"/>
                  </a:lnTo>
                  <a:lnTo>
                    <a:pt x="1" y="634"/>
                  </a:lnTo>
                  <a:lnTo>
                    <a:pt x="1" y="679"/>
                  </a:lnTo>
                  <a:lnTo>
                    <a:pt x="1" y="725"/>
                  </a:lnTo>
                  <a:lnTo>
                    <a:pt x="23" y="747"/>
                  </a:lnTo>
                  <a:lnTo>
                    <a:pt x="46" y="725"/>
                  </a:lnTo>
                  <a:lnTo>
                    <a:pt x="69" y="747"/>
                  </a:lnTo>
                  <a:lnTo>
                    <a:pt x="114" y="770"/>
                  </a:lnTo>
                  <a:lnTo>
                    <a:pt x="182" y="793"/>
                  </a:lnTo>
                  <a:lnTo>
                    <a:pt x="204" y="815"/>
                  </a:lnTo>
                  <a:lnTo>
                    <a:pt x="182" y="838"/>
                  </a:lnTo>
                  <a:lnTo>
                    <a:pt x="114" y="883"/>
                  </a:lnTo>
                  <a:lnTo>
                    <a:pt x="69" y="951"/>
                  </a:lnTo>
                  <a:lnTo>
                    <a:pt x="69" y="974"/>
                  </a:lnTo>
                  <a:lnTo>
                    <a:pt x="69" y="996"/>
                  </a:lnTo>
                  <a:lnTo>
                    <a:pt x="91" y="1019"/>
                  </a:lnTo>
                  <a:lnTo>
                    <a:pt x="159" y="1019"/>
                  </a:lnTo>
                  <a:lnTo>
                    <a:pt x="182" y="1042"/>
                  </a:lnTo>
                  <a:lnTo>
                    <a:pt x="137" y="1177"/>
                  </a:lnTo>
                  <a:lnTo>
                    <a:pt x="159" y="1200"/>
                  </a:lnTo>
                  <a:lnTo>
                    <a:pt x="227" y="1223"/>
                  </a:lnTo>
                  <a:lnTo>
                    <a:pt x="272" y="1268"/>
                  </a:lnTo>
                  <a:lnTo>
                    <a:pt x="340" y="1359"/>
                  </a:lnTo>
                  <a:lnTo>
                    <a:pt x="386" y="1427"/>
                  </a:lnTo>
                  <a:lnTo>
                    <a:pt x="363" y="1449"/>
                  </a:lnTo>
                  <a:lnTo>
                    <a:pt x="295" y="1472"/>
                  </a:lnTo>
                  <a:lnTo>
                    <a:pt x="250" y="1449"/>
                  </a:lnTo>
                  <a:lnTo>
                    <a:pt x="204" y="1517"/>
                  </a:lnTo>
                  <a:lnTo>
                    <a:pt x="159" y="1540"/>
                  </a:lnTo>
                  <a:lnTo>
                    <a:pt x="182" y="1585"/>
                  </a:lnTo>
                  <a:lnTo>
                    <a:pt x="386" y="1630"/>
                  </a:lnTo>
                  <a:lnTo>
                    <a:pt x="431" y="1608"/>
                  </a:lnTo>
                  <a:lnTo>
                    <a:pt x="454" y="1585"/>
                  </a:lnTo>
                  <a:lnTo>
                    <a:pt x="454" y="1540"/>
                  </a:lnTo>
                  <a:lnTo>
                    <a:pt x="476" y="1540"/>
                  </a:lnTo>
                  <a:lnTo>
                    <a:pt x="544" y="1585"/>
                  </a:lnTo>
                  <a:lnTo>
                    <a:pt x="612" y="1562"/>
                  </a:lnTo>
                  <a:lnTo>
                    <a:pt x="703" y="1562"/>
                  </a:lnTo>
                  <a:lnTo>
                    <a:pt x="771" y="1585"/>
                  </a:lnTo>
                  <a:lnTo>
                    <a:pt x="816" y="1540"/>
                  </a:lnTo>
                  <a:lnTo>
                    <a:pt x="884" y="1449"/>
                  </a:lnTo>
                  <a:lnTo>
                    <a:pt x="906" y="1381"/>
                  </a:lnTo>
                  <a:lnTo>
                    <a:pt x="952" y="1381"/>
                  </a:lnTo>
                  <a:lnTo>
                    <a:pt x="974" y="1427"/>
                  </a:lnTo>
                  <a:lnTo>
                    <a:pt x="997" y="1472"/>
                  </a:lnTo>
                  <a:lnTo>
                    <a:pt x="1065" y="1540"/>
                  </a:lnTo>
                  <a:lnTo>
                    <a:pt x="1110" y="1585"/>
                  </a:lnTo>
                  <a:lnTo>
                    <a:pt x="1155" y="1585"/>
                  </a:lnTo>
                  <a:lnTo>
                    <a:pt x="1201" y="1562"/>
                  </a:lnTo>
                  <a:lnTo>
                    <a:pt x="1246" y="1562"/>
                  </a:lnTo>
                  <a:lnTo>
                    <a:pt x="1359" y="1608"/>
                  </a:lnTo>
                  <a:lnTo>
                    <a:pt x="1472" y="1630"/>
                  </a:lnTo>
                  <a:lnTo>
                    <a:pt x="1540" y="1585"/>
                  </a:lnTo>
                  <a:lnTo>
                    <a:pt x="1540" y="1562"/>
                  </a:lnTo>
                  <a:lnTo>
                    <a:pt x="1518" y="1517"/>
                  </a:lnTo>
                  <a:lnTo>
                    <a:pt x="1495" y="1472"/>
                  </a:lnTo>
                  <a:lnTo>
                    <a:pt x="1518" y="1427"/>
                  </a:lnTo>
                  <a:lnTo>
                    <a:pt x="1563" y="1381"/>
                  </a:lnTo>
                  <a:lnTo>
                    <a:pt x="1495" y="1313"/>
                  </a:lnTo>
                  <a:lnTo>
                    <a:pt x="1495" y="1291"/>
                  </a:lnTo>
                  <a:lnTo>
                    <a:pt x="1631" y="1223"/>
                  </a:lnTo>
                  <a:lnTo>
                    <a:pt x="1767" y="1177"/>
                  </a:lnTo>
                  <a:lnTo>
                    <a:pt x="1789" y="1155"/>
                  </a:lnTo>
                  <a:lnTo>
                    <a:pt x="1812" y="1087"/>
                  </a:lnTo>
                  <a:lnTo>
                    <a:pt x="1812" y="996"/>
                  </a:lnTo>
                  <a:lnTo>
                    <a:pt x="1812" y="928"/>
                  </a:lnTo>
                  <a:lnTo>
                    <a:pt x="1744" y="860"/>
                  </a:lnTo>
                  <a:lnTo>
                    <a:pt x="1744" y="838"/>
                  </a:lnTo>
                  <a:lnTo>
                    <a:pt x="1767" y="793"/>
                  </a:lnTo>
                  <a:lnTo>
                    <a:pt x="1789" y="747"/>
                  </a:lnTo>
                  <a:lnTo>
                    <a:pt x="1835" y="747"/>
                  </a:lnTo>
                  <a:lnTo>
                    <a:pt x="1903" y="725"/>
                  </a:lnTo>
                  <a:lnTo>
                    <a:pt x="1948" y="702"/>
                  </a:lnTo>
                  <a:lnTo>
                    <a:pt x="2016" y="679"/>
                  </a:lnTo>
                  <a:lnTo>
                    <a:pt x="2084" y="634"/>
                  </a:lnTo>
                  <a:lnTo>
                    <a:pt x="2129" y="566"/>
                  </a:lnTo>
                  <a:lnTo>
                    <a:pt x="2152" y="543"/>
                  </a:lnTo>
                  <a:lnTo>
                    <a:pt x="2242" y="566"/>
                  </a:lnTo>
                  <a:lnTo>
                    <a:pt x="2265" y="543"/>
                  </a:lnTo>
                  <a:lnTo>
                    <a:pt x="2265" y="430"/>
                  </a:lnTo>
                  <a:lnTo>
                    <a:pt x="2288" y="408"/>
                  </a:lnTo>
                  <a:lnTo>
                    <a:pt x="2310" y="385"/>
                  </a:lnTo>
                  <a:lnTo>
                    <a:pt x="2401" y="385"/>
                  </a:lnTo>
                  <a:lnTo>
                    <a:pt x="2491" y="408"/>
                  </a:lnTo>
                  <a:lnTo>
                    <a:pt x="2491" y="408"/>
                  </a:lnTo>
                  <a:lnTo>
                    <a:pt x="2469" y="385"/>
                  </a:lnTo>
                  <a:lnTo>
                    <a:pt x="2401" y="294"/>
                  </a:lnTo>
                  <a:lnTo>
                    <a:pt x="2378" y="249"/>
                  </a:lnTo>
                  <a:lnTo>
                    <a:pt x="2378" y="204"/>
                  </a:lnTo>
                  <a:lnTo>
                    <a:pt x="2356" y="181"/>
                  </a:lnTo>
                  <a:lnTo>
                    <a:pt x="2333" y="159"/>
                  </a:lnTo>
                  <a:lnTo>
                    <a:pt x="2333" y="91"/>
                  </a:lnTo>
                  <a:lnTo>
                    <a:pt x="2310" y="4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417700" y="956625"/>
              <a:ext cx="848550" cy="803850"/>
            </a:xfrm>
            <a:custGeom>
              <a:rect b="b" l="l" r="r" t="t"/>
              <a:pathLst>
                <a:path extrusionOk="0" h="32154" w="33942">
                  <a:moveTo>
                    <a:pt x="21760" y="567"/>
                  </a:moveTo>
                  <a:lnTo>
                    <a:pt x="21692" y="703"/>
                  </a:lnTo>
                  <a:lnTo>
                    <a:pt x="21647" y="906"/>
                  </a:lnTo>
                  <a:lnTo>
                    <a:pt x="21941" y="1110"/>
                  </a:lnTo>
                  <a:lnTo>
                    <a:pt x="22123" y="838"/>
                  </a:lnTo>
                  <a:lnTo>
                    <a:pt x="21941" y="612"/>
                  </a:lnTo>
                  <a:lnTo>
                    <a:pt x="21760" y="567"/>
                  </a:lnTo>
                  <a:close/>
                  <a:moveTo>
                    <a:pt x="33738" y="1110"/>
                  </a:moveTo>
                  <a:lnTo>
                    <a:pt x="33512" y="1178"/>
                  </a:lnTo>
                  <a:lnTo>
                    <a:pt x="33466" y="1223"/>
                  </a:lnTo>
                  <a:lnTo>
                    <a:pt x="32244" y="1744"/>
                  </a:lnTo>
                  <a:lnTo>
                    <a:pt x="32312" y="1857"/>
                  </a:lnTo>
                  <a:lnTo>
                    <a:pt x="33059" y="1699"/>
                  </a:lnTo>
                  <a:lnTo>
                    <a:pt x="33874" y="1337"/>
                  </a:lnTo>
                  <a:lnTo>
                    <a:pt x="33942" y="1246"/>
                  </a:lnTo>
                  <a:lnTo>
                    <a:pt x="33738" y="1110"/>
                  </a:lnTo>
                  <a:close/>
                  <a:moveTo>
                    <a:pt x="22892" y="1"/>
                  </a:moveTo>
                  <a:lnTo>
                    <a:pt x="22802" y="69"/>
                  </a:lnTo>
                  <a:lnTo>
                    <a:pt x="22870" y="363"/>
                  </a:lnTo>
                  <a:lnTo>
                    <a:pt x="22938" y="589"/>
                  </a:lnTo>
                  <a:lnTo>
                    <a:pt x="22960" y="725"/>
                  </a:lnTo>
                  <a:lnTo>
                    <a:pt x="22960" y="884"/>
                  </a:lnTo>
                  <a:lnTo>
                    <a:pt x="22915" y="1201"/>
                  </a:lnTo>
                  <a:lnTo>
                    <a:pt x="22779" y="1087"/>
                  </a:lnTo>
                  <a:lnTo>
                    <a:pt x="22575" y="748"/>
                  </a:lnTo>
                  <a:lnTo>
                    <a:pt x="22530" y="680"/>
                  </a:lnTo>
                  <a:lnTo>
                    <a:pt x="22462" y="703"/>
                  </a:lnTo>
                  <a:lnTo>
                    <a:pt x="22440" y="838"/>
                  </a:lnTo>
                  <a:lnTo>
                    <a:pt x="22462" y="1020"/>
                  </a:lnTo>
                  <a:lnTo>
                    <a:pt x="22598" y="1382"/>
                  </a:lnTo>
                  <a:lnTo>
                    <a:pt x="22757" y="1495"/>
                  </a:lnTo>
                  <a:lnTo>
                    <a:pt x="22598" y="1699"/>
                  </a:lnTo>
                  <a:lnTo>
                    <a:pt x="22440" y="1608"/>
                  </a:lnTo>
                  <a:lnTo>
                    <a:pt x="22281" y="1427"/>
                  </a:lnTo>
                  <a:lnTo>
                    <a:pt x="22145" y="1337"/>
                  </a:lnTo>
                  <a:lnTo>
                    <a:pt x="21602" y="1450"/>
                  </a:lnTo>
                  <a:lnTo>
                    <a:pt x="21466" y="1586"/>
                  </a:lnTo>
                  <a:lnTo>
                    <a:pt x="21624" y="1812"/>
                  </a:lnTo>
                  <a:lnTo>
                    <a:pt x="21806" y="1971"/>
                  </a:lnTo>
                  <a:lnTo>
                    <a:pt x="22213" y="2084"/>
                  </a:lnTo>
                  <a:lnTo>
                    <a:pt x="22100" y="2265"/>
                  </a:lnTo>
                  <a:lnTo>
                    <a:pt x="21987" y="2401"/>
                  </a:lnTo>
                  <a:lnTo>
                    <a:pt x="21738" y="2559"/>
                  </a:lnTo>
                  <a:lnTo>
                    <a:pt x="21760" y="2763"/>
                  </a:lnTo>
                  <a:lnTo>
                    <a:pt x="21783" y="2876"/>
                  </a:lnTo>
                  <a:lnTo>
                    <a:pt x="21873" y="3035"/>
                  </a:lnTo>
                  <a:lnTo>
                    <a:pt x="22100" y="3329"/>
                  </a:lnTo>
                  <a:lnTo>
                    <a:pt x="22281" y="3442"/>
                  </a:lnTo>
                  <a:lnTo>
                    <a:pt x="22643" y="3465"/>
                  </a:lnTo>
                  <a:lnTo>
                    <a:pt x="22824" y="3465"/>
                  </a:lnTo>
                  <a:lnTo>
                    <a:pt x="23028" y="3397"/>
                  </a:lnTo>
                  <a:lnTo>
                    <a:pt x="23209" y="3239"/>
                  </a:lnTo>
                  <a:lnTo>
                    <a:pt x="23481" y="3261"/>
                  </a:lnTo>
                  <a:lnTo>
                    <a:pt x="23730" y="3374"/>
                  </a:lnTo>
                  <a:lnTo>
                    <a:pt x="23662" y="3556"/>
                  </a:lnTo>
                  <a:lnTo>
                    <a:pt x="23572" y="3646"/>
                  </a:lnTo>
                  <a:lnTo>
                    <a:pt x="23504" y="3895"/>
                  </a:lnTo>
                  <a:lnTo>
                    <a:pt x="23255" y="3895"/>
                  </a:lnTo>
                  <a:lnTo>
                    <a:pt x="23119" y="3850"/>
                  </a:lnTo>
                  <a:lnTo>
                    <a:pt x="22983" y="3895"/>
                  </a:lnTo>
                  <a:lnTo>
                    <a:pt x="22915" y="3963"/>
                  </a:lnTo>
                  <a:lnTo>
                    <a:pt x="22847" y="4076"/>
                  </a:lnTo>
                  <a:lnTo>
                    <a:pt x="23028" y="4325"/>
                  </a:lnTo>
                  <a:lnTo>
                    <a:pt x="23209" y="4529"/>
                  </a:lnTo>
                  <a:lnTo>
                    <a:pt x="23436" y="4642"/>
                  </a:lnTo>
                  <a:lnTo>
                    <a:pt x="23707" y="4733"/>
                  </a:lnTo>
                  <a:lnTo>
                    <a:pt x="23753" y="4869"/>
                  </a:lnTo>
                  <a:lnTo>
                    <a:pt x="23798" y="4914"/>
                  </a:lnTo>
                  <a:lnTo>
                    <a:pt x="24636" y="4982"/>
                  </a:lnTo>
                  <a:lnTo>
                    <a:pt x="25383" y="4846"/>
                  </a:lnTo>
                  <a:lnTo>
                    <a:pt x="25247" y="5208"/>
                  </a:lnTo>
                  <a:lnTo>
                    <a:pt x="25338" y="5480"/>
                  </a:lnTo>
                  <a:lnTo>
                    <a:pt x="25428" y="5639"/>
                  </a:lnTo>
                  <a:lnTo>
                    <a:pt x="26108" y="5729"/>
                  </a:lnTo>
                  <a:lnTo>
                    <a:pt x="26243" y="5797"/>
                  </a:lnTo>
                  <a:lnTo>
                    <a:pt x="26402" y="5707"/>
                  </a:lnTo>
                  <a:lnTo>
                    <a:pt x="26493" y="5503"/>
                  </a:lnTo>
                  <a:lnTo>
                    <a:pt x="26606" y="5322"/>
                  </a:lnTo>
                  <a:lnTo>
                    <a:pt x="26877" y="5050"/>
                  </a:lnTo>
                  <a:lnTo>
                    <a:pt x="26968" y="5050"/>
                  </a:lnTo>
                  <a:lnTo>
                    <a:pt x="27194" y="5163"/>
                  </a:lnTo>
                  <a:lnTo>
                    <a:pt x="27285" y="5141"/>
                  </a:lnTo>
                  <a:lnTo>
                    <a:pt x="27602" y="4891"/>
                  </a:lnTo>
                  <a:lnTo>
                    <a:pt x="27670" y="4733"/>
                  </a:lnTo>
                  <a:lnTo>
                    <a:pt x="27806" y="4212"/>
                  </a:lnTo>
                  <a:lnTo>
                    <a:pt x="27896" y="3963"/>
                  </a:lnTo>
                  <a:lnTo>
                    <a:pt x="28055" y="3691"/>
                  </a:lnTo>
                  <a:lnTo>
                    <a:pt x="28734" y="2854"/>
                  </a:lnTo>
                  <a:lnTo>
                    <a:pt x="28825" y="2672"/>
                  </a:lnTo>
                  <a:lnTo>
                    <a:pt x="28802" y="1971"/>
                  </a:lnTo>
                  <a:lnTo>
                    <a:pt x="28689" y="1654"/>
                  </a:lnTo>
                  <a:lnTo>
                    <a:pt x="28553" y="1495"/>
                  </a:lnTo>
                  <a:lnTo>
                    <a:pt x="28236" y="1427"/>
                  </a:lnTo>
                  <a:lnTo>
                    <a:pt x="27761" y="1427"/>
                  </a:lnTo>
                  <a:lnTo>
                    <a:pt x="27693" y="1382"/>
                  </a:lnTo>
                  <a:lnTo>
                    <a:pt x="27625" y="1269"/>
                  </a:lnTo>
                  <a:lnTo>
                    <a:pt x="27466" y="1155"/>
                  </a:lnTo>
                  <a:lnTo>
                    <a:pt x="27013" y="952"/>
                  </a:lnTo>
                  <a:lnTo>
                    <a:pt x="26923" y="838"/>
                  </a:lnTo>
                  <a:lnTo>
                    <a:pt x="26877" y="838"/>
                  </a:lnTo>
                  <a:lnTo>
                    <a:pt x="26787" y="906"/>
                  </a:lnTo>
                  <a:lnTo>
                    <a:pt x="26719" y="861"/>
                  </a:lnTo>
                  <a:lnTo>
                    <a:pt x="26606" y="589"/>
                  </a:lnTo>
                  <a:lnTo>
                    <a:pt x="26538" y="567"/>
                  </a:lnTo>
                  <a:lnTo>
                    <a:pt x="26515" y="703"/>
                  </a:lnTo>
                  <a:lnTo>
                    <a:pt x="26470" y="838"/>
                  </a:lnTo>
                  <a:lnTo>
                    <a:pt x="26402" y="861"/>
                  </a:lnTo>
                  <a:lnTo>
                    <a:pt x="26243" y="816"/>
                  </a:lnTo>
                  <a:lnTo>
                    <a:pt x="26108" y="1110"/>
                  </a:lnTo>
                  <a:lnTo>
                    <a:pt x="26040" y="1291"/>
                  </a:lnTo>
                  <a:lnTo>
                    <a:pt x="25768" y="1427"/>
                  </a:lnTo>
                  <a:lnTo>
                    <a:pt x="25587" y="1382"/>
                  </a:lnTo>
                  <a:lnTo>
                    <a:pt x="25677" y="771"/>
                  </a:lnTo>
                  <a:lnTo>
                    <a:pt x="25700" y="476"/>
                  </a:lnTo>
                  <a:lnTo>
                    <a:pt x="25745" y="250"/>
                  </a:lnTo>
                  <a:lnTo>
                    <a:pt x="25700" y="159"/>
                  </a:lnTo>
                  <a:lnTo>
                    <a:pt x="25496" y="23"/>
                  </a:lnTo>
                  <a:lnTo>
                    <a:pt x="25406" y="46"/>
                  </a:lnTo>
                  <a:lnTo>
                    <a:pt x="25338" y="227"/>
                  </a:lnTo>
                  <a:lnTo>
                    <a:pt x="25247" y="318"/>
                  </a:lnTo>
                  <a:lnTo>
                    <a:pt x="25134" y="295"/>
                  </a:lnTo>
                  <a:lnTo>
                    <a:pt x="25066" y="363"/>
                  </a:lnTo>
                  <a:lnTo>
                    <a:pt x="25043" y="544"/>
                  </a:lnTo>
                  <a:lnTo>
                    <a:pt x="25066" y="816"/>
                  </a:lnTo>
                  <a:lnTo>
                    <a:pt x="25043" y="1359"/>
                  </a:lnTo>
                  <a:lnTo>
                    <a:pt x="24998" y="1835"/>
                  </a:lnTo>
                  <a:lnTo>
                    <a:pt x="24930" y="2016"/>
                  </a:lnTo>
                  <a:lnTo>
                    <a:pt x="24862" y="1971"/>
                  </a:lnTo>
                  <a:lnTo>
                    <a:pt x="24613" y="1631"/>
                  </a:lnTo>
                  <a:lnTo>
                    <a:pt x="24523" y="1608"/>
                  </a:lnTo>
                  <a:lnTo>
                    <a:pt x="24455" y="1518"/>
                  </a:lnTo>
                  <a:lnTo>
                    <a:pt x="24432" y="1223"/>
                  </a:lnTo>
                  <a:lnTo>
                    <a:pt x="24341" y="1110"/>
                  </a:lnTo>
                  <a:lnTo>
                    <a:pt x="23911" y="1133"/>
                  </a:lnTo>
                  <a:lnTo>
                    <a:pt x="23821" y="1087"/>
                  </a:lnTo>
                  <a:lnTo>
                    <a:pt x="23662" y="861"/>
                  </a:lnTo>
                  <a:lnTo>
                    <a:pt x="23504" y="499"/>
                  </a:lnTo>
                  <a:lnTo>
                    <a:pt x="23391" y="363"/>
                  </a:lnTo>
                  <a:lnTo>
                    <a:pt x="23187" y="227"/>
                  </a:lnTo>
                  <a:lnTo>
                    <a:pt x="23006" y="23"/>
                  </a:lnTo>
                  <a:lnTo>
                    <a:pt x="22892" y="1"/>
                  </a:lnTo>
                  <a:close/>
                  <a:moveTo>
                    <a:pt x="30138" y="6726"/>
                  </a:moveTo>
                  <a:lnTo>
                    <a:pt x="29866" y="6748"/>
                  </a:lnTo>
                  <a:lnTo>
                    <a:pt x="29798" y="6771"/>
                  </a:lnTo>
                  <a:lnTo>
                    <a:pt x="29776" y="6907"/>
                  </a:lnTo>
                  <a:lnTo>
                    <a:pt x="29572" y="6975"/>
                  </a:lnTo>
                  <a:lnTo>
                    <a:pt x="29391" y="7224"/>
                  </a:lnTo>
                  <a:lnTo>
                    <a:pt x="29504" y="7314"/>
                  </a:lnTo>
                  <a:lnTo>
                    <a:pt x="29866" y="7065"/>
                  </a:lnTo>
                  <a:lnTo>
                    <a:pt x="30161" y="7088"/>
                  </a:lnTo>
                  <a:lnTo>
                    <a:pt x="30500" y="7224"/>
                  </a:lnTo>
                  <a:lnTo>
                    <a:pt x="30817" y="6997"/>
                  </a:lnTo>
                  <a:lnTo>
                    <a:pt x="30772" y="6929"/>
                  </a:lnTo>
                  <a:lnTo>
                    <a:pt x="30546" y="6997"/>
                  </a:lnTo>
                  <a:lnTo>
                    <a:pt x="30297" y="6975"/>
                  </a:lnTo>
                  <a:lnTo>
                    <a:pt x="30138" y="6726"/>
                  </a:lnTo>
                  <a:close/>
                  <a:moveTo>
                    <a:pt x="28236" y="7382"/>
                  </a:moveTo>
                  <a:lnTo>
                    <a:pt x="28213" y="7495"/>
                  </a:lnTo>
                  <a:lnTo>
                    <a:pt x="28236" y="7744"/>
                  </a:lnTo>
                  <a:lnTo>
                    <a:pt x="28462" y="8061"/>
                  </a:lnTo>
                  <a:lnTo>
                    <a:pt x="28576" y="8039"/>
                  </a:lnTo>
                  <a:lnTo>
                    <a:pt x="28689" y="7835"/>
                  </a:lnTo>
                  <a:lnTo>
                    <a:pt x="28508" y="7744"/>
                  </a:lnTo>
                  <a:lnTo>
                    <a:pt x="28349" y="7382"/>
                  </a:lnTo>
                  <a:close/>
                  <a:moveTo>
                    <a:pt x="15624" y="6997"/>
                  </a:moveTo>
                  <a:lnTo>
                    <a:pt x="15624" y="7269"/>
                  </a:lnTo>
                  <a:lnTo>
                    <a:pt x="15669" y="7609"/>
                  </a:lnTo>
                  <a:lnTo>
                    <a:pt x="15805" y="7880"/>
                  </a:lnTo>
                  <a:lnTo>
                    <a:pt x="15828" y="8061"/>
                  </a:lnTo>
                  <a:lnTo>
                    <a:pt x="16054" y="8786"/>
                  </a:lnTo>
                  <a:lnTo>
                    <a:pt x="16122" y="8877"/>
                  </a:lnTo>
                  <a:lnTo>
                    <a:pt x="16258" y="8877"/>
                  </a:lnTo>
                  <a:lnTo>
                    <a:pt x="16439" y="9080"/>
                  </a:lnTo>
                  <a:lnTo>
                    <a:pt x="16575" y="9307"/>
                  </a:lnTo>
                  <a:lnTo>
                    <a:pt x="16734" y="9714"/>
                  </a:lnTo>
                  <a:lnTo>
                    <a:pt x="16847" y="9692"/>
                  </a:lnTo>
                  <a:lnTo>
                    <a:pt x="16801" y="9397"/>
                  </a:lnTo>
                  <a:lnTo>
                    <a:pt x="16711" y="9126"/>
                  </a:lnTo>
                  <a:lnTo>
                    <a:pt x="16666" y="8990"/>
                  </a:lnTo>
                  <a:lnTo>
                    <a:pt x="16620" y="8899"/>
                  </a:lnTo>
                  <a:lnTo>
                    <a:pt x="16462" y="8741"/>
                  </a:lnTo>
                  <a:lnTo>
                    <a:pt x="16303" y="8446"/>
                  </a:lnTo>
                  <a:lnTo>
                    <a:pt x="16168" y="8469"/>
                  </a:lnTo>
                  <a:lnTo>
                    <a:pt x="16168" y="8197"/>
                  </a:lnTo>
                  <a:lnTo>
                    <a:pt x="16100" y="8084"/>
                  </a:lnTo>
                  <a:lnTo>
                    <a:pt x="16032" y="7880"/>
                  </a:lnTo>
                  <a:lnTo>
                    <a:pt x="16077" y="7744"/>
                  </a:lnTo>
                  <a:lnTo>
                    <a:pt x="16054" y="7609"/>
                  </a:lnTo>
                  <a:lnTo>
                    <a:pt x="15941" y="7246"/>
                  </a:lnTo>
                  <a:lnTo>
                    <a:pt x="15783" y="7065"/>
                  </a:lnTo>
                  <a:lnTo>
                    <a:pt x="15624" y="6997"/>
                  </a:lnTo>
                  <a:close/>
                  <a:moveTo>
                    <a:pt x="24274" y="8243"/>
                  </a:moveTo>
                  <a:lnTo>
                    <a:pt x="23957" y="8401"/>
                  </a:lnTo>
                  <a:lnTo>
                    <a:pt x="23413" y="8582"/>
                  </a:lnTo>
                  <a:lnTo>
                    <a:pt x="23300" y="8718"/>
                  </a:lnTo>
                  <a:lnTo>
                    <a:pt x="23413" y="8990"/>
                  </a:lnTo>
                  <a:lnTo>
                    <a:pt x="23549" y="8967"/>
                  </a:lnTo>
                  <a:lnTo>
                    <a:pt x="23526" y="9329"/>
                  </a:lnTo>
                  <a:lnTo>
                    <a:pt x="23730" y="9624"/>
                  </a:lnTo>
                  <a:lnTo>
                    <a:pt x="23775" y="9941"/>
                  </a:lnTo>
                  <a:lnTo>
                    <a:pt x="23934" y="10371"/>
                  </a:lnTo>
                  <a:lnTo>
                    <a:pt x="24070" y="10575"/>
                  </a:lnTo>
                  <a:lnTo>
                    <a:pt x="24432" y="10869"/>
                  </a:lnTo>
                  <a:lnTo>
                    <a:pt x="24387" y="10914"/>
                  </a:lnTo>
                  <a:lnTo>
                    <a:pt x="24251" y="11299"/>
                  </a:lnTo>
                  <a:lnTo>
                    <a:pt x="24183" y="11458"/>
                  </a:lnTo>
                  <a:lnTo>
                    <a:pt x="24115" y="11684"/>
                  </a:lnTo>
                  <a:lnTo>
                    <a:pt x="24070" y="12024"/>
                  </a:lnTo>
                  <a:lnTo>
                    <a:pt x="23798" y="12228"/>
                  </a:lnTo>
                  <a:lnTo>
                    <a:pt x="23843" y="12613"/>
                  </a:lnTo>
                  <a:lnTo>
                    <a:pt x="23957" y="12681"/>
                  </a:lnTo>
                  <a:lnTo>
                    <a:pt x="24591" y="12477"/>
                  </a:lnTo>
                  <a:lnTo>
                    <a:pt x="24749" y="12454"/>
                  </a:lnTo>
                  <a:lnTo>
                    <a:pt x="24908" y="12364"/>
                  </a:lnTo>
                  <a:lnTo>
                    <a:pt x="25021" y="12205"/>
                  </a:lnTo>
                  <a:lnTo>
                    <a:pt x="25066" y="12205"/>
                  </a:lnTo>
                  <a:lnTo>
                    <a:pt x="25202" y="12273"/>
                  </a:lnTo>
                  <a:lnTo>
                    <a:pt x="25247" y="12273"/>
                  </a:lnTo>
                  <a:lnTo>
                    <a:pt x="25292" y="12318"/>
                  </a:lnTo>
                  <a:lnTo>
                    <a:pt x="25247" y="12454"/>
                  </a:lnTo>
                  <a:lnTo>
                    <a:pt x="25066" y="12726"/>
                  </a:lnTo>
                  <a:lnTo>
                    <a:pt x="25089" y="12975"/>
                  </a:lnTo>
                  <a:lnTo>
                    <a:pt x="25066" y="13065"/>
                  </a:lnTo>
                  <a:lnTo>
                    <a:pt x="25043" y="13133"/>
                  </a:lnTo>
                  <a:lnTo>
                    <a:pt x="25134" y="13315"/>
                  </a:lnTo>
                  <a:lnTo>
                    <a:pt x="25338" y="13269"/>
                  </a:lnTo>
                  <a:lnTo>
                    <a:pt x="25428" y="13156"/>
                  </a:lnTo>
                  <a:lnTo>
                    <a:pt x="25496" y="12975"/>
                  </a:lnTo>
                  <a:lnTo>
                    <a:pt x="25587" y="12884"/>
                  </a:lnTo>
                  <a:lnTo>
                    <a:pt x="25791" y="12907"/>
                  </a:lnTo>
                  <a:lnTo>
                    <a:pt x="25904" y="12816"/>
                  </a:lnTo>
                  <a:lnTo>
                    <a:pt x="26085" y="12590"/>
                  </a:lnTo>
                  <a:lnTo>
                    <a:pt x="26176" y="12477"/>
                  </a:lnTo>
                  <a:lnTo>
                    <a:pt x="26266" y="12250"/>
                  </a:lnTo>
                  <a:lnTo>
                    <a:pt x="26334" y="11979"/>
                  </a:lnTo>
                  <a:lnTo>
                    <a:pt x="26402" y="11865"/>
                  </a:lnTo>
                  <a:lnTo>
                    <a:pt x="27013" y="11503"/>
                  </a:lnTo>
                  <a:lnTo>
                    <a:pt x="26742" y="11209"/>
                  </a:lnTo>
                  <a:lnTo>
                    <a:pt x="26493" y="10982"/>
                  </a:lnTo>
                  <a:lnTo>
                    <a:pt x="26198" y="11096"/>
                  </a:lnTo>
                  <a:lnTo>
                    <a:pt x="26040" y="11050"/>
                  </a:lnTo>
                  <a:lnTo>
                    <a:pt x="25768" y="10756"/>
                  </a:lnTo>
                  <a:lnTo>
                    <a:pt x="25587" y="10620"/>
                  </a:lnTo>
                  <a:lnTo>
                    <a:pt x="25609" y="10258"/>
                  </a:lnTo>
                  <a:lnTo>
                    <a:pt x="25791" y="10122"/>
                  </a:lnTo>
                  <a:lnTo>
                    <a:pt x="25859" y="10009"/>
                  </a:lnTo>
                  <a:lnTo>
                    <a:pt x="25768" y="9873"/>
                  </a:lnTo>
                  <a:lnTo>
                    <a:pt x="25587" y="9669"/>
                  </a:lnTo>
                  <a:lnTo>
                    <a:pt x="25496" y="9624"/>
                  </a:lnTo>
                  <a:lnTo>
                    <a:pt x="25292" y="9669"/>
                  </a:lnTo>
                  <a:lnTo>
                    <a:pt x="25066" y="9760"/>
                  </a:lnTo>
                  <a:lnTo>
                    <a:pt x="24930" y="9714"/>
                  </a:lnTo>
                  <a:lnTo>
                    <a:pt x="24862" y="9012"/>
                  </a:lnTo>
                  <a:lnTo>
                    <a:pt x="24726" y="8333"/>
                  </a:lnTo>
                  <a:lnTo>
                    <a:pt x="24500" y="8356"/>
                  </a:lnTo>
                  <a:lnTo>
                    <a:pt x="24387" y="8265"/>
                  </a:lnTo>
                  <a:lnTo>
                    <a:pt x="24274" y="8243"/>
                  </a:lnTo>
                  <a:close/>
                  <a:moveTo>
                    <a:pt x="20243" y="1993"/>
                  </a:moveTo>
                  <a:lnTo>
                    <a:pt x="20130" y="2016"/>
                  </a:lnTo>
                  <a:lnTo>
                    <a:pt x="20017" y="2197"/>
                  </a:lnTo>
                  <a:lnTo>
                    <a:pt x="19971" y="2446"/>
                  </a:lnTo>
                  <a:lnTo>
                    <a:pt x="20017" y="2763"/>
                  </a:lnTo>
                  <a:lnTo>
                    <a:pt x="19904" y="2989"/>
                  </a:lnTo>
                  <a:lnTo>
                    <a:pt x="19813" y="3442"/>
                  </a:lnTo>
                  <a:lnTo>
                    <a:pt x="19790" y="3556"/>
                  </a:lnTo>
                  <a:lnTo>
                    <a:pt x="19790" y="3669"/>
                  </a:lnTo>
                  <a:lnTo>
                    <a:pt x="19813" y="4099"/>
                  </a:lnTo>
                  <a:lnTo>
                    <a:pt x="19836" y="4393"/>
                  </a:lnTo>
                  <a:lnTo>
                    <a:pt x="19949" y="5163"/>
                  </a:lnTo>
                  <a:lnTo>
                    <a:pt x="20130" y="6137"/>
                  </a:lnTo>
                  <a:lnTo>
                    <a:pt x="20221" y="6703"/>
                  </a:lnTo>
                  <a:lnTo>
                    <a:pt x="20175" y="6680"/>
                  </a:lnTo>
                  <a:lnTo>
                    <a:pt x="19836" y="5933"/>
                  </a:lnTo>
                  <a:lnTo>
                    <a:pt x="19745" y="5865"/>
                  </a:lnTo>
                  <a:lnTo>
                    <a:pt x="19677" y="5616"/>
                  </a:lnTo>
                  <a:lnTo>
                    <a:pt x="19496" y="4869"/>
                  </a:lnTo>
                  <a:lnTo>
                    <a:pt x="19337" y="4280"/>
                  </a:lnTo>
                  <a:lnTo>
                    <a:pt x="19179" y="3691"/>
                  </a:lnTo>
                  <a:lnTo>
                    <a:pt x="19020" y="3306"/>
                  </a:lnTo>
                  <a:lnTo>
                    <a:pt x="18817" y="3148"/>
                  </a:lnTo>
                  <a:lnTo>
                    <a:pt x="18658" y="3488"/>
                  </a:lnTo>
                  <a:lnTo>
                    <a:pt x="18500" y="3963"/>
                  </a:lnTo>
                  <a:lnTo>
                    <a:pt x="18386" y="4099"/>
                  </a:lnTo>
                  <a:lnTo>
                    <a:pt x="18364" y="4303"/>
                  </a:lnTo>
                  <a:lnTo>
                    <a:pt x="18364" y="4552"/>
                  </a:lnTo>
                  <a:lnTo>
                    <a:pt x="18364" y="4778"/>
                  </a:lnTo>
                  <a:lnTo>
                    <a:pt x="18386" y="4982"/>
                  </a:lnTo>
                  <a:lnTo>
                    <a:pt x="18364" y="5141"/>
                  </a:lnTo>
                  <a:lnTo>
                    <a:pt x="18319" y="5163"/>
                  </a:lnTo>
                  <a:lnTo>
                    <a:pt x="18228" y="5005"/>
                  </a:lnTo>
                  <a:lnTo>
                    <a:pt x="18115" y="4778"/>
                  </a:lnTo>
                  <a:lnTo>
                    <a:pt x="18024" y="4665"/>
                  </a:lnTo>
                  <a:lnTo>
                    <a:pt x="17888" y="4597"/>
                  </a:lnTo>
                  <a:lnTo>
                    <a:pt x="17866" y="4552"/>
                  </a:lnTo>
                  <a:lnTo>
                    <a:pt x="17820" y="4144"/>
                  </a:lnTo>
                  <a:lnTo>
                    <a:pt x="17730" y="4076"/>
                  </a:lnTo>
                  <a:lnTo>
                    <a:pt x="17209" y="4167"/>
                  </a:lnTo>
                  <a:lnTo>
                    <a:pt x="17594" y="3669"/>
                  </a:lnTo>
                  <a:lnTo>
                    <a:pt x="18183" y="3533"/>
                  </a:lnTo>
                  <a:lnTo>
                    <a:pt x="18273" y="3352"/>
                  </a:lnTo>
                  <a:lnTo>
                    <a:pt x="18296" y="3329"/>
                  </a:lnTo>
                  <a:lnTo>
                    <a:pt x="18296" y="3171"/>
                  </a:lnTo>
                  <a:lnTo>
                    <a:pt x="18273" y="3080"/>
                  </a:lnTo>
                  <a:lnTo>
                    <a:pt x="18115" y="2876"/>
                  </a:lnTo>
                  <a:lnTo>
                    <a:pt x="17639" y="3012"/>
                  </a:lnTo>
                  <a:lnTo>
                    <a:pt x="17368" y="3261"/>
                  </a:lnTo>
                  <a:lnTo>
                    <a:pt x="17232" y="3261"/>
                  </a:lnTo>
                  <a:lnTo>
                    <a:pt x="16983" y="3080"/>
                  </a:lnTo>
                  <a:lnTo>
                    <a:pt x="16937" y="3148"/>
                  </a:lnTo>
                  <a:lnTo>
                    <a:pt x="16960" y="3374"/>
                  </a:lnTo>
                  <a:lnTo>
                    <a:pt x="16983" y="3533"/>
                  </a:lnTo>
                  <a:lnTo>
                    <a:pt x="16983" y="3533"/>
                  </a:lnTo>
                  <a:lnTo>
                    <a:pt x="16915" y="3510"/>
                  </a:lnTo>
                  <a:lnTo>
                    <a:pt x="16847" y="3420"/>
                  </a:lnTo>
                  <a:lnTo>
                    <a:pt x="16530" y="3057"/>
                  </a:lnTo>
                  <a:lnTo>
                    <a:pt x="16235" y="3148"/>
                  </a:lnTo>
                  <a:lnTo>
                    <a:pt x="16168" y="3216"/>
                  </a:lnTo>
                  <a:lnTo>
                    <a:pt x="16122" y="3510"/>
                  </a:lnTo>
                  <a:lnTo>
                    <a:pt x="16077" y="3510"/>
                  </a:lnTo>
                  <a:lnTo>
                    <a:pt x="16009" y="3329"/>
                  </a:lnTo>
                  <a:lnTo>
                    <a:pt x="15851" y="3171"/>
                  </a:lnTo>
                  <a:lnTo>
                    <a:pt x="15805" y="3148"/>
                  </a:lnTo>
                  <a:lnTo>
                    <a:pt x="15760" y="3193"/>
                  </a:lnTo>
                  <a:lnTo>
                    <a:pt x="15715" y="3329"/>
                  </a:lnTo>
                  <a:lnTo>
                    <a:pt x="15715" y="3442"/>
                  </a:lnTo>
                  <a:lnTo>
                    <a:pt x="15760" y="3646"/>
                  </a:lnTo>
                  <a:lnTo>
                    <a:pt x="15805" y="3850"/>
                  </a:lnTo>
                  <a:lnTo>
                    <a:pt x="15760" y="4122"/>
                  </a:lnTo>
                  <a:lnTo>
                    <a:pt x="15737" y="4235"/>
                  </a:lnTo>
                  <a:lnTo>
                    <a:pt x="15760" y="4393"/>
                  </a:lnTo>
                  <a:lnTo>
                    <a:pt x="15828" y="4642"/>
                  </a:lnTo>
                  <a:lnTo>
                    <a:pt x="15873" y="4846"/>
                  </a:lnTo>
                  <a:lnTo>
                    <a:pt x="15896" y="5118"/>
                  </a:lnTo>
                  <a:lnTo>
                    <a:pt x="15941" y="5322"/>
                  </a:lnTo>
                  <a:lnTo>
                    <a:pt x="16054" y="5616"/>
                  </a:lnTo>
                  <a:lnTo>
                    <a:pt x="16122" y="6069"/>
                  </a:lnTo>
                  <a:lnTo>
                    <a:pt x="16235" y="6137"/>
                  </a:lnTo>
                  <a:lnTo>
                    <a:pt x="16371" y="5978"/>
                  </a:lnTo>
                  <a:lnTo>
                    <a:pt x="16462" y="5729"/>
                  </a:lnTo>
                  <a:lnTo>
                    <a:pt x="16417" y="5412"/>
                  </a:lnTo>
                  <a:lnTo>
                    <a:pt x="16507" y="5367"/>
                  </a:lnTo>
                  <a:lnTo>
                    <a:pt x="16734" y="5367"/>
                  </a:lnTo>
                  <a:lnTo>
                    <a:pt x="16824" y="5480"/>
                  </a:lnTo>
                  <a:lnTo>
                    <a:pt x="16779" y="5707"/>
                  </a:lnTo>
                  <a:lnTo>
                    <a:pt x="16666" y="5956"/>
                  </a:lnTo>
                  <a:lnTo>
                    <a:pt x="16688" y="6137"/>
                  </a:lnTo>
                  <a:lnTo>
                    <a:pt x="16711" y="6273"/>
                  </a:lnTo>
                  <a:lnTo>
                    <a:pt x="16756" y="6499"/>
                  </a:lnTo>
                  <a:lnTo>
                    <a:pt x="16801" y="6680"/>
                  </a:lnTo>
                  <a:lnTo>
                    <a:pt x="16824" y="6703"/>
                  </a:lnTo>
                  <a:lnTo>
                    <a:pt x="16960" y="6703"/>
                  </a:lnTo>
                  <a:lnTo>
                    <a:pt x="17051" y="6748"/>
                  </a:lnTo>
                  <a:lnTo>
                    <a:pt x="17073" y="6793"/>
                  </a:lnTo>
                  <a:lnTo>
                    <a:pt x="17028" y="6952"/>
                  </a:lnTo>
                  <a:lnTo>
                    <a:pt x="16983" y="6997"/>
                  </a:lnTo>
                  <a:lnTo>
                    <a:pt x="16394" y="6680"/>
                  </a:lnTo>
                  <a:lnTo>
                    <a:pt x="16326" y="6726"/>
                  </a:lnTo>
                  <a:lnTo>
                    <a:pt x="16258" y="6816"/>
                  </a:lnTo>
                  <a:lnTo>
                    <a:pt x="16462" y="7088"/>
                  </a:lnTo>
                  <a:lnTo>
                    <a:pt x="16643" y="7292"/>
                  </a:lnTo>
                  <a:lnTo>
                    <a:pt x="16575" y="7382"/>
                  </a:lnTo>
                  <a:lnTo>
                    <a:pt x="16552" y="7563"/>
                  </a:lnTo>
                  <a:lnTo>
                    <a:pt x="16575" y="7767"/>
                  </a:lnTo>
                  <a:lnTo>
                    <a:pt x="16643" y="7948"/>
                  </a:lnTo>
                  <a:lnTo>
                    <a:pt x="16734" y="8061"/>
                  </a:lnTo>
                  <a:lnTo>
                    <a:pt x="16869" y="8220"/>
                  </a:lnTo>
                  <a:lnTo>
                    <a:pt x="16960" y="8265"/>
                  </a:lnTo>
                  <a:lnTo>
                    <a:pt x="17096" y="8695"/>
                  </a:lnTo>
                  <a:lnTo>
                    <a:pt x="17277" y="9103"/>
                  </a:lnTo>
                  <a:lnTo>
                    <a:pt x="17413" y="9216"/>
                  </a:lnTo>
                  <a:lnTo>
                    <a:pt x="17458" y="9307"/>
                  </a:lnTo>
                  <a:lnTo>
                    <a:pt x="17481" y="9420"/>
                  </a:lnTo>
                  <a:lnTo>
                    <a:pt x="17685" y="9669"/>
                  </a:lnTo>
                  <a:lnTo>
                    <a:pt x="18069" y="9646"/>
                  </a:lnTo>
                  <a:lnTo>
                    <a:pt x="18273" y="9556"/>
                  </a:lnTo>
                  <a:lnTo>
                    <a:pt x="18432" y="9533"/>
                  </a:lnTo>
                  <a:lnTo>
                    <a:pt x="18545" y="9397"/>
                  </a:lnTo>
                  <a:lnTo>
                    <a:pt x="18636" y="9194"/>
                  </a:lnTo>
                  <a:lnTo>
                    <a:pt x="18749" y="9058"/>
                  </a:lnTo>
                  <a:lnTo>
                    <a:pt x="18862" y="8967"/>
                  </a:lnTo>
                  <a:lnTo>
                    <a:pt x="18771" y="8786"/>
                  </a:lnTo>
                  <a:lnTo>
                    <a:pt x="18681" y="8673"/>
                  </a:lnTo>
                  <a:lnTo>
                    <a:pt x="18726" y="8469"/>
                  </a:lnTo>
                  <a:lnTo>
                    <a:pt x="18749" y="8310"/>
                  </a:lnTo>
                  <a:lnTo>
                    <a:pt x="18749" y="8107"/>
                  </a:lnTo>
                  <a:lnTo>
                    <a:pt x="18726" y="7926"/>
                  </a:lnTo>
                  <a:lnTo>
                    <a:pt x="18817" y="7812"/>
                  </a:lnTo>
                  <a:lnTo>
                    <a:pt x="18907" y="7744"/>
                  </a:lnTo>
                  <a:lnTo>
                    <a:pt x="18930" y="7744"/>
                  </a:lnTo>
                  <a:lnTo>
                    <a:pt x="18975" y="7812"/>
                  </a:lnTo>
                  <a:lnTo>
                    <a:pt x="19020" y="7971"/>
                  </a:lnTo>
                  <a:lnTo>
                    <a:pt x="19066" y="8084"/>
                  </a:lnTo>
                  <a:lnTo>
                    <a:pt x="19156" y="8107"/>
                  </a:lnTo>
                  <a:lnTo>
                    <a:pt x="19247" y="7971"/>
                  </a:lnTo>
                  <a:lnTo>
                    <a:pt x="19315" y="7699"/>
                  </a:lnTo>
                  <a:lnTo>
                    <a:pt x="19405" y="7495"/>
                  </a:lnTo>
                  <a:lnTo>
                    <a:pt x="19451" y="7541"/>
                  </a:lnTo>
                  <a:lnTo>
                    <a:pt x="19451" y="7744"/>
                  </a:lnTo>
                  <a:lnTo>
                    <a:pt x="19428" y="7993"/>
                  </a:lnTo>
                  <a:lnTo>
                    <a:pt x="19360" y="8197"/>
                  </a:lnTo>
                  <a:lnTo>
                    <a:pt x="19337" y="8288"/>
                  </a:lnTo>
                  <a:lnTo>
                    <a:pt x="19360" y="8424"/>
                  </a:lnTo>
                  <a:lnTo>
                    <a:pt x="19428" y="8695"/>
                  </a:lnTo>
                  <a:lnTo>
                    <a:pt x="19473" y="8741"/>
                  </a:lnTo>
                  <a:lnTo>
                    <a:pt x="19677" y="8741"/>
                  </a:lnTo>
                  <a:lnTo>
                    <a:pt x="19904" y="8673"/>
                  </a:lnTo>
                  <a:lnTo>
                    <a:pt x="20062" y="8492"/>
                  </a:lnTo>
                  <a:lnTo>
                    <a:pt x="20288" y="8084"/>
                  </a:lnTo>
                  <a:lnTo>
                    <a:pt x="20356" y="8016"/>
                  </a:lnTo>
                  <a:lnTo>
                    <a:pt x="20560" y="7971"/>
                  </a:lnTo>
                  <a:lnTo>
                    <a:pt x="20492" y="8175"/>
                  </a:lnTo>
                  <a:lnTo>
                    <a:pt x="20288" y="8627"/>
                  </a:lnTo>
                  <a:lnTo>
                    <a:pt x="20356" y="8831"/>
                  </a:lnTo>
                  <a:lnTo>
                    <a:pt x="20515" y="9012"/>
                  </a:lnTo>
                  <a:lnTo>
                    <a:pt x="20583" y="9035"/>
                  </a:lnTo>
                  <a:lnTo>
                    <a:pt x="20719" y="9035"/>
                  </a:lnTo>
                  <a:lnTo>
                    <a:pt x="20877" y="8967"/>
                  </a:lnTo>
                  <a:lnTo>
                    <a:pt x="20741" y="9148"/>
                  </a:lnTo>
                  <a:lnTo>
                    <a:pt x="20560" y="9239"/>
                  </a:lnTo>
                  <a:lnTo>
                    <a:pt x="20062" y="9216"/>
                  </a:lnTo>
                  <a:lnTo>
                    <a:pt x="19836" y="9284"/>
                  </a:lnTo>
                  <a:lnTo>
                    <a:pt x="19768" y="9329"/>
                  </a:lnTo>
                  <a:lnTo>
                    <a:pt x="19654" y="9420"/>
                  </a:lnTo>
                  <a:lnTo>
                    <a:pt x="19677" y="9556"/>
                  </a:lnTo>
                  <a:lnTo>
                    <a:pt x="19700" y="9714"/>
                  </a:lnTo>
                  <a:lnTo>
                    <a:pt x="19564" y="9692"/>
                  </a:lnTo>
                  <a:lnTo>
                    <a:pt x="19405" y="9737"/>
                  </a:lnTo>
                  <a:lnTo>
                    <a:pt x="19134" y="10009"/>
                  </a:lnTo>
                  <a:lnTo>
                    <a:pt x="18545" y="10303"/>
                  </a:lnTo>
                  <a:lnTo>
                    <a:pt x="18590" y="10575"/>
                  </a:lnTo>
                  <a:lnTo>
                    <a:pt x="18386" y="10326"/>
                  </a:lnTo>
                  <a:lnTo>
                    <a:pt x="18296" y="10258"/>
                  </a:lnTo>
                  <a:lnTo>
                    <a:pt x="18205" y="10258"/>
                  </a:lnTo>
                  <a:lnTo>
                    <a:pt x="18160" y="10303"/>
                  </a:lnTo>
                  <a:lnTo>
                    <a:pt x="18115" y="10371"/>
                  </a:lnTo>
                  <a:lnTo>
                    <a:pt x="18092" y="10484"/>
                  </a:lnTo>
                  <a:lnTo>
                    <a:pt x="18115" y="10892"/>
                  </a:lnTo>
                  <a:lnTo>
                    <a:pt x="18160" y="11028"/>
                  </a:lnTo>
                  <a:lnTo>
                    <a:pt x="18183" y="11141"/>
                  </a:lnTo>
                  <a:lnTo>
                    <a:pt x="18319" y="11367"/>
                  </a:lnTo>
                  <a:lnTo>
                    <a:pt x="18432" y="11458"/>
                  </a:lnTo>
                  <a:lnTo>
                    <a:pt x="18839" y="11480"/>
                  </a:lnTo>
                  <a:lnTo>
                    <a:pt x="19020" y="11435"/>
                  </a:lnTo>
                  <a:lnTo>
                    <a:pt x="19224" y="11322"/>
                  </a:lnTo>
                  <a:lnTo>
                    <a:pt x="19428" y="11141"/>
                  </a:lnTo>
                  <a:lnTo>
                    <a:pt x="19609" y="11096"/>
                  </a:lnTo>
                  <a:lnTo>
                    <a:pt x="19790" y="11163"/>
                  </a:lnTo>
                  <a:lnTo>
                    <a:pt x="19994" y="11163"/>
                  </a:lnTo>
                  <a:lnTo>
                    <a:pt x="20356" y="11050"/>
                  </a:lnTo>
                  <a:lnTo>
                    <a:pt x="20605" y="10914"/>
                  </a:lnTo>
                  <a:lnTo>
                    <a:pt x="20673" y="10982"/>
                  </a:lnTo>
                  <a:lnTo>
                    <a:pt x="20719" y="11186"/>
                  </a:lnTo>
                  <a:lnTo>
                    <a:pt x="20764" y="11345"/>
                  </a:lnTo>
                  <a:lnTo>
                    <a:pt x="20424" y="11345"/>
                  </a:lnTo>
                  <a:lnTo>
                    <a:pt x="20107" y="11413"/>
                  </a:lnTo>
                  <a:lnTo>
                    <a:pt x="19088" y="11752"/>
                  </a:lnTo>
                  <a:lnTo>
                    <a:pt x="18907" y="12364"/>
                  </a:lnTo>
                  <a:lnTo>
                    <a:pt x="18817" y="12318"/>
                  </a:lnTo>
                  <a:lnTo>
                    <a:pt x="18726" y="12205"/>
                  </a:lnTo>
                  <a:lnTo>
                    <a:pt x="18658" y="12160"/>
                  </a:lnTo>
                  <a:lnTo>
                    <a:pt x="18409" y="12228"/>
                  </a:lnTo>
                  <a:lnTo>
                    <a:pt x="18364" y="12296"/>
                  </a:lnTo>
                  <a:lnTo>
                    <a:pt x="18341" y="12431"/>
                  </a:lnTo>
                  <a:lnTo>
                    <a:pt x="18364" y="12658"/>
                  </a:lnTo>
                  <a:lnTo>
                    <a:pt x="18386" y="12816"/>
                  </a:lnTo>
                  <a:lnTo>
                    <a:pt x="18454" y="13065"/>
                  </a:lnTo>
                  <a:lnTo>
                    <a:pt x="18545" y="13247"/>
                  </a:lnTo>
                  <a:lnTo>
                    <a:pt x="18636" y="13428"/>
                  </a:lnTo>
                  <a:lnTo>
                    <a:pt x="18726" y="13541"/>
                  </a:lnTo>
                  <a:lnTo>
                    <a:pt x="18930" y="13677"/>
                  </a:lnTo>
                  <a:lnTo>
                    <a:pt x="19247" y="13948"/>
                  </a:lnTo>
                  <a:lnTo>
                    <a:pt x="19587" y="14650"/>
                  </a:lnTo>
                  <a:lnTo>
                    <a:pt x="19949" y="15103"/>
                  </a:lnTo>
                  <a:lnTo>
                    <a:pt x="20039" y="15171"/>
                  </a:lnTo>
                  <a:lnTo>
                    <a:pt x="20130" y="15307"/>
                  </a:lnTo>
                  <a:lnTo>
                    <a:pt x="20221" y="15488"/>
                  </a:lnTo>
                  <a:lnTo>
                    <a:pt x="20311" y="15624"/>
                  </a:lnTo>
                  <a:lnTo>
                    <a:pt x="20492" y="15715"/>
                  </a:lnTo>
                  <a:lnTo>
                    <a:pt x="20673" y="15624"/>
                  </a:lnTo>
                  <a:lnTo>
                    <a:pt x="20787" y="15443"/>
                  </a:lnTo>
                  <a:lnTo>
                    <a:pt x="20764" y="15239"/>
                  </a:lnTo>
                  <a:lnTo>
                    <a:pt x="20719" y="15035"/>
                  </a:lnTo>
                  <a:lnTo>
                    <a:pt x="20719" y="14922"/>
                  </a:lnTo>
                  <a:lnTo>
                    <a:pt x="20855" y="14628"/>
                  </a:lnTo>
                  <a:lnTo>
                    <a:pt x="20922" y="14356"/>
                  </a:lnTo>
                  <a:lnTo>
                    <a:pt x="20877" y="14220"/>
                  </a:lnTo>
                  <a:lnTo>
                    <a:pt x="20855" y="14084"/>
                  </a:lnTo>
                  <a:lnTo>
                    <a:pt x="21013" y="13699"/>
                  </a:lnTo>
                  <a:lnTo>
                    <a:pt x="21081" y="13450"/>
                  </a:lnTo>
                  <a:lnTo>
                    <a:pt x="21217" y="12816"/>
                  </a:lnTo>
                  <a:lnTo>
                    <a:pt x="21398" y="12477"/>
                  </a:lnTo>
                  <a:lnTo>
                    <a:pt x="21647" y="12431"/>
                  </a:lnTo>
                  <a:lnTo>
                    <a:pt x="21715" y="12386"/>
                  </a:lnTo>
                  <a:lnTo>
                    <a:pt x="21760" y="12160"/>
                  </a:lnTo>
                  <a:lnTo>
                    <a:pt x="21806" y="11775"/>
                  </a:lnTo>
                  <a:lnTo>
                    <a:pt x="21851" y="11367"/>
                  </a:lnTo>
                  <a:lnTo>
                    <a:pt x="21873" y="10801"/>
                  </a:lnTo>
                  <a:lnTo>
                    <a:pt x="21873" y="10620"/>
                  </a:lnTo>
                  <a:lnTo>
                    <a:pt x="21873" y="10484"/>
                  </a:lnTo>
                  <a:lnTo>
                    <a:pt x="21987" y="10394"/>
                  </a:lnTo>
                  <a:lnTo>
                    <a:pt x="22100" y="10439"/>
                  </a:lnTo>
                  <a:lnTo>
                    <a:pt x="22190" y="10439"/>
                  </a:lnTo>
                  <a:lnTo>
                    <a:pt x="22326" y="10280"/>
                  </a:lnTo>
                  <a:lnTo>
                    <a:pt x="22326" y="10077"/>
                  </a:lnTo>
                  <a:lnTo>
                    <a:pt x="22281" y="9895"/>
                  </a:lnTo>
                  <a:lnTo>
                    <a:pt x="22304" y="9692"/>
                  </a:lnTo>
                  <a:lnTo>
                    <a:pt x="22372" y="9352"/>
                  </a:lnTo>
                  <a:lnTo>
                    <a:pt x="22440" y="9126"/>
                  </a:lnTo>
                  <a:lnTo>
                    <a:pt x="22621" y="8718"/>
                  </a:lnTo>
                  <a:lnTo>
                    <a:pt x="22802" y="8378"/>
                  </a:lnTo>
                  <a:lnTo>
                    <a:pt x="22847" y="8243"/>
                  </a:lnTo>
                  <a:lnTo>
                    <a:pt x="22847" y="8197"/>
                  </a:lnTo>
                  <a:lnTo>
                    <a:pt x="22938" y="8152"/>
                  </a:lnTo>
                  <a:lnTo>
                    <a:pt x="23413" y="8061"/>
                  </a:lnTo>
                  <a:lnTo>
                    <a:pt x="23685" y="7948"/>
                  </a:lnTo>
                  <a:lnTo>
                    <a:pt x="23979" y="7926"/>
                  </a:lnTo>
                  <a:lnTo>
                    <a:pt x="24092" y="7835"/>
                  </a:lnTo>
                  <a:lnTo>
                    <a:pt x="24228" y="7676"/>
                  </a:lnTo>
                  <a:lnTo>
                    <a:pt x="24183" y="7541"/>
                  </a:lnTo>
                  <a:lnTo>
                    <a:pt x="24160" y="7450"/>
                  </a:lnTo>
                  <a:lnTo>
                    <a:pt x="23979" y="7201"/>
                  </a:lnTo>
                  <a:lnTo>
                    <a:pt x="23685" y="6997"/>
                  </a:lnTo>
                  <a:lnTo>
                    <a:pt x="23504" y="6680"/>
                  </a:lnTo>
                  <a:lnTo>
                    <a:pt x="23730" y="6363"/>
                  </a:lnTo>
                  <a:lnTo>
                    <a:pt x="23594" y="6159"/>
                  </a:lnTo>
                  <a:lnTo>
                    <a:pt x="23481" y="6069"/>
                  </a:lnTo>
                  <a:lnTo>
                    <a:pt x="23255" y="6001"/>
                  </a:lnTo>
                  <a:lnTo>
                    <a:pt x="23209" y="6069"/>
                  </a:lnTo>
                  <a:lnTo>
                    <a:pt x="23209" y="6273"/>
                  </a:lnTo>
                  <a:lnTo>
                    <a:pt x="23028" y="6363"/>
                  </a:lnTo>
                  <a:lnTo>
                    <a:pt x="22915" y="5978"/>
                  </a:lnTo>
                  <a:lnTo>
                    <a:pt x="22711" y="5865"/>
                  </a:lnTo>
                  <a:lnTo>
                    <a:pt x="22394" y="5933"/>
                  </a:lnTo>
                  <a:lnTo>
                    <a:pt x="22304" y="5842"/>
                  </a:lnTo>
                  <a:lnTo>
                    <a:pt x="22236" y="5616"/>
                  </a:lnTo>
                  <a:lnTo>
                    <a:pt x="22145" y="5503"/>
                  </a:lnTo>
                  <a:lnTo>
                    <a:pt x="22055" y="5503"/>
                  </a:lnTo>
                  <a:lnTo>
                    <a:pt x="22100" y="5412"/>
                  </a:lnTo>
                  <a:lnTo>
                    <a:pt x="22168" y="5322"/>
                  </a:lnTo>
                  <a:lnTo>
                    <a:pt x="22190" y="5186"/>
                  </a:lnTo>
                  <a:lnTo>
                    <a:pt x="22190" y="4982"/>
                  </a:lnTo>
                  <a:lnTo>
                    <a:pt x="22168" y="4801"/>
                  </a:lnTo>
                  <a:lnTo>
                    <a:pt x="22145" y="4642"/>
                  </a:lnTo>
                  <a:lnTo>
                    <a:pt x="22123" y="4529"/>
                  </a:lnTo>
                  <a:lnTo>
                    <a:pt x="21987" y="4167"/>
                  </a:lnTo>
                  <a:lnTo>
                    <a:pt x="21851" y="4008"/>
                  </a:lnTo>
                  <a:lnTo>
                    <a:pt x="21783" y="3986"/>
                  </a:lnTo>
                  <a:lnTo>
                    <a:pt x="21738" y="4031"/>
                  </a:lnTo>
                  <a:lnTo>
                    <a:pt x="21421" y="4756"/>
                  </a:lnTo>
                  <a:lnTo>
                    <a:pt x="21262" y="4959"/>
                  </a:lnTo>
                  <a:lnTo>
                    <a:pt x="21307" y="4778"/>
                  </a:lnTo>
                  <a:lnTo>
                    <a:pt x="21307" y="4552"/>
                  </a:lnTo>
                  <a:lnTo>
                    <a:pt x="21285" y="4325"/>
                  </a:lnTo>
                  <a:lnTo>
                    <a:pt x="21307" y="4167"/>
                  </a:lnTo>
                  <a:lnTo>
                    <a:pt x="21421" y="3873"/>
                  </a:lnTo>
                  <a:lnTo>
                    <a:pt x="21489" y="3578"/>
                  </a:lnTo>
                  <a:lnTo>
                    <a:pt x="21398" y="3148"/>
                  </a:lnTo>
                  <a:lnTo>
                    <a:pt x="21285" y="2899"/>
                  </a:lnTo>
                  <a:lnTo>
                    <a:pt x="21194" y="2763"/>
                  </a:lnTo>
                  <a:lnTo>
                    <a:pt x="20900" y="2514"/>
                  </a:lnTo>
                  <a:lnTo>
                    <a:pt x="20696" y="2423"/>
                  </a:lnTo>
                  <a:lnTo>
                    <a:pt x="20673" y="2491"/>
                  </a:lnTo>
                  <a:lnTo>
                    <a:pt x="20651" y="2627"/>
                  </a:lnTo>
                  <a:lnTo>
                    <a:pt x="20605" y="2672"/>
                  </a:lnTo>
                  <a:lnTo>
                    <a:pt x="20560" y="2672"/>
                  </a:lnTo>
                  <a:lnTo>
                    <a:pt x="20356" y="2152"/>
                  </a:lnTo>
                  <a:lnTo>
                    <a:pt x="20243" y="1993"/>
                  </a:lnTo>
                  <a:close/>
                  <a:moveTo>
                    <a:pt x="22462" y="22281"/>
                  </a:moveTo>
                  <a:lnTo>
                    <a:pt x="22213" y="22304"/>
                  </a:lnTo>
                  <a:lnTo>
                    <a:pt x="22168" y="22394"/>
                  </a:lnTo>
                  <a:lnTo>
                    <a:pt x="22258" y="22598"/>
                  </a:lnTo>
                  <a:lnTo>
                    <a:pt x="22394" y="22779"/>
                  </a:lnTo>
                  <a:lnTo>
                    <a:pt x="22485" y="22666"/>
                  </a:lnTo>
                  <a:lnTo>
                    <a:pt x="22530" y="22462"/>
                  </a:lnTo>
                  <a:lnTo>
                    <a:pt x="22530" y="22417"/>
                  </a:lnTo>
                  <a:lnTo>
                    <a:pt x="22462" y="22281"/>
                  </a:lnTo>
                  <a:close/>
                  <a:moveTo>
                    <a:pt x="861" y="31315"/>
                  </a:moveTo>
                  <a:lnTo>
                    <a:pt x="589" y="31406"/>
                  </a:lnTo>
                  <a:lnTo>
                    <a:pt x="454" y="31678"/>
                  </a:lnTo>
                  <a:lnTo>
                    <a:pt x="114" y="31949"/>
                  </a:lnTo>
                  <a:lnTo>
                    <a:pt x="1" y="32108"/>
                  </a:lnTo>
                  <a:lnTo>
                    <a:pt x="46" y="32153"/>
                  </a:lnTo>
                  <a:lnTo>
                    <a:pt x="114" y="32131"/>
                  </a:lnTo>
                  <a:lnTo>
                    <a:pt x="363" y="31881"/>
                  </a:lnTo>
                  <a:lnTo>
                    <a:pt x="635" y="31791"/>
                  </a:lnTo>
                  <a:lnTo>
                    <a:pt x="861" y="31655"/>
                  </a:lnTo>
                  <a:lnTo>
                    <a:pt x="884" y="31451"/>
                  </a:lnTo>
                  <a:lnTo>
                    <a:pt x="861" y="31315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3933400" y="2645200"/>
              <a:ext cx="112650" cy="54925"/>
            </a:xfrm>
            <a:custGeom>
              <a:rect b="b" l="l" r="r" t="t"/>
              <a:pathLst>
                <a:path extrusionOk="0" h="2197" w="4506">
                  <a:moveTo>
                    <a:pt x="2038" y="1"/>
                  </a:moveTo>
                  <a:lnTo>
                    <a:pt x="1993" y="46"/>
                  </a:lnTo>
                  <a:lnTo>
                    <a:pt x="1925" y="91"/>
                  </a:lnTo>
                  <a:lnTo>
                    <a:pt x="1902" y="114"/>
                  </a:lnTo>
                  <a:lnTo>
                    <a:pt x="1812" y="250"/>
                  </a:lnTo>
                  <a:lnTo>
                    <a:pt x="1676" y="250"/>
                  </a:lnTo>
                  <a:lnTo>
                    <a:pt x="1653" y="182"/>
                  </a:lnTo>
                  <a:lnTo>
                    <a:pt x="1653" y="136"/>
                  </a:lnTo>
                  <a:lnTo>
                    <a:pt x="1562" y="114"/>
                  </a:lnTo>
                  <a:lnTo>
                    <a:pt x="1540" y="114"/>
                  </a:lnTo>
                  <a:lnTo>
                    <a:pt x="1495" y="136"/>
                  </a:lnTo>
                  <a:lnTo>
                    <a:pt x="1381" y="136"/>
                  </a:lnTo>
                  <a:lnTo>
                    <a:pt x="1313" y="159"/>
                  </a:lnTo>
                  <a:lnTo>
                    <a:pt x="1268" y="227"/>
                  </a:lnTo>
                  <a:lnTo>
                    <a:pt x="1223" y="250"/>
                  </a:lnTo>
                  <a:lnTo>
                    <a:pt x="1200" y="295"/>
                  </a:lnTo>
                  <a:lnTo>
                    <a:pt x="1178" y="318"/>
                  </a:lnTo>
                  <a:lnTo>
                    <a:pt x="1019" y="408"/>
                  </a:lnTo>
                  <a:lnTo>
                    <a:pt x="996" y="453"/>
                  </a:lnTo>
                  <a:lnTo>
                    <a:pt x="996" y="521"/>
                  </a:lnTo>
                  <a:lnTo>
                    <a:pt x="974" y="589"/>
                  </a:lnTo>
                  <a:lnTo>
                    <a:pt x="974" y="657"/>
                  </a:lnTo>
                  <a:lnTo>
                    <a:pt x="928" y="680"/>
                  </a:lnTo>
                  <a:lnTo>
                    <a:pt x="861" y="725"/>
                  </a:lnTo>
                  <a:lnTo>
                    <a:pt x="838" y="725"/>
                  </a:lnTo>
                  <a:lnTo>
                    <a:pt x="815" y="770"/>
                  </a:lnTo>
                  <a:lnTo>
                    <a:pt x="770" y="816"/>
                  </a:lnTo>
                  <a:lnTo>
                    <a:pt x="702" y="861"/>
                  </a:lnTo>
                  <a:lnTo>
                    <a:pt x="611" y="929"/>
                  </a:lnTo>
                  <a:lnTo>
                    <a:pt x="340" y="929"/>
                  </a:lnTo>
                  <a:lnTo>
                    <a:pt x="249" y="906"/>
                  </a:lnTo>
                  <a:lnTo>
                    <a:pt x="204" y="929"/>
                  </a:lnTo>
                  <a:lnTo>
                    <a:pt x="159" y="997"/>
                  </a:lnTo>
                  <a:lnTo>
                    <a:pt x="91" y="1110"/>
                  </a:lnTo>
                  <a:lnTo>
                    <a:pt x="68" y="1223"/>
                  </a:lnTo>
                  <a:lnTo>
                    <a:pt x="68" y="1269"/>
                  </a:lnTo>
                  <a:lnTo>
                    <a:pt x="23" y="1336"/>
                  </a:lnTo>
                  <a:lnTo>
                    <a:pt x="0" y="1404"/>
                  </a:lnTo>
                  <a:lnTo>
                    <a:pt x="0" y="1472"/>
                  </a:lnTo>
                  <a:lnTo>
                    <a:pt x="91" y="1699"/>
                  </a:lnTo>
                  <a:lnTo>
                    <a:pt x="159" y="1835"/>
                  </a:lnTo>
                  <a:lnTo>
                    <a:pt x="181" y="1880"/>
                  </a:lnTo>
                  <a:lnTo>
                    <a:pt x="227" y="1925"/>
                  </a:lnTo>
                  <a:lnTo>
                    <a:pt x="249" y="1903"/>
                  </a:lnTo>
                  <a:lnTo>
                    <a:pt x="317" y="1925"/>
                  </a:lnTo>
                  <a:lnTo>
                    <a:pt x="340" y="1925"/>
                  </a:lnTo>
                  <a:lnTo>
                    <a:pt x="362" y="1948"/>
                  </a:lnTo>
                  <a:lnTo>
                    <a:pt x="476" y="2061"/>
                  </a:lnTo>
                  <a:lnTo>
                    <a:pt x="611" y="2152"/>
                  </a:lnTo>
                  <a:lnTo>
                    <a:pt x="702" y="2197"/>
                  </a:lnTo>
                  <a:lnTo>
                    <a:pt x="1268" y="2197"/>
                  </a:lnTo>
                  <a:lnTo>
                    <a:pt x="1472" y="2174"/>
                  </a:lnTo>
                  <a:lnTo>
                    <a:pt x="1495" y="2152"/>
                  </a:lnTo>
                  <a:lnTo>
                    <a:pt x="1517" y="2106"/>
                  </a:lnTo>
                  <a:lnTo>
                    <a:pt x="1495" y="2061"/>
                  </a:lnTo>
                  <a:lnTo>
                    <a:pt x="1495" y="1993"/>
                  </a:lnTo>
                  <a:lnTo>
                    <a:pt x="1517" y="1925"/>
                  </a:lnTo>
                  <a:lnTo>
                    <a:pt x="1630" y="1857"/>
                  </a:lnTo>
                  <a:lnTo>
                    <a:pt x="1902" y="1835"/>
                  </a:lnTo>
                  <a:lnTo>
                    <a:pt x="2061" y="1789"/>
                  </a:lnTo>
                  <a:lnTo>
                    <a:pt x="2083" y="1744"/>
                  </a:lnTo>
                  <a:lnTo>
                    <a:pt x="2151" y="1676"/>
                  </a:lnTo>
                  <a:lnTo>
                    <a:pt x="2196" y="1653"/>
                  </a:lnTo>
                  <a:lnTo>
                    <a:pt x="2264" y="1699"/>
                  </a:lnTo>
                  <a:lnTo>
                    <a:pt x="2332" y="1744"/>
                  </a:lnTo>
                  <a:lnTo>
                    <a:pt x="2400" y="1767"/>
                  </a:lnTo>
                  <a:lnTo>
                    <a:pt x="2446" y="1744"/>
                  </a:lnTo>
                  <a:lnTo>
                    <a:pt x="2581" y="1653"/>
                  </a:lnTo>
                  <a:lnTo>
                    <a:pt x="2763" y="1586"/>
                  </a:lnTo>
                  <a:lnTo>
                    <a:pt x="2853" y="1336"/>
                  </a:lnTo>
                  <a:lnTo>
                    <a:pt x="2876" y="1291"/>
                  </a:lnTo>
                  <a:lnTo>
                    <a:pt x="2989" y="1269"/>
                  </a:lnTo>
                  <a:lnTo>
                    <a:pt x="3170" y="1269"/>
                  </a:lnTo>
                  <a:lnTo>
                    <a:pt x="3261" y="1314"/>
                  </a:lnTo>
                  <a:lnTo>
                    <a:pt x="3442" y="1314"/>
                  </a:lnTo>
                  <a:lnTo>
                    <a:pt x="3578" y="1269"/>
                  </a:lnTo>
                  <a:lnTo>
                    <a:pt x="3646" y="1269"/>
                  </a:lnTo>
                  <a:lnTo>
                    <a:pt x="3691" y="1314"/>
                  </a:lnTo>
                  <a:lnTo>
                    <a:pt x="3736" y="1336"/>
                  </a:lnTo>
                  <a:lnTo>
                    <a:pt x="3759" y="1382"/>
                  </a:lnTo>
                  <a:lnTo>
                    <a:pt x="3781" y="1427"/>
                  </a:lnTo>
                  <a:lnTo>
                    <a:pt x="3804" y="1450"/>
                  </a:lnTo>
                  <a:lnTo>
                    <a:pt x="3827" y="1472"/>
                  </a:lnTo>
                  <a:lnTo>
                    <a:pt x="3849" y="1518"/>
                  </a:lnTo>
                  <a:lnTo>
                    <a:pt x="3895" y="1518"/>
                  </a:lnTo>
                  <a:lnTo>
                    <a:pt x="4166" y="1450"/>
                  </a:lnTo>
                  <a:lnTo>
                    <a:pt x="4189" y="1450"/>
                  </a:lnTo>
                  <a:lnTo>
                    <a:pt x="4189" y="1246"/>
                  </a:lnTo>
                  <a:lnTo>
                    <a:pt x="4302" y="1110"/>
                  </a:lnTo>
                  <a:lnTo>
                    <a:pt x="4347" y="1042"/>
                  </a:lnTo>
                  <a:lnTo>
                    <a:pt x="4393" y="884"/>
                  </a:lnTo>
                  <a:lnTo>
                    <a:pt x="4415" y="816"/>
                  </a:lnTo>
                  <a:lnTo>
                    <a:pt x="4461" y="748"/>
                  </a:lnTo>
                  <a:lnTo>
                    <a:pt x="4483" y="702"/>
                  </a:lnTo>
                  <a:lnTo>
                    <a:pt x="4506" y="635"/>
                  </a:lnTo>
                  <a:lnTo>
                    <a:pt x="4461" y="635"/>
                  </a:lnTo>
                  <a:lnTo>
                    <a:pt x="4234" y="544"/>
                  </a:lnTo>
                  <a:lnTo>
                    <a:pt x="4098" y="476"/>
                  </a:lnTo>
                  <a:lnTo>
                    <a:pt x="4076" y="431"/>
                  </a:lnTo>
                  <a:lnTo>
                    <a:pt x="4053" y="363"/>
                  </a:lnTo>
                  <a:lnTo>
                    <a:pt x="3985" y="318"/>
                  </a:lnTo>
                  <a:lnTo>
                    <a:pt x="3849" y="272"/>
                  </a:lnTo>
                  <a:lnTo>
                    <a:pt x="3781" y="227"/>
                  </a:lnTo>
                  <a:lnTo>
                    <a:pt x="3555" y="204"/>
                  </a:lnTo>
                  <a:lnTo>
                    <a:pt x="3464" y="204"/>
                  </a:lnTo>
                  <a:lnTo>
                    <a:pt x="3396" y="227"/>
                  </a:lnTo>
                  <a:lnTo>
                    <a:pt x="3351" y="227"/>
                  </a:lnTo>
                  <a:lnTo>
                    <a:pt x="3283" y="318"/>
                  </a:lnTo>
                  <a:lnTo>
                    <a:pt x="3238" y="340"/>
                  </a:lnTo>
                  <a:lnTo>
                    <a:pt x="3125" y="340"/>
                  </a:lnTo>
                  <a:lnTo>
                    <a:pt x="3057" y="272"/>
                  </a:lnTo>
                  <a:lnTo>
                    <a:pt x="2966" y="250"/>
                  </a:lnTo>
                  <a:lnTo>
                    <a:pt x="2921" y="272"/>
                  </a:lnTo>
                  <a:lnTo>
                    <a:pt x="2853" y="250"/>
                  </a:lnTo>
                  <a:lnTo>
                    <a:pt x="2830" y="250"/>
                  </a:lnTo>
                  <a:lnTo>
                    <a:pt x="2808" y="272"/>
                  </a:lnTo>
                  <a:lnTo>
                    <a:pt x="2785" y="272"/>
                  </a:lnTo>
                  <a:lnTo>
                    <a:pt x="2717" y="295"/>
                  </a:lnTo>
                  <a:lnTo>
                    <a:pt x="2672" y="318"/>
                  </a:lnTo>
                  <a:lnTo>
                    <a:pt x="2627" y="340"/>
                  </a:lnTo>
                  <a:lnTo>
                    <a:pt x="2581" y="408"/>
                  </a:lnTo>
                  <a:lnTo>
                    <a:pt x="2536" y="521"/>
                  </a:lnTo>
                  <a:lnTo>
                    <a:pt x="2423" y="453"/>
                  </a:lnTo>
                  <a:lnTo>
                    <a:pt x="2378" y="476"/>
                  </a:lnTo>
                  <a:lnTo>
                    <a:pt x="2332" y="499"/>
                  </a:lnTo>
                  <a:lnTo>
                    <a:pt x="2287" y="476"/>
                  </a:lnTo>
                  <a:lnTo>
                    <a:pt x="2310" y="453"/>
                  </a:lnTo>
                  <a:lnTo>
                    <a:pt x="2310" y="408"/>
                  </a:lnTo>
                  <a:lnTo>
                    <a:pt x="2310" y="340"/>
                  </a:lnTo>
                  <a:lnTo>
                    <a:pt x="2310" y="272"/>
                  </a:lnTo>
                  <a:lnTo>
                    <a:pt x="2264" y="250"/>
                  </a:lnTo>
                  <a:lnTo>
                    <a:pt x="2219" y="250"/>
                  </a:lnTo>
                  <a:lnTo>
                    <a:pt x="2196" y="227"/>
                  </a:lnTo>
                  <a:lnTo>
                    <a:pt x="2174" y="182"/>
                  </a:lnTo>
                  <a:lnTo>
                    <a:pt x="2106" y="114"/>
                  </a:lnTo>
                  <a:lnTo>
                    <a:pt x="2083" y="23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334500" y="3578650"/>
              <a:ext cx="59450" cy="61725"/>
            </a:xfrm>
            <a:custGeom>
              <a:rect b="b" l="l" r="r" t="t"/>
              <a:pathLst>
                <a:path extrusionOk="0" h="2469" w="2378">
                  <a:moveTo>
                    <a:pt x="340" y="1902"/>
                  </a:moveTo>
                  <a:lnTo>
                    <a:pt x="272" y="1947"/>
                  </a:lnTo>
                  <a:lnTo>
                    <a:pt x="544" y="2015"/>
                  </a:lnTo>
                  <a:lnTo>
                    <a:pt x="589" y="2083"/>
                  </a:lnTo>
                  <a:lnTo>
                    <a:pt x="612" y="2061"/>
                  </a:lnTo>
                  <a:lnTo>
                    <a:pt x="634" y="1970"/>
                  </a:lnTo>
                  <a:lnTo>
                    <a:pt x="612" y="1947"/>
                  </a:lnTo>
                  <a:lnTo>
                    <a:pt x="589" y="1925"/>
                  </a:lnTo>
                  <a:lnTo>
                    <a:pt x="544" y="1902"/>
                  </a:lnTo>
                  <a:close/>
                  <a:moveTo>
                    <a:pt x="1087" y="0"/>
                  </a:moveTo>
                  <a:lnTo>
                    <a:pt x="1087" y="68"/>
                  </a:lnTo>
                  <a:lnTo>
                    <a:pt x="906" y="113"/>
                  </a:lnTo>
                  <a:lnTo>
                    <a:pt x="815" y="68"/>
                  </a:lnTo>
                  <a:lnTo>
                    <a:pt x="679" y="91"/>
                  </a:lnTo>
                  <a:lnTo>
                    <a:pt x="634" y="113"/>
                  </a:lnTo>
                  <a:lnTo>
                    <a:pt x="612" y="181"/>
                  </a:lnTo>
                  <a:lnTo>
                    <a:pt x="589" y="249"/>
                  </a:lnTo>
                  <a:lnTo>
                    <a:pt x="566" y="272"/>
                  </a:lnTo>
                  <a:lnTo>
                    <a:pt x="544" y="295"/>
                  </a:lnTo>
                  <a:lnTo>
                    <a:pt x="521" y="317"/>
                  </a:lnTo>
                  <a:lnTo>
                    <a:pt x="498" y="362"/>
                  </a:lnTo>
                  <a:lnTo>
                    <a:pt x="476" y="408"/>
                  </a:lnTo>
                  <a:lnTo>
                    <a:pt x="430" y="498"/>
                  </a:lnTo>
                  <a:lnTo>
                    <a:pt x="362" y="566"/>
                  </a:lnTo>
                  <a:lnTo>
                    <a:pt x="272" y="589"/>
                  </a:lnTo>
                  <a:lnTo>
                    <a:pt x="227" y="679"/>
                  </a:lnTo>
                  <a:lnTo>
                    <a:pt x="204" y="725"/>
                  </a:lnTo>
                  <a:lnTo>
                    <a:pt x="159" y="747"/>
                  </a:lnTo>
                  <a:lnTo>
                    <a:pt x="136" y="770"/>
                  </a:lnTo>
                  <a:lnTo>
                    <a:pt x="91" y="747"/>
                  </a:lnTo>
                  <a:lnTo>
                    <a:pt x="45" y="747"/>
                  </a:lnTo>
                  <a:lnTo>
                    <a:pt x="0" y="770"/>
                  </a:lnTo>
                  <a:lnTo>
                    <a:pt x="23" y="815"/>
                  </a:lnTo>
                  <a:lnTo>
                    <a:pt x="113" y="883"/>
                  </a:lnTo>
                  <a:lnTo>
                    <a:pt x="181" y="906"/>
                  </a:lnTo>
                  <a:lnTo>
                    <a:pt x="181" y="929"/>
                  </a:lnTo>
                  <a:lnTo>
                    <a:pt x="68" y="929"/>
                  </a:lnTo>
                  <a:lnTo>
                    <a:pt x="45" y="996"/>
                  </a:lnTo>
                  <a:lnTo>
                    <a:pt x="45" y="1042"/>
                  </a:lnTo>
                  <a:lnTo>
                    <a:pt x="91" y="1132"/>
                  </a:lnTo>
                  <a:lnTo>
                    <a:pt x="136" y="1132"/>
                  </a:lnTo>
                  <a:lnTo>
                    <a:pt x="159" y="1110"/>
                  </a:lnTo>
                  <a:lnTo>
                    <a:pt x="272" y="1110"/>
                  </a:lnTo>
                  <a:lnTo>
                    <a:pt x="317" y="1087"/>
                  </a:lnTo>
                  <a:lnTo>
                    <a:pt x="317" y="1110"/>
                  </a:lnTo>
                  <a:lnTo>
                    <a:pt x="295" y="1132"/>
                  </a:lnTo>
                  <a:lnTo>
                    <a:pt x="227" y="1178"/>
                  </a:lnTo>
                  <a:lnTo>
                    <a:pt x="159" y="1268"/>
                  </a:lnTo>
                  <a:lnTo>
                    <a:pt x="113" y="1246"/>
                  </a:lnTo>
                  <a:lnTo>
                    <a:pt x="68" y="1223"/>
                  </a:lnTo>
                  <a:lnTo>
                    <a:pt x="23" y="1223"/>
                  </a:lnTo>
                  <a:lnTo>
                    <a:pt x="23" y="1268"/>
                  </a:lnTo>
                  <a:lnTo>
                    <a:pt x="68" y="1336"/>
                  </a:lnTo>
                  <a:lnTo>
                    <a:pt x="113" y="1427"/>
                  </a:lnTo>
                  <a:lnTo>
                    <a:pt x="204" y="1449"/>
                  </a:lnTo>
                  <a:lnTo>
                    <a:pt x="272" y="1495"/>
                  </a:lnTo>
                  <a:lnTo>
                    <a:pt x="295" y="1563"/>
                  </a:lnTo>
                  <a:lnTo>
                    <a:pt x="317" y="1721"/>
                  </a:lnTo>
                  <a:lnTo>
                    <a:pt x="340" y="1744"/>
                  </a:lnTo>
                  <a:lnTo>
                    <a:pt x="408" y="1766"/>
                  </a:lnTo>
                  <a:lnTo>
                    <a:pt x="476" y="1834"/>
                  </a:lnTo>
                  <a:lnTo>
                    <a:pt x="566" y="1834"/>
                  </a:lnTo>
                  <a:lnTo>
                    <a:pt x="612" y="1789"/>
                  </a:lnTo>
                  <a:lnTo>
                    <a:pt x="634" y="1789"/>
                  </a:lnTo>
                  <a:lnTo>
                    <a:pt x="612" y="1880"/>
                  </a:lnTo>
                  <a:lnTo>
                    <a:pt x="679" y="1970"/>
                  </a:lnTo>
                  <a:lnTo>
                    <a:pt x="634" y="2038"/>
                  </a:lnTo>
                  <a:lnTo>
                    <a:pt x="634" y="2083"/>
                  </a:lnTo>
                  <a:lnTo>
                    <a:pt x="747" y="2129"/>
                  </a:lnTo>
                  <a:lnTo>
                    <a:pt x="1087" y="2264"/>
                  </a:lnTo>
                  <a:lnTo>
                    <a:pt x="1246" y="2332"/>
                  </a:lnTo>
                  <a:lnTo>
                    <a:pt x="1381" y="2446"/>
                  </a:lnTo>
                  <a:lnTo>
                    <a:pt x="1427" y="2468"/>
                  </a:lnTo>
                  <a:lnTo>
                    <a:pt x="1449" y="2446"/>
                  </a:lnTo>
                  <a:lnTo>
                    <a:pt x="1517" y="2332"/>
                  </a:lnTo>
                  <a:lnTo>
                    <a:pt x="1608" y="2219"/>
                  </a:lnTo>
                  <a:lnTo>
                    <a:pt x="1676" y="2151"/>
                  </a:lnTo>
                  <a:lnTo>
                    <a:pt x="1744" y="2083"/>
                  </a:lnTo>
                  <a:lnTo>
                    <a:pt x="1812" y="2038"/>
                  </a:lnTo>
                  <a:lnTo>
                    <a:pt x="1925" y="1970"/>
                  </a:lnTo>
                  <a:lnTo>
                    <a:pt x="2061" y="1812"/>
                  </a:lnTo>
                  <a:lnTo>
                    <a:pt x="2106" y="1789"/>
                  </a:lnTo>
                  <a:lnTo>
                    <a:pt x="2129" y="1676"/>
                  </a:lnTo>
                  <a:lnTo>
                    <a:pt x="2151" y="1540"/>
                  </a:lnTo>
                  <a:lnTo>
                    <a:pt x="2197" y="1495"/>
                  </a:lnTo>
                  <a:lnTo>
                    <a:pt x="2310" y="1472"/>
                  </a:lnTo>
                  <a:lnTo>
                    <a:pt x="2332" y="1449"/>
                  </a:lnTo>
                  <a:lnTo>
                    <a:pt x="2355" y="1359"/>
                  </a:lnTo>
                  <a:lnTo>
                    <a:pt x="2378" y="1246"/>
                  </a:lnTo>
                  <a:lnTo>
                    <a:pt x="2378" y="1223"/>
                  </a:lnTo>
                  <a:lnTo>
                    <a:pt x="2332" y="1200"/>
                  </a:lnTo>
                  <a:lnTo>
                    <a:pt x="2310" y="1223"/>
                  </a:lnTo>
                  <a:lnTo>
                    <a:pt x="2219" y="1313"/>
                  </a:lnTo>
                  <a:lnTo>
                    <a:pt x="2174" y="1359"/>
                  </a:lnTo>
                  <a:lnTo>
                    <a:pt x="2129" y="1336"/>
                  </a:lnTo>
                  <a:lnTo>
                    <a:pt x="2038" y="1336"/>
                  </a:lnTo>
                  <a:lnTo>
                    <a:pt x="2061" y="1313"/>
                  </a:lnTo>
                  <a:lnTo>
                    <a:pt x="2083" y="1291"/>
                  </a:lnTo>
                  <a:lnTo>
                    <a:pt x="2106" y="1178"/>
                  </a:lnTo>
                  <a:lnTo>
                    <a:pt x="2219" y="1064"/>
                  </a:lnTo>
                  <a:lnTo>
                    <a:pt x="2174" y="996"/>
                  </a:lnTo>
                  <a:lnTo>
                    <a:pt x="2129" y="906"/>
                  </a:lnTo>
                  <a:lnTo>
                    <a:pt x="2129" y="815"/>
                  </a:lnTo>
                  <a:lnTo>
                    <a:pt x="2129" y="747"/>
                  </a:lnTo>
                  <a:lnTo>
                    <a:pt x="2038" y="747"/>
                  </a:lnTo>
                  <a:lnTo>
                    <a:pt x="2015" y="725"/>
                  </a:lnTo>
                  <a:lnTo>
                    <a:pt x="2015" y="702"/>
                  </a:lnTo>
                  <a:lnTo>
                    <a:pt x="2038" y="657"/>
                  </a:lnTo>
                  <a:lnTo>
                    <a:pt x="2061" y="589"/>
                  </a:lnTo>
                  <a:lnTo>
                    <a:pt x="2061" y="566"/>
                  </a:lnTo>
                  <a:lnTo>
                    <a:pt x="2061" y="544"/>
                  </a:lnTo>
                  <a:lnTo>
                    <a:pt x="2015" y="498"/>
                  </a:lnTo>
                  <a:lnTo>
                    <a:pt x="1925" y="385"/>
                  </a:lnTo>
                  <a:lnTo>
                    <a:pt x="1857" y="272"/>
                  </a:lnTo>
                  <a:lnTo>
                    <a:pt x="1789" y="181"/>
                  </a:lnTo>
                  <a:lnTo>
                    <a:pt x="1721" y="136"/>
                  </a:lnTo>
                  <a:lnTo>
                    <a:pt x="1676" y="68"/>
                  </a:lnTo>
                  <a:lnTo>
                    <a:pt x="1653" y="23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3844525" y="2807650"/>
              <a:ext cx="2275" cy="2875"/>
            </a:xfrm>
            <a:custGeom>
              <a:rect b="b" l="l" r="r" t="t"/>
              <a:pathLst>
                <a:path extrusionOk="0" h="115" w="91">
                  <a:moveTo>
                    <a:pt x="45" y="1"/>
                  </a:moveTo>
                  <a:lnTo>
                    <a:pt x="0" y="69"/>
                  </a:lnTo>
                  <a:lnTo>
                    <a:pt x="23" y="114"/>
                  </a:lnTo>
                  <a:lnTo>
                    <a:pt x="68" y="92"/>
                  </a:lnTo>
                  <a:lnTo>
                    <a:pt x="91" y="4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3250150" y="3443350"/>
              <a:ext cx="122300" cy="88900"/>
            </a:xfrm>
            <a:custGeom>
              <a:rect b="b" l="l" r="r" t="t"/>
              <a:pathLst>
                <a:path extrusionOk="0" h="3556" w="4892">
                  <a:moveTo>
                    <a:pt x="2016" y="1"/>
                  </a:moveTo>
                  <a:lnTo>
                    <a:pt x="1993" y="23"/>
                  </a:lnTo>
                  <a:lnTo>
                    <a:pt x="1925" y="23"/>
                  </a:lnTo>
                  <a:lnTo>
                    <a:pt x="1925" y="69"/>
                  </a:lnTo>
                  <a:lnTo>
                    <a:pt x="1721" y="69"/>
                  </a:lnTo>
                  <a:lnTo>
                    <a:pt x="1608" y="91"/>
                  </a:lnTo>
                  <a:lnTo>
                    <a:pt x="1518" y="136"/>
                  </a:lnTo>
                  <a:lnTo>
                    <a:pt x="1404" y="159"/>
                  </a:lnTo>
                  <a:lnTo>
                    <a:pt x="1246" y="159"/>
                  </a:lnTo>
                  <a:lnTo>
                    <a:pt x="1155" y="136"/>
                  </a:lnTo>
                  <a:lnTo>
                    <a:pt x="1133" y="114"/>
                  </a:lnTo>
                  <a:lnTo>
                    <a:pt x="1042" y="114"/>
                  </a:lnTo>
                  <a:lnTo>
                    <a:pt x="974" y="182"/>
                  </a:lnTo>
                  <a:lnTo>
                    <a:pt x="929" y="295"/>
                  </a:lnTo>
                  <a:lnTo>
                    <a:pt x="906" y="363"/>
                  </a:lnTo>
                  <a:lnTo>
                    <a:pt x="861" y="386"/>
                  </a:lnTo>
                  <a:lnTo>
                    <a:pt x="838" y="476"/>
                  </a:lnTo>
                  <a:lnTo>
                    <a:pt x="816" y="612"/>
                  </a:lnTo>
                  <a:lnTo>
                    <a:pt x="793" y="680"/>
                  </a:lnTo>
                  <a:lnTo>
                    <a:pt x="770" y="770"/>
                  </a:lnTo>
                  <a:lnTo>
                    <a:pt x="544" y="1133"/>
                  </a:lnTo>
                  <a:lnTo>
                    <a:pt x="317" y="1427"/>
                  </a:lnTo>
                  <a:lnTo>
                    <a:pt x="91" y="1540"/>
                  </a:lnTo>
                  <a:lnTo>
                    <a:pt x="0" y="1586"/>
                  </a:lnTo>
                  <a:lnTo>
                    <a:pt x="68" y="1654"/>
                  </a:lnTo>
                  <a:lnTo>
                    <a:pt x="91" y="1608"/>
                  </a:lnTo>
                  <a:lnTo>
                    <a:pt x="159" y="1586"/>
                  </a:lnTo>
                  <a:lnTo>
                    <a:pt x="227" y="1608"/>
                  </a:lnTo>
                  <a:lnTo>
                    <a:pt x="295" y="1676"/>
                  </a:lnTo>
                  <a:lnTo>
                    <a:pt x="363" y="1789"/>
                  </a:lnTo>
                  <a:lnTo>
                    <a:pt x="453" y="1857"/>
                  </a:lnTo>
                  <a:lnTo>
                    <a:pt x="521" y="2016"/>
                  </a:lnTo>
                  <a:lnTo>
                    <a:pt x="589" y="2106"/>
                  </a:lnTo>
                  <a:lnTo>
                    <a:pt x="589" y="2197"/>
                  </a:lnTo>
                  <a:lnTo>
                    <a:pt x="634" y="2174"/>
                  </a:lnTo>
                  <a:lnTo>
                    <a:pt x="680" y="2152"/>
                  </a:lnTo>
                  <a:lnTo>
                    <a:pt x="725" y="2152"/>
                  </a:lnTo>
                  <a:lnTo>
                    <a:pt x="702" y="2174"/>
                  </a:lnTo>
                  <a:lnTo>
                    <a:pt x="634" y="2220"/>
                  </a:lnTo>
                  <a:lnTo>
                    <a:pt x="612" y="2265"/>
                  </a:lnTo>
                  <a:lnTo>
                    <a:pt x="634" y="2310"/>
                  </a:lnTo>
                  <a:lnTo>
                    <a:pt x="702" y="2378"/>
                  </a:lnTo>
                  <a:lnTo>
                    <a:pt x="748" y="2446"/>
                  </a:lnTo>
                  <a:lnTo>
                    <a:pt x="770" y="2514"/>
                  </a:lnTo>
                  <a:lnTo>
                    <a:pt x="1495" y="2514"/>
                  </a:lnTo>
                  <a:lnTo>
                    <a:pt x="1608" y="2537"/>
                  </a:lnTo>
                  <a:lnTo>
                    <a:pt x="1676" y="2401"/>
                  </a:lnTo>
                  <a:lnTo>
                    <a:pt x="1812" y="2355"/>
                  </a:lnTo>
                  <a:lnTo>
                    <a:pt x="1925" y="2333"/>
                  </a:lnTo>
                  <a:lnTo>
                    <a:pt x="1993" y="2355"/>
                  </a:lnTo>
                  <a:lnTo>
                    <a:pt x="2061" y="2355"/>
                  </a:lnTo>
                  <a:lnTo>
                    <a:pt x="2197" y="2469"/>
                  </a:lnTo>
                  <a:lnTo>
                    <a:pt x="2287" y="2491"/>
                  </a:lnTo>
                  <a:lnTo>
                    <a:pt x="2355" y="2491"/>
                  </a:lnTo>
                  <a:lnTo>
                    <a:pt x="2401" y="2537"/>
                  </a:lnTo>
                  <a:lnTo>
                    <a:pt x="2491" y="2582"/>
                  </a:lnTo>
                  <a:lnTo>
                    <a:pt x="2559" y="2604"/>
                  </a:lnTo>
                  <a:lnTo>
                    <a:pt x="2582" y="2604"/>
                  </a:lnTo>
                  <a:lnTo>
                    <a:pt x="2650" y="2582"/>
                  </a:lnTo>
                  <a:lnTo>
                    <a:pt x="2695" y="2559"/>
                  </a:lnTo>
                  <a:lnTo>
                    <a:pt x="2831" y="2559"/>
                  </a:lnTo>
                  <a:lnTo>
                    <a:pt x="2921" y="2604"/>
                  </a:lnTo>
                  <a:lnTo>
                    <a:pt x="2944" y="2672"/>
                  </a:lnTo>
                  <a:lnTo>
                    <a:pt x="2921" y="2740"/>
                  </a:lnTo>
                  <a:lnTo>
                    <a:pt x="2808" y="2763"/>
                  </a:lnTo>
                  <a:lnTo>
                    <a:pt x="2604" y="2808"/>
                  </a:lnTo>
                  <a:lnTo>
                    <a:pt x="2468" y="2786"/>
                  </a:lnTo>
                  <a:lnTo>
                    <a:pt x="2265" y="2718"/>
                  </a:lnTo>
                  <a:lnTo>
                    <a:pt x="2174" y="2672"/>
                  </a:lnTo>
                  <a:lnTo>
                    <a:pt x="2129" y="2650"/>
                  </a:lnTo>
                  <a:lnTo>
                    <a:pt x="2061" y="2627"/>
                  </a:lnTo>
                  <a:lnTo>
                    <a:pt x="1993" y="2582"/>
                  </a:lnTo>
                  <a:lnTo>
                    <a:pt x="1948" y="2559"/>
                  </a:lnTo>
                  <a:lnTo>
                    <a:pt x="1857" y="2559"/>
                  </a:lnTo>
                  <a:lnTo>
                    <a:pt x="1857" y="2604"/>
                  </a:lnTo>
                  <a:lnTo>
                    <a:pt x="1812" y="2650"/>
                  </a:lnTo>
                  <a:lnTo>
                    <a:pt x="1789" y="2672"/>
                  </a:lnTo>
                  <a:lnTo>
                    <a:pt x="1631" y="2695"/>
                  </a:lnTo>
                  <a:lnTo>
                    <a:pt x="1495" y="2718"/>
                  </a:lnTo>
                  <a:lnTo>
                    <a:pt x="1427" y="2718"/>
                  </a:lnTo>
                  <a:lnTo>
                    <a:pt x="1359" y="2740"/>
                  </a:lnTo>
                  <a:lnTo>
                    <a:pt x="1359" y="2876"/>
                  </a:lnTo>
                  <a:lnTo>
                    <a:pt x="702" y="2876"/>
                  </a:lnTo>
                  <a:lnTo>
                    <a:pt x="657" y="2899"/>
                  </a:lnTo>
                  <a:lnTo>
                    <a:pt x="612" y="2944"/>
                  </a:lnTo>
                  <a:lnTo>
                    <a:pt x="612" y="3012"/>
                  </a:lnTo>
                  <a:lnTo>
                    <a:pt x="612" y="3103"/>
                  </a:lnTo>
                  <a:lnTo>
                    <a:pt x="612" y="3238"/>
                  </a:lnTo>
                  <a:lnTo>
                    <a:pt x="612" y="3261"/>
                  </a:lnTo>
                  <a:lnTo>
                    <a:pt x="612" y="3306"/>
                  </a:lnTo>
                  <a:lnTo>
                    <a:pt x="634" y="3329"/>
                  </a:lnTo>
                  <a:lnTo>
                    <a:pt x="657" y="3329"/>
                  </a:lnTo>
                  <a:lnTo>
                    <a:pt x="680" y="3306"/>
                  </a:lnTo>
                  <a:lnTo>
                    <a:pt x="725" y="3261"/>
                  </a:lnTo>
                  <a:lnTo>
                    <a:pt x="748" y="3238"/>
                  </a:lnTo>
                  <a:lnTo>
                    <a:pt x="793" y="3284"/>
                  </a:lnTo>
                  <a:lnTo>
                    <a:pt x="861" y="3306"/>
                  </a:lnTo>
                  <a:lnTo>
                    <a:pt x="861" y="3352"/>
                  </a:lnTo>
                  <a:lnTo>
                    <a:pt x="838" y="3329"/>
                  </a:lnTo>
                  <a:lnTo>
                    <a:pt x="770" y="3329"/>
                  </a:lnTo>
                  <a:lnTo>
                    <a:pt x="680" y="3352"/>
                  </a:lnTo>
                  <a:lnTo>
                    <a:pt x="612" y="3374"/>
                  </a:lnTo>
                  <a:lnTo>
                    <a:pt x="589" y="3420"/>
                  </a:lnTo>
                  <a:lnTo>
                    <a:pt x="634" y="3488"/>
                  </a:lnTo>
                  <a:lnTo>
                    <a:pt x="657" y="3533"/>
                  </a:lnTo>
                  <a:lnTo>
                    <a:pt x="702" y="3510"/>
                  </a:lnTo>
                  <a:lnTo>
                    <a:pt x="816" y="3533"/>
                  </a:lnTo>
                  <a:lnTo>
                    <a:pt x="884" y="3510"/>
                  </a:lnTo>
                  <a:lnTo>
                    <a:pt x="951" y="3488"/>
                  </a:lnTo>
                  <a:lnTo>
                    <a:pt x="1019" y="3442"/>
                  </a:lnTo>
                  <a:lnTo>
                    <a:pt x="1110" y="3442"/>
                  </a:lnTo>
                  <a:lnTo>
                    <a:pt x="1359" y="3465"/>
                  </a:lnTo>
                  <a:lnTo>
                    <a:pt x="1563" y="3420"/>
                  </a:lnTo>
                  <a:lnTo>
                    <a:pt x="1721" y="3329"/>
                  </a:lnTo>
                  <a:lnTo>
                    <a:pt x="1857" y="3261"/>
                  </a:lnTo>
                  <a:lnTo>
                    <a:pt x="3035" y="3261"/>
                  </a:lnTo>
                  <a:lnTo>
                    <a:pt x="3284" y="3284"/>
                  </a:lnTo>
                  <a:lnTo>
                    <a:pt x="3487" y="3284"/>
                  </a:lnTo>
                  <a:lnTo>
                    <a:pt x="3533" y="3306"/>
                  </a:lnTo>
                  <a:lnTo>
                    <a:pt x="3555" y="3306"/>
                  </a:lnTo>
                  <a:lnTo>
                    <a:pt x="3555" y="3352"/>
                  </a:lnTo>
                  <a:lnTo>
                    <a:pt x="3533" y="3374"/>
                  </a:lnTo>
                  <a:lnTo>
                    <a:pt x="3555" y="3420"/>
                  </a:lnTo>
                  <a:lnTo>
                    <a:pt x="3623" y="3420"/>
                  </a:lnTo>
                  <a:lnTo>
                    <a:pt x="3646" y="3397"/>
                  </a:lnTo>
                  <a:lnTo>
                    <a:pt x="3669" y="3374"/>
                  </a:lnTo>
                  <a:lnTo>
                    <a:pt x="3691" y="3397"/>
                  </a:lnTo>
                  <a:lnTo>
                    <a:pt x="3759" y="3442"/>
                  </a:lnTo>
                  <a:lnTo>
                    <a:pt x="3827" y="3465"/>
                  </a:lnTo>
                  <a:lnTo>
                    <a:pt x="3895" y="3488"/>
                  </a:lnTo>
                  <a:lnTo>
                    <a:pt x="3963" y="3510"/>
                  </a:lnTo>
                  <a:lnTo>
                    <a:pt x="4031" y="3510"/>
                  </a:lnTo>
                  <a:lnTo>
                    <a:pt x="4076" y="3533"/>
                  </a:lnTo>
                  <a:lnTo>
                    <a:pt x="4167" y="3555"/>
                  </a:lnTo>
                  <a:lnTo>
                    <a:pt x="4280" y="3510"/>
                  </a:lnTo>
                  <a:lnTo>
                    <a:pt x="4370" y="3488"/>
                  </a:lnTo>
                  <a:lnTo>
                    <a:pt x="4552" y="3488"/>
                  </a:lnTo>
                  <a:lnTo>
                    <a:pt x="4733" y="3465"/>
                  </a:lnTo>
                  <a:lnTo>
                    <a:pt x="4823" y="3465"/>
                  </a:lnTo>
                  <a:lnTo>
                    <a:pt x="4891" y="3488"/>
                  </a:lnTo>
                  <a:lnTo>
                    <a:pt x="4891" y="3420"/>
                  </a:lnTo>
                  <a:lnTo>
                    <a:pt x="4846" y="3374"/>
                  </a:lnTo>
                  <a:lnTo>
                    <a:pt x="4823" y="3352"/>
                  </a:lnTo>
                  <a:lnTo>
                    <a:pt x="4846" y="3306"/>
                  </a:lnTo>
                  <a:lnTo>
                    <a:pt x="4869" y="3193"/>
                  </a:lnTo>
                  <a:lnTo>
                    <a:pt x="4869" y="3148"/>
                  </a:lnTo>
                  <a:lnTo>
                    <a:pt x="4891" y="3057"/>
                  </a:lnTo>
                  <a:lnTo>
                    <a:pt x="4846" y="3012"/>
                  </a:lnTo>
                  <a:lnTo>
                    <a:pt x="4846" y="2989"/>
                  </a:lnTo>
                  <a:lnTo>
                    <a:pt x="4801" y="2921"/>
                  </a:lnTo>
                  <a:lnTo>
                    <a:pt x="4755" y="2854"/>
                  </a:lnTo>
                  <a:lnTo>
                    <a:pt x="4755" y="2808"/>
                  </a:lnTo>
                  <a:lnTo>
                    <a:pt x="4733" y="2763"/>
                  </a:lnTo>
                  <a:lnTo>
                    <a:pt x="4687" y="2695"/>
                  </a:lnTo>
                  <a:lnTo>
                    <a:pt x="4665" y="2695"/>
                  </a:lnTo>
                  <a:lnTo>
                    <a:pt x="4597" y="2672"/>
                  </a:lnTo>
                  <a:lnTo>
                    <a:pt x="4574" y="2695"/>
                  </a:lnTo>
                  <a:lnTo>
                    <a:pt x="4552" y="2740"/>
                  </a:lnTo>
                  <a:lnTo>
                    <a:pt x="4529" y="2740"/>
                  </a:lnTo>
                  <a:lnTo>
                    <a:pt x="4506" y="2695"/>
                  </a:lnTo>
                  <a:lnTo>
                    <a:pt x="4484" y="2672"/>
                  </a:lnTo>
                  <a:lnTo>
                    <a:pt x="4484" y="2650"/>
                  </a:lnTo>
                  <a:lnTo>
                    <a:pt x="4438" y="2582"/>
                  </a:lnTo>
                  <a:lnTo>
                    <a:pt x="4348" y="2491"/>
                  </a:lnTo>
                  <a:lnTo>
                    <a:pt x="4370" y="2401"/>
                  </a:lnTo>
                  <a:lnTo>
                    <a:pt x="4416" y="2355"/>
                  </a:lnTo>
                  <a:lnTo>
                    <a:pt x="4416" y="2333"/>
                  </a:lnTo>
                  <a:lnTo>
                    <a:pt x="4438" y="2288"/>
                  </a:lnTo>
                  <a:lnTo>
                    <a:pt x="4416" y="2242"/>
                  </a:lnTo>
                  <a:lnTo>
                    <a:pt x="4393" y="2220"/>
                  </a:lnTo>
                  <a:lnTo>
                    <a:pt x="4393" y="2129"/>
                  </a:lnTo>
                  <a:lnTo>
                    <a:pt x="4393" y="2016"/>
                  </a:lnTo>
                  <a:lnTo>
                    <a:pt x="4348" y="1971"/>
                  </a:lnTo>
                  <a:lnTo>
                    <a:pt x="4303" y="1925"/>
                  </a:lnTo>
                  <a:lnTo>
                    <a:pt x="4257" y="1880"/>
                  </a:lnTo>
                  <a:lnTo>
                    <a:pt x="4212" y="1812"/>
                  </a:lnTo>
                  <a:lnTo>
                    <a:pt x="4235" y="1721"/>
                  </a:lnTo>
                  <a:lnTo>
                    <a:pt x="4257" y="1654"/>
                  </a:lnTo>
                  <a:lnTo>
                    <a:pt x="4167" y="1540"/>
                  </a:lnTo>
                  <a:lnTo>
                    <a:pt x="4167" y="1518"/>
                  </a:lnTo>
                  <a:lnTo>
                    <a:pt x="4076" y="1472"/>
                  </a:lnTo>
                  <a:lnTo>
                    <a:pt x="4031" y="1404"/>
                  </a:lnTo>
                  <a:lnTo>
                    <a:pt x="3963" y="1337"/>
                  </a:lnTo>
                  <a:lnTo>
                    <a:pt x="3872" y="1314"/>
                  </a:lnTo>
                  <a:lnTo>
                    <a:pt x="3804" y="1269"/>
                  </a:lnTo>
                  <a:lnTo>
                    <a:pt x="3782" y="1223"/>
                  </a:lnTo>
                  <a:lnTo>
                    <a:pt x="3759" y="1201"/>
                  </a:lnTo>
                  <a:lnTo>
                    <a:pt x="3714" y="1178"/>
                  </a:lnTo>
                  <a:lnTo>
                    <a:pt x="3714" y="1155"/>
                  </a:lnTo>
                  <a:lnTo>
                    <a:pt x="3714" y="1133"/>
                  </a:lnTo>
                  <a:lnTo>
                    <a:pt x="3714" y="1087"/>
                  </a:lnTo>
                  <a:lnTo>
                    <a:pt x="3669" y="997"/>
                  </a:lnTo>
                  <a:lnTo>
                    <a:pt x="3601" y="952"/>
                  </a:lnTo>
                  <a:lnTo>
                    <a:pt x="3555" y="974"/>
                  </a:lnTo>
                  <a:lnTo>
                    <a:pt x="3533" y="952"/>
                  </a:lnTo>
                  <a:lnTo>
                    <a:pt x="3533" y="929"/>
                  </a:lnTo>
                  <a:lnTo>
                    <a:pt x="3510" y="906"/>
                  </a:lnTo>
                  <a:lnTo>
                    <a:pt x="3487" y="884"/>
                  </a:lnTo>
                  <a:lnTo>
                    <a:pt x="3442" y="861"/>
                  </a:lnTo>
                  <a:lnTo>
                    <a:pt x="3397" y="793"/>
                  </a:lnTo>
                  <a:lnTo>
                    <a:pt x="3374" y="680"/>
                  </a:lnTo>
                  <a:lnTo>
                    <a:pt x="3329" y="567"/>
                  </a:lnTo>
                  <a:lnTo>
                    <a:pt x="3284" y="499"/>
                  </a:lnTo>
                  <a:lnTo>
                    <a:pt x="3238" y="476"/>
                  </a:lnTo>
                  <a:lnTo>
                    <a:pt x="3216" y="476"/>
                  </a:lnTo>
                  <a:lnTo>
                    <a:pt x="3216" y="453"/>
                  </a:lnTo>
                  <a:lnTo>
                    <a:pt x="3193" y="453"/>
                  </a:lnTo>
                  <a:lnTo>
                    <a:pt x="3170" y="431"/>
                  </a:lnTo>
                  <a:lnTo>
                    <a:pt x="3102" y="453"/>
                  </a:lnTo>
                  <a:lnTo>
                    <a:pt x="3057" y="453"/>
                  </a:lnTo>
                  <a:lnTo>
                    <a:pt x="3035" y="408"/>
                  </a:lnTo>
                  <a:lnTo>
                    <a:pt x="3012" y="408"/>
                  </a:lnTo>
                  <a:lnTo>
                    <a:pt x="2967" y="431"/>
                  </a:lnTo>
                  <a:lnTo>
                    <a:pt x="2921" y="431"/>
                  </a:lnTo>
                  <a:lnTo>
                    <a:pt x="2853" y="386"/>
                  </a:lnTo>
                  <a:lnTo>
                    <a:pt x="2831" y="340"/>
                  </a:lnTo>
                  <a:lnTo>
                    <a:pt x="2831" y="295"/>
                  </a:lnTo>
                  <a:lnTo>
                    <a:pt x="2740" y="204"/>
                  </a:lnTo>
                  <a:lnTo>
                    <a:pt x="2582" y="69"/>
                  </a:lnTo>
                  <a:lnTo>
                    <a:pt x="2378" y="23"/>
                  </a:lnTo>
                  <a:lnTo>
                    <a:pt x="2061" y="23"/>
                  </a:lnTo>
                  <a:lnTo>
                    <a:pt x="203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4411725" y="3539025"/>
              <a:ext cx="207200" cy="271725"/>
            </a:xfrm>
            <a:custGeom>
              <a:rect b="b" l="l" r="r" t="t"/>
              <a:pathLst>
                <a:path extrusionOk="0" h="10869" w="8288">
                  <a:moveTo>
                    <a:pt x="7812" y="0"/>
                  </a:moveTo>
                  <a:lnTo>
                    <a:pt x="7699" y="23"/>
                  </a:lnTo>
                  <a:lnTo>
                    <a:pt x="7608" y="136"/>
                  </a:lnTo>
                  <a:lnTo>
                    <a:pt x="7563" y="204"/>
                  </a:lnTo>
                  <a:lnTo>
                    <a:pt x="7268" y="362"/>
                  </a:lnTo>
                  <a:lnTo>
                    <a:pt x="6906" y="430"/>
                  </a:lnTo>
                  <a:lnTo>
                    <a:pt x="6702" y="521"/>
                  </a:lnTo>
                  <a:lnTo>
                    <a:pt x="6431" y="566"/>
                  </a:lnTo>
                  <a:lnTo>
                    <a:pt x="6340" y="589"/>
                  </a:lnTo>
                  <a:lnTo>
                    <a:pt x="6317" y="589"/>
                  </a:lnTo>
                  <a:lnTo>
                    <a:pt x="6136" y="521"/>
                  </a:lnTo>
                  <a:lnTo>
                    <a:pt x="6046" y="521"/>
                  </a:lnTo>
                  <a:lnTo>
                    <a:pt x="5932" y="566"/>
                  </a:lnTo>
                  <a:lnTo>
                    <a:pt x="5615" y="679"/>
                  </a:lnTo>
                  <a:lnTo>
                    <a:pt x="5366" y="702"/>
                  </a:lnTo>
                  <a:lnTo>
                    <a:pt x="5185" y="657"/>
                  </a:lnTo>
                  <a:lnTo>
                    <a:pt x="5117" y="657"/>
                  </a:lnTo>
                  <a:lnTo>
                    <a:pt x="4982" y="702"/>
                  </a:lnTo>
                  <a:lnTo>
                    <a:pt x="4778" y="838"/>
                  </a:lnTo>
                  <a:lnTo>
                    <a:pt x="4461" y="996"/>
                  </a:lnTo>
                  <a:lnTo>
                    <a:pt x="4370" y="996"/>
                  </a:lnTo>
                  <a:lnTo>
                    <a:pt x="4212" y="974"/>
                  </a:lnTo>
                  <a:lnTo>
                    <a:pt x="4031" y="951"/>
                  </a:lnTo>
                  <a:lnTo>
                    <a:pt x="3849" y="929"/>
                  </a:lnTo>
                  <a:lnTo>
                    <a:pt x="3759" y="951"/>
                  </a:lnTo>
                  <a:lnTo>
                    <a:pt x="3487" y="1064"/>
                  </a:lnTo>
                  <a:lnTo>
                    <a:pt x="3170" y="1246"/>
                  </a:lnTo>
                  <a:lnTo>
                    <a:pt x="2717" y="1246"/>
                  </a:lnTo>
                  <a:lnTo>
                    <a:pt x="2649" y="1223"/>
                  </a:lnTo>
                  <a:lnTo>
                    <a:pt x="2536" y="1155"/>
                  </a:lnTo>
                  <a:lnTo>
                    <a:pt x="2310" y="951"/>
                  </a:lnTo>
                  <a:lnTo>
                    <a:pt x="2129" y="770"/>
                  </a:lnTo>
                  <a:lnTo>
                    <a:pt x="1970" y="498"/>
                  </a:lnTo>
                  <a:lnTo>
                    <a:pt x="1812" y="385"/>
                  </a:lnTo>
                  <a:lnTo>
                    <a:pt x="1744" y="498"/>
                  </a:lnTo>
                  <a:lnTo>
                    <a:pt x="1653" y="634"/>
                  </a:lnTo>
                  <a:lnTo>
                    <a:pt x="1562" y="793"/>
                  </a:lnTo>
                  <a:lnTo>
                    <a:pt x="1540" y="815"/>
                  </a:lnTo>
                  <a:lnTo>
                    <a:pt x="1517" y="861"/>
                  </a:lnTo>
                  <a:lnTo>
                    <a:pt x="1472" y="906"/>
                  </a:lnTo>
                  <a:lnTo>
                    <a:pt x="1427" y="951"/>
                  </a:lnTo>
                  <a:lnTo>
                    <a:pt x="1359" y="1087"/>
                  </a:lnTo>
                  <a:lnTo>
                    <a:pt x="1359" y="1110"/>
                  </a:lnTo>
                  <a:lnTo>
                    <a:pt x="1359" y="1132"/>
                  </a:lnTo>
                  <a:lnTo>
                    <a:pt x="1404" y="1200"/>
                  </a:lnTo>
                  <a:lnTo>
                    <a:pt x="1449" y="1291"/>
                  </a:lnTo>
                  <a:lnTo>
                    <a:pt x="1472" y="1381"/>
                  </a:lnTo>
                  <a:lnTo>
                    <a:pt x="1495" y="1427"/>
                  </a:lnTo>
                  <a:lnTo>
                    <a:pt x="1562" y="1472"/>
                  </a:lnTo>
                  <a:lnTo>
                    <a:pt x="1630" y="1585"/>
                  </a:lnTo>
                  <a:lnTo>
                    <a:pt x="1676" y="1653"/>
                  </a:lnTo>
                  <a:lnTo>
                    <a:pt x="1766" y="1698"/>
                  </a:lnTo>
                  <a:lnTo>
                    <a:pt x="1789" y="1766"/>
                  </a:lnTo>
                  <a:lnTo>
                    <a:pt x="1857" y="1902"/>
                  </a:lnTo>
                  <a:lnTo>
                    <a:pt x="1947" y="2015"/>
                  </a:lnTo>
                  <a:lnTo>
                    <a:pt x="2015" y="2083"/>
                  </a:lnTo>
                  <a:lnTo>
                    <a:pt x="2083" y="2129"/>
                  </a:lnTo>
                  <a:lnTo>
                    <a:pt x="2106" y="2129"/>
                  </a:lnTo>
                  <a:lnTo>
                    <a:pt x="2287" y="2264"/>
                  </a:lnTo>
                  <a:lnTo>
                    <a:pt x="2400" y="2378"/>
                  </a:lnTo>
                  <a:lnTo>
                    <a:pt x="2446" y="2400"/>
                  </a:lnTo>
                  <a:lnTo>
                    <a:pt x="2649" y="2468"/>
                  </a:lnTo>
                  <a:lnTo>
                    <a:pt x="2921" y="2559"/>
                  </a:lnTo>
                  <a:lnTo>
                    <a:pt x="3125" y="2627"/>
                  </a:lnTo>
                  <a:lnTo>
                    <a:pt x="3397" y="2717"/>
                  </a:lnTo>
                  <a:lnTo>
                    <a:pt x="3646" y="2808"/>
                  </a:lnTo>
                  <a:lnTo>
                    <a:pt x="3895" y="2876"/>
                  </a:lnTo>
                  <a:lnTo>
                    <a:pt x="4234" y="3012"/>
                  </a:lnTo>
                  <a:lnTo>
                    <a:pt x="4529" y="3102"/>
                  </a:lnTo>
                  <a:lnTo>
                    <a:pt x="4732" y="3170"/>
                  </a:lnTo>
                  <a:lnTo>
                    <a:pt x="4778" y="3193"/>
                  </a:lnTo>
                  <a:lnTo>
                    <a:pt x="5570" y="3193"/>
                  </a:lnTo>
                  <a:lnTo>
                    <a:pt x="5389" y="3374"/>
                  </a:lnTo>
                  <a:lnTo>
                    <a:pt x="5163" y="3600"/>
                  </a:lnTo>
                  <a:lnTo>
                    <a:pt x="4936" y="3827"/>
                  </a:lnTo>
                  <a:lnTo>
                    <a:pt x="4778" y="3963"/>
                  </a:lnTo>
                  <a:lnTo>
                    <a:pt x="4529" y="4189"/>
                  </a:lnTo>
                  <a:lnTo>
                    <a:pt x="4348" y="4393"/>
                  </a:lnTo>
                  <a:lnTo>
                    <a:pt x="4144" y="4597"/>
                  </a:lnTo>
                  <a:lnTo>
                    <a:pt x="3963" y="4778"/>
                  </a:lnTo>
                  <a:lnTo>
                    <a:pt x="3714" y="5049"/>
                  </a:lnTo>
                  <a:lnTo>
                    <a:pt x="3555" y="5208"/>
                  </a:lnTo>
                  <a:lnTo>
                    <a:pt x="3306" y="5480"/>
                  </a:lnTo>
                  <a:lnTo>
                    <a:pt x="3170" y="5638"/>
                  </a:lnTo>
                  <a:lnTo>
                    <a:pt x="3147" y="5661"/>
                  </a:lnTo>
                  <a:lnTo>
                    <a:pt x="2921" y="5638"/>
                  </a:lnTo>
                  <a:lnTo>
                    <a:pt x="2717" y="5616"/>
                  </a:lnTo>
                  <a:lnTo>
                    <a:pt x="2332" y="5616"/>
                  </a:lnTo>
                  <a:lnTo>
                    <a:pt x="2287" y="5638"/>
                  </a:lnTo>
                  <a:lnTo>
                    <a:pt x="2083" y="5683"/>
                  </a:lnTo>
                  <a:lnTo>
                    <a:pt x="2061" y="5706"/>
                  </a:lnTo>
                  <a:lnTo>
                    <a:pt x="1879" y="5774"/>
                  </a:lnTo>
                  <a:lnTo>
                    <a:pt x="1721" y="5842"/>
                  </a:lnTo>
                  <a:lnTo>
                    <a:pt x="1630" y="5910"/>
                  </a:lnTo>
                  <a:lnTo>
                    <a:pt x="1562" y="6000"/>
                  </a:lnTo>
                  <a:lnTo>
                    <a:pt x="1540" y="6068"/>
                  </a:lnTo>
                  <a:lnTo>
                    <a:pt x="1517" y="6114"/>
                  </a:lnTo>
                  <a:lnTo>
                    <a:pt x="1449" y="6136"/>
                  </a:lnTo>
                  <a:lnTo>
                    <a:pt x="1110" y="6204"/>
                  </a:lnTo>
                  <a:lnTo>
                    <a:pt x="1019" y="6204"/>
                  </a:lnTo>
                  <a:lnTo>
                    <a:pt x="838" y="6250"/>
                  </a:lnTo>
                  <a:lnTo>
                    <a:pt x="770" y="6340"/>
                  </a:lnTo>
                  <a:lnTo>
                    <a:pt x="747" y="6385"/>
                  </a:lnTo>
                  <a:lnTo>
                    <a:pt x="634" y="6521"/>
                  </a:lnTo>
                  <a:lnTo>
                    <a:pt x="521" y="6680"/>
                  </a:lnTo>
                  <a:lnTo>
                    <a:pt x="317" y="6997"/>
                  </a:lnTo>
                  <a:lnTo>
                    <a:pt x="136" y="7155"/>
                  </a:lnTo>
                  <a:lnTo>
                    <a:pt x="23" y="7268"/>
                  </a:lnTo>
                  <a:lnTo>
                    <a:pt x="0" y="7291"/>
                  </a:lnTo>
                  <a:lnTo>
                    <a:pt x="0" y="7427"/>
                  </a:lnTo>
                  <a:lnTo>
                    <a:pt x="0" y="7767"/>
                  </a:lnTo>
                  <a:lnTo>
                    <a:pt x="0" y="8423"/>
                  </a:lnTo>
                  <a:lnTo>
                    <a:pt x="23" y="9103"/>
                  </a:lnTo>
                  <a:lnTo>
                    <a:pt x="23" y="9759"/>
                  </a:lnTo>
                  <a:lnTo>
                    <a:pt x="23" y="10099"/>
                  </a:lnTo>
                  <a:lnTo>
                    <a:pt x="23" y="10212"/>
                  </a:lnTo>
                  <a:lnTo>
                    <a:pt x="136" y="10348"/>
                  </a:lnTo>
                  <a:lnTo>
                    <a:pt x="227" y="10484"/>
                  </a:lnTo>
                  <a:lnTo>
                    <a:pt x="362" y="10665"/>
                  </a:lnTo>
                  <a:lnTo>
                    <a:pt x="453" y="10755"/>
                  </a:lnTo>
                  <a:lnTo>
                    <a:pt x="453" y="10801"/>
                  </a:lnTo>
                  <a:lnTo>
                    <a:pt x="453" y="10869"/>
                  </a:lnTo>
                  <a:lnTo>
                    <a:pt x="544" y="10778"/>
                  </a:lnTo>
                  <a:lnTo>
                    <a:pt x="611" y="10642"/>
                  </a:lnTo>
                  <a:lnTo>
                    <a:pt x="702" y="10461"/>
                  </a:lnTo>
                  <a:lnTo>
                    <a:pt x="747" y="10438"/>
                  </a:lnTo>
                  <a:lnTo>
                    <a:pt x="770" y="10348"/>
                  </a:lnTo>
                  <a:lnTo>
                    <a:pt x="815" y="10280"/>
                  </a:lnTo>
                  <a:lnTo>
                    <a:pt x="906" y="10189"/>
                  </a:lnTo>
                  <a:lnTo>
                    <a:pt x="996" y="10099"/>
                  </a:lnTo>
                  <a:lnTo>
                    <a:pt x="1155" y="9918"/>
                  </a:lnTo>
                  <a:lnTo>
                    <a:pt x="1200" y="9872"/>
                  </a:lnTo>
                  <a:lnTo>
                    <a:pt x="1268" y="9782"/>
                  </a:lnTo>
                  <a:lnTo>
                    <a:pt x="1336" y="9714"/>
                  </a:lnTo>
                  <a:lnTo>
                    <a:pt x="1404" y="9669"/>
                  </a:lnTo>
                  <a:lnTo>
                    <a:pt x="1993" y="9035"/>
                  </a:lnTo>
                  <a:lnTo>
                    <a:pt x="2196" y="8853"/>
                  </a:lnTo>
                  <a:lnTo>
                    <a:pt x="2446" y="8650"/>
                  </a:lnTo>
                  <a:lnTo>
                    <a:pt x="2672" y="8423"/>
                  </a:lnTo>
                  <a:lnTo>
                    <a:pt x="3147" y="8084"/>
                  </a:lnTo>
                  <a:lnTo>
                    <a:pt x="3872" y="7699"/>
                  </a:lnTo>
                  <a:lnTo>
                    <a:pt x="4053" y="7563"/>
                  </a:lnTo>
                  <a:lnTo>
                    <a:pt x="4710" y="6929"/>
                  </a:lnTo>
                  <a:lnTo>
                    <a:pt x="5208" y="6385"/>
                  </a:lnTo>
                  <a:lnTo>
                    <a:pt x="5570" y="5978"/>
                  </a:lnTo>
                  <a:lnTo>
                    <a:pt x="5774" y="5616"/>
                  </a:lnTo>
                  <a:lnTo>
                    <a:pt x="6114" y="5185"/>
                  </a:lnTo>
                  <a:lnTo>
                    <a:pt x="6431" y="4642"/>
                  </a:lnTo>
                  <a:lnTo>
                    <a:pt x="6453" y="4461"/>
                  </a:lnTo>
                  <a:lnTo>
                    <a:pt x="6566" y="4166"/>
                  </a:lnTo>
                  <a:lnTo>
                    <a:pt x="6657" y="3985"/>
                  </a:lnTo>
                  <a:lnTo>
                    <a:pt x="6838" y="3759"/>
                  </a:lnTo>
                  <a:lnTo>
                    <a:pt x="6929" y="3600"/>
                  </a:lnTo>
                  <a:lnTo>
                    <a:pt x="6997" y="3465"/>
                  </a:lnTo>
                  <a:lnTo>
                    <a:pt x="7065" y="3215"/>
                  </a:lnTo>
                  <a:lnTo>
                    <a:pt x="7268" y="3034"/>
                  </a:lnTo>
                  <a:lnTo>
                    <a:pt x="7404" y="2785"/>
                  </a:lnTo>
                  <a:lnTo>
                    <a:pt x="7450" y="2695"/>
                  </a:lnTo>
                  <a:lnTo>
                    <a:pt x="7517" y="2514"/>
                  </a:lnTo>
                  <a:lnTo>
                    <a:pt x="7699" y="2310"/>
                  </a:lnTo>
                  <a:lnTo>
                    <a:pt x="7721" y="2197"/>
                  </a:lnTo>
                  <a:lnTo>
                    <a:pt x="7834" y="2038"/>
                  </a:lnTo>
                  <a:lnTo>
                    <a:pt x="7834" y="1812"/>
                  </a:lnTo>
                  <a:lnTo>
                    <a:pt x="7880" y="1653"/>
                  </a:lnTo>
                  <a:lnTo>
                    <a:pt x="7902" y="1381"/>
                  </a:lnTo>
                  <a:lnTo>
                    <a:pt x="7925" y="1313"/>
                  </a:lnTo>
                  <a:lnTo>
                    <a:pt x="8016" y="1291"/>
                  </a:lnTo>
                  <a:lnTo>
                    <a:pt x="8151" y="1246"/>
                  </a:lnTo>
                  <a:lnTo>
                    <a:pt x="8197" y="1268"/>
                  </a:lnTo>
                  <a:lnTo>
                    <a:pt x="8287" y="1291"/>
                  </a:lnTo>
                  <a:lnTo>
                    <a:pt x="8287" y="1246"/>
                  </a:lnTo>
                  <a:lnTo>
                    <a:pt x="8265" y="1200"/>
                  </a:lnTo>
                  <a:lnTo>
                    <a:pt x="8219" y="1200"/>
                  </a:lnTo>
                  <a:lnTo>
                    <a:pt x="8129" y="1155"/>
                  </a:lnTo>
                  <a:lnTo>
                    <a:pt x="8129" y="1200"/>
                  </a:lnTo>
                  <a:lnTo>
                    <a:pt x="8038" y="1246"/>
                  </a:lnTo>
                  <a:lnTo>
                    <a:pt x="7993" y="1246"/>
                  </a:lnTo>
                  <a:lnTo>
                    <a:pt x="8016" y="1223"/>
                  </a:lnTo>
                  <a:lnTo>
                    <a:pt x="8061" y="1200"/>
                  </a:lnTo>
                  <a:lnTo>
                    <a:pt x="8061" y="1155"/>
                  </a:lnTo>
                  <a:lnTo>
                    <a:pt x="8084" y="1110"/>
                  </a:lnTo>
                  <a:lnTo>
                    <a:pt x="8084" y="1064"/>
                  </a:lnTo>
                  <a:lnTo>
                    <a:pt x="8084" y="725"/>
                  </a:lnTo>
                  <a:lnTo>
                    <a:pt x="8038" y="521"/>
                  </a:lnTo>
                  <a:lnTo>
                    <a:pt x="8084" y="385"/>
                  </a:lnTo>
                  <a:lnTo>
                    <a:pt x="8151" y="249"/>
                  </a:lnTo>
                  <a:lnTo>
                    <a:pt x="8151" y="181"/>
                  </a:lnTo>
                  <a:lnTo>
                    <a:pt x="8174" y="113"/>
                  </a:lnTo>
                  <a:lnTo>
                    <a:pt x="8129" y="113"/>
                  </a:lnTo>
                  <a:lnTo>
                    <a:pt x="781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445775" y="3658450"/>
              <a:ext cx="80400" cy="82100"/>
            </a:xfrm>
            <a:custGeom>
              <a:rect b="b" l="l" r="r" t="t"/>
              <a:pathLst>
                <a:path extrusionOk="0" h="3284" w="3216">
                  <a:moveTo>
                    <a:pt x="861" y="1"/>
                  </a:moveTo>
                  <a:lnTo>
                    <a:pt x="793" y="46"/>
                  </a:lnTo>
                  <a:lnTo>
                    <a:pt x="747" y="137"/>
                  </a:lnTo>
                  <a:lnTo>
                    <a:pt x="725" y="205"/>
                  </a:lnTo>
                  <a:lnTo>
                    <a:pt x="725" y="295"/>
                  </a:lnTo>
                  <a:lnTo>
                    <a:pt x="680" y="386"/>
                  </a:lnTo>
                  <a:lnTo>
                    <a:pt x="680" y="363"/>
                  </a:lnTo>
                  <a:lnTo>
                    <a:pt x="634" y="408"/>
                  </a:lnTo>
                  <a:lnTo>
                    <a:pt x="634" y="431"/>
                  </a:lnTo>
                  <a:lnTo>
                    <a:pt x="589" y="499"/>
                  </a:lnTo>
                  <a:lnTo>
                    <a:pt x="566" y="522"/>
                  </a:lnTo>
                  <a:lnTo>
                    <a:pt x="612" y="589"/>
                  </a:lnTo>
                  <a:lnTo>
                    <a:pt x="634" y="612"/>
                  </a:lnTo>
                  <a:lnTo>
                    <a:pt x="657" y="612"/>
                  </a:lnTo>
                  <a:lnTo>
                    <a:pt x="657" y="635"/>
                  </a:lnTo>
                  <a:lnTo>
                    <a:pt x="657" y="657"/>
                  </a:lnTo>
                  <a:lnTo>
                    <a:pt x="612" y="680"/>
                  </a:lnTo>
                  <a:lnTo>
                    <a:pt x="589" y="703"/>
                  </a:lnTo>
                  <a:lnTo>
                    <a:pt x="589" y="748"/>
                  </a:lnTo>
                  <a:lnTo>
                    <a:pt x="566" y="771"/>
                  </a:lnTo>
                  <a:lnTo>
                    <a:pt x="498" y="793"/>
                  </a:lnTo>
                  <a:lnTo>
                    <a:pt x="272" y="793"/>
                  </a:lnTo>
                  <a:lnTo>
                    <a:pt x="227" y="839"/>
                  </a:lnTo>
                  <a:lnTo>
                    <a:pt x="181" y="861"/>
                  </a:lnTo>
                  <a:lnTo>
                    <a:pt x="159" y="861"/>
                  </a:lnTo>
                  <a:lnTo>
                    <a:pt x="136" y="884"/>
                  </a:lnTo>
                  <a:lnTo>
                    <a:pt x="91" y="929"/>
                  </a:lnTo>
                  <a:lnTo>
                    <a:pt x="113" y="974"/>
                  </a:lnTo>
                  <a:lnTo>
                    <a:pt x="136" y="1020"/>
                  </a:lnTo>
                  <a:lnTo>
                    <a:pt x="159" y="1065"/>
                  </a:lnTo>
                  <a:lnTo>
                    <a:pt x="136" y="1133"/>
                  </a:lnTo>
                  <a:lnTo>
                    <a:pt x="113" y="1178"/>
                  </a:lnTo>
                  <a:lnTo>
                    <a:pt x="91" y="1223"/>
                  </a:lnTo>
                  <a:lnTo>
                    <a:pt x="68" y="1314"/>
                  </a:lnTo>
                  <a:lnTo>
                    <a:pt x="23" y="1405"/>
                  </a:lnTo>
                  <a:lnTo>
                    <a:pt x="0" y="1450"/>
                  </a:lnTo>
                  <a:lnTo>
                    <a:pt x="0" y="1495"/>
                  </a:lnTo>
                  <a:lnTo>
                    <a:pt x="0" y="1586"/>
                  </a:lnTo>
                  <a:lnTo>
                    <a:pt x="113" y="1699"/>
                  </a:lnTo>
                  <a:lnTo>
                    <a:pt x="136" y="1744"/>
                  </a:lnTo>
                  <a:lnTo>
                    <a:pt x="159" y="1835"/>
                  </a:lnTo>
                  <a:lnTo>
                    <a:pt x="249" y="1903"/>
                  </a:lnTo>
                  <a:lnTo>
                    <a:pt x="317" y="1971"/>
                  </a:lnTo>
                  <a:lnTo>
                    <a:pt x="317" y="2039"/>
                  </a:lnTo>
                  <a:lnTo>
                    <a:pt x="317" y="2061"/>
                  </a:lnTo>
                  <a:lnTo>
                    <a:pt x="340" y="2084"/>
                  </a:lnTo>
                  <a:lnTo>
                    <a:pt x="385" y="2107"/>
                  </a:lnTo>
                  <a:lnTo>
                    <a:pt x="430" y="2107"/>
                  </a:lnTo>
                  <a:lnTo>
                    <a:pt x="476" y="2084"/>
                  </a:lnTo>
                  <a:lnTo>
                    <a:pt x="589" y="2084"/>
                  </a:lnTo>
                  <a:lnTo>
                    <a:pt x="589" y="2107"/>
                  </a:lnTo>
                  <a:lnTo>
                    <a:pt x="612" y="2197"/>
                  </a:lnTo>
                  <a:lnTo>
                    <a:pt x="612" y="2242"/>
                  </a:lnTo>
                  <a:lnTo>
                    <a:pt x="634" y="2265"/>
                  </a:lnTo>
                  <a:lnTo>
                    <a:pt x="634" y="2288"/>
                  </a:lnTo>
                  <a:lnTo>
                    <a:pt x="634" y="2310"/>
                  </a:lnTo>
                  <a:lnTo>
                    <a:pt x="657" y="2378"/>
                  </a:lnTo>
                  <a:lnTo>
                    <a:pt x="657" y="2401"/>
                  </a:lnTo>
                  <a:lnTo>
                    <a:pt x="657" y="2469"/>
                  </a:lnTo>
                  <a:lnTo>
                    <a:pt x="680" y="2491"/>
                  </a:lnTo>
                  <a:lnTo>
                    <a:pt x="702" y="2514"/>
                  </a:lnTo>
                  <a:lnTo>
                    <a:pt x="725" y="2559"/>
                  </a:lnTo>
                  <a:lnTo>
                    <a:pt x="747" y="2559"/>
                  </a:lnTo>
                  <a:lnTo>
                    <a:pt x="747" y="2582"/>
                  </a:lnTo>
                  <a:lnTo>
                    <a:pt x="770" y="2650"/>
                  </a:lnTo>
                  <a:lnTo>
                    <a:pt x="793" y="2650"/>
                  </a:lnTo>
                  <a:lnTo>
                    <a:pt x="815" y="2673"/>
                  </a:lnTo>
                  <a:lnTo>
                    <a:pt x="815" y="2695"/>
                  </a:lnTo>
                  <a:lnTo>
                    <a:pt x="838" y="2741"/>
                  </a:lnTo>
                  <a:lnTo>
                    <a:pt x="838" y="2763"/>
                  </a:lnTo>
                  <a:lnTo>
                    <a:pt x="861" y="2808"/>
                  </a:lnTo>
                  <a:lnTo>
                    <a:pt x="883" y="2854"/>
                  </a:lnTo>
                  <a:lnTo>
                    <a:pt x="929" y="2899"/>
                  </a:lnTo>
                  <a:lnTo>
                    <a:pt x="951" y="2944"/>
                  </a:lnTo>
                  <a:lnTo>
                    <a:pt x="974" y="2990"/>
                  </a:lnTo>
                  <a:lnTo>
                    <a:pt x="1019" y="3080"/>
                  </a:lnTo>
                  <a:lnTo>
                    <a:pt x="1064" y="3148"/>
                  </a:lnTo>
                  <a:lnTo>
                    <a:pt x="1132" y="3148"/>
                  </a:lnTo>
                  <a:lnTo>
                    <a:pt x="1178" y="3171"/>
                  </a:lnTo>
                  <a:lnTo>
                    <a:pt x="1200" y="3193"/>
                  </a:lnTo>
                  <a:lnTo>
                    <a:pt x="1246" y="3216"/>
                  </a:lnTo>
                  <a:lnTo>
                    <a:pt x="1314" y="3216"/>
                  </a:lnTo>
                  <a:lnTo>
                    <a:pt x="1449" y="3261"/>
                  </a:lnTo>
                  <a:lnTo>
                    <a:pt x="1608" y="3284"/>
                  </a:lnTo>
                  <a:lnTo>
                    <a:pt x="1653" y="3284"/>
                  </a:lnTo>
                  <a:lnTo>
                    <a:pt x="1676" y="3261"/>
                  </a:lnTo>
                  <a:lnTo>
                    <a:pt x="1676" y="3193"/>
                  </a:lnTo>
                  <a:lnTo>
                    <a:pt x="1698" y="3125"/>
                  </a:lnTo>
                  <a:lnTo>
                    <a:pt x="1653" y="3103"/>
                  </a:lnTo>
                  <a:lnTo>
                    <a:pt x="1608" y="3035"/>
                  </a:lnTo>
                  <a:lnTo>
                    <a:pt x="1563" y="2990"/>
                  </a:lnTo>
                  <a:lnTo>
                    <a:pt x="1517" y="2967"/>
                  </a:lnTo>
                  <a:lnTo>
                    <a:pt x="1517" y="2922"/>
                  </a:lnTo>
                  <a:lnTo>
                    <a:pt x="1563" y="2899"/>
                  </a:lnTo>
                  <a:lnTo>
                    <a:pt x="1585" y="2876"/>
                  </a:lnTo>
                  <a:lnTo>
                    <a:pt x="1608" y="2854"/>
                  </a:lnTo>
                  <a:lnTo>
                    <a:pt x="1631" y="2763"/>
                  </a:lnTo>
                  <a:lnTo>
                    <a:pt x="1676" y="2763"/>
                  </a:lnTo>
                  <a:lnTo>
                    <a:pt x="1698" y="2786"/>
                  </a:lnTo>
                  <a:lnTo>
                    <a:pt x="1834" y="2854"/>
                  </a:lnTo>
                  <a:lnTo>
                    <a:pt x="1902" y="2831"/>
                  </a:lnTo>
                  <a:lnTo>
                    <a:pt x="2106" y="2808"/>
                  </a:lnTo>
                  <a:lnTo>
                    <a:pt x="2151" y="2786"/>
                  </a:lnTo>
                  <a:lnTo>
                    <a:pt x="2197" y="2763"/>
                  </a:lnTo>
                  <a:lnTo>
                    <a:pt x="2265" y="2741"/>
                  </a:lnTo>
                  <a:lnTo>
                    <a:pt x="2355" y="2741"/>
                  </a:lnTo>
                  <a:lnTo>
                    <a:pt x="2423" y="2695"/>
                  </a:lnTo>
                  <a:lnTo>
                    <a:pt x="2446" y="2741"/>
                  </a:lnTo>
                  <a:lnTo>
                    <a:pt x="2468" y="2763"/>
                  </a:lnTo>
                  <a:lnTo>
                    <a:pt x="2514" y="2808"/>
                  </a:lnTo>
                  <a:lnTo>
                    <a:pt x="2627" y="2808"/>
                  </a:lnTo>
                  <a:lnTo>
                    <a:pt x="2649" y="2854"/>
                  </a:lnTo>
                  <a:lnTo>
                    <a:pt x="2649" y="2876"/>
                  </a:lnTo>
                  <a:lnTo>
                    <a:pt x="2695" y="2899"/>
                  </a:lnTo>
                  <a:lnTo>
                    <a:pt x="2785" y="2899"/>
                  </a:lnTo>
                  <a:lnTo>
                    <a:pt x="2831" y="2831"/>
                  </a:lnTo>
                  <a:lnTo>
                    <a:pt x="2899" y="2808"/>
                  </a:lnTo>
                  <a:lnTo>
                    <a:pt x="3012" y="2605"/>
                  </a:lnTo>
                  <a:lnTo>
                    <a:pt x="3057" y="2514"/>
                  </a:lnTo>
                  <a:lnTo>
                    <a:pt x="3057" y="2469"/>
                  </a:lnTo>
                  <a:lnTo>
                    <a:pt x="3080" y="2378"/>
                  </a:lnTo>
                  <a:lnTo>
                    <a:pt x="3057" y="2265"/>
                  </a:lnTo>
                  <a:lnTo>
                    <a:pt x="3057" y="2242"/>
                  </a:lnTo>
                  <a:lnTo>
                    <a:pt x="3170" y="2107"/>
                  </a:lnTo>
                  <a:lnTo>
                    <a:pt x="3193" y="2016"/>
                  </a:lnTo>
                  <a:lnTo>
                    <a:pt x="3216" y="1948"/>
                  </a:lnTo>
                  <a:lnTo>
                    <a:pt x="3216" y="1903"/>
                  </a:lnTo>
                  <a:lnTo>
                    <a:pt x="3216" y="1880"/>
                  </a:lnTo>
                  <a:lnTo>
                    <a:pt x="3193" y="1880"/>
                  </a:lnTo>
                  <a:lnTo>
                    <a:pt x="3148" y="1812"/>
                  </a:lnTo>
                  <a:lnTo>
                    <a:pt x="3125" y="1767"/>
                  </a:lnTo>
                  <a:lnTo>
                    <a:pt x="3057" y="1722"/>
                  </a:lnTo>
                  <a:lnTo>
                    <a:pt x="3012" y="1654"/>
                  </a:lnTo>
                  <a:lnTo>
                    <a:pt x="2944" y="1540"/>
                  </a:lnTo>
                  <a:lnTo>
                    <a:pt x="2944" y="1473"/>
                  </a:lnTo>
                  <a:lnTo>
                    <a:pt x="2921" y="1450"/>
                  </a:lnTo>
                  <a:lnTo>
                    <a:pt x="2899" y="1427"/>
                  </a:lnTo>
                  <a:lnTo>
                    <a:pt x="2899" y="1405"/>
                  </a:lnTo>
                  <a:lnTo>
                    <a:pt x="2876" y="1314"/>
                  </a:lnTo>
                  <a:lnTo>
                    <a:pt x="2853" y="1246"/>
                  </a:lnTo>
                  <a:lnTo>
                    <a:pt x="2853" y="1201"/>
                  </a:lnTo>
                  <a:lnTo>
                    <a:pt x="2876" y="1133"/>
                  </a:lnTo>
                  <a:lnTo>
                    <a:pt x="2853" y="1042"/>
                  </a:lnTo>
                  <a:lnTo>
                    <a:pt x="2831" y="997"/>
                  </a:lnTo>
                  <a:lnTo>
                    <a:pt x="2831" y="929"/>
                  </a:lnTo>
                  <a:lnTo>
                    <a:pt x="2831" y="861"/>
                  </a:lnTo>
                  <a:lnTo>
                    <a:pt x="2853" y="839"/>
                  </a:lnTo>
                  <a:lnTo>
                    <a:pt x="2853" y="793"/>
                  </a:lnTo>
                  <a:lnTo>
                    <a:pt x="2944" y="657"/>
                  </a:lnTo>
                  <a:lnTo>
                    <a:pt x="3012" y="567"/>
                  </a:lnTo>
                  <a:lnTo>
                    <a:pt x="3080" y="522"/>
                  </a:lnTo>
                  <a:lnTo>
                    <a:pt x="3148" y="386"/>
                  </a:lnTo>
                  <a:lnTo>
                    <a:pt x="3170" y="318"/>
                  </a:lnTo>
                  <a:lnTo>
                    <a:pt x="3170" y="227"/>
                  </a:lnTo>
                  <a:lnTo>
                    <a:pt x="3170" y="159"/>
                  </a:lnTo>
                  <a:lnTo>
                    <a:pt x="3102" y="114"/>
                  </a:lnTo>
                  <a:lnTo>
                    <a:pt x="2921" y="69"/>
                  </a:lnTo>
                  <a:lnTo>
                    <a:pt x="2559" y="1"/>
                  </a:lnTo>
                  <a:lnTo>
                    <a:pt x="2310" y="1"/>
                  </a:lnTo>
                  <a:lnTo>
                    <a:pt x="2106" y="46"/>
                  </a:lnTo>
                  <a:lnTo>
                    <a:pt x="1902" y="23"/>
                  </a:lnTo>
                  <a:lnTo>
                    <a:pt x="1766" y="23"/>
                  </a:lnTo>
                  <a:lnTo>
                    <a:pt x="1698" y="91"/>
                  </a:lnTo>
                  <a:lnTo>
                    <a:pt x="1698" y="159"/>
                  </a:lnTo>
                  <a:lnTo>
                    <a:pt x="1698" y="250"/>
                  </a:lnTo>
                  <a:lnTo>
                    <a:pt x="1676" y="159"/>
                  </a:lnTo>
                  <a:lnTo>
                    <a:pt x="1427" y="91"/>
                  </a:lnTo>
                  <a:lnTo>
                    <a:pt x="1246" y="46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4077725" y="3533925"/>
              <a:ext cx="220800" cy="174375"/>
            </a:xfrm>
            <a:custGeom>
              <a:rect b="b" l="l" r="r" t="t"/>
              <a:pathLst>
                <a:path extrusionOk="0" h="6975" w="8832">
                  <a:moveTo>
                    <a:pt x="6816" y="0"/>
                  </a:moveTo>
                  <a:lnTo>
                    <a:pt x="6816" y="23"/>
                  </a:lnTo>
                  <a:lnTo>
                    <a:pt x="6816" y="46"/>
                  </a:lnTo>
                  <a:lnTo>
                    <a:pt x="6816" y="68"/>
                  </a:lnTo>
                  <a:lnTo>
                    <a:pt x="6816" y="114"/>
                  </a:lnTo>
                  <a:lnTo>
                    <a:pt x="6839" y="136"/>
                  </a:lnTo>
                  <a:lnTo>
                    <a:pt x="6839" y="159"/>
                  </a:lnTo>
                  <a:lnTo>
                    <a:pt x="6839" y="182"/>
                  </a:lnTo>
                  <a:lnTo>
                    <a:pt x="6296" y="182"/>
                  </a:lnTo>
                  <a:lnTo>
                    <a:pt x="6522" y="408"/>
                  </a:lnTo>
                  <a:lnTo>
                    <a:pt x="6522" y="431"/>
                  </a:lnTo>
                  <a:lnTo>
                    <a:pt x="6522" y="453"/>
                  </a:lnTo>
                  <a:lnTo>
                    <a:pt x="6522" y="521"/>
                  </a:lnTo>
                  <a:lnTo>
                    <a:pt x="6522" y="657"/>
                  </a:lnTo>
                  <a:lnTo>
                    <a:pt x="6522" y="748"/>
                  </a:lnTo>
                  <a:lnTo>
                    <a:pt x="6522" y="793"/>
                  </a:lnTo>
                  <a:lnTo>
                    <a:pt x="6590" y="906"/>
                  </a:lnTo>
                  <a:lnTo>
                    <a:pt x="6590" y="929"/>
                  </a:lnTo>
                  <a:lnTo>
                    <a:pt x="6567" y="951"/>
                  </a:lnTo>
                  <a:lnTo>
                    <a:pt x="6182" y="1268"/>
                  </a:lnTo>
                  <a:lnTo>
                    <a:pt x="6137" y="1404"/>
                  </a:lnTo>
                  <a:lnTo>
                    <a:pt x="6069" y="1495"/>
                  </a:lnTo>
                  <a:lnTo>
                    <a:pt x="6069" y="1517"/>
                  </a:lnTo>
                  <a:lnTo>
                    <a:pt x="5979" y="1608"/>
                  </a:lnTo>
                  <a:lnTo>
                    <a:pt x="5639" y="1948"/>
                  </a:lnTo>
                  <a:lnTo>
                    <a:pt x="5571" y="1970"/>
                  </a:lnTo>
                  <a:lnTo>
                    <a:pt x="5413" y="1993"/>
                  </a:lnTo>
                  <a:lnTo>
                    <a:pt x="5299" y="1993"/>
                  </a:lnTo>
                  <a:lnTo>
                    <a:pt x="5277" y="2016"/>
                  </a:lnTo>
                  <a:lnTo>
                    <a:pt x="5254" y="2016"/>
                  </a:lnTo>
                  <a:lnTo>
                    <a:pt x="5254" y="1993"/>
                  </a:lnTo>
                  <a:lnTo>
                    <a:pt x="5028" y="1812"/>
                  </a:lnTo>
                  <a:lnTo>
                    <a:pt x="4665" y="1563"/>
                  </a:lnTo>
                  <a:lnTo>
                    <a:pt x="4620" y="1585"/>
                  </a:lnTo>
                  <a:lnTo>
                    <a:pt x="4416" y="1699"/>
                  </a:lnTo>
                  <a:lnTo>
                    <a:pt x="4371" y="1721"/>
                  </a:lnTo>
                  <a:lnTo>
                    <a:pt x="4348" y="1744"/>
                  </a:lnTo>
                  <a:lnTo>
                    <a:pt x="4348" y="1857"/>
                  </a:lnTo>
                  <a:lnTo>
                    <a:pt x="4303" y="1925"/>
                  </a:lnTo>
                  <a:lnTo>
                    <a:pt x="4235" y="1970"/>
                  </a:lnTo>
                  <a:lnTo>
                    <a:pt x="4054" y="2016"/>
                  </a:lnTo>
                  <a:lnTo>
                    <a:pt x="3963" y="2061"/>
                  </a:lnTo>
                  <a:lnTo>
                    <a:pt x="3873" y="2106"/>
                  </a:lnTo>
                  <a:lnTo>
                    <a:pt x="3850" y="2129"/>
                  </a:lnTo>
                  <a:lnTo>
                    <a:pt x="3805" y="2151"/>
                  </a:lnTo>
                  <a:lnTo>
                    <a:pt x="3737" y="2219"/>
                  </a:lnTo>
                  <a:lnTo>
                    <a:pt x="3737" y="2287"/>
                  </a:lnTo>
                  <a:lnTo>
                    <a:pt x="3737" y="2333"/>
                  </a:lnTo>
                  <a:lnTo>
                    <a:pt x="3103" y="2333"/>
                  </a:lnTo>
                  <a:lnTo>
                    <a:pt x="3058" y="2287"/>
                  </a:lnTo>
                  <a:lnTo>
                    <a:pt x="2967" y="2106"/>
                  </a:lnTo>
                  <a:lnTo>
                    <a:pt x="2899" y="2129"/>
                  </a:lnTo>
                  <a:lnTo>
                    <a:pt x="2333" y="2106"/>
                  </a:lnTo>
                  <a:lnTo>
                    <a:pt x="2243" y="2129"/>
                  </a:lnTo>
                  <a:lnTo>
                    <a:pt x="2084" y="2197"/>
                  </a:lnTo>
                  <a:lnTo>
                    <a:pt x="1994" y="2197"/>
                  </a:lnTo>
                  <a:lnTo>
                    <a:pt x="1926" y="2174"/>
                  </a:lnTo>
                  <a:lnTo>
                    <a:pt x="1609" y="1812"/>
                  </a:lnTo>
                  <a:lnTo>
                    <a:pt x="1541" y="1789"/>
                  </a:lnTo>
                  <a:lnTo>
                    <a:pt x="1518" y="1767"/>
                  </a:lnTo>
                  <a:lnTo>
                    <a:pt x="1473" y="1699"/>
                  </a:lnTo>
                  <a:lnTo>
                    <a:pt x="1405" y="1653"/>
                  </a:lnTo>
                  <a:lnTo>
                    <a:pt x="1382" y="1631"/>
                  </a:lnTo>
                  <a:lnTo>
                    <a:pt x="1382" y="1585"/>
                  </a:lnTo>
                  <a:lnTo>
                    <a:pt x="1382" y="1517"/>
                  </a:lnTo>
                  <a:lnTo>
                    <a:pt x="1360" y="1472"/>
                  </a:lnTo>
                  <a:lnTo>
                    <a:pt x="1314" y="1450"/>
                  </a:lnTo>
                  <a:lnTo>
                    <a:pt x="907" y="1540"/>
                  </a:lnTo>
                  <a:lnTo>
                    <a:pt x="771" y="1540"/>
                  </a:lnTo>
                  <a:lnTo>
                    <a:pt x="748" y="1563"/>
                  </a:lnTo>
                  <a:lnTo>
                    <a:pt x="703" y="1608"/>
                  </a:lnTo>
                  <a:lnTo>
                    <a:pt x="703" y="1653"/>
                  </a:lnTo>
                  <a:lnTo>
                    <a:pt x="703" y="1699"/>
                  </a:lnTo>
                  <a:lnTo>
                    <a:pt x="680" y="1744"/>
                  </a:lnTo>
                  <a:lnTo>
                    <a:pt x="658" y="1812"/>
                  </a:lnTo>
                  <a:lnTo>
                    <a:pt x="544" y="1925"/>
                  </a:lnTo>
                  <a:lnTo>
                    <a:pt x="522" y="1970"/>
                  </a:lnTo>
                  <a:lnTo>
                    <a:pt x="522" y="2106"/>
                  </a:lnTo>
                  <a:lnTo>
                    <a:pt x="522" y="2174"/>
                  </a:lnTo>
                  <a:lnTo>
                    <a:pt x="499" y="2197"/>
                  </a:lnTo>
                  <a:lnTo>
                    <a:pt x="454" y="2265"/>
                  </a:lnTo>
                  <a:lnTo>
                    <a:pt x="431" y="2287"/>
                  </a:lnTo>
                  <a:lnTo>
                    <a:pt x="409" y="2333"/>
                  </a:lnTo>
                  <a:lnTo>
                    <a:pt x="409" y="2401"/>
                  </a:lnTo>
                  <a:lnTo>
                    <a:pt x="409" y="2446"/>
                  </a:lnTo>
                  <a:lnTo>
                    <a:pt x="341" y="2559"/>
                  </a:lnTo>
                  <a:lnTo>
                    <a:pt x="318" y="2582"/>
                  </a:lnTo>
                  <a:lnTo>
                    <a:pt x="318" y="2672"/>
                  </a:lnTo>
                  <a:lnTo>
                    <a:pt x="318" y="2695"/>
                  </a:lnTo>
                  <a:lnTo>
                    <a:pt x="137" y="2740"/>
                  </a:lnTo>
                  <a:lnTo>
                    <a:pt x="69" y="2785"/>
                  </a:lnTo>
                  <a:lnTo>
                    <a:pt x="24" y="2831"/>
                  </a:lnTo>
                  <a:lnTo>
                    <a:pt x="1" y="2853"/>
                  </a:lnTo>
                  <a:lnTo>
                    <a:pt x="46" y="2876"/>
                  </a:lnTo>
                  <a:lnTo>
                    <a:pt x="69" y="2899"/>
                  </a:lnTo>
                  <a:lnTo>
                    <a:pt x="24" y="3035"/>
                  </a:lnTo>
                  <a:lnTo>
                    <a:pt x="46" y="3102"/>
                  </a:lnTo>
                  <a:lnTo>
                    <a:pt x="114" y="3170"/>
                  </a:lnTo>
                  <a:lnTo>
                    <a:pt x="182" y="3193"/>
                  </a:lnTo>
                  <a:lnTo>
                    <a:pt x="250" y="3193"/>
                  </a:lnTo>
                  <a:lnTo>
                    <a:pt x="476" y="3238"/>
                  </a:lnTo>
                  <a:lnTo>
                    <a:pt x="567" y="3284"/>
                  </a:lnTo>
                  <a:lnTo>
                    <a:pt x="680" y="3419"/>
                  </a:lnTo>
                  <a:lnTo>
                    <a:pt x="839" y="3555"/>
                  </a:lnTo>
                  <a:lnTo>
                    <a:pt x="884" y="3623"/>
                  </a:lnTo>
                  <a:lnTo>
                    <a:pt x="884" y="3669"/>
                  </a:lnTo>
                  <a:lnTo>
                    <a:pt x="839" y="3736"/>
                  </a:lnTo>
                  <a:lnTo>
                    <a:pt x="839" y="3782"/>
                  </a:lnTo>
                  <a:lnTo>
                    <a:pt x="907" y="3850"/>
                  </a:lnTo>
                  <a:lnTo>
                    <a:pt x="997" y="3918"/>
                  </a:lnTo>
                  <a:lnTo>
                    <a:pt x="1133" y="4008"/>
                  </a:lnTo>
                  <a:lnTo>
                    <a:pt x="1382" y="4144"/>
                  </a:lnTo>
                  <a:lnTo>
                    <a:pt x="1518" y="4235"/>
                  </a:lnTo>
                  <a:lnTo>
                    <a:pt x="1541" y="4280"/>
                  </a:lnTo>
                  <a:lnTo>
                    <a:pt x="1609" y="4370"/>
                  </a:lnTo>
                  <a:lnTo>
                    <a:pt x="1699" y="4438"/>
                  </a:lnTo>
                  <a:lnTo>
                    <a:pt x="1767" y="4484"/>
                  </a:lnTo>
                  <a:lnTo>
                    <a:pt x="1722" y="4620"/>
                  </a:lnTo>
                  <a:lnTo>
                    <a:pt x="1744" y="4665"/>
                  </a:lnTo>
                  <a:lnTo>
                    <a:pt x="1767" y="4710"/>
                  </a:lnTo>
                  <a:lnTo>
                    <a:pt x="1812" y="4755"/>
                  </a:lnTo>
                  <a:lnTo>
                    <a:pt x="1835" y="4846"/>
                  </a:lnTo>
                  <a:lnTo>
                    <a:pt x="1880" y="4937"/>
                  </a:lnTo>
                  <a:lnTo>
                    <a:pt x="1948" y="4959"/>
                  </a:lnTo>
                  <a:lnTo>
                    <a:pt x="2061" y="4982"/>
                  </a:lnTo>
                  <a:lnTo>
                    <a:pt x="2107" y="5027"/>
                  </a:lnTo>
                  <a:lnTo>
                    <a:pt x="2220" y="5095"/>
                  </a:lnTo>
                  <a:lnTo>
                    <a:pt x="2333" y="5163"/>
                  </a:lnTo>
                  <a:lnTo>
                    <a:pt x="2378" y="5208"/>
                  </a:lnTo>
                  <a:lnTo>
                    <a:pt x="2424" y="5231"/>
                  </a:lnTo>
                  <a:lnTo>
                    <a:pt x="2446" y="5276"/>
                  </a:lnTo>
                  <a:lnTo>
                    <a:pt x="2446" y="5321"/>
                  </a:lnTo>
                  <a:lnTo>
                    <a:pt x="2469" y="5435"/>
                  </a:lnTo>
                  <a:lnTo>
                    <a:pt x="2469" y="5548"/>
                  </a:lnTo>
                  <a:lnTo>
                    <a:pt x="2537" y="5638"/>
                  </a:lnTo>
                  <a:lnTo>
                    <a:pt x="2605" y="5684"/>
                  </a:lnTo>
                  <a:lnTo>
                    <a:pt x="2628" y="5752"/>
                  </a:lnTo>
                  <a:lnTo>
                    <a:pt x="2673" y="5797"/>
                  </a:lnTo>
                  <a:lnTo>
                    <a:pt x="2809" y="5887"/>
                  </a:lnTo>
                  <a:lnTo>
                    <a:pt x="2854" y="5955"/>
                  </a:lnTo>
                  <a:lnTo>
                    <a:pt x="2877" y="6001"/>
                  </a:lnTo>
                  <a:lnTo>
                    <a:pt x="2899" y="6046"/>
                  </a:lnTo>
                  <a:lnTo>
                    <a:pt x="2945" y="6091"/>
                  </a:lnTo>
                  <a:lnTo>
                    <a:pt x="3012" y="6114"/>
                  </a:lnTo>
                  <a:lnTo>
                    <a:pt x="3058" y="6137"/>
                  </a:lnTo>
                  <a:lnTo>
                    <a:pt x="3080" y="6182"/>
                  </a:lnTo>
                  <a:lnTo>
                    <a:pt x="3126" y="6227"/>
                  </a:lnTo>
                  <a:lnTo>
                    <a:pt x="3216" y="6295"/>
                  </a:lnTo>
                  <a:lnTo>
                    <a:pt x="3307" y="6295"/>
                  </a:lnTo>
                  <a:lnTo>
                    <a:pt x="3352" y="6318"/>
                  </a:lnTo>
                  <a:lnTo>
                    <a:pt x="3397" y="6318"/>
                  </a:lnTo>
                  <a:lnTo>
                    <a:pt x="3488" y="6272"/>
                  </a:lnTo>
                  <a:lnTo>
                    <a:pt x="3579" y="6204"/>
                  </a:lnTo>
                  <a:lnTo>
                    <a:pt x="3646" y="6159"/>
                  </a:lnTo>
                  <a:lnTo>
                    <a:pt x="3805" y="6182"/>
                  </a:lnTo>
                  <a:lnTo>
                    <a:pt x="3918" y="6204"/>
                  </a:lnTo>
                  <a:lnTo>
                    <a:pt x="3986" y="6250"/>
                  </a:lnTo>
                  <a:lnTo>
                    <a:pt x="4031" y="6250"/>
                  </a:lnTo>
                  <a:lnTo>
                    <a:pt x="4167" y="6182"/>
                  </a:lnTo>
                  <a:lnTo>
                    <a:pt x="4235" y="6091"/>
                  </a:lnTo>
                  <a:lnTo>
                    <a:pt x="4303" y="6069"/>
                  </a:lnTo>
                  <a:lnTo>
                    <a:pt x="4394" y="6114"/>
                  </a:lnTo>
                  <a:lnTo>
                    <a:pt x="4484" y="6182"/>
                  </a:lnTo>
                  <a:lnTo>
                    <a:pt x="4552" y="6318"/>
                  </a:lnTo>
                  <a:lnTo>
                    <a:pt x="4597" y="6363"/>
                  </a:lnTo>
                  <a:lnTo>
                    <a:pt x="4665" y="6431"/>
                  </a:lnTo>
                  <a:lnTo>
                    <a:pt x="4801" y="6589"/>
                  </a:lnTo>
                  <a:lnTo>
                    <a:pt x="4982" y="6657"/>
                  </a:lnTo>
                  <a:lnTo>
                    <a:pt x="5050" y="6703"/>
                  </a:lnTo>
                  <a:lnTo>
                    <a:pt x="5073" y="6725"/>
                  </a:lnTo>
                  <a:lnTo>
                    <a:pt x="5096" y="6793"/>
                  </a:lnTo>
                  <a:lnTo>
                    <a:pt x="5096" y="6838"/>
                  </a:lnTo>
                  <a:lnTo>
                    <a:pt x="5118" y="6861"/>
                  </a:lnTo>
                  <a:lnTo>
                    <a:pt x="5163" y="6861"/>
                  </a:lnTo>
                  <a:lnTo>
                    <a:pt x="5209" y="6838"/>
                  </a:lnTo>
                  <a:lnTo>
                    <a:pt x="5254" y="6861"/>
                  </a:lnTo>
                  <a:lnTo>
                    <a:pt x="5299" y="6906"/>
                  </a:lnTo>
                  <a:lnTo>
                    <a:pt x="5299" y="6929"/>
                  </a:lnTo>
                  <a:lnTo>
                    <a:pt x="5322" y="6974"/>
                  </a:lnTo>
                  <a:lnTo>
                    <a:pt x="5345" y="6929"/>
                  </a:lnTo>
                  <a:lnTo>
                    <a:pt x="5390" y="6861"/>
                  </a:lnTo>
                  <a:lnTo>
                    <a:pt x="5480" y="6793"/>
                  </a:lnTo>
                  <a:lnTo>
                    <a:pt x="5571" y="6748"/>
                  </a:lnTo>
                  <a:lnTo>
                    <a:pt x="5616" y="6725"/>
                  </a:lnTo>
                  <a:lnTo>
                    <a:pt x="5730" y="6771"/>
                  </a:lnTo>
                  <a:lnTo>
                    <a:pt x="5843" y="6816"/>
                  </a:lnTo>
                  <a:lnTo>
                    <a:pt x="5888" y="6816"/>
                  </a:lnTo>
                  <a:lnTo>
                    <a:pt x="5956" y="6793"/>
                  </a:lnTo>
                  <a:lnTo>
                    <a:pt x="6092" y="6725"/>
                  </a:lnTo>
                  <a:lnTo>
                    <a:pt x="6114" y="6748"/>
                  </a:lnTo>
                  <a:lnTo>
                    <a:pt x="6160" y="6793"/>
                  </a:lnTo>
                  <a:lnTo>
                    <a:pt x="6205" y="6884"/>
                  </a:lnTo>
                  <a:lnTo>
                    <a:pt x="6273" y="6906"/>
                  </a:lnTo>
                  <a:lnTo>
                    <a:pt x="6318" y="6929"/>
                  </a:lnTo>
                  <a:lnTo>
                    <a:pt x="6364" y="6952"/>
                  </a:lnTo>
                  <a:lnTo>
                    <a:pt x="6409" y="6884"/>
                  </a:lnTo>
                  <a:lnTo>
                    <a:pt x="6431" y="6838"/>
                  </a:lnTo>
                  <a:lnTo>
                    <a:pt x="6522" y="6793"/>
                  </a:lnTo>
                  <a:lnTo>
                    <a:pt x="6681" y="6771"/>
                  </a:lnTo>
                  <a:lnTo>
                    <a:pt x="6794" y="6748"/>
                  </a:lnTo>
                  <a:lnTo>
                    <a:pt x="6839" y="6748"/>
                  </a:lnTo>
                  <a:lnTo>
                    <a:pt x="6907" y="6725"/>
                  </a:lnTo>
                  <a:lnTo>
                    <a:pt x="7043" y="6657"/>
                  </a:lnTo>
                  <a:lnTo>
                    <a:pt x="7156" y="6748"/>
                  </a:lnTo>
                  <a:lnTo>
                    <a:pt x="7292" y="6771"/>
                  </a:lnTo>
                  <a:lnTo>
                    <a:pt x="7428" y="6771"/>
                  </a:lnTo>
                  <a:lnTo>
                    <a:pt x="7473" y="6725"/>
                  </a:lnTo>
                  <a:lnTo>
                    <a:pt x="7496" y="6725"/>
                  </a:lnTo>
                  <a:lnTo>
                    <a:pt x="7632" y="6589"/>
                  </a:lnTo>
                  <a:lnTo>
                    <a:pt x="7813" y="6386"/>
                  </a:lnTo>
                  <a:lnTo>
                    <a:pt x="7971" y="6227"/>
                  </a:lnTo>
                  <a:lnTo>
                    <a:pt x="8130" y="6069"/>
                  </a:lnTo>
                  <a:lnTo>
                    <a:pt x="8333" y="5865"/>
                  </a:lnTo>
                  <a:lnTo>
                    <a:pt x="8537" y="5684"/>
                  </a:lnTo>
                  <a:lnTo>
                    <a:pt x="8696" y="5525"/>
                  </a:lnTo>
                  <a:lnTo>
                    <a:pt x="8832" y="5389"/>
                  </a:lnTo>
                  <a:lnTo>
                    <a:pt x="8832" y="5367"/>
                  </a:lnTo>
                  <a:lnTo>
                    <a:pt x="8764" y="5321"/>
                  </a:lnTo>
                  <a:lnTo>
                    <a:pt x="8696" y="5253"/>
                  </a:lnTo>
                  <a:lnTo>
                    <a:pt x="8650" y="5163"/>
                  </a:lnTo>
                  <a:lnTo>
                    <a:pt x="8605" y="5095"/>
                  </a:lnTo>
                  <a:lnTo>
                    <a:pt x="8605" y="4937"/>
                  </a:lnTo>
                  <a:lnTo>
                    <a:pt x="8537" y="4846"/>
                  </a:lnTo>
                  <a:lnTo>
                    <a:pt x="8492" y="4755"/>
                  </a:lnTo>
                  <a:lnTo>
                    <a:pt x="8424" y="4529"/>
                  </a:lnTo>
                  <a:lnTo>
                    <a:pt x="8401" y="4461"/>
                  </a:lnTo>
                  <a:lnTo>
                    <a:pt x="8333" y="4416"/>
                  </a:lnTo>
                  <a:lnTo>
                    <a:pt x="8288" y="4370"/>
                  </a:lnTo>
                  <a:lnTo>
                    <a:pt x="8220" y="4280"/>
                  </a:lnTo>
                  <a:lnTo>
                    <a:pt x="8062" y="4189"/>
                  </a:lnTo>
                  <a:lnTo>
                    <a:pt x="7994" y="4121"/>
                  </a:lnTo>
                  <a:lnTo>
                    <a:pt x="7881" y="4008"/>
                  </a:lnTo>
                  <a:lnTo>
                    <a:pt x="7858" y="3963"/>
                  </a:lnTo>
                  <a:lnTo>
                    <a:pt x="7858" y="3895"/>
                  </a:lnTo>
                  <a:lnTo>
                    <a:pt x="7813" y="3850"/>
                  </a:lnTo>
                  <a:lnTo>
                    <a:pt x="7767" y="3782"/>
                  </a:lnTo>
                  <a:lnTo>
                    <a:pt x="7564" y="3646"/>
                  </a:lnTo>
                  <a:lnTo>
                    <a:pt x="7518" y="3646"/>
                  </a:lnTo>
                  <a:lnTo>
                    <a:pt x="7450" y="3623"/>
                  </a:lnTo>
                  <a:lnTo>
                    <a:pt x="7360" y="3623"/>
                  </a:lnTo>
                  <a:lnTo>
                    <a:pt x="7224" y="3578"/>
                  </a:lnTo>
                  <a:lnTo>
                    <a:pt x="7111" y="3533"/>
                  </a:lnTo>
                  <a:lnTo>
                    <a:pt x="7043" y="3487"/>
                  </a:lnTo>
                  <a:lnTo>
                    <a:pt x="7043" y="3465"/>
                  </a:lnTo>
                  <a:lnTo>
                    <a:pt x="7043" y="3442"/>
                  </a:lnTo>
                  <a:lnTo>
                    <a:pt x="7088" y="3352"/>
                  </a:lnTo>
                  <a:lnTo>
                    <a:pt x="7179" y="3193"/>
                  </a:lnTo>
                  <a:lnTo>
                    <a:pt x="7224" y="3080"/>
                  </a:lnTo>
                  <a:lnTo>
                    <a:pt x="7269" y="3035"/>
                  </a:lnTo>
                  <a:lnTo>
                    <a:pt x="7473" y="3035"/>
                  </a:lnTo>
                  <a:lnTo>
                    <a:pt x="7541" y="3057"/>
                  </a:lnTo>
                  <a:lnTo>
                    <a:pt x="7654" y="3057"/>
                  </a:lnTo>
                  <a:lnTo>
                    <a:pt x="7790" y="3035"/>
                  </a:lnTo>
                  <a:lnTo>
                    <a:pt x="7858" y="3012"/>
                  </a:lnTo>
                  <a:lnTo>
                    <a:pt x="7881" y="2967"/>
                  </a:lnTo>
                  <a:lnTo>
                    <a:pt x="7903" y="2921"/>
                  </a:lnTo>
                  <a:lnTo>
                    <a:pt x="7926" y="2853"/>
                  </a:lnTo>
                  <a:lnTo>
                    <a:pt x="7926" y="2785"/>
                  </a:lnTo>
                  <a:lnTo>
                    <a:pt x="7903" y="2559"/>
                  </a:lnTo>
                  <a:lnTo>
                    <a:pt x="7903" y="2423"/>
                  </a:lnTo>
                  <a:lnTo>
                    <a:pt x="7903" y="2265"/>
                  </a:lnTo>
                  <a:lnTo>
                    <a:pt x="7903" y="2219"/>
                  </a:lnTo>
                  <a:lnTo>
                    <a:pt x="7745" y="2219"/>
                  </a:lnTo>
                  <a:lnTo>
                    <a:pt x="7722" y="2197"/>
                  </a:lnTo>
                  <a:lnTo>
                    <a:pt x="7722" y="2151"/>
                  </a:lnTo>
                  <a:lnTo>
                    <a:pt x="7745" y="2084"/>
                  </a:lnTo>
                  <a:lnTo>
                    <a:pt x="7745" y="2016"/>
                  </a:lnTo>
                  <a:lnTo>
                    <a:pt x="7813" y="1925"/>
                  </a:lnTo>
                  <a:lnTo>
                    <a:pt x="7813" y="1902"/>
                  </a:lnTo>
                  <a:lnTo>
                    <a:pt x="7790" y="1880"/>
                  </a:lnTo>
                  <a:lnTo>
                    <a:pt x="7790" y="1857"/>
                  </a:lnTo>
                  <a:lnTo>
                    <a:pt x="7790" y="1834"/>
                  </a:lnTo>
                  <a:lnTo>
                    <a:pt x="7790" y="1789"/>
                  </a:lnTo>
                  <a:lnTo>
                    <a:pt x="7790" y="1767"/>
                  </a:lnTo>
                  <a:lnTo>
                    <a:pt x="7790" y="1744"/>
                  </a:lnTo>
                  <a:lnTo>
                    <a:pt x="7767" y="1653"/>
                  </a:lnTo>
                  <a:lnTo>
                    <a:pt x="7745" y="1631"/>
                  </a:lnTo>
                  <a:lnTo>
                    <a:pt x="7405" y="1359"/>
                  </a:lnTo>
                  <a:lnTo>
                    <a:pt x="7337" y="1268"/>
                  </a:lnTo>
                  <a:lnTo>
                    <a:pt x="7156" y="1200"/>
                  </a:lnTo>
                  <a:lnTo>
                    <a:pt x="7133" y="1200"/>
                  </a:lnTo>
                  <a:lnTo>
                    <a:pt x="7133" y="1178"/>
                  </a:lnTo>
                  <a:lnTo>
                    <a:pt x="7156" y="1178"/>
                  </a:lnTo>
                  <a:lnTo>
                    <a:pt x="7179" y="1133"/>
                  </a:lnTo>
                  <a:lnTo>
                    <a:pt x="7179" y="1110"/>
                  </a:lnTo>
                  <a:lnTo>
                    <a:pt x="7088" y="521"/>
                  </a:lnTo>
                  <a:lnTo>
                    <a:pt x="7088" y="499"/>
                  </a:lnTo>
                  <a:lnTo>
                    <a:pt x="7111" y="499"/>
                  </a:lnTo>
                  <a:lnTo>
                    <a:pt x="7111" y="476"/>
                  </a:lnTo>
                  <a:lnTo>
                    <a:pt x="7133" y="476"/>
                  </a:lnTo>
                  <a:lnTo>
                    <a:pt x="7133" y="453"/>
                  </a:lnTo>
                  <a:lnTo>
                    <a:pt x="7133" y="431"/>
                  </a:lnTo>
                  <a:lnTo>
                    <a:pt x="7156" y="317"/>
                  </a:lnTo>
                  <a:lnTo>
                    <a:pt x="7156" y="227"/>
                  </a:lnTo>
                  <a:lnTo>
                    <a:pt x="7201" y="68"/>
                  </a:lnTo>
                  <a:lnTo>
                    <a:pt x="720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3726775" y="3743375"/>
              <a:ext cx="19850" cy="32850"/>
            </a:xfrm>
            <a:custGeom>
              <a:rect b="b" l="l" r="r" t="t"/>
              <a:pathLst>
                <a:path extrusionOk="0" h="1314" w="794">
                  <a:moveTo>
                    <a:pt x="748" y="0"/>
                  </a:moveTo>
                  <a:lnTo>
                    <a:pt x="725" y="23"/>
                  </a:lnTo>
                  <a:lnTo>
                    <a:pt x="680" y="91"/>
                  </a:lnTo>
                  <a:lnTo>
                    <a:pt x="702" y="113"/>
                  </a:lnTo>
                  <a:lnTo>
                    <a:pt x="725" y="136"/>
                  </a:lnTo>
                  <a:lnTo>
                    <a:pt x="770" y="113"/>
                  </a:lnTo>
                  <a:lnTo>
                    <a:pt x="793" y="68"/>
                  </a:lnTo>
                  <a:lnTo>
                    <a:pt x="793" y="45"/>
                  </a:lnTo>
                  <a:lnTo>
                    <a:pt x="770" y="23"/>
                  </a:lnTo>
                  <a:lnTo>
                    <a:pt x="748" y="0"/>
                  </a:lnTo>
                  <a:close/>
                  <a:moveTo>
                    <a:pt x="182" y="1019"/>
                  </a:moveTo>
                  <a:lnTo>
                    <a:pt x="136" y="1042"/>
                  </a:lnTo>
                  <a:lnTo>
                    <a:pt x="46" y="1087"/>
                  </a:lnTo>
                  <a:lnTo>
                    <a:pt x="1" y="1132"/>
                  </a:lnTo>
                  <a:lnTo>
                    <a:pt x="1" y="1178"/>
                  </a:lnTo>
                  <a:lnTo>
                    <a:pt x="23" y="1246"/>
                  </a:lnTo>
                  <a:lnTo>
                    <a:pt x="46" y="1291"/>
                  </a:lnTo>
                  <a:lnTo>
                    <a:pt x="68" y="1313"/>
                  </a:lnTo>
                  <a:lnTo>
                    <a:pt x="159" y="1246"/>
                  </a:lnTo>
                  <a:lnTo>
                    <a:pt x="227" y="1155"/>
                  </a:lnTo>
                  <a:lnTo>
                    <a:pt x="227" y="1087"/>
                  </a:lnTo>
                  <a:lnTo>
                    <a:pt x="182" y="101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1808950" y="3489200"/>
              <a:ext cx="47575" cy="26075"/>
            </a:xfrm>
            <a:custGeom>
              <a:rect b="b" l="l" r="r" t="t"/>
              <a:pathLst>
                <a:path extrusionOk="0" h="1043" w="1903">
                  <a:moveTo>
                    <a:pt x="544" y="1"/>
                  </a:moveTo>
                  <a:lnTo>
                    <a:pt x="476" y="23"/>
                  </a:lnTo>
                  <a:lnTo>
                    <a:pt x="453" y="23"/>
                  </a:lnTo>
                  <a:lnTo>
                    <a:pt x="431" y="46"/>
                  </a:lnTo>
                  <a:lnTo>
                    <a:pt x="431" y="69"/>
                  </a:lnTo>
                  <a:lnTo>
                    <a:pt x="453" y="137"/>
                  </a:lnTo>
                  <a:lnTo>
                    <a:pt x="453" y="159"/>
                  </a:lnTo>
                  <a:lnTo>
                    <a:pt x="431" y="182"/>
                  </a:lnTo>
                  <a:lnTo>
                    <a:pt x="340" y="204"/>
                  </a:lnTo>
                  <a:lnTo>
                    <a:pt x="317" y="250"/>
                  </a:lnTo>
                  <a:lnTo>
                    <a:pt x="295" y="295"/>
                  </a:lnTo>
                  <a:lnTo>
                    <a:pt x="249" y="318"/>
                  </a:lnTo>
                  <a:lnTo>
                    <a:pt x="181" y="318"/>
                  </a:lnTo>
                  <a:lnTo>
                    <a:pt x="136" y="363"/>
                  </a:lnTo>
                  <a:lnTo>
                    <a:pt x="46" y="431"/>
                  </a:lnTo>
                  <a:lnTo>
                    <a:pt x="0" y="499"/>
                  </a:lnTo>
                  <a:lnTo>
                    <a:pt x="0" y="521"/>
                  </a:lnTo>
                  <a:lnTo>
                    <a:pt x="23" y="567"/>
                  </a:lnTo>
                  <a:lnTo>
                    <a:pt x="114" y="612"/>
                  </a:lnTo>
                  <a:lnTo>
                    <a:pt x="249" y="703"/>
                  </a:lnTo>
                  <a:lnTo>
                    <a:pt x="476" y="748"/>
                  </a:lnTo>
                  <a:lnTo>
                    <a:pt x="657" y="770"/>
                  </a:lnTo>
                  <a:lnTo>
                    <a:pt x="997" y="929"/>
                  </a:lnTo>
                  <a:lnTo>
                    <a:pt x="1268" y="1020"/>
                  </a:lnTo>
                  <a:lnTo>
                    <a:pt x="1291" y="997"/>
                  </a:lnTo>
                  <a:lnTo>
                    <a:pt x="1223" y="974"/>
                  </a:lnTo>
                  <a:lnTo>
                    <a:pt x="1155" y="952"/>
                  </a:lnTo>
                  <a:lnTo>
                    <a:pt x="1132" y="929"/>
                  </a:lnTo>
                  <a:lnTo>
                    <a:pt x="1200" y="929"/>
                  </a:lnTo>
                  <a:lnTo>
                    <a:pt x="1336" y="997"/>
                  </a:lnTo>
                  <a:lnTo>
                    <a:pt x="1540" y="1042"/>
                  </a:lnTo>
                  <a:lnTo>
                    <a:pt x="1653" y="1020"/>
                  </a:lnTo>
                  <a:lnTo>
                    <a:pt x="1721" y="1020"/>
                  </a:lnTo>
                  <a:lnTo>
                    <a:pt x="1766" y="997"/>
                  </a:lnTo>
                  <a:lnTo>
                    <a:pt x="1812" y="929"/>
                  </a:lnTo>
                  <a:lnTo>
                    <a:pt x="1812" y="861"/>
                  </a:lnTo>
                  <a:lnTo>
                    <a:pt x="1834" y="838"/>
                  </a:lnTo>
                  <a:lnTo>
                    <a:pt x="1880" y="793"/>
                  </a:lnTo>
                  <a:lnTo>
                    <a:pt x="1880" y="770"/>
                  </a:lnTo>
                  <a:lnTo>
                    <a:pt x="1880" y="748"/>
                  </a:lnTo>
                  <a:lnTo>
                    <a:pt x="1857" y="748"/>
                  </a:lnTo>
                  <a:lnTo>
                    <a:pt x="1857" y="703"/>
                  </a:lnTo>
                  <a:lnTo>
                    <a:pt x="1880" y="635"/>
                  </a:lnTo>
                  <a:lnTo>
                    <a:pt x="1902" y="499"/>
                  </a:lnTo>
                  <a:lnTo>
                    <a:pt x="1880" y="476"/>
                  </a:lnTo>
                  <a:lnTo>
                    <a:pt x="1834" y="454"/>
                  </a:lnTo>
                  <a:lnTo>
                    <a:pt x="1766" y="431"/>
                  </a:lnTo>
                  <a:lnTo>
                    <a:pt x="1676" y="454"/>
                  </a:lnTo>
                  <a:lnTo>
                    <a:pt x="1653" y="431"/>
                  </a:lnTo>
                  <a:lnTo>
                    <a:pt x="1608" y="386"/>
                  </a:lnTo>
                  <a:lnTo>
                    <a:pt x="1563" y="363"/>
                  </a:lnTo>
                  <a:lnTo>
                    <a:pt x="1449" y="408"/>
                  </a:lnTo>
                  <a:lnTo>
                    <a:pt x="1359" y="454"/>
                  </a:lnTo>
                  <a:lnTo>
                    <a:pt x="1314" y="476"/>
                  </a:lnTo>
                  <a:lnTo>
                    <a:pt x="1291" y="476"/>
                  </a:lnTo>
                  <a:lnTo>
                    <a:pt x="1291" y="431"/>
                  </a:lnTo>
                  <a:lnTo>
                    <a:pt x="1268" y="386"/>
                  </a:lnTo>
                  <a:lnTo>
                    <a:pt x="1268" y="363"/>
                  </a:lnTo>
                  <a:lnTo>
                    <a:pt x="1223" y="363"/>
                  </a:lnTo>
                  <a:lnTo>
                    <a:pt x="1155" y="340"/>
                  </a:lnTo>
                  <a:lnTo>
                    <a:pt x="1110" y="340"/>
                  </a:lnTo>
                  <a:lnTo>
                    <a:pt x="1087" y="295"/>
                  </a:lnTo>
                  <a:lnTo>
                    <a:pt x="997" y="250"/>
                  </a:lnTo>
                  <a:lnTo>
                    <a:pt x="997" y="227"/>
                  </a:lnTo>
                  <a:lnTo>
                    <a:pt x="883" y="159"/>
                  </a:lnTo>
                  <a:lnTo>
                    <a:pt x="861" y="114"/>
                  </a:lnTo>
                  <a:lnTo>
                    <a:pt x="838" y="91"/>
                  </a:lnTo>
                  <a:lnTo>
                    <a:pt x="793" y="46"/>
                  </a:lnTo>
                  <a:lnTo>
                    <a:pt x="748" y="69"/>
                  </a:lnTo>
                  <a:lnTo>
                    <a:pt x="612" y="23"/>
                  </a:lnTo>
                  <a:lnTo>
                    <a:pt x="589" y="23"/>
                  </a:lnTo>
                  <a:lnTo>
                    <a:pt x="58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2345000" y="3414475"/>
              <a:ext cx="2300" cy="1175"/>
            </a:xfrm>
            <a:custGeom>
              <a:rect b="b" l="l" r="r" t="t"/>
              <a:pathLst>
                <a:path extrusionOk="0" h="47" w="92">
                  <a:moveTo>
                    <a:pt x="1" y="1"/>
                  </a:moveTo>
                  <a:lnTo>
                    <a:pt x="24" y="23"/>
                  </a:lnTo>
                  <a:lnTo>
                    <a:pt x="69" y="46"/>
                  </a:lnTo>
                  <a:lnTo>
                    <a:pt x="91" y="23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4308700" y="2982575"/>
              <a:ext cx="130775" cy="120025"/>
            </a:xfrm>
            <a:custGeom>
              <a:rect b="b" l="l" r="r" t="t"/>
              <a:pathLst>
                <a:path extrusionOk="0" h="4801" w="5231">
                  <a:moveTo>
                    <a:pt x="5072" y="1"/>
                  </a:moveTo>
                  <a:lnTo>
                    <a:pt x="5004" y="91"/>
                  </a:lnTo>
                  <a:lnTo>
                    <a:pt x="4868" y="136"/>
                  </a:lnTo>
                  <a:lnTo>
                    <a:pt x="4755" y="159"/>
                  </a:lnTo>
                  <a:lnTo>
                    <a:pt x="4574" y="204"/>
                  </a:lnTo>
                  <a:lnTo>
                    <a:pt x="4415" y="227"/>
                  </a:lnTo>
                  <a:lnTo>
                    <a:pt x="4370" y="227"/>
                  </a:lnTo>
                  <a:lnTo>
                    <a:pt x="4234" y="204"/>
                  </a:lnTo>
                  <a:lnTo>
                    <a:pt x="4121" y="182"/>
                  </a:lnTo>
                  <a:lnTo>
                    <a:pt x="3917" y="182"/>
                  </a:lnTo>
                  <a:lnTo>
                    <a:pt x="3714" y="272"/>
                  </a:lnTo>
                  <a:lnTo>
                    <a:pt x="3374" y="453"/>
                  </a:lnTo>
                  <a:lnTo>
                    <a:pt x="3102" y="544"/>
                  </a:lnTo>
                  <a:lnTo>
                    <a:pt x="2966" y="589"/>
                  </a:lnTo>
                  <a:lnTo>
                    <a:pt x="2853" y="612"/>
                  </a:lnTo>
                  <a:lnTo>
                    <a:pt x="2649" y="612"/>
                  </a:lnTo>
                  <a:lnTo>
                    <a:pt x="2491" y="589"/>
                  </a:lnTo>
                  <a:lnTo>
                    <a:pt x="2378" y="589"/>
                  </a:lnTo>
                  <a:lnTo>
                    <a:pt x="2310" y="567"/>
                  </a:lnTo>
                  <a:lnTo>
                    <a:pt x="2242" y="499"/>
                  </a:lnTo>
                  <a:lnTo>
                    <a:pt x="2129" y="431"/>
                  </a:lnTo>
                  <a:lnTo>
                    <a:pt x="2083" y="408"/>
                  </a:lnTo>
                  <a:lnTo>
                    <a:pt x="2015" y="385"/>
                  </a:lnTo>
                  <a:lnTo>
                    <a:pt x="1925" y="385"/>
                  </a:lnTo>
                  <a:lnTo>
                    <a:pt x="1698" y="499"/>
                  </a:lnTo>
                  <a:lnTo>
                    <a:pt x="1630" y="521"/>
                  </a:lnTo>
                  <a:lnTo>
                    <a:pt x="1540" y="544"/>
                  </a:lnTo>
                  <a:lnTo>
                    <a:pt x="1404" y="612"/>
                  </a:lnTo>
                  <a:lnTo>
                    <a:pt x="1313" y="635"/>
                  </a:lnTo>
                  <a:lnTo>
                    <a:pt x="1042" y="635"/>
                  </a:lnTo>
                  <a:lnTo>
                    <a:pt x="974" y="589"/>
                  </a:lnTo>
                  <a:lnTo>
                    <a:pt x="929" y="521"/>
                  </a:lnTo>
                  <a:lnTo>
                    <a:pt x="793" y="499"/>
                  </a:lnTo>
                  <a:lnTo>
                    <a:pt x="702" y="476"/>
                  </a:lnTo>
                  <a:lnTo>
                    <a:pt x="679" y="499"/>
                  </a:lnTo>
                  <a:lnTo>
                    <a:pt x="657" y="589"/>
                  </a:lnTo>
                  <a:lnTo>
                    <a:pt x="612" y="770"/>
                  </a:lnTo>
                  <a:lnTo>
                    <a:pt x="612" y="816"/>
                  </a:lnTo>
                  <a:lnTo>
                    <a:pt x="702" y="1019"/>
                  </a:lnTo>
                  <a:lnTo>
                    <a:pt x="679" y="1042"/>
                  </a:lnTo>
                  <a:lnTo>
                    <a:pt x="634" y="1042"/>
                  </a:lnTo>
                  <a:lnTo>
                    <a:pt x="566" y="1065"/>
                  </a:lnTo>
                  <a:lnTo>
                    <a:pt x="521" y="1065"/>
                  </a:lnTo>
                  <a:lnTo>
                    <a:pt x="476" y="1110"/>
                  </a:lnTo>
                  <a:lnTo>
                    <a:pt x="453" y="1269"/>
                  </a:lnTo>
                  <a:lnTo>
                    <a:pt x="385" y="1291"/>
                  </a:lnTo>
                  <a:lnTo>
                    <a:pt x="340" y="1336"/>
                  </a:lnTo>
                  <a:lnTo>
                    <a:pt x="295" y="1427"/>
                  </a:lnTo>
                  <a:lnTo>
                    <a:pt x="159" y="1359"/>
                  </a:lnTo>
                  <a:lnTo>
                    <a:pt x="91" y="1359"/>
                  </a:lnTo>
                  <a:lnTo>
                    <a:pt x="45" y="1427"/>
                  </a:lnTo>
                  <a:lnTo>
                    <a:pt x="0" y="1699"/>
                  </a:lnTo>
                  <a:lnTo>
                    <a:pt x="113" y="1835"/>
                  </a:lnTo>
                  <a:lnTo>
                    <a:pt x="113" y="1902"/>
                  </a:lnTo>
                  <a:lnTo>
                    <a:pt x="113" y="1948"/>
                  </a:lnTo>
                  <a:lnTo>
                    <a:pt x="136" y="2016"/>
                  </a:lnTo>
                  <a:lnTo>
                    <a:pt x="91" y="2174"/>
                  </a:lnTo>
                  <a:lnTo>
                    <a:pt x="91" y="2287"/>
                  </a:lnTo>
                  <a:lnTo>
                    <a:pt x="113" y="2378"/>
                  </a:lnTo>
                  <a:lnTo>
                    <a:pt x="159" y="2604"/>
                  </a:lnTo>
                  <a:lnTo>
                    <a:pt x="385" y="2604"/>
                  </a:lnTo>
                  <a:lnTo>
                    <a:pt x="408" y="2559"/>
                  </a:lnTo>
                  <a:lnTo>
                    <a:pt x="498" y="2582"/>
                  </a:lnTo>
                  <a:lnTo>
                    <a:pt x="521" y="2604"/>
                  </a:lnTo>
                  <a:lnTo>
                    <a:pt x="498" y="2650"/>
                  </a:lnTo>
                  <a:lnTo>
                    <a:pt x="453" y="2718"/>
                  </a:lnTo>
                  <a:lnTo>
                    <a:pt x="476" y="2740"/>
                  </a:lnTo>
                  <a:lnTo>
                    <a:pt x="544" y="2763"/>
                  </a:lnTo>
                  <a:lnTo>
                    <a:pt x="589" y="2786"/>
                  </a:lnTo>
                  <a:lnTo>
                    <a:pt x="657" y="2989"/>
                  </a:lnTo>
                  <a:lnTo>
                    <a:pt x="612" y="3080"/>
                  </a:lnTo>
                  <a:lnTo>
                    <a:pt x="544" y="3148"/>
                  </a:lnTo>
                  <a:lnTo>
                    <a:pt x="521" y="3148"/>
                  </a:lnTo>
                  <a:lnTo>
                    <a:pt x="476" y="3193"/>
                  </a:lnTo>
                  <a:lnTo>
                    <a:pt x="430" y="3238"/>
                  </a:lnTo>
                  <a:lnTo>
                    <a:pt x="408" y="3284"/>
                  </a:lnTo>
                  <a:lnTo>
                    <a:pt x="408" y="3306"/>
                  </a:lnTo>
                  <a:lnTo>
                    <a:pt x="476" y="3352"/>
                  </a:lnTo>
                  <a:lnTo>
                    <a:pt x="453" y="3374"/>
                  </a:lnTo>
                  <a:lnTo>
                    <a:pt x="408" y="3352"/>
                  </a:lnTo>
                  <a:lnTo>
                    <a:pt x="295" y="3352"/>
                  </a:lnTo>
                  <a:lnTo>
                    <a:pt x="249" y="3374"/>
                  </a:lnTo>
                  <a:lnTo>
                    <a:pt x="204" y="3420"/>
                  </a:lnTo>
                  <a:lnTo>
                    <a:pt x="181" y="3442"/>
                  </a:lnTo>
                  <a:lnTo>
                    <a:pt x="159" y="3465"/>
                  </a:lnTo>
                  <a:lnTo>
                    <a:pt x="136" y="3510"/>
                  </a:lnTo>
                  <a:lnTo>
                    <a:pt x="159" y="3555"/>
                  </a:lnTo>
                  <a:lnTo>
                    <a:pt x="204" y="3578"/>
                  </a:lnTo>
                  <a:lnTo>
                    <a:pt x="204" y="3601"/>
                  </a:lnTo>
                  <a:lnTo>
                    <a:pt x="204" y="3623"/>
                  </a:lnTo>
                  <a:lnTo>
                    <a:pt x="159" y="3646"/>
                  </a:lnTo>
                  <a:lnTo>
                    <a:pt x="136" y="3669"/>
                  </a:lnTo>
                  <a:lnTo>
                    <a:pt x="113" y="3714"/>
                  </a:lnTo>
                  <a:lnTo>
                    <a:pt x="91" y="3737"/>
                  </a:lnTo>
                  <a:lnTo>
                    <a:pt x="68" y="3804"/>
                  </a:lnTo>
                  <a:lnTo>
                    <a:pt x="45" y="3850"/>
                  </a:lnTo>
                  <a:lnTo>
                    <a:pt x="45" y="3895"/>
                  </a:lnTo>
                  <a:lnTo>
                    <a:pt x="68" y="3918"/>
                  </a:lnTo>
                  <a:lnTo>
                    <a:pt x="91" y="3963"/>
                  </a:lnTo>
                  <a:lnTo>
                    <a:pt x="113" y="4031"/>
                  </a:lnTo>
                  <a:lnTo>
                    <a:pt x="68" y="4076"/>
                  </a:lnTo>
                  <a:lnTo>
                    <a:pt x="91" y="4121"/>
                  </a:lnTo>
                  <a:lnTo>
                    <a:pt x="91" y="4144"/>
                  </a:lnTo>
                  <a:lnTo>
                    <a:pt x="113" y="4189"/>
                  </a:lnTo>
                  <a:lnTo>
                    <a:pt x="68" y="4280"/>
                  </a:lnTo>
                  <a:lnTo>
                    <a:pt x="23" y="4348"/>
                  </a:lnTo>
                  <a:lnTo>
                    <a:pt x="23" y="4393"/>
                  </a:lnTo>
                  <a:lnTo>
                    <a:pt x="91" y="4416"/>
                  </a:lnTo>
                  <a:lnTo>
                    <a:pt x="159" y="4461"/>
                  </a:lnTo>
                  <a:lnTo>
                    <a:pt x="227" y="4597"/>
                  </a:lnTo>
                  <a:lnTo>
                    <a:pt x="362" y="4620"/>
                  </a:lnTo>
                  <a:lnTo>
                    <a:pt x="408" y="4665"/>
                  </a:lnTo>
                  <a:lnTo>
                    <a:pt x="476" y="4733"/>
                  </a:lnTo>
                  <a:lnTo>
                    <a:pt x="566" y="4755"/>
                  </a:lnTo>
                  <a:lnTo>
                    <a:pt x="838" y="4801"/>
                  </a:lnTo>
                  <a:lnTo>
                    <a:pt x="1042" y="4642"/>
                  </a:lnTo>
                  <a:lnTo>
                    <a:pt x="1223" y="4529"/>
                  </a:lnTo>
                  <a:lnTo>
                    <a:pt x="1427" y="4393"/>
                  </a:lnTo>
                  <a:lnTo>
                    <a:pt x="1585" y="4303"/>
                  </a:lnTo>
                  <a:lnTo>
                    <a:pt x="1812" y="4167"/>
                  </a:lnTo>
                  <a:lnTo>
                    <a:pt x="1970" y="4054"/>
                  </a:lnTo>
                  <a:lnTo>
                    <a:pt x="2174" y="3918"/>
                  </a:lnTo>
                  <a:lnTo>
                    <a:pt x="2378" y="3804"/>
                  </a:lnTo>
                  <a:lnTo>
                    <a:pt x="2604" y="3669"/>
                  </a:lnTo>
                  <a:lnTo>
                    <a:pt x="2785" y="3555"/>
                  </a:lnTo>
                  <a:lnTo>
                    <a:pt x="3012" y="3420"/>
                  </a:lnTo>
                  <a:lnTo>
                    <a:pt x="3238" y="3284"/>
                  </a:lnTo>
                  <a:lnTo>
                    <a:pt x="3464" y="3148"/>
                  </a:lnTo>
                  <a:lnTo>
                    <a:pt x="3691" y="3012"/>
                  </a:lnTo>
                  <a:lnTo>
                    <a:pt x="3917" y="2876"/>
                  </a:lnTo>
                  <a:lnTo>
                    <a:pt x="4098" y="2831"/>
                  </a:lnTo>
                  <a:lnTo>
                    <a:pt x="4144" y="2786"/>
                  </a:lnTo>
                  <a:lnTo>
                    <a:pt x="4234" y="2627"/>
                  </a:lnTo>
                  <a:lnTo>
                    <a:pt x="4302" y="2469"/>
                  </a:lnTo>
                  <a:lnTo>
                    <a:pt x="4325" y="2423"/>
                  </a:lnTo>
                  <a:lnTo>
                    <a:pt x="4325" y="2219"/>
                  </a:lnTo>
                  <a:lnTo>
                    <a:pt x="4325" y="1970"/>
                  </a:lnTo>
                  <a:lnTo>
                    <a:pt x="4348" y="1835"/>
                  </a:lnTo>
                  <a:lnTo>
                    <a:pt x="4393" y="1699"/>
                  </a:lnTo>
                  <a:lnTo>
                    <a:pt x="4438" y="1631"/>
                  </a:lnTo>
                  <a:lnTo>
                    <a:pt x="4438" y="1540"/>
                  </a:lnTo>
                  <a:lnTo>
                    <a:pt x="4438" y="1450"/>
                  </a:lnTo>
                  <a:lnTo>
                    <a:pt x="4393" y="1336"/>
                  </a:lnTo>
                  <a:lnTo>
                    <a:pt x="4348" y="1201"/>
                  </a:lnTo>
                  <a:lnTo>
                    <a:pt x="4348" y="1065"/>
                  </a:lnTo>
                  <a:lnTo>
                    <a:pt x="4370" y="997"/>
                  </a:lnTo>
                  <a:lnTo>
                    <a:pt x="4393" y="906"/>
                  </a:lnTo>
                  <a:lnTo>
                    <a:pt x="4438" y="816"/>
                  </a:lnTo>
                  <a:lnTo>
                    <a:pt x="4483" y="770"/>
                  </a:lnTo>
                  <a:lnTo>
                    <a:pt x="4665" y="725"/>
                  </a:lnTo>
                  <a:lnTo>
                    <a:pt x="4778" y="680"/>
                  </a:lnTo>
                  <a:lnTo>
                    <a:pt x="4936" y="544"/>
                  </a:lnTo>
                  <a:lnTo>
                    <a:pt x="5027" y="453"/>
                  </a:lnTo>
                  <a:lnTo>
                    <a:pt x="5140" y="318"/>
                  </a:lnTo>
                  <a:lnTo>
                    <a:pt x="5231" y="227"/>
                  </a:lnTo>
                  <a:lnTo>
                    <a:pt x="5231" y="204"/>
                  </a:lnTo>
                  <a:lnTo>
                    <a:pt x="5231" y="182"/>
                  </a:lnTo>
                  <a:lnTo>
                    <a:pt x="5208" y="68"/>
                  </a:lnTo>
                  <a:lnTo>
                    <a:pt x="5163" y="2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209625" y="4303200"/>
              <a:ext cx="26625" cy="34550"/>
            </a:xfrm>
            <a:custGeom>
              <a:rect b="b" l="l" r="r" t="t"/>
              <a:pathLst>
                <a:path extrusionOk="0" h="1382" w="1065">
                  <a:moveTo>
                    <a:pt x="431" y="1"/>
                  </a:moveTo>
                  <a:lnTo>
                    <a:pt x="340" y="91"/>
                  </a:lnTo>
                  <a:lnTo>
                    <a:pt x="250" y="204"/>
                  </a:lnTo>
                  <a:lnTo>
                    <a:pt x="204" y="318"/>
                  </a:lnTo>
                  <a:lnTo>
                    <a:pt x="137" y="408"/>
                  </a:lnTo>
                  <a:lnTo>
                    <a:pt x="23" y="589"/>
                  </a:lnTo>
                  <a:lnTo>
                    <a:pt x="1" y="612"/>
                  </a:lnTo>
                  <a:lnTo>
                    <a:pt x="1" y="771"/>
                  </a:lnTo>
                  <a:lnTo>
                    <a:pt x="1" y="906"/>
                  </a:lnTo>
                  <a:lnTo>
                    <a:pt x="23" y="906"/>
                  </a:lnTo>
                  <a:lnTo>
                    <a:pt x="91" y="929"/>
                  </a:lnTo>
                  <a:lnTo>
                    <a:pt x="137" y="1020"/>
                  </a:lnTo>
                  <a:lnTo>
                    <a:pt x="227" y="1201"/>
                  </a:lnTo>
                  <a:lnTo>
                    <a:pt x="386" y="1314"/>
                  </a:lnTo>
                  <a:lnTo>
                    <a:pt x="544" y="1359"/>
                  </a:lnTo>
                  <a:lnTo>
                    <a:pt x="771" y="1382"/>
                  </a:lnTo>
                  <a:lnTo>
                    <a:pt x="929" y="1382"/>
                  </a:lnTo>
                  <a:lnTo>
                    <a:pt x="929" y="1269"/>
                  </a:lnTo>
                  <a:lnTo>
                    <a:pt x="952" y="1065"/>
                  </a:lnTo>
                  <a:lnTo>
                    <a:pt x="974" y="952"/>
                  </a:lnTo>
                  <a:lnTo>
                    <a:pt x="997" y="929"/>
                  </a:lnTo>
                  <a:lnTo>
                    <a:pt x="1042" y="952"/>
                  </a:lnTo>
                  <a:lnTo>
                    <a:pt x="1065" y="952"/>
                  </a:lnTo>
                  <a:lnTo>
                    <a:pt x="1065" y="680"/>
                  </a:lnTo>
                  <a:lnTo>
                    <a:pt x="1042" y="612"/>
                  </a:lnTo>
                  <a:lnTo>
                    <a:pt x="997" y="521"/>
                  </a:lnTo>
                  <a:lnTo>
                    <a:pt x="997" y="476"/>
                  </a:lnTo>
                  <a:lnTo>
                    <a:pt x="1020" y="408"/>
                  </a:lnTo>
                  <a:lnTo>
                    <a:pt x="1020" y="318"/>
                  </a:lnTo>
                  <a:lnTo>
                    <a:pt x="1020" y="227"/>
                  </a:lnTo>
                  <a:lnTo>
                    <a:pt x="952" y="204"/>
                  </a:lnTo>
                  <a:lnTo>
                    <a:pt x="929" y="182"/>
                  </a:lnTo>
                  <a:lnTo>
                    <a:pt x="906" y="204"/>
                  </a:lnTo>
                  <a:lnTo>
                    <a:pt x="861" y="204"/>
                  </a:lnTo>
                  <a:lnTo>
                    <a:pt x="680" y="114"/>
                  </a:lnTo>
                  <a:lnTo>
                    <a:pt x="49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161600" y="3332975"/>
              <a:ext cx="14175" cy="3975"/>
            </a:xfrm>
            <a:custGeom>
              <a:rect b="b" l="l" r="r" t="t"/>
              <a:pathLst>
                <a:path extrusionOk="0" h="159" w="567">
                  <a:moveTo>
                    <a:pt x="272" y="0"/>
                  </a:moveTo>
                  <a:lnTo>
                    <a:pt x="272" y="23"/>
                  </a:lnTo>
                  <a:lnTo>
                    <a:pt x="295" y="46"/>
                  </a:lnTo>
                  <a:lnTo>
                    <a:pt x="318" y="46"/>
                  </a:lnTo>
                  <a:lnTo>
                    <a:pt x="318" y="68"/>
                  </a:lnTo>
                  <a:lnTo>
                    <a:pt x="363" y="91"/>
                  </a:lnTo>
                  <a:lnTo>
                    <a:pt x="386" y="91"/>
                  </a:lnTo>
                  <a:lnTo>
                    <a:pt x="363" y="68"/>
                  </a:lnTo>
                  <a:lnTo>
                    <a:pt x="340" y="0"/>
                  </a:lnTo>
                  <a:close/>
                  <a:moveTo>
                    <a:pt x="23" y="91"/>
                  </a:moveTo>
                  <a:lnTo>
                    <a:pt x="1" y="136"/>
                  </a:lnTo>
                  <a:lnTo>
                    <a:pt x="23" y="159"/>
                  </a:lnTo>
                  <a:lnTo>
                    <a:pt x="137" y="159"/>
                  </a:lnTo>
                  <a:lnTo>
                    <a:pt x="137" y="136"/>
                  </a:lnTo>
                  <a:lnTo>
                    <a:pt x="159" y="136"/>
                  </a:lnTo>
                  <a:lnTo>
                    <a:pt x="159" y="114"/>
                  </a:lnTo>
                  <a:lnTo>
                    <a:pt x="114" y="136"/>
                  </a:lnTo>
                  <a:lnTo>
                    <a:pt x="23" y="91"/>
                  </a:lnTo>
                  <a:close/>
                  <a:moveTo>
                    <a:pt x="408" y="91"/>
                  </a:moveTo>
                  <a:lnTo>
                    <a:pt x="408" y="136"/>
                  </a:lnTo>
                  <a:lnTo>
                    <a:pt x="499" y="136"/>
                  </a:lnTo>
                  <a:lnTo>
                    <a:pt x="544" y="159"/>
                  </a:lnTo>
                  <a:lnTo>
                    <a:pt x="567" y="136"/>
                  </a:lnTo>
                  <a:lnTo>
                    <a:pt x="544" y="9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865450" y="3300700"/>
              <a:ext cx="209475" cy="328350"/>
            </a:xfrm>
            <a:custGeom>
              <a:rect b="b" l="l" r="r" t="t"/>
              <a:pathLst>
                <a:path extrusionOk="0" h="13134" w="8379">
                  <a:moveTo>
                    <a:pt x="2016" y="1"/>
                  </a:moveTo>
                  <a:lnTo>
                    <a:pt x="1722" y="137"/>
                  </a:lnTo>
                  <a:lnTo>
                    <a:pt x="1518" y="250"/>
                  </a:lnTo>
                  <a:lnTo>
                    <a:pt x="1224" y="386"/>
                  </a:lnTo>
                  <a:lnTo>
                    <a:pt x="1314" y="884"/>
                  </a:lnTo>
                  <a:lnTo>
                    <a:pt x="1360" y="1314"/>
                  </a:lnTo>
                  <a:lnTo>
                    <a:pt x="1382" y="1586"/>
                  </a:lnTo>
                  <a:lnTo>
                    <a:pt x="1382" y="1654"/>
                  </a:lnTo>
                  <a:lnTo>
                    <a:pt x="1405" y="1699"/>
                  </a:lnTo>
                  <a:lnTo>
                    <a:pt x="1473" y="1744"/>
                  </a:lnTo>
                  <a:lnTo>
                    <a:pt x="1722" y="2129"/>
                  </a:lnTo>
                  <a:lnTo>
                    <a:pt x="1654" y="2197"/>
                  </a:lnTo>
                  <a:lnTo>
                    <a:pt x="1699" y="2333"/>
                  </a:lnTo>
                  <a:lnTo>
                    <a:pt x="1767" y="2378"/>
                  </a:lnTo>
                  <a:lnTo>
                    <a:pt x="1971" y="2605"/>
                  </a:lnTo>
                  <a:lnTo>
                    <a:pt x="1994" y="2650"/>
                  </a:lnTo>
                  <a:lnTo>
                    <a:pt x="1994" y="2695"/>
                  </a:lnTo>
                  <a:lnTo>
                    <a:pt x="1835" y="2944"/>
                  </a:lnTo>
                  <a:lnTo>
                    <a:pt x="1812" y="3012"/>
                  </a:lnTo>
                  <a:lnTo>
                    <a:pt x="1790" y="3374"/>
                  </a:lnTo>
                  <a:lnTo>
                    <a:pt x="1767" y="3601"/>
                  </a:lnTo>
                  <a:lnTo>
                    <a:pt x="1744" y="3940"/>
                  </a:lnTo>
                  <a:lnTo>
                    <a:pt x="1699" y="4325"/>
                  </a:lnTo>
                  <a:lnTo>
                    <a:pt x="1677" y="4665"/>
                  </a:lnTo>
                  <a:lnTo>
                    <a:pt x="1654" y="5095"/>
                  </a:lnTo>
                  <a:lnTo>
                    <a:pt x="1609" y="5503"/>
                  </a:lnTo>
                  <a:lnTo>
                    <a:pt x="1405" y="5729"/>
                  </a:lnTo>
                  <a:lnTo>
                    <a:pt x="1043" y="6137"/>
                  </a:lnTo>
                  <a:lnTo>
                    <a:pt x="726" y="6476"/>
                  </a:lnTo>
                  <a:lnTo>
                    <a:pt x="590" y="6680"/>
                  </a:lnTo>
                  <a:lnTo>
                    <a:pt x="295" y="7110"/>
                  </a:lnTo>
                  <a:lnTo>
                    <a:pt x="159" y="7382"/>
                  </a:lnTo>
                  <a:lnTo>
                    <a:pt x="46" y="7518"/>
                  </a:lnTo>
                  <a:lnTo>
                    <a:pt x="1" y="7586"/>
                  </a:lnTo>
                  <a:lnTo>
                    <a:pt x="46" y="7790"/>
                  </a:lnTo>
                  <a:lnTo>
                    <a:pt x="137" y="8129"/>
                  </a:lnTo>
                  <a:lnTo>
                    <a:pt x="250" y="8310"/>
                  </a:lnTo>
                  <a:lnTo>
                    <a:pt x="386" y="8492"/>
                  </a:lnTo>
                  <a:lnTo>
                    <a:pt x="499" y="8650"/>
                  </a:lnTo>
                  <a:lnTo>
                    <a:pt x="635" y="8650"/>
                  </a:lnTo>
                  <a:lnTo>
                    <a:pt x="816" y="8695"/>
                  </a:lnTo>
                  <a:lnTo>
                    <a:pt x="839" y="8718"/>
                  </a:lnTo>
                  <a:lnTo>
                    <a:pt x="861" y="8854"/>
                  </a:lnTo>
                  <a:lnTo>
                    <a:pt x="929" y="8922"/>
                  </a:lnTo>
                  <a:lnTo>
                    <a:pt x="1043" y="8990"/>
                  </a:lnTo>
                  <a:lnTo>
                    <a:pt x="1110" y="9103"/>
                  </a:lnTo>
                  <a:lnTo>
                    <a:pt x="1133" y="9307"/>
                  </a:lnTo>
                  <a:lnTo>
                    <a:pt x="1201" y="9420"/>
                  </a:lnTo>
                  <a:lnTo>
                    <a:pt x="1292" y="9601"/>
                  </a:lnTo>
                  <a:lnTo>
                    <a:pt x="1292" y="9646"/>
                  </a:lnTo>
                  <a:lnTo>
                    <a:pt x="1292" y="9737"/>
                  </a:lnTo>
                  <a:lnTo>
                    <a:pt x="1292" y="9805"/>
                  </a:lnTo>
                  <a:lnTo>
                    <a:pt x="1337" y="9895"/>
                  </a:lnTo>
                  <a:lnTo>
                    <a:pt x="1269" y="10031"/>
                  </a:lnTo>
                  <a:lnTo>
                    <a:pt x="1269" y="10099"/>
                  </a:lnTo>
                  <a:lnTo>
                    <a:pt x="1246" y="10235"/>
                  </a:lnTo>
                  <a:lnTo>
                    <a:pt x="1292" y="10439"/>
                  </a:lnTo>
                  <a:lnTo>
                    <a:pt x="1337" y="10597"/>
                  </a:lnTo>
                  <a:lnTo>
                    <a:pt x="1382" y="10733"/>
                  </a:lnTo>
                  <a:lnTo>
                    <a:pt x="1450" y="10846"/>
                  </a:lnTo>
                  <a:lnTo>
                    <a:pt x="1541" y="10960"/>
                  </a:lnTo>
                  <a:lnTo>
                    <a:pt x="1654" y="11050"/>
                  </a:lnTo>
                  <a:lnTo>
                    <a:pt x="1744" y="11118"/>
                  </a:lnTo>
                  <a:lnTo>
                    <a:pt x="1654" y="11163"/>
                  </a:lnTo>
                  <a:lnTo>
                    <a:pt x="1495" y="11163"/>
                  </a:lnTo>
                  <a:lnTo>
                    <a:pt x="1382" y="11141"/>
                  </a:lnTo>
                  <a:lnTo>
                    <a:pt x="1292" y="11141"/>
                  </a:lnTo>
                  <a:lnTo>
                    <a:pt x="1110" y="11163"/>
                  </a:lnTo>
                  <a:lnTo>
                    <a:pt x="907" y="11163"/>
                  </a:lnTo>
                  <a:lnTo>
                    <a:pt x="748" y="11141"/>
                  </a:lnTo>
                  <a:lnTo>
                    <a:pt x="635" y="11141"/>
                  </a:lnTo>
                  <a:lnTo>
                    <a:pt x="544" y="11209"/>
                  </a:lnTo>
                  <a:lnTo>
                    <a:pt x="476" y="11299"/>
                  </a:lnTo>
                  <a:lnTo>
                    <a:pt x="431" y="11367"/>
                  </a:lnTo>
                  <a:lnTo>
                    <a:pt x="431" y="11458"/>
                  </a:lnTo>
                  <a:lnTo>
                    <a:pt x="499" y="11503"/>
                  </a:lnTo>
                  <a:lnTo>
                    <a:pt x="590" y="11594"/>
                  </a:lnTo>
                  <a:lnTo>
                    <a:pt x="658" y="11707"/>
                  </a:lnTo>
                  <a:lnTo>
                    <a:pt x="703" y="11752"/>
                  </a:lnTo>
                  <a:lnTo>
                    <a:pt x="861" y="11911"/>
                  </a:lnTo>
                  <a:lnTo>
                    <a:pt x="1020" y="12024"/>
                  </a:lnTo>
                  <a:lnTo>
                    <a:pt x="1043" y="12047"/>
                  </a:lnTo>
                  <a:lnTo>
                    <a:pt x="1088" y="12069"/>
                  </a:lnTo>
                  <a:lnTo>
                    <a:pt x="1133" y="12092"/>
                  </a:lnTo>
                  <a:lnTo>
                    <a:pt x="1201" y="12160"/>
                  </a:lnTo>
                  <a:lnTo>
                    <a:pt x="1314" y="12273"/>
                  </a:lnTo>
                  <a:lnTo>
                    <a:pt x="1427" y="12454"/>
                  </a:lnTo>
                  <a:lnTo>
                    <a:pt x="1518" y="12658"/>
                  </a:lnTo>
                  <a:lnTo>
                    <a:pt x="1586" y="12839"/>
                  </a:lnTo>
                  <a:lnTo>
                    <a:pt x="1609" y="12862"/>
                  </a:lnTo>
                  <a:lnTo>
                    <a:pt x="1677" y="12884"/>
                  </a:lnTo>
                  <a:lnTo>
                    <a:pt x="1677" y="12930"/>
                  </a:lnTo>
                  <a:lnTo>
                    <a:pt x="1677" y="12998"/>
                  </a:lnTo>
                  <a:lnTo>
                    <a:pt x="1654" y="13043"/>
                  </a:lnTo>
                  <a:lnTo>
                    <a:pt x="1609" y="13111"/>
                  </a:lnTo>
                  <a:lnTo>
                    <a:pt x="1699" y="13111"/>
                  </a:lnTo>
                  <a:lnTo>
                    <a:pt x="1790" y="13133"/>
                  </a:lnTo>
                  <a:lnTo>
                    <a:pt x="1903" y="13133"/>
                  </a:lnTo>
                  <a:lnTo>
                    <a:pt x="1994" y="13111"/>
                  </a:lnTo>
                  <a:lnTo>
                    <a:pt x="2061" y="13065"/>
                  </a:lnTo>
                  <a:lnTo>
                    <a:pt x="2175" y="13020"/>
                  </a:lnTo>
                  <a:lnTo>
                    <a:pt x="2333" y="12975"/>
                  </a:lnTo>
                  <a:lnTo>
                    <a:pt x="2356" y="12907"/>
                  </a:lnTo>
                  <a:lnTo>
                    <a:pt x="2401" y="12862"/>
                  </a:lnTo>
                  <a:lnTo>
                    <a:pt x="2446" y="12839"/>
                  </a:lnTo>
                  <a:lnTo>
                    <a:pt x="2469" y="12839"/>
                  </a:lnTo>
                  <a:lnTo>
                    <a:pt x="2469" y="12862"/>
                  </a:lnTo>
                  <a:lnTo>
                    <a:pt x="2492" y="12930"/>
                  </a:lnTo>
                  <a:lnTo>
                    <a:pt x="2560" y="12998"/>
                  </a:lnTo>
                  <a:lnTo>
                    <a:pt x="2650" y="13088"/>
                  </a:lnTo>
                  <a:lnTo>
                    <a:pt x="2673" y="13065"/>
                  </a:lnTo>
                  <a:lnTo>
                    <a:pt x="2741" y="13020"/>
                  </a:lnTo>
                  <a:lnTo>
                    <a:pt x="2877" y="12975"/>
                  </a:lnTo>
                  <a:lnTo>
                    <a:pt x="2922" y="12952"/>
                  </a:lnTo>
                  <a:lnTo>
                    <a:pt x="3012" y="12862"/>
                  </a:lnTo>
                  <a:lnTo>
                    <a:pt x="3148" y="12816"/>
                  </a:lnTo>
                  <a:lnTo>
                    <a:pt x="3171" y="12816"/>
                  </a:lnTo>
                  <a:lnTo>
                    <a:pt x="3216" y="12794"/>
                  </a:lnTo>
                  <a:lnTo>
                    <a:pt x="3329" y="12726"/>
                  </a:lnTo>
                  <a:lnTo>
                    <a:pt x="3420" y="12748"/>
                  </a:lnTo>
                  <a:lnTo>
                    <a:pt x="3579" y="12726"/>
                  </a:lnTo>
                  <a:lnTo>
                    <a:pt x="3805" y="12703"/>
                  </a:lnTo>
                  <a:lnTo>
                    <a:pt x="3986" y="12703"/>
                  </a:lnTo>
                  <a:lnTo>
                    <a:pt x="4054" y="12681"/>
                  </a:lnTo>
                  <a:lnTo>
                    <a:pt x="4077" y="12681"/>
                  </a:lnTo>
                  <a:lnTo>
                    <a:pt x="4122" y="12590"/>
                  </a:lnTo>
                  <a:lnTo>
                    <a:pt x="4145" y="12567"/>
                  </a:lnTo>
                  <a:lnTo>
                    <a:pt x="4213" y="12522"/>
                  </a:lnTo>
                  <a:lnTo>
                    <a:pt x="4326" y="12409"/>
                  </a:lnTo>
                  <a:lnTo>
                    <a:pt x="4416" y="12296"/>
                  </a:lnTo>
                  <a:lnTo>
                    <a:pt x="4439" y="12250"/>
                  </a:lnTo>
                  <a:lnTo>
                    <a:pt x="4462" y="12250"/>
                  </a:lnTo>
                  <a:lnTo>
                    <a:pt x="4507" y="12205"/>
                  </a:lnTo>
                  <a:lnTo>
                    <a:pt x="4462" y="12160"/>
                  </a:lnTo>
                  <a:lnTo>
                    <a:pt x="4326" y="12047"/>
                  </a:lnTo>
                  <a:lnTo>
                    <a:pt x="4303" y="12024"/>
                  </a:lnTo>
                  <a:lnTo>
                    <a:pt x="4326" y="12001"/>
                  </a:lnTo>
                  <a:lnTo>
                    <a:pt x="4371" y="11979"/>
                  </a:lnTo>
                  <a:lnTo>
                    <a:pt x="4439" y="11933"/>
                  </a:lnTo>
                  <a:lnTo>
                    <a:pt x="4530" y="11911"/>
                  </a:lnTo>
                  <a:lnTo>
                    <a:pt x="4937" y="11911"/>
                  </a:lnTo>
                  <a:lnTo>
                    <a:pt x="5073" y="11888"/>
                  </a:lnTo>
                  <a:lnTo>
                    <a:pt x="5164" y="11865"/>
                  </a:lnTo>
                  <a:lnTo>
                    <a:pt x="5254" y="11820"/>
                  </a:lnTo>
                  <a:lnTo>
                    <a:pt x="5481" y="11820"/>
                  </a:lnTo>
                  <a:lnTo>
                    <a:pt x="5662" y="11707"/>
                  </a:lnTo>
                  <a:lnTo>
                    <a:pt x="5707" y="11684"/>
                  </a:lnTo>
                  <a:lnTo>
                    <a:pt x="5730" y="11662"/>
                  </a:lnTo>
                  <a:lnTo>
                    <a:pt x="5730" y="11639"/>
                  </a:lnTo>
                  <a:lnTo>
                    <a:pt x="5820" y="11594"/>
                  </a:lnTo>
                  <a:lnTo>
                    <a:pt x="5911" y="11503"/>
                  </a:lnTo>
                  <a:lnTo>
                    <a:pt x="5979" y="11413"/>
                  </a:lnTo>
                  <a:lnTo>
                    <a:pt x="6001" y="11345"/>
                  </a:lnTo>
                  <a:lnTo>
                    <a:pt x="6205" y="11141"/>
                  </a:lnTo>
                  <a:lnTo>
                    <a:pt x="6273" y="11141"/>
                  </a:lnTo>
                  <a:lnTo>
                    <a:pt x="6318" y="11118"/>
                  </a:lnTo>
                  <a:lnTo>
                    <a:pt x="6386" y="10982"/>
                  </a:lnTo>
                  <a:lnTo>
                    <a:pt x="6409" y="10960"/>
                  </a:lnTo>
                  <a:lnTo>
                    <a:pt x="6454" y="10960"/>
                  </a:lnTo>
                  <a:lnTo>
                    <a:pt x="6499" y="10937"/>
                  </a:lnTo>
                  <a:lnTo>
                    <a:pt x="6545" y="10892"/>
                  </a:lnTo>
                  <a:lnTo>
                    <a:pt x="6567" y="10824"/>
                  </a:lnTo>
                  <a:lnTo>
                    <a:pt x="6567" y="10756"/>
                  </a:lnTo>
                  <a:lnTo>
                    <a:pt x="6567" y="10688"/>
                  </a:lnTo>
                  <a:lnTo>
                    <a:pt x="6567" y="10665"/>
                  </a:lnTo>
                  <a:lnTo>
                    <a:pt x="6590" y="10643"/>
                  </a:lnTo>
                  <a:lnTo>
                    <a:pt x="6613" y="10597"/>
                  </a:lnTo>
                  <a:lnTo>
                    <a:pt x="6771" y="10529"/>
                  </a:lnTo>
                  <a:lnTo>
                    <a:pt x="6794" y="10507"/>
                  </a:lnTo>
                  <a:lnTo>
                    <a:pt x="6816" y="10462"/>
                  </a:lnTo>
                  <a:lnTo>
                    <a:pt x="6907" y="10462"/>
                  </a:lnTo>
                  <a:lnTo>
                    <a:pt x="6952" y="10439"/>
                  </a:lnTo>
                  <a:lnTo>
                    <a:pt x="6975" y="10416"/>
                  </a:lnTo>
                  <a:lnTo>
                    <a:pt x="7088" y="10371"/>
                  </a:lnTo>
                  <a:lnTo>
                    <a:pt x="7179" y="10326"/>
                  </a:lnTo>
                  <a:lnTo>
                    <a:pt x="7292" y="10348"/>
                  </a:lnTo>
                  <a:lnTo>
                    <a:pt x="7382" y="10348"/>
                  </a:lnTo>
                  <a:lnTo>
                    <a:pt x="7450" y="10371"/>
                  </a:lnTo>
                  <a:lnTo>
                    <a:pt x="7473" y="10394"/>
                  </a:lnTo>
                  <a:lnTo>
                    <a:pt x="7496" y="10303"/>
                  </a:lnTo>
                  <a:lnTo>
                    <a:pt x="7541" y="10167"/>
                  </a:lnTo>
                  <a:lnTo>
                    <a:pt x="7541" y="10099"/>
                  </a:lnTo>
                  <a:lnTo>
                    <a:pt x="7518" y="10054"/>
                  </a:lnTo>
                  <a:lnTo>
                    <a:pt x="7473" y="9986"/>
                  </a:lnTo>
                  <a:lnTo>
                    <a:pt x="7405" y="9986"/>
                  </a:lnTo>
                  <a:lnTo>
                    <a:pt x="7382" y="9963"/>
                  </a:lnTo>
                  <a:lnTo>
                    <a:pt x="7337" y="9941"/>
                  </a:lnTo>
                  <a:lnTo>
                    <a:pt x="7292" y="9895"/>
                  </a:lnTo>
                  <a:lnTo>
                    <a:pt x="7269" y="9850"/>
                  </a:lnTo>
                  <a:lnTo>
                    <a:pt x="7224" y="9782"/>
                  </a:lnTo>
                  <a:lnTo>
                    <a:pt x="7247" y="9533"/>
                  </a:lnTo>
                  <a:lnTo>
                    <a:pt x="7247" y="9488"/>
                  </a:lnTo>
                  <a:lnTo>
                    <a:pt x="7179" y="9488"/>
                  </a:lnTo>
                  <a:lnTo>
                    <a:pt x="7179" y="9465"/>
                  </a:lnTo>
                  <a:lnTo>
                    <a:pt x="7179" y="9420"/>
                  </a:lnTo>
                  <a:lnTo>
                    <a:pt x="7133" y="9261"/>
                  </a:lnTo>
                  <a:lnTo>
                    <a:pt x="7111" y="9148"/>
                  </a:lnTo>
                  <a:lnTo>
                    <a:pt x="7133" y="9080"/>
                  </a:lnTo>
                  <a:lnTo>
                    <a:pt x="7065" y="8990"/>
                  </a:lnTo>
                  <a:lnTo>
                    <a:pt x="6975" y="8944"/>
                  </a:lnTo>
                  <a:lnTo>
                    <a:pt x="6884" y="8944"/>
                  </a:lnTo>
                  <a:lnTo>
                    <a:pt x="6794" y="8967"/>
                  </a:lnTo>
                  <a:lnTo>
                    <a:pt x="6726" y="8967"/>
                  </a:lnTo>
                  <a:lnTo>
                    <a:pt x="6703" y="8944"/>
                  </a:lnTo>
                  <a:lnTo>
                    <a:pt x="6658" y="8922"/>
                  </a:lnTo>
                  <a:lnTo>
                    <a:pt x="6658" y="8877"/>
                  </a:lnTo>
                  <a:lnTo>
                    <a:pt x="6658" y="8809"/>
                  </a:lnTo>
                  <a:lnTo>
                    <a:pt x="6726" y="8695"/>
                  </a:lnTo>
                  <a:lnTo>
                    <a:pt x="6794" y="8605"/>
                  </a:lnTo>
                  <a:lnTo>
                    <a:pt x="6930" y="8537"/>
                  </a:lnTo>
                  <a:lnTo>
                    <a:pt x="6952" y="8492"/>
                  </a:lnTo>
                  <a:lnTo>
                    <a:pt x="6975" y="8446"/>
                  </a:lnTo>
                  <a:lnTo>
                    <a:pt x="6975" y="8378"/>
                  </a:lnTo>
                  <a:lnTo>
                    <a:pt x="6975" y="8333"/>
                  </a:lnTo>
                  <a:lnTo>
                    <a:pt x="6952" y="8265"/>
                  </a:lnTo>
                  <a:lnTo>
                    <a:pt x="6907" y="8197"/>
                  </a:lnTo>
                  <a:lnTo>
                    <a:pt x="6884" y="8107"/>
                  </a:lnTo>
                  <a:lnTo>
                    <a:pt x="6884" y="8061"/>
                  </a:lnTo>
                  <a:lnTo>
                    <a:pt x="6884" y="8016"/>
                  </a:lnTo>
                  <a:lnTo>
                    <a:pt x="6930" y="7971"/>
                  </a:lnTo>
                  <a:lnTo>
                    <a:pt x="6998" y="7903"/>
                  </a:lnTo>
                  <a:lnTo>
                    <a:pt x="7020" y="7903"/>
                  </a:lnTo>
                  <a:lnTo>
                    <a:pt x="7065" y="7880"/>
                  </a:lnTo>
                  <a:lnTo>
                    <a:pt x="7111" y="7858"/>
                  </a:lnTo>
                  <a:lnTo>
                    <a:pt x="7201" y="7790"/>
                  </a:lnTo>
                  <a:lnTo>
                    <a:pt x="7224" y="7767"/>
                  </a:lnTo>
                  <a:lnTo>
                    <a:pt x="7224" y="7722"/>
                  </a:lnTo>
                  <a:lnTo>
                    <a:pt x="7179" y="7699"/>
                  </a:lnTo>
                  <a:lnTo>
                    <a:pt x="7156" y="7654"/>
                  </a:lnTo>
                  <a:lnTo>
                    <a:pt x="7133" y="7609"/>
                  </a:lnTo>
                  <a:lnTo>
                    <a:pt x="7133" y="7541"/>
                  </a:lnTo>
                  <a:lnTo>
                    <a:pt x="7111" y="7495"/>
                  </a:lnTo>
                  <a:lnTo>
                    <a:pt x="7088" y="7450"/>
                  </a:lnTo>
                  <a:lnTo>
                    <a:pt x="7133" y="7427"/>
                  </a:lnTo>
                  <a:lnTo>
                    <a:pt x="7156" y="7382"/>
                  </a:lnTo>
                  <a:lnTo>
                    <a:pt x="7224" y="7360"/>
                  </a:lnTo>
                  <a:lnTo>
                    <a:pt x="7292" y="7337"/>
                  </a:lnTo>
                  <a:lnTo>
                    <a:pt x="7337" y="7314"/>
                  </a:lnTo>
                  <a:lnTo>
                    <a:pt x="7337" y="7246"/>
                  </a:lnTo>
                  <a:lnTo>
                    <a:pt x="7337" y="7201"/>
                  </a:lnTo>
                  <a:lnTo>
                    <a:pt x="7360" y="7156"/>
                  </a:lnTo>
                  <a:lnTo>
                    <a:pt x="7405" y="7088"/>
                  </a:lnTo>
                  <a:lnTo>
                    <a:pt x="7428" y="7043"/>
                  </a:lnTo>
                  <a:lnTo>
                    <a:pt x="7473" y="6997"/>
                  </a:lnTo>
                  <a:lnTo>
                    <a:pt x="7541" y="6952"/>
                  </a:lnTo>
                  <a:lnTo>
                    <a:pt x="7564" y="6884"/>
                  </a:lnTo>
                  <a:lnTo>
                    <a:pt x="7564" y="6816"/>
                  </a:lnTo>
                  <a:lnTo>
                    <a:pt x="7541" y="6635"/>
                  </a:lnTo>
                  <a:lnTo>
                    <a:pt x="7586" y="6567"/>
                  </a:lnTo>
                  <a:lnTo>
                    <a:pt x="7677" y="6499"/>
                  </a:lnTo>
                  <a:lnTo>
                    <a:pt x="7949" y="6499"/>
                  </a:lnTo>
                  <a:lnTo>
                    <a:pt x="8062" y="6476"/>
                  </a:lnTo>
                  <a:lnTo>
                    <a:pt x="8152" y="6476"/>
                  </a:lnTo>
                  <a:lnTo>
                    <a:pt x="8333" y="6499"/>
                  </a:lnTo>
                  <a:lnTo>
                    <a:pt x="8356" y="6499"/>
                  </a:lnTo>
                  <a:lnTo>
                    <a:pt x="8379" y="6431"/>
                  </a:lnTo>
                  <a:lnTo>
                    <a:pt x="8379" y="6318"/>
                  </a:lnTo>
                  <a:lnTo>
                    <a:pt x="8379" y="5956"/>
                  </a:lnTo>
                  <a:lnTo>
                    <a:pt x="8379" y="5593"/>
                  </a:lnTo>
                  <a:lnTo>
                    <a:pt x="8379" y="5208"/>
                  </a:lnTo>
                  <a:lnTo>
                    <a:pt x="8356" y="4846"/>
                  </a:lnTo>
                  <a:lnTo>
                    <a:pt x="8356" y="4484"/>
                  </a:lnTo>
                  <a:lnTo>
                    <a:pt x="8356" y="4099"/>
                  </a:lnTo>
                  <a:lnTo>
                    <a:pt x="8356" y="3737"/>
                  </a:lnTo>
                  <a:lnTo>
                    <a:pt x="8356" y="3352"/>
                  </a:lnTo>
                  <a:lnTo>
                    <a:pt x="7994" y="3171"/>
                  </a:lnTo>
                  <a:lnTo>
                    <a:pt x="7609" y="2967"/>
                  </a:lnTo>
                  <a:lnTo>
                    <a:pt x="7224" y="2763"/>
                  </a:lnTo>
                  <a:lnTo>
                    <a:pt x="6839" y="2559"/>
                  </a:lnTo>
                  <a:lnTo>
                    <a:pt x="6454" y="2378"/>
                  </a:lnTo>
                  <a:lnTo>
                    <a:pt x="6092" y="2174"/>
                  </a:lnTo>
                  <a:lnTo>
                    <a:pt x="5707" y="1971"/>
                  </a:lnTo>
                  <a:lnTo>
                    <a:pt x="5322" y="1767"/>
                  </a:lnTo>
                  <a:lnTo>
                    <a:pt x="4937" y="1563"/>
                  </a:lnTo>
                  <a:lnTo>
                    <a:pt x="4552" y="1359"/>
                  </a:lnTo>
                  <a:lnTo>
                    <a:pt x="4190" y="1155"/>
                  </a:lnTo>
                  <a:lnTo>
                    <a:pt x="3805" y="952"/>
                  </a:lnTo>
                  <a:lnTo>
                    <a:pt x="3420" y="771"/>
                  </a:lnTo>
                  <a:lnTo>
                    <a:pt x="3035" y="567"/>
                  </a:lnTo>
                  <a:lnTo>
                    <a:pt x="2650" y="363"/>
                  </a:lnTo>
                  <a:lnTo>
                    <a:pt x="2288" y="159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4624000" y="4812100"/>
              <a:ext cx="375325" cy="100225"/>
            </a:xfrm>
            <a:custGeom>
              <a:rect b="b" l="l" r="r" t="t"/>
              <a:pathLst>
                <a:path extrusionOk="0" h="4009" w="15013">
                  <a:moveTo>
                    <a:pt x="68" y="0"/>
                  </a:moveTo>
                  <a:lnTo>
                    <a:pt x="0" y="46"/>
                  </a:lnTo>
                  <a:lnTo>
                    <a:pt x="45" y="114"/>
                  </a:lnTo>
                  <a:lnTo>
                    <a:pt x="91" y="136"/>
                  </a:lnTo>
                  <a:lnTo>
                    <a:pt x="159" y="136"/>
                  </a:lnTo>
                  <a:lnTo>
                    <a:pt x="136" y="68"/>
                  </a:lnTo>
                  <a:lnTo>
                    <a:pt x="113" y="46"/>
                  </a:lnTo>
                  <a:lnTo>
                    <a:pt x="68" y="0"/>
                  </a:lnTo>
                  <a:close/>
                  <a:moveTo>
                    <a:pt x="13993" y="2989"/>
                  </a:moveTo>
                  <a:lnTo>
                    <a:pt x="13925" y="3012"/>
                  </a:lnTo>
                  <a:lnTo>
                    <a:pt x="13903" y="3035"/>
                  </a:lnTo>
                  <a:lnTo>
                    <a:pt x="13925" y="3102"/>
                  </a:lnTo>
                  <a:lnTo>
                    <a:pt x="13948" y="3125"/>
                  </a:lnTo>
                  <a:lnTo>
                    <a:pt x="13948" y="3193"/>
                  </a:lnTo>
                  <a:lnTo>
                    <a:pt x="13971" y="3216"/>
                  </a:lnTo>
                  <a:lnTo>
                    <a:pt x="14016" y="3216"/>
                  </a:lnTo>
                  <a:lnTo>
                    <a:pt x="14039" y="3193"/>
                  </a:lnTo>
                  <a:lnTo>
                    <a:pt x="14106" y="3080"/>
                  </a:lnTo>
                  <a:lnTo>
                    <a:pt x="14084" y="3012"/>
                  </a:lnTo>
                  <a:lnTo>
                    <a:pt x="13993" y="2989"/>
                  </a:lnTo>
                  <a:close/>
                  <a:moveTo>
                    <a:pt x="13789" y="2740"/>
                  </a:moveTo>
                  <a:lnTo>
                    <a:pt x="13744" y="2785"/>
                  </a:lnTo>
                  <a:lnTo>
                    <a:pt x="13699" y="2876"/>
                  </a:lnTo>
                  <a:lnTo>
                    <a:pt x="13654" y="2967"/>
                  </a:lnTo>
                  <a:lnTo>
                    <a:pt x="13654" y="3057"/>
                  </a:lnTo>
                  <a:lnTo>
                    <a:pt x="13631" y="3148"/>
                  </a:lnTo>
                  <a:lnTo>
                    <a:pt x="13608" y="3216"/>
                  </a:lnTo>
                  <a:lnTo>
                    <a:pt x="13608" y="3261"/>
                  </a:lnTo>
                  <a:lnTo>
                    <a:pt x="13631" y="3306"/>
                  </a:lnTo>
                  <a:lnTo>
                    <a:pt x="13676" y="3306"/>
                  </a:lnTo>
                  <a:lnTo>
                    <a:pt x="13699" y="3352"/>
                  </a:lnTo>
                  <a:lnTo>
                    <a:pt x="13631" y="3374"/>
                  </a:lnTo>
                  <a:lnTo>
                    <a:pt x="13631" y="3419"/>
                  </a:lnTo>
                  <a:lnTo>
                    <a:pt x="13654" y="3487"/>
                  </a:lnTo>
                  <a:lnTo>
                    <a:pt x="13631" y="3578"/>
                  </a:lnTo>
                  <a:lnTo>
                    <a:pt x="13676" y="3623"/>
                  </a:lnTo>
                  <a:lnTo>
                    <a:pt x="13676" y="3691"/>
                  </a:lnTo>
                  <a:lnTo>
                    <a:pt x="13654" y="3759"/>
                  </a:lnTo>
                  <a:lnTo>
                    <a:pt x="13631" y="3804"/>
                  </a:lnTo>
                  <a:lnTo>
                    <a:pt x="13608" y="3872"/>
                  </a:lnTo>
                  <a:lnTo>
                    <a:pt x="13608" y="3940"/>
                  </a:lnTo>
                  <a:lnTo>
                    <a:pt x="13631" y="3986"/>
                  </a:lnTo>
                  <a:lnTo>
                    <a:pt x="13676" y="4008"/>
                  </a:lnTo>
                  <a:lnTo>
                    <a:pt x="13789" y="4008"/>
                  </a:lnTo>
                  <a:lnTo>
                    <a:pt x="13857" y="3940"/>
                  </a:lnTo>
                  <a:lnTo>
                    <a:pt x="13903" y="3782"/>
                  </a:lnTo>
                  <a:lnTo>
                    <a:pt x="13993" y="3804"/>
                  </a:lnTo>
                  <a:lnTo>
                    <a:pt x="14061" y="3827"/>
                  </a:lnTo>
                  <a:lnTo>
                    <a:pt x="14174" y="3895"/>
                  </a:lnTo>
                  <a:lnTo>
                    <a:pt x="14265" y="3940"/>
                  </a:lnTo>
                  <a:lnTo>
                    <a:pt x="14333" y="3918"/>
                  </a:lnTo>
                  <a:lnTo>
                    <a:pt x="14378" y="3872"/>
                  </a:lnTo>
                  <a:lnTo>
                    <a:pt x="14423" y="3895"/>
                  </a:lnTo>
                  <a:lnTo>
                    <a:pt x="14446" y="3918"/>
                  </a:lnTo>
                  <a:lnTo>
                    <a:pt x="14514" y="3986"/>
                  </a:lnTo>
                  <a:lnTo>
                    <a:pt x="14627" y="4008"/>
                  </a:lnTo>
                  <a:lnTo>
                    <a:pt x="14673" y="4008"/>
                  </a:lnTo>
                  <a:lnTo>
                    <a:pt x="14740" y="3963"/>
                  </a:lnTo>
                  <a:lnTo>
                    <a:pt x="14740" y="3918"/>
                  </a:lnTo>
                  <a:lnTo>
                    <a:pt x="14786" y="3872"/>
                  </a:lnTo>
                  <a:lnTo>
                    <a:pt x="14831" y="3850"/>
                  </a:lnTo>
                  <a:lnTo>
                    <a:pt x="14786" y="3782"/>
                  </a:lnTo>
                  <a:lnTo>
                    <a:pt x="14718" y="3759"/>
                  </a:lnTo>
                  <a:lnTo>
                    <a:pt x="14627" y="3782"/>
                  </a:lnTo>
                  <a:lnTo>
                    <a:pt x="14627" y="3850"/>
                  </a:lnTo>
                  <a:lnTo>
                    <a:pt x="14559" y="3850"/>
                  </a:lnTo>
                  <a:lnTo>
                    <a:pt x="14469" y="3804"/>
                  </a:lnTo>
                  <a:lnTo>
                    <a:pt x="14401" y="3736"/>
                  </a:lnTo>
                  <a:lnTo>
                    <a:pt x="14378" y="3691"/>
                  </a:lnTo>
                  <a:lnTo>
                    <a:pt x="14378" y="3669"/>
                  </a:lnTo>
                  <a:lnTo>
                    <a:pt x="14423" y="3669"/>
                  </a:lnTo>
                  <a:lnTo>
                    <a:pt x="14469" y="3646"/>
                  </a:lnTo>
                  <a:lnTo>
                    <a:pt x="14491" y="3623"/>
                  </a:lnTo>
                  <a:lnTo>
                    <a:pt x="14514" y="3555"/>
                  </a:lnTo>
                  <a:lnTo>
                    <a:pt x="14718" y="3555"/>
                  </a:lnTo>
                  <a:lnTo>
                    <a:pt x="14763" y="3601"/>
                  </a:lnTo>
                  <a:lnTo>
                    <a:pt x="14808" y="3669"/>
                  </a:lnTo>
                  <a:lnTo>
                    <a:pt x="14876" y="3669"/>
                  </a:lnTo>
                  <a:lnTo>
                    <a:pt x="14899" y="3646"/>
                  </a:lnTo>
                  <a:lnTo>
                    <a:pt x="14899" y="3578"/>
                  </a:lnTo>
                  <a:lnTo>
                    <a:pt x="14967" y="3533"/>
                  </a:lnTo>
                  <a:lnTo>
                    <a:pt x="15012" y="3465"/>
                  </a:lnTo>
                  <a:lnTo>
                    <a:pt x="15012" y="3397"/>
                  </a:lnTo>
                  <a:lnTo>
                    <a:pt x="14990" y="3306"/>
                  </a:lnTo>
                  <a:lnTo>
                    <a:pt x="14967" y="3238"/>
                  </a:lnTo>
                  <a:lnTo>
                    <a:pt x="14899" y="3216"/>
                  </a:lnTo>
                  <a:lnTo>
                    <a:pt x="14831" y="3216"/>
                  </a:lnTo>
                  <a:lnTo>
                    <a:pt x="14808" y="3238"/>
                  </a:lnTo>
                  <a:lnTo>
                    <a:pt x="14740" y="3306"/>
                  </a:lnTo>
                  <a:lnTo>
                    <a:pt x="14627" y="3306"/>
                  </a:lnTo>
                  <a:lnTo>
                    <a:pt x="14559" y="3329"/>
                  </a:lnTo>
                  <a:lnTo>
                    <a:pt x="14469" y="3419"/>
                  </a:lnTo>
                  <a:lnTo>
                    <a:pt x="14401" y="3442"/>
                  </a:lnTo>
                  <a:lnTo>
                    <a:pt x="14310" y="3465"/>
                  </a:lnTo>
                  <a:lnTo>
                    <a:pt x="14265" y="3465"/>
                  </a:lnTo>
                  <a:lnTo>
                    <a:pt x="14220" y="3442"/>
                  </a:lnTo>
                  <a:lnTo>
                    <a:pt x="14106" y="3374"/>
                  </a:lnTo>
                  <a:lnTo>
                    <a:pt x="14129" y="3284"/>
                  </a:lnTo>
                  <a:lnTo>
                    <a:pt x="14242" y="3306"/>
                  </a:lnTo>
                  <a:lnTo>
                    <a:pt x="14288" y="3284"/>
                  </a:lnTo>
                  <a:lnTo>
                    <a:pt x="14242" y="3238"/>
                  </a:lnTo>
                  <a:lnTo>
                    <a:pt x="14265" y="3102"/>
                  </a:lnTo>
                  <a:lnTo>
                    <a:pt x="14220" y="3102"/>
                  </a:lnTo>
                  <a:lnTo>
                    <a:pt x="14039" y="3261"/>
                  </a:lnTo>
                  <a:lnTo>
                    <a:pt x="13993" y="3284"/>
                  </a:lnTo>
                  <a:lnTo>
                    <a:pt x="13925" y="3284"/>
                  </a:lnTo>
                  <a:lnTo>
                    <a:pt x="13835" y="3238"/>
                  </a:lnTo>
                  <a:lnTo>
                    <a:pt x="13812" y="3170"/>
                  </a:lnTo>
                  <a:lnTo>
                    <a:pt x="13857" y="3057"/>
                  </a:lnTo>
                  <a:lnTo>
                    <a:pt x="13857" y="3012"/>
                  </a:lnTo>
                  <a:lnTo>
                    <a:pt x="13880" y="2967"/>
                  </a:lnTo>
                  <a:lnTo>
                    <a:pt x="13880" y="2853"/>
                  </a:lnTo>
                  <a:lnTo>
                    <a:pt x="13835" y="2853"/>
                  </a:lnTo>
                  <a:lnTo>
                    <a:pt x="13857" y="2808"/>
                  </a:lnTo>
                  <a:lnTo>
                    <a:pt x="13857" y="2763"/>
                  </a:lnTo>
                  <a:lnTo>
                    <a:pt x="13835" y="274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3596575" y="3556575"/>
              <a:ext cx="37400" cy="100200"/>
            </a:xfrm>
            <a:custGeom>
              <a:rect b="b" l="l" r="r" t="t"/>
              <a:pathLst>
                <a:path extrusionOk="0" h="4008" w="1496">
                  <a:moveTo>
                    <a:pt x="23" y="0"/>
                  </a:moveTo>
                  <a:lnTo>
                    <a:pt x="69" y="45"/>
                  </a:lnTo>
                  <a:lnTo>
                    <a:pt x="91" y="68"/>
                  </a:lnTo>
                  <a:lnTo>
                    <a:pt x="69" y="181"/>
                  </a:lnTo>
                  <a:lnTo>
                    <a:pt x="23" y="249"/>
                  </a:lnTo>
                  <a:lnTo>
                    <a:pt x="1" y="317"/>
                  </a:lnTo>
                  <a:lnTo>
                    <a:pt x="1" y="340"/>
                  </a:lnTo>
                  <a:lnTo>
                    <a:pt x="23" y="385"/>
                  </a:lnTo>
                  <a:lnTo>
                    <a:pt x="114" y="430"/>
                  </a:lnTo>
                  <a:lnTo>
                    <a:pt x="137" y="476"/>
                  </a:lnTo>
                  <a:lnTo>
                    <a:pt x="182" y="521"/>
                  </a:lnTo>
                  <a:lnTo>
                    <a:pt x="250" y="566"/>
                  </a:lnTo>
                  <a:lnTo>
                    <a:pt x="340" y="634"/>
                  </a:lnTo>
                  <a:lnTo>
                    <a:pt x="386" y="657"/>
                  </a:lnTo>
                  <a:lnTo>
                    <a:pt x="363" y="679"/>
                  </a:lnTo>
                  <a:lnTo>
                    <a:pt x="363" y="702"/>
                  </a:lnTo>
                  <a:lnTo>
                    <a:pt x="363" y="951"/>
                  </a:lnTo>
                  <a:lnTo>
                    <a:pt x="340" y="1019"/>
                  </a:lnTo>
                  <a:lnTo>
                    <a:pt x="340" y="1042"/>
                  </a:lnTo>
                  <a:lnTo>
                    <a:pt x="340" y="1132"/>
                  </a:lnTo>
                  <a:lnTo>
                    <a:pt x="318" y="1155"/>
                  </a:lnTo>
                  <a:lnTo>
                    <a:pt x="295" y="1155"/>
                  </a:lnTo>
                  <a:lnTo>
                    <a:pt x="272" y="1178"/>
                  </a:lnTo>
                  <a:lnTo>
                    <a:pt x="295" y="1200"/>
                  </a:lnTo>
                  <a:lnTo>
                    <a:pt x="340" y="1200"/>
                  </a:lnTo>
                  <a:lnTo>
                    <a:pt x="340" y="1223"/>
                  </a:lnTo>
                  <a:lnTo>
                    <a:pt x="295" y="1223"/>
                  </a:lnTo>
                  <a:lnTo>
                    <a:pt x="272" y="1268"/>
                  </a:lnTo>
                  <a:lnTo>
                    <a:pt x="272" y="1291"/>
                  </a:lnTo>
                  <a:lnTo>
                    <a:pt x="250" y="1313"/>
                  </a:lnTo>
                  <a:lnTo>
                    <a:pt x="272" y="1336"/>
                  </a:lnTo>
                  <a:lnTo>
                    <a:pt x="272" y="1359"/>
                  </a:lnTo>
                  <a:lnTo>
                    <a:pt x="295" y="1336"/>
                  </a:lnTo>
                  <a:lnTo>
                    <a:pt x="363" y="1291"/>
                  </a:lnTo>
                  <a:lnTo>
                    <a:pt x="386" y="1291"/>
                  </a:lnTo>
                  <a:lnTo>
                    <a:pt x="431" y="1313"/>
                  </a:lnTo>
                  <a:lnTo>
                    <a:pt x="499" y="1381"/>
                  </a:lnTo>
                  <a:lnTo>
                    <a:pt x="499" y="1404"/>
                  </a:lnTo>
                  <a:lnTo>
                    <a:pt x="476" y="1517"/>
                  </a:lnTo>
                  <a:lnTo>
                    <a:pt x="454" y="1608"/>
                  </a:lnTo>
                  <a:lnTo>
                    <a:pt x="431" y="1721"/>
                  </a:lnTo>
                  <a:lnTo>
                    <a:pt x="454" y="1766"/>
                  </a:lnTo>
                  <a:lnTo>
                    <a:pt x="454" y="1812"/>
                  </a:lnTo>
                  <a:lnTo>
                    <a:pt x="431" y="1834"/>
                  </a:lnTo>
                  <a:lnTo>
                    <a:pt x="363" y="1879"/>
                  </a:lnTo>
                  <a:lnTo>
                    <a:pt x="363" y="1902"/>
                  </a:lnTo>
                  <a:lnTo>
                    <a:pt x="408" y="1970"/>
                  </a:lnTo>
                  <a:lnTo>
                    <a:pt x="454" y="2038"/>
                  </a:lnTo>
                  <a:lnTo>
                    <a:pt x="567" y="2106"/>
                  </a:lnTo>
                  <a:lnTo>
                    <a:pt x="612" y="2196"/>
                  </a:lnTo>
                  <a:lnTo>
                    <a:pt x="612" y="2242"/>
                  </a:lnTo>
                  <a:lnTo>
                    <a:pt x="589" y="2287"/>
                  </a:lnTo>
                  <a:lnTo>
                    <a:pt x="544" y="2310"/>
                  </a:lnTo>
                  <a:lnTo>
                    <a:pt x="544" y="2378"/>
                  </a:lnTo>
                  <a:lnTo>
                    <a:pt x="544" y="2695"/>
                  </a:lnTo>
                  <a:lnTo>
                    <a:pt x="476" y="2853"/>
                  </a:lnTo>
                  <a:lnTo>
                    <a:pt x="476" y="2898"/>
                  </a:lnTo>
                  <a:lnTo>
                    <a:pt x="476" y="2944"/>
                  </a:lnTo>
                  <a:lnTo>
                    <a:pt x="499" y="2966"/>
                  </a:lnTo>
                  <a:lnTo>
                    <a:pt x="544" y="2966"/>
                  </a:lnTo>
                  <a:lnTo>
                    <a:pt x="567" y="3012"/>
                  </a:lnTo>
                  <a:lnTo>
                    <a:pt x="567" y="3102"/>
                  </a:lnTo>
                  <a:lnTo>
                    <a:pt x="544" y="3215"/>
                  </a:lnTo>
                  <a:lnTo>
                    <a:pt x="544" y="3261"/>
                  </a:lnTo>
                  <a:lnTo>
                    <a:pt x="544" y="3283"/>
                  </a:lnTo>
                  <a:lnTo>
                    <a:pt x="499" y="3306"/>
                  </a:lnTo>
                  <a:lnTo>
                    <a:pt x="499" y="3329"/>
                  </a:lnTo>
                  <a:lnTo>
                    <a:pt x="499" y="3374"/>
                  </a:lnTo>
                  <a:lnTo>
                    <a:pt x="499" y="3397"/>
                  </a:lnTo>
                  <a:lnTo>
                    <a:pt x="499" y="3442"/>
                  </a:lnTo>
                  <a:lnTo>
                    <a:pt x="544" y="3487"/>
                  </a:lnTo>
                  <a:lnTo>
                    <a:pt x="612" y="3600"/>
                  </a:lnTo>
                  <a:lnTo>
                    <a:pt x="635" y="3623"/>
                  </a:lnTo>
                  <a:lnTo>
                    <a:pt x="635" y="3646"/>
                  </a:lnTo>
                  <a:lnTo>
                    <a:pt x="635" y="3668"/>
                  </a:lnTo>
                  <a:lnTo>
                    <a:pt x="657" y="3714"/>
                  </a:lnTo>
                  <a:lnTo>
                    <a:pt x="725" y="3781"/>
                  </a:lnTo>
                  <a:lnTo>
                    <a:pt x="793" y="3827"/>
                  </a:lnTo>
                  <a:lnTo>
                    <a:pt x="861" y="3827"/>
                  </a:lnTo>
                  <a:lnTo>
                    <a:pt x="861" y="3872"/>
                  </a:lnTo>
                  <a:lnTo>
                    <a:pt x="906" y="3917"/>
                  </a:lnTo>
                  <a:lnTo>
                    <a:pt x="929" y="3940"/>
                  </a:lnTo>
                  <a:lnTo>
                    <a:pt x="974" y="3963"/>
                  </a:lnTo>
                  <a:lnTo>
                    <a:pt x="1020" y="3963"/>
                  </a:lnTo>
                  <a:lnTo>
                    <a:pt x="1020" y="4008"/>
                  </a:lnTo>
                  <a:lnTo>
                    <a:pt x="1110" y="3963"/>
                  </a:lnTo>
                  <a:lnTo>
                    <a:pt x="1359" y="3895"/>
                  </a:lnTo>
                  <a:lnTo>
                    <a:pt x="1359" y="3872"/>
                  </a:lnTo>
                  <a:lnTo>
                    <a:pt x="1495" y="3849"/>
                  </a:lnTo>
                  <a:lnTo>
                    <a:pt x="1450" y="3736"/>
                  </a:lnTo>
                  <a:lnTo>
                    <a:pt x="1382" y="3623"/>
                  </a:lnTo>
                  <a:lnTo>
                    <a:pt x="1337" y="3600"/>
                  </a:lnTo>
                  <a:lnTo>
                    <a:pt x="1337" y="3532"/>
                  </a:lnTo>
                  <a:lnTo>
                    <a:pt x="1337" y="3487"/>
                  </a:lnTo>
                  <a:lnTo>
                    <a:pt x="1337" y="3464"/>
                  </a:lnTo>
                  <a:lnTo>
                    <a:pt x="1337" y="3374"/>
                  </a:lnTo>
                  <a:lnTo>
                    <a:pt x="1291" y="3283"/>
                  </a:lnTo>
                  <a:lnTo>
                    <a:pt x="1359" y="3283"/>
                  </a:lnTo>
                  <a:lnTo>
                    <a:pt x="1359" y="2989"/>
                  </a:lnTo>
                  <a:lnTo>
                    <a:pt x="1359" y="2695"/>
                  </a:lnTo>
                  <a:lnTo>
                    <a:pt x="1359" y="2468"/>
                  </a:lnTo>
                  <a:lnTo>
                    <a:pt x="1359" y="2264"/>
                  </a:lnTo>
                  <a:lnTo>
                    <a:pt x="1359" y="2038"/>
                  </a:lnTo>
                  <a:lnTo>
                    <a:pt x="1337" y="1879"/>
                  </a:lnTo>
                  <a:lnTo>
                    <a:pt x="1337" y="1653"/>
                  </a:lnTo>
                  <a:lnTo>
                    <a:pt x="1314" y="1585"/>
                  </a:lnTo>
                  <a:lnTo>
                    <a:pt x="1201" y="1472"/>
                  </a:lnTo>
                  <a:lnTo>
                    <a:pt x="1178" y="1404"/>
                  </a:lnTo>
                  <a:lnTo>
                    <a:pt x="1178" y="1313"/>
                  </a:lnTo>
                  <a:lnTo>
                    <a:pt x="1133" y="1245"/>
                  </a:lnTo>
                  <a:lnTo>
                    <a:pt x="1133" y="1087"/>
                  </a:lnTo>
                  <a:lnTo>
                    <a:pt x="1133" y="928"/>
                  </a:lnTo>
                  <a:lnTo>
                    <a:pt x="1133" y="883"/>
                  </a:lnTo>
                  <a:lnTo>
                    <a:pt x="997" y="815"/>
                  </a:lnTo>
                  <a:lnTo>
                    <a:pt x="839" y="702"/>
                  </a:lnTo>
                  <a:lnTo>
                    <a:pt x="703" y="611"/>
                  </a:lnTo>
                  <a:lnTo>
                    <a:pt x="680" y="589"/>
                  </a:lnTo>
                  <a:lnTo>
                    <a:pt x="703" y="317"/>
                  </a:lnTo>
                  <a:lnTo>
                    <a:pt x="725" y="294"/>
                  </a:lnTo>
                  <a:lnTo>
                    <a:pt x="771" y="181"/>
                  </a:lnTo>
                  <a:lnTo>
                    <a:pt x="793" y="91"/>
                  </a:lnTo>
                  <a:lnTo>
                    <a:pt x="589" y="91"/>
                  </a:lnTo>
                  <a:lnTo>
                    <a:pt x="499" y="113"/>
                  </a:lnTo>
                  <a:lnTo>
                    <a:pt x="454" y="113"/>
                  </a:lnTo>
                  <a:lnTo>
                    <a:pt x="454" y="91"/>
                  </a:lnTo>
                  <a:lnTo>
                    <a:pt x="205" y="2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5531950" y="3365225"/>
              <a:ext cx="164200" cy="300625"/>
            </a:xfrm>
            <a:custGeom>
              <a:rect b="b" l="l" r="r" t="t"/>
              <a:pathLst>
                <a:path extrusionOk="0" h="12025" w="6568">
                  <a:moveTo>
                    <a:pt x="3895" y="6816"/>
                  </a:moveTo>
                  <a:lnTo>
                    <a:pt x="3895" y="6839"/>
                  </a:lnTo>
                  <a:lnTo>
                    <a:pt x="3918" y="6952"/>
                  </a:lnTo>
                  <a:lnTo>
                    <a:pt x="4009" y="6952"/>
                  </a:lnTo>
                  <a:lnTo>
                    <a:pt x="4009" y="6907"/>
                  </a:lnTo>
                  <a:lnTo>
                    <a:pt x="3986" y="6884"/>
                  </a:lnTo>
                  <a:lnTo>
                    <a:pt x="3941" y="6816"/>
                  </a:lnTo>
                  <a:close/>
                  <a:moveTo>
                    <a:pt x="4122" y="7179"/>
                  </a:moveTo>
                  <a:lnTo>
                    <a:pt x="4122" y="7201"/>
                  </a:lnTo>
                  <a:lnTo>
                    <a:pt x="4099" y="7247"/>
                  </a:lnTo>
                  <a:lnTo>
                    <a:pt x="4144" y="7269"/>
                  </a:lnTo>
                  <a:lnTo>
                    <a:pt x="4167" y="7201"/>
                  </a:lnTo>
                  <a:lnTo>
                    <a:pt x="4122" y="7179"/>
                  </a:lnTo>
                  <a:close/>
                  <a:moveTo>
                    <a:pt x="2084" y="8718"/>
                  </a:moveTo>
                  <a:lnTo>
                    <a:pt x="2084" y="8741"/>
                  </a:lnTo>
                  <a:lnTo>
                    <a:pt x="2107" y="8764"/>
                  </a:lnTo>
                  <a:lnTo>
                    <a:pt x="2152" y="8809"/>
                  </a:lnTo>
                  <a:lnTo>
                    <a:pt x="2152" y="8786"/>
                  </a:lnTo>
                  <a:lnTo>
                    <a:pt x="2152" y="8741"/>
                  </a:lnTo>
                  <a:lnTo>
                    <a:pt x="2129" y="8718"/>
                  </a:lnTo>
                  <a:close/>
                  <a:moveTo>
                    <a:pt x="2061" y="8877"/>
                  </a:moveTo>
                  <a:lnTo>
                    <a:pt x="2039" y="8899"/>
                  </a:lnTo>
                  <a:lnTo>
                    <a:pt x="2039" y="8967"/>
                  </a:lnTo>
                  <a:lnTo>
                    <a:pt x="2061" y="9013"/>
                  </a:lnTo>
                  <a:lnTo>
                    <a:pt x="2129" y="8967"/>
                  </a:lnTo>
                  <a:lnTo>
                    <a:pt x="2152" y="8922"/>
                  </a:lnTo>
                  <a:lnTo>
                    <a:pt x="2152" y="8877"/>
                  </a:lnTo>
                  <a:close/>
                  <a:moveTo>
                    <a:pt x="725" y="9239"/>
                  </a:moveTo>
                  <a:lnTo>
                    <a:pt x="703" y="9262"/>
                  </a:lnTo>
                  <a:lnTo>
                    <a:pt x="703" y="9307"/>
                  </a:lnTo>
                  <a:lnTo>
                    <a:pt x="748" y="9307"/>
                  </a:lnTo>
                  <a:lnTo>
                    <a:pt x="748" y="9284"/>
                  </a:lnTo>
                  <a:lnTo>
                    <a:pt x="748" y="9239"/>
                  </a:lnTo>
                  <a:close/>
                  <a:moveTo>
                    <a:pt x="929" y="10054"/>
                  </a:moveTo>
                  <a:lnTo>
                    <a:pt x="952" y="10213"/>
                  </a:lnTo>
                  <a:lnTo>
                    <a:pt x="975" y="10190"/>
                  </a:lnTo>
                  <a:lnTo>
                    <a:pt x="975" y="10100"/>
                  </a:lnTo>
                  <a:lnTo>
                    <a:pt x="929" y="10054"/>
                  </a:lnTo>
                  <a:close/>
                  <a:moveTo>
                    <a:pt x="748" y="10009"/>
                  </a:moveTo>
                  <a:lnTo>
                    <a:pt x="748" y="10032"/>
                  </a:lnTo>
                  <a:lnTo>
                    <a:pt x="703" y="10190"/>
                  </a:lnTo>
                  <a:lnTo>
                    <a:pt x="748" y="10326"/>
                  </a:lnTo>
                  <a:lnTo>
                    <a:pt x="748" y="10303"/>
                  </a:lnTo>
                  <a:lnTo>
                    <a:pt x="793" y="10281"/>
                  </a:lnTo>
                  <a:lnTo>
                    <a:pt x="816" y="10281"/>
                  </a:lnTo>
                  <a:lnTo>
                    <a:pt x="816" y="10213"/>
                  </a:lnTo>
                  <a:lnTo>
                    <a:pt x="816" y="10167"/>
                  </a:lnTo>
                  <a:lnTo>
                    <a:pt x="839" y="10077"/>
                  </a:lnTo>
                  <a:lnTo>
                    <a:pt x="771" y="10054"/>
                  </a:lnTo>
                  <a:lnTo>
                    <a:pt x="748" y="10009"/>
                  </a:lnTo>
                  <a:close/>
                  <a:moveTo>
                    <a:pt x="1337" y="10439"/>
                  </a:moveTo>
                  <a:lnTo>
                    <a:pt x="1337" y="10507"/>
                  </a:lnTo>
                  <a:lnTo>
                    <a:pt x="1359" y="10552"/>
                  </a:lnTo>
                  <a:lnTo>
                    <a:pt x="1382" y="10552"/>
                  </a:lnTo>
                  <a:lnTo>
                    <a:pt x="1359" y="10462"/>
                  </a:lnTo>
                  <a:lnTo>
                    <a:pt x="1337" y="10439"/>
                  </a:lnTo>
                  <a:close/>
                  <a:moveTo>
                    <a:pt x="1812" y="11164"/>
                  </a:moveTo>
                  <a:lnTo>
                    <a:pt x="1767" y="11254"/>
                  </a:lnTo>
                  <a:lnTo>
                    <a:pt x="1812" y="11322"/>
                  </a:lnTo>
                  <a:lnTo>
                    <a:pt x="1858" y="11277"/>
                  </a:lnTo>
                  <a:lnTo>
                    <a:pt x="1812" y="11164"/>
                  </a:lnTo>
                  <a:close/>
                  <a:moveTo>
                    <a:pt x="1993" y="1"/>
                  </a:moveTo>
                  <a:lnTo>
                    <a:pt x="1948" y="24"/>
                  </a:lnTo>
                  <a:lnTo>
                    <a:pt x="1903" y="69"/>
                  </a:lnTo>
                  <a:lnTo>
                    <a:pt x="1858" y="91"/>
                  </a:lnTo>
                  <a:lnTo>
                    <a:pt x="1812" y="91"/>
                  </a:lnTo>
                  <a:lnTo>
                    <a:pt x="1722" y="69"/>
                  </a:lnTo>
                  <a:lnTo>
                    <a:pt x="1654" y="46"/>
                  </a:lnTo>
                  <a:lnTo>
                    <a:pt x="1654" y="69"/>
                  </a:lnTo>
                  <a:lnTo>
                    <a:pt x="1676" y="137"/>
                  </a:lnTo>
                  <a:lnTo>
                    <a:pt x="1699" y="205"/>
                  </a:lnTo>
                  <a:lnTo>
                    <a:pt x="1676" y="227"/>
                  </a:lnTo>
                  <a:lnTo>
                    <a:pt x="1654" y="250"/>
                  </a:lnTo>
                  <a:lnTo>
                    <a:pt x="1609" y="273"/>
                  </a:lnTo>
                  <a:lnTo>
                    <a:pt x="1563" y="295"/>
                  </a:lnTo>
                  <a:lnTo>
                    <a:pt x="1518" y="295"/>
                  </a:lnTo>
                  <a:lnTo>
                    <a:pt x="1450" y="250"/>
                  </a:lnTo>
                  <a:lnTo>
                    <a:pt x="1405" y="250"/>
                  </a:lnTo>
                  <a:lnTo>
                    <a:pt x="1359" y="273"/>
                  </a:lnTo>
                  <a:lnTo>
                    <a:pt x="1337" y="295"/>
                  </a:lnTo>
                  <a:lnTo>
                    <a:pt x="1314" y="318"/>
                  </a:lnTo>
                  <a:lnTo>
                    <a:pt x="1292" y="476"/>
                  </a:lnTo>
                  <a:lnTo>
                    <a:pt x="1269" y="522"/>
                  </a:lnTo>
                  <a:lnTo>
                    <a:pt x="1224" y="544"/>
                  </a:lnTo>
                  <a:lnTo>
                    <a:pt x="1110" y="544"/>
                  </a:lnTo>
                  <a:lnTo>
                    <a:pt x="884" y="612"/>
                  </a:lnTo>
                  <a:lnTo>
                    <a:pt x="703" y="612"/>
                  </a:lnTo>
                  <a:lnTo>
                    <a:pt x="590" y="567"/>
                  </a:lnTo>
                  <a:lnTo>
                    <a:pt x="544" y="544"/>
                  </a:lnTo>
                  <a:lnTo>
                    <a:pt x="522" y="567"/>
                  </a:lnTo>
                  <a:lnTo>
                    <a:pt x="499" y="658"/>
                  </a:lnTo>
                  <a:lnTo>
                    <a:pt x="431" y="703"/>
                  </a:lnTo>
                  <a:lnTo>
                    <a:pt x="363" y="816"/>
                  </a:lnTo>
                  <a:lnTo>
                    <a:pt x="341" y="975"/>
                  </a:lnTo>
                  <a:lnTo>
                    <a:pt x="341" y="1088"/>
                  </a:lnTo>
                  <a:lnTo>
                    <a:pt x="273" y="1201"/>
                  </a:lnTo>
                  <a:lnTo>
                    <a:pt x="273" y="1246"/>
                  </a:lnTo>
                  <a:lnTo>
                    <a:pt x="318" y="1518"/>
                  </a:lnTo>
                  <a:lnTo>
                    <a:pt x="295" y="1541"/>
                  </a:lnTo>
                  <a:lnTo>
                    <a:pt x="250" y="1563"/>
                  </a:lnTo>
                  <a:lnTo>
                    <a:pt x="159" y="1586"/>
                  </a:lnTo>
                  <a:lnTo>
                    <a:pt x="114" y="1609"/>
                  </a:lnTo>
                  <a:lnTo>
                    <a:pt x="91" y="1609"/>
                  </a:lnTo>
                  <a:lnTo>
                    <a:pt x="24" y="1586"/>
                  </a:lnTo>
                  <a:lnTo>
                    <a:pt x="1" y="1586"/>
                  </a:lnTo>
                  <a:lnTo>
                    <a:pt x="1" y="1609"/>
                  </a:lnTo>
                  <a:lnTo>
                    <a:pt x="69" y="1722"/>
                  </a:lnTo>
                  <a:lnTo>
                    <a:pt x="114" y="1790"/>
                  </a:lnTo>
                  <a:lnTo>
                    <a:pt x="182" y="1767"/>
                  </a:lnTo>
                  <a:lnTo>
                    <a:pt x="205" y="1790"/>
                  </a:lnTo>
                  <a:lnTo>
                    <a:pt x="205" y="1812"/>
                  </a:lnTo>
                  <a:lnTo>
                    <a:pt x="227" y="1880"/>
                  </a:lnTo>
                  <a:lnTo>
                    <a:pt x="273" y="1993"/>
                  </a:lnTo>
                  <a:lnTo>
                    <a:pt x="295" y="2084"/>
                  </a:lnTo>
                  <a:lnTo>
                    <a:pt x="273" y="2175"/>
                  </a:lnTo>
                  <a:lnTo>
                    <a:pt x="273" y="2197"/>
                  </a:lnTo>
                  <a:lnTo>
                    <a:pt x="295" y="2220"/>
                  </a:lnTo>
                  <a:lnTo>
                    <a:pt x="341" y="2288"/>
                  </a:lnTo>
                  <a:lnTo>
                    <a:pt x="454" y="2424"/>
                  </a:lnTo>
                  <a:lnTo>
                    <a:pt x="544" y="2537"/>
                  </a:lnTo>
                  <a:lnTo>
                    <a:pt x="635" y="2650"/>
                  </a:lnTo>
                  <a:lnTo>
                    <a:pt x="703" y="2741"/>
                  </a:lnTo>
                  <a:lnTo>
                    <a:pt x="861" y="2877"/>
                  </a:lnTo>
                  <a:lnTo>
                    <a:pt x="884" y="2944"/>
                  </a:lnTo>
                  <a:lnTo>
                    <a:pt x="884" y="3080"/>
                  </a:lnTo>
                  <a:lnTo>
                    <a:pt x="929" y="3148"/>
                  </a:lnTo>
                  <a:lnTo>
                    <a:pt x="952" y="3216"/>
                  </a:lnTo>
                  <a:lnTo>
                    <a:pt x="975" y="3261"/>
                  </a:lnTo>
                  <a:lnTo>
                    <a:pt x="1020" y="3397"/>
                  </a:lnTo>
                  <a:lnTo>
                    <a:pt x="1042" y="3420"/>
                  </a:lnTo>
                  <a:lnTo>
                    <a:pt x="1156" y="3329"/>
                  </a:lnTo>
                  <a:lnTo>
                    <a:pt x="1201" y="3352"/>
                  </a:lnTo>
                  <a:lnTo>
                    <a:pt x="1201" y="3397"/>
                  </a:lnTo>
                  <a:lnTo>
                    <a:pt x="1201" y="3443"/>
                  </a:lnTo>
                  <a:lnTo>
                    <a:pt x="1201" y="3488"/>
                  </a:lnTo>
                  <a:lnTo>
                    <a:pt x="1156" y="3533"/>
                  </a:lnTo>
                  <a:lnTo>
                    <a:pt x="975" y="3646"/>
                  </a:lnTo>
                  <a:lnTo>
                    <a:pt x="952" y="3737"/>
                  </a:lnTo>
                  <a:lnTo>
                    <a:pt x="952" y="3873"/>
                  </a:lnTo>
                  <a:lnTo>
                    <a:pt x="952" y="4031"/>
                  </a:lnTo>
                  <a:lnTo>
                    <a:pt x="952" y="4167"/>
                  </a:lnTo>
                  <a:lnTo>
                    <a:pt x="952" y="4190"/>
                  </a:lnTo>
                  <a:lnTo>
                    <a:pt x="929" y="4212"/>
                  </a:lnTo>
                  <a:lnTo>
                    <a:pt x="861" y="4212"/>
                  </a:lnTo>
                  <a:lnTo>
                    <a:pt x="771" y="4280"/>
                  </a:lnTo>
                  <a:lnTo>
                    <a:pt x="725" y="4280"/>
                  </a:lnTo>
                  <a:lnTo>
                    <a:pt x="680" y="4303"/>
                  </a:lnTo>
                  <a:lnTo>
                    <a:pt x="658" y="4326"/>
                  </a:lnTo>
                  <a:lnTo>
                    <a:pt x="635" y="4371"/>
                  </a:lnTo>
                  <a:lnTo>
                    <a:pt x="658" y="4507"/>
                  </a:lnTo>
                  <a:lnTo>
                    <a:pt x="703" y="4643"/>
                  </a:lnTo>
                  <a:lnTo>
                    <a:pt x="771" y="4756"/>
                  </a:lnTo>
                  <a:lnTo>
                    <a:pt x="816" y="4824"/>
                  </a:lnTo>
                  <a:lnTo>
                    <a:pt x="907" y="4937"/>
                  </a:lnTo>
                  <a:lnTo>
                    <a:pt x="952" y="5028"/>
                  </a:lnTo>
                  <a:lnTo>
                    <a:pt x="1065" y="5118"/>
                  </a:lnTo>
                  <a:lnTo>
                    <a:pt x="1246" y="5277"/>
                  </a:lnTo>
                  <a:lnTo>
                    <a:pt x="1314" y="5367"/>
                  </a:lnTo>
                  <a:lnTo>
                    <a:pt x="1359" y="5458"/>
                  </a:lnTo>
                  <a:lnTo>
                    <a:pt x="1405" y="5548"/>
                  </a:lnTo>
                  <a:lnTo>
                    <a:pt x="1427" y="5662"/>
                  </a:lnTo>
                  <a:lnTo>
                    <a:pt x="1427" y="5729"/>
                  </a:lnTo>
                  <a:lnTo>
                    <a:pt x="1427" y="5933"/>
                  </a:lnTo>
                  <a:lnTo>
                    <a:pt x="1405" y="5979"/>
                  </a:lnTo>
                  <a:lnTo>
                    <a:pt x="1382" y="6046"/>
                  </a:lnTo>
                  <a:lnTo>
                    <a:pt x="1405" y="6092"/>
                  </a:lnTo>
                  <a:lnTo>
                    <a:pt x="1427" y="6160"/>
                  </a:lnTo>
                  <a:lnTo>
                    <a:pt x="1427" y="6228"/>
                  </a:lnTo>
                  <a:lnTo>
                    <a:pt x="1473" y="6341"/>
                  </a:lnTo>
                  <a:lnTo>
                    <a:pt x="1541" y="6409"/>
                  </a:lnTo>
                  <a:lnTo>
                    <a:pt x="1586" y="6454"/>
                  </a:lnTo>
                  <a:lnTo>
                    <a:pt x="1631" y="6499"/>
                  </a:lnTo>
                  <a:lnTo>
                    <a:pt x="1609" y="6545"/>
                  </a:lnTo>
                  <a:lnTo>
                    <a:pt x="1631" y="6613"/>
                  </a:lnTo>
                  <a:lnTo>
                    <a:pt x="1631" y="6680"/>
                  </a:lnTo>
                  <a:lnTo>
                    <a:pt x="1676" y="6771"/>
                  </a:lnTo>
                  <a:lnTo>
                    <a:pt x="1722" y="6862"/>
                  </a:lnTo>
                  <a:lnTo>
                    <a:pt x="1790" y="7111"/>
                  </a:lnTo>
                  <a:lnTo>
                    <a:pt x="1790" y="7133"/>
                  </a:lnTo>
                  <a:lnTo>
                    <a:pt x="1744" y="7179"/>
                  </a:lnTo>
                  <a:lnTo>
                    <a:pt x="1699" y="7224"/>
                  </a:lnTo>
                  <a:lnTo>
                    <a:pt x="1676" y="7247"/>
                  </a:lnTo>
                  <a:lnTo>
                    <a:pt x="1654" y="7292"/>
                  </a:lnTo>
                  <a:lnTo>
                    <a:pt x="1586" y="7428"/>
                  </a:lnTo>
                  <a:lnTo>
                    <a:pt x="1450" y="7654"/>
                  </a:lnTo>
                  <a:lnTo>
                    <a:pt x="1314" y="7813"/>
                  </a:lnTo>
                  <a:lnTo>
                    <a:pt x="1201" y="7903"/>
                  </a:lnTo>
                  <a:lnTo>
                    <a:pt x="1133" y="7971"/>
                  </a:lnTo>
                  <a:lnTo>
                    <a:pt x="1110" y="8016"/>
                  </a:lnTo>
                  <a:lnTo>
                    <a:pt x="1110" y="8039"/>
                  </a:lnTo>
                  <a:lnTo>
                    <a:pt x="1110" y="8084"/>
                  </a:lnTo>
                  <a:lnTo>
                    <a:pt x="1110" y="8198"/>
                  </a:lnTo>
                  <a:lnTo>
                    <a:pt x="1088" y="8265"/>
                  </a:lnTo>
                  <a:lnTo>
                    <a:pt x="1065" y="8333"/>
                  </a:lnTo>
                  <a:lnTo>
                    <a:pt x="1065" y="8379"/>
                  </a:lnTo>
                  <a:lnTo>
                    <a:pt x="952" y="8673"/>
                  </a:lnTo>
                  <a:lnTo>
                    <a:pt x="907" y="8899"/>
                  </a:lnTo>
                  <a:lnTo>
                    <a:pt x="861" y="8945"/>
                  </a:lnTo>
                  <a:lnTo>
                    <a:pt x="793" y="9103"/>
                  </a:lnTo>
                  <a:lnTo>
                    <a:pt x="771" y="9375"/>
                  </a:lnTo>
                  <a:lnTo>
                    <a:pt x="703" y="9533"/>
                  </a:lnTo>
                  <a:lnTo>
                    <a:pt x="680" y="9715"/>
                  </a:lnTo>
                  <a:lnTo>
                    <a:pt x="703" y="9805"/>
                  </a:lnTo>
                  <a:lnTo>
                    <a:pt x="748" y="9964"/>
                  </a:lnTo>
                  <a:lnTo>
                    <a:pt x="793" y="9986"/>
                  </a:lnTo>
                  <a:lnTo>
                    <a:pt x="839" y="9986"/>
                  </a:lnTo>
                  <a:lnTo>
                    <a:pt x="884" y="9941"/>
                  </a:lnTo>
                  <a:lnTo>
                    <a:pt x="907" y="9896"/>
                  </a:lnTo>
                  <a:lnTo>
                    <a:pt x="975" y="9873"/>
                  </a:lnTo>
                  <a:lnTo>
                    <a:pt x="1020" y="9896"/>
                  </a:lnTo>
                  <a:lnTo>
                    <a:pt x="1065" y="9941"/>
                  </a:lnTo>
                  <a:lnTo>
                    <a:pt x="1133" y="10100"/>
                  </a:lnTo>
                  <a:lnTo>
                    <a:pt x="1201" y="10122"/>
                  </a:lnTo>
                  <a:lnTo>
                    <a:pt x="1269" y="10167"/>
                  </a:lnTo>
                  <a:lnTo>
                    <a:pt x="1337" y="10235"/>
                  </a:lnTo>
                  <a:lnTo>
                    <a:pt x="1337" y="10326"/>
                  </a:lnTo>
                  <a:lnTo>
                    <a:pt x="1359" y="10371"/>
                  </a:lnTo>
                  <a:lnTo>
                    <a:pt x="1450" y="10371"/>
                  </a:lnTo>
                  <a:lnTo>
                    <a:pt x="1518" y="10439"/>
                  </a:lnTo>
                  <a:lnTo>
                    <a:pt x="1541" y="10484"/>
                  </a:lnTo>
                  <a:lnTo>
                    <a:pt x="1586" y="10643"/>
                  </a:lnTo>
                  <a:lnTo>
                    <a:pt x="1654" y="10666"/>
                  </a:lnTo>
                  <a:lnTo>
                    <a:pt x="1722" y="10666"/>
                  </a:lnTo>
                  <a:lnTo>
                    <a:pt x="1767" y="10643"/>
                  </a:lnTo>
                  <a:lnTo>
                    <a:pt x="1744" y="10756"/>
                  </a:lnTo>
                  <a:lnTo>
                    <a:pt x="1767" y="10801"/>
                  </a:lnTo>
                  <a:lnTo>
                    <a:pt x="1835" y="10824"/>
                  </a:lnTo>
                  <a:lnTo>
                    <a:pt x="1880" y="10847"/>
                  </a:lnTo>
                  <a:lnTo>
                    <a:pt x="1858" y="11028"/>
                  </a:lnTo>
                  <a:lnTo>
                    <a:pt x="1993" y="11141"/>
                  </a:lnTo>
                  <a:lnTo>
                    <a:pt x="2197" y="11368"/>
                  </a:lnTo>
                  <a:lnTo>
                    <a:pt x="2197" y="11345"/>
                  </a:lnTo>
                  <a:lnTo>
                    <a:pt x="2220" y="11209"/>
                  </a:lnTo>
                  <a:lnTo>
                    <a:pt x="2243" y="11186"/>
                  </a:lnTo>
                  <a:lnTo>
                    <a:pt x="2310" y="11186"/>
                  </a:lnTo>
                  <a:lnTo>
                    <a:pt x="2356" y="11300"/>
                  </a:lnTo>
                  <a:lnTo>
                    <a:pt x="2537" y="11368"/>
                  </a:lnTo>
                  <a:lnTo>
                    <a:pt x="2582" y="11368"/>
                  </a:lnTo>
                  <a:lnTo>
                    <a:pt x="2650" y="11345"/>
                  </a:lnTo>
                  <a:lnTo>
                    <a:pt x="2695" y="11368"/>
                  </a:lnTo>
                  <a:lnTo>
                    <a:pt x="2718" y="11390"/>
                  </a:lnTo>
                  <a:lnTo>
                    <a:pt x="2741" y="11458"/>
                  </a:lnTo>
                  <a:lnTo>
                    <a:pt x="2786" y="11526"/>
                  </a:lnTo>
                  <a:lnTo>
                    <a:pt x="2922" y="11526"/>
                  </a:lnTo>
                  <a:lnTo>
                    <a:pt x="2944" y="11594"/>
                  </a:lnTo>
                  <a:lnTo>
                    <a:pt x="2944" y="11707"/>
                  </a:lnTo>
                  <a:lnTo>
                    <a:pt x="2944" y="11775"/>
                  </a:lnTo>
                  <a:lnTo>
                    <a:pt x="2877" y="11843"/>
                  </a:lnTo>
                  <a:lnTo>
                    <a:pt x="2877" y="11911"/>
                  </a:lnTo>
                  <a:lnTo>
                    <a:pt x="2899" y="11956"/>
                  </a:lnTo>
                  <a:lnTo>
                    <a:pt x="2944" y="11979"/>
                  </a:lnTo>
                  <a:lnTo>
                    <a:pt x="2967" y="12024"/>
                  </a:lnTo>
                  <a:lnTo>
                    <a:pt x="3012" y="12001"/>
                  </a:lnTo>
                  <a:lnTo>
                    <a:pt x="3035" y="12001"/>
                  </a:lnTo>
                  <a:lnTo>
                    <a:pt x="3058" y="11934"/>
                  </a:lnTo>
                  <a:lnTo>
                    <a:pt x="3080" y="11888"/>
                  </a:lnTo>
                  <a:lnTo>
                    <a:pt x="3216" y="11843"/>
                  </a:lnTo>
                  <a:lnTo>
                    <a:pt x="3329" y="11798"/>
                  </a:lnTo>
                  <a:lnTo>
                    <a:pt x="3352" y="11798"/>
                  </a:lnTo>
                  <a:lnTo>
                    <a:pt x="3375" y="11820"/>
                  </a:lnTo>
                  <a:lnTo>
                    <a:pt x="3397" y="11888"/>
                  </a:lnTo>
                  <a:lnTo>
                    <a:pt x="3420" y="11911"/>
                  </a:lnTo>
                  <a:lnTo>
                    <a:pt x="3510" y="11911"/>
                  </a:lnTo>
                  <a:lnTo>
                    <a:pt x="3578" y="11866"/>
                  </a:lnTo>
                  <a:lnTo>
                    <a:pt x="3624" y="11798"/>
                  </a:lnTo>
                  <a:lnTo>
                    <a:pt x="3624" y="11752"/>
                  </a:lnTo>
                  <a:lnTo>
                    <a:pt x="3714" y="11662"/>
                  </a:lnTo>
                  <a:lnTo>
                    <a:pt x="3737" y="11594"/>
                  </a:lnTo>
                  <a:lnTo>
                    <a:pt x="3760" y="11526"/>
                  </a:lnTo>
                  <a:lnTo>
                    <a:pt x="3510" y="11345"/>
                  </a:lnTo>
                  <a:lnTo>
                    <a:pt x="3375" y="11141"/>
                  </a:lnTo>
                  <a:lnTo>
                    <a:pt x="3284" y="11051"/>
                  </a:lnTo>
                  <a:lnTo>
                    <a:pt x="3194" y="11005"/>
                  </a:lnTo>
                  <a:lnTo>
                    <a:pt x="3126" y="11005"/>
                  </a:lnTo>
                  <a:lnTo>
                    <a:pt x="3012" y="11028"/>
                  </a:lnTo>
                  <a:lnTo>
                    <a:pt x="2899" y="11051"/>
                  </a:lnTo>
                  <a:lnTo>
                    <a:pt x="2718" y="10937"/>
                  </a:lnTo>
                  <a:lnTo>
                    <a:pt x="2650" y="10869"/>
                  </a:lnTo>
                  <a:lnTo>
                    <a:pt x="2560" y="10801"/>
                  </a:lnTo>
                  <a:lnTo>
                    <a:pt x="2492" y="10801"/>
                  </a:lnTo>
                  <a:lnTo>
                    <a:pt x="2424" y="10779"/>
                  </a:lnTo>
                  <a:lnTo>
                    <a:pt x="2378" y="10711"/>
                  </a:lnTo>
                  <a:lnTo>
                    <a:pt x="2265" y="10530"/>
                  </a:lnTo>
                  <a:lnTo>
                    <a:pt x="2220" y="10462"/>
                  </a:lnTo>
                  <a:lnTo>
                    <a:pt x="2220" y="10349"/>
                  </a:lnTo>
                  <a:lnTo>
                    <a:pt x="2288" y="10326"/>
                  </a:lnTo>
                  <a:lnTo>
                    <a:pt x="2333" y="10371"/>
                  </a:lnTo>
                  <a:lnTo>
                    <a:pt x="2356" y="10417"/>
                  </a:lnTo>
                  <a:lnTo>
                    <a:pt x="2310" y="10462"/>
                  </a:lnTo>
                  <a:lnTo>
                    <a:pt x="2310" y="10507"/>
                  </a:lnTo>
                  <a:lnTo>
                    <a:pt x="2356" y="10484"/>
                  </a:lnTo>
                  <a:lnTo>
                    <a:pt x="2401" y="10507"/>
                  </a:lnTo>
                  <a:lnTo>
                    <a:pt x="2424" y="10575"/>
                  </a:lnTo>
                  <a:lnTo>
                    <a:pt x="2446" y="10711"/>
                  </a:lnTo>
                  <a:lnTo>
                    <a:pt x="2514" y="10756"/>
                  </a:lnTo>
                  <a:lnTo>
                    <a:pt x="2492" y="10666"/>
                  </a:lnTo>
                  <a:lnTo>
                    <a:pt x="2446" y="10575"/>
                  </a:lnTo>
                  <a:lnTo>
                    <a:pt x="2310" y="9918"/>
                  </a:lnTo>
                  <a:lnTo>
                    <a:pt x="2265" y="9805"/>
                  </a:lnTo>
                  <a:lnTo>
                    <a:pt x="2220" y="9737"/>
                  </a:lnTo>
                  <a:lnTo>
                    <a:pt x="2220" y="9760"/>
                  </a:lnTo>
                  <a:lnTo>
                    <a:pt x="2220" y="9783"/>
                  </a:lnTo>
                  <a:lnTo>
                    <a:pt x="2197" y="9805"/>
                  </a:lnTo>
                  <a:lnTo>
                    <a:pt x="2129" y="9737"/>
                  </a:lnTo>
                  <a:lnTo>
                    <a:pt x="2084" y="9669"/>
                  </a:lnTo>
                  <a:lnTo>
                    <a:pt x="2061" y="9601"/>
                  </a:lnTo>
                  <a:lnTo>
                    <a:pt x="2016" y="9262"/>
                  </a:lnTo>
                  <a:lnTo>
                    <a:pt x="1993" y="9194"/>
                  </a:lnTo>
                  <a:lnTo>
                    <a:pt x="1971" y="9103"/>
                  </a:lnTo>
                  <a:lnTo>
                    <a:pt x="1880" y="9081"/>
                  </a:lnTo>
                  <a:lnTo>
                    <a:pt x="1609" y="9171"/>
                  </a:lnTo>
                  <a:lnTo>
                    <a:pt x="1563" y="9171"/>
                  </a:lnTo>
                  <a:lnTo>
                    <a:pt x="1495" y="9126"/>
                  </a:lnTo>
                  <a:lnTo>
                    <a:pt x="1518" y="9058"/>
                  </a:lnTo>
                  <a:lnTo>
                    <a:pt x="1518" y="9013"/>
                  </a:lnTo>
                  <a:lnTo>
                    <a:pt x="1450" y="8832"/>
                  </a:lnTo>
                  <a:lnTo>
                    <a:pt x="1427" y="8764"/>
                  </a:lnTo>
                  <a:lnTo>
                    <a:pt x="1427" y="8605"/>
                  </a:lnTo>
                  <a:lnTo>
                    <a:pt x="1450" y="8401"/>
                  </a:lnTo>
                  <a:lnTo>
                    <a:pt x="1450" y="8333"/>
                  </a:lnTo>
                  <a:lnTo>
                    <a:pt x="1427" y="8288"/>
                  </a:lnTo>
                  <a:lnTo>
                    <a:pt x="1495" y="8220"/>
                  </a:lnTo>
                  <a:lnTo>
                    <a:pt x="1518" y="8084"/>
                  </a:lnTo>
                  <a:lnTo>
                    <a:pt x="1676" y="7835"/>
                  </a:lnTo>
                  <a:lnTo>
                    <a:pt x="1699" y="7654"/>
                  </a:lnTo>
                  <a:lnTo>
                    <a:pt x="1744" y="7564"/>
                  </a:lnTo>
                  <a:lnTo>
                    <a:pt x="1790" y="7360"/>
                  </a:lnTo>
                  <a:lnTo>
                    <a:pt x="1880" y="7201"/>
                  </a:lnTo>
                  <a:lnTo>
                    <a:pt x="1926" y="7133"/>
                  </a:lnTo>
                  <a:lnTo>
                    <a:pt x="1971" y="6975"/>
                  </a:lnTo>
                  <a:lnTo>
                    <a:pt x="2039" y="6884"/>
                  </a:lnTo>
                  <a:lnTo>
                    <a:pt x="2084" y="6794"/>
                  </a:lnTo>
                  <a:lnTo>
                    <a:pt x="2107" y="6658"/>
                  </a:lnTo>
                  <a:lnTo>
                    <a:pt x="2061" y="6386"/>
                  </a:lnTo>
                  <a:lnTo>
                    <a:pt x="2084" y="6318"/>
                  </a:lnTo>
                  <a:lnTo>
                    <a:pt x="2152" y="6092"/>
                  </a:lnTo>
                  <a:lnTo>
                    <a:pt x="2129" y="5979"/>
                  </a:lnTo>
                  <a:lnTo>
                    <a:pt x="2084" y="5933"/>
                  </a:lnTo>
                  <a:lnTo>
                    <a:pt x="2107" y="5843"/>
                  </a:lnTo>
                  <a:lnTo>
                    <a:pt x="2197" y="5775"/>
                  </a:lnTo>
                  <a:lnTo>
                    <a:pt x="2288" y="5729"/>
                  </a:lnTo>
                  <a:lnTo>
                    <a:pt x="2514" y="5707"/>
                  </a:lnTo>
                  <a:lnTo>
                    <a:pt x="2560" y="5662"/>
                  </a:lnTo>
                  <a:lnTo>
                    <a:pt x="2605" y="5707"/>
                  </a:lnTo>
                  <a:lnTo>
                    <a:pt x="2809" y="5752"/>
                  </a:lnTo>
                  <a:lnTo>
                    <a:pt x="2854" y="5775"/>
                  </a:lnTo>
                  <a:lnTo>
                    <a:pt x="2854" y="5843"/>
                  </a:lnTo>
                  <a:lnTo>
                    <a:pt x="2831" y="5888"/>
                  </a:lnTo>
                  <a:lnTo>
                    <a:pt x="2854" y="5979"/>
                  </a:lnTo>
                  <a:lnTo>
                    <a:pt x="2809" y="6092"/>
                  </a:lnTo>
                  <a:lnTo>
                    <a:pt x="2809" y="6273"/>
                  </a:lnTo>
                  <a:lnTo>
                    <a:pt x="2786" y="6363"/>
                  </a:lnTo>
                  <a:lnTo>
                    <a:pt x="2809" y="6409"/>
                  </a:lnTo>
                  <a:lnTo>
                    <a:pt x="2854" y="6431"/>
                  </a:lnTo>
                  <a:lnTo>
                    <a:pt x="2967" y="6386"/>
                  </a:lnTo>
                  <a:lnTo>
                    <a:pt x="3239" y="6431"/>
                  </a:lnTo>
                  <a:lnTo>
                    <a:pt x="3465" y="6386"/>
                  </a:lnTo>
                  <a:lnTo>
                    <a:pt x="3556" y="6409"/>
                  </a:lnTo>
                  <a:lnTo>
                    <a:pt x="3601" y="6454"/>
                  </a:lnTo>
                  <a:lnTo>
                    <a:pt x="3646" y="6477"/>
                  </a:lnTo>
                  <a:lnTo>
                    <a:pt x="3714" y="6499"/>
                  </a:lnTo>
                  <a:lnTo>
                    <a:pt x="3782" y="6567"/>
                  </a:lnTo>
                  <a:lnTo>
                    <a:pt x="3873" y="6658"/>
                  </a:lnTo>
                  <a:lnTo>
                    <a:pt x="3873" y="6635"/>
                  </a:lnTo>
                  <a:lnTo>
                    <a:pt x="3895" y="6613"/>
                  </a:lnTo>
                  <a:lnTo>
                    <a:pt x="3941" y="6726"/>
                  </a:lnTo>
                  <a:lnTo>
                    <a:pt x="4031" y="6794"/>
                  </a:lnTo>
                  <a:lnTo>
                    <a:pt x="4099" y="6839"/>
                  </a:lnTo>
                  <a:lnTo>
                    <a:pt x="4144" y="6816"/>
                  </a:lnTo>
                  <a:lnTo>
                    <a:pt x="4144" y="6771"/>
                  </a:lnTo>
                  <a:lnTo>
                    <a:pt x="4190" y="6816"/>
                  </a:lnTo>
                  <a:lnTo>
                    <a:pt x="4280" y="6930"/>
                  </a:lnTo>
                  <a:lnTo>
                    <a:pt x="4303" y="7020"/>
                  </a:lnTo>
                  <a:lnTo>
                    <a:pt x="4371" y="7111"/>
                  </a:lnTo>
                  <a:lnTo>
                    <a:pt x="4394" y="7179"/>
                  </a:lnTo>
                  <a:lnTo>
                    <a:pt x="4416" y="7179"/>
                  </a:lnTo>
                  <a:lnTo>
                    <a:pt x="4416" y="7156"/>
                  </a:lnTo>
                  <a:lnTo>
                    <a:pt x="4258" y="6862"/>
                  </a:lnTo>
                  <a:lnTo>
                    <a:pt x="4235" y="6726"/>
                  </a:lnTo>
                  <a:lnTo>
                    <a:pt x="4258" y="6613"/>
                  </a:lnTo>
                  <a:lnTo>
                    <a:pt x="4280" y="6590"/>
                  </a:lnTo>
                  <a:lnTo>
                    <a:pt x="4235" y="6545"/>
                  </a:lnTo>
                  <a:lnTo>
                    <a:pt x="4190" y="6477"/>
                  </a:lnTo>
                  <a:lnTo>
                    <a:pt x="4077" y="6386"/>
                  </a:lnTo>
                  <a:lnTo>
                    <a:pt x="4077" y="6273"/>
                  </a:lnTo>
                  <a:lnTo>
                    <a:pt x="4054" y="6114"/>
                  </a:lnTo>
                  <a:lnTo>
                    <a:pt x="4009" y="6069"/>
                  </a:lnTo>
                  <a:lnTo>
                    <a:pt x="3963" y="5979"/>
                  </a:lnTo>
                  <a:lnTo>
                    <a:pt x="3941" y="5888"/>
                  </a:lnTo>
                  <a:lnTo>
                    <a:pt x="3941" y="5684"/>
                  </a:lnTo>
                  <a:lnTo>
                    <a:pt x="3941" y="5662"/>
                  </a:lnTo>
                  <a:lnTo>
                    <a:pt x="4031" y="5662"/>
                  </a:lnTo>
                  <a:lnTo>
                    <a:pt x="4122" y="5639"/>
                  </a:lnTo>
                  <a:lnTo>
                    <a:pt x="4122" y="5616"/>
                  </a:lnTo>
                  <a:lnTo>
                    <a:pt x="4122" y="5594"/>
                  </a:lnTo>
                  <a:lnTo>
                    <a:pt x="4167" y="5548"/>
                  </a:lnTo>
                  <a:lnTo>
                    <a:pt x="4258" y="5435"/>
                  </a:lnTo>
                  <a:lnTo>
                    <a:pt x="4326" y="5345"/>
                  </a:lnTo>
                  <a:lnTo>
                    <a:pt x="4371" y="5277"/>
                  </a:lnTo>
                  <a:lnTo>
                    <a:pt x="4394" y="5209"/>
                  </a:lnTo>
                  <a:lnTo>
                    <a:pt x="4507" y="5118"/>
                  </a:lnTo>
                  <a:lnTo>
                    <a:pt x="4643" y="5050"/>
                  </a:lnTo>
                  <a:lnTo>
                    <a:pt x="4733" y="5028"/>
                  </a:lnTo>
                  <a:lnTo>
                    <a:pt x="4824" y="5005"/>
                  </a:lnTo>
                  <a:lnTo>
                    <a:pt x="4914" y="4982"/>
                  </a:lnTo>
                  <a:lnTo>
                    <a:pt x="4960" y="4960"/>
                  </a:lnTo>
                  <a:lnTo>
                    <a:pt x="5073" y="5005"/>
                  </a:lnTo>
                  <a:lnTo>
                    <a:pt x="5118" y="5028"/>
                  </a:lnTo>
                  <a:lnTo>
                    <a:pt x="5322" y="5028"/>
                  </a:lnTo>
                  <a:lnTo>
                    <a:pt x="5458" y="4982"/>
                  </a:lnTo>
                  <a:lnTo>
                    <a:pt x="5594" y="5005"/>
                  </a:lnTo>
                  <a:lnTo>
                    <a:pt x="5729" y="5005"/>
                  </a:lnTo>
                  <a:lnTo>
                    <a:pt x="5888" y="4960"/>
                  </a:lnTo>
                  <a:lnTo>
                    <a:pt x="5956" y="4982"/>
                  </a:lnTo>
                  <a:lnTo>
                    <a:pt x="6046" y="5005"/>
                  </a:lnTo>
                  <a:lnTo>
                    <a:pt x="6046" y="5073"/>
                  </a:lnTo>
                  <a:lnTo>
                    <a:pt x="6069" y="5096"/>
                  </a:lnTo>
                  <a:lnTo>
                    <a:pt x="6092" y="5118"/>
                  </a:lnTo>
                  <a:lnTo>
                    <a:pt x="6114" y="5118"/>
                  </a:lnTo>
                  <a:lnTo>
                    <a:pt x="6160" y="5096"/>
                  </a:lnTo>
                  <a:lnTo>
                    <a:pt x="6205" y="5050"/>
                  </a:lnTo>
                  <a:lnTo>
                    <a:pt x="6205" y="5028"/>
                  </a:lnTo>
                  <a:lnTo>
                    <a:pt x="6250" y="5005"/>
                  </a:lnTo>
                  <a:lnTo>
                    <a:pt x="6341" y="4982"/>
                  </a:lnTo>
                  <a:lnTo>
                    <a:pt x="6409" y="4937"/>
                  </a:lnTo>
                  <a:lnTo>
                    <a:pt x="6431" y="4892"/>
                  </a:lnTo>
                  <a:lnTo>
                    <a:pt x="6454" y="4824"/>
                  </a:lnTo>
                  <a:lnTo>
                    <a:pt x="6454" y="4779"/>
                  </a:lnTo>
                  <a:lnTo>
                    <a:pt x="6477" y="4620"/>
                  </a:lnTo>
                  <a:lnTo>
                    <a:pt x="6499" y="4552"/>
                  </a:lnTo>
                  <a:lnTo>
                    <a:pt x="6477" y="4462"/>
                  </a:lnTo>
                  <a:lnTo>
                    <a:pt x="6454" y="4394"/>
                  </a:lnTo>
                  <a:lnTo>
                    <a:pt x="6454" y="4280"/>
                  </a:lnTo>
                  <a:lnTo>
                    <a:pt x="6454" y="4235"/>
                  </a:lnTo>
                  <a:lnTo>
                    <a:pt x="6477" y="4212"/>
                  </a:lnTo>
                  <a:lnTo>
                    <a:pt x="6522" y="4167"/>
                  </a:lnTo>
                  <a:lnTo>
                    <a:pt x="6545" y="4099"/>
                  </a:lnTo>
                  <a:lnTo>
                    <a:pt x="6567" y="4009"/>
                  </a:lnTo>
                  <a:lnTo>
                    <a:pt x="6567" y="3963"/>
                  </a:lnTo>
                  <a:lnTo>
                    <a:pt x="6567" y="3918"/>
                  </a:lnTo>
                  <a:lnTo>
                    <a:pt x="6499" y="3895"/>
                  </a:lnTo>
                  <a:lnTo>
                    <a:pt x="6431" y="3850"/>
                  </a:lnTo>
                  <a:lnTo>
                    <a:pt x="6386" y="3828"/>
                  </a:lnTo>
                  <a:lnTo>
                    <a:pt x="6363" y="3760"/>
                  </a:lnTo>
                  <a:lnTo>
                    <a:pt x="6363" y="3737"/>
                  </a:lnTo>
                  <a:lnTo>
                    <a:pt x="6386" y="3692"/>
                  </a:lnTo>
                  <a:lnTo>
                    <a:pt x="6318" y="3646"/>
                  </a:lnTo>
                  <a:lnTo>
                    <a:pt x="6182" y="3601"/>
                  </a:lnTo>
                  <a:lnTo>
                    <a:pt x="6092" y="3556"/>
                  </a:lnTo>
                  <a:lnTo>
                    <a:pt x="6092" y="3488"/>
                  </a:lnTo>
                  <a:lnTo>
                    <a:pt x="6024" y="3397"/>
                  </a:lnTo>
                  <a:lnTo>
                    <a:pt x="5911" y="3307"/>
                  </a:lnTo>
                  <a:lnTo>
                    <a:pt x="5865" y="3148"/>
                  </a:lnTo>
                  <a:lnTo>
                    <a:pt x="5865" y="2944"/>
                  </a:lnTo>
                  <a:lnTo>
                    <a:pt x="5865" y="2786"/>
                  </a:lnTo>
                  <a:lnTo>
                    <a:pt x="5911" y="2605"/>
                  </a:lnTo>
                  <a:lnTo>
                    <a:pt x="5865" y="2469"/>
                  </a:lnTo>
                  <a:lnTo>
                    <a:pt x="5797" y="2401"/>
                  </a:lnTo>
                  <a:lnTo>
                    <a:pt x="5707" y="2356"/>
                  </a:lnTo>
                  <a:lnTo>
                    <a:pt x="5616" y="2288"/>
                  </a:lnTo>
                  <a:lnTo>
                    <a:pt x="5526" y="2175"/>
                  </a:lnTo>
                  <a:lnTo>
                    <a:pt x="5435" y="2039"/>
                  </a:lnTo>
                  <a:lnTo>
                    <a:pt x="5299" y="1858"/>
                  </a:lnTo>
                  <a:lnTo>
                    <a:pt x="5231" y="1767"/>
                  </a:lnTo>
                  <a:lnTo>
                    <a:pt x="5186" y="1790"/>
                  </a:lnTo>
                  <a:lnTo>
                    <a:pt x="5095" y="1767"/>
                  </a:lnTo>
                  <a:lnTo>
                    <a:pt x="4982" y="1699"/>
                  </a:lnTo>
                  <a:lnTo>
                    <a:pt x="4869" y="1676"/>
                  </a:lnTo>
                  <a:lnTo>
                    <a:pt x="4756" y="1676"/>
                  </a:lnTo>
                  <a:lnTo>
                    <a:pt x="4711" y="1699"/>
                  </a:lnTo>
                  <a:lnTo>
                    <a:pt x="4665" y="1722"/>
                  </a:lnTo>
                  <a:lnTo>
                    <a:pt x="4665" y="1744"/>
                  </a:lnTo>
                  <a:lnTo>
                    <a:pt x="4688" y="1767"/>
                  </a:lnTo>
                  <a:lnTo>
                    <a:pt x="4688" y="1790"/>
                  </a:lnTo>
                  <a:lnTo>
                    <a:pt x="4643" y="1812"/>
                  </a:lnTo>
                  <a:lnTo>
                    <a:pt x="4597" y="1835"/>
                  </a:lnTo>
                  <a:lnTo>
                    <a:pt x="4552" y="1903"/>
                  </a:lnTo>
                  <a:lnTo>
                    <a:pt x="4507" y="2016"/>
                  </a:lnTo>
                  <a:lnTo>
                    <a:pt x="4461" y="2039"/>
                  </a:lnTo>
                  <a:lnTo>
                    <a:pt x="4394" y="2039"/>
                  </a:lnTo>
                  <a:lnTo>
                    <a:pt x="4326" y="2084"/>
                  </a:lnTo>
                  <a:lnTo>
                    <a:pt x="4258" y="2129"/>
                  </a:lnTo>
                  <a:lnTo>
                    <a:pt x="4212" y="2152"/>
                  </a:lnTo>
                  <a:lnTo>
                    <a:pt x="4212" y="2175"/>
                  </a:lnTo>
                  <a:lnTo>
                    <a:pt x="4167" y="2175"/>
                  </a:lnTo>
                  <a:lnTo>
                    <a:pt x="4144" y="2129"/>
                  </a:lnTo>
                  <a:lnTo>
                    <a:pt x="4144" y="2084"/>
                  </a:lnTo>
                  <a:lnTo>
                    <a:pt x="4122" y="2061"/>
                  </a:lnTo>
                  <a:lnTo>
                    <a:pt x="4054" y="2039"/>
                  </a:lnTo>
                  <a:lnTo>
                    <a:pt x="3963" y="1993"/>
                  </a:lnTo>
                  <a:lnTo>
                    <a:pt x="3873" y="1903"/>
                  </a:lnTo>
                  <a:lnTo>
                    <a:pt x="3805" y="1858"/>
                  </a:lnTo>
                  <a:lnTo>
                    <a:pt x="3760" y="1858"/>
                  </a:lnTo>
                  <a:lnTo>
                    <a:pt x="3714" y="1880"/>
                  </a:lnTo>
                  <a:lnTo>
                    <a:pt x="3646" y="1971"/>
                  </a:lnTo>
                  <a:lnTo>
                    <a:pt x="3578" y="1993"/>
                  </a:lnTo>
                  <a:lnTo>
                    <a:pt x="3533" y="1971"/>
                  </a:lnTo>
                  <a:lnTo>
                    <a:pt x="3510" y="1993"/>
                  </a:lnTo>
                  <a:lnTo>
                    <a:pt x="3465" y="2061"/>
                  </a:lnTo>
                  <a:lnTo>
                    <a:pt x="3420" y="2129"/>
                  </a:lnTo>
                  <a:lnTo>
                    <a:pt x="3329" y="2175"/>
                  </a:lnTo>
                  <a:lnTo>
                    <a:pt x="3216" y="2265"/>
                  </a:lnTo>
                  <a:lnTo>
                    <a:pt x="3126" y="2333"/>
                  </a:lnTo>
                  <a:lnTo>
                    <a:pt x="3012" y="2446"/>
                  </a:lnTo>
                  <a:lnTo>
                    <a:pt x="2967" y="2469"/>
                  </a:lnTo>
                  <a:lnTo>
                    <a:pt x="2922" y="2446"/>
                  </a:lnTo>
                  <a:lnTo>
                    <a:pt x="2854" y="2401"/>
                  </a:lnTo>
                  <a:lnTo>
                    <a:pt x="2809" y="2378"/>
                  </a:lnTo>
                  <a:lnTo>
                    <a:pt x="2877" y="2197"/>
                  </a:lnTo>
                  <a:lnTo>
                    <a:pt x="2967" y="1993"/>
                  </a:lnTo>
                  <a:lnTo>
                    <a:pt x="2990" y="1903"/>
                  </a:lnTo>
                  <a:lnTo>
                    <a:pt x="3012" y="1835"/>
                  </a:lnTo>
                  <a:lnTo>
                    <a:pt x="2990" y="1790"/>
                  </a:lnTo>
                  <a:lnTo>
                    <a:pt x="2967" y="1744"/>
                  </a:lnTo>
                  <a:lnTo>
                    <a:pt x="2922" y="1699"/>
                  </a:lnTo>
                  <a:lnTo>
                    <a:pt x="2922" y="1654"/>
                  </a:lnTo>
                  <a:lnTo>
                    <a:pt x="2944" y="1631"/>
                  </a:lnTo>
                  <a:lnTo>
                    <a:pt x="2967" y="1586"/>
                  </a:lnTo>
                  <a:lnTo>
                    <a:pt x="3012" y="1518"/>
                  </a:lnTo>
                  <a:lnTo>
                    <a:pt x="3058" y="1359"/>
                  </a:lnTo>
                  <a:lnTo>
                    <a:pt x="3103" y="1224"/>
                  </a:lnTo>
                  <a:lnTo>
                    <a:pt x="3103" y="1133"/>
                  </a:lnTo>
                  <a:lnTo>
                    <a:pt x="3058" y="1020"/>
                  </a:lnTo>
                  <a:lnTo>
                    <a:pt x="3035" y="929"/>
                  </a:lnTo>
                  <a:lnTo>
                    <a:pt x="3058" y="793"/>
                  </a:lnTo>
                  <a:lnTo>
                    <a:pt x="3058" y="748"/>
                  </a:lnTo>
                  <a:lnTo>
                    <a:pt x="3012" y="703"/>
                  </a:lnTo>
                  <a:lnTo>
                    <a:pt x="2854" y="680"/>
                  </a:lnTo>
                  <a:lnTo>
                    <a:pt x="2809" y="680"/>
                  </a:lnTo>
                  <a:lnTo>
                    <a:pt x="2763" y="703"/>
                  </a:lnTo>
                  <a:lnTo>
                    <a:pt x="2741" y="748"/>
                  </a:lnTo>
                  <a:lnTo>
                    <a:pt x="2673" y="771"/>
                  </a:lnTo>
                  <a:lnTo>
                    <a:pt x="2582" y="771"/>
                  </a:lnTo>
                  <a:lnTo>
                    <a:pt x="2492" y="725"/>
                  </a:lnTo>
                  <a:lnTo>
                    <a:pt x="2424" y="658"/>
                  </a:lnTo>
                  <a:lnTo>
                    <a:pt x="2401" y="567"/>
                  </a:lnTo>
                  <a:lnTo>
                    <a:pt x="2469" y="454"/>
                  </a:lnTo>
                  <a:lnTo>
                    <a:pt x="2492" y="363"/>
                  </a:lnTo>
                  <a:lnTo>
                    <a:pt x="2514" y="295"/>
                  </a:lnTo>
                  <a:lnTo>
                    <a:pt x="2514" y="250"/>
                  </a:lnTo>
                  <a:lnTo>
                    <a:pt x="2514" y="205"/>
                  </a:lnTo>
                  <a:lnTo>
                    <a:pt x="2492" y="205"/>
                  </a:lnTo>
                  <a:lnTo>
                    <a:pt x="2424" y="159"/>
                  </a:lnTo>
                  <a:lnTo>
                    <a:pt x="2378" y="69"/>
                  </a:lnTo>
                  <a:lnTo>
                    <a:pt x="2333" y="24"/>
                  </a:lnTo>
                  <a:lnTo>
                    <a:pt x="2310" y="46"/>
                  </a:lnTo>
                  <a:lnTo>
                    <a:pt x="2265" y="69"/>
                  </a:lnTo>
                  <a:lnTo>
                    <a:pt x="2220" y="137"/>
                  </a:lnTo>
                  <a:lnTo>
                    <a:pt x="2197" y="159"/>
                  </a:lnTo>
                  <a:lnTo>
                    <a:pt x="2175" y="137"/>
                  </a:lnTo>
                  <a:lnTo>
                    <a:pt x="2197" y="91"/>
                  </a:lnTo>
                  <a:lnTo>
                    <a:pt x="2084" y="46"/>
                  </a:lnTo>
                  <a:lnTo>
                    <a:pt x="206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4935900" y="2886900"/>
              <a:ext cx="153975" cy="110425"/>
            </a:xfrm>
            <a:custGeom>
              <a:rect b="b" l="l" r="r" t="t"/>
              <a:pathLst>
                <a:path extrusionOk="0" h="4417" w="6159">
                  <a:moveTo>
                    <a:pt x="2536" y="24"/>
                  </a:moveTo>
                  <a:lnTo>
                    <a:pt x="2559" y="69"/>
                  </a:lnTo>
                  <a:lnTo>
                    <a:pt x="2604" y="114"/>
                  </a:lnTo>
                  <a:lnTo>
                    <a:pt x="2627" y="114"/>
                  </a:lnTo>
                  <a:lnTo>
                    <a:pt x="2627" y="91"/>
                  </a:lnTo>
                  <a:lnTo>
                    <a:pt x="2604" y="46"/>
                  </a:lnTo>
                  <a:lnTo>
                    <a:pt x="2559" y="24"/>
                  </a:lnTo>
                  <a:close/>
                  <a:moveTo>
                    <a:pt x="2491" y="1201"/>
                  </a:moveTo>
                  <a:lnTo>
                    <a:pt x="2491" y="1224"/>
                  </a:lnTo>
                  <a:lnTo>
                    <a:pt x="2514" y="1269"/>
                  </a:lnTo>
                  <a:lnTo>
                    <a:pt x="2536" y="1292"/>
                  </a:lnTo>
                  <a:lnTo>
                    <a:pt x="2581" y="1292"/>
                  </a:lnTo>
                  <a:lnTo>
                    <a:pt x="2649" y="1269"/>
                  </a:lnTo>
                  <a:lnTo>
                    <a:pt x="2649" y="1246"/>
                  </a:lnTo>
                  <a:lnTo>
                    <a:pt x="2627" y="1224"/>
                  </a:lnTo>
                  <a:lnTo>
                    <a:pt x="2559" y="1224"/>
                  </a:lnTo>
                  <a:lnTo>
                    <a:pt x="2491" y="1201"/>
                  </a:lnTo>
                  <a:close/>
                  <a:moveTo>
                    <a:pt x="2400" y="1"/>
                  </a:moveTo>
                  <a:lnTo>
                    <a:pt x="2355" y="114"/>
                  </a:lnTo>
                  <a:lnTo>
                    <a:pt x="2332" y="159"/>
                  </a:lnTo>
                  <a:lnTo>
                    <a:pt x="2219" y="227"/>
                  </a:lnTo>
                  <a:lnTo>
                    <a:pt x="2106" y="273"/>
                  </a:lnTo>
                  <a:lnTo>
                    <a:pt x="1925" y="363"/>
                  </a:lnTo>
                  <a:lnTo>
                    <a:pt x="1880" y="408"/>
                  </a:lnTo>
                  <a:lnTo>
                    <a:pt x="1834" y="386"/>
                  </a:lnTo>
                  <a:lnTo>
                    <a:pt x="1812" y="386"/>
                  </a:lnTo>
                  <a:lnTo>
                    <a:pt x="1698" y="295"/>
                  </a:lnTo>
                  <a:lnTo>
                    <a:pt x="1630" y="250"/>
                  </a:lnTo>
                  <a:lnTo>
                    <a:pt x="1585" y="295"/>
                  </a:lnTo>
                  <a:lnTo>
                    <a:pt x="1563" y="341"/>
                  </a:lnTo>
                  <a:lnTo>
                    <a:pt x="1563" y="431"/>
                  </a:lnTo>
                  <a:lnTo>
                    <a:pt x="1517" y="476"/>
                  </a:lnTo>
                  <a:lnTo>
                    <a:pt x="1472" y="499"/>
                  </a:lnTo>
                  <a:lnTo>
                    <a:pt x="1563" y="748"/>
                  </a:lnTo>
                  <a:lnTo>
                    <a:pt x="1540" y="771"/>
                  </a:lnTo>
                  <a:lnTo>
                    <a:pt x="1495" y="793"/>
                  </a:lnTo>
                  <a:lnTo>
                    <a:pt x="1540" y="884"/>
                  </a:lnTo>
                  <a:lnTo>
                    <a:pt x="1495" y="884"/>
                  </a:lnTo>
                  <a:lnTo>
                    <a:pt x="1404" y="861"/>
                  </a:lnTo>
                  <a:lnTo>
                    <a:pt x="1268" y="861"/>
                  </a:lnTo>
                  <a:lnTo>
                    <a:pt x="1042" y="884"/>
                  </a:lnTo>
                  <a:lnTo>
                    <a:pt x="1019" y="907"/>
                  </a:lnTo>
                  <a:lnTo>
                    <a:pt x="1019" y="929"/>
                  </a:lnTo>
                  <a:lnTo>
                    <a:pt x="1019" y="952"/>
                  </a:lnTo>
                  <a:lnTo>
                    <a:pt x="1132" y="952"/>
                  </a:lnTo>
                  <a:lnTo>
                    <a:pt x="1246" y="929"/>
                  </a:lnTo>
                  <a:lnTo>
                    <a:pt x="1291" y="952"/>
                  </a:lnTo>
                  <a:lnTo>
                    <a:pt x="1291" y="997"/>
                  </a:lnTo>
                  <a:lnTo>
                    <a:pt x="1268" y="997"/>
                  </a:lnTo>
                  <a:lnTo>
                    <a:pt x="1246" y="1020"/>
                  </a:lnTo>
                  <a:lnTo>
                    <a:pt x="1155" y="1020"/>
                  </a:lnTo>
                  <a:lnTo>
                    <a:pt x="1155" y="1042"/>
                  </a:lnTo>
                  <a:lnTo>
                    <a:pt x="1132" y="1065"/>
                  </a:lnTo>
                  <a:lnTo>
                    <a:pt x="1178" y="1110"/>
                  </a:lnTo>
                  <a:lnTo>
                    <a:pt x="1200" y="1156"/>
                  </a:lnTo>
                  <a:lnTo>
                    <a:pt x="1200" y="1178"/>
                  </a:lnTo>
                  <a:lnTo>
                    <a:pt x="1200" y="1201"/>
                  </a:lnTo>
                  <a:lnTo>
                    <a:pt x="1178" y="1201"/>
                  </a:lnTo>
                  <a:lnTo>
                    <a:pt x="1155" y="1178"/>
                  </a:lnTo>
                  <a:lnTo>
                    <a:pt x="1132" y="1178"/>
                  </a:lnTo>
                  <a:lnTo>
                    <a:pt x="1132" y="1201"/>
                  </a:lnTo>
                  <a:lnTo>
                    <a:pt x="1110" y="1224"/>
                  </a:lnTo>
                  <a:lnTo>
                    <a:pt x="1110" y="1246"/>
                  </a:lnTo>
                  <a:lnTo>
                    <a:pt x="1019" y="1246"/>
                  </a:lnTo>
                  <a:lnTo>
                    <a:pt x="996" y="1337"/>
                  </a:lnTo>
                  <a:lnTo>
                    <a:pt x="974" y="1450"/>
                  </a:lnTo>
                  <a:lnTo>
                    <a:pt x="929" y="1541"/>
                  </a:lnTo>
                  <a:lnTo>
                    <a:pt x="883" y="1563"/>
                  </a:lnTo>
                  <a:lnTo>
                    <a:pt x="747" y="1563"/>
                  </a:lnTo>
                  <a:lnTo>
                    <a:pt x="702" y="1541"/>
                  </a:lnTo>
                  <a:lnTo>
                    <a:pt x="566" y="1541"/>
                  </a:lnTo>
                  <a:lnTo>
                    <a:pt x="453" y="1495"/>
                  </a:lnTo>
                  <a:lnTo>
                    <a:pt x="295" y="1473"/>
                  </a:lnTo>
                  <a:lnTo>
                    <a:pt x="159" y="1541"/>
                  </a:lnTo>
                  <a:lnTo>
                    <a:pt x="113" y="1586"/>
                  </a:lnTo>
                  <a:lnTo>
                    <a:pt x="91" y="1609"/>
                  </a:lnTo>
                  <a:lnTo>
                    <a:pt x="68" y="1631"/>
                  </a:lnTo>
                  <a:lnTo>
                    <a:pt x="0" y="1858"/>
                  </a:lnTo>
                  <a:lnTo>
                    <a:pt x="0" y="1880"/>
                  </a:lnTo>
                  <a:lnTo>
                    <a:pt x="45" y="1903"/>
                  </a:lnTo>
                  <a:lnTo>
                    <a:pt x="204" y="1948"/>
                  </a:lnTo>
                  <a:lnTo>
                    <a:pt x="227" y="1971"/>
                  </a:lnTo>
                  <a:lnTo>
                    <a:pt x="249" y="1993"/>
                  </a:lnTo>
                  <a:lnTo>
                    <a:pt x="249" y="2107"/>
                  </a:lnTo>
                  <a:lnTo>
                    <a:pt x="272" y="2107"/>
                  </a:lnTo>
                  <a:lnTo>
                    <a:pt x="340" y="2129"/>
                  </a:lnTo>
                  <a:lnTo>
                    <a:pt x="408" y="2129"/>
                  </a:lnTo>
                  <a:lnTo>
                    <a:pt x="476" y="2107"/>
                  </a:lnTo>
                  <a:lnTo>
                    <a:pt x="544" y="2129"/>
                  </a:lnTo>
                  <a:lnTo>
                    <a:pt x="589" y="2152"/>
                  </a:lnTo>
                  <a:lnTo>
                    <a:pt x="612" y="2175"/>
                  </a:lnTo>
                  <a:lnTo>
                    <a:pt x="634" y="2220"/>
                  </a:lnTo>
                  <a:lnTo>
                    <a:pt x="544" y="2446"/>
                  </a:lnTo>
                  <a:lnTo>
                    <a:pt x="566" y="2514"/>
                  </a:lnTo>
                  <a:lnTo>
                    <a:pt x="589" y="2650"/>
                  </a:lnTo>
                  <a:lnTo>
                    <a:pt x="634" y="2741"/>
                  </a:lnTo>
                  <a:lnTo>
                    <a:pt x="725" y="2831"/>
                  </a:lnTo>
                  <a:lnTo>
                    <a:pt x="770" y="2877"/>
                  </a:lnTo>
                  <a:lnTo>
                    <a:pt x="793" y="2899"/>
                  </a:lnTo>
                  <a:lnTo>
                    <a:pt x="793" y="2944"/>
                  </a:lnTo>
                  <a:lnTo>
                    <a:pt x="793" y="2990"/>
                  </a:lnTo>
                  <a:lnTo>
                    <a:pt x="747" y="3080"/>
                  </a:lnTo>
                  <a:lnTo>
                    <a:pt x="702" y="3148"/>
                  </a:lnTo>
                  <a:lnTo>
                    <a:pt x="657" y="3194"/>
                  </a:lnTo>
                  <a:lnTo>
                    <a:pt x="589" y="3284"/>
                  </a:lnTo>
                  <a:lnTo>
                    <a:pt x="521" y="3397"/>
                  </a:lnTo>
                  <a:lnTo>
                    <a:pt x="408" y="3556"/>
                  </a:lnTo>
                  <a:lnTo>
                    <a:pt x="362" y="3624"/>
                  </a:lnTo>
                  <a:lnTo>
                    <a:pt x="362" y="3873"/>
                  </a:lnTo>
                  <a:lnTo>
                    <a:pt x="317" y="3941"/>
                  </a:lnTo>
                  <a:lnTo>
                    <a:pt x="340" y="3986"/>
                  </a:lnTo>
                  <a:lnTo>
                    <a:pt x="385" y="4054"/>
                  </a:lnTo>
                  <a:lnTo>
                    <a:pt x="476" y="4145"/>
                  </a:lnTo>
                  <a:lnTo>
                    <a:pt x="566" y="4167"/>
                  </a:lnTo>
                  <a:lnTo>
                    <a:pt x="679" y="4099"/>
                  </a:lnTo>
                  <a:lnTo>
                    <a:pt x="725" y="4099"/>
                  </a:lnTo>
                  <a:lnTo>
                    <a:pt x="747" y="4077"/>
                  </a:lnTo>
                  <a:lnTo>
                    <a:pt x="747" y="4031"/>
                  </a:lnTo>
                  <a:lnTo>
                    <a:pt x="815" y="3986"/>
                  </a:lnTo>
                  <a:lnTo>
                    <a:pt x="951" y="3941"/>
                  </a:lnTo>
                  <a:lnTo>
                    <a:pt x="1019" y="3895"/>
                  </a:lnTo>
                  <a:lnTo>
                    <a:pt x="1042" y="3850"/>
                  </a:lnTo>
                  <a:lnTo>
                    <a:pt x="1178" y="3850"/>
                  </a:lnTo>
                  <a:lnTo>
                    <a:pt x="1178" y="3805"/>
                  </a:lnTo>
                  <a:lnTo>
                    <a:pt x="1200" y="3805"/>
                  </a:lnTo>
                  <a:lnTo>
                    <a:pt x="1223" y="3782"/>
                  </a:lnTo>
                  <a:lnTo>
                    <a:pt x="1268" y="3782"/>
                  </a:lnTo>
                  <a:lnTo>
                    <a:pt x="1359" y="3850"/>
                  </a:lnTo>
                  <a:lnTo>
                    <a:pt x="1449" y="3963"/>
                  </a:lnTo>
                  <a:lnTo>
                    <a:pt x="1517" y="4009"/>
                  </a:lnTo>
                  <a:lnTo>
                    <a:pt x="1540" y="4009"/>
                  </a:lnTo>
                  <a:lnTo>
                    <a:pt x="1585" y="3963"/>
                  </a:lnTo>
                  <a:lnTo>
                    <a:pt x="1630" y="3918"/>
                  </a:lnTo>
                  <a:lnTo>
                    <a:pt x="1653" y="3828"/>
                  </a:lnTo>
                  <a:lnTo>
                    <a:pt x="1630" y="3714"/>
                  </a:lnTo>
                  <a:lnTo>
                    <a:pt x="1653" y="3624"/>
                  </a:lnTo>
                  <a:lnTo>
                    <a:pt x="1698" y="3556"/>
                  </a:lnTo>
                  <a:lnTo>
                    <a:pt x="1812" y="3533"/>
                  </a:lnTo>
                  <a:lnTo>
                    <a:pt x="1970" y="3511"/>
                  </a:lnTo>
                  <a:lnTo>
                    <a:pt x="2061" y="3511"/>
                  </a:lnTo>
                  <a:lnTo>
                    <a:pt x="2083" y="3556"/>
                  </a:lnTo>
                  <a:lnTo>
                    <a:pt x="2129" y="3578"/>
                  </a:lnTo>
                  <a:lnTo>
                    <a:pt x="2197" y="3578"/>
                  </a:lnTo>
                  <a:lnTo>
                    <a:pt x="2264" y="3533"/>
                  </a:lnTo>
                  <a:lnTo>
                    <a:pt x="2310" y="3443"/>
                  </a:lnTo>
                  <a:lnTo>
                    <a:pt x="2310" y="3352"/>
                  </a:lnTo>
                  <a:lnTo>
                    <a:pt x="2264" y="3239"/>
                  </a:lnTo>
                  <a:lnTo>
                    <a:pt x="2264" y="3194"/>
                  </a:lnTo>
                  <a:lnTo>
                    <a:pt x="2287" y="3171"/>
                  </a:lnTo>
                  <a:lnTo>
                    <a:pt x="2355" y="3126"/>
                  </a:lnTo>
                  <a:lnTo>
                    <a:pt x="2446" y="3035"/>
                  </a:lnTo>
                  <a:lnTo>
                    <a:pt x="2514" y="2922"/>
                  </a:lnTo>
                  <a:lnTo>
                    <a:pt x="2604" y="2786"/>
                  </a:lnTo>
                  <a:lnTo>
                    <a:pt x="2695" y="2695"/>
                  </a:lnTo>
                  <a:lnTo>
                    <a:pt x="2808" y="2650"/>
                  </a:lnTo>
                  <a:lnTo>
                    <a:pt x="2944" y="2695"/>
                  </a:lnTo>
                  <a:lnTo>
                    <a:pt x="3102" y="2809"/>
                  </a:lnTo>
                  <a:lnTo>
                    <a:pt x="3170" y="2944"/>
                  </a:lnTo>
                  <a:lnTo>
                    <a:pt x="3125" y="3103"/>
                  </a:lnTo>
                  <a:lnTo>
                    <a:pt x="3125" y="3194"/>
                  </a:lnTo>
                  <a:lnTo>
                    <a:pt x="3148" y="3216"/>
                  </a:lnTo>
                  <a:lnTo>
                    <a:pt x="3215" y="3216"/>
                  </a:lnTo>
                  <a:lnTo>
                    <a:pt x="3283" y="3194"/>
                  </a:lnTo>
                  <a:lnTo>
                    <a:pt x="3329" y="3194"/>
                  </a:lnTo>
                  <a:lnTo>
                    <a:pt x="3351" y="3216"/>
                  </a:lnTo>
                  <a:lnTo>
                    <a:pt x="3351" y="3261"/>
                  </a:lnTo>
                  <a:lnTo>
                    <a:pt x="3329" y="3329"/>
                  </a:lnTo>
                  <a:lnTo>
                    <a:pt x="3306" y="3511"/>
                  </a:lnTo>
                  <a:lnTo>
                    <a:pt x="3283" y="3692"/>
                  </a:lnTo>
                  <a:lnTo>
                    <a:pt x="3261" y="3850"/>
                  </a:lnTo>
                  <a:lnTo>
                    <a:pt x="3238" y="3986"/>
                  </a:lnTo>
                  <a:lnTo>
                    <a:pt x="3283" y="4099"/>
                  </a:lnTo>
                  <a:lnTo>
                    <a:pt x="3329" y="4258"/>
                  </a:lnTo>
                  <a:lnTo>
                    <a:pt x="3374" y="4371"/>
                  </a:lnTo>
                  <a:lnTo>
                    <a:pt x="3419" y="4416"/>
                  </a:lnTo>
                  <a:lnTo>
                    <a:pt x="3532" y="4416"/>
                  </a:lnTo>
                  <a:lnTo>
                    <a:pt x="3646" y="4348"/>
                  </a:lnTo>
                  <a:lnTo>
                    <a:pt x="3804" y="4212"/>
                  </a:lnTo>
                  <a:lnTo>
                    <a:pt x="3985" y="4122"/>
                  </a:lnTo>
                  <a:lnTo>
                    <a:pt x="4212" y="4077"/>
                  </a:lnTo>
                  <a:lnTo>
                    <a:pt x="4302" y="3941"/>
                  </a:lnTo>
                  <a:lnTo>
                    <a:pt x="4393" y="3850"/>
                  </a:lnTo>
                  <a:lnTo>
                    <a:pt x="4665" y="3714"/>
                  </a:lnTo>
                  <a:lnTo>
                    <a:pt x="4800" y="3646"/>
                  </a:lnTo>
                  <a:lnTo>
                    <a:pt x="4868" y="3646"/>
                  </a:lnTo>
                  <a:lnTo>
                    <a:pt x="4959" y="3669"/>
                  </a:lnTo>
                  <a:lnTo>
                    <a:pt x="4982" y="3669"/>
                  </a:lnTo>
                  <a:lnTo>
                    <a:pt x="5004" y="3692"/>
                  </a:lnTo>
                  <a:lnTo>
                    <a:pt x="5050" y="3692"/>
                  </a:lnTo>
                  <a:lnTo>
                    <a:pt x="5072" y="3737"/>
                  </a:lnTo>
                  <a:lnTo>
                    <a:pt x="5050" y="3782"/>
                  </a:lnTo>
                  <a:lnTo>
                    <a:pt x="5004" y="3828"/>
                  </a:lnTo>
                  <a:lnTo>
                    <a:pt x="4982" y="3850"/>
                  </a:lnTo>
                  <a:lnTo>
                    <a:pt x="5004" y="3873"/>
                  </a:lnTo>
                  <a:lnTo>
                    <a:pt x="5072" y="3895"/>
                  </a:lnTo>
                  <a:lnTo>
                    <a:pt x="5231" y="3828"/>
                  </a:lnTo>
                  <a:lnTo>
                    <a:pt x="5344" y="3805"/>
                  </a:lnTo>
                  <a:lnTo>
                    <a:pt x="5412" y="3782"/>
                  </a:lnTo>
                  <a:lnTo>
                    <a:pt x="5434" y="3737"/>
                  </a:lnTo>
                  <a:lnTo>
                    <a:pt x="5480" y="3692"/>
                  </a:lnTo>
                  <a:lnTo>
                    <a:pt x="5548" y="3692"/>
                  </a:lnTo>
                  <a:lnTo>
                    <a:pt x="5638" y="3714"/>
                  </a:lnTo>
                  <a:lnTo>
                    <a:pt x="5706" y="3737"/>
                  </a:lnTo>
                  <a:lnTo>
                    <a:pt x="5797" y="3714"/>
                  </a:lnTo>
                  <a:lnTo>
                    <a:pt x="5865" y="3760"/>
                  </a:lnTo>
                  <a:lnTo>
                    <a:pt x="5933" y="3828"/>
                  </a:lnTo>
                  <a:lnTo>
                    <a:pt x="5978" y="3873"/>
                  </a:lnTo>
                  <a:lnTo>
                    <a:pt x="5978" y="3895"/>
                  </a:lnTo>
                  <a:lnTo>
                    <a:pt x="6000" y="3873"/>
                  </a:lnTo>
                  <a:lnTo>
                    <a:pt x="6091" y="3828"/>
                  </a:lnTo>
                  <a:lnTo>
                    <a:pt x="6136" y="3782"/>
                  </a:lnTo>
                  <a:lnTo>
                    <a:pt x="6159" y="3737"/>
                  </a:lnTo>
                  <a:lnTo>
                    <a:pt x="6159" y="3669"/>
                  </a:lnTo>
                  <a:lnTo>
                    <a:pt x="6068" y="3578"/>
                  </a:lnTo>
                  <a:lnTo>
                    <a:pt x="6000" y="3556"/>
                  </a:lnTo>
                  <a:lnTo>
                    <a:pt x="6000" y="3511"/>
                  </a:lnTo>
                  <a:lnTo>
                    <a:pt x="6000" y="3420"/>
                  </a:lnTo>
                  <a:lnTo>
                    <a:pt x="6023" y="3352"/>
                  </a:lnTo>
                  <a:lnTo>
                    <a:pt x="6000" y="3307"/>
                  </a:lnTo>
                  <a:lnTo>
                    <a:pt x="6000" y="3284"/>
                  </a:lnTo>
                  <a:lnTo>
                    <a:pt x="5978" y="3194"/>
                  </a:lnTo>
                  <a:lnTo>
                    <a:pt x="5955" y="3080"/>
                  </a:lnTo>
                  <a:lnTo>
                    <a:pt x="5910" y="3012"/>
                  </a:lnTo>
                  <a:lnTo>
                    <a:pt x="5887" y="2922"/>
                  </a:lnTo>
                  <a:lnTo>
                    <a:pt x="5887" y="2831"/>
                  </a:lnTo>
                  <a:lnTo>
                    <a:pt x="5955" y="2718"/>
                  </a:lnTo>
                  <a:lnTo>
                    <a:pt x="5933" y="2650"/>
                  </a:lnTo>
                  <a:lnTo>
                    <a:pt x="5865" y="2605"/>
                  </a:lnTo>
                  <a:lnTo>
                    <a:pt x="5684" y="2514"/>
                  </a:lnTo>
                  <a:lnTo>
                    <a:pt x="5502" y="2446"/>
                  </a:lnTo>
                  <a:lnTo>
                    <a:pt x="5389" y="2446"/>
                  </a:lnTo>
                  <a:lnTo>
                    <a:pt x="5321" y="2514"/>
                  </a:lnTo>
                  <a:lnTo>
                    <a:pt x="5299" y="2582"/>
                  </a:lnTo>
                  <a:lnTo>
                    <a:pt x="5253" y="2582"/>
                  </a:lnTo>
                  <a:lnTo>
                    <a:pt x="5185" y="2560"/>
                  </a:lnTo>
                  <a:lnTo>
                    <a:pt x="5117" y="2514"/>
                  </a:lnTo>
                  <a:lnTo>
                    <a:pt x="5095" y="2424"/>
                  </a:lnTo>
                  <a:lnTo>
                    <a:pt x="5050" y="2288"/>
                  </a:lnTo>
                  <a:lnTo>
                    <a:pt x="5050" y="2265"/>
                  </a:lnTo>
                  <a:lnTo>
                    <a:pt x="5050" y="2220"/>
                  </a:lnTo>
                  <a:lnTo>
                    <a:pt x="5072" y="2197"/>
                  </a:lnTo>
                  <a:lnTo>
                    <a:pt x="5117" y="2175"/>
                  </a:lnTo>
                  <a:lnTo>
                    <a:pt x="5117" y="2129"/>
                  </a:lnTo>
                  <a:lnTo>
                    <a:pt x="5117" y="2107"/>
                  </a:lnTo>
                  <a:lnTo>
                    <a:pt x="5072" y="2061"/>
                  </a:lnTo>
                  <a:lnTo>
                    <a:pt x="5027" y="1993"/>
                  </a:lnTo>
                  <a:lnTo>
                    <a:pt x="4959" y="1880"/>
                  </a:lnTo>
                  <a:lnTo>
                    <a:pt x="4982" y="1812"/>
                  </a:lnTo>
                  <a:lnTo>
                    <a:pt x="4982" y="1699"/>
                  </a:lnTo>
                  <a:lnTo>
                    <a:pt x="4982" y="1654"/>
                  </a:lnTo>
                  <a:lnTo>
                    <a:pt x="4936" y="1631"/>
                  </a:lnTo>
                  <a:lnTo>
                    <a:pt x="4868" y="1631"/>
                  </a:lnTo>
                  <a:lnTo>
                    <a:pt x="4800" y="1654"/>
                  </a:lnTo>
                  <a:lnTo>
                    <a:pt x="4755" y="1676"/>
                  </a:lnTo>
                  <a:lnTo>
                    <a:pt x="4665" y="1722"/>
                  </a:lnTo>
                  <a:lnTo>
                    <a:pt x="4574" y="1744"/>
                  </a:lnTo>
                  <a:lnTo>
                    <a:pt x="4393" y="1744"/>
                  </a:lnTo>
                  <a:lnTo>
                    <a:pt x="4189" y="1722"/>
                  </a:lnTo>
                  <a:lnTo>
                    <a:pt x="4144" y="1722"/>
                  </a:lnTo>
                  <a:lnTo>
                    <a:pt x="4076" y="1744"/>
                  </a:lnTo>
                  <a:lnTo>
                    <a:pt x="3985" y="1767"/>
                  </a:lnTo>
                  <a:lnTo>
                    <a:pt x="3917" y="1835"/>
                  </a:lnTo>
                  <a:lnTo>
                    <a:pt x="3895" y="1880"/>
                  </a:lnTo>
                  <a:lnTo>
                    <a:pt x="3872" y="1903"/>
                  </a:lnTo>
                  <a:lnTo>
                    <a:pt x="3804" y="1835"/>
                  </a:lnTo>
                  <a:lnTo>
                    <a:pt x="3759" y="1790"/>
                  </a:lnTo>
                  <a:lnTo>
                    <a:pt x="3736" y="1744"/>
                  </a:lnTo>
                  <a:lnTo>
                    <a:pt x="3691" y="1744"/>
                  </a:lnTo>
                  <a:lnTo>
                    <a:pt x="3532" y="1835"/>
                  </a:lnTo>
                  <a:lnTo>
                    <a:pt x="3510" y="1835"/>
                  </a:lnTo>
                  <a:lnTo>
                    <a:pt x="3465" y="1790"/>
                  </a:lnTo>
                  <a:lnTo>
                    <a:pt x="3487" y="1722"/>
                  </a:lnTo>
                  <a:lnTo>
                    <a:pt x="3487" y="1676"/>
                  </a:lnTo>
                  <a:lnTo>
                    <a:pt x="3442" y="1654"/>
                  </a:lnTo>
                  <a:lnTo>
                    <a:pt x="3329" y="1654"/>
                  </a:lnTo>
                  <a:lnTo>
                    <a:pt x="3306" y="1609"/>
                  </a:lnTo>
                  <a:lnTo>
                    <a:pt x="3306" y="1586"/>
                  </a:lnTo>
                  <a:lnTo>
                    <a:pt x="3306" y="1541"/>
                  </a:lnTo>
                  <a:lnTo>
                    <a:pt x="3306" y="1518"/>
                  </a:lnTo>
                  <a:lnTo>
                    <a:pt x="3261" y="1495"/>
                  </a:lnTo>
                  <a:lnTo>
                    <a:pt x="3215" y="1495"/>
                  </a:lnTo>
                  <a:lnTo>
                    <a:pt x="3148" y="1518"/>
                  </a:lnTo>
                  <a:lnTo>
                    <a:pt x="3125" y="1563"/>
                  </a:lnTo>
                  <a:lnTo>
                    <a:pt x="3057" y="1586"/>
                  </a:lnTo>
                  <a:lnTo>
                    <a:pt x="2989" y="1586"/>
                  </a:lnTo>
                  <a:lnTo>
                    <a:pt x="2944" y="1609"/>
                  </a:lnTo>
                  <a:lnTo>
                    <a:pt x="2898" y="1676"/>
                  </a:lnTo>
                  <a:lnTo>
                    <a:pt x="2740" y="1699"/>
                  </a:lnTo>
                  <a:lnTo>
                    <a:pt x="2695" y="1676"/>
                  </a:lnTo>
                  <a:lnTo>
                    <a:pt x="2649" y="1631"/>
                  </a:lnTo>
                  <a:lnTo>
                    <a:pt x="2581" y="1541"/>
                  </a:lnTo>
                  <a:lnTo>
                    <a:pt x="2559" y="1518"/>
                  </a:lnTo>
                  <a:lnTo>
                    <a:pt x="2423" y="1518"/>
                  </a:lnTo>
                  <a:lnTo>
                    <a:pt x="2287" y="1563"/>
                  </a:lnTo>
                  <a:lnTo>
                    <a:pt x="2264" y="1518"/>
                  </a:lnTo>
                  <a:lnTo>
                    <a:pt x="2242" y="1518"/>
                  </a:lnTo>
                  <a:lnTo>
                    <a:pt x="2219" y="1541"/>
                  </a:lnTo>
                  <a:lnTo>
                    <a:pt x="1925" y="1541"/>
                  </a:lnTo>
                  <a:lnTo>
                    <a:pt x="1834" y="1518"/>
                  </a:lnTo>
                  <a:lnTo>
                    <a:pt x="1789" y="1518"/>
                  </a:lnTo>
                  <a:lnTo>
                    <a:pt x="1676" y="1563"/>
                  </a:lnTo>
                  <a:lnTo>
                    <a:pt x="1540" y="1563"/>
                  </a:lnTo>
                  <a:lnTo>
                    <a:pt x="1540" y="1427"/>
                  </a:lnTo>
                  <a:lnTo>
                    <a:pt x="1495" y="1337"/>
                  </a:lnTo>
                  <a:lnTo>
                    <a:pt x="1495" y="1269"/>
                  </a:lnTo>
                  <a:lnTo>
                    <a:pt x="1540" y="1156"/>
                  </a:lnTo>
                  <a:lnTo>
                    <a:pt x="1563" y="1110"/>
                  </a:lnTo>
                  <a:lnTo>
                    <a:pt x="1608" y="1133"/>
                  </a:lnTo>
                  <a:lnTo>
                    <a:pt x="1653" y="1178"/>
                  </a:lnTo>
                  <a:lnTo>
                    <a:pt x="1698" y="1156"/>
                  </a:lnTo>
                  <a:lnTo>
                    <a:pt x="1698" y="1133"/>
                  </a:lnTo>
                  <a:lnTo>
                    <a:pt x="1676" y="1088"/>
                  </a:lnTo>
                  <a:lnTo>
                    <a:pt x="1676" y="1065"/>
                  </a:lnTo>
                  <a:lnTo>
                    <a:pt x="1698" y="1020"/>
                  </a:lnTo>
                  <a:lnTo>
                    <a:pt x="1721" y="975"/>
                  </a:lnTo>
                  <a:lnTo>
                    <a:pt x="1925" y="929"/>
                  </a:lnTo>
                  <a:lnTo>
                    <a:pt x="2083" y="861"/>
                  </a:lnTo>
                  <a:lnTo>
                    <a:pt x="2151" y="907"/>
                  </a:lnTo>
                  <a:lnTo>
                    <a:pt x="2310" y="975"/>
                  </a:lnTo>
                  <a:lnTo>
                    <a:pt x="2400" y="1020"/>
                  </a:lnTo>
                  <a:lnTo>
                    <a:pt x="2468" y="1020"/>
                  </a:lnTo>
                  <a:lnTo>
                    <a:pt x="2514" y="1133"/>
                  </a:lnTo>
                  <a:lnTo>
                    <a:pt x="2536" y="1133"/>
                  </a:lnTo>
                  <a:lnTo>
                    <a:pt x="2581" y="1110"/>
                  </a:lnTo>
                  <a:lnTo>
                    <a:pt x="2604" y="1088"/>
                  </a:lnTo>
                  <a:lnTo>
                    <a:pt x="2604" y="997"/>
                  </a:lnTo>
                  <a:lnTo>
                    <a:pt x="2695" y="952"/>
                  </a:lnTo>
                  <a:lnTo>
                    <a:pt x="2853" y="884"/>
                  </a:lnTo>
                  <a:lnTo>
                    <a:pt x="2876" y="861"/>
                  </a:lnTo>
                  <a:lnTo>
                    <a:pt x="2853" y="839"/>
                  </a:lnTo>
                  <a:lnTo>
                    <a:pt x="2808" y="839"/>
                  </a:lnTo>
                  <a:lnTo>
                    <a:pt x="2627" y="884"/>
                  </a:lnTo>
                  <a:lnTo>
                    <a:pt x="2581" y="861"/>
                  </a:lnTo>
                  <a:lnTo>
                    <a:pt x="2559" y="793"/>
                  </a:lnTo>
                  <a:lnTo>
                    <a:pt x="2536" y="748"/>
                  </a:lnTo>
                  <a:lnTo>
                    <a:pt x="2468" y="725"/>
                  </a:lnTo>
                  <a:lnTo>
                    <a:pt x="2423" y="703"/>
                  </a:lnTo>
                  <a:lnTo>
                    <a:pt x="2400" y="680"/>
                  </a:lnTo>
                  <a:lnTo>
                    <a:pt x="2400" y="658"/>
                  </a:lnTo>
                  <a:lnTo>
                    <a:pt x="2400" y="635"/>
                  </a:lnTo>
                  <a:lnTo>
                    <a:pt x="2400" y="612"/>
                  </a:lnTo>
                  <a:lnTo>
                    <a:pt x="2536" y="499"/>
                  </a:lnTo>
                  <a:lnTo>
                    <a:pt x="2649" y="386"/>
                  </a:lnTo>
                  <a:lnTo>
                    <a:pt x="2672" y="386"/>
                  </a:lnTo>
                  <a:lnTo>
                    <a:pt x="2672" y="363"/>
                  </a:lnTo>
                  <a:lnTo>
                    <a:pt x="2695" y="341"/>
                  </a:lnTo>
                  <a:lnTo>
                    <a:pt x="2695" y="318"/>
                  </a:lnTo>
                  <a:lnTo>
                    <a:pt x="2604" y="273"/>
                  </a:lnTo>
                  <a:lnTo>
                    <a:pt x="2604" y="250"/>
                  </a:lnTo>
                  <a:lnTo>
                    <a:pt x="2627" y="227"/>
                  </a:lnTo>
                  <a:lnTo>
                    <a:pt x="2627" y="205"/>
                  </a:lnTo>
                  <a:lnTo>
                    <a:pt x="2559" y="137"/>
                  </a:lnTo>
                  <a:lnTo>
                    <a:pt x="2446" y="24"/>
                  </a:lnTo>
                  <a:lnTo>
                    <a:pt x="24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7321850" y="3946575"/>
              <a:ext cx="26075" cy="15875"/>
            </a:xfrm>
            <a:custGeom>
              <a:rect b="b" l="l" r="r" t="t"/>
              <a:pathLst>
                <a:path extrusionOk="0" h="635" w="1043">
                  <a:moveTo>
                    <a:pt x="1" y="1"/>
                  </a:moveTo>
                  <a:lnTo>
                    <a:pt x="1" y="24"/>
                  </a:lnTo>
                  <a:lnTo>
                    <a:pt x="24" y="24"/>
                  </a:lnTo>
                  <a:lnTo>
                    <a:pt x="1" y="1"/>
                  </a:lnTo>
                  <a:close/>
                  <a:moveTo>
                    <a:pt x="1020" y="612"/>
                  </a:moveTo>
                  <a:lnTo>
                    <a:pt x="1020" y="635"/>
                  </a:lnTo>
                  <a:lnTo>
                    <a:pt x="1042" y="635"/>
                  </a:lnTo>
                  <a:lnTo>
                    <a:pt x="1042" y="61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061800" y="3938100"/>
              <a:ext cx="64550" cy="27750"/>
            </a:xfrm>
            <a:custGeom>
              <a:rect b="b" l="l" r="r" t="t"/>
              <a:pathLst>
                <a:path extrusionOk="0" h="1110" w="2582">
                  <a:moveTo>
                    <a:pt x="1246" y="0"/>
                  </a:moveTo>
                  <a:lnTo>
                    <a:pt x="1223" y="46"/>
                  </a:lnTo>
                  <a:lnTo>
                    <a:pt x="1155" y="113"/>
                  </a:lnTo>
                  <a:lnTo>
                    <a:pt x="1223" y="136"/>
                  </a:lnTo>
                  <a:lnTo>
                    <a:pt x="1268" y="0"/>
                  </a:lnTo>
                  <a:close/>
                  <a:moveTo>
                    <a:pt x="317" y="838"/>
                  </a:moveTo>
                  <a:lnTo>
                    <a:pt x="114" y="906"/>
                  </a:lnTo>
                  <a:lnTo>
                    <a:pt x="0" y="974"/>
                  </a:lnTo>
                  <a:lnTo>
                    <a:pt x="0" y="997"/>
                  </a:lnTo>
                  <a:lnTo>
                    <a:pt x="23" y="1019"/>
                  </a:lnTo>
                  <a:lnTo>
                    <a:pt x="68" y="1019"/>
                  </a:lnTo>
                  <a:lnTo>
                    <a:pt x="182" y="1042"/>
                  </a:lnTo>
                  <a:lnTo>
                    <a:pt x="204" y="1019"/>
                  </a:lnTo>
                  <a:lnTo>
                    <a:pt x="249" y="974"/>
                  </a:lnTo>
                  <a:lnTo>
                    <a:pt x="295" y="951"/>
                  </a:lnTo>
                  <a:lnTo>
                    <a:pt x="317" y="883"/>
                  </a:lnTo>
                  <a:lnTo>
                    <a:pt x="317" y="838"/>
                  </a:lnTo>
                  <a:close/>
                  <a:moveTo>
                    <a:pt x="2310" y="136"/>
                  </a:moveTo>
                  <a:lnTo>
                    <a:pt x="2265" y="159"/>
                  </a:lnTo>
                  <a:lnTo>
                    <a:pt x="2219" y="181"/>
                  </a:lnTo>
                  <a:lnTo>
                    <a:pt x="2129" y="227"/>
                  </a:lnTo>
                  <a:lnTo>
                    <a:pt x="2038" y="249"/>
                  </a:lnTo>
                  <a:lnTo>
                    <a:pt x="1970" y="272"/>
                  </a:lnTo>
                  <a:lnTo>
                    <a:pt x="1472" y="272"/>
                  </a:lnTo>
                  <a:lnTo>
                    <a:pt x="1404" y="295"/>
                  </a:lnTo>
                  <a:lnTo>
                    <a:pt x="1065" y="340"/>
                  </a:lnTo>
                  <a:lnTo>
                    <a:pt x="1019" y="363"/>
                  </a:lnTo>
                  <a:lnTo>
                    <a:pt x="906" y="408"/>
                  </a:lnTo>
                  <a:lnTo>
                    <a:pt x="838" y="453"/>
                  </a:lnTo>
                  <a:lnTo>
                    <a:pt x="770" y="566"/>
                  </a:lnTo>
                  <a:lnTo>
                    <a:pt x="702" y="634"/>
                  </a:lnTo>
                  <a:lnTo>
                    <a:pt x="680" y="725"/>
                  </a:lnTo>
                  <a:lnTo>
                    <a:pt x="702" y="725"/>
                  </a:lnTo>
                  <a:lnTo>
                    <a:pt x="725" y="747"/>
                  </a:lnTo>
                  <a:lnTo>
                    <a:pt x="838" y="702"/>
                  </a:lnTo>
                  <a:lnTo>
                    <a:pt x="861" y="702"/>
                  </a:lnTo>
                  <a:lnTo>
                    <a:pt x="883" y="725"/>
                  </a:lnTo>
                  <a:lnTo>
                    <a:pt x="883" y="793"/>
                  </a:lnTo>
                  <a:lnTo>
                    <a:pt x="838" y="838"/>
                  </a:lnTo>
                  <a:lnTo>
                    <a:pt x="748" y="838"/>
                  </a:lnTo>
                  <a:lnTo>
                    <a:pt x="725" y="861"/>
                  </a:lnTo>
                  <a:lnTo>
                    <a:pt x="725" y="883"/>
                  </a:lnTo>
                  <a:lnTo>
                    <a:pt x="725" y="929"/>
                  </a:lnTo>
                  <a:lnTo>
                    <a:pt x="748" y="951"/>
                  </a:lnTo>
                  <a:lnTo>
                    <a:pt x="770" y="997"/>
                  </a:lnTo>
                  <a:lnTo>
                    <a:pt x="816" y="1110"/>
                  </a:lnTo>
                  <a:lnTo>
                    <a:pt x="929" y="1019"/>
                  </a:lnTo>
                  <a:lnTo>
                    <a:pt x="1087" y="906"/>
                  </a:lnTo>
                  <a:lnTo>
                    <a:pt x="1336" y="815"/>
                  </a:lnTo>
                  <a:lnTo>
                    <a:pt x="1427" y="793"/>
                  </a:lnTo>
                  <a:lnTo>
                    <a:pt x="1517" y="793"/>
                  </a:lnTo>
                  <a:lnTo>
                    <a:pt x="1608" y="725"/>
                  </a:lnTo>
                  <a:lnTo>
                    <a:pt x="1676" y="680"/>
                  </a:lnTo>
                  <a:lnTo>
                    <a:pt x="1767" y="657"/>
                  </a:lnTo>
                  <a:lnTo>
                    <a:pt x="1857" y="657"/>
                  </a:lnTo>
                  <a:lnTo>
                    <a:pt x="1925" y="612"/>
                  </a:lnTo>
                  <a:lnTo>
                    <a:pt x="1993" y="566"/>
                  </a:lnTo>
                  <a:lnTo>
                    <a:pt x="2084" y="521"/>
                  </a:lnTo>
                  <a:lnTo>
                    <a:pt x="2174" y="498"/>
                  </a:lnTo>
                  <a:lnTo>
                    <a:pt x="2287" y="453"/>
                  </a:lnTo>
                  <a:lnTo>
                    <a:pt x="2446" y="363"/>
                  </a:lnTo>
                  <a:lnTo>
                    <a:pt x="2582" y="227"/>
                  </a:lnTo>
                  <a:lnTo>
                    <a:pt x="2559" y="204"/>
                  </a:lnTo>
                  <a:lnTo>
                    <a:pt x="2514" y="181"/>
                  </a:lnTo>
                  <a:lnTo>
                    <a:pt x="2401" y="159"/>
                  </a:lnTo>
                  <a:lnTo>
                    <a:pt x="2310" y="13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4640975" y="2840500"/>
              <a:ext cx="280800" cy="194175"/>
            </a:xfrm>
            <a:custGeom>
              <a:rect b="b" l="l" r="r" t="t"/>
              <a:pathLst>
                <a:path extrusionOk="0" h="7767" w="11232">
                  <a:moveTo>
                    <a:pt x="431" y="3872"/>
                  </a:moveTo>
                  <a:lnTo>
                    <a:pt x="408" y="3917"/>
                  </a:lnTo>
                  <a:lnTo>
                    <a:pt x="431" y="4076"/>
                  </a:lnTo>
                  <a:lnTo>
                    <a:pt x="476" y="4212"/>
                  </a:lnTo>
                  <a:lnTo>
                    <a:pt x="476" y="4166"/>
                  </a:lnTo>
                  <a:lnTo>
                    <a:pt x="431" y="3917"/>
                  </a:lnTo>
                  <a:lnTo>
                    <a:pt x="476" y="3872"/>
                  </a:lnTo>
                  <a:close/>
                  <a:moveTo>
                    <a:pt x="4823" y="0"/>
                  </a:moveTo>
                  <a:lnTo>
                    <a:pt x="4778" y="113"/>
                  </a:lnTo>
                  <a:lnTo>
                    <a:pt x="4755" y="136"/>
                  </a:lnTo>
                  <a:lnTo>
                    <a:pt x="4642" y="113"/>
                  </a:lnTo>
                  <a:lnTo>
                    <a:pt x="4574" y="113"/>
                  </a:lnTo>
                  <a:lnTo>
                    <a:pt x="4529" y="136"/>
                  </a:lnTo>
                  <a:lnTo>
                    <a:pt x="4484" y="159"/>
                  </a:lnTo>
                  <a:lnTo>
                    <a:pt x="4484" y="204"/>
                  </a:lnTo>
                  <a:lnTo>
                    <a:pt x="4529" y="227"/>
                  </a:lnTo>
                  <a:lnTo>
                    <a:pt x="4597" y="272"/>
                  </a:lnTo>
                  <a:lnTo>
                    <a:pt x="4687" y="408"/>
                  </a:lnTo>
                  <a:lnTo>
                    <a:pt x="4755" y="476"/>
                  </a:lnTo>
                  <a:lnTo>
                    <a:pt x="4755" y="498"/>
                  </a:lnTo>
                  <a:lnTo>
                    <a:pt x="4733" y="521"/>
                  </a:lnTo>
                  <a:lnTo>
                    <a:pt x="4687" y="521"/>
                  </a:lnTo>
                  <a:lnTo>
                    <a:pt x="4665" y="498"/>
                  </a:lnTo>
                  <a:lnTo>
                    <a:pt x="4665" y="476"/>
                  </a:lnTo>
                  <a:lnTo>
                    <a:pt x="4619" y="408"/>
                  </a:lnTo>
                  <a:lnTo>
                    <a:pt x="4597" y="385"/>
                  </a:lnTo>
                  <a:lnTo>
                    <a:pt x="4552" y="363"/>
                  </a:lnTo>
                  <a:lnTo>
                    <a:pt x="4506" y="340"/>
                  </a:lnTo>
                  <a:lnTo>
                    <a:pt x="4416" y="317"/>
                  </a:lnTo>
                  <a:lnTo>
                    <a:pt x="4393" y="317"/>
                  </a:lnTo>
                  <a:lnTo>
                    <a:pt x="4348" y="363"/>
                  </a:lnTo>
                  <a:lnTo>
                    <a:pt x="4325" y="385"/>
                  </a:lnTo>
                  <a:lnTo>
                    <a:pt x="4302" y="476"/>
                  </a:lnTo>
                  <a:lnTo>
                    <a:pt x="4257" y="589"/>
                  </a:lnTo>
                  <a:lnTo>
                    <a:pt x="4212" y="634"/>
                  </a:lnTo>
                  <a:lnTo>
                    <a:pt x="4121" y="657"/>
                  </a:lnTo>
                  <a:lnTo>
                    <a:pt x="3872" y="680"/>
                  </a:lnTo>
                  <a:lnTo>
                    <a:pt x="3804" y="702"/>
                  </a:lnTo>
                  <a:lnTo>
                    <a:pt x="3759" y="747"/>
                  </a:lnTo>
                  <a:lnTo>
                    <a:pt x="3668" y="883"/>
                  </a:lnTo>
                  <a:lnTo>
                    <a:pt x="3601" y="929"/>
                  </a:lnTo>
                  <a:lnTo>
                    <a:pt x="3533" y="997"/>
                  </a:lnTo>
                  <a:lnTo>
                    <a:pt x="3555" y="1200"/>
                  </a:lnTo>
                  <a:lnTo>
                    <a:pt x="3578" y="1427"/>
                  </a:lnTo>
                  <a:lnTo>
                    <a:pt x="3623" y="1495"/>
                  </a:lnTo>
                  <a:lnTo>
                    <a:pt x="3668" y="1517"/>
                  </a:lnTo>
                  <a:lnTo>
                    <a:pt x="3668" y="1540"/>
                  </a:lnTo>
                  <a:lnTo>
                    <a:pt x="3646" y="1540"/>
                  </a:lnTo>
                  <a:lnTo>
                    <a:pt x="3623" y="1585"/>
                  </a:lnTo>
                  <a:lnTo>
                    <a:pt x="3578" y="1630"/>
                  </a:lnTo>
                  <a:lnTo>
                    <a:pt x="3555" y="1630"/>
                  </a:lnTo>
                  <a:lnTo>
                    <a:pt x="3465" y="1608"/>
                  </a:lnTo>
                  <a:lnTo>
                    <a:pt x="3397" y="1585"/>
                  </a:lnTo>
                  <a:lnTo>
                    <a:pt x="3148" y="1585"/>
                  </a:lnTo>
                  <a:lnTo>
                    <a:pt x="2967" y="1563"/>
                  </a:lnTo>
                  <a:lnTo>
                    <a:pt x="2650" y="1563"/>
                  </a:lnTo>
                  <a:lnTo>
                    <a:pt x="2514" y="1608"/>
                  </a:lnTo>
                  <a:lnTo>
                    <a:pt x="2423" y="1630"/>
                  </a:lnTo>
                  <a:lnTo>
                    <a:pt x="2378" y="1608"/>
                  </a:lnTo>
                  <a:lnTo>
                    <a:pt x="2333" y="1585"/>
                  </a:lnTo>
                  <a:lnTo>
                    <a:pt x="2287" y="1540"/>
                  </a:lnTo>
                  <a:lnTo>
                    <a:pt x="2242" y="1472"/>
                  </a:lnTo>
                  <a:lnTo>
                    <a:pt x="2174" y="1427"/>
                  </a:lnTo>
                  <a:lnTo>
                    <a:pt x="2106" y="1313"/>
                  </a:lnTo>
                  <a:lnTo>
                    <a:pt x="2061" y="1223"/>
                  </a:lnTo>
                  <a:lnTo>
                    <a:pt x="1948" y="1042"/>
                  </a:lnTo>
                  <a:lnTo>
                    <a:pt x="1925" y="997"/>
                  </a:lnTo>
                  <a:lnTo>
                    <a:pt x="1902" y="929"/>
                  </a:lnTo>
                  <a:lnTo>
                    <a:pt x="1857" y="883"/>
                  </a:lnTo>
                  <a:lnTo>
                    <a:pt x="1721" y="770"/>
                  </a:lnTo>
                  <a:lnTo>
                    <a:pt x="1563" y="657"/>
                  </a:lnTo>
                  <a:lnTo>
                    <a:pt x="1404" y="544"/>
                  </a:lnTo>
                  <a:lnTo>
                    <a:pt x="1359" y="521"/>
                  </a:lnTo>
                  <a:lnTo>
                    <a:pt x="1291" y="476"/>
                  </a:lnTo>
                  <a:lnTo>
                    <a:pt x="1200" y="476"/>
                  </a:lnTo>
                  <a:lnTo>
                    <a:pt x="1133" y="498"/>
                  </a:lnTo>
                  <a:lnTo>
                    <a:pt x="929" y="521"/>
                  </a:lnTo>
                  <a:lnTo>
                    <a:pt x="793" y="566"/>
                  </a:lnTo>
                  <a:lnTo>
                    <a:pt x="589" y="634"/>
                  </a:lnTo>
                  <a:lnTo>
                    <a:pt x="431" y="680"/>
                  </a:lnTo>
                  <a:lnTo>
                    <a:pt x="408" y="702"/>
                  </a:lnTo>
                  <a:lnTo>
                    <a:pt x="295" y="770"/>
                  </a:lnTo>
                  <a:lnTo>
                    <a:pt x="159" y="906"/>
                  </a:lnTo>
                  <a:lnTo>
                    <a:pt x="0" y="1087"/>
                  </a:lnTo>
                  <a:lnTo>
                    <a:pt x="91" y="1336"/>
                  </a:lnTo>
                  <a:lnTo>
                    <a:pt x="204" y="1517"/>
                  </a:lnTo>
                  <a:lnTo>
                    <a:pt x="249" y="1653"/>
                  </a:lnTo>
                  <a:lnTo>
                    <a:pt x="272" y="1698"/>
                  </a:lnTo>
                  <a:lnTo>
                    <a:pt x="295" y="1676"/>
                  </a:lnTo>
                  <a:lnTo>
                    <a:pt x="249" y="1540"/>
                  </a:lnTo>
                  <a:lnTo>
                    <a:pt x="295" y="1246"/>
                  </a:lnTo>
                  <a:lnTo>
                    <a:pt x="295" y="1200"/>
                  </a:lnTo>
                  <a:lnTo>
                    <a:pt x="249" y="1155"/>
                  </a:lnTo>
                  <a:lnTo>
                    <a:pt x="317" y="951"/>
                  </a:lnTo>
                  <a:lnTo>
                    <a:pt x="363" y="861"/>
                  </a:lnTo>
                  <a:lnTo>
                    <a:pt x="476" y="770"/>
                  </a:lnTo>
                  <a:lnTo>
                    <a:pt x="521" y="747"/>
                  </a:lnTo>
                  <a:lnTo>
                    <a:pt x="612" y="747"/>
                  </a:lnTo>
                  <a:lnTo>
                    <a:pt x="793" y="725"/>
                  </a:lnTo>
                  <a:lnTo>
                    <a:pt x="883" y="702"/>
                  </a:lnTo>
                  <a:lnTo>
                    <a:pt x="997" y="702"/>
                  </a:lnTo>
                  <a:lnTo>
                    <a:pt x="1042" y="725"/>
                  </a:lnTo>
                  <a:lnTo>
                    <a:pt x="1065" y="747"/>
                  </a:lnTo>
                  <a:lnTo>
                    <a:pt x="1155" y="974"/>
                  </a:lnTo>
                  <a:lnTo>
                    <a:pt x="1178" y="1087"/>
                  </a:lnTo>
                  <a:lnTo>
                    <a:pt x="1223" y="1223"/>
                  </a:lnTo>
                  <a:lnTo>
                    <a:pt x="1268" y="1359"/>
                  </a:lnTo>
                  <a:lnTo>
                    <a:pt x="1336" y="1449"/>
                  </a:lnTo>
                  <a:lnTo>
                    <a:pt x="1404" y="1517"/>
                  </a:lnTo>
                  <a:lnTo>
                    <a:pt x="1653" y="1698"/>
                  </a:lnTo>
                  <a:lnTo>
                    <a:pt x="1721" y="1766"/>
                  </a:lnTo>
                  <a:lnTo>
                    <a:pt x="1744" y="1834"/>
                  </a:lnTo>
                  <a:lnTo>
                    <a:pt x="1767" y="1880"/>
                  </a:lnTo>
                  <a:lnTo>
                    <a:pt x="1767" y="1947"/>
                  </a:lnTo>
                  <a:lnTo>
                    <a:pt x="1744" y="2015"/>
                  </a:lnTo>
                  <a:lnTo>
                    <a:pt x="1744" y="2038"/>
                  </a:lnTo>
                  <a:lnTo>
                    <a:pt x="1721" y="2038"/>
                  </a:lnTo>
                  <a:lnTo>
                    <a:pt x="1631" y="2083"/>
                  </a:lnTo>
                  <a:lnTo>
                    <a:pt x="1495" y="2038"/>
                  </a:lnTo>
                  <a:lnTo>
                    <a:pt x="1450" y="2061"/>
                  </a:lnTo>
                  <a:lnTo>
                    <a:pt x="1450" y="2151"/>
                  </a:lnTo>
                  <a:lnTo>
                    <a:pt x="1495" y="2219"/>
                  </a:lnTo>
                  <a:lnTo>
                    <a:pt x="1404" y="2219"/>
                  </a:lnTo>
                  <a:lnTo>
                    <a:pt x="1336" y="2197"/>
                  </a:lnTo>
                  <a:lnTo>
                    <a:pt x="1268" y="2197"/>
                  </a:lnTo>
                  <a:lnTo>
                    <a:pt x="1087" y="2264"/>
                  </a:lnTo>
                  <a:lnTo>
                    <a:pt x="997" y="2242"/>
                  </a:lnTo>
                  <a:lnTo>
                    <a:pt x="951" y="2174"/>
                  </a:lnTo>
                  <a:lnTo>
                    <a:pt x="883" y="2083"/>
                  </a:lnTo>
                  <a:lnTo>
                    <a:pt x="816" y="2083"/>
                  </a:lnTo>
                  <a:lnTo>
                    <a:pt x="725" y="2106"/>
                  </a:lnTo>
                  <a:lnTo>
                    <a:pt x="657" y="2129"/>
                  </a:lnTo>
                  <a:lnTo>
                    <a:pt x="544" y="2106"/>
                  </a:lnTo>
                  <a:lnTo>
                    <a:pt x="499" y="2083"/>
                  </a:lnTo>
                  <a:lnTo>
                    <a:pt x="431" y="2015"/>
                  </a:lnTo>
                  <a:lnTo>
                    <a:pt x="385" y="1947"/>
                  </a:lnTo>
                  <a:lnTo>
                    <a:pt x="340" y="1857"/>
                  </a:lnTo>
                  <a:lnTo>
                    <a:pt x="317" y="2038"/>
                  </a:lnTo>
                  <a:lnTo>
                    <a:pt x="272" y="2219"/>
                  </a:lnTo>
                  <a:lnTo>
                    <a:pt x="227" y="2378"/>
                  </a:lnTo>
                  <a:lnTo>
                    <a:pt x="182" y="2536"/>
                  </a:lnTo>
                  <a:lnTo>
                    <a:pt x="182" y="2717"/>
                  </a:lnTo>
                  <a:lnTo>
                    <a:pt x="249" y="2876"/>
                  </a:lnTo>
                  <a:lnTo>
                    <a:pt x="317" y="3034"/>
                  </a:lnTo>
                  <a:lnTo>
                    <a:pt x="363" y="3102"/>
                  </a:lnTo>
                  <a:lnTo>
                    <a:pt x="431" y="3170"/>
                  </a:lnTo>
                  <a:lnTo>
                    <a:pt x="431" y="3170"/>
                  </a:lnTo>
                  <a:lnTo>
                    <a:pt x="363" y="3057"/>
                  </a:lnTo>
                  <a:lnTo>
                    <a:pt x="385" y="2944"/>
                  </a:lnTo>
                  <a:lnTo>
                    <a:pt x="499" y="2966"/>
                  </a:lnTo>
                  <a:lnTo>
                    <a:pt x="634" y="2989"/>
                  </a:lnTo>
                  <a:lnTo>
                    <a:pt x="748" y="2989"/>
                  </a:lnTo>
                  <a:lnTo>
                    <a:pt x="793" y="3034"/>
                  </a:lnTo>
                  <a:lnTo>
                    <a:pt x="748" y="3102"/>
                  </a:lnTo>
                  <a:lnTo>
                    <a:pt x="748" y="3193"/>
                  </a:lnTo>
                  <a:lnTo>
                    <a:pt x="770" y="3283"/>
                  </a:lnTo>
                  <a:lnTo>
                    <a:pt x="816" y="3306"/>
                  </a:lnTo>
                  <a:lnTo>
                    <a:pt x="861" y="3351"/>
                  </a:lnTo>
                  <a:lnTo>
                    <a:pt x="883" y="3397"/>
                  </a:lnTo>
                  <a:lnTo>
                    <a:pt x="793" y="3419"/>
                  </a:lnTo>
                  <a:lnTo>
                    <a:pt x="702" y="3419"/>
                  </a:lnTo>
                  <a:lnTo>
                    <a:pt x="634" y="3397"/>
                  </a:lnTo>
                  <a:lnTo>
                    <a:pt x="589" y="3351"/>
                  </a:lnTo>
                  <a:lnTo>
                    <a:pt x="499" y="3532"/>
                  </a:lnTo>
                  <a:lnTo>
                    <a:pt x="499" y="3600"/>
                  </a:lnTo>
                  <a:lnTo>
                    <a:pt x="521" y="3691"/>
                  </a:lnTo>
                  <a:lnTo>
                    <a:pt x="566" y="3646"/>
                  </a:lnTo>
                  <a:lnTo>
                    <a:pt x="612" y="3623"/>
                  </a:lnTo>
                  <a:lnTo>
                    <a:pt x="657" y="3623"/>
                  </a:lnTo>
                  <a:lnTo>
                    <a:pt x="770" y="3646"/>
                  </a:lnTo>
                  <a:lnTo>
                    <a:pt x="816" y="3691"/>
                  </a:lnTo>
                  <a:lnTo>
                    <a:pt x="883" y="3736"/>
                  </a:lnTo>
                  <a:lnTo>
                    <a:pt x="951" y="3759"/>
                  </a:lnTo>
                  <a:lnTo>
                    <a:pt x="951" y="3804"/>
                  </a:lnTo>
                  <a:lnTo>
                    <a:pt x="974" y="3849"/>
                  </a:lnTo>
                  <a:lnTo>
                    <a:pt x="1042" y="3940"/>
                  </a:lnTo>
                  <a:lnTo>
                    <a:pt x="1087" y="4008"/>
                  </a:lnTo>
                  <a:lnTo>
                    <a:pt x="1110" y="4099"/>
                  </a:lnTo>
                  <a:lnTo>
                    <a:pt x="1087" y="4234"/>
                  </a:lnTo>
                  <a:lnTo>
                    <a:pt x="1065" y="4348"/>
                  </a:lnTo>
                  <a:lnTo>
                    <a:pt x="1065" y="4461"/>
                  </a:lnTo>
                  <a:lnTo>
                    <a:pt x="1065" y="4574"/>
                  </a:lnTo>
                  <a:lnTo>
                    <a:pt x="1065" y="4687"/>
                  </a:lnTo>
                  <a:lnTo>
                    <a:pt x="1042" y="4936"/>
                  </a:lnTo>
                  <a:lnTo>
                    <a:pt x="1042" y="5050"/>
                  </a:lnTo>
                  <a:lnTo>
                    <a:pt x="1065" y="5299"/>
                  </a:lnTo>
                  <a:lnTo>
                    <a:pt x="1110" y="5570"/>
                  </a:lnTo>
                  <a:lnTo>
                    <a:pt x="1133" y="5638"/>
                  </a:lnTo>
                  <a:lnTo>
                    <a:pt x="1336" y="5638"/>
                  </a:lnTo>
                  <a:lnTo>
                    <a:pt x="1427" y="5616"/>
                  </a:lnTo>
                  <a:lnTo>
                    <a:pt x="1563" y="5570"/>
                  </a:lnTo>
                  <a:lnTo>
                    <a:pt x="1653" y="5525"/>
                  </a:lnTo>
                  <a:lnTo>
                    <a:pt x="1699" y="5525"/>
                  </a:lnTo>
                  <a:lnTo>
                    <a:pt x="1744" y="5502"/>
                  </a:lnTo>
                  <a:lnTo>
                    <a:pt x="1789" y="5480"/>
                  </a:lnTo>
                  <a:lnTo>
                    <a:pt x="1857" y="5253"/>
                  </a:lnTo>
                  <a:lnTo>
                    <a:pt x="1902" y="5208"/>
                  </a:lnTo>
                  <a:lnTo>
                    <a:pt x="2038" y="5072"/>
                  </a:lnTo>
                  <a:lnTo>
                    <a:pt x="2151" y="5004"/>
                  </a:lnTo>
                  <a:lnTo>
                    <a:pt x="2287" y="4914"/>
                  </a:lnTo>
                  <a:lnTo>
                    <a:pt x="2446" y="4868"/>
                  </a:lnTo>
                  <a:lnTo>
                    <a:pt x="2650" y="4868"/>
                  </a:lnTo>
                  <a:lnTo>
                    <a:pt x="2808" y="4891"/>
                  </a:lnTo>
                  <a:lnTo>
                    <a:pt x="2989" y="4891"/>
                  </a:lnTo>
                  <a:lnTo>
                    <a:pt x="3012" y="4868"/>
                  </a:lnTo>
                  <a:lnTo>
                    <a:pt x="3035" y="4778"/>
                  </a:lnTo>
                  <a:lnTo>
                    <a:pt x="3080" y="4755"/>
                  </a:lnTo>
                  <a:lnTo>
                    <a:pt x="3125" y="4733"/>
                  </a:lnTo>
                  <a:lnTo>
                    <a:pt x="3216" y="4733"/>
                  </a:lnTo>
                  <a:lnTo>
                    <a:pt x="3306" y="4710"/>
                  </a:lnTo>
                  <a:lnTo>
                    <a:pt x="3397" y="4733"/>
                  </a:lnTo>
                  <a:lnTo>
                    <a:pt x="3487" y="4755"/>
                  </a:lnTo>
                  <a:lnTo>
                    <a:pt x="3736" y="4755"/>
                  </a:lnTo>
                  <a:lnTo>
                    <a:pt x="3782" y="4800"/>
                  </a:lnTo>
                  <a:lnTo>
                    <a:pt x="3827" y="4846"/>
                  </a:lnTo>
                  <a:lnTo>
                    <a:pt x="3827" y="4891"/>
                  </a:lnTo>
                  <a:lnTo>
                    <a:pt x="3850" y="4936"/>
                  </a:lnTo>
                  <a:lnTo>
                    <a:pt x="3850" y="4982"/>
                  </a:lnTo>
                  <a:lnTo>
                    <a:pt x="3850" y="5004"/>
                  </a:lnTo>
                  <a:lnTo>
                    <a:pt x="3918" y="5027"/>
                  </a:lnTo>
                  <a:lnTo>
                    <a:pt x="3985" y="5050"/>
                  </a:lnTo>
                  <a:lnTo>
                    <a:pt x="4144" y="5072"/>
                  </a:lnTo>
                  <a:lnTo>
                    <a:pt x="4280" y="5117"/>
                  </a:lnTo>
                  <a:lnTo>
                    <a:pt x="4348" y="5140"/>
                  </a:lnTo>
                  <a:lnTo>
                    <a:pt x="4461" y="5185"/>
                  </a:lnTo>
                  <a:lnTo>
                    <a:pt x="4574" y="5299"/>
                  </a:lnTo>
                  <a:lnTo>
                    <a:pt x="4619" y="5321"/>
                  </a:lnTo>
                  <a:lnTo>
                    <a:pt x="4665" y="5344"/>
                  </a:lnTo>
                  <a:lnTo>
                    <a:pt x="4710" y="5344"/>
                  </a:lnTo>
                  <a:lnTo>
                    <a:pt x="4801" y="5276"/>
                  </a:lnTo>
                  <a:lnTo>
                    <a:pt x="4891" y="5321"/>
                  </a:lnTo>
                  <a:lnTo>
                    <a:pt x="4914" y="5321"/>
                  </a:lnTo>
                  <a:lnTo>
                    <a:pt x="5004" y="5299"/>
                  </a:lnTo>
                  <a:lnTo>
                    <a:pt x="5118" y="5321"/>
                  </a:lnTo>
                  <a:lnTo>
                    <a:pt x="5344" y="5457"/>
                  </a:lnTo>
                  <a:lnTo>
                    <a:pt x="5412" y="5457"/>
                  </a:lnTo>
                  <a:lnTo>
                    <a:pt x="5412" y="5502"/>
                  </a:lnTo>
                  <a:lnTo>
                    <a:pt x="5435" y="5525"/>
                  </a:lnTo>
                  <a:lnTo>
                    <a:pt x="5457" y="5638"/>
                  </a:lnTo>
                  <a:lnTo>
                    <a:pt x="5525" y="5729"/>
                  </a:lnTo>
                  <a:lnTo>
                    <a:pt x="5616" y="5797"/>
                  </a:lnTo>
                  <a:lnTo>
                    <a:pt x="5706" y="5842"/>
                  </a:lnTo>
                  <a:lnTo>
                    <a:pt x="5910" y="5933"/>
                  </a:lnTo>
                  <a:lnTo>
                    <a:pt x="6001" y="6001"/>
                  </a:lnTo>
                  <a:lnTo>
                    <a:pt x="6091" y="6136"/>
                  </a:lnTo>
                  <a:lnTo>
                    <a:pt x="6204" y="6318"/>
                  </a:lnTo>
                  <a:lnTo>
                    <a:pt x="6227" y="6340"/>
                  </a:lnTo>
                  <a:lnTo>
                    <a:pt x="6521" y="6318"/>
                  </a:lnTo>
                  <a:lnTo>
                    <a:pt x="6838" y="6318"/>
                  </a:lnTo>
                  <a:lnTo>
                    <a:pt x="6884" y="6385"/>
                  </a:lnTo>
                  <a:lnTo>
                    <a:pt x="6884" y="6521"/>
                  </a:lnTo>
                  <a:lnTo>
                    <a:pt x="6884" y="6680"/>
                  </a:lnTo>
                  <a:lnTo>
                    <a:pt x="6929" y="6770"/>
                  </a:lnTo>
                  <a:lnTo>
                    <a:pt x="6929" y="6861"/>
                  </a:lnTo>
                  <a:lnTo>
                    <a:pt x="6884" y="6906"/>
                  </a:lnTo>
                  <a:lnTo>
                    <a:pt x="6884" y="6952"/>
                  </a:lnTo>
                  <a:lnTo>
                    <a:pt x="6861" y="6974"/>
                  </a:lnTo>
                  <a:lnTo>
                    <a:pt x="6906" y="7019"/>
                  </a:lnTo>
                  <a:lnTo>
                    <a:pt x="6952" y="7087"/>
                  </a:lnTo>
                  <a:lnTo>
                    <a:pt x="6952" y="7178"/>
                  </a:lnTo>
                  <a:lnTo>
                    <a:pt x="6929" y="7246"/>
                  </a:lnTo>
                  <a:lnTo>
                    <a:pt x="6929" y="7291"/>
                  </a:lnTo>
                  <a:lnTo>
                    <a:pt x="6952" y="7336"/>
                  </a:lnTo>
                  <a:lnTo>
                    <a:pt x="7020" y="7314"/>
                  </a:lnTo>
                  <a:lnTo>
                    <a:pt x="7042" y="7359"/>
                  </a:lnTo>
                  <a:lnTo>
                    <a:pt x="7088" y="7404"/>
                  </a:lnTo>
                  <a:lnTo>
                    <a:pt x="7178" y="7472"/>
                  </a:lnTo>
                  <a:lnTo>
                    <a:pt x="7246" y="7518"/>
                  </a:lnTo>
                  <a:lnTo>
                    <a:pt x="7427" y="7518"/>
                  </a:lnTo>
                  <a:lnTo>
                    <a:pt x="7495" y="7495"/>
                  </a:lnTo>
                  <a:lnTo>
                    <a:pt x="7540" y="7495"/>
                  </a:lnTo>
                  <a:lnTo>
                    <a:pt x="7608" y="7563"/>
                  </a:lnTo>
                  <a:lnTo>
                    <a:pt x="7722" y="7653"/>
                  </a:lnTo>
                  <a:lnTo>
                    <a:pt x="7744" y="7676"/>
                  </a:lnTo>
                  <a:lnTo>
                    <a:pt x="7767" y="7744"/>
                  </a:lnTo>
                  <a:lnTo>
                    <a:pt x="7789" y="7767"/>
                  </a:lnTo>
                  <a:lnTo>
                    <a:pt x="7857" y="7699"/>
                  </a:lnTo>
                  <a:lnTo>
                    <a:pt x="7903" y="7676"/>
                  </a:lnTo>
                  <a:lnTo>
                    <a:pt x="7971" y="7699"/>
                  </a:lnTo>
                  <a:lnTo>
                    <a:pt x="8039" y="7699"/>
                  </a:lnTo>
                  <a:lnTo>
                    <a:pt x="8084" y="7676"/>
                  </a:lnTo>
                  <a:lnTo>
                    <a:pt x="8129" y="7653"/>
                  </a:lnTo>
                  <a:lnTo>
                    <a:pt x="8220" y="7585"/>
                  </a:lnTo>
                  <a:lnTo>
                    <a:pt x="8333" y="7540"/>
                  </a:lnTo>
                  <a:lnTo>
                    <a:pt x="8378" y="7495"/>
                  </a:lnTo>
                  <a:lnTo>
                    <a:pt x="8401" y="7382"/>
                  </a:lnTo>
                  <a:lnTo>
                    <a:pt x="8423" y="7314"/>
                  </a:lnTo>
                  <a:lnTo>
                    <a:pt x="8469" y="7269"/>
                  </a:lnTo>
                  <a:lnTo>
                    <a:pt x="8469" y="7223"/>
                  </a:lnTo>
                  <a:lnTo>
                    <a:pt x="8446" y="7178"/>
                  </a:lnTo>
                  <a:lnTo>
                    <a:pt x="8423" y="7133"/>
                  </a:lnTo>
                  <a:lnTo>
                    <a:pt x="8446" y="7110"/>
                  </a:lnTo>
                  <a:lnTo>
                    <a:pt x="8491" y="7087"/>
                  </a:lnTo>
                  <a:lnTo>
                    <a:pt x="8582" y="7087"/>
                  </a:lnTo>
                  <a:lnTo>
                    <a:pt x="8740" y="7042"/>
                  </a:lnTo>
                  <a:lnTo>
                    <a:pt x="8899" y="6997"/>
                  </a:lnTo>
                  <a:lnTo>
                    <a:pt x="9035" y="6952"/>
                  </a:lnTo>
                  <a:lnTo>
                    <a:pt x="9080" y="6929"/>
                  </a:lnTo>
                  <a:lnTo>
                    <a:pt x="9148" y="6952"/>
                  </a:lnTo>
                  <a:lnTo>
                    <a:pt x="9171" y="6929"/>
                  </a:lnTo>
                  <a:lnTo>
                    <a:pt x="9171" y="6884"/>
                  </a:lnTo>
                  <a:lnTo>
                    <a:pt x="9216" y="6838"/>
                  </a:lnTo>
                  <a:lnTo>
                    <a:pt x="9284" y="6816"/>
                  </a:lnTo>
                  <a:lnTo>
                    <a:pt x="9420" y="6725"/>
                  </a:lnTo>
                  <a:lnTo>
                    <a:pt x="9533" y="6612"/>
                  </a:lnTo>
                  <a:lnTo>
                    <a:pt x="9578" y="6544"/>
                  </a:lnTo>
                  <a:lnTo>
                    <a:pt x="9601" y="6408"/>
                  </a:lnTo>
                  <a:lnTo>
                    <a:pt x="9669" y="6227"/>
                  </a:lnTo>
                  <a:lnTo>
                    <a:pt x="9737" y="6001"/>
                  </a:lnTo>
                  <a:lnTo>
                    <a:pt x="9759" y="5910"/>
                  </a:lnTo>
                  <a:lnTo>
                    <a:pt x="9782" y="5842"/>
                  </a:lnTo>
                  <a:lnTo>
                    <a:pt x="9895" y="5774"/>
                  </a:lnTo>
                  <a:lnTo>
                    <a:pt x="10008" y="5729"/>
                  </a:lnTo>
                  <a:lnTo>
                    <a:pt x="10371" y="5729"/>
                  </a:lnTo>
                  <a:lnTo>
                    <a:pt x="10416" y="5616"/>
                  </a:lnTo>
                  <a:lnTo>
                    <a:pt x="10439" y="5502"/>
                  </a:lnTo>
                  <a:lnTo>
                    <a:pt x="10461" y="5457"/>
                  </a:lnTo>
                  <a:lnTo>
                    <a:pt x="10529" y="5412"/>
                  </a:lnTo>
                  <a:lnTo>
                    <a:pt x="10642" y="5457"/>
                  </a:lnTo>
                  <a:lnTo>
                    <a:pt x="10801" y="5570"/>
                  </a:lnTo>
                  <a:lnTo>
                    <a:pt x="11005" y="5616"/>
                  </a:lnTo>
                  <a:lnTo>
                    <a:pt x="11095" y="5638"/>
                  </a:lnTo>
                  <a:lnTo>
                    <a:pt x="11141" y="5616"/>
                  </a:lnTo>
                  <a:lnTo>
                    <a:pt x="11118" y="5525"/>
                  </a:lnTo>
                  <a:lnTo>
                    <a:pt x="11118" y="5367"/>
                  </a:lnTo>
                  <a:lnTo>
                    <a:pt x="11141" y="5185"/>
                  </a:lnTo>
                  <a:lnTo>
                    <a:pt x="11231" y="5050"/>
                  </a:lnTo>
                  <a:lnTo>
                    <a:pt x="11208" y="5027"/>
                  </a:lnTo>
                  <a:lnTo>
                    <a:pt x="11208" y="4982"/>
                  </a:lnTo>
                  <a:lnTo>
                    <a:pt x="11186" y="4959"/>
                  </a:lnTo>
                  <a:lnTo>
                    <a:pt x="11027" y="4914"/>
                  </a:lnTo>
                  <a:lnTo>
                    <a:pt x="10982" y="4914"/>
                  </a:lnTo>
                  <a:lnTo>
                    <a:pt x="10937" y="4846"/>
                  </a:lnTo>
                  <a:lnTo>
                    <a:pt x="10869" y="4800"/>
                  </a:lnTo>
                  <a:lnTo>
                    <a:pt x="10801" y="4778"/>
                  </a:lnTo>
                  <a:lnTo>
                    <a:pt x="10688" y="4733"/>
                  </a:lnTo>
                  <a:lnTo>
                    <a:pt x="10597" y="4710"/>
                  </a:lnTo>
                  <a:lnTo>
                    <a:pt x="10552" y="4733"/>
                  </a:lnTo>
                  <a:lnTo>
                    <a:pt x="10507" y="4755"/>
                  </a:lnTo>
                  <a:lnTo>
                    <a:pt x="10461" y="4755"/>
                  </a:lnTo>
                  <a:lnTo>
                    <a:pt x="10416" y="4733"/>
                  </a:lnTo>
                  <a:lnTo>
                    <a:pt x="10235" y="4619"/>
                  </a:lnTo>
                  <a:lnTo>
                    <a:pt x="9986" y="4438"/>
                  </a:lnTo>
                  <a:lnTo>
                    <a:pt x="9782" y="4302"/>
                  </a:lnTo>
                  <a:lnTo>
                    <a:pt x="9646" y="4234"/>
                  </a:lnTo>
                  <a:lnTo>
                    <a:pt x="9624" y="4212"/>
                  </a:lnTo>
                  <a:lnTo>
                    <a:pt x="9556" y="4144"/>
                  </a:lnTo>
                  <a:lnTo>
                    <a:pt x="9374" y="3985"/>
                  </a:lnTo>
                  <a:lnTo>
                    <a:pt x="9261" y="4008"/>
                  </a:lnTo>
                  <a:lnTo>
                    <a:pt x="9103" y="3895"/>
                  </a:lnTo>
                  <a:lnTo>
                    <a:pt x="8944" y="3804"/>
                  </a:lnTo>
                  <a:lnTo>
                    <a:pt x="8922" y="3782"/>
                  </a:lnTo>
                  <a:lnTo>
                    <a:pt x="8740" y="3578"/>
                  </a:lnTo>
                  <a:lnTo>
                    <a:pt x="8559" y="3465"/>
                  </a:lnTo>
                  <a:lnTo>
                    <a:pt x="8378" y="3329"/>
                  </a:lnTo>
                  <a:lnTo>
                    <a:pt x="8265" y="3238"/>
                  </a:lnTo>
                  <a:lnTo>
                    <a:pt x="8061" y="3080"/>
                  </a:lnTo>
                  <a:lnTo>
                    <a:pt x="7971" y="2989"/>
                  </a:lnTo>
                  <a:lnTo>
                    <a:pt x="7925" y="2966"/>
                  </a:lnTo>
                  <a:lnTo>
                    <a:pt x="7903" y="2898"/>
                  </a:lnTo>
                  <a:lnTo>
                    <a:pt x="7835" y="2604"/>
                  </a:lnTo>
                  <a:lnTo>
                    <a:pt x="7789" y="2446"/>
                  </a:lnTo>
                  <a:lnTo>
                    <a:pt x="7699" y="2378"/>
                  </a:lnTo>
                  <a:lnTo>
                    <a:pt x="7608" y="2219"/>
                  </a:lnTo>
                  <a:lnTo>
                    <a:pt x="7563" y="2015"/>
                  </a:lnTo>
                  <a:lnTo>
                    <a:pt x="7518" y="1857"/>
                  </a:lnTo>
                  <a:lnTo>
                    <a:pt x="7472" y="1812"/>
                  </a:lnTo>
                  <a:lnTo>
                    <a:pt x="7382" y="1721"/>
                  </a:lnTo>
                  <a:lnTo>
                    <a:pt x="7269" y="1653"/>
                  </a:lnTo>
                  <a:lnTo>
                    <a:pt x="7133" y="1608"/>
                  </a:lnTo>
                  <a:lnTo>
                    <a:pt x="7110" y="1608"/>
                  </a:lnTo>
                  <a:lnTo>
                    <a:pt x="7088" y="1630"/>
                  </a:lnTo>
                  <a:lnTo>
                    <a:pt x="7065" y="1630"/>
                  </a:lnTo>
                  <a:lnTo>
                    <a:pt x="7020" y="1698"/>
                  </a:lnTo>
                  <a:lnTo>
                    <a:pt x="6884" y="1698"/>
                  </a:lnTo>
                  <a:lnTo>
                    <a:pt x="6838" y="1676"/>
                  </a:lnTo>
                  <a:lnTo>
                    <a:pt x="6703" y="1653"/>
                  </a:lnTo>
                  <a:lnTo>
                    <a:pt x="6635" y="1630"/>
                  </a:lnTo>
                  <a:lnTo>
                    <a:pt x="6544" y="1630"/>
                  </a:lnTo>
                  <a:lnTo>
                    <a:pt x="6363" y="1676"/>
                  </a:lnTo>
                  <a:lnTo>
                    <a:pt x="6318" y="1676"/>
                  </a:lnTo>
                  <a:lnTo>
                    <a:pt x="6114" y="1540"/>
                  </a:lnTo>
                  <a:lnTo>
                    <a:pt x="6023" y="1472"/>
                  </a:lnTo>
                  <a:lnTo>
                    <a:pt x="6001" y="1449"/>
                  </a:lnTo>
                  <a:lnTo>
                    <a:pt x="6001" y="1404"/>
                  </a:lnTo>
                  <a:lnTo>
                    <a:pt x="6046" y="1313"/>
                  </a:lnTo>
                  <a:lnTo>
                    <a:pt x="6069" y="1268"/>
                  </a:lnTo>
                  <a:lnTo>
                    <a:pt x="6046" y="1223"/>
                  </a:lnTo>
                  <a:lnTo>
                    <a:pt x="6023" y="1155"/>
                  </a:lnTo>
                  <a:lnTo>
                    <a:pt x="6023" y="1087"/>
                  </a:lnTo>
                  <a:lnTo>
                    <a:pt x="6046" y="1064"/>
                  </a:lnTo>
                  <a:lnTo>
                    <a:pt x="6091" y="1064"/>
                  </a:lnTo>
                  <a:lnTo>
                    <a:pt x="6114" y="1042"/>
                  </a:lnTo>
                  <a:lnTo>
                    <a:pt x="6114" y="1019"/>
                  </a:lnTo>
                  <a:lnTo>
                    <a:pt x="6069" y="997"/>
                  </a:lnTo>
                  <a:lnTo>
                    <a:pt x="6046" y="951"/>
                  </a:lnTo>
                  <a:lnTo>
                    <a:pt x="5933" y="883"/>
                  </a:lnTo>
                  <a:lnTo>
                    <a:pt x="5910" y="861"/>
                  </a:lnTo>
                  <a:lnTo>
                    <a:pt x="5910" y="838"/>
                  </a:lnTo>
                  <a:lnTo>
                    <a:pt x="5933" y="815"/>
                  </a:lnTo>
                  <a:lnTo>
                    <a:pt x="5933" y="770"/>
                  </a:lnTo>
                  <a:lnTo>
                    <a:pt x="5933" y="702"/>
                  </a:lnTo>
                  <a:lnTo>
                    <a:pt x="5955" y="657"/>
                  </a:lnTo>
                  <a:lnTo>
                    <a:pt x="5955" y="634"/>
                  </a:lnTo>
                  <a:lnTo>
                    <a:pt x="5933" y="612"/>
                  </a:lnTo>
                  <a:lnTo>
                    <a:pt x="5910" y="589"/>
                  </a:lnTo>
                  <a:lnTo>
                    <a:pt x="5842" y="521"/>
                  </a:lnTo>
                  <a:lnTo>
                    <a:pt x="5525" y="521"/>
                  </a:lnTo>
                  <a:lnTo>
                    <a:pt x="5435" y="498"/>
                  </a:lnTo>
                  <a:lnTo>
                    <a:pt x="5389" y="453"/>
                  </a:lnTo>
                  <a:lnTo>
                    <a:pt x="5321" y="317"/>
                  </a:lnTo>
                  <a:lnTo>
                    <a:pt x="5276" y="295"/>
                  </a:lnTo>
                  <a:lnTo>
                    <a:pt x="5253" y="272"/>
                  </a:lnTo>
                  <a:lnTo>
                    <a:pt x="5095" y="272"/>
                  </a:lnTo>
                  <a:lnTo>
                    <a:pt x="5072" y="249"/>
                  </a:lnTo>
                  <a:lnTo>
                    <a:pt x="4936" y="113"/>
                  </a:lnTo>
                  <a:lnTo>
                    <a:pt x="48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747150" y="2981450"/>
              <a:ext cx="80400" cy="169275"/>
            </a:xfrm>
            <a:custGeom>
              <a:rect b="b" l="l" r="r" t="t"/>
              <a:pathLst>
                <a:path extrusionOk="0" h="6771" w="3216">
                  <a:moveTo>
                    <a:pt x="2990" y="2468"/>
                  </a:moveTo>
                  <a:lnTo>
                    <a:pt x="2899" y="2536"/>
                  </a:lnTo>
                  <a:lnTo>
                    <a:pt x="2876" y="2604"/>
                  </a:lnTo>
                  <a:lnTo>
                    <a:pt x="2876" y="2604"/>
                  </a:lnTo>
                  <a:lnTo>
                    <a:pt x="3012" y="2536"/>
                  </a:lnTo>
                  <a:lnTo>
                    <a:pt x="3012" y="2468"/>
                  </a:lnTo>
                  <a:close/>
                  <a:moveTo>
                    <a:pt x="2582" y="3351"/>
                  </a:moveTo>
                  <a:lnTo>
                    <a:pt x="2582" y="3374"/>
                  </a:lnTo>
                  <a:lnTo>
                    <a:pt x="2559" y="3487"/>
                  </a:lnTo>
                  <a:lnTo>
                    <a:pt x="2605" y="3510"/>
                  </a:lnTo>
                  <a:lnTo>
                    <a:pt x="2627" y="3510"/>
                  </a:lnTo>
                  <a:lnTo>
                    <a:pt x="2673" y="3555"/>
                  </a:lnTo>
                  <a:lnTo>
                    <a:pt x="2695" y="3532"/>
                  </a:lnTo>
                  <a:lnTo>
                    <a:pt x="2740" y="3510"/>
                  </a:lnTo>
                  <a:lnTo>
                    <a:pt x="2763" y="3510"/>
                  </a:lnTo>
                  <a:lnTo>
                    <a:pt x="2786" y="3487"/>
                  </a:lnTo>
                  <a:lnTo>
                    <a:pt x="2808" y="3442"/>
                  </a:lnTo>
                  <a:lnTo>
                    <a:pt x="2808" y="3419"/>
                  </a:lnTo>
                  <a:lnTo>
                    <a:pt x="2718" y="3351"/>
                  </a:lnTo>
                  <a:close/>
                  <a:moveTo>
                    <a:pt x="1744" y="0"/>
                  </a:moveTo>
                  <a:lnTo>
                    <a:pt x="1314" y="136"/>
                  </a:lnTo>
                  <a:lnTo>
                    <a:pt x="1246" y="181"/>
                  </a:lnTo>
                  <a:lnTo>
                    <a:pt x="1065" y="340"/>
                  </a:lnTo>
                  <a:lnTo>
                    <a:pt x="861" y="385"/>
                  </a:lnTo>
                  <a:lnTo>
                    <a:pt x="884" y="453"/>
                  </a:lnTo>
                  <a:lnTo>
                    <a:pt x="884" y="498"/>
                  </a:lnTo>
                  <a:lnTo>
                    <a:pt x="793" y="544"/>
                  </a:lnTo>
                  <a:lnTo>
                    <a:pt x="748" y="566"/>
                  </a:lnTo>
                  <a:lnTo>
                    <a:pt x="703" y="702"/>
                  </a:lnTo>
                  <a:lnTo>
                    <a:pt x="589" y="770"/>
                  </a:lnTo>
                  <a:lnTo>
                    <a:pt x="567" y="815"/>
                  </a:lnTo>
                  <a:lnTo>
                    <a:pt x="567" y="838"/>
                  </a:lnTo>
                  <a:lnTo>
                    <a:pt x="635" y="861"/>
                  </a:lnTo>
                  <a:lnTo>
                    <a:pt x="657" y="906"/>
                  </a:lnTo>
                  <a:lnTo>
                    <a:pt x="680" y="951"/>
                  </a:lnTo>
                  <a:lnTo>
                    <a:pt x="657" y="1132"/>
                  </a:lnTo>
                  <a:lnTo>
                    <a:pt x="635" y="1268"/>
                  </a:lnTo>
                  <a:lnTo>
                    <a:pt x="589" y="1449"/>
                  </a:lnTo>
                  <a:lnTo>
                    <a:pt x="589" y="1517"/>
                  </a:lnTo>
                  <a:lnTo>
                    <a:pt x="635" y="1585"/>
                  </a:lnTo>
                  <a:lnTo>
                    <a:pt x="657" y="1653"/>
                  </a:lnTo>
                  <a:lnTo>
                    <a:pt x="657" y="1721"/>
                  </a:lnTo>
                  <a:lnTo>
                    <a:pt x="657" y="1902"/>
                  </a:lnTo>
                  <a:lnTo>
                    <a:pt x="680" y="1993"/>
                  </a:lnTo>
                  <a:lnTo>
                    <a:pt x="725" y="2083"/>
                  </a:lnTo>
                  <a:lnTo>
                    <a:pt x="657" y="2197"/>
                  </a:lnTo>
                  <a:lnTo>
                    <a:pt x="612" y="2310"/>
                  </a:lnTo>
                  <a:lnTo>
                    <a:pt x="612" y="2446"/>
                  </a:lnTo>
                  <a:lnTo>
                    <a:pt x="589" y="2536"/>
                  </a:lnTo>
                  <a:lnTo>
                    <a:pt x="567" y="2627"/>
                  </a:lnTo>
                  <a:lnTo>
                    <a:pt x="499" y="2717"/>
                  </a:lnTo>
                  <a:lnTo>
                    <a:pt x="431" y="2763"/>
                  </a:lnTo>
                  <a:lnTo>
                    <a:pt x="363" y="2808"/>
                  </a:lnTo>
                  <a:lnTo>
                    <a:pt x="272" y="2853"/>
                  </a:lnTo>
                  <a:lnTo>
                    <a:pt x="204" y="3012"/>
                  </a:lnTo>
                  <a:lnTo>
                    <a:pt x="46" y="3125"/>
                  </a:lnTo>
                  <a:lnTo>
                    <a:pt x="23" y="3170"/>
                  </a:lnTo>
                  <a:lnTo>
                    <a:pt x="1" y="3261"/>
                  </a:lnTo>
                  <a:lnTo>
                    <a:pt x="1" y="3397"/>
                  </a:lnTo>
                  <a:lnTo>
                    <a:pt x="23" y="3510"/>
                  </a:lnTo>
                  <a:lnTo>
                    <a:pt x="114" y="3668"/>
                  </a:lnTo>
                  <a:lnTo>
                    <a:pt x="182" y="3849"/>
                  </a:lnTo>
                  <a:lnTo>
                    <a:pt x="182" y="3940"/>
                  </a:lnTo>
                  <a:lnTo>
                    <a:pt x="204" y="3985"/>
                  </a:lnTo>
                  <a:lnTo>
                    <a:pt x="295" y="4031"/>
                  </a:lnTo>
                  <a:lnTo>
                    <a:pt x="454" y="4121"/>
                  </a:lnTo>
                  <a:lnTo>
                    <a:pt x="499" y="4144"/>
                  </a:lnTo>
                  <a:lnTo>
                    <a:pt x="567" y="4257"/>
                  </a:lnTo>
                  <a:lnTo>
                    <a:pt x="635" y="4483"/>
                  </a:lnTo>
                  <a:lnTo>
                    <a:pt x="657" y="4619"/>
                  </a:lnTo>
                  <a:lnTo>
                    <a:pt x="816" y="4733"/>
                  </a:lnTo>
                  <a:lnTo>
                    <a:pt x="952" y="4846"/>
                  </a:lnTo>
                  <a:lnTo>
                    <a:pt x="1065" y="4936"/>
                  </a:lnTo>
                  <a:lnTo>
                    <a:pt x="1223" y="5027"/>
                  </a:lnTo>
                  <a:lnTo>
                    <a:pt x="1223" y="5072"/>
                  </a:lnTo>
                  <a:lnTo>
                    <a:pt x="1269" y="5276"/>
                  </a:lnTo>
                  <a:lnTo>
                    <a:pt x="1314" y="5480"/>
                  </a:lnTo>
                  <a:lnTo>
                    <a:pt x="1382" y="5706"/>
                  </a:lnTo>
                  <a:lnTo>
                    <a:pt x="1427" y="5955"/>
                  </a:lnTo>
                  <a:lnTo>
                    <a:pt x="1495" y="6204"/>
                  </a:lnTo>
                  <a:lnTo>
                    <a:pt x="1518" y="6363"/>
                  </a:lnTo>
                  <a:lnTo>
                    <a:pt x="1563" y="6544"/>
                  </a:lnTo>
                  <a:lnTo>
                    <a:pt x="1608" y="6770"/>
                  </a:lnTo>
                  <a:lnTo>
                    <a:pt x="1699" y="6725"/>
                  </a:lnTo>
                  <a:lnTo>
                    <a:pt x="1835" y="6657"/>
                  </a:lnTo>
                  <a:lnTo>
                    <a:pt x="1903" y="6635"/>
                  </a:lnTo>
                  <a:lnTo>
                    <a:pt x="1948" y="6589"/>
                  </a:lnTo>
                  <a:lnTo>
                    <a:pt x="2039" y="6453"/>
                  </a:lnTo>
                  <a:lnTo>
                    <a:pt x="2084" y="6363"/>
                  </a:lnTo>
                  <a:lnTo>
                    <a:pt x="2174" y="6250"/>
                  </a:lnTo>
                  <a:lnTo>
                    <a:pt x="2197" y="6182"/>
                  </a:lnTo>
                  <a:lnTo>
                    <a:pt x="2197" y="6114"/>
                  </a:lnTo>
                  <a:lnTo>
                    <a:pt x="2174" y="6023"/>
                  </a:lnTo>
                  <a:lnTo>
                    <a:pt x="2129" y="5819"/>
                  </a:lnTo>
                  <a:lnTo>
                    <a:pt x="2084" y="5638"/>
                  </a:lnTo>
                  <a:lnTo>
                    <a:pt x="2129" y="5548"/>
                  </a:lnTo>
                  <a:lnTo>
                    <a:pt x="2152" y="5525"/>
                  </a:lnTo>
                  <a:lnTo>
                    <a:pt x="2220" y="5434"/>
                  </a:lnTo>
                  <a:lnTo>
                    <a:pt x="2242" y="5412"/>
                  </a:lnTo>
                  <a:lnTo>
                    <a:pt x="2378" y="5389"/>
                  </a:lnTo>
                  <a:lnTo>
                    <a:pt x="2423" y="5321"/>
                  </a:lnTo>
                  <a:lnTo>
                    <a:pt x="2469" y="5231"/>
                  </a:lnTo>
                  <a:lnTo>
                    <a:pt x="2469" y="5208"/>
                  </a:lnTo>
                  <a:lnTo>
                    <a:pt x="2537" y="5163"/>
                  </a:lnTo>
                  <a:lnTo>
                    <a:pt x="2605" y="5117"/>
                  </a:lnTo>
                  <a:lnTo>
                    <a:pt x="2650" y="5050"/>
                  </a:lnTo>
                  <a:lnTo>
                    <a:pt x="2786" y="4982"/>
                  </a:lnTo>
                  <a:lnTo>
                    <a:pt x="2922" y="4891"/>
                  </a:lnTo>
                  <a:lnTo>
                    <a:pt x="3080" y="4800"/>
                  </a:lnTo>
                  <a:lnTo>
                    <a:pt x="3193" y="4755"/>
                  </a:lnTo>
                  <a:lnTo>
                    <a:pt x="3216" y="4687"/>
                  </a:lnTo>
                  <a:lnTo>
                    <a:pt x="3216" y="4642"/>
                  </a:lnTo>
                  <a:lnTo>
                    <a:pt x="3148" y="4529"/>
                  </a:lnTo>
                  <a:lnTo>
                    <a:pt x="3148" y="4393"/>
                  </a:lnTo>
                  <a:lnTo>
                    <a:pt x="3148" y="4302"/>
                  </a:lnTo>
                  <a:lnTo>
                    <a:pt x="3148" y="4234"/>
                  </a:lnTo>
                  <a:lnTo>
                    <a:pt x="3193" y="4053"/>
                  </a:lnTo>
                  <a:lnTo>
                    <a:pt x="3193" y="4031"/>
                  </a:lnTo>
                  <a:lnTo>
                    <a:pt x="3103" y="3985"/>
                  </a:lnTo>
                  <a:lnTo>
                    <a:pt x="3057" y="3985"/>
                  </a:lnTo>
                  <a:lnTo>
                    <a:pt x="2967" y="3963"/>
                  </a:lnTo>
                  <a:lnTo>
                    <a:pt x="2944" y="3963"/>
                  </a:lnTo>
                  <a:lnTo>
                    <a:pt x="2967" y="3940"/>
                  </a:lnTo>
                  <a:lnTo>
                    <a:pt x="2990" y="3917"/>
                  </a:lnTo>
                  <a:lnTo>
                    <a:pt x="2990" y="3895"/>
                  </a:lnTo>
                  <a:lnTo>
                    <a:pt x="2899" y="3849"/>
                  </a:lnTo>
                  <a:lnTo>
                    <a:pt x="2854" y="3668"/>
                  </a:lnTo>
                  <a:lnTo>
                    <a:pt x="2763" y="3600"/>
                  </a:lnTo>
                  <a:lnTo>
                    <a:pt x="2695" y="3691"/>
                  </a:lnTo>
                  <a:lnTo>
                    <a:pt x="2650" y="3714"/>
                  </a:lnTo>
                  <a:lnTo>
                    <a:pt x="2559" y="3714"/>
                  </a:lnTo>
                  <a:lnTo>
                    <a:pt x="2559" y="3623"/>
                  </a:lnTo>
                  <a:lnTo>
                    <a:pt x="2559" y="3532"/>
                  </a:lnTo>
                  <a:lnTo>
                    <a:pt x="2356" y="3578"/>
                  </a:lnTo>
                  <a:lnTo>
                    <a:pt x="2242" y="3510"/>
                  </a:lnTo>
                  <a:lnTo>
                    <a:pt x="2106" y="3397"/>
                  </a:lnTo>
                  <a:lnTo>
                    <a:pt x="2039" y="3193"/>
                  </a:lnTo>
                  <a:lnTo>
                    <a:pt x="2016" y="3102"/>
                  </a:lnTo>
                  <a:lnTo>
                    <a:pt x="2039" y="3034"/>
                  </a:lnTo>
                  <a:lnTo>
                    <a:pt x="2084" y="2989"/>
                  </a:lnTo>
                  <a:lnTo>
                    <a:pt x="2152" y="2921"/>
                  </a:lnTo>
                  <a:lnTo>
                    <a:pt x="2423" y="2717"/>
                  </a:lnTo>
                  <a:lnTo>
                    <a:pt x="2537" y="2604"/>
                  </a:lnTo>
                  <a:lnTo>
                    <a:pt x="2673" y="2400"/>
                  </a:lnTo>
                  <a:lnTo>
                    <a:pt x="2740" y="2264"/>
                  </a:lnTo>
                  <a:lnTo>
                    <a:pt x="2876" y="2061"/>
                  </a:lnTo>
                  <a:lnTo>
                    <a:pt x="2808" y="1970"/>
                  </a:lnTo>
                  <a:lnTo>
                    <a:pt x="2808" y="1857"/>
                  </a:lnTo>
                  <a:lnTo>
                    <a:pt x="2786" y="1744"/>
                  </a:lnTo>
                  <a:lnTo>
                    <a:pt x="2786" y="1676"/>
                  </a:lnTo>
                  <a:lnTo>
                    <a:pt x="2605" y="1540"/>
                  </a:lnTo>
                  <a:lnTo>
                    <a:pt x="2537" y="1517"/>
                  </a:lnTo>
                  <a:lnTo>
                    <a:pt x="2469" y="1427"/>
                  </a:lnTo>
                  <a:lnTo>
                    <a:pt x="2401" y="1291"/>
                  </a:lnTo>
                  <a:lnTo>
                    <a:pt x="2378" y="1155"/>
                  </a:lnTo>
                  <a:lnTo>
                    <a:pt x="2378" y="1064"/>
                  </a:lnTo>
                  <a:lnTo>
                    <a:pt x="2401" y="997"/>
                  </a:lnTo>
                  <a:lnTo>
                    <a:pt x="2491" y="906"/>
                  </a:lnTo>
                  <a:lnTo>
                    <a:pt x="2627" y="838"/>
                  </a:lnTo>
                  <a:lnTo>
                    <a:pt x="2763" y="589"/>
                  </a:lnTo>
                  <a:lnTo>
                    <a:pt x="2831" y="498"/>
                  </a:lnTo>
                  <a:lnTo>
                    <a:pt x="2876" y="453"/>
                  </a:lnTo>
                  <a:lnTo>
                    <a:pt x="2854" y="363"/>
                  </a:lnTo>
                  <a:lnTo>
                    <a:pt x="2831" y="249"/>
                  </a:lnTo>
                  <a:lnTo>
                    <a:pt x="2740" y="272"/>
                  </a:lnTo>
                  <a:lnTo>
                    <a:pt x="2605" y="408"/>
                  </a:lnTo>
                  <a:lnTo>
                    <a:pt x="2446" y="453"/>
                  </a:lnTo>
                  <a:lnTo>
                    <a:pt x="2401" y="544"/>
                  </a:lnTo>
                  <a:lnTo>
                    <a:pt x="2310" y="589"/>
                  </a:lnTo>
                  <a:lnTo>
                    <a:pt x="2220" y="544"/>
                  </a:lnTo>
                  <a:lnTo>
                    <a:pt x="2265" y="476"/>
                  </a:lnTo>
                  <a:lnTo>
                    <a:pt x="2152" y="295"/>
                  </a:lnTo>
                  <a:lnTo>
                    <a:pt x="2152" y="136"/>
                  </a:lnTo>
                  <a:lnTo>
                    <a:pt x="2061" y="91"/>
                  </a:lnTo>
                  <a:lnTo>
                    <a:pt x="1971" y="68"/>
                  </a:lnTo>
                  <a:lnTo>
                    <a:pt x="1903" y="91"/>
                  </a:lnTo>
                  <a:lnTo>
                    <a:pt x="1903" y="113"/>
                  </a:lnTo>
                  <a:lnTo>
                    <a:pt x="1903" y="159"/>
                  </a:lnTo>
                  <a:lnTo>
                    <a:pt x="1857" y="204"/>
                  </a:lnTo>
                  <a:lnTo>
                    <a:pt x="1812" y="113"/>
                  </a:lnTo>
                  <a:lnTo>
                    <a:pt x="1835" y="68"/>
                  </a:lnTo>
                  <a:lnTo>
                    <a:pt x="1857" y="23"/>
                  </a:lnTo>
                  <a:lnTo>
                    <a:pt x="17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7264675" y="4149800"/>
              <a:ext cx="28900" cy="60600"/>
            </a:xfrm>
            <a:custGeom>
              <a:rect b="b" l="l" r="r" t="t"/>
              <a:pathLst>
                <a:path extrusionOk="0" h="2424" w="1156">
                  <a:moveTo>
                    <a:pt x="1088" y="1"/>
                  </a:moveTo>
                  <a:lnTo>
                    <a:pt x="1043" y="68"/>
                  </a:lnTo>
                  <a:lnTo>
                    <a:pt x="1043" y="91"/>
                  </a:lnTo>
                  <a:lnTo>
                    <a:pt x="1088" y="114"/>
                  </a:lnTo>
                  <a:lnTo>
                    <a:pt x="1110" y="114"/>
                  </a:lnTo>
                  <a:lnTo>
                    <a:pt x="1133" y="68"/>
                  </a:lnTo>
                  <a:lnTo>
                    <a:pt x="1156" y="46"/>
                  </a:lnTo>
                  <a:lnTo>
                    <a:pt x="1156" y="23"/>
                  </a:lnTo>
                  <a:lnTo>
                    <a:pt x="1110" y="1"/>
                  </a:lnTo>
                  <a:close/>
                  <a:moveTo>
                    <a:pt x="46" y="2106"/>
                  </a:moveTo>
                  <a:lnTo>
                    <a:pt x="1" y="2129"/>
                  </a:lnTo>
                  <a:lnTo>
                    <a:pt x="24" y="2174"/>
                  </a:lnTo>
                  <a:lnTo>
                    <a:pt x="137" y="2242"/>
                  </a:lnTo>
                  <a:lnTo>
                    <a:pt x="182" y="2265"/>
                  </a:lnTo>
                  <a:lnTo>
                    <a:pt x="227" y="2174"/>
                  </a:lnTo>
                  <a:lnTo>
                    <a:pt x="227" y="2152"/>
                  </a:lnTo>
                  <a:lnTo>
                    <a:pt x="205" y="2174"/>
                  </a:lnTo>
                  <a:lnTo>
                    <a:pt x="182" y="2197"/>
                  </a:lnTo>
                  <a:lnTo>
                    <a:pt x="137" y="2174"/>
                  </a:lnTo>
                  <a:lnTo>
                    <a:pt x="182" y="2174"/>
                  </a:lnTo>
                  <a:lnTo>
                    <a:pt x="114" y="2152"/>
                  </a:lnTo>
                  <a:lnTo>
                    <a:pt x="69" y="2152"/>
                  </a:lnTo>
                  <a:lnTo>
                    <a:pt x="46" y="2129"/>
                  </a:lnTo>
                  <a:lnTo>
                    <a:pt x="46" y="2106"/>
                  </a:lnTo>
                  <a:close/>
                  <a:moveTo>
                    <a:pt x="363" y="2310"/>
                  </a:moveTo>
                  <a:lnTo>
                    <a:pt x="318" y="2355"/>
                  </a:lnTo>
                  <a:lnTo>
                    <a:pt x="318" y="2378"/>
                  </a:lnTo>
                  <a:lnTo>
                    <a:pt x="363" y="2423"/>
                  </a:lnTo>
                  <a:lnTo>
                    <a:pt x="363" y="231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4108300" y="2859175"/>
              <a:ext cx="379850" cy="159075"/>
            </a:xfrm>
            <a:custGeom>
              <a:rect b="b" l="l" r="r" t="t"/>
              <a:pathLst>
                <a:path extrusionOk="0" h="6363" w="15194">
                  <a:moveTo>
                    <a:pt x="159" y="1948"/>
                  </a:moveTo>
                  <a:lnTo>
                    <a:pt x="46" y="1993"/>
                  </a:lnTo>
                  <a:lnTo>
                    <a:pt x="1" y="2061"/>
                  </a:lnTo>
                  <a:lnTo>
                    <a:pt x="46" y="2084"/>
                  </a:lnTo>
                  <a:lnTo>
                    <a:pt x="227" y="2061"/>
                  </a:lnTo>
                  <a:lnTo>
                    <a:pt x="227" y="2016"/>
                  </a:lnTo>
                  <a:lnTo>
                    <a:pt x="182" y="1948"/>
                  </a:lnTo>
                  <a:close/>
                  <a:moveTo>
                    <a:pt x="1201" y="0"/>
                  </a:moveTo>
                  <a:lnTo>
                    <a:pt x="1065" y="23"/>
                  </a:lnTo>
                  <a:lnTo>
                    <a:pt x="1020" y="68"/>
                  </a:lnTo>
                  <a:lnTo>
                    <a:pt x="952" y="91"/>
                  </a:lnTo>
                  <a:lnTo>
                    <a:pt x="884" y="114"/>
                  </a:lnTo>
                  <a:lnTo>
                    <a:pt x="793" y="136"/>
                  </a:lnTo>
                  <a:lnTo>
                    <a:pt x="748" y="136"/>
                  </a:lnTo>
                  <a:lnTo>
                    <a:pt x="725" y="159"/>
                  </a:lnTo>
                  <a:lnTo>
                    <a:pt x="703" y="204"/>
                  </a:lnTo>
                  <a:lnTo>
                    <a:pt x="680" y="250"/>
                  </a:lnTo>
                  <a:lnTo>
                    <a:pt x="657" y="272"/>
                  </a:lnTo>
                  <a:lnTo>
                    <a:pt x="544" y="295"/>
                  </a:lnTo>
                  <a:lnTo>
                    <a:pt x="521" y="340"/>
                  </a:lnTo>
                  <a:lnTo>
                    <a:pt x="499" y="363"/>
                  </a:lnTo>
                  <a:lnTo>
                    <a:pt x="521" y="385"/>
                  </a:lnTo>
                  <a:lnTo>
                    <a:pt x="589" y="408"/>
                  </a:lnTo>
                  <a:lnTo>
                    <a:pt x="635" y="453"/>
                  </a:lnTo>
                  <a:lnTo>
                    <a:pt x="657" y="476"/>
                  </a:lnTo>
                  <a:lnTo>
                    <a:pt x="680" y="499"/>
                  </a:lnTo>
                  <a:lnTo>
                    <a:pt x="725" y="521"/>
                  </a:lnTo>
                  <a:lnTo>
                    <a:pt x="748" y="612"/>
                  </a:lnTo>
                  <a:lnTo>
                    <a:pt x="748" y="725"/>
                  </a:lnTo>
                  <a:lnTo>
                    <a:pt x="725" y="770"/>
                  </a:lnTo>
                  <a:lnTo>
                    <a:pt x="680" y="793"/>
                  </a:lnTo>
                  <a:lnTo>
                    <a:pt x="521" y="906"/>
                  </a:lnTo>
                  <a:lnTo>
                    <a:pt x="521" y="997"/>
                  </a:lnTo>
                  <a:lnTo>
                    <a:pt x="521" y="1042"/>
                  </a:lnTo>
                  <a:lnTo>
                    <a:pt x="521" y="1087"/>
                  </a:lnTo>
                  <a:lnTo>
                    <a:pt x="544" y="1110"/>
                  </a:lnTo>
                  <a:lnTo>
                    <a:pt x="544" y="1155"/>
                  </a:lnTo>
                  <a:lnTo>
                    <a:pt x="521" y="1200"/>
                  </a:lnTo>
                  <a:lnTo>
                    <a:pt x="454" y="1268"/>
                  </a:lnTo>
                  <a:lnTo>
                    <a:pt x="408" y="1336"/>
                  </a:lnTo>
                  <a:lnTo>
                    <a:pt x="340" y="1404"/>
                  </a:lnTo>
                  <a:lnTo>
                    <a:pt x="318" y="1427"/>
                  </a:lnTo>
                  <a:lnTo>
                    <a:pt x="295" y="1427"/>
                  </a:lnTo>
                  <a:lnTo>
                    <a:pt x="318" y="1472"/>
                  </a:lnTo>
                  <a:lnTo>
                    <a:pt x="340" y="1563"/>
                  </a:lnTo>
                  <a:lnTo>
                    <a:pt x="431" y="1540"/>
                  </a:lnTo>
                  <a:lnTo>
                    <a:pt x="544" y="1563"/>
                  </a:lnTo>
                  <a:lnTo>
                    <a:pt x="725" y="1540"/>
                  </a:lnTo>
                  <a:lnTo>
                    <a:pt x="884" y="1540"/>
                  </a:lnTo>
                  <a:lnTo>
                    <a:pt x="838" y="1631"/>
                  </a:lnTo>
                  <a:lnTo>
                    <a:pt x="612" y="1721"/>
                  </a:lnTo>
                  <a:lnTo>
                    <a:pt x="544" y="1789"/>
                  </a:lnTo>
                  <a:lnTo>
                    <a:pt x="454" y="1857"/>
                  </a:lnTo>
                  <a:lnTo>
                    <a:pt x="454" y="1925"/>
                  </a:lnTo>
                  <a:lnTo>
                    <a:pt x="454" y="1970"/>
                  </a:lnTo>
                  <a:lnTo>
                    <a:pt x="431" y="2038"/>
                  </a:lnTo>
                  <a:lnTo>
                    <a:pt x="408" y="2106"/>
                  </a:lnTo>
                  <a:lnTo>
                    <a:pt x="476" y="2084"/>
                  </a:lnTo>
                  <a:lnTo>
                    <a:pt x="521" y="2061"/>
                  </a:lnTo>
                  <a:lnTo>
                    <a:pt x="635" y="1925"/>
                  </a:lnTo>
                  <a:lnTo>
                    <a:pt x="861" y="1676"/>
                  </a:lnTo>
                  <a:lnTo>
                    <a:pt x="1042" y="1608"/>
                  </a:lnTo>
                  <a:lnTo>
                    <a:pt x="1246" y="1472"/>
                  </a:lnTo>
                  <a:lnTo>
                    <a:pt x="1382" y="1314"/>
                  </a:lnTo>
                  <a:lnTo>
                    <a:pt x="1450" y="1178"/>
                  </a:lnTo>
                  <a:lnTo>
                    <a:pt x="1654" y="1133"/>
                  </a:lnTo>
                  <a:lnTo>
                    <a:pt x="1789" y="1155"/>
                  </a:lnTo>
                  <a:lnTo>
                    <a:pt x="1903" y="1087"/>
                  </a:lnTo>
                  <a:lnTo>
                    <a:pt x="1993" y="1065"/>
                  </a:lnTo>
                  <a:lnTo>
                    <a:pt x="2084" y="1065"/>
                  </a:lnTo>
                  <a:lnTo>
                    <a:pt x="2469" y="1178"/>
                  </a:lnTo>
                  <a:lnTo>
                    <a:pt x="2605" y="1133"/>
                  </a:lnTo>
                  <a:lnTo>
                    <a:pt x="2627" y="1087"/>
                  </a:lnTo>
                  <a:lnTo>
                    <a:pt x="2673" y="997"/>
                  </a:lnTo>
                  <a:lnTo>
                    <a:pt x="2695" y="906"/>
                  </a:lnTo>
                  <a:lnTo>
                    <a:pt x="2605" y="883"/>
                  </a:lnTo>
                  <a:lnTo>
                    <a:pt x="2129" y="657"/>
                  </a:lnTo>
                  <a:lnTo>
                    <a:pt x="1993" y="566"/>
                  </a:lnTo>
                  <a:lnTo>
                    <a:pt x="1880" y="385"/>
                  </a:lnTo>
                  <a:lnTo>
                    <a:pt x="1835" y="250"/>
                  </a:lnTo>
                  <a:lnTo>
                    <a:pt x="1857" y="136"/>
                  </a:lnTo>
                  <a:lnTo>
                    <a:pt x="1744" y="114"/>
                  </a:lnTo>
                  <a:lnTo>
                    <a:pt x="1722" y="114"/>
                  </a:lnTo>
                  <a:lnTo>
                    <a:pt x="1676" y="136"/>
                  </a:lnTo>
                  <a:lnTo>
                    <a:pt x="1586" y="136"/>
                  </a:lnTo>
                  <a:lnTo>
                    <a:pt x="1518" y="159"/>
                  </a:lnTo>
                  <a:lnTo>
                    <a:pt x="1472" y="182"/>
                  </a:lnTo>
                  <a:lnTo>
                    <a:pt x="1427" y="159"/>
                  </a:lnTo>
                  <a:lnTo>
                    <a:pt x="1337" y="68"/>
                  </a:lnTo>
                  <a:lnTo>
                    <a:pt x="1291" y="0"/>
                  </a:lnTo>
                  <a:close/>
                  <a:moveTo>
                    <a:pt x="7405" y="23"/>
                  </a:moveTo>
                  <a:lnTo>
                    <a:pt x="7201" y="136"/>
                  </a:lnTo>
                  <a:lnTo>
                    <a:pt x="6771" y="136"/>
                  </a:lnTo>
                  <a:lnTo>
                    <a:pt x="6114" y="68"/>
                  </a:lnTo>
                  <a:lnTo>
                    <a:pt x="6046" y="91"/>
                  </a:lnTo>
                  <a:lnTo>
                    <a:pt x="5775" y="204"/>
                  </a:lnTo>
                  <a:lnTo>
                    <a:pt x="5458" y="295"/>
                  </a:lnTo>
                  <a:lnTo>
                    <a:pt x="5276" y="385"/>
                  </a:lnTo>
                  <a:lnTo>
                    <a:pt x="5095" y="521"/>
                  </a:lnTo>
                  <a:lnTo>
                    <a:pt x="4597" y="816"/>
                  </a:lnTo>
                  <a:lnTo>
                    <a:pt x="4507" y="997"/>
                  </a:lnTo>
                  <a:lnTo>
                    <a:pt x="4439" y="1042"/>
                  </a:lnTo>
                  <a:lnTo>
                    <a:pt x="4076" y="1065"/>
                  </a:lnTo>
                  <a:lnTo>
                    <a:pt x="3714" y="951"/>
                  </a:lnTo>
                  <a:lnTo>
                    <a:pt x="3374" y="997"/>
                  </a:lnTo>
                  <a:lnTo>
                    <a:pt x="2899" y="906"/>
                  </a:lnTo>
                  <a:lnTo>
                    <a:pt x="2763" y="929"/>
                  </a:lnTo>
                  <a:lnTo>
                    <a:pt x="2718" y="974"/>
                  </a:lnTo>
                  <a:lnTo>
                    <a:pt x="2695" y="1042"/>
                  </a:lnTo>
                  <a:lnTo>
                    <a:pt x="2673" y="1155"/>
                  </a:lnTo>
                  <a:lnTo>
                    <a:pt x="2718" y="1200"/>
                  </a:lnTo>
                  <a:lnTo>
                    <a:pt x="2740" y="1223"/>
                  </a:lnTo>
                  <a:lnTo>
                    <a:pt x="2854" y="1314"/>
                  </a:lnTo>
                  <a:lnTo>
                    <a:pt x="2922" y="1359"/>
                  </a:lnTo>
                  <a:lnTo>
                    <a:pt x="3284" y="1404"/>
                  </a:lnTo>
                  <a:lnTo>
                    <a:pt x="3306" y="1404"/>
                  </a:lnTo>
                  <a:lnTo>
                    <a:pt x="3306" y="1427"/>
                  </a:lnTo>
                  <a:lnTo>
                    <a:pt x="3035" y="1450"/>
                  </a:lnTo>
                  <a:lnTo>
                    <a:pt x="2695" y="1517"/>
                  </a:lnTo>
                  <a:lnTo>
                    <a:pt x="2605" y="1540"/>
                  </a:lnTo>
                  <a:lnTo>
                    <a:pt x="2469" y="1631"/>
                  </a:lnTo>
                  <a:lnTo>
                    <a:pt x="2514" y="1676"/>
                  </a:lnTo>
                  <a:lnTo>
                    <a:pt x="2559" y="1699"/>
                  </a:lnTo>
                  <a:lnTo>
                    <a:pt x="2627" y="1699"/>
                  </a:lnTo>
                  <a:lnTo>
                    <a:pt x="2695" y="1744"/>
                  </a:lnTo>
                  <a:lnTo>
                    <a:pt x="2650" y="1789"/>
                  </a:lnTo>
                  <a:lnTo>
                    <a:pt x="2423" y="1789"/>
                  </a:lnTo>
                  <a:lnTo>
                    <a:pt x="2356" y="1812"/>
                  </a:lnTo>
                  <a:lnTo>
                    <a:pt x="2084" y="1767"/>
                  </a:lnTo>
                  <a:lnTo>
                    <a:pt x="1812" y="1812"/>
                  </a:lnTo>
                  <a:lnTo>
                    <a:pt x="1789" y="1789"/>
                  </a:lnTo>
                  <a:lnTo>
                    <a:pt x="1812" y="1744"/>
                  </a:lnTo>
                  <a:lnTo>
                    <a:pt x="1835" y="1699"/>
                  </a:lnTo>
                  <a:lnTo>
                    <a:pt x="1835" y="1676"/>
                  </a:lnTo>
                  <a:lnTo>
                    <a:pt x="1744" y="1653"/>
                  </a:lnTo>
                  <a:lnTo>
                    <a:pt x="1654" y="1653"/>
                  </a:lnTo>
                  <a:lnTo>
                    <a:pt x="1631" y="1699"/>
                  </a:lnTo>
                  <a:lnTo>
                    <a:pt x="1722" y="1789"/>
                  </a:lnTo>
                  <a:lnTo>
                    <a:pt x="1676" y="1834"/>
                  </a:lnTo>
                  <a:lnTo>
                    <a:pt x="1631" y="1857"/>
                  </a:lnTo>
                  <a:lnTo>
                    <a:pt x="1427" y="1857"/>
                  </a:lnTo>
                  <a:lnTo>
                    <a:pt x="1314" y="1812"/>
                  </a:lnTo>
                  <a:lnTo>
                    <a:pt x="1291" y="1767"/>
                  </a:lnTo>
                  <a:lnTo>
                    <a:pt x="1269" y="1721"/>
                  </a:lnTo>
                  <a:lnTo>
                    <a:pt x="1155" y="1721"/>
                  </a:lnTo>
                  <a:lnTo>
                    <a:pt x="1065" y="1789"/>
                  </a:lnTo>
                  <a:lnTo>
                    <a:pt x="838" y="1789"/>
                  </a:lnTo>
                  <a:lnTo>
                    <a:pt x="635" y="1993"/>
                  </a:lnTo>
                  <a:lnTo>
                    <a:pt x="499" y="2174"/>
                  </a:lnTo>
                  <a:lnTo>
                    <a:pt x="408" y="2197"/>
                  </a:lnTo>
                  <a:lnTo>
                    <a:pt x="386" y="2333"/>
                  </a:lnTo>
                  <a:lnTo>
                    <a:pt x="386" y="2536"/>
                  </a:lnTo>
                  <a:lnTo>
                    <a:pt x="340" y="2627"/>
                  </a:lnTo>
                  <a:lnTo>
                    <a:pt x="340" y="2695"/>
                  </a:lnTo>
                  <a:lnTo>
                    <a:pt x="340" y="2740"/>
                  </a:lnTo>
                  <a:lnTo>
                    <a:pt x="544" y="2718"/>
                  </a:lnTo>
                  <a:lnTo>
                    <a:pt x="635" y="2695"/>
                  </a:lnTo>
                  <a:lnTo>
                    <a:pt x="906" y="2650"/>
                  </a:lnTo>
                  <a:lnTo>
                    <a:pt x="974" y="2650"/>
                  </a:lnTo>
                  <a:lnTo>
                    <a:pt x="974" y="2695"/>
                  </a:lnTo>
                  <a:lnTo>
                    <a:pt x="906" y="2785"/>
                  </a:lnTo>
                  <a:lnTo>
                    <a:pt x="816" y="2876"/>
                  </a:lnTo>
                  <a:lnTo>
                    <a:pt x="793" y="2921"/>
                  </a:lnTo>
                  <a:lnTo>
                    <a:pt x="838" y="2944"/>
                  </a:lnTo>
                  <a:lnTo>
                    <a:pt x="929" y="3102"/>
                  </a:lnTo>
                  <a:lnTo>
                    <a:pt x="929" y="3170"/>
                  </a:lnTo>
                  <a:lnTo>
                    <a:pt x="906" y="3193"/>
                  </a:lnTo>
                  <a:lnTo>
                    <a:pt x="906" y="3261"/>
                  </a:lnTo>
                  <a:lnTo>
                    <a:pt x="952" y="3306"/>
                  </a:lnTo>
                  <a:lnTo>
                    <a:pt x="997" y="3284"/>
                  </a:lnTo>
                  <a:lnTo>
                    <a:pt x="1020" y="3306"/>
                  </a:lnTo>
                  <a:lnTo>
                    <a:pt x="1065" y="3329"/>
                  </a:lnTo>
                  <a:lnTo>
                    <a:pt x="974" y="3442"/>
                  </a:lnTo>
                  <a:lnTo>
                    <a:pt x="884" y="3487"/>
                  </a:lnTo>
                  <a:lnTo>
                    <a:pt x="861" y="3510"/>
                  </a:lnTo>
                  <a:lnTo>
                    <a:pt x="884" y="3555"/>
                  </a:lnTo>
                  <a:lnTo>
                    <a:pt x="884" y="3601"/>
                  </a:lnTo>
                  <a:lnTo>
                    <a:pt x="929" y="3669"/>
                  </a:lnTo>
                  <a:lnTo>
                    <a:pt x="974" y="3736"/>
                  </a:lnTo>
                  <a:lnTo>
                    <a:pt x="1020" y="3782"/>
                  </a:lnTo>
                  <a:lnTo>
                    <a:pt x="1155" y="3782"/>
                  </a:lnTo>
                  <a:lnTo>
                    <a:pt x="1133" y="3804"/>
                  </a:lnTo>
                  <a:lnTo>
                    <a:pt x="952" y="3850"/>
                  </a:lnTo>
                  <a:lnTo>
                    <a:pt x="861" y="3827"/>
                  </a:lnTo>
                  <a:lnTo>
                    <a:pt x="838" y="3804"/>
                  </a:lnTo>
                  <a:lnTo>
                    <a:pt x="816" y="3827"/>
                  </a:lnTo>
                  <a:lnTo>
                    <a:pt x="793" y="3895"/>
                  </a:lnTo>
                  <a:lnTo>
                    <a:pt x="771" y="3872"/>
                  </a:lnTo>
                  <a:lnTo>
                    <a:pt x="725" y="3804"/>
                  </a:lnTo>
                  <a:lnTo>
                    <a:pt x="748" y="3736"/>
                  </a:lnTo>
                  <a:lnTo>
                    <a:pt x="725" y="3669"/>
                  </a:lnTo>
                  <a:lnTo>
                    <a:pt x="657" y="3601"/>
                  </a:lnTo>
                  <a:lnTo>
                    <a:pt x="612" y="3578"/>
                  </a:lnTo>
                  <a:lnTo>
                    <a:pt x="567" y="3601"/>
                  </a:lnTo>
                  <a:lnTo>
                    <a:pt x="544" y="3669"/>
                  </a:lnTo>
                  <a:lnTo>
                    <a:pt x="589" y="3782"/>
                  </a:lnTo>
                  <a:lnTo>
                    <a:pt x="589" y="3850"/>
                  </a:lnTo>
                  <a:lnTo>
                    <a:pt x="521" y="3850"/>
                  </a:lnTo>
                  <a:lnTo>
                    <a:pt x="499" y="3940"/>
                  </a:lnTo>
                  <a:lnTo>
                    <a:pt x="521" y="3986"/>
                  </a:lnTo>
                  <a:lnTo>
                    <a:pt x="589" y="4008"/>
                  </a:lnTo>
                  <a:lnTo>
                    <a:pt x="680" y="4076"/>
                  </a:lnTo>
                  <a:lnTo>
                    <a:pt x="725" y="4076"/>
                  </a:lnTo>
                  <a:lnTo>
                    <a:pt x="748" y="4053"/>
                  </a:lnTo>
                  <a:lnTo>
                    <a:pt x="793" y="4031"/>
                  </a:lnTo>
                  <a:lnTo>
                    <a:pt x="906" y="4099"/>
                  </a:lnTo>
                  <a:lnTo>
                    <a:pt x="952" y="4167"/>
                  </a:lnTo>
                  <a:lnTo>
                    <a:pt x="997" y="4167"/>
                  </a:lnTo>
                  <a:lnTo>
                    <a:pt x="1178" y="4235"/>
                  </a:lnTo>
                  <a:lnTo>
                    <a:pt x="1246" y="4257"/>
                  </a:lnTo>
                  <a:lnTo>
                    <a:pt x="1246" y="4348"/>
                  </a:lnTo>
                  <a:lnTo>
                    <a:pt x="1223" y="4506"/>
                  </a:lnTo>
                  <a:lnTo>
                    <a:pt x="1110" y="4552"/>
                  </a:lnTo>
                  <a:lnTo>
                    <a:pt x="1110" y="4574"/>
                  </a:lnTo>
                  <a:lnTo>
                    <a:pt x="1178" y="4620"/>
                  </a:lnTo>
                  <a:lnTo>
                    <a:pt x="1223" y="4733"/>
                  </a:lnTo>
                  <a:lnTo>
                    <a:pt x="1223" y="4846"/>
                  </a:lnTo>
                  <a:lnTo>
                    <a:pt x="1291" y="4869"/>
                  </a:lnTo>
                  <a:lnTo>
                    <a:pt x="1359" y="4891"/>
                  </a:lnTo>
                  <a:lnTo>
                    <a:pt x="1359" y="4914"/>
                  </a:lnTo>
                  <a:lnTo>
                    <a:pt x="1472" y="4982"/>
                  </a:lnTo>
                  <a:lnTo>
                    <a:pt x="1472" y="5072"/>
                  </a:lnTo>
                  <a:lnTo>
                    <a:pt x="1337" y="5095"/>
                  </a:lnTo>
                  <a:lnTo>
                    <a:pt x="1291" y="5095"/>
                  </a:lnTo>
                  <a:lnTo>
                    <a:pt x="1246" y="5140"/>
                  </a:lnTo>
                  <a:lnTo>
                    <a:pt x="1269" y="5254"/>
                  </a:lnTo>
                  <a:lnTo>
                    <a:pt x="1291" y="5254"/>
                  </a:lnTo>
                  <a:lnTo>
                    <a:pt x="1337" y="5208"/>
                  </a:lnTo>
                  <a:lnTo>
                    <a:pt x="1586" y="5208"/>
                  </a:lnTo>
                  <a:lnTo>
                    <a:pt x="1948" y="5186"/>
                  </a:lnTo>
                  <a:lnTo>
                    <a:pt x="2039" y="5186"/>
                  </a:lnTo>
                  <a:lnTo>
                    <a:pt x="2016" y="5231"/>
                  </a:lnTo>
                  <a:lnTo>
                    <a:pt x="1903" y="5299"/>
                  </a:lnTo>
                  <a:lnTo>
                    <a:pt x="1857" y="5389"/>
                  </a:lnTo>
                  <a:lnTo>
                    <a:pt x="1789" y="5412"/>
                  </a:lnTo>
                  <a:lnTo>
                    <a:pt x="1563" y="5435"/>
                  </a:lnTo>
                  <a:lnTo>
                    <a:pt x="1495" y="5457"/>
                  </a:lnTo>
                  <a:lnTo>
                    <a:pt x="1427" y="5480"/>
                  </a:lnTo>
                  <a:lnTo>
                    <a:pt x="1405" y="5503"/>
                  </a:lnTo>
                  <a:lnTo>
                    <a:pt x="1472" y="5548"/>
                  </a:lnTo>
                  <a:lnTo>
                    <a:pt x="1563" y="5548"/>
                  </a:lnTo>
                  <a:lnTo>
                    <a:pt x="1699" y="5480"/>
                  </a:lnTo>
                  <a:lnTo>
                    <a:pt x="1903" y="5480"/>
                  </a:lnTo>
                  <a:lnTo>
                    <a:pt x="1857" y="5548"/>
                  </a:lnTo>
                  <a:lnTo>
                    <a:pt x="1857" y="5593"/>
                  </a:lnTo>
                  <a:lnTo>
                    <a:pt x="1925" y="5571"/>
                  </a:lnTo>
                  <a:lnTo>
                    <a:pt x="1993" y="5525"/>
                  </a:lnTo>
                  <a:lnTo>
                    <a:pt x="2084" y="5412"/>
                  </a:lnTo>
                  <a:lnTo>
                    <a:pt x="2220" y="5412"/>
                  </a:lnTo>
                  <a:lnTo>
                    <a:pt x="2423" y="5525"/>
                  </a:lnTo>
                  <a:lnTo>
                    <a:pt x="2491" y="5548"/>
                  </a:lnTo>
                  <a:lnTo>
                    <a:pt x="2559" y="5548"/>
                  </a:lnTo>
                  <a:lnTo>
                    <a:pt x="2605" y="5503"/>
                  </a:lnTo>
                  <a:lnTo>
                    <a:pt x="2673" y="5525"/>
                  </a:lnTo>
                  <a:lnTo>
                    <a:pt x="2695" y="5593"/>
                  </a:lnTo>
                  <a:lnTo>
                    <a:pt x="2695" y="5638"/>
                  </a:lnTo>
                  <a:lnTo>
                    <a:pt x="2740" y="5706"/>
                  </a:lnTo>
                  <a:lnTo>
                    <a:pt x="2763" y="5820"/>
                  </a:lnTo>
                  <a:lnTo>
                    <a:pt x="2808" y="5888"/>
                  </a:lnTo>
                  <a:lnTo>
                    <a:pt x="2922" y="5955"/>
                  </a:lnTo>
                  <a:lnTo>
                    <a:pt x="3193" y="6046"/>
                  </a:lnTo>
                  <a:lnTo>
                    <a:pt x="3261" y="6046"/>
                  </a:lnTo>
                  <a:lnTo>
                    <a:pt x="3510" y="5955"/>
                  </a:lnTo>
                  <a:lnTo>
                    <a:pt x="3623" y="5910"/>
                  </a:lnTo>
                  <a:lnTo>
                    <a:pt x="3669" y="5933"/>
                  </a:lnTo>
                  <a:lnTo>
                    <a:pt x="3737" y="5978"/>
                  </a:lnTo>
                  <a:lnTo>
                    <a:pt x="3782" y="5955"/>
                  </a:lnTo>
                  <a:lnTo>
                    <a:pt x="3827" y="5910"/>
                  </a:lnTo>
                  <a:lnTo>
                    <a:pt x="3827" y="5774"/>
                  </a:lnTo>
                  <a:lnTo>
                    <a:pt x="3873" y="5684"/>
                  </a:lnTo>
                  <a:lnTo>
                    <a:pt x="3895" y="5435"/>
                  </a:lnTo>
                  <a:lnTo>
                    <a:pt x="3940" y="5367"/>
                  </a:lnTo>
                  <a:lnTo>
                    <a:pt x="4190" y="5367"/>
                  </a:lnTo>
                  <a:lnTo>
                    <a:pt x="4416" y="5412"/>
                  </a:lnTo>
                  <a:lnTo>
                    <a:pt x="4507" y="5412"/>
                  </a:lnTo>
                  <a:lnTo>
                    <a:pt x="4846" y="5616"/>
                  </a:lnTo>
                  <a:lnTo>
                    <a:pt x="5050" y="5684"/>
                  </a:lnTo>
                  <a:lnTo>
                    <a:pt x="5118" y="5774"/>
                  </a:lnTo>
                  <a:lnTo>
                    <a:pt x="5254" y="5955"/>
                  </a:lnTo>
                  <a:lnTo>
                    <a:pt x="5322" y="6023"/>
                  </a:lnTo>
                  <a:lnTo>
                    <a:pt x="5458" y="6114"/>
                  </a:lnTo>
                  <a:lnTo>
                    <a:pt x="5661" y="6182"/>
                  </a:lnTo>
                  <a:lnTo>
                    <a:pt x="5752" y="6114"/>
                  </a:lnTo>
                  <a:lnTo>
                    <a:pt x="5888" y="6114"/>
                  </a:lnTo>
                  <a:lnTo>
                    <a:pt x="6159" y="6069"/>
                  </a:lnTo>
                  <a:lnTo>
                    <a:pt x="6227" y="6069"/>
                  </a:lnTo>
                  <a:lnTo>
                    <a:pt x="6363" y="6023"/>
                  </a:lnTo>
                  <a:lnTo>
                    <a:pt x="6567" y="5910"/>
                  </a:lnTo>
                  <a:lnTo>
                    <a:pt x="6635" y="5865"/>
                  </a:lnTo>
                  <a:lnTo>
                    <a:pt x="6839" y="5616"/>
                  </a:lnTo>
                  <a:lnTo>
                    <a:pt x="7088" y="5435"/>
                  </a:lnTo>
                  <a:lnTo>
                    <a:pt x="7178" y="5412"/>
                  </a:lnTo>
                  <a:lnTo>
                    <a:pt x="7246" y="5435"/>
                  </a:lnTo>
                  <a:lnTo>
                    <a:pt x="7360" y="5503"/>
                  </a:lnTo>
                  <a:lnTo>
                    <a:pt x="7541" y="5593"/>
                  </a:lnTo>
                  <a:lnTo>
                    <a:pt x="7722" y="5638"/>
                  </a:lnTo>
                  <a:lnTo>
                    <a:pt x="7835" y="5616"/>
                  </a:lnTo>
                  <a:lnTo>
                    <a:pt x="7903" y="5571"/>
                  </a:lnTo>
                  <a:lnTo>
                    <a:pt x="7926" y="5503"/>
                  </a:lnTo>
                  <a:lnTo>
                    <a:pt x="7994" y="5457"/>
                  </a:lnTo>
                  <a:lnTo>
                    <a:pt x="8039" y="5435"/>
                  </a:lnTo>
                  <a:lnTo>
                    <a:pt x="8129" y="5367"/>
                  </a:lnTo>
                  <a:lnTo>
                    <a:pt x="8243" y="5321"/>
                  </a:lnTo>
                  <a:lnTo>
                    <a:pt x="8311" y="5367"/>
                  </a:lnTo>
                  <a:lnTo>
                    <a:pt x="8333" y="5412"/>
                  </a:lnTo>
                  <a:lnTo>
                    <a:pt x="8356" y="5480"/>
                  </a:lnTo>
                  <a:lnTo>
                    <a:pt x="8356" y="5571"/>
                  </a:lnTo>
                  <a:lnTo>
                    <a:pt x="8220" y="5706"/>
                  </a:lnTo>
                  <a:lnTo>
                    <a:pt x="8107" y="5820"/>
                  </a:lnTo>
                  <a:lnTo>
                    <a:pt x="8061" y="5910"/>
                  </a:lnTo>
                  <a:lnTo>
                    <a:pt x="8107" y="6046"/>
                  </a:lnTo>
                  <a:lnTo>
                    <a:pt x="8175" y="6205"/>
                  </a:lnTo>
                  <a:lnTo>
                    <a:pt x="8107" y="6295"/>
                  </a:lnTo>
                  <a:lnTo>
                    <a:pt x="8175" y="6295"/>
                  </a:lnTo>
                  <a:lnTo>
                    <a:pt x="8311" y="6363"/>
                  </a:lnTo>
                  <a:lnTo>
                    <a:pt x="8333" y="6363"/>
                  </a:lnTo>
                  <a:lnTo>
                    <a:pt x="8356" y="6272"/>
                  </a:lnTo>
                  <a:lnTo>
                    <a:pt x="8401" y="6227"/>
                  </a:lnTo>
                  <a:lnTo>
                    <a:pt x="8469" y="6205"/>
                  </a:lnTo>
                  <a:lnTo>
                    <a:pt x="8492" y="6046"/>
                  </a:lnTo>
                  <a:lnTo>
                    <a:pt x="8537" y="6001"/>
                  </a:lnTo>
                  <a:lnTo>
                    <a:pt x="8582" y="6001"/>
                  </a:lnTo>
                  <a:lnTo>
                    <a:pt x="8650" y="5978"/>
                  </a:lnTo>
                  <a:lnTo>
                    <a:pt x="8695" y="5978"/>
                  </a:lnTo>
                  <a:lnTo>
                    <a:pt x="8718" y="5955"/>
                  </a:lnTo>
                  <a:lnTo>
                    <a:pt x="8628" y="5752"/>
                  </a:lnTo>
                  <a:lnTo>
                    <a:pt x="8628" y="5706"/>
                  </a:lnTo>
                  <a:lnTo>
                    <a:pt x="8673" y="5525"/>
                  </a:lnTo>
                  <a:lnTo>
                    <a:pt x="8695" y="5435"/>
                  </a:lnTo>
                  <a:lnTo>
                    <a:pt x="8718" y="5412"/>
                  </a:lnTo>
                  <a:lnTo>
                    <a:pt x="8809" y="5435"/>
                  </a:lnTo>
                  <a:lnTo>
                    <a:pt x="8945" y="5457"/>
                  </a:lnTo>
                  <a:lnTo>
                    <a:pt x="8990" y="5525"/>
                  </a:lnTo>
                  <a:lnTo>
                    <a:pt x="9058" y="5571"/>
                  </a:lnTo>
                  <a:lnTo>
                    <a:pt x="9352" y="5571"/>
                  </a:lnTo>
                  <a:lnTo>
                    <a:pt x="9420" y="5548"/>
                  </a:lnTo>
                  <a:lnTo>
                    <a:pt x="9556" y="5480"/>
                  </a:lnTo>
                  <a:lnTo>
                    <a:pt x="9646" y="5457"/>
                  </a:lnTo>
                  <a:lnTo>
                    <a:pt x="9714" y="5435"/>
                  </a:lnTo>
                  <a:lnTo>
                    <a:pt x="9941" y="5321"/>
                  </a:lnTo>
                  <a:lnTo>
                    <a:pt x="10031" y="5321"/>
                  </a:lnTo>
                  <a:lnTo>
                    <a:pt x="10099" y="5344"/>
                  </a:lnTo>
                  <a:lnTo>
                    <a:pt x="10145" y="5367"/>
                  </a:lnTo>
                  <a:lnTo>
                    <a:pt x="10258" y="5435"/>
                  </a:lnTo>
                  <a:lnTo>
                    <a:pt x="10326" y="5503"/>
                  </a:lnTo>
                  <a:lnTo>
                    <a:pt x="10394" y="5525"/>
                  </a:lnTo>
                  <a:lnTo>
                    <a:pt x="10507" y="5525"/>
                  </a:lnTo>
                  <a:lnTo>
                    <a:pt x="10665" y="5548"/>
                  </a:lnTo>
                  <a:lnTo>
                    <a:pt x="10869" y="5548"/>
                  </a:lnTo>
                  <a:lnTo>
                    <a:pt x="10982" y="5525"/>
                  </a:lnTo>
                  <a:lnTo>
                    <a:pt x="11118" y="5480"/>
                  </a:lnTo>
                  <a:lnTo>
                    <a:pt x="11390" y="5389"/>
                  </a:lnTo>
                  <a:lnTo>
                    <a:pt x="11730" y="5208"/>
                  </a:lnTo>
                  <a:lnTo>
                    <a:pt x="11933" y="5118"/>
                  </a:lnTo>
                  <a:lnTo>
                    <a:pt x="12137" y="5118"/>
                  </a:lnTo>
                  <a:lnTo>
                    <a:pt x="12250" y="5140"/>
                  </a:lnTo>
                  <a:lnTo>
                    <a:pt x="12386" y="5163"/>
                  </a:lnTo>
                  <a:lnTo>
                    <a:pt x="12431" y="5163"/>
                  </a:lnTo>
                  <a:lnTo>
                    <a:pt x="12590" y="5140"/>
                  </a:lnTo>
                  <a:lnTo>
                    <a:pt x="12771" y="5095"/>
                  </a:lnTo>
                  <a:lnTo>
                    <a:pt x="12884" y="5072"/>
                  </a:lnTo>
                  <a:lnTo>
                    <a:pt x="13020" y="5027"/>
                  </a:lnTo>
                  <a:lnTo>
                    <a:pt x="13088" y="4937"/>
                  </a:lnTo>
                  <a:lnTo>
                    <a:pt x="13156" y="4937"/>
                  </a:lnTo>
                  <a:lnTo>
                    <a:pt x="13179" y="4959"/>
                  </a:lnTo>
                  <a:lnTo>
                    <a:pt x="13224" y="5004"/>
                  </a:lnTo>
                  <a:lnTo>
                    <a:pt x="13247" y="5118"/>
                  </a:lnTo>
                  <a:lnTo>
                    <a:pt x="13337" y="5095"/>
                  </a:lnTo>
                  <a:lnTo>
                    <a:pt x="13473" y="4982"/>
                  </a:lnTo>
                  <a:lnTo>
                    <a:pt x="13564" y="4869"/>
                  </a:lnTo>
                  <a:lnTo>
                    <a:pt x="13586" y="4846"/>
                  </a:lnTo>
                  <a:lnTo>
                    <a:pt x="13654" y="4891"/>
                  </a:lnTo>
                  <a:lnTo>
                    <a:pt x="13699" y="4891"/>
                  </a:lnTo>
                  <a:lnTo>
                    <a:pt x="13835" y="4869"/>
                  </a:lnTo>
                  <a:lnTo>
                    <a:pt x="13903" y="4891"/>
                  </a:lnTo>
                  <a:lnTo>
                    <a:pt x="13971" y="4914"/>
                  </a:lnTo>
                  <a:lnTo>
                    <a:pt x="13994" y="4914"/>
                  </a:lnTo>
                  <a:lnTo>
                    <a:pt x="14175" y="4982"/>
                  </a:lnTo>
                  <a:lnTo>
                    <a:pt x="14220" y="4982"/>
                  </a:lnTo>
                  <a:lnTo>
                    <a:pt x="14288" y="5004"/>
                  </a:lnTo>
                  <a:lnTo>
                    <a:pt x="14424" y="5004"/>
                  </a:lnTo>
                  <a:lnTo>
                    <a:pt x="14515" y="4959"/>
                  </a:lnTo>
                  <a:lnTo>
                    <a:pt x="14560" y="4914"/>
                  </a:lnTo>
                  <a:lnTo>
                    <a:pt x="14650" y="4914"/>
                  </a:lnTo>
                  <a:lnTo>
                    <a:pt x="14673" y="4937"/>
                  </a:lnTo>
                  <a:lnTo>
                    <a:pt x="14718" y="4982"/>
                  </a:lnTo>
                  <a:lnTo>
                    <a:pt x="14718" y="5027"/>
                  </a:lnTo>
                  <a:lnTo>
                    <a:pt x="14718" y="5163"/>
                  </a:lnTo>
                  <a:lnTo>
                    <a:pt x="14718" y="5208"/>
                  </a:lnTo>
                  <a:lnTo>
                    <a:pt x="14741" y="5231"/>
                  </a:lnTo>
                  <a:lnTo>
                    <a:pt x="14786" y="5254"/>
                  </a:lnTo>
                  <a:lnTo>
                    <a:pt x="14809" y="5208"/>
                  </a:lnTo>
                  <a:lnTo>
                    <a:pt x="14877" y="5163"/>
                  </a:lnTo>
                  <a:lnTo>
                    <a:pt x="14945" y="5118"/>
                  </a:lnTo>
                  <a:lnTo>
                    <a:pt x="15013" y="5072"/>
                  </a:lnTo>
                  <a:lnTo>
                    <a:pt x="15035" y="5050"/>
                  </a:lnTo>
                  <a:lnTo>
                    <a:pt x="15126" y="5050"/>
                  </a:lnTo>
                  <a:lnTo>
                    <a:pt x="15171" y="5072"/>
                  </a:lnTo>
                  <a:lnTo>
                    <a:pt x="15149" y="5004"/>
                  </a:lnTo>
                  <a:lnTo>
                    <a:pt x="15194" y="4959"/>
                  </a:lnTo>
                  <a:lnTo>
                    <a:pt x="15194" y="4937"/>
                  </a:lnTo>
                  <a:lnTo>
                    <a:pt x="15126" y="4869"/>
                  </a:lnTo>
                  <a:lnTo>
                    <a:pt x="15035" y="4801"/>
                  </a:lnTo>
                  <a:lnTo>
                    <a:pt x="15013" y="4801"/>
                  </a:lnTo>
                  <a:lnTo>
                    <a:pt x="15013" y="4710"/>
                  </a:lnTo>
                  <a:lnTo>
                    <a:pt x="15013" y="4665"/>
                  </a:lnTo>
                  <a:lnTo>
                    <a:pt x="15013" y="4620"/>
                  </a:lnTo>
                  <a:lnTo>
                    <a:pt x="14990" y="4597"/>
                  </a:lnTo>
                  <a:lnTo>
                    <a:pt x="14990" y="4574"/>
                  </a:lnTo>
                  <a:lnTo>
                    <a:pt x="15013" y="4529"/>
                  </a:lnTo>
                  <a:lnTo>
                    <a:pt x="14990" y="4484"/>
                  </a:lnTo>
                  <a:lnTo>
                    <a:pt x="14877" y="4393"/>
                  </a:lnTo>
                  <a:lnTo>
                    <a:pt x="14832" y="4348"/>
                  </a:lnTo>
                  <a:lnTo>
                    <a:pt x="14741" y="4348"/>
                  </a:lnTo>
                  <a:lnTo>
                    <a:pt x="14718" y="4325"/>
                  </a:lnTo>
                  <a:lnTo>
                    <a:pt x="14741" y="4257"/>
                  </a:lnTo>
                  <a:lnTo>
                    <a:pt x="14764" y="4189"/>
                  </a:lnTo>
                  <a:lnTo>
                    <a:pt x="14809" y="4121"/>
                  </a:lnTo>
                  <a:lnTo>
                    <a:pt x="14832" y="4076"/>
                  </a:lnTo>
                  <a:lnTo>
                    <a:pt x="14854" y="4008"/>
                  </a:lnTo>
                  <a:lnTo>
                    <a:pt x="14854" y="3963"/>
                  </a:lnTo>
                  <a:lnTo>
                    <a:pt x="14922" y="3918"/>
                  </a:lnTo>
                  <a:lnTo>
                    <a:pt x="14922" y="3895"/>
                  </a:lnTo>
                  <a:lnTo>
                    <a:pt x="14900" y="3872"/>
                  </a:lnTo>
                  <a:lnTo>
                    <a:pt x="14854" y="3850"/>
                  </a:lnTo>
                  <a:lnTo>
                    <a:pt x="14786" y="3850"/>
                  </a:lnTo>
                  <a:lnTo>
                    <a:pt x="14786" y="3804"/>
                  </a:lnTo>
                  <a:lnTo>
                    <a:pt x="14786" y="3669"/>
                  </a:lnTo>
                  <a:lnTo>
                    <a:pt x="14786" y="3578"/>
                  </a:lnTo>
                  <a:lnTo>
                    <a:pt x="14764" y="3510"/>
                  </a:lnTo>
                  <a:lnTo>
                    <a:pt x="14764" y="3374"/>
                  </a:lnTo>
                  <a:lnTo>
                    <a:pt x="14741" y="3352"/>
                  </a:lnTo>
                  <a:lnTo>
                    <a:pt x="14696" y="3284"/>
                  </a:lnTo>
                  <a:lnTo>
                    <a:pt x="14673" y="3216"/>
                  </a:lnTo>
                  <a:lnTo>
                    <a:pt x="14673" y="3193"/>
                  </a:lnTo>
                  <a:lnTo>
                    <a:pt x="14696" y="3170"/>
                  </a:lnTo>
                  <a:lnTo>
                    <a:pt x="14696" y="3102"/>
                  </a:lnTo>
                  <a:lnTo>
                    <a:pt x="14696" y="3080"/>
                  </a:lnTo>
                  <a:lnTo>
                    <a:pt x="14650" y="3035"/>
                  </a:lnTo>
                  <a:lnTo>
                    <a:pt x="14628" y="2989"/>
                  </a:lnTo>
                  <a:lnTo>
                    <a:pt x="14605" y="2944"/>
                  </a:lnTo>
                  <a:lnTo>
                    <a:pt x="14605" y="2899"/>
                  </a:lnTo>
                  <a:lnTo>
                    <a:pt x="14583" y="2853"/>
                  </a:lnTo>
                  <a:lnTo>
                    <a:pt x="14583" y="2831"/>
                  </a:lnTo>
                  <a:lnTo>
                    <a:pt x="14583" y="2808"/>
                  </a:lnTo>
                  <a:lnTo>
                    <a:pt x="14832" y="2808"/>
                  </a:lnTo>
                  <a:lnTo>
                    <a:pt x="14854" y="2785"/>
                  </a:lnTo>
                  <a:lnTo>
                    <a:pt x="14922" y="2536"/>
                  </a:lnTo>
                  <a:lnTo>
                    <a:pt x="14967" y="2468"/>
                  </a:lnTo>
                  <a:lnTo>
                    <a:pt x="15013" y="2423"/>
                  </a:lnTo>
                  <a:lnTo>
                    <a:pt x="15126" y="2514"/>
                  </a:lnTo>
                  <a:lnTo>
                    <a:pt x="15171" y="2559"/>
                  </a:lnTo>
                  <a:lnTo>
                    <a:pt x="15194" y="2559"/>
                  </a:lnTo>
                  <a:lnTo>
                    <a:pt x="15171" y="2514"/>
                  </a:lnTo>
                  <a:lnTo>
                    <a:pt x="15171" y="2491"/>
                  </a:lnTo>
                  <a:lnTo>
                    <a:pt x="15149" y="2446"/>
                  </a:lnTo>
                  <a:lnTo>
                    <a:pt x="14990" y="2310"/>
                  </a:lnTo>
                  <a:lnTo>
                    <a:pt x="14877" y="2197"/>
                  </a:lnTo>
                  <a:lnTo>
                    <a:pt x="14786" y="2151"/>
                  </a:lnTo>
                  <a:lnTo>
                    <a:pt x="14696" y="2151"/>
                  </a:lnTo>
                  <a:lnTo>
                    <a:pt x="14560" y="2174"/>
                  </a:lnTo>
                  <a:lnTo>
                    <a:pt x="14515" y="2174"/>
                  </a:lnTo>
                  <a:lnTo>
                    <a:pt x="14379" y="2129"/>
                  </a:lnTo>
                  <a:lnTo>
                    <a:pt x="14288" y="2061"/>
                  </a:lnTo>
                  <a:lnTo>
                    <a:pt x="14311" y="2038"/>
                  </a:lnTo>
                  <a:lnTo>
                    <a:pt x="14333" y="2016"/>
                  </a:lnTo>
                  <a:lnTo>
                    <a:pt x="14288" y="1948"/>
                  </a:lnTo>
                  <a:lnTo>
                    <a:pt x="14243" y="1812"/>
                  </a:lnTo>
                  <a:lnTo>
                    <a:pt x="14243" y="1789"/>
                  </a:lnTo>
                  <a:lnTo>
                    <a:pt x="14243" y="1721"/>
                  </a:lnTo>
                  <a:lnTo>
                    <a:pt x="14220" y="1699"/>
                  </a:lnTo>
                  <a:lnTo>
                    <a:pt x="14288" y="1585"/>
                  </a:lnTo>
                  <a:lnTo>
                    <a:pt x="14333" y="1517"/>
                  </a:lnTo>
                  <a:lnTo>
                    <a:pt x="14333" y="1450"/>
                  </a:lnTo>
                  <a:lnTo>
                    <a:pt x="14311" y="1359"/>
                  </a:lnTo>
                  <a:lnTo>
                    <a:pt x="14266" y="1223"/>
                  </a:lnTo>
                  <a:lnTo>
                    <a:pt x="14220" y="1178"/>
                  </a:lnTo>
                  <a:lnTo>
                    <a:pt x="14175" y="1155"/>
                  </a:lnTo>
                  <a:lnTo>
                    <a:pt x="14130" y="1087"/>
                  </a:lnTo>
                  <a:lnTo>
                    <a:pt x="14107" y="1042"/>
                  </a:lnTo>
                  <a:lnTo>
                    <a:pt x="14107" y="1019"/>
                  </a:lnTo>
                  <a:lnTo>
                    <a:pt x="14107" y="997"/>
                  </a:lnTo>
                  <a:lnTo>
                    <a:pt x="14084" y="974"/>
                  </a:lnTo>
                  <a:lnTo>
                    <a:pt x="14039" y="951"/>
                  </a:lnTo>
                  <a:lnTo>
                    <a:pt x="13926" y="951"/>
                  </a:lnTo>
                  <a:lnTo>
                    <a:pt x="13881" y="906"/>
                  </a:lnTo>
                  <a:lnTo>
                    <a:pt x="13881" y="861"/>
                  </a:lnTo>
                  <a:lnTo>
                    <a:pt x="13903" y="838"/>
                  </a:lnTo>
                  <a:lnTo>
                    <a:pt x="13881" y="838"/>
                  </a:lnTo>
                  <a:lnTo>
                    <a:pt x="13813" y="770"/>
                  </a:lnTo>
                  <a:lnTo>
                    <a:pt x="13677" y="657"/>
                  </a:lnTo>
                  <a:lnTo>
                    <a:pt x="13609" y="634"/>
                  </a:lnTo>
                  <a:lnTo>
                    <a:pt x="13586" y="566"/>
                  </a:lnTo>
                  <a:lnTo>
                    <a:pt x="13564" y="544"/>
                  </a:lnTo>
                  <a:lnTo>
                    <a:pt x="13428" y="544"/>
                  </a:lnTo>
                  <a:lnTo>
                    <a:pt x="13428" y="566"/>
                  </a:lnTo>
                  <a:lnTo>
                    <a:pt x="13360" y="657"/>
                  </a:lnTo>
                  <a:lnTo>
                    <a:pt x="13337" y="680"/>
                  </a:lnTo>
                  <a:lnTo>
                    <a:pt x="13247" y="680"/>
                  </a:lnTo>
                  <a:lnTo>
                    <a:pt x="13179" y="657"/>
                  </a:lnTo>
                  <a:lnTo>
                    <a:pt x="13133" y="634"/>
                  </a:lnTo>
                  <a:lnTo>
                    <a:pt x="12907" y="634"/>
                  </a:lnTo>
                  <a:lnTo>
                    <a:pt x="12816" y="702"/>
                  </a:lnTo>
                  <a:lnTo>
                    <a:pt x="12794" y="680"/>
                  </a:lnTo>
                  <a:lnTo>
                    <a:pt x="12726" y="657"/>
                  </a:lnTo>
                  <a:lnTo>
                    <a:pt x="12635" y="634"/>
                  </a:lnTo>
                  <a:lnTo>
                    <a:pt x="12567" y="612"/>
                  </a:lnTo>
                  <a:lnTo>
                    <a:pt x="12499" y="702"/>
                  </a:lnTo>
                  <a:lnTo>
                    <a:pt x="12250" y="883"/>
                  </a:lnTo>
                  <a:lnTo>
                    <a:pt x="12137" y="929"/>
                  </a:lnTo>
                  <a:lnTo>
                    <a:pt x="12024" y="951"/>
                  </a:lnTo>
                  <a:lnTo>
                    <a:pt x="11933" y="1042"/>
                  </a:lnTo>
                  <a:lnTo>
                    <a:pt x="11594" y="1200"/>
                  </a:lnTo>
                  <a:lnTo>
                    <a:pt x="11480" y="1223"/>
                  </a:lnTo>
                  <a:lnTo>
                    <a:pt x="11390" y="1178"/>
                  </a:lnTo>
                  <a:lnTo>
                    <a:pt x="11231" y="1178"/>
                  </a:lnTo>
                  <a:lnTo>
                    <a:pt x="10914" y="1042"/>
                  </a:lnTo>
                  <a:lnTo>
                    <a:pt x="10462" y="1133"/>
                  </a:lnTo>
                  <a:lnTo>
                    <a:pt x="10235" y="1223"/>
                  </a:lnTo>
                  <a:lnTo>
                    <a:pt x="10099" y="1223"/>
                  </a:lnTo>
                  <a:lnTo>
                    <a:pt x="9714" y="1155"/>
                  </a:lnTo>
                  <a:lnTo>
                    <a:pt x="9601" y="1065"/>
                  </a:lnTo>
                  <a:lnTo>
                    <a:pt x="9329" y="1042"/>
                  </a:lnTo>
                  <a:lnTo>
                    <a:pt x="9058" y="951"/>
                  </a:lnTo>
                  <a:lnTo>
                    <a:pt x="8990" y="861"/>
                  </a:lnTo>
                  <a:lnTo>
                    <a:pt x="8809" y="770"/>
                  </a:lnTo>
                  <a:lnTo>
                    <a:pt x="8718" y="793"/>
                  </a:lnTo>
                  <a:lnTo>
                    <a:pt x="8673" y="816"/>
                  </a:lnTo>
                  <a:lnTo>
                    <a:pt x="8605" y="883"/>
                  </a:lnTo>
                  <a:lnTo>
                    <a:pt x="8514" y="861"/>
                  </a:lnTo>
                  <a:lnTo>
                    <a:pt x="8424" y="793"/>
                  </a:lnTo>
                  <a:lnTo>
                    <a:pt x="8356" y="702"/>
                  </a:lnTo>
                  <a:lnTo>
                    <a:pt x="8243" y="431"/>
                  </a:lnTo>
                  <a:lnTo>
                    <a:pt x="8175" y="408"/>
                  </a:lnTo>
                  <a:lnTo>
                    <a:pt x="8129" y="408"/>
                  </a:lnTo>
                  <a:lnTo>
                    <a:pt x="7858" y="476"/>
                  </a:lnTo>
                  <a:lnTo>
                    <a:pt x="7654" y="385"/>
                  </a:lnTo>
                  <a:lnTo>
                    <a:pt x="7563" y="317"/>
                  </a:lnTo>
                  <a:lnTo>
                    <a:pt x="7495" y="204"/>
                  </a:lnTo>
                  <a:lnTo>
                    <a:pt x="7495" y="136"/>
                  </a:lnTo>
                  <a:lnTo>
                    <a:pt x="7518" y="114"/>
                  </a:lnTo>
                  <a:lnTo>
                    <a:pt x="7541" y="68"/>
                  </a:lnTo>
                  <a:lnTo>
                    <a:pt x="7405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2368775" y="3552025"/>
              <a:ext cx="27775" cy="25500"/>
            </a:xfrm>
            <a:custGeom>
              <a:rect b="b" l="l" r="r" t="t"/>
              <a:pathLst>
                <a:path extrusionOk="0" h="1020" w="1111">
                  <a:moveTo>
                    <a:pt x="1088" y="1"/>
                  </a:moveTo>
                  <a:lnTo>
                    <a:pt x="952" y="46"/>
                  </a:lnTo>
                  <a:lnTo>
                    <a:pt x="884" y="92"/>
                  </a:lnTo>
                  <a:lnTo>
                    <a:pt x="884" y="137"/>
                  </a:lnTo>
                  <a:lnTo>
                    <a:pt x="929" y="114"/>
                  </a:lnTo>
                  <a:lnTo>
                    <a:pt x="1088" y="46"/>
                  </a:lnTo>
                  <a:lnTo>
                    <a:pt x="1110" y="1"/>
                  </a:lnTo>
                  <a:close/>
                  <a:moveTo>
                    <a:pt x="793" y="386"/>
                  </a:moveTo>
                  <a:lnTo>
                    <a:pt x="680" y="409"/>
                  </a:lnTo>
                  <a:lnTo>
                    <a:pt x="590" y="431"/>
                  </a:lnTo>
                  <a:lnTo>
                    <a:pt x="431" y="431"/>
                  </a:lnTo>
                  <a:lnTo>
                    <a:pt x="363" y="454"/>
                  </a:lnTo>
                  <a:lnTo>
                    <a:pt x="273" y="476"/>
                  </a:lnTo>
                  <a:lnTo>
                    <a:pt x="205" y="499"/>
                  </a:lnTo>
                  <a:lnTo>
                    <a:pt x="227" y="499"/>
                  </a:lnTo>
                  <a:lnTo>
                    <a:pt x="295" y="544"/>
                  </a:lnTo>
                  <a:lnTo>
                    <a:pt x="341" y="567"/>
                  </a:lnTo>
                  <a:lnTo>
                    <a:pt x="341" y="590"/>
                  </a:lnTo>
                  <a:lnTo>
                    <a:pt x="363" y="635"/>
                  </a:lnTo>
                  <a:lnTo>
                    <a:pt x="341" y="861"/>
                  </a:lnTo>
                  <a:lnTo>
                    <a:pt x="318" y="861"/>
                  </a:lnTo>
                  <a:lnTo>
                    <a:pt x="227" y="884"/>
                  </a:lnTo>
                  <a:lnTo>
                    <a:pt x="205" y="907"/>
                  </a:lnTo>
                  <a:lnTo>
                    <a:pt x="1" y="1020"/>
                  </a:lnTo>
                  <a:lnTo>
                    <a:pt x="1" y="1020"/>
                  </a:lnTo>
                  <a:lnTo>
                    <a:pt x="114" y="997"/>
                  </a:lnTo>
                  <a:lnTo>
                    <a:pt x="250" y="1020"/>
                  </a:lnTo>
                  <a:lnTo>
                    <a:pt x="590" y="997"/>
                  </a:lnTo>
                  <a:lnTo>
                    <a:pt x="725" y="975"/>
                  </a:lnTo>
                  <a:lnTo>
                    <a:pt x="725" y="929"/>
                  </a:lnTo>
                  <a:lnTo>
                    <a:pt x="725" y="861"/>
                  </a:lnTo>
                  <a:lnTo>
                    <a:pt x="748" y="816"/>
                  </a:lnTo>
                  <a:lnTo>
                    <a:pt x="725" y="771"/>
                  </a:lnTo>
                  <a:lnTo>
                    <a:pt x="703" y="680"/>
                  </a:lnTo>
                  <a:lnTo>
                    <a:pt x="725" y="612"/>
                  </a:lnTo>
                  <a:lnTo>
                    <a:pt x="703" y="544"/>
                  </a:lnTo>
                  <a:lnTo>
                    <a:pt x="725" y="499"/>
                  </a:lnTo>
                  <a:lnTo>
                    <a:pt x="793" y="38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7118650" y="3897325"/>
              <a:ext cx="39075" cy="49275"/>
            </a:xfrm>
            <a:custGeom>
              <a:rect b="b" l="l" r="r" t="t"/>
              <a:pathLst>
                <a:path extrusionOk="0" h="1971" w="1563">
                  <a:moveTo>
                    <a:pt x="0" y="1"/>
                  </a:moveTo>
                  <a:lnTo>
                    <a:pt x="0" y="24"/>
                  </a:lnTo>
                  <a:lnTo>
                    <a:pt x="23" y="24"/>
                  </a:lnTo>
                  <a:lnTo>
                    <a:pt x="0" y="1"/>
                  </a:lnTo>
                  <a:close/>
                  <a:moveTo>
                    <a:pt x="1540" y="1903"/>
                  </a:moveTo>
                  <a:lnTo>
                    <a:pt x="1540" y="1971"/>
                  </a:lnTo>
                  <a:lnTo>
                    <a:pt x="1563" y="1971"/>
                  </a:lnTo>
                  <a:lnTo>
                    <a:pt x="1563" y="1948"/>
                  </a:lnTo>
                  <a:lnTo>
                    <a:pt x="1563" y="1926"/>
                  </a:lnTo>
                  <a:lnTo>
                    <a:pt x="1540" y="190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5947450" y="3261075"/>
              <a:ext cx="72475" cy="72475"/>
            </a:xfrm>
            <a:custGeom>
              <a:rect b="b" l="l" r="r" t="t"/>
              <a:pathLst>
                <a:path extrusionOk="0" h="2899" w="2899">
                  <a:moveTo>
                    <a:pt x="91" y="657"/>
                  </a:moveTo>
                  <a:lnTo>
                    <a:pt x="46" y="703"/>
                  </a:lnTo>
                  <a:lnTo>
                    <a:pt x="1" y="703"/>
                  </a:lnTo>
                  <a:lnTo>
                    <a:pt x="1" y="748"/>
                  </a:lnTo>
                  <a:lnTo>
                    <a:pt x="114" y="748"/>
                  </a:lnTo>
                  <a:lnTo>
                    <a:pt x="136" y="725"/>
                  </a:lnTo>
                  <a:lnTo>
                    <a:pt x="91" y="657"/>
                  </a:lnTo>
                  <a:close/>
                  <a:moveTo>
                    <a:pt x="2559" y="1"/>
                  </a:moveTo>
                  <a:lnTo>
                    <a:pt x="2514" y="23"/>
                  </a:lnTo>
                  <a:lnTo>
                    <a:pt x="2446" y="114"/>
                  </a:lnTo>
                  <a:lnTo>
                    <a:pt x="2220" y="182"/>
                  </a:lnTo>
                  <a:lnTo>
                    <a:pt x="2174" y="227"/>
                  </a:lnTo>
                  <a:lnTo>
                    <a:pt x="2129" y="318"/>
                  </a:lnTo>
                  <a:lnTo>
                    <a:pt x="2084" y="408"/>
                  </a:lnTo>
                  <a:lnTo>
                    <a:pt x="2016" y="499"/>
                  </a:lnTo>
                  <a:lnTo>
                    <a:pt x="1970" y="567"/>
                  </a:lnTo>
                  <a:lnTo>
                    <a:pt x="1857" y="703"/>
                  </a:lnTo>
                  <a:lnTo>
                    <a:pt x="1495" y="1359"/>
                  </a:lnTo>
                  <a:lnTo>
                    <a:pt x="1472" y="1427"/>
                  </a:lnTo>
                  <a:lnTo>
                    <a:pt x="1450" y="1518"/>
                  </a:lnTo>
                  <a:lnTo>
                    <a:pt x="1472" y="1631"/>
                  </a:lnTo>
                  <a:lnTo>
                    <a:pt x="1450" y="1722"/>
                  </a:lnTo>
                  <a:lnTo>
                    <a:pt x="1427" y="1789"/>
                  </a:lnTo>
                  <a:lnTo>
                    <a:pt x="1427" y="1857"/>
                  </a:lnTo>
                  <a:lnTo>
                    <a:pt x="1427" y="1903"/>
                  </a:lnTo>
                  <a:lnTo>
                    <a:pt x="1450" y="1948"/>
                  </a:lnTo>
                  <a:lnTo>
                    <a:pt x="1472" y="1993"/>
                  </a:lnTo>
                  <a:lnTo>
                    <a:pt x="1540" y="2220"/>
                  </a:lnTo>
                  <a:lnTo>
                    <a:pt x="1586" y="2288"/>
                  </a:lnTo>
                  <a:lnTo>
                    <a:pt x="1608" y="2378"/>
                  </a:lnTo>
                  <a:lnTo>
                    <a:pt x="1608" y="2356"/>
                  </a:lnTo>
                  <a:lnTo>
                    <a:pt x="1676" y="2423"/>
                  </a:lnTo>
                  <a:lnTo>
                    <a:pt x="1744" y="2446"/>
                  </a:lnTo>
                  <a:lnTo>
                    <a:pt x="1812" y="2537"/>
                  </a:lnTo>
                  <a:lnTo>
                    <a:pt x="1835" y="2559"/>
                  </a:lnTo>
                  <a:lnTo>
                    <a:pt x="1903" y="2695"/>
                  </a:lnTo>
                  <a:lnTo>
                    <a:pt x="1903" y="2808"/>
                  </a:lnTo>
                  <a:lnTo>
                    <a:pt x="1948" y="2876"/>
                  </a:lnTo>
                  <a:lnTo>
                    <a:pt x="2016" y="2899"/>
                  </a:lnTo>
                  <a:lnTo>
                    <a:pt x="2038" y="2808"/>
                  </a:lnTo>
                  <a:lnTo>
                    <a:pt x="2061" y="2718"/>
                  </a:lnTo>
                  <a:lnTo>
                    <a:pt x="2061" y="2605"/>
                  </a:lnTo>
                  <a:lnTo>
                    <a:pt x="2061" y="2514"/>
                  </a:lnTo>
                  <a:lnTo>
                    <a:pt x="2106" y="2401"/>
                  </a:lnTo>
                  <a:lnTo>
                    <a:pt x="2152" y="2310"/>
                  </a:lnTo>
                  <a:lnTo>
                    <a:pt x="2287" y="2174"/>
                  </a:lnTo>
                  <a:lnTo>
                    <a:pt x="2378" y="2016"/>
                  </a:lnTo>
                  <a:lnTo>
                    <a:pt x="2423" y="1925"/>
                  </a:lnTo>
                  <a:lnTo>
                    <a:pt x="2469" y="1835"/>
                  </a:lnTo>
                  <a:lnTo>
                    <a:pt x="2537" y="1608"/>
                  </a:lnTo>
                  <a:lnTo>
                    <a:pt x="2559" y="1405"/>
                  </a:lnTo>
                  <a:lnTo>
                    <a:pt x="2627" y="1246"/>
                  </a:lnTo>
                  <a:lnTo>
                    <a:pt x="2650" y="1065"/>
                  </a:lnTo>
                  <a:lnTo>
                    <a:pt x="2650" y="997"/>
                  </a:lnTo>
                  <a:lnTo>
                    <a:pt x="2740" y="861"/>
                  </a:lnTo>
                  <a:lnTo>
                    <a:pt x="2808" y="657"/>
                  </a:lnTo>
                  <a:lnTo>
                    <a:pt x="2808" y="567"/>
                  </a:lnTo>
                  <a:lnTo>
                    <a:pt x="2808" y="476"/>
                  </a:lnTo>
                  <a:lnTo>
                    <a:pt x="2808" y="408"/>
                  </a:lnTo>
                  <a:lnTo>
                    <a:pt x="2831" y="340"/>
                  </a:lnTo>
                  <a:lnTo>
                    <a:pt x="2899" y="272"/>
                  </a:lnTo>
                  <a:lnTo>
                    <a:pt x="2876" y="204"/>
                  </a:lnTo>
                  <a:lnTo>
                    <a:pt x="2831" y="159"/>
                  </a:lnTo>
                  <a:lnTo>
                    <a:pt x="2740" y="114"/>
                  </a:lnTo>
                  <a:lnTo>
                    <a:pt x="2695" y="91"/>
                  </a:lnTo>
                  <a:lnTo>
                    <a:pt x="2672" y="46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180750" y="3796575"/>
              <a:ext cx="221375" cy="213425"/>
            </a:xfrm>
            <a:custGeom>
              <a:rect b="b" l="l" r="r" t="t"/>
              <a:pathLst>
                <a:path extrusionOk="0" h="8537" w="8855">
                  <a:moveTo>
                    <a:pt x="8220" y="3103"/>
                  </a:moveTo>
                  <a:lnTo>
                    <a:pt x="8243" y="3261"/>
                  </a:lnTo>
                  <a:lnTo>
                    <a:pt x="8198" y="3465"/>
                  </a:lnTo>
                  <a:lnTo>
                    <a:pt x="8220" y="3488"/>
                  </a:lnTo>
                  <a:lnTo>
                    <a:pt x="8243" y="3510"/>
                  </a:lnTo>
                  <a:lnTo>
                    <a:pt x="8288" y="3533"/>
                  </a:lnTo>
                  <a:lnTo>
                    <a:pt x="8311" y="3488"/>
                  </a:lnTo>
                  <a:lnTo>
                    <a:pt x="8356" y="3374"/>
                  </a:lnTo>
                  <a:lnTo>
                    <a:pt x="8356" y="3284"/>
                  </a:lnTo>
                  <a:lnTo>
                    <a:pt x="8356" y="3171"/>
                  </a:lnTo>
                  <a:lnTo>
                    <a:pt x="8379" y="3125"/>
                  </a:lnTo>
                  <a:lnTo>
                    <a:pt x="8379" y="3103"/>
                  </a:lnTo>
                  <a:lnTo>
                    <a:pt x="8311" y="3125"/>
                  </a:lnTo>
                  <a:lnTo>
                    <a:pt x="8220" y="3103"/>
                  </a:lnTo>
                  <a:close/>
                  <a:moveTo>
                    <a:pt x="7926" y="3737"/>
                  </a:moveTo>
                  <a:lnTo>
                    <a:pt x="7903" y="3850"/>
                  </a:lnTo>
                  <a:lnTo>
                    <a:pt x="7835" y="3918"/>
                  </a:lnTo>
                  <a:lnTo>
                    <a:pt x="7858" y="4031"/>
                  </a:lnTo>
                  <a:lnTo>
                    <a:pt x="7835" y="4099"/>
                  </a:lnTo>
                  <a:lnTo>
                    <a:pt x="7881" y="4189"/>
                  </a:lnTo>
                  <a:lnTo>
                    <a:pt x="7926" y="4189"/>
                  </a:lnTo>
                  <a:lnTo>
                    <a:pt x="7994" y="4257"/>
                  </a:lnTo>
                  <a:lnTo>
                    <a:pt x="8016" y="4235"/>
                  </a:lnTo>
                  <a:lnTo>
                    <a:pt x="8039" y="4303"/>
                  </a:lnTo>
                  <a:lnTo>
                    <a:pt x="8062" y="4325"/>
                  </a:lnTo>
                  <a:lnTo>
                    <a:pt x="8084" y="4325"/>
                  </a:lnTo>
                  <a:lnTo>
                    <a:pt x="8130" y="4303"/>
                  </a:lnTo>
                  <a:lnTo>
                    <a:pt x="8130" y="4280"/>
                  </a:lnTo>
                  <a:lnTo>
                    <a:pt x="8084" y="4099"/>
                  </a:lnTo>
                  <a:lnTo>
                    <a:pt x="8062" y="4099"/>
                  </a:lnTo>
                  <a:lnTo>
                    <a:pt x="8039" y="4054"/>
                  </a:lnTo>
                  <a:lnTo>
                    <a:pt x="7971" y="3918"/>
                  </a:lnTo>
                  <a:lnTo>
                    <a:pt x="7971" y="3805"/>
                  </a:lnTo>
                  <a:lnTo>
                    <a:pt x="7926" y="3737"/>
                  </a:lnTo>
                  <a:close/>
                  <a:moveTo>
                    <a:pt x="8401" y="5276"/>
                  </a:moveTo>
                  <a:lnTo>
                    <a:pt x="8356" y="5344"/>
                  </a:lnTo>
                  <a:lnTo>
                    <a:pt x="8243" y="5412"/>
                  </a:lnTo>
                  <a:lnTo>
                    <a:pt x="8220" y="5480"/>
                  </a:lnTo>
                  <a:lnTo>
                    <a:pt x="8175" y="5503"/>
                  </a:lnTo>
                  <a:lnTo>
                    <a:pt x="8198" y="5525"/>
                  </a:lnTo>
                  <a:lnTo>
                    <a:pt x="8198" y="5548"/>
                  </a:lnTo>
                  <a:lnTo>
                    <a:pt x="8243" y="5525"/>
                  </a:lnTo>
                  <a:lnTo>
                    <a:pt x="8288" y="5480"/>
                  </a:lnTo>
                  <a:lnTo>
                    <a:pt x="8333" y="5480"/>
                  </a:lnTo>
                  <a:lnTo>
                    <a:pt x="8401" y="5344"/>
                  </a:lnTo>
                  <a:lnTo>
                    <a:pt x="8401" y="5276"/>
                  </a:lnTo>
                  <a:close/>
                  <a:moveTo>
                    <a:pt x="1178" y="1"/>
                  </a:moveTo>
                  <a:lnTo>
                    <a:pt x="1133" y="23"/>
                  </a:lnTo>
                  <a:lnTo>
                    <a:pt x="1065" y="46"/>
                  </a:lnTo>
                  <a:lnTo>
                    <a:pt x="1020" y="69"/>
                  </a:lnTo>
                  <a:lnTo>
                    <a:pt x="907" y="69"/>
                  </a:lnTo>
                  <a:lnTo>
                    <a:pt x="907" y="114"/>
                  </a:lnTo>
                  <a:lnTo>
                    <a:pt x="929" y="182"/>
                  </a:lnTo>
                  <a:lnTo>
                    <a:pt x="1042" y="295"/>
                  </a:lnTo>
                  <a:lnTo>
                    <a:pt x="1110" y="318"/>
                  </a:lnTo>
                  <a:lnTo>
                    <a:pt x="1133" y="363"/>
                  </a:lnTo>
                  <a:lnTo>
                    <a:pt x="1178" y="453"/>
                  </a:lnTo>
                  <a:lnTo>
                    <a:pt x="1201" y="567"/>
                  </a:lnTo>
                  <a:lnTo>
                    <a:pt x="1178" y="680"/>
                  </a:lnTo>
                  <a:lnTo>
                    <a:pt x="1178" y="770"/>
                  </a:lnTo>
                  <a:lnTo>
                    <a:pt x="1224" y="838"/>
                  </a:lnTo>
                  <a:lnTo>
                    <a:pt x="1224" y="906"/>
                  </a:lnTo>
                  <a:lnTo>
                    <a:pt x="1224" y="1019"/>
                  </a:lnTo>
                  <a:lnTo>
                    <a:pt x="1201" y="1065"/>
                  </a:lnTo>
                  <a:lnTo>
                    <a:pt x="1178" y="1087"/>
                  </a:lnTo>
                  <a:lnTo>
                    <a:pt x="1065" y="1087"/>
                  </a:lnTo>
                  <a:lnTo>
                    <a:pt x="997" y="1110"/>
                  </a:lnTo>
                  <a:lnTo>
                    <a:pt x="975" y="1110"/>
                  </a:lnTo>
                  <a:lnTo>
                    <a:pt x="952" y="1133"/>
                  </a:lnTo>
                  <a:lnTo>
                    <a:pt x="884" y="1291"/>
                  </a:lnTo>
                  <a:lnTo>
                    <a:pt x="884" y="1314"/>
                  </a:lnTo>
                  <a:lnTo>
                    <a:pt x="907" y="1359"/>
                  </a:lnTo>
                  <a:lnTo>
                    <a:pt x="884" y="1404"/>
                  </a:lnTo>
                  <a:lnTo>
                    <a:pt x="884" y="1450"/>
                  </a:lnTo>
                  <a:lnTo>
                    <a:pt x="884" y="1495"/>
                  </a:lnTo>
                  <a:lnTo>
                    <a:pt x="907" y="1495"/>
                  </a:lnTo>
                  <a:lnTo>
                    <a:pt x="952" y="1518"/>
                  </a:lnTo>
                  <a:lnTo>
                    <a:pt x="1020" y="1540"/>
                  </a:lnTo>
                  <a:lnTo>
                    <a:pt x="1110" y="1563"/>
                  </a:lnTo>
                  <a:lnTo>
                    <a:pt x="1156" y="1586"/>
                  </a:lnTo>
                  <a:lnTo>
                    <a:pt x="1178" y="1608"/>
                  </a:lnTo>
                  <a:lnTo>
                    <a:pt x="1178" y="1653"/>
                  </a:lnTo>
                  <a:lnTo>
                    <a:pt x="1178" y="1676"/>
                  </a:lnTo>
                  <a:lnTo>
                    <a:pt x="1178" y="1744"/>
                  </a:lnTo>
                  <a:lnTo>
                    <a:pt x="1156" y="1812"/>
                  </a:lnTo>
                  <a:lnTo>
                    <a:pt x="1088" y="1835"/>
                  </a:lnTo>
                  <a:lnTo>
                    <a:pt x="1042" y="1857"/>
                  </a:lnTo>
                  <a:lnTo>
                    <a:pt x="1020" y="1880"/>
                  </a:lnTo>
                  <a:lnTo>
                    <a:pt x="1042" y="1903"/>
                  </a:lnTo>
                  <a:lnTo>
                    <a:pt x="1042" y="1925"/>
                  </a:lnTo>
                  <a:lnTo>
                    <a:pt x="952" y="1970"/>
                  </a:lnTo>
                  <a:lnTo>
                    <a:pt x="884" y="2061"/>
                  </a:lnTo>
                  <a:lnTo>
                    <a:pt x="861" y="2106"/>
                  </a:lnTo>
                  <a:lnTo>
                    <a:pt x="839" y="2174"/>
                  </a:lnTo>
                  <a:lnTo>
                    <a:pt x="816" y="2197"/>
                  </a:lnTo>
                  <a:lnTo>
                    <a:pt x="748" y="2265"/>
                  </a:lnTo>
                  <a:lnTo>
                    <a:pt x="680" y="2378"/>
                  </a:lnTo>
                  <a:lnTo>
                    <a:pt x="658" y="2446"/>
                  </a:lnTo>
                  <a:lnTo>
                    <a:pt x="499" y="2627"/>
                  </a:lnTo>
                  <a:lnTo>
                    <a:pt x="363" y="2718"/>
                  </a:lnTo>
                  <a:lnTo>
                    <a:pt x="318" y="2740"/>
                  </a:lnTo>
                  <a:lnTo>
                    <a:pt x="69" y="2740"/>
                  </a:lnTo>
                  <a:lnTo>
                    <a:pt x="69" y="2763"/>
                  </a:lnTo>
                  <a:lnTo>
                    <a:pt x="24" y="2899"/>
                  </a:lnTo>
                  <a:lnTo>
                    <a:pt x="1" y="3035"/>
                  </a:lnTo>
                  <a:lnTo>
                    <a:pt x="1" y="3080"/>
                  </a:lnTo>
                  <a:lnTo>
                    <a:pt x="24" y="3148"/>
                  </a:lnTo>
                  <a:lnTo>
                    <a:pt x="69" y="3306"/>
                  </a:lnTo>
                  <a:lnTo>
                    <a:pt x="114" y="3420"/>
                  </a:lnTo>
                  <a:lnTo>
                    <a:pt x="137" y="3488"/>
                  </a:lnTo>
                  <a:lnTo>
                    <a:pt x="182" y="3578"/>
                  </a:lnTo>
                  <a:lnTo>
                    <a:pt x="205" y="3691"/>
                  </a:lnTo>
                  <a:lnTo>
                    <a:pt x="227" y="3737"/>
                  </a:lnTo>
                  <a:lnTo>
                    <a:pt x="227" y="3782"/>
                  </a:lnTo>
                  <a:lnTo>
                    <a:pt x="137" y="3940"/>
                  </a:lnTo>
                  <a:lnTo>
                    <a:pt x="114" y="3986"/>
                  </a:lnTo>
                  <a:lnTo>
                    <a:pt x="137" y="4099"/>
                  </a:lnTo>
                  <a:lnTo>
                    <a:pt x="182" y="4212"/>
                  </a:lnTo>
                  <a:lnTo>
                    <a:pt x="205" y="4280"/>
                  </a:lnTo>
                  <a:lnTo>
                    <a:pt x="318" y="4461"/>
                  </a:lnTo>
                  <a:lnTo>
                    <a:pt x="386" y="4506"/>
                  </a:lnTo>
                  <a:lnTo>
                    <a:pt x="499" y="4597"/>
                  </a:lnTo>
                  <a:lnTo>
                    <a:pt x="612" y="4688"/>
                  </a:lnTo>
                  <a:lnTo>
                    <a:pt x="658" y="4733"/>
                  </a:lnTo>
                  <a:lnTo>
                    <a:pt x="703" y="4778"/>
                  </a:lnTo>
                  <a:lnTo>
                    <a:pt x="793" y="4914"/>
                  </a:lnTo>
                  <a:lnTo>
                    <a:pt x="839" y="5027"/>
                  </a:lnTo>
                  <a:lnTo>
                    <a:pt x="861" y="5118"/>
                  </a:lnTo>
                  <a:lnTo>
                    <a:pt x="929" y="5254"/>
                  </a:lnTo>
                  <a:lnTo>
                    <a:pt x="975" y="5390"/>
                  </a:lnTo>
                  <a:lnTo>
                    <a:pt x="1065" y="5525"/>
                  </a:lnTo>
                  <a:lnTo>
                    <a:pt x="1110" y="5639"/>
                  </a:lnTo>
                  <a:lnTo>
                    <a:pt x="1133" y="5707"/>
                  </a:lnTo>
                  <a:lnTo>
                    <a:pt x="1156" y="5774"/>
                  </a:lnTo>
                  <a:lnTo>
                    <a:pt x="1201" y="5865"/>
                  </a:lnTo>
                  <a:lnTo>
                    <a:pt x="1246" y="5933"/>
                  </a:lnTo>
                  <a:lnTo>
                    <a:pt x="1314" y="6001"/>
                  </a:lnTo>
                  <a:lnTo>
                    <a:pt x="1359" y="6024"/>
                  </a:lnTo>
                  <a:lnTo>
                    <a:pt x="1382" y="6046"/>
                  </a:lnTo>
                  <a:lnTo>
                    <a:pt x="1609" y="6046"/>
                  </a:lnTo>
                  <a:lnTo>
                    <a:pt x="1699" y="6069"/>
                  </a:lnTo>
                  <a:lnTo>
                    <a:pt x="1767" y="6114"/>
                  </a:lnTo>
                  <a:lnTo>
                    <a:pt x="1767" y="6205"/>
                  </a:lnTo>
                  <a:lnTo>
                    <a:pt x="1812" y="6250"/>
                  </a:lnTo>
                  <a:lnTo>
                    <a:pt x="1858" y="6273"/>
                  </a:lnTo>
                  <a:lnTo>
                    <a:pt x="1971" y="6273"/>
                  </a:lnTo>
                  <a:lnTo>
                    <a:pt x="2039" y="6295"/>
                  </a:lnTo>
                  <a:lnTo>
                    <a:pt x="2061" y="6295"/>
                  </a:lnTo>
                  <a:lnTo>
                    <a:pt x="2061" y="6363"/>
                  </a:lnTo>
                  <a:lnTo>
                    <a:pt x="2084" y="6386"/>
                  </a:lnTo>
                  <a:lnTo>
                    <a:pt x="2152" y="6408"/>
                  </a:lnTo>
                  <a:lnTo>
                    <a:pt x="2220" y="6408"/>
                  </a:lnTo>
                  <a:lnTo>
                    <a:pt x="2310" y="6454"/>
                  </a:lnTo>
                  <a:lnTo>
                    <a:pt x="2378" y="6454"/>
                  </a:lnTo>
                  <a:lnTo>
                    <a:pt x="2469" y="6476"/>
                  </a:lnTo>
                  <a:lnTo>
                    <a:pt x="2514" y="6522"/>
                  </a:lnTo>
                  <a:lnTo>
                    <a:pt x="2605" y="6567"/>
                  </a:lnTo>
                  <a:lnTo>
                    <a:pt x="2718" y="6612"/>
                  </a:lnTo>
                  <a:lnTo>
                    <a:pt x="2809" y="6658"/>
                  </a:lnTo>
                  <a:lnTo>
                    <a:pt x="2854" y="6680"/>
                  </a:lnTo>
                  <a:lnTo>
                    <a:pt x="2877" y="6680"/>
                  </a:lnTo>
                  <a:lnTo>
                    <a:pt x="2899" y="6658"/>
                  </a:lnTo>
                  <a:lnTo>
                    <a:pt x="3012" y="6748"/>
                  </a:lnTo>
                  <a:lnTo>
                    <a:pt x="3103" y="6748"/>
                  </a:lnTo>
                  <a:lnTo>
                    <a:pt x="3194" y="6771"/>
                  </a:lnTo>
                  <a:lnTo>
                    <a:pt x="3261" y="6839"/>
                  </a:lnTo>
                  <a:lnTo>
                    <a:pt x="3533" y="6839"/>
                  </a:lnTo>
                  <a:lnTo>
                    <a:pt x="3601" y="6884"/>
                  </a:lnTo>
                  <a:lnTo>
                    <a:pt x="3669" y="6884"/>
                  </a:lnTo>
                  <a:lnTo>
                    <a:pt x="3692" y="6861"/>
                  </a:lnTo>
                  <a:lnTo>
                    <a:pt x="3669" y="6793"/>
                  </a:lnTo>
                  <a:lnTo>
                    <a:pt x="3692" y="6771"/>
                  </a:lnTo>
                  <a:lnTo>
                    <a:pt x="3714" y="6748"/>
                  </a:lnTo>
                  <a:lnTo>
                    <a:pt x="3782" y="6771"/>
                  </a:lnTo>
                  <a:lnTo>
                    <a:pt x="3963" y="6929"/>
                  </a:lnTo>
                  <a:lnTo>
                    <a:pt x="3963" y="6952"/>
                  </a:lnTo>
                  <a:lnTo>
                    <a:pt x="4099" y="7110"/>
                  </a:lnTo>
                  <a:lnTo>
                    <a:pt x="4122" y="7178"/>
                  </a:lnTo>
                  <a:lnTo>
                    <a:pt x="4122" y="7201"/>
                  </a:lnTo>
                  <a:lnTo>
                    <a:pt x="4167" y="7337"/>
                  </a:lnTo>
                  <a:lnTo>
                    <a:pt x="4167" y="7405"/>
                  </a:lnTo>
                  <a:lnTo>
                    <a:pt x="4167" y="7450"/>
                  </a:lnTo>
                  <a:lnTo>
                    <a:pt x="4167" y="7495"/>
                  </a:lnTo>
                  <a:lnTo>
                    <a:pt x="4190" y="7541"/>
                  </a:lnTo>
                  <a:lnTo>
                    <a:pt x="4167" y="7563"/>
                  </a:lnTo>
                  <a:lnTo>
                    <a:pt x="4212" y="7654"/>
                  </a:lnTo>
                  <a:lnTo>
                    <a:pt x="4235" y="7722"/>
                  </a:lnTo>
                  <a:lnTo>
                    <a:pt x="4235" y="7790"/>
                  </a:lnTo>
                  <a:lnTo>
                    <a:pt x="4235" y="7858"/>
                  </a:lnTo>
                  <a:lnTo>
                    <a:pt x="4190" y="7948"/>
                  </a:lnTo>
                  <a:lnTo>
                    <a:pt x="4190" y="7993"/>
                  </a:lnTo>
                  <a:lnTo>
                    <a:pt x="4190" y="8016"/>
                  </a:lnTo>
                  <a:lnTo>
                    <a:pt x="4212" y="8061"/>
                  </a:lnTo>
                  <a:lnTo>
                    <a:pt x="4258" y="8107"/>
                  </a:lnTo>
                  <a:lnTo>
                    <a:pt x="4280" y="8152"/>
                  </a:lnTo>
                  <a:lnTo>
                    <a:pt x="4303" y="8197"/>
                  </a:lnTo>
                  <a:lnTo>
                    <a:pt x="4326" y="8220"/>
                  </a:lnTo>
                  <a:lnTo>
                    <a:pt x="4348" y="8220"/>
                  </a:lnTo>
                  <a:lnTo>
                    <a:pt x="4394" y="8242"/>
                  </a:lnTo>
                  <a:lnTo>
                    <a:pt x="4416" y="8265"/>
                  </a:lnTo>
                  <a:lnTo>
                    <a:pt x="4462" y="8333"/>
                  </a:lnTo>
                  <a:lnTo>
                    <a:pt x="4462" y="8401"/>
                  </a:lnTo>
                  <a:lnTo>
                    <a:pt x="4484" y="8424"/>
                  </a:lnTo>
                  <a:lnTo>
                    <a:pt x="4869" y="8424"/>
                  </a:lnTo>
                  <a:lnTo>
                    <a:pt x="4914" y="8446"/>
                  </a:lnTo>
                  <a:lnTo>
                    <a:pt x="4960" y="8446"/>
                  </a:lnTo>
                  <a:lnTo>
                    <a:pt x="5005" y="8424"/>
                  </a:lnTo>
                  <a:lnTo>
                    <a:pt x="5073" y="8378"/>
                  </a:lnTo>
                  <a:lnTo>
                    <a:pt x="5141" y="8310"/>
                  </a:lnTo>
                  <a:lnTo>
                    <a:pt x="5231" y="8310"/>
                  </a:lnTo>
                  <a:lnTo>
                    <a:pt x="5367" y="8378"/>
                  </a:lnTo>
                  <a:lnTo>
                    <a:pt x="5435" y="8446"/>
                  </a:lnTo>
                  <a:lnTo>
                    <a:pt x="5458" y="8492"/>
                  </a:lnTo>
                  <a:lnTo>
                    <a:pt x="5548" y="8514"/>
                  </a:lnTo>
                  <a:lnTo>
                    <a:pt x="5707" y="8537"/>
                  </a:lnTo>
                  <a:lnTo>
                    <a:pt x="5843" y="8514"/>
                  </a:lnTo>
                  <a:lnTo>
                    <a:pt x="5911" y="8446"/>
                  </a:lnTo>
                  <a:lnTo>
                    <a:pt x="6001" y="8424"/>
                  </a:lnTo>
                  <a:lnTo>
                    <a:pt x="6069" y="8401"/>
                  </a:lnTo>
                  <a:lnTo>
                    <a:pt x="6137" y="8424"/>
                  </a:lnTo>
                  <a:lnTo>
                    <a:pt x="6182" y="8469"/>
                  </a:lnTo>
                  <a:lnTo>
                    <a:pt x="6273" y="8514"/>
                  </a:lnTo>
                  <a:lnTo>
                    <a:pt x="6386" y="8537"/>
                  </a:lnTo>
                  <a:lnTo>
                    <a:pt x="6522" y="8492"/>
                  </a:lnTo>
                  <a:lnTo>
                    <a:pt x="6681" y="8424"/>
                  </a:lnTo>
                  <a:lnTo>
                    <a:pt x="6748" y="8333"/>
                  </a:lnTo>
                  <a:lnTo>
                    <a:pt x="6771" y="8265"/>
                  </a:lnTo>
                  <a:lnTo>
                    <a:pt x="6794" y="8220"/>
                  </a:lnTo>
                  <a:lnTo>
                    <a:pt x="6816" y="8197"/>
                  </a:lnTo>
                  <a:lnTo>
                    <a:pt x="6907" y="8175"/>
                  </a:lnTo>
                  <a:lnTo>
                    <a:pt x="7020" y="8175"/>
                  </a:lnTo>
                  <a:lnTo>
                    <a:pt x="7133" y="8197"/>
                  </a:lnTo>
                  <a:lnTo>
                    <a:pt x="7292" y="8288"/>
                  </a:lnTo>
                  <a:lnTo>
                    <a:pt x="7360" y="8242"/>
                  </a:lnTo>
                  <a:lnTo>
                    <a:pt x="7518" y="8129"/>
                  </a:lnTo>
                  <a:lnTo>
                    <a:pt x="7677" y="8084"/>
                  </a:lnTo>
                  <a:lnTo>
                    <a:pt x="7813" y="8084"/>
                  </a:lnTo>
                  <a:lnTo>
                    <a:pt x="7948" y="8061"/>
                  </a:lnTo>
                  <a:lnTo>
                    <a:pt x="8039" y="7971"/>
                  </a:lnTo>
                  <a:lnTo>
                    <a:pt x="8130" y="7925"/>
                  </a:lnTo>
                  <a:lnTo>
                    <a:pt x="8243" y="7925"/>
                  </a:lnTo>
                  <a:lnTo>
                    <a:pt x="8333" y="7880"/>
                  </a:lnTo>
                  <a:lnTo>
                    <a:pt x="8469" y="7812"/>
                  </a:lnTo>
                  <a:lnTo>
                    <a:pt x="8605" y="7699"/>
                  </a:lnTo>
                  <a:lnTo>
                    <a:pt x="8764" y="7586"/>
                  </a:lnTo>
                  <a:lnTo>
                    <a:pt x="8854" y="7518"/>
                  </a:lnTo>
                  <a:lnTo>
                    <a:pt x="8832" y="7495"/>
                  </a:lnTo>
                  <a:lnTo>
                    <a:pt x="8832" y="7473"/>
                  </a:lnTo>
                  <a:lnTo>
                    <a:pt x="8786" y="7427"/>
                  </a:lnTo>
                  <a:lnTo>
                    <a:pt x="8650" y="7337"/>
                  </a:lnTo>
                  <a:lnTo>
                    <a:pt x="8582" y="7314"/>
                  </a:lnTo>
                  <a:lnTo>
                    <a:pt x="8537" y="7269"/>
                  </a:lnTo>
                  <a:lnTo>
                    <a:pt x="8469" y="7269"/>
                  </a:lnTo>
                  <a:lnTo>
                    <a:pt x="8447" y="7224"/>
                  </a:lnTo>
                  <a:lnTo>
                    <a:pt x="8379" y="7178"/>
                  </a:lnTo>
                  <a:lnTo>
                    <a:pt x="8265" y="7156"/>
                  </a:lnTo>
                  <a:lnTo>
                    <a:pt x="8311" y="7088"/>
                  </a:lnTo>
                  <a:lnTo>
                    <a:pt x="8311" y="7020"/>
                  </a:lnTo>
                  <a:lnTo>
                    <a:pt x="8265" y="6929"/>
                  </a:lnTo>
                  <a:lnTo>
                    <a:pt x="8243" y="6816"/>
                  </a:lnTo>
                  <a:lnTo>
                    <a:pt x="8175" y="6680"/>
                  </a:lnTo>
                  <a:lnTo>
                    <a:pt x="8198" y="6499"/>
                  </a:lnTo>
                  <a:lnTo>
                    <a:pt x="8039" y="6295"/>
                  </a:lnTo>
                  <a:lnTo>
                    <a:pt x="8062" y="6273"/>
                  </a:lnTo>
                  <a:lnTo>
                    <a:pt x="8084" y="6250"/>
                  </a:lnTo>
                  <a:lnTo>
                    <a:pt x="7994" y="6137"/>
                  </a:lnTo>
                  <a:lnTo>
                    <a:pt x="7926" y="5910"/>
                  </a:lnTo>
                  <a:lnTo>
                    <a:pt x="7926" y="5842"/>
                  </a:lnTo>
                  <a:lnTo>
                    <a:pt x="7948" y="5752"/>
                  </a:lnTo>
                  <a:lnTo>
                    <a:pt x="8039" y="5571"/>
                  </a:lnTo>
                  <a:lnTo>
                    <a:pt x="8016" y="5412"/>
                  </a:lnTo>
                  <a:lnTo>
                    <a:pt x="7948" y="5344"/>
                  </a:lnTo>
                  <a:lnTo>
                    <a:pt x="7903" y="5390"/>
                  </a:lnTo>
                  <a:lnTo>
                    <a:pt x="7926" y="5163"/>
                  </a:lnTo>
                  <a:lnTo>
                    <a:pt x="7971" y="5027"/>
                  </a:lnTo>
                  <a:lnTo>
                    <a:pt x="8039" y="4914"/>
                  </a:lnTo>
                  <a:lnTo>
                    <a:pt x="8107" y="4846"/>
                  </a:lnTo>
                  <a:lnTo>
                    <a:pt x="8130" y="4778"/>
                  </a:lnTo>
                  <a:lnTo>
                    <a:pt x="8062" y="4665"/>
                  </a:lnTo>
                  <a:lnTo>
                    <a:pt x="7903" y="4620"/>
                  </a:lnTo>
                  <a:lnTo>
                    <a:pt x="7858" y="4506"/>
                  </a:lnTo>
                  <a:lnTo>
                    <a:pt x="7790" y="4416"/>
                  </a:lnTo>
                  <a:lnTo>
                    <a:pt x="7745" y="4371"/>
                  </a:lnTo>
                  <a:lnTo>
                    <a:pt x="7677" y="4325"/>
                  </a:lnTo>
                  <a:lnTo>
                    <a:pt x="7586" y="4235"/>
                  </a:lnTo>
                  <a:lnTo>
                    <a:pt x="7564" y="4122"/>
                  </a:lnTo>
                  <a:lnTo>
                    <a:pt x="7541" y="4008"/>
                  </a:lnTo>
                  <a:lnTo>
                    <a:pt x="7541" y="3872"/>
                  </a:lnTo>
                  <a:lnTo>
                    <a:pt x="7609" y="3669"/>
                  </a:lnTo>
                  <a:lnTo>
                    <a:pt x="7677" y="3578"/>
                  </a:lnTo>
                  <a:lnTo>
                    <a:pt x="7722" y="3352"/>
                  </a:lnTo>
                  <a:lnTo>
                    <a:pt x="7745" y="3306"/>
                  </a:lnTo>
                  <a:lnTo>
                    <a:pt x="7790" y="3216"/>
                  </a:lnTo>
                  <a:lnTo>
                    <a:pt x="7790" y="3148"/>
                  </a:lnTo>
                  <a:lnTo>
                    <a:pt x="7835" y="2989"/>
                  </a:lnTo>
                  <a:lnTo>
                    <a:pt x="7858" y="2921"/>
                  </a:lnTo>
                  <a:lnTo>
                    <a:pt x="7835" y="2921"/>
                  </a:lnTo>
                  <a:lnTo>
                    <a:pt x="7767" y="2876"/>
                  </a:lnTo>
                  <a:lnTo>
                    <a:pt x="7654" y="2786"/>
                  </a:lnTo>
                  <a:lnTo>
                    <a:pt x="7541" y="2695"/>
                  </a:lnTo>
                  <a:lnTo>
                    <a:pt x="7405" y="2604"/>
                  </a:lnTo>
                  <a:lnTo>
                    <a:pt x="7292" y="2514"/>
                  </a:lnTo>
                  <a:lnTo>
                    <a:pt x="7179" y="2446"/>
                  </a:lnTo>
                  <a:lnTo>
                    <a:pt x="7043" y="2355"/>
                  </a:lnTo>
                  <a:lnTo>
                    <a:pt x="6930" y="2265"/>
                  </a:lnTo>
                  <a:lnTo>
                    <a:pt x="6794" y="2174"/>
                  </a:lnTo>
                  <a:lnTo>
                    <a:pt x="6726" y="2129"/>
                  </a:lnTo>
                  <a:lnTo>
                    <a:pt x="6703" y="2084"/>
                  </a:lnTo>
                  <a:lnTo>
                    <a:pt x="6681" y="2038"/>
                  </a:lnTo>
                  <a:lnTo>
                    <a:pt x="6658" y="2016"/>
                  </a:lnTo>
                  <a:lnTo>
                    <a:pt x="6635" y="1993"/>
                  </a:lnTo>
                  <a:lnTo>
                    <a:pt x="6590" y="1993"/>
                  </a:lnTo>
                  <a:lnTo>
                    <a:pt x="6590" y="1970"/>
                  </a:lnTo>
                  <a:lnTo>
                    <a:pt x="6590" y="1948"/>
                  </a:lnTo>
                  <a:lnTo>
                    <a:pt x="6590" y="1903"/>
                  </a:lnTo>
                  <a:lnTo>
                    <a:pt x="6635" y="1835"/>
                  </a:lnTo>
                  <a:lnTo>
                    <a:pt x="6635" y="1789"/>
                  </a:lnTo>
                  <a:lnTo>
                    <a:pt x="6635" y="1721"/>
                  </a:lnTo>
                  <a:lnTo>
                    <a:pt x="6613" y="1653"/>
                  </a:lnTo>
                  <a:lnTo>
                    <a:pt x="6613" y="1631"/>
                  </a:lnTo>
                  <a:lnTo>
                    <a:pt x="6522" y="1586"/>
                  </a:lnTo>
                  <a:lnTo>
                    <a:pt x="6364" y="1495"/>
                  </a:lnTo>
                  <a:lnTo>
                    <a:pt x="6182" y="1382"/>
                  </a:lnTo>
                  <a:lnTo>
                    <a:pt x="6024" y="1291"/>
                  </a:lnTo>
                  <a:lnTo>
                    <a:pt x="5843" y="1201"/>
                  </a:lnTo>
                  <a:lnTo>
                    <a:pt x="5684" y="1110"/>
                  </a:lnTo>
                  <a:lnTo>
                    <a:pt x="5503" y="1019"/>
                  </a:lnTo>
                  <a:lnTo>
                    <a:pt x="5345" y="929"/>
                  </a:lnTo>
                  <a:lnTo>
                    <a:pt x="5163" y="838"/>
                  </a:lnTo>
                  <a:lnTo>
                    <a:pt x="5005" y="725"/>
                  </a:lnTo>
                  <a:lnTo>
                    <a:pt x="4824" y="635"/>
                  </a:lnTo>
                  <a:lnTo>
                    <a:pt x="4665" y="544"/>
                  </a:lnTo>
                  <a:lnTo>
                    <a:pt x="4484" y="453"/>
                  </a:lnTo>
                  <a:lnTo>
                    <a:pt x="4326" y="363"/>
                  </a:lnTo>
                  <a:lnTo>
                    <a:pt x="4167" y="272"/>
                  </a:lnTo>
                  <a:lnTo>
                    <a:pt x="3986" y="159"/>
                  </a:lnTo>
                  <a:lnTo>
                    <a:pt x="3828" y="69"/>
                  </a:lnTo>
                  <a:lnTo>
                    <a:pt x="3760" y="46"/>
                  </a:lnTo>
                  <a:lnTo>
                    <a:pt x="369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4038100" y="2558600"/>
              <a:ext cx="357225" cy="238325"/>
            </a:xfrm>
            <a:custGeom>
              <a:rect b="b" l="l" r="r" t="t"/>
              <a:pathLst>
                <a:path extrusionOk="0" h="9533" w="14289">
                  <a:moveTo>
                    <a:pt x="7450" y="7291"/>
                  </a:moveTo>
                  <a:lnTo>
                    <a:pt x="7450" y="7359"/>
                  </a:lnTo>
                  <a:lnTo>
                    <a:pt x="7473" y="7427"/>
                  </a:lnTo>
                  <a:lnTo>
                    <a:pt x="7586" y="7472"/>
                  </a:lnTo>
                  <a:lnTo>
                    <a:pt x="7835" y="7518"/>
                  </a:lnTo>
                  <a:lnTo>
                    <a:pt x="7949" y="7540"/>
                  </a:lnTo>
                  <a:lnTo>
                    <a:pt x="7835" y="7472"/>
                  </a:lnTo>
                  <a:lnTo>
                    <a:pt x="7541" y="7404"/>
                  </a:lnTo>
                  <a:lnTo>
                    <a:pt x="7496" y="7359"/>
                  </a:lnTo>
                  <a:lnTo>
                    <a:pt x="7450" y="7291"/>
                  </a:lnTo>
                  <a:close/>
                  <a:moveTo>
                    <a:pt x="8854" y="0"/>
                  </a:moveTo>
                  <a:lnTo>
                    <a:pt x="8741" y="23"/>
                  </a:lnTo>
                  <a:lnTo>
                    <a:pt x="8537" y="113"/>
                  </a:lnTo>
                  <a:lnTo>
                    <a:pt x="8469" y="136"/>
                  </a:lnTo>
                  <a:lnTo>
                    <a:pt x="8333" y="91"/>
                  </a:lnTo>
                  <a:lnTo>
                    <a:pt x="8243" y="68"/>
                  </a:lnTo>
                  <a:lnTo>
                    <a:pt x="8130" y="68"/>
                  </a:lnTo>
                  <a:lnTo>
                    <a:pt x="8107" y="113"/>
                  </a:lnTo>
                  <a:lnTo>
                    <a:pt x="8062" y="317"/>
                  </a:lnTo>
                  <a:lnTo>
                    <a:pt x="7994" y="340"/>
                  </a:lnTo>
                  <a:lnTo>
                    <a:pt x="7926" y="385"/>
                  </a:lnTo>
                  <a:lnTo>
                    <a:pt x="7858" y="408"/>
                  </a:lnTo>
                  <a:lnTo>
                    <a:pt x="7813" y="385"/>
                  </a:lnTo>
                  <a:lnTo>
                    <a:pt x="7722" y="362"/>
                  </a:lnTo>
                  <a:lnTo>
                    <a:pt x="7654" y="317"/>
                  </a:lnTo>
                  <a:lnTo>
                    <a:pt x="7315" y="317"/>
                  </a:lnTo>
                  <a:lnTo>
                    <a:pt x="7201" y="385"/>
                  </a:lnTo>
                  <a:lnTo>
                    <a:pt x="7179" y="385"/>
                  </a:lnTo>
                  <a:lnTo>
                    <a:pt x="7088" y="362"/>
                  </a:lnTo>
                  <a:lnTo>
                    <a:pt x="7020" y="385"/>
                  </a:lnTo>
                  <a:lnTo>
                    <a:pt x="6907" y="521"/>
                  </a:lnTo>
                  <a:lnTo>
                    <a:pt x="6839" y="589"/>
                  </a:lnTo>
                  <a:lnTo>
                    <a:pt x="6771" y="702"/>
                  </a:lnTo>
                  <a:lnTo>
                    <a:pt x="6748" y="747"/>
                  </a:lnTo>
                  <a:lnTo>
                    <a:pt x="6703" y="861"/>
                  </a:lnTo>
                  <a:lnTo>
                    <a:pt x="6658" y="974"/>
                  </a:lnTo>
                  <a:lnTo>
                    <a:pt x="6681" y="1064"/>
                  </a:lnTo>
                  <a:lnTo>
                    <a:pt x="6726" y="1132"/>
                  </a:lnTo>
                  <a:lnTo>
                    <a:pt x="6726" y="1223"/>
                  </a:lnTo>
                  <a:lnTo>
                    <a:pt x="6748" y="1268"/>
                  </a:lnTo>
                  <a:lnTo>
                    <a:pt x="6703" y="1336"/>
                  </a:lnTo>
                  <a:lnTo>
                    <a:pt x="6681" y="1404"/>
                  </a:lnTo>
                  <a:lnTo>
                    <a:pt x="6590" y="1381"/>
                  </a:lnTo>
                  <a:lnTo>
                    <a:pt x="6499" y="1313"/>
                  </a:lnTo>
                  <a:lnTo>
                    <a:pt x="6477" y="1223"/>
                  </a:lnTo>
                  <a:lnTo>
                    <a:pt x="6409" y="1155"/>
                  </a:lnTo>
                  <a:lnTo>
                    <a:pt x="6364" y="1132"/>
                  </a:lnTo>
                  <a:lnTo>
                    <a:pt x="6296" y="1110"/>
                  </a:lnTo>
                  <a:lnTo>
                    <a:pt x="6160" y="1155"/>
                  </a:lnTo>
                  <a:lnTo>
                    <a:pt x="6001" y="1178"/>
                  </a:lnTo>
                  <a:lnTo>
                    <a:pt x="5888" y="1178"/>
                  </a:lnTo>
                  <a:lnTo>
                    <a:pt x="5820" y="1223"/>
                  </a:lnTo>
                  <a:lnTo>
                    <a:pt x="5730" y="1246"/>
                  </a:lnTo>
                  <a:lnTo>
                    <a:pt x="5684" y="1200"/>
                  </a:lnTo>
                  <a:lnTo>
                    <a:pt x="5639" y="1110"/>
                  </a:lnTo>
                  <a:lnTo>
                    <a:pt x="5594" y="996"/>
                  </a:lnTo>
                  <a:lnTo>
                    <a:pt x="5548" y="951"/>
                  </a:lnTo>
                  <a:lnTo>
                    <a:pt x="5526" y="929"/>
                  </a:lnTo>
                  <a:lnTo>
                    <a:pt x="5503" y="929"/>
                  </a:lnTo>
                  <a:lnTo>
                    <a:pt x="5458" y="974"/>
                  </a:lnTo>
                  <a:lnTo>
                    <a:pt x="5435" y="996"/>
                  </a:lnTo>
                  <a:lnTo>
                    <a:pt x="5390" y="1019"/>
                  </a:lnTo>
                  <a:lnTo>
                    <a:pt x="5322" y="1042"/>
                  </a:lnTo>
                  <a:lnTo>
                    <a:pt x="5277" y="1087"/>
                  </a:lnTo>
                  <a:lnTo>
                    <a:pt x="5231" y="1178"/>
                  </a:lnTo>
                  <a:lnTo>
                    <a:pt x="5209" y="1178"/>
                  </a:lnTo>
                  <a:lnTo>
                    <a:pt x="5164" y="1155"/>
                  </a:lnTo>
                  <a:lnTo>
                    <a:pt x="5118" y="1042"/>
                  </a:lnTo>
                  <a:lnTo>
                    <a:pt x="5073" y="1019"/>
                  </a:lnTo>
                  <a:lnTo>
                    <a:pt x="4982" y="1019"/>
                  </a:lnTo>
                  <a:lnTo>
                    <a:pt x="4892" y="996"/>
                  </a:lnTo>
                  <a:lnTo>
                    <a:pt x="4801" y="951"/>
                  </a:lnTo>
                  <a:lnTo>
                    <a:pt x="4756" y="974"/>
                  </a:lnTo>
                  <a:lnTo>
                    <a:pt x="4711" y="1019"/>
                  </a:lnTo>
                  <a:lnTo>
                    <a:pt x="4665" y="1019"/>
                  </a:lnTo>
                  <a:lnTo>
                    <a:pt x="4530" y="974"/>
                  </a:lnTo>
                  <a:lnTo>
                    <a:pt x="4507" y="996"/>
                  </a:lnTo>
                  <a:lnTo>
                    <a:pt x="4484" y="1064"/>
                  </a:lnTo>
                  <a:lnTo>
                    <a:pt x="4439" y="1110"/>
                  </a:lnTo>
                  <a:lnTo>
                    <a:pt x="4416" y="1132"/>
                  </a:lnTo>
                  <a:lnTo>
                    <a:pt x="4394" y="1110"/>
                  </a:lnTo>
                  <a:lnTo>
                    <a:pt x="4416" y="996"/>
                  </a:lnTo>
                  <a:lnTo>
                    <a:pt x="4326" y="974"/>
                  </a:lnTo>
                  <a:lnTo>
                    <a:pt x="4213" y="951"/>
                  </a:lnTo>
                  <a:lnTo>
                    <a:pt x="4145" y="974"/>
                  </a:lnTo>
                  <a:lnTo>
                    <a:pt x="4099" y="974"/>
                  </a:lnTo>
                  <a:lnTo>
                    <a:pt x="4077" y="951"/>
                  </a:lnTo>
                  <a:lnTo>
                    <a:pt x="3963" y="770"/>
                  </a:lnTo>
                  <a:lnTo>
                    <a:pt x="3828" y="770"/>
                  </a:lnTo>
                  <a:lnTo>
                    <a:pt x="3669" y="747"/>
                  </a:lnTo>
                  <a:lnTo>
                    <a:pt x="3511" y="702"/>
                  </a:lnTo>
                  <a:lnTo>
                    <a:pt x="3420" y="702"/>
                  </a:lnTo>
                  <a:lnTo>
                    <a:pt x="3375" y="657"/>
                  </a:lnTo>
                  <a:lnTo>
                    <a:pt x="3284" y="634"/>
                  </a:lnTo>
                  <a:lnTo>
                    <a:pt x="3012" y="566"/>
                  </a:lnTo>
                  <a:lnTo>
                    <a:pt x="2899" y="544"/>
                  </a:lnTo>
                  <a:lnTo>
                    <a:pt x="2333" y="544"/>
                  </a:lnTo>
                  <a:lnTo>
                    <a:pt x="2243" y="566"/>
                  </a:lnTo>
                  <a:lnTo>
                    <a:pt x="2175" y="589"/>
                  </a:lnTo>
                  <a:lnTo>
                    <a:pt x="1971" y="589"/>
                  </a:lnTo>
                  <a:lnTo>
                    <a:pt x="1858" y="612"/>
                  </a:lnTo>
                  <a:lnTo>
                    <a:pt x="1767" y="634"/>
                  </a:lnTo>
                  <a:lnTo>
                    <a:pt x="1722" y="657"/>
                  </a:lnTo>
                  <a:lnTo>
                    <a:pt x="1699" y="747"/>
                  </a:lnTo>
                  <a:lnTo>
                    <a:pt x="1586" y="883"/>
                  </a:lnTo>
                  <a:lnTo>
                    <a:pt x="1450" y="974"/>
                  </a:lnTo>
                  <a:lnTo>
                    <a:pt x="1427" y="996"/>
                  </a:lnTo>
                  <a:lnTo>
                    <a:pt x="1360" y="929"/>
                  </a:lnTo>
                  <a:lnTo>
                    <a:pt x="1314" y="929"/>
                  </a:lnTo>
                  <a:lnTo>
                    <a:pt x="1246" y="906"/>
                  </a:lnTo>
                  <a:lnTo>
                    <a:pt x="1201" y="929"/>
                  </a:lnTo>
                  <a:lnTo>
                    <a:pt x="1156" y="951"/>
                  </a:lnTo>
                  <a:lnTo>
                    <a:pt x="1178" y="1064"/>
                  </a:lnTo>
                  <a:lnTo>
                    <a:pt x="1156" y="1064"/>
                  </a:lnTo>
                  <a:lnTo>
                    <a:pt x="1201" y="1155"/>
                  </a:lnTo>
                  <a:lnTo>
                    <a:pt x="1224" y="1223"/>
                  </a:lnTo>
                  <a:lnTo>
                    <a:pt x="1201" y="1291"/>
                  </a:lnTo>
                  <a:lnTo>
                    <a:pt x="1201" y="1336"/>
                  </a:lnTo>
                  <a:lnTo>
                    <a:pt x="1246" y="1404"/>
                  </a:lnTo>
                  <a:lnTo>
                    <a:pt x="1360" y="1563"/>
                  </a:lnTo>
                  <a:lnTo>
                    <a:pt x="1427" y="1744"/>
                  </a:lnTo>
                  <a:lnTo>
                    <a:pt x="1473" y="1812"/>
                  </a:lnTo>
                  <a:lnTo>
                    <a:pt x="1541" y="1880"/>
                  </a:lnTo>
                  <a:lnTo>
                    <a:pt x="1563" y="1925"/>
                  </a:lnTo>
                  <a:lnTo>
                    <a:pt x="1518" y="1947"/>
                  </a:lnTo>
                  <a:lnTo>
                    <a:pt x="1495" y="1970"/>
                  </a:lnTo>
                  <a:lnTo>
                    <a:pt x="1473" y="1970"/>
                  </a:lnTo>
                  <a:lnTo>
                    <a:pt x="1450" y="1993"/>
                  </a:lnTo>
                  <a:lnTo>
                    <a:pt x="1473" y="2038"/>
                  </a:lnTo>
                  <a:lnTo>
                    <a:pt x="1518" y="2083"/>
                  </a:lnTo>
                  <a:lnTo>
                    <a:pt x="1541" y="2219"/>
                  </a:lnTo>
                  <a:lnTo>
                    <a:pt x="1541" y="2310"/>
                  </a:lnTo>
                  <a:lnTo>
                    <a:pt x="1518" y="2355"/>
                  </a:lnTo>
                  <a:lnTo>
                    <a:pt x="1473" y="2400"/>
                  </a:lnTo>
                  <a:lnTo>
                    <a:pt x="1450" y="2468"/>
                  </a:lnTo>
                  <a:lnTo>
                    <a:pt x="1246" y="2514"/>
                  </a:lnTo>
                  <a:lnTo>
                    <a:pt x="1201" y="2581"/>
                  </a:lnTo>
                  <a:lnTo>
                    <a:pt x="1088" y="2695"/>
                  </a:lnTo>
                  <a:lnTo>
                    <a:pt x="997" y="2763"/>
                  </a:lnTo>
                  <a:lnTo>
                    <a:pt x="884" y="2876"/>
                  </a:lnTo>
                  <a:lnTo>
                    <a:pt x="703" y="3102"/>
                  </a:lnTo>
                  <a:lnTo>
                    <a:pt x="635" y="3193"/>
                  </a:lnTo>
                  <a:lnTo>
                    <a:pt x="590" y="3261"/>
                  </a:lnTo>
                  <a:lnTo>
                    <a:pt x="454" y="3465"/>
                  </a:lnTo>
                  <a:lnTo>
                    <a:pt x="409" y="3532"/>
                  </a:lnTo>
                  <a:lnTo>
                    <a:pt x="409" y="3600"/>
                  </a:lnTo>
                  <a:lnTo>
                    <a:pt x="454" y="3759"/>
                  </a:lnTo>
                  <a:lnTo>
                    <a:pt x="476" y="3827"/>
                  </a:lnTo>
                  <a:lnTo>
                    <a:pt x="454" y="3895"/>
                  </a:lnTo>
                  <a:lnTo>
                    <a:pt x="454" y="3963"/>
                  </a:lnTo>
                  <a:lnTo>
                    <a:pt x="454" y="3985"/>
                  </a:lnTo>
                  <a:lnTo>
                    <a:pt x="499" y="4031"/>
                  </a:lnTo>
                  <a:lnTo>
                    <a:pt x="567" y="4099"/>
                  </a:lnTo>
                  <a:lnTo>
                    <a:pt x="567" y="4121"/>
                  </a:lnTo>
                  <a:lnTo>
                    <a:pt x="544" y="4144"/>
                  </a:lnTo>
                  <a:lnTo>
                    <a:pt x="522" y="4166"/>
                  </a:lnTo>
                  <a:lnTo>
                    <a:pt x="454" y="4144"/>
                  </a:lnTo>
                  <a:lnTo>
                    <a:pt x="341" y="4099"/>
                  </a:lnTo>
                  <a:lnTo>
                    <a:pt x="318" y="4099"/>
                  </a:lnTo>
                  <a:lnTo>
                    <a:pt x="295" y="4166"/>
                  </a:lnTo>
                  <a:lnTo>
                    <a:pt x="273" y="4212"/>
                  </a:lnTo>
                  <a:lnTo>
                    <a:pt x="227" y="4280"/>
                  </a:lnTo>
                  <a:lnTo>
                    <a:pt x="205" y="4348"/>
                  </a:lnTo>
                  <a:lnTo>
                    <a:pt x="159" y="4506"/>
                  </a:lnTo>
                  <a:lnTo>
                    <a:pt x="114" y="4574"/>
                  </a:lnTo>
                  <a:lnTo>
                    <a:pt x="1" y="4710"/>
                  </a:lnTo>
                  <a:lnTo>
                    <a:pt x="1" y="4914"/>
                  </a:lnTo>
                  <a:lnTo>
                    <a:pt x="69" y="4891"/>
                  </a:lnTo>
                  <a:lnTo>
                    <a:pt x="92" y="4914"/>
                  </a:lnTo>
                  <a:lnTo>
                    <a:pt x="92" y="4959"/>
                  </a:lnTo>
                  <a:lnTo>
                    <a:pt x="114" y="5004"/>
                  </a:lnTo>
                  <a:lnTo>
                    <a:pt x="137" y="5050"/>
                  </a:lnTo>
                  <a:lnTo>
                    <a:pt x="159" y="5095"/>
                  </a:lnTo>
                  <a:lnTo>
                    <a:pt x="227" y="5095"/>
                  </a:lnTo>
                  <a:lnTo>
                    <a:pt x="295" y="5140"/>
                  </a:lnTo>
                  <a:lnTo>
                    <a:pt x="341" y="5231"/>
                  </a:lnTo>
                  <a:lnTo>
                    <a:pt x="431" y="5276"/>
                  </a:lnTo>
                  <a:lnTo>
                    <a:pt x="431" y="5253"/>
                  </a:lnTo>
                  <a:lnTo>
                    <a:pt x="499" y="5253"/>
                  </a:lnTo>
                  <a:lnTo>
                    <a:pt x="499" y="5276"/>
                  </a:lnTo>
                  <a:lnTo>
                    <a:pt x="544" y="5321"/>
                  </a:lnTo>
                  <a:lnTo>
                    <a:pt x="567" y="5344"/>
                  </a:lnTo>
                  <a:lnTo>
                    <a:pt x="567" y="5389"/>
                  </a:lnTo>
                  <a:lnTo>
                    <a:pt x="567" y="5434"/>
                  </a:lnTo>
                  <a:lnTo>
                    <a:pt x="590" y="5457"/>
                  </a:lnTo>
                  <a:lnTo>
                    <a:pt x="612" y="5434"/>
                  </a:lnTo>
                  <a:lnTo>
                    <a:pt x="726" y="5389"/>
                  </a:lnTo>
                  <a:lnTo>
                    <a:pt x="748" y="5321"/>
                  </a:lnTo>
                  <a:lnTo>
                    <a:pt x="793" y="5276"/>
                  </a:lnTo>
                  <a:lnTo>
                    <a:pt x="839" y="5299"/>
                  </a:lnTo>
                  <a:lnTo>
                    <a:pt x="997" y="5412"/>
                  </a:lnTo>
                  <a:lnTo>
                    <a:pt x="1178" y="5389"/>
                  </a:lnTo>
                  <a:lnTo>
                    <a:pt x="1201" y="5389"/>
                  </a:lnTo>
                  <a:lnTo>
                    <a:pt x="1224" y="5412"/>
                  </a:lnTo>
                  <a:lnTo>
                    <a:pt x="1246" y="5412"/>
                  </a:lnTo>
                  <a:lnTo>
                    <a:pt x="1473" y="5457"/>
                  </a:lnTo>
                  <a:lnTo>
                    <a:pt x="1518" y="5457"/>
                  </a:lnTo>
                  <a:lnTo>
                    <a:pt x="1609" y="5502"/>
                  </a:lnTo>
                  <a:lnTo>
                    <a:pt x="1699" y="5502"/>
                  </a:lnTo>
                  <a:lnTo>
                    <a:pt x="1767" y="5457"/>
                  </a:lnTo>
                  <a:lnTo>
                    <a:pt x="1858" y="5457"/>
                  </a:lnTo>
                  <a:lnTo>
                    <a:pt x="1926" y="5480"/>
                  </a:lnTo>
                  <a:lnTo>
                    <a:pt x="1994" y="5525"/>
                  </a:lnTo>
                  <a:lnTo>
                    <a:pt x="2129" y="5684"/>
                  </a:lnTo>
                  <a:lnTo>
                    <a:pt x="2175" y="5729"/>
                  </a:lnTo>
                  <a:lnTo>
                    <a:pt x="2243" y="5706"/>
                  </a:lnTo>
                  <a:lnTo>
                    <a:pt x="2333" y="5684"/>
                  </a:lnTo>
                  <a:lnTo>
                    <a:pt x="2401" y="5593"/>
                  </a:lnTo>
                  <a:lnTo>
                    <a:pt x="2628" y="5502"/>
                  </a:lnTo>
                  <a:lnTo>
                    <a:pt x="2809" y="5480"/>
                  </a:lnTo>
                  <a:lnTo>
                    <a:pt x="2990" y="5434"/>
                  </a:lnTo>
                  <a:lnTo>
                    <a:pt x="3194" y="5389"/>
                  </a:lnTo>
                  <a:lnTo>
                    <a:pt x="3239" y="5321"/>
                  </a:lnTo>
                  <a:lnTo>
                    <a:pt x="3284" y="5253"/>
                  </a:lnTo>
                  <a:lnTo>
                    <a:pt x="3307" y="5140"/>
                  </a:lnTo>
                  <a:lnTo>
                    <a:pt x="3420" y="5117"/>
                  </a:lnTo>
                  <a:lnTo>
                    <a:pt x="3511" y="5095"/>
                  </a:lnTo>
                  <a:lnTo>
                    <a:pt x="3556" y="5072"/>
                  </a:lnTo>
                  <a:lnTo>
                    <a:pt x="3579" y="5050"/>
                  </a:lnTo>
                  <a:lnTo>
                    <a:pt x="3737" y="4936"/>
                  </a:lnTo>
                  <a:lnTo>
                    <a:pt x="3782" y="4959"/>
                  </a:lnTo>
                  <a:lnTo>
                    <a:pt x="4031" y="4959"/>
                  </a:lnTo>
                  <a:lnTo>
                    <a:pt x="4122" y="4868"/>
                  </a:lnTo>
                  <a:lnTo>
                    <a:pt x="4167" y="4891"/>
                  </a:lnTo>
                  <a:lnTo>
                    <a:pt x="4213" y="4868"/>
                  </a:lnTo>
                  <a:lnTo>
                    <a:pt x="4303" y="4823"/>
                  </a:lnTo>
                  <a:lnTo>
                    <a:pt x="4303" y="4846"/>
                  </a:lnTo>
                  <a:lnTo>
                    <a:pt x="4416" y="4846"/>
                  </a:lnTo>
                  <a:lnTo>
                    <a:pt x="4507" y="4891"/>
                  </a:lnTo>
                  <a:lnTo>
                    <a:pt x="4575" y="4959"/>
                  </a:lnTo>
                  <a:lnTo>
                    <a:pt x="4620" y="5004"/>
                  </a:lnTo>
                  <a:lnTo>
                    <a:pt x="4688" y="5004"/>
                  </a:lnTo>
                  <a:lnTo>
                    <a:pt x="4711" y="5050"/>
                  </a:lnTo>
                  <a:lnTo>
                    <a:pt x="4711" y="5095"/>
                  </a:lnTo>
                  <a:lnTo>
                    <a:pt x="4779" y="5117"/>
                  </a:lnTo>
                  <a:lnTo>
                    <a:pt x="4892" y="5117"/>
                  </a:lnTo>
                  <a:lnTo>
                    <a:pt x="4937" y="5140"/>
                  </a:lnTo>
                  <a:lnTo>
                    <a:pt x="4914" y="5208"/>
                  </a:lnTo>
                  <a:lnTo>
                    <a:pt x="4914" y="5231"/>
                  </a:lnTo>
                  <a:lnTo>
                    <a:pt x="4960" y="5208"/>
                  </a:lnTo>
                  <a:lnTo>
                    <a:pt x="4982" y="5208"/>
                  </a:lnTo>
                  <a:lnTo>
                    <a:pt x="5005" y="5253"/>
                  </a:lnTo>
                  <a:lnTo>
                    <a:pt x="5028" y="5276"/>
                  </a:lnTo>
                  <a:lnTo>
                    <a:pt x="5073" y="5208"/>
                  </a:lnTo>
                  <a:lnTo>
                    <a:pt x="5118" y="5231"/>
                  </a:lnTo>
                  <a:lnTo>
                    <a:pt x="5277" y="5253"/>
                  </a:lnTo>
                  <a:lnTo>
                    <a:pt x="5345" y="5389"/>
                  </a:lnTo>
                  <a:lnTo>
                    <a:pt x="5390" y="5457"/>
                  </a:lnTo>
                  <a:lnTo>
                    <a:pt x="5435" y="5480"/>
                  </a:lnTo>
                  <a:lnTo>
                    <a:pt x="5481" y="5457"/>
                  </a:lnTo>
                  <a:lnTo>
                    <a:pt x="5526" y="5412"/>
                  </a:lnTo>
                  <a:lnTo>
                    <a:pt x="5548" y="5434"/>
                  </a:lnTo>
                  <a:lnTo>
                    <a:pt x="5594" y="5525"/>
                  </a:lnTo>
                  <a:lnTo>
                    <a:pt x="5616" y="5661"/>
                  </a:lnTo>
                  <a:lnTo>
                    <a:pt x="5616" y="5706"/>
                  </a:lnTo>
                  <a:lnTo>
                    <a:pt x="5594" y="5797"/>
                  </a:lnTo>
                  <a:lnTo>
                    <a:pt x="5571" y="5887"/>
                  </a:lnTo>
                  <a:lnTo>
                    <a:pt x="5548" y="5955"/>
                  </a:lnTo>
                  <a:lnTo>
                    <a:pt x="5548" y="6001"/>
                  </a:lnTo>
                  <a:lnTo>
                    <a:pt x="5571" y="6023"/>
                  </a:lnTo>
                  <a:lnTo>
                    <a:pt x="5594" y="6046"/>
                  </a:lnTo>
                  <a:lnTo>
                    <a:pt x="5707" y="6114"/>
                  </a:lnTo>
                  <a:lnTo>
                    <a:pt x="5752" y="6182"/>
                  </a:lnTo>
                  <a:lnTo>
                    <a:pt x="5798" y="6227"/>
                  </a:lnTo>
                  <a:lnTo>
                    <a:pt x="5843" y="6227"/>
                  </a:lnTo>
                  <a:lnTo>
                    <a:pt x="5865" y="6250"/>
                  </a:lnTo>
                  <a:lnTo>
                    <a:pt x="5888" y="6272"/>
                  </a:lnTo>
                  <a:lnTo>
                    <a:pt x="5865" y="6340"/>
                  </a:lnTo>
                  <a:lnTo>
                    <a:pt x="5843" y="6408"/>
                  </a:lnTo>
                  <a:lnTo>
                    <a:pt x="5865" y="6453"/>
                  </a:lnTo>
                  <a:lnTo>
                    <a:pt x="5888" y="6499"/>
                  </a:lnTo>
                  <a:lnTo>
                    <a:pt x="5888" y="6567"/>
                  </a:lnTo>
                  <a:lnTo>
                    <a:pt x="5911" y="6612"/>
                  </a:lnTo>
                  <a:lnTo>
                    <a:pt x="5911" y="6634"/>
                  </a:lnTo>
                  <a:lnTo>
                    <a:pt x="6024" y="6702"/>
                  </a:lnTo>
                  <a:lnTo>
                    <a:pt x="6137" y="6770"/>
                  </a:lnTo>
                  <a:lnTo>
                    <a:pt x="6182" y="6816"/>
                  </a:lnTo>
                  <a:lnTo>
                    <a:pt x="6205" y="6884"/>
                  </a:lnTo>
                  <a:lnTo>
                    <a:pt x="6182" y="6997"/>
                  </a:lnTo>
                  <a:lnTo>
                    <a:pt x="6182" y="7087"/>
                  </a:lnTo>
                  <a:lnTo>
                    <a:pt x="6341" y="7223"/>
                  </a:lnTo>
                  <a:lnTo>
                    <a:pt x="6318" y="7246"/>
                  </a:lnTo>
                  <a:lnTo>
                    <a:pt x="6296" y="7291"/>
                  </a:lnTo>
                  <a:lnTo>
                    <a:pt x="6137" y="7291"/>
                  </a:lnTo>
                  <a:lnTo>
                    <a:pt x="6114" y="7314"/>
                  </a:lnTo>
                  <a:lnTo>
                    <a:pt x="6047" y="7223"/>
                  </a:lnTo>
                  <a:lnTo>
                    <a:pt x="6001" y="7201"/>
                  </a:lnTo>
                  <a:lnTo>
                    <a:pt x="5979" y="7246"/>
                  </a:lnTo>
                  <a:lnTo>
                    <a:pt x="5888" y="7246"/>
                  </a:lnTo>
                  <a:lnTo>
                    <a:pt x="5843" y="7223"/>
                  </a:lnTo>
                  <a:lnTo>
                    <a:pt x="5820" y="7201"/>
                  </a:lnTo>
                  <a:lnTo>
                    <a:pt x="5798" y="7201"/>
                  </a:lnTo>
                  <a:lnTo>
                    <a:pt x="5752" y="7223"/>
                  </a:lnTo>
                  <a:lnTo>
                    <a:pt x="5707" y="7201"/>
                  </a:lnTo>
                  <a:lnTo>
                    <a:pt x="5684" y="7178"/>
                  </a:lnTo>
                  <a:lnTo>
                    <a:pt x="5639" y="7268"/>
                  </a:lnTo>
                  <a:lnTo>
                    <a:pt x="5616" y="7291"/>
                  </a:lnTo>
                  <a:lnTo>
                    <a:pt x="5616" y="7268"/>
                  </a:lnTo>
                  <a:lnTo>
                    <a:pt x="5616" y="7133"/>
                  </a:lnTo>
                  <a:lnTo>
                    <a:pt x="5594" y="7110"/>
                  </a:lnTo>
                  <a:lnTo>
                    <a:pt x="5571" y="7110"/>
                  </a:lnTo>
                  <a:lnTo>
                    <a:pt x="5481" y="7155"/>
                  </a:lnTo>
                  <a:lnTo>
                    <a:pt x="5413" y="7178"/>
                  </a:lnTo>
                  <a:lnTo>
                    <a:pt x="5390" y="7223"/>
                  </a:lnTo>
                  <a:lnTo>
                    <a:pt x="5390" y="7291"/>
                  </a:lnTo>
                  <a:lnTo>
                    <a:pt x="5413" y="7382"/>
                  </a:lnTo>
                  <a:lnTo>
                    <a:pt x="5458" y="7518"/>
                  </a:lnTo>
                  <a:lnTo>
                    <a:pt x="5435" y="7563"/>
                  </a:lnTo>
                  <a:lnTo>
                    <a:pt x="5413" y="7653"/>
                  </a:lnTo>
                  <a:lnTo>
                    <a:pt x="5322" y="7744"/>
                  </a:lnTo>
                  <a:lnTo>
                    <a:pt x="5231" y="7789"/>
                  </a:lnTo>
                  <a:lnTo>
                    <a:pt x="5231" y="7880"/>
                  </a:lnTo>
                  <a:lnTo>
                    <a:pt x="5186" y="7948"/>
                  </a:lnTo>
                  <a:lnTo>
                    <a:pt x="5096" y="8016"/>
                  </a:lnTo>
                  <a:lnTo>
                    <a:pt x="5050" y="8084"/>
                  </a:lnTo>
                  <a:lnTo>
                    <a:pt x="5050" y="8152"/>
                  </a:lnTo>
                  <a:lnTo>
                    <a:pt x="5050" y="8197"/>
                  </a:lnTo>
                  <a:lnTo>
                    <a:pt x="5050" y="8242"/>
                  </a:lnTo>
                  <a:lnTo>
                    <a:pt x="5050" y="8265"/>
                  </a:lnTo>
                  <a:lnTo>
                    <a:pt x="5028" y="8265"/>
                  </a:lnTo>
                  <a:lnTo>
                    <a:pt x="4892" y="8287"/>
                  </a:lnTo>
                  <a:lnTo>
                    <a:pt x="4869" y="8310"/>
                  </a:lnTo>
                  <a:lnTo>
                    <a:pt x="4824" y="8333"/>
                  </a:lnTo>
                  <a:lnTo>
                    <a:pt x="4914" y="8446"/>
                  </a:lnTo>
                  <a:lnTo>
                    <a:pt x="5005" y="8514"/>
                  </a:lnTo>
                  <a:lnTo>
                    <a:pt x="5254" y="8582"/>
                  </a:lnTo>
                  <a:lnTo>
                    <a:pt x="5277" y="8582"/>
                  </a:lnTo>
                  <a:lnTo>
                    <a:pt x="5277" y="8559"/>
                  </a:lnTo>
                  <a:lnTo>
                    <a:pt x="5254" y="8536"/>
                  </a:lnTo>
                  <a:lnTo>
                    <a:pt x="5254" y="8514"/>
                  </a:lnTo>
                  <a:lnTo>
                    <a:pt x="5277" y="8491"/>
                  </a:lnTo>
                  <a:lnTo>
                    <a:pt x="5299" y="8491"/>
                  </a:lnTo>
                  <a:lnTo>
                    <a:pt x="5367" y="8514"/>
                  </a:lnTo>
                  <a:lnTo>
                    <a:pt x="5458" y="8491"/>
                  </a:lnTo>
                  <a:lnTo>
                    <a:pt x="5616" y="8401"/>
                  </a:lnTo>
                  <a:lnTo>
                    <a:pt x="5775" y="8378"/>
                  </a:lnTo>
                  <a:lnTo>
                    <a:pt x="5888" y="8423"/>
                  </a:lnTo>
                  <a:lnTo>
                    <a:pt x="5956" y="8491"/>
                  </a:lnTo>
                  <a:lnTo>
                    <a:pt x="6001" y="8559"/>
                  </a:lnTo>
                  <a:lnTo>
                    <a:pt x="6024" y="8446"/>
                  </a:lnTo>
                  <a:lnTo>
                    <a:pt x="5979" y="8242"/>
                  </a:lnTo>
                  <a:lnTo>
                    <a:pt x="5933" y="8174"/>
                  </a:lnTo>
                  <a:lnTo>
                    <a:pt x="5933" y="8084"/>
                  </a:lnTo>
                  <a:lnTo>
                    <a:pt x="5956" y="8038"/>
                  </a:lnTo>
                  <a:lnTo>
                    <a:pt x="6001" y="7993"/>
                  </a:lnTo>
                  <a:lnTo>
                    <a:pt x="6092" y="8016"/>
                  </a:lnTo>
                  <a:lnTo>
                    <a:pt x="6160" y="7993"/>
                  </a:lnTo>
                  <a:lnTo>
                    <a:pt x="6250" y="7948"/>
                  </a:lnTo>
                  <a:lnTo>
                    <a:pt x="6386" y="7880"/>
                  </a:lnTo>
                  <a:lnTo>
                    <a:pt x="6409" y="7857"/>
                  </a:lnTo>
                  <a:lnTo>
                    <a:pt x="6635" y="7608"/>
                  </a:lnTo>
                  <a:lnTo>
                    <a:pt x="6658" y="7585"/>
                  </a:lnTo>
                  <a:lnTo>
                    <a:pt x="6771" y="7404"/>
                  </a:lnTo>
                  <a:lnTo>
                    <a:pt x="6771" y="7359"/>
                  </a:lnTo>
                  <a:lnTo>
                    <a:pt x="6816" y="7291"/>
                  </a:lnTo>
                  <a:lnTo>
                    <a:pt x="6862" y="7178"/>
                  </a:lnTo>
                  <a:lnTo>
                    <a:pt x="6884" y="7087"/>
                  </a:lnTo>
                  <a:lnTo>
                    <a:pt x="7133" y="6997"/>
                  </a:lnTo>
                  <a:lnTo>
                    <a:pt x="7292" y="7019"/>
                  </a:lnTo>
                  <a:lnTo>
                    <a:pt x="7360" y="6997"/>
                  </a:lnTo>
                  <a:lnTo>
                    <a:pt x="7428" y="6861"/>
                  </a:lnTo>
                  <a:lnTo>
                    <a:pt x="7473" y="6816"/>
                  </a:lnTo>
                  <a:lnTo>
                    <a:pt x="7450" y="6951"/>
                  </a:lnTo>
                  <a:lnTo>
                    <a:pt x="7564" y="6974"/>
                  </a:lnTo>
                  <a:lnTo>
                    <a:pt x="7654" y="6997"/>
                  </a:lnTo>
                  <a:lnTo>
                    <a:pt x="7722" y="6974"/>
                  </a:lnTo>
                  <a:lnTo>
                    <a:pt x="7745" y="6884"/>
                  </a:lnTo>
                  <a:lnTo>
                    <a:pt x="7767" y="6657"/>
                  </a:lnTo>
                  <a:lnTo>
                    <a:pt x="7722" y="6567"/>
                  </a:lnTo>
                  <a:lnTo>
                    <a:pt x="7699" y="6453"/>
                  </a:lnTo>
                  <a:lnTo>
                    <a:pt x="7632" y="6317"/>
                  </a:lnTo>
                  <a:lnTo>
                    <a:pt x="7632" y="6317"/>
                  </a:lnTo>
                  <a:lnTo>
                    <a:pt x="7699" y="6385"/>
                  </a:lnTo>
                  <a:lnTo>
                    <a:pt x="7722" y="6453"/>
                  </a:lnTo>
                  <a:lnTo>
                    <a:pt x="7790" y="6589"/>
                  </a:lnTo>
                  <a:lnTo>
                    <a:pt x="7790" y="6725"/>
                  </a:lnTo>
                  <a:lnTo>
                    <a:pt x="7790" y="6816"/>
                  </a:lnTo>
                  <a:lnTo>
                    <a:pt x="7813" y="6906"/>
                  </a:lnTo>
                  <a:lnTo>
                    <a:pt x="7858" y="6974"/>
                  </a:lnTo>
                  <a:lnTo>
                    <a:pt x="7926" y="7019"/>
                  </a:lnTo>
                  <a:lnTo>
                    <a:pt x="8107" y="7065"/>
                  </a:lnTo>
                  <a:lnTo>
                    <a:pt x="8288" y="6997"/>
                  </a:lnTo>
                  <a:lnTo>
                    <a:pt x="8266" y="7042"/>
                  </a:lnTo>
                  <a:lnTo>
                    <a:pt x="8152" y="7110"/>
                  </a:lnTo>
                  <a:lnTo>
                    <a:pt x="8107" y="7178"/>
                  </a:lnTo>
                  <a:lnTo>
                    <a:pt x="7926" y="7133"/>
                  </a:lnTo>
                  <a:lnTo>
                    <a:pt x="7722" y="7110"/>
                  </a:lnTo>
                  <a:lnTo>
                    <a:pt x="7609" y="7087"/>
                  </a:lnTo>
                  <a:lnTo>
                    <a:pt x="7473" y="7087"/>
                  </a:lnTo>
                  <a:lnTo>
                    <a:pt x="7541" y="7133"/>
                  </a:lnTo>
                  <a:lnTo>
                    <a:pt x="7609" y="7178"/>
                  </a:lnTo>
                  <a:lnTo>
                    <a:pt x="7722" y="7178"/>
                  </a:lnTo>
                  <a:lnTo>
                    <a:pt x="7835" y="7223"/>
                  </a:lnTo>
                  <a:lnTo>
                    <a:pt x="7835" y="7268"/>
                  </a:lnTo>
                  <a:lnTo>
                    <a:pt x="7813" y="7291"/>
                  </a:lnTo>
                  <a:lnTo>
                    <a:pt x="7767" y="7314"/>
                  </a:lnTo>
                  <a:lnTo>
                    <a:pt x="7699" y="7314"/>
                  </a:lnTo>
                  <a:lnTo>
                    <a:pt x="7654" y="7336"/>
                  </a:lnTo>
                  <a:lnTo>
                    <a:pt x="7699" y="7382"/>
                  </a:lnTo>
                  <a:lnTo>
                    <a:pt x="7767" y="7382"/>
                  </a:lnTo>
                  <a:lnTo>
                    <a:pt x="7858" y="7404"/>
                  </a:lnTo>
                  <a:lnTo>
                    <a:pt x="8084" y="7563"/>
                  </a:lnTo>
                  <a:lnTo>
                    <a:pt x="8220" y="7608"/>
                  </a:lnTo>
                  <a:lnTo>
                    <a:pt x="8469" y="7563"/>
                  </a:lnTo>
                  <a:lnTo>
                    <a:pt x="8583" y="7563"/>
                  </a:lnTo>
                  <a:lnTo>
                    <a:pt x="8786" y="7518"/>
                  </a:lnTo>
                  <a:lnTo>
                    <a:pt x="8832" y="7563"/>
                  </a:lnTo>
                  <a:lnTo>
                    <a:pt x="8967" y="7653"/>
                  </a:lnTo>
                  <a:lnTo>
                    <a:pt x="9013" y="7631"/>
                  </a:lnTo>
                  <a:lnTo>
                    <a:pt x="9103" y="7608"/>
                  </a:lnTo>
                  <a:lnTo>
                    <a:pt x="9126" y="7676"/>
                  </a:lnTo>
                  <a:lnTo>
                    <a:pt x="9149" y="7767"/>
                  </a:lnTo>
                  <a:lnTo>
                    <a:pt x="8990" y="7902"/>
                  </a:lnTo>
                  <a:lnTo>
                    <a:pt x="8854" y="7970"/>
                  </a:lnTo>
                  <a:lnTo>
                    <a:pt x="8741" y="7993"/>
                  </a:lnTo>
                  <a:lnTo>
                    <a:pt x="8492" y="8174"/>
                  </a:lnTo>
                  <a:lnTo>
                    <a:pt x="8243" y="8378"/>
                  </a:lnTo>
                  <a:lnTo>
                    <a:pt x="8266" y="8446"/>
                  </a:lnTo>
                  <a:lnTo>
                    <a:pt x="8311" y="8469"/>
                  </a:lnTo>
                  <a:lnTo>
                    <a:pt x="8447" y="8446"/>
                  </a:lnTo>
                  <a:lnTo>
                    <a:pt x="8560" y="8446"/>
                  </a:lnTo>
                  <a:lnTo>
                    <a:pt x="8764" y="8627"/>
                  </a:lnTo>
                  <a:lnTo>
                    <a:pt x="8832" y="8650"/>
                  </a:lnTo>
                  <a:lnTo>
                    <a:pt x="8945" y="8627"/>
                  </a:lnTo>
                  <a:lnTo>
                    <a:pt x="9058" y="8740"/>
                  </a:lnTo>
                  <a:lnTo>
                    <a:pt x="9103" y="8853"/>
                  </a:lnTo>
                  <a:lnTo>
                    <a:pt x="9103" y="8944"/>
                  </a:lnTo>
                  <a:lnTo>
                    <a:pt x="9035" y="9193"/>
                  </a:lnTo>
                  <a:lnTo>
                    <a:pt x="9013" y="9261"/>
                  </a:lnTo>
                  <a:lnTo>
                    <a:pt x="8990" y="9284"/>
                  </a:lnTo>
                  <a:lnTo>
                    <a:pt x="8990" y="9329"/>
                  </a:lnTo>
                  <a:lnTo>
                    <a:pt x="9149" y="9465"/>
                  </a:lnTo>
                  <a:lnTo>
                    <a:pt x="9217" y="9510"/>
                  </a:lnTo>
                  <a:lnTo>
                    <a:pt x="9352" y="9533"/>
                  </a:lnTo>
                  <a:lnTo>
                    <a:pt x="9488" y="9487"/>
                  </a:lnTo>
                  <a:lnTo>
                    <a:pt x="9647" y="9352"/>
                  </a:lnTo>
                  <a:lnTo>
                    <a:pt x="9783" y="9148"/>
                  </a:lnTo>
                  <a:lnTo>
                    <a:pt x="9986" y="9057"/>
                  </a:lnTo>
                  <a:lnTo>
                    <a:pt x="10122" y="9035"/>
                  </a:lnTo>
                  <a:lnTo>
                    <a:pt x="10281" y="9057"/>
                  </a:lnTo>
                  <a:lnTo>
                    <a:pt x="10326" y="8967"/>
                  </a:lnTo>
                  <a:lnTo>
                    <a:pt x="10507" y="8876"/>
                  </a:lnTo>
                  <a:lnTo>
                    <a:pt x="10598" y="8740"/>
                  </a:lnTo>
                  <a:lnTo>
                    <a:pt x="10666" y="8718"/>
                  </a:lnTo>
                  <a:lnTo>
                    <a:pt x="10756" y="8718"/>
                  </a:lnTo>
                  <a:lnTo>
                    <a:pt x="10824" y="8763"/>
                  </a:lnTo>
                  <a:lnTo>
                    <a:pt x="10847" y="8808"/>
                  </a:lnTo>
                  <a:lnTo>
                    <a:pt x="10915" y="8831"/>
                  </a:lnTo>
                  <a:lnTo>
                    <a:pt x="11051" y="8808"/>
                  </a:lnTo>
                  <a:lnTo>
                    <a:pt x="11186" y="8808"/>
                  </a:lnTo>
                  <a:lnTo>
                    <a:pt x="11322" y="8763"/>
                  </a:lnTo>
                  <a:lnTo>
                    <a:pt x="11345" y="8672"/>
                  </a:lnTo>
                  <a:lnTo>
                    <a:pt x="11368" y="8582"/>
                  </a:lnTo>
                  <a:lnTo>
                    <a:pt x="11413" y="8491"/>
                  </a:lnTo>
                  <a:lnTo>
                    <a:pt x="11458" y="8401"/>
                  </a:lnTo>
                  <a:lnTo>
                    <a:pt x="11345" y="8355"/>
                  </a:lnTo>
                  <a:lnTo>
                    <a:pt x="11232" y="8333"/>
                  </a:lnTo>
                  <a:lnTo>
                    <a:pt x="11141" y="8333"/>
                  </a:lnTo>
                  <a:lnTo>
                    <a:pt x="11073" y="8355"/>
                  </a:lnTo>
                  <a:lnTo>
                    <a:pt x="11028" y="8423"/>
                  </a:lnTo>
                  <a:lnTo>
                    <a:pt x="10869" y="8401"/>
                  </a:lnTo>
                  <a:lnTo>
                    <a:pt x="10802" y="8401"/>
                  </a:lnTo>
                  <a:lnTo>
                    <a:pt x="10666" y="8491"/>
                  </a:lnTo>
                  <a:lnTo>
                    <a:pt x="10575" y="8491"/>
                  </a:lnTo>
                  <a:lnTo>
                    <a:pt x="10507" y="8446"/>
                  </a:lnTo>
                  <a:lnTo>
                    <a:pt x="10417" y="8333"/>
                  </a:lnTo>
                  <a:lnTo>
                    <a:pt x="10235" y="8061"/>
                  </a:lnTo>
                  <a:lnTo>
                    <a:pt x="10145" y="7857"/>
                  </a:lnTo>
                  <a:lnTo>
                    <a:pt x="10100" y="7721"/>
                  </a:lnTo>
                  <a:lnTo>
                    <a:pt x="10100" y="7631"/>
                  </a:lnTo>
                  <a:lnTo>
                    <a:pt x="10100" y="7495"/>
                  </a:lnTo>
                  <a:lnTo>
                    <a:pt x="10190" y="7427"/>
                  </a:lnTo>
                  <a:lnTo>
                    <a:pt x="10258" y="7404"/>
                  </a:lnTo>
                  <a:lnTo>
                    <a:pt x="10394" y="7201"/>
                  </a:lnTo>
                  <a:lnTo>
                    <a:pt x="10439" y="7291"/>
                  </a:lnTo>
                  <a:lnTo>
                    <a:pt x="10439" y="7359"/>
                  </a:lnTo>
                  <a:lnTo>
                    <a:pt x="10439" y="7382"/>
                  </a:lnTo>
                  <a:lnTo>
                    <a:pt x="10394" y="7450"/>
                  </a:lnTo>
                  <a:lnTo>
                    <a:pt x="10235" y="7585"/>
                  </a:lnTo>
                  <a:lnTo>
                    <a:pt x="10258" y="7585"/>
                  </a:lnTo>
                  <a:lnTo>
                    <a:pt x="10326" y="7563"/>
                  </a:lnTo>
                  <a:lnTo>
                    <a:pt x="10371" y="7518"/>
                  </a:lnTo>
                  <a:lnTo>
                    <a:pt x="10417" y="7472"/>
                  </a:lnTo>
                  <a:lnTo>
                    <a:pt x="10530" y="7268"/>
                  </a:lnTo>
                  <a:lnTo>
                    <a:pt x="10869" y="6997"/>
                  </a:lnTo>
                  <a:lnTo>
                    <a:pt x="11028" y="6951"/>
                  </a:lnTo>
                  <a:lnTo>
                    <a:pt x="11164" y="6974"/>
                  </a:lnTo>
                  <a:lnTo>
                    <a:pt x="11232" y="6951"/>
                  </a:lnTo>
                  <a:lnTo>
                    <a:pt x="11345" y="6861"/>
                  </a:lnTo>
                  <a:lnTo>
                    <a:pt x="11458" y="6838"/>
                  </a:lnTo>
                  <a:lnTo>
                    <a:pt x="11549" y="6838"/>
                  </a:lnTo>
                  <a:lnTo>
                    <a:pt x="11639" y="6884"/>
                  </a:lnTo>
                  <a:lnTo>
                    <a:pt x="11753" y="6770"/>
                  </a:lnTo>
                  <a:lnTo>
                    <a:pt x="11843" y="6702"/>
                  </a:lnTo>
                  <a:lnTo>
                    <a:pt x="11979" y="6657"/>
                  </a:lnTo>
                  <a:lnTo>
                    <a:pt x="12070" y="6657"/>
                  </a:lnTo>
                  <a:lnTo>
                    <a:pt x="12228" y="6476"/>
                  </a:lnTo>
                  <a:lnTo>
                    <a:pt x="12454" y="6453"/>
                  </a:lnTo>
                  <a:lnTo>
                    <a:pt x="12749" y="6476"/>
                  </a:lnTo>
                  <a:lnTo>
                    <a:pt x="12771" y="6453"/>
                  </a:lnTo>
                  <a:lnTo>
                    <a:pt x="12771" y="6408"/>
                  </a:lnTo>
                  <a:lnTo>
                    <a:pt x="12749" y="6363"/>
                  </a:lnTo>
                  <a:lnTo>
                    <a:pt x="12771" y="6317"/>
                  </a:lnTo>
                  <a:lnTo>
                    <a:pt x="12817" y="6295"/>
                  </a:lnTo>
                  <a:lnTo>
                    <a:pt x="12817" y="6250"/>
                  </a:lnTo>
                  <a:lnTo>
                    <a:pt x="12794" y="6227"/>
                  </a:lnTo>
                  <a:lnTo>
                    <a:pt x="12771" y="6227"/>
                  </a:lnTo>
                  <a:lnTo>
                    <a:pt x="12749" y="6182"/>
                  </a:lnTo>
                  <a:lnTo>
                    <a:pt x="12771" y="6159"/>
                  </a:lnTo>
                  <a:lnTo>
                    <a:pt x="12794" y="6136"/>
                  </a:lnTo>
                  <a:lnTo>
                    <a:pt x="12794" y="6091"/>
                  </a:lnTo>
                  <a:lnTo>
                    <a:pt x="12794" y="6001"/>
                  </a:lnTo>
                  <a:lnTo>
                    <a:pt x="12817" y="5910"/>
                  </a:lnTo>
                  <a:lnTo>
                    <a:pt x="12885" y="5842"/>
                  </a:lnTo>
                  <a:lnTo>
                    <a:pt x="12998" y="5842"/>
                  </a:lnTo>
                  <a:lnTo>
                    <a:pt x="13111" y="5774"/>
                  </a:lnTo>
                  <a:lnTo>
                    <a:pt x="13156" y="5729"/>
                  </a:lnTo>
                  <a:lnTo>
                    <a:pt x="13247" y="5593"/>
                  </a:lnTo>
                  <a:lnTo>
                    <a:pt x="13315" y="5570"/>
                  </a:lnTo>
                  <a:lnTo>
                    <a:pt x="13428" y="5570"/>
                  </a:lnTo>
                  <a:lnTo>
                    <a:pt x="13519" y="5593"/>
                  </a:lnTo>
                  <a:lnTo>
                    <a:pt x="13700" y="5593"/>
                  </a:lnTo>
                  <a:lnTo>
                    <a:pt x="13904" y="5570"/>
                  </a:lnTo>
                  <a:lnTo>
                    <a:pt x="13971" y="5570"/>
                  </a:lnTo>
                  <a:lnTo>
                    <a:pt x="14017" y="5525"/>
                  </a:lnTo>
                  <a:lnTo>
                    <a:pt x="14017" y="5434"/>
                  </a:lnTo>
                  <a:lnTo>
                    <a:pt x="14039" y="5344"/>
                  </a:lnTo>
                  <a:lnTo>
                    <a:pt x="14085" y="5185"/>
                  </a:lnTo>
                  <a:lnTo>
                    <a:pt x="14153" y="5095"/>
                  </a:lnTo>
                  <a:lnTo>
                    <a:pt x="14153" y="5072"/>
                  </a:lnTo>
                  <a:lnTo>
                    <a:pt x="14130" y="5050"/>
                  </a:lnTo>
                  <a:lnTo>
                    <a:pt x="14085" y="5050"/>
                  </a:lnTo>
                  <a:lnTo>
                    <a:pt x="14062" y="5027"/>
                  </a:lnTo>
                  <a:lnTo>
                    <a:pt x="14062" y="5004"/>
                  </a:lnTo>
                  <a:lnTo>
                    <a:pt x="14107" y="4959"/>
                  </a:lnTo>
                  <a:lnTo>
                    <a:pt x="14085" y="4891"/>
                  </a:lnTo>
                  <a:lnTo>
                    <a:pt x="14062" y="4800"/>
                  </a:lnTo>
                  <a:lnTo>
                    <a:pt x="14062" y="4733"/>
                  </a:lnTo>
                  <a:lnTo>
                    <a:pt x="13994" y="4710"/>
                  </a:lnTo>
                  <a:lnTo>
                    <a:pt x="13904" y="4687"/>
                  </a:lnTo>
                  <a:lnTo>
                    <a:pt x="13926" y="4597"/>
                  </a:lnTo>
                  <a:lnTo>
                    <a:pt x="13949" y="4506"/>
                  </a:lnTo>
                  <a:lnTo>
                    <a:pt x="13994" y="4461"/>
                  </a:lnTo>
                  <a:lnTo>
                    <a:pt x="14017" y="4416"/>
                  </a:lnTo>
                  <a:lnTo>
                    <a:pt x="14107" y="4438"/>
                  </a:lnTo>
                  <a:lnTo>
                    <a:pt x="14175" y="4416"/>
                  </a:lnTo>
                  <a:lnTo>
                    <a:pt x="14198" y="4416"/>
                  </a:lnTo>
                  <a:lnTo>
                    <a:pt x="14175" y="4370"/>
                  </a:lnTo>
                  <a:lnTo>
                    <a:pt x="14085" y="4348"/>
                  </a:lnTo>
                  <a:lnTo>
                    <a:pt x="13994" y="4302"/>
                  </a:lnTo>
                  <a:lnTo>
                    <a:pt x="13949" y="4234"/>
                  </a:lnTo>
                  <a:lnTo>
                    <a:pt x="13926" y="4189"/>
                  </a:lnTo>
                  <a:lnTo>
                    <a:pt x="13994" y="4144"/>
                  </a:lnTo>
                  <a:lnTo>
                    <a:pt x="14107" y="4121"/>
                  </a:lnTo>
                  <a:lnTo>
                    <a:pt x="14175" y="4031"/>
                  </a:lnTo>
                  <a:lnTo>
                    <a:pt x="14243" y="3940"/>
                  </a:lnTo>
                  <a:lnTo>
                    <a:pt x="14266" y="3895"/>
                  </a:lnTo>
                  <a:lnTo>
                    <a:pt x="14288" y="3827"/>
                  </a:lnTo>
                  <a:lnTo>
                    <a:pt x="14288" y="3736"/>
                  </a:lnTo>
                  <a:lnTo>
                    <a:pt x="14221" y="3668"/>
                  </a:lnTo>
                  <a:lnTo>
                    <a:pt x="14221" y="3578"/>
                  </a:lnTo>
                  <a:lnTo>
                    <a:pt x="14266" y="3532"/>
                  </a:lnTo>
                  <a:lnTo>
                    <a:pt x="14243" y="3487"/>
                  </a:lnTo>
                  <a:lnTo>
                    <a:pt x="14221" y="3465"/>
                  </a:lnTo>
                  <a:lnTo>
                    <a:pt x="14153" y="3465"/>
                  </a:lnTo>
                  <a:lnTo>
                    <a:pt x="14085" y="3510"/>
                  </a:lnTo>
                  <a:lnTo>
                    <a:pt x="14017" y="3487"/>
                  </a:lnTo>
                  <a:lnTo>
                    <a:pt x="13881" y="3397"/>
                  </a:lnTo>
                  <a:lnTo>
                    <a:pt x="13768" y="3306"/>
                  </a:lnTo>
                  <a:lnTo>
                    <a:pt x="13677" y="3306"/>
                  </a:lnTo>
                  <a:lnTo>
                    <a:pt x="13632" y="3283"/>
                  </a:lnTo>
                  <a:lnTo>
                    <a:pt x="13587" y="3238"/>
                  </a:lnTo>
                  <a:lnTo>
                    <a:pt x="13564" y="3170"/>
                  </a:lnTo>
                  <a:lnTo>
                    <a:pt x="13519" y="3148"/>
                  </a:lnTo>
                  <a:lnTo>
                    <a:pt x="13473" y="3170"/>
                  </a:lnTo>
                  <a:lnTo>
                    <a:pt x="13405" y="3193"/>
                  </a:lnTo>
                  <a:lnTo>
                    <a:pt x="13315" y="3193"/>
                  </a:lnTo>
                  <a:lnTo>
                    <a:pt x="13224" y="3125"/>
                  </a:lnTo>
                  <a:lnTo>
                    <a:pt x="13111" y="3034"/>
                  </a:lnTo>
                  <a:lnTo>
                    <a:pt x="13043" y="3034"/>
                  </a:lnTo>
                  <a:lnTo>
                    <a:pt x="12953" y="3012"/>
                  </a:lnTo>
                  <a:lnTo>
                    <a:pt x="12794" y="2898"/>
                  </a:lnTo>
                  <a:lnTo>
                    <a:pt x="12771" y="2898"/>
                  </a:lnTo>
                  <a:lnTo>
                    <a:pt x="12726" y="2944"/>
                  </a:lnTo>
                  <a:lnTo>
                    <a:pt x="12726" y="3034"/>
                  </a:lnTo>
                  <a:lnTo>
                    <a:pt x="12704" y="3057"/>
                  </a:lnTo>
                  <a:lnTo>
                    <a:pt x="12681" y="3057"/>
                  </a:lnTo>
                  <a:lnTo>
                    <a:pt x="12636" y="3080"/>
                  </a:lnTo>
                  <a:lnTo>
                    <a:pt x="12568" y="3012"/>
                  </a:lnTo>
                  <a:lnTo>
                    <a:pt x="12364" y="2831"/>
                  </a:lnTo>
                  <a:lnTo>
                    <a:pt x="12273" y="2717"/>
                  </a:lnTo>
                  <a:lnTo>
                    <a:pt x="12273" y="2604"/>
                  </a:lnTo>
                  <a:lnTo>
                    <a:pt x="12205" y="2559"/>
                  </a:lnTo>
                  <a:lnTo>
                    <a:pt x="12137" y="2468"/>
                  </a:lnTo>
                  <a:lnTo>
                    <a:pt x="12070" y="2446"/>
                  </a:lnTo>
                  <a:lnTo>
                    <a:pt x="12002" y="2491"/>
                  </a:lnTo>
                  <a:lnTo>
                    <a:pt x="11934" y="2536"/>
                  </a:lnTo>
                  <a:lnTo>
                    <a:pt x="11911" y="2536"/>
                  </a:lnTo>
                  <a:lnTo>
                    <a:pt x="11798" y="2559"/>
                  </a:lnTo>
                  <a:lnTo>
                    <a:pt x="11617" y="2604"/>
                  </a:lnTo>
                  <a:lnTo>
                    <a:pt x="11571" y="2672"/>
                  </a:lnTo>
                  <a:lnTo>
                    <a:pt x="11503" y="2717"/>
                  </a:lnTo>
                  <a:lnTo>
                    <a:pt x="11458" y="2672"/>
                  </a:lnTo>
                  <a:lnTo>
                    <a:pt x="11413" y="2627"/>
                  </a:lnTo>
                  <a:lnTo>
                    <a:pt x="11300" y="2604"/>
                  </a:lnTo>
                  <a:lnTo>
                    <a:pt x="11254" y="2627"/>
                  </a:lnTo>
                  <a:lnTo>
                    <a:pt x="11209" y="2581"/>
                  </a:lnTo>
                  <a:lnTo>
                    <a:pt x="11164" y="2514"/>
                  </a:lnTo>
                  <a:lnTo>
                    <a:pt x="11096" y="2468"/>
                  </a:lnTo>
                  <a:lnTo>
                    <a:pt x="11005" y="2446"/>
                  </a:lnTo>
                  <a:lnTo>
                    <a:pt x="10915" y="2423"/>
                  </a:lnTo>
                  <a:lnTo>
                    <a:pt x="10847" y="2468"/>
                  </a:lnTo>
                  <a:lnTo>
                    <a:pt x="10756" y="2536"/>
                  </a:lnTo>
                  <a:lnTo>
                    <a:pt x="10688" y="2514"/>
                  </a:lnTo>
                  <a:lnTo>
                    <a:pt x="10643" y="2423"/>
                  </a:lnTo>
                  <a:lnTo>
                    <a:pt x="10598" y="2400"/>
                  </a:lnTo>
                  <a:lnTo>
                    <a:pt x="10530" y="2310"/>
                  </a:lnTo>
                  <a:lnTo>
                    <a:pt x="10530" y="2219"/>
                  </a:lnTo>
                  <a:lnTo>
                    <a:pt x="10530" y="2174"/>
                  </a:lnTo>
                  <a:lnTo>
                    <a:pt x="10552" y="2129"/>
                  </a:lnTo>
                  <a:lnTo>
                    <a:pt x="10552" y="2061"/>
                  </a:lnTo>
                  <a:lnTo>
                    <a:pt x="10552" y="2015"/>
                  </a:lnTo>
                  <a:lnTo>
                    <a:pt x="10507" y="1970"/>
                  </a:lnTo>
                  <a:lnTo>
                    <a:pt x="10485" y="1857"/>
                  </a:lnTo>
                  <a:lnTo>
                    <a:pt x="10462" y="1789"/>
                  </a:lnTo>
                  <a:lnTo>
                    <a:pt x="10462" y="1744"/>
                  </a:lnTo>
                  <a:lnTo>
                    <a:pt x="10485" y="1698"/>
                  </a:lnTo>
                  <a:lnTo>
                    <a:pt x="10462" y="1676"/>
                  </a:lnTo>
                  <a:lnTo>
                    <a:pt x="10371" y="1676"/>
                  </a:lnTo>
                  <a:lnTo>
                    <a:pt x="10349" y="1653"/>
                  </a:lnTo>
                  <a:lnTo>
                    <a:pt x="10303" y="1585"/>
                  </a:lnTo>
                  <a:lnTo>
                    <a:pt x="10281" y="1495"/>
                  </a:lnTo>
                  <a:lnTo>
                    <a:pt x="10258" y="1472"/>
                  </a:lnTo>
                  <a:lnTo>
                    <a:pt x="10213" y="1472"/>
                  </a:lnTo>
                  <a:lnTo>
                    <a:pt x="10100" y="1495"/>
                  </a:lnTo>
                  <a:lnTo>
                    <a:pt x="10032" y="1517"/>
                  </a:lnTo>
                  <a:lnTo>
                    <a:pt x="9986" y="1517"/>
                  </a:lnTo>
                  <a:lnTo>
                    <a:pt x="9918" y="1472"/>
                  </a:lnTo>
                  <a:lnTo>
                    <a:pt x="9805" y="1427"/>
                  </a:lnTo>
                  <a:lnTo>
                    <a:pt x="9601" y="1427"/>
                  </a:lnTo>
                  <a:lnTo>
                    <a:pt x="9579" y="1404"/>
                  </a:lnTo>
                  <a:lnTo>
                    <a:pt x="9601" y="1381"/>
                  </a:lnTo>
                  <a:lnTo>
                    <a:pt x="9647" y="1336"/>
                  </a:lnTo>
                  <a:lnTo>
                    <a:pt x="9647" y="1291"/>
                  </a:lnTo>
                  <a:lnTo>
                    <a:pt x="9601" y="1268"/>
                  </a:lnTo>
                  <a:lnTo>
                    <a:pt x="9579" y="1200"/>
                  </a:lnTo>
                  <a:lnTo>
                    <a:pt x="9579" y="1110"/>
                  </a:lnTo>
                  <a:lnTo>
                    <a:pt x="9579" y="1019"/>
                  </a:lnTo>
                  <a:lnTo>
                    <a:pt x="9534" y="951"/>
                  </a:lnTo>
                  <a:lnTo>
                    <a:pt x="9511" y="906"/>
                  </a:lnTo>
                  <a:lnTo>
                    <a:pt x="9511" y="861"/>
                  </a:lnTo>
                  <a:lnTo>
                    <a:pt x="9601" y="861"/>
                  </a:lnTo>
                  <a:lnTo>
                    <a:pt x="9715" y="815"/>
                  </a:lnTo>
                  <a:lnTo>
                    <a:pt x="9737" y="793"/>
                  </a:lnTo>
                  <a:lnTo>
                    <a:pt x="9737" y="747"/>
                  </a:lnTo>
                  <a:lnTo>
                    <a:pt x="9511" y="476"/>
                  </a:lnTo>
                  <a:lnTo>
                    <a:pt x="9420" y="249"/>
                  </a:lnTo>
                  <a:lnTo>
                    <a:pt x="9352" y="136"/>
                  </a:lnTo>
                  <a:lnTo>
                    <a:pt x="9284" y="45"/>
                  </a:lnTo>
                  <a:lnTo>
                    <a:pt x="9217" y="0"/>
                  </a:lnTo>
                  <a:lnTo>
                    <a:pt x="9103" y="23"/>
                  </a:lnTo>
                  <a:lnTo>
                    <a:pt x="8990" y="23"/>
                  </a:lnTo>
                  <a:lnTo>
                    <a:pt x="8854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4185300" y="3693550"/>
              <a:ext cx="107575" cy="112675"/>
            </a:xfrm>
            <a:custGeom>
              <a:rect b="b" l="l" r="r" t="t"/>
              <a:pathLst>
                <a:path extrusionOk="0" h="4507" w="4303">
                  <a:moveTo>
                    <a:pt x="3510" y="1"/>
                  </a:moveTo>
                  <a:lnTo>
                    <a:pt x="3329" y="204"/>
                  </a:lnTo>
                  <a:lnTo>
                    <a:pt x="3193" y="340"/>
                  </a:lnTo>
                  <a:lnTo>
                    <a:pt x="3170" y="340"/>
                  </a:lnTo>
                  <a:lnTo>
                    <a:pt x="3125" y="386"/>
                  </a:lnTo>
                  <a:lnTo>
                    <a:pt x="2989" y="386"/>
                  </a:lnTo>
                  <a:lnTo>
                    <a:pt x="2853" y="363"/>
                  </a:lnTo>
                  <a:lnTo>
                    <a:pt x="2740" y="272"/>
                  </a:lnTo>
                  <a:lnTo>
                    <a:pt x="2604" y="340"/>
                  </a:lnTo>
                  <a:lnTo>
                    <a:pt x="2536" y="363"/>
                  </a:lnTo>
                  <a:lnTo>
                    <a:pt x="2491" y="363"/>
                  </a:lnTo>
                  <a:lnTo>
                    <a:pt x="2378" y="386"/>
                  </a:lnTo>
                  <a:lnTo>
                    <a:pt x="2219" y="408"/>
                  </a:lnTo>
                  <a:lnTo>
                    <a:pt x="2128" y="453"/>
                  </a:lnTo>
                  <a:lnTo>
                    <a:pt x="2106" y="499"/>
                  </a:lnTo>
                  <a:lnTo>
                    <a:pt x="2061" y="567"/>
                  </a:lnTo>
                  <a:lnTo>
                    <a:pt x="2015" y="544"/>
                  </a:lnTo>
                  <a:lnTo>
                    <a:pt x="1970" y="521"/>
                  </a:lnTo>
                  <a:lnTo>
                    <a:pt x="1902" y="499"/>
                  </a:lnTo>
                  <a:lnTo>
                    <a:pt x="1857" y="408"/>
                  </a:lnTo>
                  <a:lnTo>
                    <a:pt x="1811" y="363"/>
                  </a:lnTo>
                  <a:lnTo>
                    <a:pt x="1789" y="340"/>
                  </a:lnTo>
                  <a:lnTo>
                    <a:pt x="1653" y="408"/>
                  </a:lnTo>
                  <a:lnTo>
                    <a:pt x="1585" y="431"/>
                  </a:lnTo>
                  <a:lnTo>
                    <a:pt x="1540" y="431"/>
                  </a:lnTo>
                  <a:lnTo>
                    <a:pt x="1427" y="386"/>
                  </a:lnTo>
                  <a:lnTo>
                    <a:pt x="1313" y="340"/>
                  </a:lnTo>
                  <a:lnTo>
                    <a:pt x="1268" y="363"/>
                  </a:lnTo>
                  <a:lnTo>
                    <a:pt x="1177" y="408"/>
                  </a:lnTo>
                  <a:lnTo>
                    <a:pt x="1087" y="476"/>
                  </a:lnTo>
                  <a:lnTo>
                    <a:pt x="1042" y="544"/>
                  </a:lnTo>
                  <a:lnTo>
                    <a:pt x="1019" y="589"/>
                  </a:lnTo>
                  <a:lnTo>
                    <a:pt x="1064" y="612"/>
                  </a:lnTo>
                  <a:lnTo>
                    <a:pt x="1064" y="657"/>
                  </a:lnTo>
                  <a:lnTo>
                    <a:pt x="1042" y="703"/>
                  </a:lnTo>
                  <a:lnTo>
                    <a:pt x="1019" y="748"/>
                  </a:lnTo>
                  <a:lnTo>
                    <a:pt x="974" y="838"/>
                  </a:lnTo>
                  <a:lnTo>
                    <a:pt x="951" y="929"/>
                  </a:lnTo>
                  <a:lnTo>
                    <a:pt x="974" y="974"/>
                  </a:lnTo>
                  <a:lnTo>
                    <a:pt x="996" y="997"/>
                  </a:lnTo>
                  <a:lnTo>
                    <a:pt x="1019" y="1020"/>
                  </a:lnTo>
                  <a:lnTo>
                    <a:pt x="1019" y="1065"/>
                  </a:lnTo>
                  <a:lnTo>
                    <a:pt x="1019" y="1087"/>
                  </a:lnTo>
                  <a:lnTo>
                    <a:pt x="974" y="1223"/>
                  </a:lnTo>
                  <a:lnTo>
                    <a:pt x="928" y="1337"/>
                  </a:lnTo>
                  <a:lnTo>
                    <a:pt x="928" y="1404"/>
                  </a:lnTo>
                  <a:lnTo>
                    <a:pt x="1019" y="1450"/>
                  </a:lnTo>
                  <a:lnTo>
                    <a:pt x="1110" y="1450"/>
                  </a:lnTo>
                  <a:lnTo>
                    <a:pt x="1155" y="1472"/>
                  </a:lnTo>
                  <a:lnTo>
                    <a:pt x="1177" y="1518"/>
                  </a:lnTo>
                  <a:lnTo>
                    <a:pt x="1223" y="1540"/>
                  </a:lnTo>
                  <a:lnTo>
                    <a:pt x="1291" y="1540"/>
                  </a:lnTo>
                  <a:lnTo>
                    <a:pt x="1291" y="1586"/>
                  </a:lnTo>
                  <a:lnTo>
                    <a:pt x="1336" y="1608"/>
                  </a:lnTo>
                  <a:lnTo>
                    <a:pt x="1359" y="1654"/>
                  </a:lnTo>
                  <a:lnTo>
                    <a:pt x="1359" y="1699"/>
                  </a:lnTo>
                  <a:lnTo>
                    <a:pt x="1359" y="1721"/>
                  </a:lnTo>
                  <a:lnTo>
                    <a:pt x="1268" y="1835"/>
                  </a:lnTo>
                  <a:lnTo>
                    <a:pt x="1110" y="2016"/>
                  </a:lnTo>
                  <a:lnTo>
                    <a:pt x="725" y="2355"/>
                  </a:lnTo>
                  <a:lnTo>
                    <a:pt x="611" y="2401"/>
                  </a:lnTo>
                  <a:lnTo>
                    <a:pt x="543" y="2469"/>
                  </a:lnTo>
                  <a:lnTo>
                    <a:pt x="498" y="2582"/>
                  </a:lnTo>
                  <a:lnTo>
                    <a:pt x="385" y="2650"/>
                  </a:lnTo>
                  <a:lnTo>
                    <a:pt x="317" y="2695"/>
                  </a:lnTo>
                  <a:lnTo>
                    <a:pt x="294" y="2718"/>
                  </a:lnTo>
                  <a:lnTo>
                    <a:pt x="294" y="2808"/>
                  </a:lnTo>
                  <a:lnTo>
                    <a:pt x="294" y="2944"/>
                  </a:lnTo>
                  <a:lnTo>
                    <a:pt x="272" y="3012"/>
                  </a:lnTo>
                  <a:lnTo>
                    <a:pt x="204" y="3125"/>
                  </a:lnTo>
                  <a:lnTo>
                    <a:pt x="181" y="3216"/>
                  </a:lnTo>
                  <a:lnTo>
                    <a:pt x="159" y="3216"/>
                  </a:lnTo>
                  <a:lnTo>
                    <a:pt x="136" y="3261"/>
                  </a:lnTo>
                  <a:lnTo>
                    <a:pt x="113" y="3397"/>
                  </a:lnTo>
                  <a:lnTo>
                    <a:pt x="113" y="3420"/>
                  </a:lnTo>
                  <a:lnTo>
                    <a:pt x="68" y="3691"/>
                  </a:lnTo>
                  <a:lnTo>
                    <a:pt x="68" y="3759"/>
                  </a:lnTo>
                  <a:lnTo>
                    <a:pt x="45" y="3895"/>
                  </a:lnTo>
                  <a:lnTo>
                    <a:pt x="45" y="3963"/>
                  </a:lnTo>
                  <a:lnTo>
                    <a:pt x="23" y="4031"/>
                  </a:lnTo>
                  <a:lnTo>
                    <a:pt x="0" y="4122"/>
                  </a:lnTo>
                  <a:lnTo>
                    <a:pt x="0" y="4235"/>
                  </a:lnTo>
                  <a:lnTo>
                    <a:pt x="23" y="4416"/>
                  </a:lnTo>
                  <a:lnTo>
                    <a:pt x="23" y="4439"/>
                  </a:lnTo>
                  <a:lnTo>
                    <a:pt x="45" y="4439"/>
                  </a:lnTo>
                  <a:lnTo>
                    <a:pt x="204" y="4393"/>
                  </a:lnTo>
                  <a:lnTo>
                    <a:pt x="226" y="4416"/>
                  </a:lnTo>
                  <a:lnTo>
                    <a:pt x="249" y="4484"/>
                  </a:lnTo>
                  <a:lnTo>
                    <a:pt x="272" y="4507"/>
                  </a:lnTo>
                  <a:lnTo>
                    <a:pt x="294" y="4507"/>
                  </a:lnTo>
                  <a:lnTo>
                    <a:pt x="340" y="4484"/>
                  </a:lnTo>
                  <a:lnTo>
                    <a:pt x="430" y="4416"/>
                  </a:lnTo>
                  <a:lnTo>
                    <a:pt x="476" y="4393"/>
                  </a:lnTo>
                  <a:lnTo>
                    <a:pt x="521" y="4325"/>
                  </a:lnTo>
                  <a:lnTo>
                    <a:pt x="566" y="4280"/>
                  </a:lnTo>
                  <a:lnTo>
                    <a:pt x="611" y="4212"/>
                  </a:lnTo>
                  <a:lnTo>
                    <a:pt x="634" y="4190"/>
                  </a:lnTo>
                  <a:lnTo>
                    <a:pt x="838" y="4190"/>
                  </a:lnTo>
                  <a:lnTo>
                    <a:pt x="883" y="4167"/>
                  </a:lnTo>
                  <a:lnTo>
                    <a:pt x="951" y="4144"/>
                  </a:lnTo>
                  <a:lnTo>
                    <a:pt x="996" y="4122"/>
                  </a:lnTo>
                  <a:lnTo>
                    <a:pt x="3464" y="4122"/>
                  </a:lnTo>
                  <a:lnTo>
                    <a:pt x="3442" y="4008"/>
                  </a:lnTo>
                  <a:lnTo>
                    <a:pt x="3464" y="3646"/>
                  </a:lnTo>
                  <a:lnTo>
                    <a:pt x="3464" y="3352"/>
                  </a:lnTo>
                  <a:lnTo>
                    <a:pt x="3487" y="3193"/>
                  </a:lnTo>
                  <a:lnTo>
                    <a:pt x="3555" y="3103"/>
                  </a:lnTo>
                  <a:lnTo>
                    <a:pt x="3600" y="3035"/>
                  </a:lnTo>
                  <a:lnTo>
                    <a:pt x="3623" y="2944"/>
                  </a:lnTo>
                  <a:lnTo>
                    <a:pt x="3668" y="2854"/>
                  </a:lnTo>
                  <a:lnTo>
                    <a:pt x="3759" y="2808"/>
                  </a:lnTo>
                  <a:lnTo>
                    <a:pt x="3759" y="2763"/>
                  </a:lnTo>
                  <a:lnTo>
                    <a:pt x="3849" y="2650"/>
                  </a:lnTo>
                  <a:lnTo>
                    <a:pt x="3917" y="2514"/>
                  </a:lnTo>
                  <a:lnTo>
                    <a:pt x="3963" y="2469"/>
                  </a:lnTo>
                  <a:lnTo>
                    <a:pt x="4008" y="2423"/>
                  </a:lnTo>
                  <a:lnTo>
                    <a:pt x="4053" y="2401"/>
                  </a:lnTo>
                  <a:lnTo>
                    <a:pt x="4098" y="2378"/>
                  </a:lnTo>
                  <a:lnTo>
                    <a:pt x="4166" y="2378"/>
                  </a:lnTo>
                  <a:lnTo>
                    <a:pt x="4166" y="2355"/>
                  </a:lnTo>
                  <a:lnTo>
                    <a:pt x="4166" y="2333"/>
                  </a:lnTo>
                  <a:lnTo>
                    <a:pt x="4144" y="2242"/>
                  </a:lnTo>
                  <a:lnTo>
                    <a:pt x="4166" y="2220"/>
                  </a:lnTo>
                  <a:lnTo>
                    <a:pt x="4212" y="2174"/>
                  </a:lnTo>
                  <a:lnTo>
                    <a:pt x="4234" y="2106"/>
                  </a:lnTo>
                  <a:lnTo>
                    <a:pt x="4280" y="2084"/>
                  </a:lnTo>
                  <a:lnTo>
                    <a:pt x="4302" y="2038"/>
                  </a:lnTo>
                  <a:lnTo>
                    <a:pt x="4302" y="1993"/>
                  </a:lnTo>
                  <a:lnTo>
                    <a:pt x="4302" y="1948"/>
                  </a:lnTo>
                  <a:lnTo>
                    <a:pt x="4302" y="1880"/>
                  </a:lnTo>
                  <a:lnTo>
                    <a:pt x="4302" y="1721"/>
                  </a:lnTo>
                  <a:lnTo>
                    <a:pt x="4257" y="1586"/>
                  </a:lnTo>
                  <a:lnTo>
                    <a:pt x="4234" y="1427"/>
                  </a:lnTo>
                  <a:lnTo>
                    <a:pt x="4257" y="1382"/>
                  </a:lnTo>
                  <a:lnTo>
                    <a:pt x="4212" y="1291"/>
                  </a:lnTo>
                  <a:lnTo>
                    <a:pt x="4189" y="1269"/>
                  </a:lnTo>
                  <a:lnTo>
                    <a:pt x="4144" y="1201"/>
                  </a:lnTo>
                  <a:lnTo>
                    <a:pt x="4121" y="1110"/>
                  </a:lnTo>
                  <a:lnTo>
                    <a:pt x="4098" y="1087"/>
                  </a:lnTo>
                  <a:lnTo>
                    <a:pt x="4008" y="1042"/>
                  </a:lnTo>
                  <a:lnTo>
                    <a:pt x="3940" y="884"/>
                  </a:lnTo>
                  <a:lnTo>
                    <a:pt x="3895" y="838"/>
                  </a:lnTo>
                  <a:lnTo>
                    <a:pt x="3849" y="680"/>
                  </a:lnTo>
                  <a:lnTo>
                    <a:pt x="3849" y="657"/>
                  </a:lnTo>
                  <a:lnTo>
                    <a:pt x="3872" y="499"/>
                  </a:lnTo>
                  <a:lnTo>
                    <a:pt x="3872" y="453"/>
                  </a:lnTo>
                  <a:lnTo>
                    <a:pt x="3849" y="431"/>
                  </a:lnTo>
                  <a:lnTo>
                    <a:pt x="3736" y="386"/>
                  </a:lnTo>
                  <a:lnTo>
                    <a:pt x="3668" y="340"/>
                  </a:lnTo>
                  <a:lnTo>
                    <a:pt x="3668" y="318"/>
                  </a:lnTo>
                  <a:lnTo>
                    <a:pt x="3668" y="295"/>
                  </a:lnTo>
                  <a:lnTo>
                    <a:pt x="3646" y="272"/>
                  </a:lnTo>
                  <a:lnTo>
                    <a:pt x="35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420375" y="3784700"/>
              <a:ext cx="600" cy="25"/>
            </a:xfrm>
            <a:custGeom>
              <a:rect b="b" l="l" r="r" t="t"/>
              <a:pathLst>
                <a:path extrusionOk="0" h="1" w="24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7243175" y="377280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7239775" y="3760925"/>
              <a:ext cx="25" cy="575"/>
            </a:xfrm>
            <a:custGeom>
              <a:rect b="b" l="l" r="r" t="t"/>
              <a:pathLst>
                <a:path extrusionOk="0" h="23" w="1">
                  <a:moveTo>
                    <a:pt x="1" y="23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7380725" y="344222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7224500" y="3195975"/>
              <a:ext cx="575" cy="1175"/>
            </a:xfrm>
            <a:custGeom>
              <a:rect b="b" l="l" r="r" t="t"/>
              <a:pathLst>
                <a:path extrusionOk="0" h="47" w="23">
                  <a:moveTo>
                    <a:pt x="0" y="1"/>
                  </a:moveTo>
                  <a:lnTo>
                    <a:pt x="0" y="46"/>
                  </a:lnTo>
                  <a:lnTo>
                    <a:pt x="23" y="2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6906925" y="3388450"/>
              <a:ext cx="1175" cy="575"/>
            </a:xfrm>
            <a:custGeom>
              <a:rect b="b" l="l" r="r" t="t"/>
              <a:pathLst>
                <a:path extrusionOk="0" h="23" w="47">
                  <a:moveTo>
                    <a:pt x="1" y="0"/>
                  </a:moveTo>
                  <a:lnTo>
                    <a:pt x="1" y="23"/>
                  </a:lnTo>
                  <a:lnTo>
                    <a:pt x="46" y="23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40375" y="1725350"/>
              <a:ext cx="2027675" cy="1670475"/>
            </a:xfrm>
            <a:custGeom>
              <a:rect b="b" l="l" r="r" t="t"/>
              <a:pathLst>
                <a:path extrusionOk="0" h="66819" w="81107">
                  <a:moveTo>
                    <a:pt x="2604" y="11231"/>
                  </a:moveTo>
                  <a:lnTo>
                    <a:pt x="2446" y="11322"/>
                  </a:lnTo>
                  <a:lnTo>
                    <a:pt x="2355" y="11412"/>
                  </a:lnTo>
                  <a:lnTo>
                    <a:pt x="2355" y="11435"/>
                  </a:lnTo>
                  <a:lnTo>
                    <a:pt x="2378" y="11435"/>
                  </a:lnTo>
                  <a:lnTo>
                    <a:pt x="2514" y="11322"/>
                  </a:lnTo>
                  <a:lnTo>
                    <a:pt x="2604" y="11254"/>
                  </a:lnTo>
                  <a:lnTo>
                    <a:pt x="2604" y="11231"/>
                  </a:lnTo>
                  <a:close/>
                  <a:moveTo>
                    <a:pt x="16733" y="20899"/>
                  </a:moveTo>
                  <a:lnTo>
                    <a:pt x="16688" y="20922"/>
                  </a:lnTo>
                  <a:lnTo>
                    <a:pt x="16688" y="20967"/>
                  </a:lnTo>
                  <a:lnTo>
                    <a:pt x="16666" y="21035"/>
                  </a:lnTo>
                  <a:lnTo>
                    <a:pt x="16666" y="21058"/>
                  </a:lnTo>
                  <a:lnTo>
                    <a:pt x="16711" y="21081"/>
                  </a:lnTo>
                  <a:lnTo>
                    <a:pt x="16824" y="21081"/>
                  </a:lnTo>
                  <a:lnTo>
                    <a:pt x="16801" y="20990"/>
                  </a:lnTo>
                  <a:lnTo>
                    <a:pt x="16779" y="20945"/>
                  </a:lnTo>
                  <a:lnTo>
                    <a:pt x="16733" y="20899"/>
                  </a:lnTo>
                  <a:close/>
                  <a:moveTo>
                    <a:pt x="13609" y="21601"/>
                  </a:moveTo>
                  <a:lnTo>
                    <a:pt x="13586" y="21737"/>
                  </a:lnTo>
                  <a:lnTo>
                    <a:pt x="13518" y="21828"/>
                  </a:lnTo>
                  <a:lnTo>
                    <a:pt x="13564" y="21828"/>
                  </a:lnTo>
                  <a:lnTo>
                    <a:pt x="13586" y="21805"/>
                  </a:lnTo>
                  <a:lnTo>
                    <a:pt x="13677" y="21647"/>
                  </a:lnTo>
                  <a:lnTo>
                    <a:pt x="13654" y="21624"/>
                  </a:lnTo>
                  <a:lnTo>
                    <a:pt x="13609" y="21601"/>
                  </a:lnTo>
                  <a:close/>
                  <a:moveTo>
                    <a:pt x="19043" y="21760"/>
                  </a:moveTo>
                  <a:lnTo>
                    <a:pt x="18907" y="21850"/>
                  </a:lnTo>
                  <a:lnTo>
                    <a:pt x="18952" y="21873"/>
                  </a:lnTo>
                  <a:lnTo>
                    <a:pt x="19020" y="21896"/>
                  </a:lnTo>
                  <a:lnTo>
                    <a:pt x="19043" y="21850"/>
                  </a:lnTo>
                  <a:lnTo>
                    <a:pt x="19066" y="21782"/>
                  </a:lnTo>
                  <a:lnTo>
                    <a:pt x="19043" y="21760"/>
                  </a:lnTo>
                  <a:close/>
                  <a:moveTo>
                    <a:pt x="17911" y="21624"/>
                  </a:moveTo>
                  <a:lnTo>
                    <a:pt x="17866" y="21647"/>
                  </a:lnTo>
                  <a:lnTo>
                    <a:pt x="17820" y="21715"/>
                  </a:lnTo>
                  <a:lnTo>
                    <a:pt x="17798" y="21737"/>
                  </a:lnTo>
                  <a:lnTo>
                    <a:pt x="17798" y="21760"/>
                  </a:lnTo>
                  <a:lnTo>
                    <a:pt x="17798" y="21828"/>
                  </a:lnTo>
                  <a:lnTo>
                    <a:pt x="17843" y="21850"/>
                  </a:lnTo>
                  <a:lnTo>
                    <a:pt x="17866" y="21964"/>
                  </a:lnTo>
                  <a:lnTo>
                    <a:pt x="18024" y="21873"/>
                  </a:lnTo>
                  <a:lnTo>
                    <a:pt x="18183" y="21805"/>
                  </a:lnTo>
                  <a:lnTo>
                    <a:pt x="18251" y="21760"/>
                  </a:lnTo>
                  <a:lnTo>
                    <a:pt x="18273" y="21737"/>
                  </a:lnTo>
                  <a:lnTo>
                    <a:pt x="18251" y="21715"/>
                  </a:lnTo>
                  <a:lnTo>
                    <a:pt x="18047" y="21715"/>
                  </a:lnTo>
                  <a:lnTo>
                    <a:pt x="18047" y="21669"/>
                  </a:lnTo>
                  <a:lnTo>
                    <a:pt x="17911" y="21624"/>
                  </a:lnTo>
                  <a:close/>
                  <a:moveTo>
                    <a:pt x="17005" y="21601"/>
                  </a:moveTo>
                  <a:lnTo>
                    <a:pt x="17005" y="21624"/>
                  </a:lnTo>
                  <a:lnTo>
                    <a:pt x="16960" y="21692"/>
                  </a:lnTo>
                  <a:lnTo>
                    <a:pt x="16937" y="21692"/>
                  </a:lnTo>
                  <a:lnTo>
                    <a:pt x="16937" y="21647"/>
                  </a:lnTo>
                  <a:lnTo>
                    <a:pt x="16915" y="21669"/>
                  </a:lnTo>
                  <a:lnTo>
                    <a:pt x="16892" y="21805"/>
                  </a:lnTo>
                  <a:lnTo>
                    <a:pt x="16892" y="21828"/>
                  </a:lnTo>
                  <a:lnTo>
                    <a:pt x="16869" y="21873"/>
                  </a:lnTo>
                  <a:lnTo>
                    <a:pt x="16847" y="21918"/>
                  </a:lnTo>
                  <a:lnTo>
                    <a:pt x="16869" y="22032"/>
                  </a:lnTo>
                  <a:lnTo>
                    <a:pt x="16915" y="22032"/>
                  </a:lnTo>
                  <a:lnTo>
                    <a:pt x="16892" y="22077"/>
                  </a:lnTo>
                  <a:lnTo>
                    <a:pt x="16915" y="22099"/>
                  </a:lnTo>
                  <a:lnTo>
                    <a:pt x="16937" y="22122"/>
                  </a:lnTo>
                  <a:lnTo>
                    <a:pt x="16960" y="22099"/>
                  </a:lnTo>
                  <a:lnTo>
                    <a:pt x="16983" y="22054"/>
                  </a:lnTo>
                  <a:lnTo>
                    <a:pt x="16983" y="21964"/>
                  </a:lnTo>
                  <a:lnTo>
                    <a:pt x="17028" y="21828"/>
                  </a:lnTo>
                  <a:lnTo>
                    <a:pt x="17005" y="21760"/>
                  </a:lnTo>
                  <a:lnTo>
                    <a:pt x="17028" y="21715"/>
                  </a:lnTo>
                  <a:lnTo>
                    <a:pt x="17028" y="21669"/>
                  </a:lnTo>
                  <a:lnTo>
                    <a:pt x="17005" y="21601"/>
                  </a:lnTo>
                  <a:close/>
                  <a:moveTo>
                    <a:pt x="16688" y="22145"/>
                  </a:moveTo>
                  <a:lnTo>
                    <a:pt x="16575" y="22213"/>
                  </a:lnTo>
                  <a:lnTo>
                    <a:pt x="16552" y="22303"/>
                  </a:lnTo>
                  <a:lnTo>
                    <a:pt x="16711" y="22349"/>
                  </a:lnTo>
                  <a:lnTo>
                    <a:pt x="16733" y="22303"/>
                  </a:lnTo>
                  <a:lnTo>
                    <a:pt x="16824" y="22258"/>
                  </a:lnTo>
                  <a:lnTo>
                    <a:pt x="16688" y="22145"/>
                  </a:lnTo>
                  <a:close/>
                  <a:moveTo>
                    <a:pt x="19745" y="22371"/>
                  </a:moveTo>
                  <a:lnTo>
                    <a:pt x="19654" y="22394"/>
                  </a:lnTo>
                  <a:lnTo>
                    <a:pt x="19586" y="22484"/>
                  </a:lnTo>
                  <a:lnTo>
                    <a:pt x="19519" y="22598"/>
                  </a:lnTo>
                  <a:lnTo>
                    <a:pt x="19451" y="22688"/>
                  </a:lnTo>
                  <a:lnTo>
                    <a:pt x="19496" y="22688"/>
                  </a:lnTo>
                  <a:lnTo>
                    <a:pt x="19609" y="22530"/>
                  </a:lnTo>
                  <a:lnTo>
                    <a:pt x="19745" y="22416"/>
                  </a:lnTo>
                  <a:lnTo>
                    <a:pt x="19745" y="22371"/>
                  </a:lnTo>
                  <a:close/>
                  <a:moveTo>
                    <a:pt x="17413" y="21828"/>
                  </a:moveTo>
                  <a:lnTo>
                    <a:pt x="17390" y="21896"/>
                  </a:lnTo>
                  <a:lnTo>
                    <a:pt x="17277" y="22099"/>
                  </a:lnTo>
                  <a:lnTo>
                    <a:pt x="17186" y="22235"/>
                  </a:lnTo>
                  <a:lnTo>
                    <a:pt x="17073" y="22349"/>
                  </a:lnTo>
                  <a:lnTo>
                    <a:pt x="16983" y="22462"/>
                  </a:lnTo>
                  <a:lnTo>
                    <a:pt x="16937" y="22484"/>
                  </a:lnTo>
                  <a:lnTo>
                    <a:pt x="16915" y="22552"/>
                  </a:lnTo>
                  <a:lnTo>
                    <a:pt x="16869" y="22666"/>
                  </a:lnTo>
                  <a:lnTo>
                    <a:pt x="16892" y="22711"/>
                  </a:lnTo>
                  <a:lnTo>
                    <a:pt x="16960" y="22688"/>
                  </a:lnTo>
                  <a:lnTo>
                    <a:pt x="17028" y="22666"/>
                  </a:lnTo>
                  <a:lnTo>
                    <a:pt x="17050" y="22620"/>
                  </a:lnTo>
                  <a:lnTo>
                    <a:pt x="17073" y="22620"/>
                  </a:lnTo>
                  <a:lnTo>
                    <a:pt x="17118" y="22598"/>
                  </a:lnTo>
                  <a:lnTo>
                    <a:pt x="17164" y="22575"/>
                  </a:lnTo>
                  <a:lnTo>
                    <a:pt x="17164" y="22507"/>
                  </a:lnTo>
                  <a:lnTo>
                    <a:pt x="17209" y="22462"/>
                  </a:lnTo>
                  <a:lnTo>
                    <a:pt x="17232" y="22439"/>
                  </a:lnTo>
                  <a:lnTo>
                    <a:pt x="17254" y="22416"/>
                  </a:lnTo>
                  <a:lnTo>
                    <a:pt x="17277" y="22303"/>
                  </a:lnTo>
                  <a:lnTo>
                    <a:pt x="17300" y="22281"/>
                  </a:lnTo>
                  <a:lnTo>
                    <a:pt x="17571" y="21986"/>
                  </a:lnTo>
                  <a:lnTo>
                    <a:pt x="17594" y="21941"/>
                  </a:lnTo>
                  <a:lnTo>
                    <a:pt x="17549" y="21873"/>
                  </a:lnTo>
                  <a:lnTo>
                    <a:pt x="17458" y="21828"/>
                  </a:lnTo>
                  <a:close/>
                  <a:moveTo>
                    <a:pt x="2310" y="21760"/>
                  </a:moveTo>
                  <a:lnTo>
                    <a:pt x="2265" y="21782"/>
                  </a:lnTo>
                  <a:lnTo>
                    <a:pt x="2174" y="21805"/>
                  </a:lnTo>
                  <a:lnTo>
                    <a:pt x="2129" y="21782"/>
                  </a:lnTo>
                  <a:lnTo>
                    <a:pt x="2084" y="21782"/>
                  </a:lnTo>
                  <a:lnTo>
                    <a:pt x="1993" y="21850"/>
                  </a:lnTo>
                  <a:lnTo>
                    <a:pt x="1880" y="21896"/>
                  </a:lnTo>
                  <a:lnTo>
                    <a:pt x="1835" y="21918"/>
                  </a:lnTo>
                  <a:lnTo>
                    <a:pt x="1789" y="22054"/>
                  </a:lnTo>
                  <a:lnTo>
                    <a:pt x="1472" y="22032"/>
                  </a:lnTo>
                  <a:lnTo>
                    <a:pt x="1404" y="22032"/>
                  </a:lnTo>
                  <a:lnTo>
                    <a:pt x="1314" y="22077"/>
                  </a:lnTo>
                  <a:lnTo>
                    <a:pt x="1427" y="22235"/>
                  </a:lnTo>
                  <a:lnTo>
                    <a:pt x="1563" y="22394"/>
                  </a:lnTo>
                  <a:lnTo>
                    <a:pt x="1676" y="22416"/>
                  </a:lnTo>
                  <a:lnTo>
                    <a:pt x="1970" y="22620"/>
                  </a:lnTo>
                  <a:lnTo>
                    <a:pt x="2197" y="22666"/>
                  </a:lnTo>
                  <a:lnTo>
                    <a:pt x="2265" y="22688"/>
                  </a:lnTo>
                  <a:lnTo>
                    <a:pt x="2310" y="22756"/>
                  </a:lnTo>
                  <a:lnTo>
                    <a:pt x="2355" y="22779"/>
                  </a:lnTo>
                  <a:lnTo>
                    <a:pt x="2378" y="22756"/>
                  </a:lnTo>
                  <a:lnTo>
                    <a:pt x="2355" y="22688"/>
                  </a:lnTo>
                  <a:lnTo>
                    <a:pt x="2378" y="22643"/>
                  </a:lnTo>
                  <a:lnTo>
                    <a:pt x="2514" y="22575"/>
                  </a:lnTo>
                  <a:lnTo>
                    <a:pt x="2650" y="22575"/>
                  </a:lnTo>
                  <a:lnTo>
                    <a:pt x="2786" y="22530"/>
                  </a:lnTo>
                  <a:lnTo>
                    <a:pt x="2786" y="22439"/>
                  </a:lnTo>
                  <a:lnTo>
                    <a:pt x="2763" y="22349"/>
                  </a:lnTo>
                  <a:lnTo>
                    <a:pt x="2695" y="22281"/>
                  </a:lnTo>
                  <a:lnTo>
                    <a:pt x="2695" y="22235"/>
                  </a:lnTo>
                  <a:lnTo>
                    <a:pt x="2695" y="22122"/>
                  </a:lnTo>
                  <a:lnTo>
                    <a:pt x="2718" y="22032"/>
                  </a:lnTo>
                  <a:lnTo>
                    <a:pt x="2695" y="21941"/>
                  </a:lnTo>
                  <a:lnTo>
                    <a:pt x="2672" y="21896"/>
                  </a:lnTo>
                  <a:lnTo>
                    <a:pt x="2627" y="21850"/>
                  </a:lnTo>
                  <a:lnTo>
                    <a:pt x="2582" y="21850"/>
                  </a:lnTo>
                  <a:lnTo>
                    <a:pt x="2469" y="21873"/>
                  </a:lnTo>
                  <a:lnTo>
                    <a:pt x="2423" y="21873"/>
                  </a:lnTo>
                  <a:lnTo>
                    <a:pt x="2355" y="21782"/>
                  </a:lnTo>
                  <a:lnTo>
                    <a:pt x="2310" y="21760"/>
                  </a:lnTo>
                  <a:close/>
                  <a:moveTo>
                    <a:pt x="6612" y="24273"/>
                  </a:moveTo>
                  <a:lnTo>
                    <a:pt x="6454" y="24364"/>
                  </a:lnTo>
                  <a:lnTo>
                    <a:pt x="6363" y="24454"/>
                  </a:lnTo>
                  <a:lnTo>
                    <a:pt x="6341" y="24477"/>
                  </a:lnTo>
                  <a:lnTo>
                    <a:pt x="6386" y="24613"/>
                  </a:lnTo>
                  <a:lnTo>
                    <a:pt x="6431" y="24635"/>
                  </a:lnTo>
                  <a:lnTo>
                    <a:pt x="6499" y="24613"/>
                  </a:lnTo>
                  <a:lnTo>
                    <a:pt x="6658" y="24273"/>
                  </a:lnTo>
                  <a:close/>
                  <a:moveTo>
                    <a:pt x="13224" y="24545"/>
                  </a:moveTo>
                  <a:lnTo>
                    <a:pt x="13111" y="24613"/>
                  </a:lnTo>
                  <a:lnTo>
                    <a:pt x="13088" y="24658"/>
                  </a:lnTo>
                  <a:lnTo>
                    <a:pt x="13111" y="24703"/>
                  </a:lnTo>
                  <a:lnTo>
                    <a:pt x="13179" y="24749"/>
                  </a:lnTo>
                  <a:lnTo>
                    <a:pt x="13201" y="24749"/>
                  </a:lnTo>
                  <a:lnTo>
                    <a:pt x="13269" y="24658"/>
                  </a:lnTo>
                  <a:lnTo>
                    <a:pt x="13292" y="24613"/>
                  </a:lnTo>
                  <a:lnTo>
                    <a:pt x="13292" y="24568"/>
                  </a:lnTo>
                  <a:lnTo>
                    <a:pt x="13292" y="24545"/>
                  </a:lnTo>
                  <a:close/>
                  <a:moveTo>
                    <a:pt x="27466" y="24975"/>
                  </a:moveTo>
                  <a:lnTo>
                    <a:pt x="27376" y="24998"/>
                  </a:lnTo>
                  <a:lnTo>
                    <a:pt x="27353" y="25043"/>
                  </a:lnTo>
                  <a:lnTo>
                    <a:pt x="27398" y="25111"/>
                  </a:lnTo>
                  <a:lnTo>
                    <a:pt x="27511" y="25156"/>
                  </a:lnTo>
                  <a:lnTo>
                    <a:pt x="27625" y="25179"/>
                  </a:lnTo>
                  <a:lnTo>
                    <a:pt x="27625" y="25134"/>
                  </a:lnTo>
                  <a:lnTo>
                    <a:pt x="27557" y="25043"/>
                  </a:lnTo>
                  <a:lnTo>
                    <a:pt x="27466" y="24975"/>
                  </a:lnTo>
                  <a:close/>
                  <a:moveTo>
                    <a:pt x="13043" y="24794"/>
                  </a:moveTo>
                  <a:lnTo>
                    <a:pt x="12907" y="24839"/>
                  </a:lnTo>
                  <a:lnTo>
                    <a:pt x="12907" y="24885"/>
                  </a:lnTo>
                  <a:lnTo>
                    <a:pt x="12975" y="24952"/>
                  </a:lnTo>
                  <a:lnTo>
                    <a:pt x="12975" y="25066"/>
                  </a:lnTo>
                  <a:lnTo>
                    <a:pt x="12930" y="25066"/>
                  </a:lnTo>
                  <a:lnTo>
                    <a:pt x="12862" y="25043"/>
                  </a:lnTo>
                  <a:lnTo>
                    <a:pt x="12816" y="25020"/>
                  </a:lnTo>
                  <a:lnTo>
                    <a:pt x="12703" y="25111"/>
                  </a:lnTo>
                  <a:lnTo>
                    <a:pt x="12477" y="25337"/>
                  </a:lnTo>
                  <a:lnTo>
                    <a:pt x="12545" y="25383"/>
                  </a:lnTo>
                  <a:lnTo>
                    <a:pt x="12794" y="25473"/>
                  </a:lnTo>
                  <a:lnTo>
                    <a:pt x="12839" y="25496"/>
                  </a:lnTo>
                  <a:lnTo>
                    <a:pt x="12907" y="25451"/>
                  </a:lnTo>
                  <a:lnTo>
                    <a:pt x="12952" y="25451"/>
                  </a:lnTo>
                  <a:lnTo>
                    <a:pt x="12975" y="25428"/>
                  </a:lnTo>
                  <a:lnTo>
                    <a:pt x="13043" y="25383"/>
                  </a:lnTo>
                  <a:lnTo>
                    <a:pt x="13065" y="25315"/>
                  </a:lnTo>
                  <a:lnTo>
                    <a:pt x="13111" y="25224"/>
                  </a:lnTo>
                  <a:lnTo>
                    <a:pt x="13133" y="25224"/>
                  </a:lnTo>
                  <a:lnTo>
                    <a:pt x="13133" y="25292"/>
                  </a:lnTo>
                  <a:lnTo>
                    <a:pt x="13156" y="25315"/>
                  </a:lnTo>
                  <a:lnTo>
                    <a:pt x="13224" y="25292"/>
                  </a:lnTo>
                  <a:lnTo>
                    <a:pt x="13269" y="25292"/>
                  </a:lnTo>
                  <a:lnTo>
                    <a:pt x="13337" y="25269"/>
                  </a:lnTo>
                  <a:lnTo>
                    <a:pt x="13337" y="25247"/>
                  </a:lnTo>
                  <a:lnTo>
                    <a:pt x="13314" y="25202"/>
                  </a:lnTo>
                  <a:lnTo>
                    <a:pt x="13314" y="25156"/>
                  </a:lnTo>
                  <a:lnTo>
                    <a:pt x="13360" y="25088"/>
                  </a:lnTo>
                  <a:lnTo>
                    <a:pt x="13382" y="25088"/>
                  </a:lnTo>
                  <a:lnTo>
                    <a:pt x="13405" y="25156"/>
                  </a:lnTo>
                  <a:lnTo>
                    <a:pt x="13428" y="25202"/>
                  </a:lnTo>
                  <a:lnTo>
                    <a:pt x="13450" y="25202"/>
                  </a:lnTo>
                  <a:lnTo>
                    <a:pt x="13496" y="25224"/>
                  </a:lnTo>
                  <a:lnTo>
                    <a:pt x="13518" y="25202"/>
                  </a:lnTo>
                  <a:lnTo>
                    <a:pt x="13586" y="25111"/>
                  </a:lnTo>
                  <a:lnTo>
                    <a:pt x="13609" y="25020"/>
                  </a:lnTo>
                  <a:lnTo>
                    <a:pt x="13586" y="24998"/>
                  </a:lnTo>
                  <a:lnTo>
                    <a:pt x="13564" y="25020"/>
                  </a:lnTo>
                  <a:lnTo>
                    <a:pt x="13518" y="24998"/>
                  </a:lnTo>
                  <a:lnTo>
                    <a:pt x="13473" y="24907"/>
                  </a:lnTo>
                  <a:lnTo>
                    <a:pt x="13428" y="24930"/>
                  </a:lnTo>
                  <a:lnTo>
                    <a:pt x="13337" y="24862"/>
                  </a:lnTo>
                  <a:lnTo>
                    <a:pt x="13314" y="24862"/>
                  </a:lnTo>
                  <a:lnTo>
                    <a:pt x="13292" y="24952"/>
                  </a:lnTo>
                  <a:lnTo>
                    <a:pt x="13247" y="24930"/>
                  </a:lnTo>
                  <a:lnTo>
                    <a:pt x="13201" y="24885"/>
                  </a:lnTo>
                  <a:lnTo>
                    <a:pt x="13156" y="24839"/>
                  </a:lnTo>
                  <a:lnTo>
                    <a:pt x="13088" y="24794"/>
                  </a:lnTo>
                  <a:close/>
                  <a:moveTo>
                    <a:pt x="12409" y="25519"/>
                  </a:moveTo>
                  <a:lnTo>
                    <a:pt x="12386" y="25541"/>
                  </a:lnTo>
                  <a:lnTo>
                    <a:pt x="12386" y="25564"/>
                  </a:lnTo>
                  <a:lnTo>
                    <a:pt x="12409" y="25609"/>
                  </a:lnTo>
                  <a:lnTo>
                    <a:pt x="12499" y="25677"/>
                  </a:lnTo>
                  <a:lnTo>
                    <a:pt x="12545" y="25722"/>
                  </a:lnTo>
                  <a:lnTo>
                    <a:pt x="12567" y="25745"/>
                  </a:lnTo>
                  <a:lnTo>
                    <a:pt x="12590" y="25700"/>
                  </a:lnTo>
                  <a:lnTo>
                    <a:pt x="12567" y="25632"/>
                  </a:lnTo>
                  <a:lnTo>
                    <a:pt x="12522" y="25586"/>
                  </a:lnTo>
                  <a:lnTo>
                    <a:pt x="12409" y="25519"/>
                  </a:lnTo>
                  <a:close/>
                  <a:moveTo>
                    <a:pt x="26470" y="25066"/>
                  </a:moveTo>
                  <a:lnTo>
                    <a:pt x="26379" y="25111"/>
                  </a:lnTo>
                  <a:lnTo>
                    <a:pt x="26334" y="25179"/>
                  </a:lnTo>
                  <a:lnTo>
                    <a:pt x="26221" y="25179"/>
                  </a:lnTo>
                  <a:lnTo>
                    <a:pt x="26175" y="25247"/>
                  </a:lnTo>
                  <a:lnTo>
                    <a:pt x="26175" y="25337"/>
                  </a:lnTo>
                  <a:lnTo>
                    <a:pt x="26085" y="25247"/>
                  </a:lnTo>
                  <a:lnTo>
                    <a:pt x="26040" y="25156"/>
                  </a:lnTo>
                  <a:lnTo>
                    <a:pt x="25994" y="25269"/>
                  </a:lnTo>
                  <a:lnTo>
                    <a:pt x="25926" y="25315"/>
                  </a:lnTo>
                  <a:lnTo>
                    <a:pt x="25881" y="25337"/>
                  </a:lnTo>
                  <a:lnTo>
                    <a:pt x="25881" y="25405"/>
                  </a:lnTo>
                  <a:lnTo>
                    <a:pt x="25836" y="25519"/>
                  </a:lnTo>
                  <a:lnTo>
                    <a:pt x="25926" y="25677"/>
                  </a:lnTo>
                  <a:lnTo>
                    <a:pt x="25994" y="25722"/>
                  </a:lnTo>
                  <a:lnTo>
                    <a:pt x="26221" y="25971"/>
                  </a:lnTo>
                  <a:lnTo>
                    <a:pt x="26289" y="26175"/>
                  </a:lnTo>
                  <a:lnTo>
                    <a:pt x="26357" y="26288"/>
                  </a:lnTo>
                  <a:lnTo>
                    <a:pt x="26538" y="26334"/>
                  </a:lnTo>
                  <a:lnTo>
                    <a:pt x="26606" y="26243"/>
                  </a:lnTo>
                  <a:lnTo>
                    <a:pt x="26583" y="26085"/>
                  </a:lnTo>
                  <a:lnTo>
                    <a:pt x="26606" y="25994"/>
                  </a:lnTo>
                  <a:lnTo>
                    <a:pt x="26628" y="25971"/>
                  </a:lnTo>
                  <a:lnTo>
                    <a:pt x="26696" y="25971"/>
                  </a:lnTo>
                  <a:lnTo>
                    <a:pt x="26900" y="26107"/>
                  </a:lnTo>
                  <a:lnTo>
                    <a:pt x="27013" y="26198"/>
                  </a:lnTo>
                  <a:lnTo>
                    <a:pt x="27149" y="26243"/>
                  </a:lnTo>
                  <a:lnTo>
                    <a:pt x="27194" y="26085"/>
                  </a:lnTo>
                  <a:lnTo>
                    <a:pt x="27172" y="25994"/>
                  </a:lnTo>
                  <a:lnTo>
                    <a:pt x="27104" y="25881"/>
                  </a:lnTo>
                  <a:lnTo>
                    <a:pt x="26877" y="25881"/>
                  </a:lnTo>
                  <a:lnTo>
                    <a:pt x="26809" y="25813"/>
                  </a:lnTo>
                  <a:lnTo>
                    <a:pt x="26900" y="25745"/>
                  </a:lnTo>
                  <a:lnTo>
                    <a:pt x="26945" y="25790"/>
                  </a:lnTo>
                  <a:lnTo>
                    <a:pt x="27013" y="25790"/>
                  </a:lnTo>
                  <a:lnTo>
                    <a:pt x="27104" y="25745"/>
                  </a:lnTo>
                  <a:lnTo>
                    <a:pt x="27149" y="25541"/>
                  </a:lnTo>
                  <a:lnTo>
                    <a:pt x="27126" y="25451"/>
                  </a:lnTo>
                  <a:lnTo>
                    <a:pt x="27081" y="25405"/>
                  </a:lnTo>
                  <a:lnTo>
                    <a:pt x="26968" y="25337"/>
                  </a:lnTo>
                  <a:lnTo>
                    <a:pt x="26809" y="25292"/>
                  </a:lnTo>
                  <a:lnTo>
                    <a:pt x="26787" y="25292"/>
                  </a:lnTo>
                  <a:lnTo>
                    <a:pt x="26742" y="25315"/>
                  </a:lnTo>
                  <a:lnTo>
                    <a:pt x="26628" y="25473"/>
                  </a:lnTo>
                  <a:lnTo>
                    <a:pt x="26606" y="25496"/>
                  </a:lnTo>
                  <a:lnTo>
                    <a:pt x="26560" y="25451"/>
                  </a:lnTo>
                  <a:lnTo>
                    <a:pt x="26538" y="25428"/>
                  </a:lnTo>
                  <a:lnTo>
                    <a:pt x="26606" y="25383"/>
                  </a:lnTo>
                  <a:lnTo>
                    <a:pt x="26628" y="25292"/>
                  </a:lnTo>
                  <a:lnTo>
                    <a:pt x="26628" y="25247"/>
                  </a:lnTo>
                  <a:lnTo>
                    <a:pt x="26515" y="25111"/>
                  </a:lnTo>
                  <a:lnTo>
                    <a:pt x="26470" y="25066"/>
                  </a:lnTo>
                  <a:close/>
                  <a:moveTo>
                    <a:pt x="27149" y="24952"/>
                  </a:moveTo>
                  <a:lnTo>
                    <a:pt x="27149" y="24975"/>
                  </a:lnTo>
                  <a:lnTo>
                    <a:pt x="27149" y="25088"/>
                  </a:lnTo>
                  <a:lnTo>
                    <a:pt x="27194" y="25179"/>
                  </a:lnTo>
                  <a:lnTo>
                    <a:pt x="27240" y="25247"/>
                  </a:lnTo>
                  <a:lnTo>
                    <a:pt x="27262" y="25360"/>
                  </a:lnTo>
                  <a:lnTo>
                    <a:pt x="27285" y="25473"/>
                  </a:lnTo>
                  <a:lnTo>
                    <a:pt x="27330" y="25881"/>
                  </a:lnTo>
                  <a:lnTo>
                    <a:pt x="27353" y="26017"/>
                  </a:lnTo>
                  <a:lnTo>
                    <a:pt x="27398" y="26130"/>
                  </a:lnTo>
                  <a:lnTo>
                    <a:pt x="27489" y="26243"/>
                  </a:lnTo>
                  <a:lnTo>
                    <a:pt x="27489" y="26334"/>
                  </a:lnTo>
                  <a:lnTo>
                    <a:pt x="27421" y="26605"/>
                  </a:lnTo>
                  <a:lnTo>
                    <a:pt x="27398" y="26673"/>
                  </a:lnTo>
                  <a:lnTo>
                    <a:pt x="27398" y="26741"/>
                  </a:lnTo>
                  <a:lnTo>
                    <a:pt x="27421" y="26809"/>
                  </a:lnTo>
                  <a:lnTo>
                    <a:pt x="27443" y="26877"/>
                  </a:lnTo>
                  <a:lnTo>
                    <a:pt x="27466" y="26900"/>
                  </a:lnTo>
                  <a:lnTo>
                    <a:pt x="27534" y="26877"/>
                  </a:lnTo>
                  <a:lnTo>
                    <a:pt x="27670" y="26741"/>
                  </a:lnTo>
                  <a:lnTo>
                    <a:pt x="27806" y="26515"/>
                  </a:lnTo>
                  <a:lnTo>
                    <a:pt x="27942" y="26470"/>
                  </a:lnTo>
                  <a:lnTo>
                    <a:pt x="27942" y="26447"/>
                  </a:lnTo>
                  <a:lnTo>
                    <a:pt x="27964" y="26424"/>
                  </a:lnTo>
                  <a:lnTo>
                    <a:pt x="27896" y="26288"/>
                  </a:lnTo>
                  <a:lnTo>
                    <a:pt x="27942" y="26243"/>
                  </a:lnTo>
                  <a:lnTo>
                    <a:pt x="27942" y="26107"/>
                  </a:lnTo>
                  <a:lnTo>
                    <a:pt x="27919" y="26062"/>
                  </a:lnTo>
                  <a:lnTo>
                    <a:pt x="27806" y="25903"/>
                  </a:lnTo>
                  <a:lnTo>
                    <a:pt x="27670" y="25654"/>
                  </a:lnTo>
                  <a:lnTo>
                    <a:pt x="27647" y="25541"/>
                  </a:lnTo>
                  <a:lnTo>
                    <a:pt x="27647" y="25428"/>
                  </a:lnTo>
                  <a:lnTo>
                    <a:pt x="27647" y="25405"/>
                  </a:lnTo>
                  <a:lnTo>
                    <a:pt x="27693" y="25405"/>
                  </a:lnTo>
                  <a:lnTo>
                    <a:pt x="27715" y="25428"/>
                  </a:lnTo>
                  <a:lnTo>
                    <a:pt x="27738" y="25451"/>
                  </a:lnTo>
                  <a:lnTo>
                    <a:pt x="27738" y="25496"/>
                  </a:lnTo>
                  <a:lnTo>
                    <a:pt x="27806" y="25654"/>
                  </a:lnTo>
                  <a:lnTo>
                    <a:pt x="27828" y="25722"/>
                  </a:lnTo>
                  <a:lnTo>
                    <a:pt x="27851" y="25745"/>
                  </a:lnTo>
                  <a:lnTo>
                    <a:pt x="27874" y="25813"/>
                  </a:lnTo>
                  <a:lnTo>
                    <a:pt x="27942" y="25971"/>
                  </a:lnTo>
                  <a:lnTo>
                    <a:pt x="28010" y="26039"/>
                  </a:lnTo>
                  <a:lnTo>
                    <a:pt x="28032" y="26039"/>
                  </a:lnTo>
                  <a:lnTo>
                    <a:pt x="27987" y="25903"/>
                  </a:lnTo>
                  <a:lnTo>
                    <a:pt x="27964" y="25790"/>
                  </a:lnTo>
                  <a:lnTo>
                    <a:pt x="27919" y="25654"/>
                  </a:lnTo>
                  <a:lnTo>
                    <a:pt x="27828" y="25496"/>
                  </a:lnTo>
                  <a:lnTo>
                    <a:pt x="27693" y="25269"/>
                  </a:lnTo>
                  <a:lnTo>
                    <a:pt x="27534" y="25269"/>
                  </a:lnTo>
                  <a:lnTo>
                    <a:pt x="27330" y="25224"/>
                  </a:lnTo>
                  <a:lnTo>
                    <a:pt x="27308" y="25134"/>
                  </a:lnTo>
                  <a:lnTo>
                    <a:pt x="27217" y="24998"/>
                  </a:lnTo>
                  <a:lnTo>
                    <a:pt x="27149" y="24952"/>
                  </a:lnTo>
                  <a:close/>
                  <a:moveTo>
                    <a:pt x="12567" y="26673"/>
                  </a:moveTo>
                  <a:lnTo>
                    <a:pt x="12499" y="26764"/>
                  </a:lnTo>
                  <a:lnTo>
                    <a:pt x="12499" y="26877"/>
                  </a:lnTo>
                  <a:lnTo>
                    <a:pt x="12545" y="26945"/>
                  </a:lnTo>
                  <a:lnTo>
                    <a:pt x="12613" y="26900"/>
                  </a:lnTo>
                  <a:lnTo>
                    <a:pt x="12658" y="26809"/>
                  </a:lnTo>
                  <a:lnTo>
                    <a:pt x="12680" y="26809"/>
                  </a:lnTo>
                  <a:lnTo>
                    <a:pt x="12794" y="26764"/>
                  </a:lnTo>
                  <a:lnTo>
                    <a:pt x="12839" y="26764"/>
                  </a:lnTo>
                  <a:lnTo>
                    <a:pt x="12862" y="26741"/>
                  </a:lnTo>
                  <a:lnTo>
                    <a:pt x="12839" y="26719"/>
                  </a:lnTo>
                  <a:lnTo>
                    <a:pt x="12567" y="26673"/>
                  </a:lnTo>
                  <a:close/>
                  <a:moveTo>
                    <a:pt x="12658" y="25519"/>
                  </a:moveTo>
                  <a:lnTo>
                    <a:pt x="12613" y="25541"/>
                  </a:lnTo>
                  <a:lnTo>
                    <a:pt x="12658" y="25609"/>
                  </a:lnTo>
                  <a:lnTo>
                    <a:pt x="12658" y="25654"/>
                  </a:lnTo>
                  <a:lnTo>
                    <a:pt x="12635" y="25677"/>
                  </a:lnTo>
                  <a:lnTo>
                    <a:pt x="12635" y="25745"/>
                  </a:lnTo>
                  <a:lnTo>
                    <a:pt x="12613" y="25790"/>
                  </a:lnTo>
                  <a:lnTo>
                    <a:pt x="12590" y="25790"/>
                  </a:lnTo>
                  <a:lnTo>
                    <a:pt x="12499" y="25768"/>
                  </a:lnTo>
                  <a:lnTo>
                    <a:pt x="12477" y="25768"/>
                  </a:lnTo>
                  <a:lnTo>
                    <a:pt x="12454" y="25813"/>
                  </a:lnTo>
                  <a:lnTo>
                    <a:pt x="12431" y="25858"/>
                  </a:lnTo>
                  <a:lnTo>
                    <a:pt x="12409" y="25881"/>
                  </a:lnTo>
                  <a:lnTo>
                    <a:pt x="12363" y="25881"/>
                  </a:lnTo>
                  <a:lnTo>
                    <a:pt x="12341" y="25836"/>
                  </a:lnTo>
                  <a:lnTo>
                    <a:pt x="12273" y="25700"/>
                  </a:lnTo>
                  <a:lnTo>
                    <a:pt x="12228" y="25677"/>
                  </a:lnTo>
                  <a:lnTo>
                    <a:pt x="12182" y="25654"/>
                  </a:lnTo>
                  <a:lnTo>
                    <a:pt x="12137" y="25654"/>
                  </a:lnTo>
                  <a:lnTo>
                    <a:pt x="12114" y="25677"/>
                  </a:lnTo>
                  <a:lnTo>
                    <a:pt x="12069" y="25745"/>
                  </a:lnTo>
                  <a:lnTo>
                    <a:pt x="12069" y="25790"/>
                  </a:lnTo>
                  <a:lnTo>
                    <a:pt x="12092" y="25836"/>
                  </a:lnTo>
                  <a:lnTo>
                    <a:pt x="12137" y="25903"/>
                  </a:lnTo>
                  <a:lnTo>
                    <a:pt x="12228" y="25971"/>
                  </a:lnTo>
                  <a:lnTo>
                    <a:pt x="12250" y="26017"/>
                  </a:lnTo>
                  <a:lnTo>
                    <a:pt x="12160" y="25994"/>
                  </a:lnTo>
                  <a:lnTo>
                    <a:pt x="12114" y="26017"/>
                  </a:lnTo>
                  <a:lnTo>
                    <a:pt x="12137" y="26085"/>
                  </a:lnTo>
                  <a:lnTo>
                    <a:pt x="12160" y="26311"/>
                  </a:lnTo>
                  <a:lnTo>
                    <a:pt x="12182" y="26424"/>
                  </a:lnTo>
                  <a:lnTo>
                    <a:pt x="12250" y="26515"/>
                  </a:lnTo>
                  <a:lnTo>
                    <a:pt x="12182" y="26470"/>
                  </a:lnTo>
                  <a:lnTo>
                    <a:pt x="12160" y="26424"/>
                  </a:lnTo>
                  <a:lnTo>
                    <a:pt x="12092" y="26311"/>
                  </a:lnTo>
                  <a:lnTo>
                    <a:pt x="12046" y="26175"/>
                  </a:lnTo>
                  <a:lnTo>
                    <a:pt x="11979" y="26130"/>
                  </a:lnTo>
                  <a:lnTo>
                    <a:pt x="12001" y="26085"/>
                  </a:lnTo>
                  <a:lnTo>
                    <a:pt x="11979" y="26017"/>
                  </a:lnTo>
                  <a:lnTo>
                    <a:pt x="11911" y="25994"/>
                  </a:lnTo>
                  <a:lnTo>
                    <a:pt x="11843" y="25994"/>
                  </a:lnTo>
                  <a:lnTo>
                    <a:pt x="11775" y="26017"/>
                  </a:lnTo>
                  <a:lnTo>
                    <a:pt x="11684" y="26085"/>
                  </a:lnTo>
                  <a:lnTo>
                    <a:pt x="11571" y="26130"/>
                  </a:lnTo>
                  <a:lnTo>
                    <a:pt x="11458" y="26288"/>
                  </a:lnTo>
                  <a:lnTo>
                    <a:pt x="11435" y="26424"/>
                  </a:lnTo>
                  <a:lnTo>
                    <a:pt x="11435" y="26470"/>
                  </a:lnTo>
                  <a:lnTo>
                    <a:pt x="11548" y="26651"/>
                  </a:lnTo>
                  <a:lnTo>
                    <a:pt x="11594" y="26900"/>
                  </a:lnTo>
                  <a:lnTo>
                    <a:pt x="11729" y="27058"/>
                  </a:lnTo>
                  <a:lnTo>
                    <a:pt x="11797" y="27081"/>
                  </a:lnTo>
                  <a:lnTo>
                    <a:pt x="11820" y="27013"/>
                  </a:lnTo>
                  <a:lnTo>
                    <a:pt x="11843" y="26945"/>
                  </a:lnTo>
                  <a:lnTo>
                    <a:pt x="11843" y="26900"/>
                  </a:lnTo>
                  <a:lnTo>
                    <a:pt x="11820" y="26854"/>
                  </a:lnTo>
                  <a:lnTo>
                    <a:pt x="11797" y="26832"/>
                  </a:lnTo>
                  <a:lnTo>
                    <a:pt x="11775" y="26809"/>
                  </a:lnTo>
                  <a:lnTo>
                    <a:pt x="11684" y="26809"/>
                  </a:lnTo>
                  <a:lnTo>
                    <a:pt x="11684" y="26786"/>
                  </a:lnTo>
                  <a:lnTo>
                    <a:pt x="11729" y="26764"/>
                  </a:lnTo>
                  <a:lnTo>
                    <a:pt x="11797" y="26741"/>
                  </a:lnTo>
                  <a:lnTo>
                    <a:pt x="11888" y="26741"/>
                  </a:lnTo>
                  <a:lnTo>
                    <a:pt x="11933" y="26764"/>
                  </a:lnTo>
                  <a:lnTo>
                    <a:pt x="11956" y="26764"/>
                  </a:lnTo>
                  <a:lnTo>
                    <a:pt x="11979" y="26786"/>
                  </a:lnTo>
                  <a:lnTo>
                    <a:pt x="11933" y="26854"/>
                  </a:lnTo>
                  <a:lnTo>
                    <a:pt x="11911" y="26922"/>
                  </a:lnTo>
                  <a:lnTo>
                    <a:pt x="11933" y="26922"/>
                  </a:lnTo>
                  <a:lnTo>
                    <a:pt x="12001" y="26877"/>
                  </a:lnTo>
                  <a:lnTo>
                    <a:pt x="12092" y="26945"/>
                  </a:lnTo>
                  <a:lnTo>
                    <a:pt x="12160" y="26945"/>
                  </a:lnTo>
                  <a:lnTo>
                    <a:pt x="12160" y="26968"/>
                  </a:lnTo>
                  <a:lnTo>
                    <a:pt x="11933" y="27217"/>
                  </a:lnTo>
                  <a:lnTo>
                    <a:pt x="11933" y="27239"/>
                  </a:lnTo>
                  <a:lnTo>
                    <a:pt x="11956" y="27262"/>
                  </a:lnTo>
                  <a:lnTo>
                    <a:pt x="11979" y="27285"/>
                  </a:lnTo>
                  <a:lnTo>
                    <a:pt x="12024" y="27285"/>
                  </a:lnTo>
                  <a:lnTo>
                    <a:pt x="12182" y="27149"/>
                  </a:lnTo>
                  <a:lnTo>
                    <a:pt x="12273" y="27013"/>
                  </a:lnTo>
                  <a:lnTo>
                    <a:pt x="12296" y="26968"/>
                  </a:lnTo>
                  <a:lnTo>
                    <a:pt x="12296" y="26945"/>
                  </a:lnTo>
                  <a:lnTo>
                    <a:pt x="12273" y="26900"/>
                  </a:lnTo>
                  <a:lnTo>
                    <a:pt x="12205" y="26877"/>
                  </a:lnTo>
                  <a:lnTo>
                    <a:pt x="12318" y="26832"/>
                  </a:lnTo>
                  <a:lnTo>
                    <a:pt x="12363" y="26809"/>
                  </a:lnTo>
                  <a:lnTo>
                    <a:pt x="12386" y="26741"/>
                  </a:lnTo>
                  <a:lnTo>
                    <a:pt x="12431" y="26719"/>
                  </a:lnTo>
                  <a:lnTo>
                    <a:pt x="12567" y="26628"/>
                  </a:lnTo>
                  <a:lnTo>
                    <a:pt x="12748" y="26605"/>
                  </a:lnTo>
                  <a:lnTo>
                    <a:pt x="12794" y="26537"/>
                  </a:lnTo>
                  <a:lnTo>
                    <a:pt x="12884" y="26492"/>
                  </a:lnTo>
                  <a:lnTo>
                    <a:pt x="12952" y="26492"/>
                  </a:lnTo>
                  <a:lnTo>
                    <a:pt x="13020" y="26470"/>
                  </a:lnTo>
                  <a:lnTo>
                    <a:pt x="13043" y="26447"/>
                  </a:lnTo>
                  <a:lnTo>
                    <a:pt x="13043" y="26402"/>
                  </a:lnTo>
                  <a:lnTo>
                    <a:pt x="13020" y="26356"/>
                  </a:lnTo>
                  <a:lnTo>
                    <a:pt x="12952" y="26288"/>
                  </a:lnTo>
                  <a:lnTo>
                    <a:pt x="12816" y="26288"/>
                  </a:lnTo>
                  <a:lnTo>
                    <a:pt x="12794" y="26266"/>
                  </a:lnTo>
                  <a:lnTo>
                    <a:pt x="12839" y="26220"/>
                  </a:lnTo>
                  <a:lnTo>
                    <a:pt x="12862" y="26198"/>
                  </a:lnTo>
                  <a:lnTo>
                    <a:pt x="12930" y="26220"/>
                  </a:lnTo>
                  <a:lnTo>
                    <a:pt x="13088" y="26266"/>
                  </a:lnTo>
                  <a:lnTo>
                    <a:pt x="13247" y="26288"/>
                  </a:lnTo>
                  <a:lnTo>
                    <a:pt x="13269" y="26288"/>
                  </a:lnTo>
                  <a:lnTo>
                    <a:pt x="13314" y="26243"/>
                  </a:lnTo>
                  <a:lnTo>
                    <a:pt x="13405" y="26107"/>
                  </a:lnTo>
                  <a:lnTo>
                    <a:pt x="13405" y="26085"/>
                  </a:lnTo>
                  <a:lnTo>
                    <a:pt x="13405" y="26039"/>
                  </a:lnTo>
                  <a:lnTo>
                    <a:pt x="13247" y="25994"/>
                  </a:lnTo>
                  <a:lnTo>
                    <a:pt x="13201" y="25926"/>
                  </a:lnTo>
                  <a:lnTo>
                    <a:pt x="13201" y="25881"/>
                  </a:lnTo>
                  <a:lnTo>
                    <a:pt x="13247" y="25790"/>
                  </a:lnTo>
                  <a:lnTo>
                    <a:pt x="13247" y="25768"/>
                  </a:lnTo>
                  <a:lnTo>
                    <a:pt x="13247" y="25745"/>
                  </a:lnTo>
                  <a:lnTo>
                    <a:pt x="13179" y="25700"/>
                  </a:lnTo>
                  <a:lnTo>
                    <a:pt x="13088" y="25700"/>
                  </a:lnTo>
                  <a:lnTo>
                    <a:pt x="13020" y="25722"/>
                  </a:lnTo>
                  <a:lnTo>
                    <a:pt x="12907" y="25813"/>
                  </a:lnTo>
                  <a:lnTo>
                    <a:pt x="12884" y="25813"/>
                  </a:lnTo>
                  <a:lnTo>
                    <a:pt x="12862" y="25745"/>
                  </a:lnTo>
                  <a:lnTo>
                    <a:pt x="12907" y="25632"/>
                  </a:lnTo>
                  <a:lnTo>
                    <a:pt x="12839" y="25564"/>
                  </a:lnTo>
                  <a:lnTo>
                    <a:pt x="12658" y="25519"/>
                  </a:lnTo>
                  <a:close/>
                  <a:moveTo>
                    <a:pt x="11820" y="27511"/>
                  </a:moveTo>
                  <a:lnTo>
                    <a:pt x="11729" y="27579"/>
                  </a:lnTo>
                  <a:lnTo>
                    <a:pt x="11729" y="27624"/>
                  </a:lnTo>
                  <a:lnTo>
                    <a:pt x="11797" y="27647"/>
                  </a:lnTo>
                  <a:lnTo>
                    <a:pt x="11820" y="27647"/>
                  </a:lnTo>
                  <a:lnTo>
                    <a:pt x="11865" y="27624"/>
                  </a:lnTo>
                  <a:lnTo>
                    <a:pt x="11911" y="27602"/>
                  </a:lnTo>
                  <a:lnTo>
                    <a:pt x="11911" y="27556"/>
                  </a:lnTo>
                  <a:lnTo>
                    <a:pt x="11911" y="27534"/>
                  </a:lnTo>
                  <a:lnTo>
                    <a:pt x="11820" y="27511"/>
                  </a:lnTo>
                  <a:close/>
                  <a:moveTo>
                    <a:pt x="28802" y="27239"/>
                  </a:moveTo>
                  <a:lnTo>
                    <a:pt x="28779" y="27398"/>
                  </a:lnTo>
                  <a:lnTo>
                    <a:pt x="28757" y="27488"/>
                  </a:lnTo>
                  <a:lnTo>
                    <a:pt x="28734" y="27511"/>
                  </a:lnTo>
                  <a:lnTo>
                    <a:pt x="28711" y="27579"/>
                  </a:lnTo>
                  <a:lnTo>
                    <a:pt x="28734" y="27647"/>
                  </a:lnTo>
                  <a:lnTo>
                    <a:pt x="28757" y="27647"/>
                  </a:lnTo>
                  <a:lnTo>
                    <a:pt x="28870" y="27670"/>
                  </a:lnTo>
                  <a:lnTo>
                    <a:pt x="28870" y="27647"/>
                  </a:lnTo>
                  <a:lnTo>
                    <a:pt x="28893" y="27624"/>
                  </a:lnTo>
                  <a:lnTo>
                    <a:pt x="28960" y="27602"/>
                  </a:lnTo>
                  <a:lnTo>
                    <a:pt x="29028" y="27556"/>
                  </a:lnTo>
                  <a:lnTo>
                    <a:pt x="28983" y="27488"/>
                  </a:lnTo>
                  <a:lnTo>
                    <a:pt x="28938" y="27398"/>
                  </a:lnTo>
                  <a:lnTo>
                    <a:pt x="28802" y="27239"/>
                  </a:lnTo>
                  <a:close/>
                  <a:moveTo>
                    <a:pt x="27987" y="26854"/>
                  </a:moveTo>
                  <a:lnTo>
                    <a:pt x="27919" y="26900"/>
                  </a:lnTo>
                  <a:lnTo>
                    <a:pt x="27896" y="26945"/>
                  </a:lnTo>
                  <a:lnTo>
                    <a:pt x="27942" y="26990"/>
                  </a:lnTo>
                  <a:lnTo>
                    <a:pt x="28032" y="27058"/>
                  </a:lnTo>
                  <a:lnTo>
                    <a:pt x="28077" y="27126"/>
                  </a:lnTo>
                  <a:lnTo>
                    <a:pt x="28145" y="27239"/>
                  </a:lnTo>
                  <a:lnTo>
                    <a:pt x="28123" y="27375"/>
                  </a:lnTo>
                  <a:lnTo>
                    <a:pt x="28145" y="27534"/>
                  </a:lnTo>
                  <a:lnTo>
                    <a:pt x="28168" y="27647"/>
                  </a:lnTo>
                  <a:lnTo>
                    <a:pt x="28168" y="27692"/>
                  </a:lnTo>
                  <a:lnTo>
                    <a:pt x="28191" y="27737"/>
                  </a:lnTo>
                  <a:lnTo>
                    <a:pt x="28281" y="27737"/>
                  </a:lnTo>
                  <a:lnTo>
                    <a:pt x="28372" y="27715"/>
                  </a:lnTo>
                  <a:lnTo>
                    <a:pt x="28530" y="27715"/>
                  </a:lnTo>
                  <a:lnTo>
                    <a:pt x="28553" y="27692"/>
                  </a:lnTo>
                  <a:lnTo>
                    <a:pt x="28553" y="27624"/>
                  </a:lnTo>
                  <a:lnTo>
                    <a:pt x="28553" y="27579"/>
                  </a:lnTo>
                  <a:lnTo>
                    <a:pt x="28553" y="27511"/>
                  </a:lnTo>
                  <a:lnTo>
                    <a:pt x="28530" y="27466"/>
                  </a:lnTo>
                  <a:lnTo>
                    <a:pt x="28485" y="27398"/>
                  </a:lnTo>
                  <a:lnTo>
                    <a:pt x="28485" y="27353"/>
                  </a:lnTo>
                  <a:lnTo>
                    <a:pt x="28440" y="27262"/>
                  </a:lnTo>
                  <a:lnTo>
                    <a:pt x="28417" y="27217"/>
                  </a:lnTo>
                  <a:lnTo>
                    <a:pt x="28417" y="27194"/>
                  </a:lnTo>
                  <a:lnTo>
                    <a:pt x="28485" y="27239"/>
                  </a:lnTo>
                  <a:lnTo>
                    <a:pt x="28576" y="27420"/>
                  </a:lnTo>
                  <a:lnTo>
                    <a:pt x="28644" y="27511"/>
                  </a:lnTo>
                  <a:lnTo>
                    <a:pt x="28666" y="27488"/>
                  </a:lnTo>
                  <a:lnTo>
                    <a:pt x="28689" y="27466"/>
                  </a:lnTo>
                  <a:lnTo>
                    <a:pt x="28711" y="27420"/>
                  </a:lnTo>
                  <a:lnTo>
                    <a:pt x="28711" y="27375"/>
                  </a:lnTo>
                  <a:lnTo>
                    <a:pt x="28711" y="27262"/>
                  </a:lnTo>
                  <a:lnTo>
                    <a:pt x="28711" y="27171"/>
                  </a:lnTo>
                  <a:lnTo>
                    <a:pt x="28711" y="27126"/>
                  </a:lnTo>
                  <a:lnTo>
                    <a:pt x="28689" y="27058"/>
                  </a:lnTo>
                  <a:lnTo>
                    <a:pt x="28621" y="26990"/>
                  </a:lnTo>
                  <a:lnTo>
                    <a:pt x="28530" y="26945"/>
                  </a:lnTo>
                  <a:lnTo>
                    <a:pt x="28462" y="26945"/>
                  </a:lnTo>
                  <a:lnTo>
                    <a:pt x="28440" y="26990"/>
                  </a:lnTo>
                  <a:lnTo>
                    <a:pt x="28394" y="26945"/>
                  </a:lnTo>
                  <a:lnTo>
                    <a:pt x="28123" y="26854"/>
                  </a:lnTo>
                  <a:close/>
                  <a:moveTo>
                    <a:pt x="11594" y="27534"/>
                  </a:moveTo>
                  <a:lnTo>
                    <a:pt x="11503" y="27579"/>
                  </a:lnTo>
                  <a:lnTo>
                    <a:pt x="11412" y="27670"/>
                  </a:lnTo>
                  <a:lnTo>
                    <a:pt x="11390" y="27715"/>
                  </a:lnTo>
                  <a:lnTo>
                    <a:pt x="11367" y="27760"/>
                  </a:lnTo>
                  <a:lnTo>
                    <a:pt x="11390" y="27783"/>
                  </a:lnTo>
                  <a:lnTo>
                    <a:pt x="11390" y="27805"/>
                  </a:lnTo>
                  <a:lnTo>
                    <a:pt x="11458" y="27760"/>
                  </a:lnTo>
                  <a:lnTo>
                    <a:pt x="11594" y="27647"/>
                  </a:lnTo>
                  <a:lnTo>
                    <a:pt x="11639" y="27579"/>
                  </a:lnTo>
                  <a:lnTo>
                    <a:pt x="11616" y="27534"/>
                  </a:lnTo>
                  <a:close/>
                  <a:moveTo>
                    <a:pt x="28757" y="27737"/>
                  </a:moveTo>
                  <a:lnTo>
                    <a:pt x="28734" y="27760"/>
                  </a:lnTo>
                  <a:lnTo>
                    <a:pt x="28666" y="27828"/>
                  </a:lnTo>
                  <a:lnTo>
                    <a:pt x="28644" y="27873"/>
                  </a:lnTo>
                  <a:lnTo>
                    <a:pt x="28644" y="27896"/>
                  </a:lnTo>
                  <a:lnTo>
                    <a:pt x="28757" y="28009"/>
                  </a:lnTo>
                  <a:lnTo>
                    <a:pt x="28802" y="28032"/>
                  </a:lnTo>
                  <a:lnTo>
                    <a:pt x="28847" y="28032"/>
                  </a:lnTo>
                  <a:lnTo>
                    <a:pt x="28938" y="27987"/>
                  </a:lnTo>
                  <a:lnTo>
                    <a:pt x="28960" y="27941"/>
                  </a:lnTo>
                  <a:lnTo>
                    <a:pt x="28938" y="27896"/>
                  </a:lnTo>
                  <a:lnTo>
                    <a:pt x="28960" y="27873"/>
                  </a:lnTo>
                  <a:lnTo>
                    <a:pt x="28960" y="27828"/>
                  </a:lnTo>
                  <a:lnTo>
                    <a:pt x="28960" y="27805"/>
                  </a:lnTo>
                  <a:lnTo>
                    <a:pt x="28960" y="27760"/>
                  </a:lnTo>
                  <a:lnTo>
                    <a:pt x="28915" y="27760"/>
                  </a:lnTo>
                  <a:lnTo>
                    <a:pt x="28757" y="27737"/>
                  </a:lnTo>
                  <a:close/>
                  <a:moveTo>
                    <a:pt x="26719" y="26175"/>
                  </a:moveTo>
                  <a:lnTo>
                    <a:pt x="26696" y="26198"/>
                  </a:lnTo>
                  <a:lnTo>
                    <a:pt x="26628" y="26334"/>
                  </a:lnTo>
                  <a:lnTo>
                    <a:pt x="26628" y="26379"/>
                  </a:lnTo>
                  <a:lnTo>
                    <a:pt x="26583" y="26424"/>
                  </a:lnTo>
                  <a:lnTo>
                    <a:pt x="26538" y="26470"/>
                  </a:lnTo>
                  <a:lnTo>
                    <a:pt x="26470" y="26492"/>
                  </a:lnTo>
                  <a:lnTo>
                    <a:pt x="26425" y="26537"/>
                  </a:lnTo>
                  <a:lnTo>
                    <a:pt x="26425" y="26605"/>
                  </a:lnTo>
                  <a:lnTo>
                    <a:pt x="26470" y="26809"/>
                  </a:lnTo>
                  <a:lnTo>
                    <a:pt x="26470" y="26877"/>
                  </a:lnTo>
                  <a:lnTo>
                    <a:pt x="26447" y="26945"/>
                  </a:lnTo>
                  <a:lnTo>
                    <a:pt x="26447" y="26945"/>
                  </a:lnTo>
                  <a:lnTo>
                    <a:pt x="26560" y="26900"/>
                  </a:lnTo>
                  <a:lnTo>
                    <a:pt x="26606" y="26854"/>
                  </a:lnTo>
                  <a:lnTo>
                    <a:pt x="26696" y="26605"/>
                  </a:lnTo>
                  <a:lnTo>
                    <a:pt x="26719" y="26583"/>
                  </a:lnTo>
                  <a:lnTo>
                    <a:pt x="26787" y="26673"/>
                  </a:lnTo>
                  <a:lnTo>
                    <a:pt x="26809" y="26832"/>
                  </a:lnTo>
                  <a:lnTo>
                    <a:pt x="26877" y="26877"/>
                  </a:lnTo>
                  <a:lnTo>
                    <a:pt x="26923" y="26877"/>
                  </a:lnTo>
                  <a:lnTo>
                    <a:pt x="26923" y="26922"/>
                  </a:lnTo>
                  <a:lnTo>
                    <a:pt x="26832" y="27058"/>
                  </a:lnTo>
                  <a:lnTo>
                    <a:pt x="26809" y="27103"/>
                  </a:lnTo>
                  <a:lnTo>
                    <a:pt x="26809" y="27171"/>
                  </a:lnTo>
                  <a:lnTo>
                    <a:pt x="26832" y="27217"/>
                  </a:lnTo>
                  <a:lnTo>
                    <a:pt x="26855" y="27239"/>
                  </a:lnTo>
                  <a:lnTo>
                    <a:pt x="26968" y="27217"/>
                  </a:lnTo>
                  <a:lnTo>
                    <a:pt x="26968" y="27239"/>
                  </a:lnTo>
                  <a:lnTo>
                    <a:pt x="26968" y="27353"/>
                  </a:lnTo>
                  <a:lnTo>
                    <a:pt x="27013" y="27375"/>
                  </a:lnTo>
                  <a:lnTo>
                    <a:pt x="27081" y="27443"/>
                  </a:lnTo>
                  <a:lnTo>
                    <a:pt x="27149" y="27443"/>
                  </a:lnTo>
                  <a:lnTo>
                    <a:pt x="27172" y="27420"/>
                  </a:lnTo>
                  <a:lnTo>
                    <a:pt x="27194" y="27420"/>
                  </a:lnTo>
                  <a:lnTo>
                    <a:pt x="27149" y="27511"/>
                  </a:lnTo>
                  <a:lnTo>
                    <a:pt x="27104" y="27534"/>
                  </a:lnTo>
                  <a:lnTo>
                    <a:pt x="27104" y="27579"/>
                  </a:lnTo>
                  <a:lnTo>
                    <a:pt x="27104" y="27647"/>
                  </a:lnTo>
                  <a:lnTo>
                    <a:pt x="27126" y="27737"/>
                  </a:lnTo>
                  <a:lnTo>
                    <a:pt x="27217" y="27919"/>
                  </a:lnTo>
                  <a:lnTo>
                    <a:pt x="27240" y="27987"/>
                  </a:lnTo>
                  <a:lnTo>
                    <a:pt x="27285" y="28054"/>
                  </a:lnTo>
                  <a:lnTo>
                    <a:pt x="27330" y="28077"/>
                  </a:lnTo>
                  <a:lnTo>
                    <a:pt x="27353" y="28054"/>
                  </a:lnTo>
                  <a:lnTo>
                    <a:pt x="27376" y="27964"/>
                  </a:lnTo>
                  <a:lnTo>
                    <a:pt x="27376" y="27760"/>
                  </a:lnTo>
                  <a:lnTo>
                    <a:pt x="27353" y="27647"/>
                  </a:lnTo>
                  <a:lnTo>
                    <a:pt x="27353" y="27602"/>
                  </a:lnTo>
                  <a:lnTo>
                    <a:pt x="27376" y="27556"/>
                  </a:lnTo>
                  <a:lnTo>
                    <a:pt x="27398" y="27534"/>
                  </a:lnTo>
                  <a:lnTo>
                    <a:pt x="27398" y="27353"/>
                  </a:lnTo>
                  <a:lnTo>
                    <a:pt x="27376" y="27307"/>
                  </a:lnTo>
                  <a:lnTo>
                    <a:pt x="27353" y="27171"/>
                  </a:lnTo>
                  <a:lnTo>
                    <a:pt x="27262" y="26877"/>
                  </a:lnTo>
                  <a:lnTo>
                    <a:pt x="27217" y="26719"/>
                  </a:lnTo>
                  <a:lnTo>
                    <a:pt x="27172" y="26605"/>
                  </a:lnTo>
                  <a:lnTo>
                    <a:pt x="27104" y="26447"/>
                  </a:lnTo>
                  <a:lnTo>
                    <a:pt x="27036" y="26334"/>
                  </a:lnTo>
                  <a:lnTo>
                    <a:pt x="26991" y="26311"/>
                  </a:lnTo>
                  <a:lnTo>
                    <a:pt x="26809" y="26175"/>
                  </a:lnTo>
                  <a:close/>
                  <a:moveTo>
                    <a:pt x="27760" y="27058"/>
                  </a:moveTo>
                  <a:lnTo>
                    <a:pt x="27670" y="27081"/>
                  </a:lnTo>
                  <a:lnTo>
                    <a:pt x="27579" y="27194"/>
                  </a:lnTo>
                  <a:lnTo>
                    <a:pt x="27579" y="27307"/>
                  </a:lnTo>
                  <a:lnTo>
                    <a:pt x="27579" y="27353"/>
                  </a:lnTo>
                  <a:lnTo>
                    <a:pt x="27670" y="27511"/>
                  </a:lnTo>
                  <a:lnTo>
                    <a:pt x="27647" y="27556"/>
                  </a:lnTo>
                  <a:lnTo>
                    <a:pt x="27760" y="27647"/>
                  </a:lnTo>
                  <a:lnTo>
                    <a:pt x="27806" y="27737"/>
                  </a:lnTo>
                  <a:lnTo>
                    <a:pt x="27715" y="27805"/>
                  </a:lnTo>
                  <a:lnTo>
                    <a:pt x="27693" y="28100"/>
                  </a:lnTo>
                  <a:lnTo>
                    <a:pt x="27738" y="28281"/>
                  </a:lnTo>
                  <a:lnTo>
                    <a:pt x="27783" y="28281"/>
                  </a:lnTo>
                  <a:lnTo>
                    <a:pt x="27828" y="28190"/>
                  </a:lnTo>
                  <a:lnTo>
                    <a:pt x="27851" y="28213"/>
                  </a:lnTo>
                  <a:lnTo>
                    <a:pt x="27896" y="28236"/>
                  </a:lnTo>
                  <a:lnTo>
                    <a:pt x="27919" y="28213"/>
                  </a:lnTo>
                  <a:lnTo>
                    <a:pt x="27919" y="28122"/>
                  </a:lnTo>
                  <a:lnTo>
                    <a:pt x="27964" y="27964"/>
                  </a:lnTo>
                  <a:lnTo>
                    <a:pt x="27987" y="27828"/>
                  </a:lnTo>
                  <a:lnTo>
                    <a:pt x="27964" y="27692"/>
                  </a:lnTo>
                  <a:lnTo>
                    <a:pt x="27987" y="27556"/>
                  </a:lnTo>
                  <a:lnTo>
                    <a:pt x="28032" y="27511"/>
                  </a:lnTo>
                  <a:lnTo>
                    <a:pt x="28055" y="27534"/>
                  </a:lnTo>
                  <a:lnTo>
                    <a:pt x="28100" y="27466"/>
                  </a:lnTo>
                  <a:lnTo>
                    <a:pt x="28055" y="27353"/>
                  </a:lnTo>
                  <a:lnTo>
                    <a:pt x="28010" y="27262"/>
                  </a:lnTo>
                  <a:lnTo>
                    <a:pt x="27942" y="27285"/>
                  </a:lnTo>
                  <a:lnTo>
                    <a:pt x="27896" y="27171"/>
                  </a:lnTo>
                  <a:lnTo>
                    <a:pt x="27874" y="27149"/>
                  </a:lnTo>
                  <a:lnTo>
                    <a:pt x="27851" y="27103"/>
                  </a:lnTo>
                  <a:lnTo>
                    <a:pt x="27760" y="27058"/>
                  </a:lnTo>
                  <a:close/>
                  <a:moveTo>
                    <a:pt x="29164" y="27670"/>
                  </a:moveTo>
                  <a:lnTo>
                    <a:pt x="29074" y="27919"/>
                  </a:lnTo>
                  <a:lnTo>
                    <a:pt x="29051" y="27919"/>
                  </a:lnTo>
                  <a:lnTo>
                    <a:pt x="29006" y="28054"/>
                  </a:lnTo>
                  <a:lnTo>
                    <a:pt x="28938" y="28077"/>
                  </a:lnTo>
                  <a:lnTo>
                    <a:pt x="28915" y="28100"/>
                  </a:lnTo>
                  <a:lnTo>
                    <a:pt x="28915" y="28213"/>
                  </a:lnTo>
                  <a:lnTo>
                    <a:pt x="28938" y="28281"/>
                  </a:lnTo>
                  <a:lnTo>
                    <a:pt x="28983" y="28304"/>
                  </a:lnTo>
                  <a:lnTo>
                    <a:pt x="29119" y="28304"/>
                  </a:lnTo>
                  <a:lnTo>
                    <a:pt x="29142" y="28349"/>
                  </a:lnTo>
                  <a:lnTo>
                    <a:pt x="29142" y="28417"/>
                  </a:lnTo>
                  <a:lnTo>
                    <a:pt x="29142" y="28439"/>
                  </a:lnTo>
                  <a:lnTo>
                    <a:pt x="29187" y="28485"/>
                  </a:lnTo>
                  <a:lnTo>
                    <a:pt x="29232" y="28485"/>
                  </a:lnTo>
                  <a:lnTo>
                    <a:pt x="29300" y="28462"/>
                  </a:lnTo>
                  <a:lnTo>
                    <a:pt x="29368" y="28462"/>
                  </a:lnTo>
                  <a:lnTo>
                    <a:pt x="29391" y="28236"/>
                  </a:lnTo>
                  <a:lnTo>
                    <a:pt x="29413" y="28032"/>
                  </a:lnTo>
                  <a:lnTo>
                    <a:pt x="29300" y="27828"/>
                  </a:lnTo>
                  <a:lnTo>
                    <a:pt x="29210" y="27692"/>
                  </a:lnTo>
                  <a:lnTo>
                    <a:pt x="29164" y="27670"/>
                  </a:lnTo>
                  <a:close/>
                  <a:moveTo>
                    <a:pt x="10733" y="28485"/>
                  </a:moveTo>
                  <a:lnTo>
                    <a:pt x="10711" y="28507"/>
                  </a:lnTo>
                  <a:lnTo>
                    <a:pt x="10620" y="28621"/>
                  </a:lnTo>
                  <a:lnTo>
                    <a:pt x="10620" y="28666"/>
                  </a:lnTo>
                  <a:lnTo>
                    <a:pt x="10665" y="28688"/>
                  </a:lnTo>
                  <a:lnTo>
                    <a:pt x="10711" y="28688"/>
                  </a:lnTo>
                  <a:lnTo>
                    <a:pt x="10756" y="28643"/>
                  </a:lnTo>
                  <a:lnTo>
                    <a:pt x="10756" y="28553"/>
                  </a:lnTo>
                  <a:lnTo>
                    <a:pt x="10756" y="28507"/>
                  </a:lnTo>
                  <a:lnTo>
                    <a:pt x="10733" y="28485"/>
                  </a:lnTo>
                  <a:close/>
                  <a:moveTo>
                    <a:pt x="28394" y="29005"/>
                  </a:moveTo>
                  <a:lnTo>
                    <a:pt x="28304" y="29051"/>
                  </a:lnTo>
                  <a:lnTo>
                    <a:pt x="28236" y="29051"/>
                  </a:lnTo>
                  <a:lnTo>
                    <a:pt x="28168" y="29028"/>
                  </a:lnTo>
                  <a:lnTo>
                    <a:pt x="28100" y="29096"/>
                  </a:lnTo>
                  <a:lnTo>
                    <a:pt x="28168" y="29209"/>
                  </a:lnTo>
                  <a:lnTo>
                    <a:pt x="28168" y="29413"/>
                  </a:lnTo>
                  <a:lnTo>
                    <a:pt x="28236" y="29345"/>
                  </a:lnTo>
                  <a:lnTo>
                    <a:pt x="28281" y="29277"/>
                  </a:lnTo>
                  <a:lnTo>
                    <a:pt x="28304" y="29255"/>
                  </a:lnTo>
                  <a:lnTo>
                    <a:pt x="28327" y="29209"/>
                  </a:lnTo>
                  <a:lnTo>
                    <a:pt x="28327" y="29187"/>
                  </a:lnTo>
                  <a:lnTo>
                    <a:pt x="28462" y="29096"/>
                  </a:lnTo>
                  <a:lnTo>
                    <a:pt x="28440" y="29073"/>
                  </a:lnTo>
                  <a:lnTo>
                    <a:pt x="28440" y="29028"/>
                  </a:lnTo>
                  <a:lnTo>
                    <a:pt x="28394" y="29005"/>
                  </a:lnTo>
                  <a:close/>
                  <a:moveTo>
                    <a:pt x="6839" y="29300"/>
                  </a:moveTo>
                  <a:lnTo>
                    <a:pt x="6816" y="29322"/>
                  </a:lnTo>
                  <a:lnTo>
                    <a:pt x="6839" y="29368"/>
                  </a:lnTo>
                  <a:lnTo>
                    <a:pt x="6952" y="29436"/>
                  </a:lnTo>
                  <a:lnTo>
                    <a:pt x="6975" y="29322"/>
                  </a:lnTo>
                  <a:lnTo>
                    <a:pt x="6952" y="29300"/>
                  </a:lnTo>
                  <a:close/>
                  <a:moveTo>
                    <a:pt x="30047" y="28462"/>
                  </a:moveTo>
                  <a:lnTo>
                    <a:pt x="29776" y="28621"/>
                  </a:lnTo>
                  <a:lnTo>
                    <a:pt x="29753" y="28983"/>
                  </a:lnTo>
                  <a:lnTo>
                    <a:pt x="29662" y="29096"/>
                  </a:lnTo>
                  <a:lnTo>
                    <a:pt x="29594" y="29209"/>
                  </a:lnTo>
                  <a:lnTo>
                    <a:pt x="29594" y="29300"/>
                  </a:lnTo>
                  <a:lnTo>
                    <a:pt x="29617" y="29481"/>
                  </a:lnTo>
                  <a:lnTo>
                    <a:pt x="29662" y="29549"/>
                  </a:lnTo>
                  <a:lnTo>
                    <a:pt x="29685" y="29481"/>
                  </a:lnTo>
                  <a:lnTo>
                    <a:pt x="29753" y="29368"/>
                  </a:lnTo>
                  <a:lnTo>
                    <a:pt x="29844" y="29322"/>
                  </a:lnTo>
                  <a:lnTo>
                    <a:pt x="29889" y="29277"/>
                  </a:lnTo>
                  <a:lnTo>
                    <a:pt x="29911" y="29209"/>
                  </a:lnTo>
                  <a:lnTo>
                    <a:pt x="29934" y="29277"/>
                  </a:lnTo>
                  <a:lnTo>
                    <a:pt x="29911" y="29345"/>
                  </a:lnTo>
                  <a:lnTo>
                    <a:pt x="29934" y="29413"/>
                  </a:lnTo>
                  <a:lnTo>
                    <a:pt x="30002" y="29413"/>
                  </a:lnTo>
                  <a:lnTo>
                    <a:pt x="30047" y="29481"/>
                  </a:lnTo>
                  <a:lnTo>
                    <a:pt x="30115" y="29504"/>
                  </a:lnTo>
                  <a:lnTo>
                    <a:pt x="30206" y="29413"/>
                  </a:lnTo>
                  <a:lnTo>
                    <a:pt x="30251" y="29255"/>
                  </a:lnTo>
                  <a:lnTo>
                    <a:pt x="30274" y="29119"/>
                  </a:lnTo>
                  <a:lnTo>
                    <a:pt x="30296" y="29005"/>
                  </a:lnTo>
                  <a:lnTo>
                    <a:pt x="30296" y="28847"/>
                  </a:lnTo>
                  <a:lnTo>
                    <a:pt x="30274" y="28779"/>
                  </a:lnTo>
                  <a:lnTo>
                    <a:pt x="30161" y="28598"/>
                  </a:lnTo>
                  <a:lnTo>
                    <a:pt x="30070" y="28462"/>
                  </a:lnTo>
                  <a:close/>
                  <a:moveTo>
                    <a:pt x="6658" y="29232"/>
                  </a:moveTo>
                  <a:lnTo>
                    <a:pt x="6612" y="29255"/>
                  </a:lnTo>
                  <a:lnTo>
                    <a:pt x="6567" y="29322"/>
                  </a:lnTo>
                  <a:lnTo>
                    <a:pt x="6567" y="29345"/>
                  </a:lnTo>
                  <a:lnTo>
                    <a:pt x="6567" y="29549"/>
                  </a:lnTo>
                  <a:lnTo>
                    <a:pt x="6590" y="29594"/>
                  </a:lnTo>
                  <a:lnTo>
                    <a:pt x="6635" y="29549"/>
                  </a:lnTo>
                  <a:lnTo>
                    <a:pt x="6680" y="29549"/>
                  </a:lnTo>
                  <a:lnTo>
                    <a:pt x="6748" y="29572"/>
                  </a:lnTo>
                  <a:lnTo>
                    <a:pt x="6839" y="29526"/>
                  </a:lnTo>
                  <a:lnTo>
                    <a:pt x="6839" y="29504"/>
                  </a:lnTo>
                  <a:lnTo>
                    <a:pt x="6816" y="29458"/>
                  </a:lnTo>
                  <a:lnTo>
                    <a:pt x="6771" y="29368"/>
                  </a:lnTo>
                  <a:lnTo>
                    <a:pt x="6793" y="29277"/>
                  </a:lnTo>
                  <a:lnTo>
                    <a:pt x="6793" y="29255"/>
                  </a:lnTo>
                  <a:lnTo>
                    <a:pt x="6771" y="29255"/>
                  </a:lnTo>
                  <a:lnTo>
                    <a:pt x="6725" y="29345"/>
                  </a:lnTo>
                  <a:lnTo>
                    <a:pt x="6680" y="29345"/>
                  </a:lnTo>
                  <a:lnTo>
                    <a:pt x="6703" y="29300"/>
                  </a:lnTo>
                  <a:lnTo>
                    <a:pt x="6703" y="29255"/>
                  </a:lnTo>
                  <a:lnTo>
                    <a:pt x="6680" y="29232"/>
                  </a:lnTo>
                  <a:close/>
                  <a:moveTo>
                    <a:pt x="7563" y="29481"/>
                  </a:moveTo>
                  <a:lnTo>
                    <a:pt x="7541" y="29526"/>
                  </a:lnTo>
                  <a:lnTo>
                    <a:pt x="7563" y="29549"/>
                  </a:lnTo>
                  <a:lnTo>
                    <a:pt x="7541" y="29617"/>
                  </a:lnTo>
                  <a:lnTo>
                    <a:pt x="7518" y="29617"/>
                  </a:lnTo>
                  <a:lnTo>
                    <a:pt x="7518" y="29639"/>
                  </a:lnTo>
                  <a:lnTo>
                    <a:pt x="7518" y="29685"/>
                  </a:lnTo>
                  <a:lnTo>
                    <a:pt x="7541" y="29707"/>
                  </a:lnTo>
                  <a:lnTo>
                    <a:pt x="7586" y="29685"/>
                  </a:lnTo>
                  <a:lnTo>
                    <a:pt x="7608" y="29707"/>
                  </a:lnTo>
                  <a:lnTo>
                    <a:pt x="7608" y="29685"/>
                  </a:lnTo>
                  <a:lnTo>
                    <a:pt x="7608" y="29572"/>
                  </a:lnTo>
                  <a:lnTo>
                    <a:pt x="7586" y="29481"/>
                  </a:lnTo>
                  <a:close/>
                  <a:moveTo>
                    <a:pt x="7654" y="29707"/>
                  </a:moveTo>
                  <a:lnTo>
                    <a:pt x="7654" y="29730"/>
                  </a:lnTo>
                  <a:lnTo>
                    <a:pt x="7699" y="29821"/>
                  </a:lnTo>
                  <a:lnTo>
                    <a:pt x="7699" y="29843"/>
                  </a:lnTo>
                  <a:lnTo>
                    <a:pt x="7744" y="29821"/>
                  </a:lnTo>
                  <a:lnTo>
                    <a:pt x="7744" y="29798"/>
                  </a:lnTo>
                  <a:lnTo>
                    <a:pt x="7722" y="29730"/>
                  </a:lnTo>
                  <a:lnTo>
                    <a:pt x="7654" y="29707"/>
                  </a:lnTo>
                  <a:close/>
                  <a:moveTo>
                    <a:pt x="7291" y="29413"/>
                  </a:moveTo>
                  <a:lnTo>
                    <a:pt x="7246" y="29504"/>
                  </a:lnTo>
                  <a:lnTo>
                    <a:pt x="7201" y="29526"/>
                  </a:lnTo>
                  <a:lnTo>
                    <a:pt x="7156" y="29594"/>
                  </a:lnTo>
                  <a:lnTo>
                    <a:pt x="7133" y="29617"/>
                  </a:lnTo>
                  <a:lnTo>
                    <a:pt x="7088" y="29617"/>
                  </a:lnTo>
                  <a:lnTo>
                    <a:pt x="7110" y="29707"/>
                  </a:lnTo>
                  <a:lnTo>
                    <a:pt x="7110" y="29730"/>
                  </a:lnTo>
                  <a:lnTo>
                    <a:pt x="7088" y="29775"/>
                  </a:lnTo>
                  <a:lnTo>
                    <a:pt x="7042" y="29889"/>
                  </a:lnTo>
                  <a:lnTo>
                    <a:pt x="7088" y="29866"/>
                  </a:lnTo>
                  <a:lnTo>
                    <a:pt x="7201" y="29730"/>
                  </a:lnTo>
                  <a:lnTo>
                    <a:pt x="7224" y="29685"/>
                  </a:lnTo>
                  <a:lnTo>
                    <a:pt x="7269" y="29685"/>
                  </a:lnTo>
                  <a:lnTo>
                    <a:pt x="7291" y="29639"/>
                  </a:lnTo>
                  <a:lnTo>
                    <a:pt x="7337" y="29617"/>
                  </a:lnTo>
                  <a:lnTo>
                    <a:pt x="7337" y="29594"/>
                  </a:lnTo>
                  <a:lnTo>
                    <a:pt x="7359" y="29526"/>
                  </a:lnTo>
                  <a:lnTo>
                    <a:pt x="7314" y="29481"/>
                  </a:lnTo>
                  <a:lnTo>
                    <a:pt x="7337" y="29413"/>
                  </a:lnTo>
                  <a:close/>
                  <a:moveTo>
                    <a:pt x="29821" y="29413"/>
                  </a:moveTo>
                  <a:lnTo>
                    <a:pt x="29798" y="29436"/>
                  </a:lnTo>
                  <a:lnTo>
                    <a:pt x="29798" y="29504"/>
                  </a:lnTo>
                  <a:lnTo>
                    <a:pt x="29821" y="29594"/>
                  </a:lnTo>
                  <a:lnTo>
                    <a:pt x="29798" y="29662"/>
                  </a:lnTo>
                  <a:lnTo>
                    <a:pt x="29798" y="29753"/>
                  </a:lnTo>
                  <a:lnTo>
                    <a:pt x="29844" y="29730"/>
                  </a:lnTo>
                  <a:lnTo>
                    <a:pt x="29889" y="29730"/>
                  </a:lnTo>
                  <a:lnTo>
                    <a:pt x="29911" y="29798"/>
                  </a:lnTo>
                  <a:lnTo>
                    <a:pt x="29911" y="29889"/>
                  </a:lnTo>
                  <a:lnTo>
                    <a:pt x="29911" y="29911"/>
                  </a:lnTo>
                  <a:lnTo>
                    <a:pt x="29934" y="29934"/>
                  </a:lnTo>
                  <a:lnTo>
                    <a:pt x="30002" y="29934"/>
                  </a:lnTo>
                  <a:lnTo>
                    <a:pt x="30070" y="29911"/>
                  </a:lnTo>
                  <a:lnTo>
                    <a:pt x="30070" y="29866"/>
                  </a:lnTo>
                  <a:lnTo>
                    <a:pt x="30002" y="29685"/>
                  </a:lnTo>
                  <a:lnTo>
                    <a:pt x="29934" y="29504"/>
                  </a:lnTo>
                  <a:lnTo>
                    <a:pt x="29866" y="29413"/>
                  </a:lnTo>
                  <a:close/>
                  <a:moveTo>
                    <a:pt x="5412" y="29821"/>
                  </a:moveTo>
                  <a:lnTo>
                    <a:pt x="5299" y="29889"/>
                  </a:lnTo>
                  <a:lnTo>
                    <a:pt x="5299" y="29934"/>
                  </a:lnTo>
                  <a:lnTo>
                    <a:pt x="5322" y="29956"/>
                  </a:lnTo>
                  <a:lnTo>
                    <a:pt x="5390" y="30002"/>
                  </a:lnTo>
                  <a:lnTo>
                    <a:pt x="5412" y="30002"/>
                  </a:lnTo>
                  <a:lnTo>
                    <a:pt x="5435" y="29979"/>
                  </a:lnTo>
                  <a:lnTo>
                    <a:pt x="5457" y="29889"/>
                  </a:lnTo>
                  <a:lnTo>
                    <a:pt x="5457" y="29843"/>
                  </a:lnTo>
                  <a:lnTo>
                    <a:pt x="5435" y="29821"/>
                  </a:lnTo>
                  <a:close/>
                  <a:moveTo>
                    <a:pt x="10031" y="0"/>
                  </a:moveTo>
                  <a:lnTo>
                    <a:pt x="9782" y="204"/>
                  </a:lnTo>
                  <a:lnTo>
                    <a:pt x="9624" y="431"/>
                  </a:lnTo>
                  <a:lnTo>
                    <a:pt x="9465" y="770"/>
                  </a:lnTo>
                  <a:lnTo>
                    <a:pt x="9352" y="906"/>
                  </a:lnTo>
                  <a:lnTo>
                    <a:pt x="9126" y="1132"/>
                  </a:lnTo>
                  <a:lnTo>
                    <a:pt x="8899" y="1336"/>
                  </a:lnTo>
                  <a:lnTo>
                    <a:pt x="8831" y="1382"/>
                  </a:lnTo>
                  <a:lnTo>
                    <a:pt x="8424" y="1382"/>
                  </a:lnTo>
                  <a:lnTo>
                    <a:pt x="8424" y="1427"/>
                  </a:lnTo>
                  <a:lnTo>
                    <a:pt x="8333" y="1472"/>
                  </a:lnTo>
                  <a:lnTo>
                    <a:pt x="8039" y="1472"/>
                  </a:lnTo>
                  <a:lnTo>
                    <a:pt x="7971" y="1540"/>
                  </a:lnTo>
                  <a:lnTo>
                    <a:pt x="7835" y="1608"/>
                  </a:lnTo>
                  <a:lnTo>
                    <a:pt x="7790" y="1585"/>
                  </a:lnTo>
                  <a:lnTo>
                    <a:pt x="7744" y="1517"/>
                  </a:lnTo>
                  <a:lnTo>
                    <a:pt x="7812" y="1449"/>
                  </a:lnTo>
                  <a:lnTo>
                    <a:pt x="7880" y="1404"/>
                  </a:lnTo>
                  <a:lnTo>
                    <a:pt x="7880" y="1336"/>
                  </a:lnTo>
                  <a:lnTo>
                    <a:pt x="7835" y="1291"/>
                  </a:lnTo>
                  <a:lnTo>
                    <a:pt x="7767" y="1291"/>
                  </a:lnTo>
                  <a:lnTo>
                    <a:pt x="7495" y="1517"/>
                  </a:lnTo>
                  <a:lnTo>
                    <a:pt x="7156" y="1880"/>
                  </a:lnTo>
                  <a:lnTo>
                    <a:pt x="7269" y="1880"/>
                  </a:lnTo>
                  <a:lnTo>
                    <a:pt x="7427" y="2129"/>
                  </a:lnTo>
                  <a:lnTo>
                    <a:pt x="7722" y="2151"/>
                  </a:lnTo>
                  <a:lnTo>
                    <a:pt x="7473" y="2265"/>
                  </a:lnTo>
                  <a:lnTo>
                    <a:pt x="7382" y="2197"/>
                  </a:lnTo>
                  <a:lnTo>
                    <a:pt x="7359" y="2310"/>
                  </a:lnTo>
                  <a:lnTo>
                    <a:pt x="7337" y="2468"/>
                  </a:lnTo>
                  <a:lnTo>
                    <a:pt x="7337" y="2604"/>
                  </a:lnTo>
                  <a:lnTo>
                    <a:pt x="7337" y="2717"/>
                  </a:lnTo>
                  <a:lnTo>
                    <a:pt x="7314" y="2604"/>
                  </a:lnTo>
                  <a:lnTo>
                    <a:pt x="7156" y="2604"/>
                  </a:lnTo>
                  <a:lnTo>
                    <a:pt x="7224" y="2332"/>
                  </a:lnTo>
                  <a:lnTo>
                    <a:pt x="7156" y="2265"/>
                  </a:lnTo>
                  <a:lnTo>
                    <a:pt x="7269" y="2038"/>
                  </a:lnTo>
                  <a:lnTo>
                    <a:pt x="7201" y="1993"/>
                  </a:lnTo>
                  <a:lnTo>
                    <a:pt x="7133" y="1993"/>
                  </a:lnTo>
                  <a:lnTo>
                    <a:pt x="6725" y="2332"/>
                  </a:lnTo>
                  <a:lnTo>
                    <a:pt x="6725" y="2378"/>
                  </a:lnTo>
                  <a:lnTo>
                    <a:pt x="6431" y="2672"/>
                  </a:lnTo>
                  <a:lnTo>
                    <a:pt x="5933" y="2831"/>
                  </a:lnTo>
                  <a:lnTo>
                    <a:pt x="5820" y="2921"/>
                  </a:lnTo>
                  <a:lnTo>
                    <a:pt x="5639" y="2989"/>
                  </a:lnTo>
                  <a:lnTo>
                    <a:pt x="5593" y="2989"/>
                  </a:lnTo>
                  <a:lnTo>
                    <a:pt x="5616" y="2966"/>
                  </a:lnTo>
                  <a:lnTo>
                    <a:pt x="5707" y="2899"/>
                  </a:lnTo>
                  <a:lnTo>
                    <a:pt x="5774" y="2785"/>
                  </a:lnTo>
                  <a:lnTo>
                    <a:pt x="5820" y="2763"/>
                  </a:lnTo>
                  <a:lnTo>
                    <a:pt x="5820" y="2717"/>
                  </a:lnTo>
                  <a:lnTo>
                    <a:pt x="5797" y="2695"/>
                  </a:lnTo>
                  <a:lnTo>
                    <a:pt x="5729" y="2604"/>
                  </a:lnTo>
                  <a:lnTo>
                    <a:pt x="5661" y="2695"/>
                  </a:lnTo>
                  <a:lnTo>
                    <a:pt x="5593" y="2853"/>
                  </a:lnTo>
                  <a:lnTo>
                    <a:pt x="5367" y="3148"/>
                  </a:lnTo>
                  <a:lnTo>
                    <a:pt x="4891" y="3940"/>
                  </a:lnTo>
                  <a:lnTo>
                    <a:pt x="4778" y="4280"/>
                  </a:lnTo>
                  <a:lnTo>
                    <a:pt x="4733" y="4619"/>
                  </a:lnTo>
                  <a:lnTo>
                    <a:pt x="4710" y="4778"/>
                  </a:lnTo>
                  <a:lnTo>
                    <a:pt x="4688" y="4801"/>
                  </a:lnTo>
                  <a:lnTo>
                    <a:pt x="4688" y="4755"/>
                  </a:lnTo>
                  <a:lnTo>
                    <a:pt x="4642" y="4868"/>
                  </a:lnTo>
                  <a:lnTo>
                    <a:pt x="4416" y="5253"/>
                  </a:lnTo>
                  <a:lnTo>
                    <a:pt x="4167" y="5548"/>
                  </a:lnTo>
                  <a:lnTo>
                    <a:pt x="3940" y="5729"/>
                  </a:lnTo>
                  <a:lnTo>
                    <a:pt x="3805" y="5774"/>
                  </a:lnTo>
                  <a:lnTo>
                    <a:pt x="3352" y="5865"/>
                  </a:lnTo>
                  <a:lnTo>
                    <a:pt x="3216" y="5910"/>
                  </a:lnTo>
                  <a:lnTo>
                    <a:pt x="2854" y="5933"/>
                  </a:lnTo>
                  <a:lnTo>
                    <a:pt x="2287" y="5887"/>
                  </a:lnTo>
                  <a:lnTo>
                    <a:pt x="2310" y="6091"/>
                  </a:lnTo>
                  <a:lnTo>
                    <a:pt x="2242" y="6567"/>
                  </a:lnTo>
                  <a:lnTo>
                    <a:pt x="2152" y="6906"/>
                  </a:lnTo>
                  <a:lnTo>
                    <a:pt x="2106" y="6974"/>
                  </a:lnTo>
                  <a:lnTo>
                    <a:pt x="2016" y="7042"/>
                  </a:lnTo>
                  <a:lnTo>
                    <a:pt x="1948" y="6997"/>
                  </a:lnTo>
                  <a:lnTo>
                    <a:pt x="2038" y="6906"/>
                  </a:lnTo>
                  <a:lnTo>
                    <a:pt x="1948" y="6929"/>
                  </a:lnTo>
                  <a:lnTo>
                    <a:pt x="1835" y="7042"/>
                  </a:lnTo>
                  <a:lnTo>
                    <a:pt x="2016" y="7133"/>
                  </a:lnTo>
                  <a:lnTo>
                    <a:pt x="2129" y="7155"/>
                  </a:lnTo>
                  <a:lnTo>
                    <a:pt x="2287" y="7223"/>
                  </a:lnTo>
                  <a:lnTo>
                    <a:pt x="2491" y="7472"/>
                  </a:lnTo>
                  <a:lnTo>
                    <a:pt x="2944" y="7699"/>
                  </a:lnTo>
                  <a:lnTo>
                    <a:pt x="3963" y="8627"/>
                  </a:lnTo>
                  <a:lnTo>
                    <a:pt x="4099" y="8899"/>
                  </a:lnTo>
                  <a:lnTo>
                    <a:pt x="4212" y="9329"/>
                  </a:lnTo>
                  <a:lnTo>
                    <a:pt x="4280" y="9488"/>
                  </a:lnTo>
                  <a:lnTo>
                    <a:pt x="4416" y="9669"/>
                  </a:lnTo>
                  <a:lnTo>
                    <a:pt x="4846" y="9827"/>
                  </a:lnTo>
                  <a:lnTo>
                    <a:pt x="5027" y="9805"/>
                  </a:lnTo>
                  <a:lnTo>
                    <a:pt x="5186" y="9850"/>
                  </a:lnTo>
                  <a:lnTo>
                    <a:pt x="5322" y="9669"/>
                  </a:lnTo>
                  <a:lnTo>
                    <a:pt x="5322" y="9759"/>
                  </a:lnTo>
                  <a:lnTo>
                    <a:pt x="5322" y="9850"/>
                  </a:lnTo>
                  <a:lnTo>
                    <a:pt x="5661" y="9782"/>
                  </a:lnTo>
                  <a:lnTo>
                    <a:pt x="5865" y="9827"/>
                  </a:lnTo>
                  <a:lnTo>
                    <a:pt x="5933" y="9918"/>
                  </a:lnTo>
                  <a:lnTo>
                    <a:pt x="5865" y="10031"/>
                  </a:lnTo>
                  <a:lnTo>
                    <a:pt x="5729" y="10280"/>
                  </a:lnTo>
                  <a:lnTo>
                    <a:pt x="5752" y="10484"/>
                  </a:lnTo>
                  <a:lnTo>
                    <a:pt x="5888" y="10597"/>
                  </a:lnTo>
                  <a:lnTo>
                    <a:pt x="5978" y="10710"/>
                  </a:lnTo>
                  <a:lnTo>
                    <a:pt x="6114" y="10778"/>
                  </a:lnTo>
                  <a:lnTo>
                    <a:pt x="6386" y="10574"/>
                  </a:lnTo>
                  <a:lnTo>
                    <a:pt x="6544" y="10552"/>
                  </a:lnTo>
                  <a:lnTo>
                    <a:pt x="6725" y="10665"/>
                  </a:lnTo>
                  <a:lnTo>
                    <a:pt x="6952" y="10665"/>
                  </a:lnTo>
                  <a:lnTo>
                    <a:pt x="7020" y="10733"/>
                  </a:lnTo>
                  <a:lnTo>
                    <a:pt x="7042" y="10869"/>
                  </a:lnTo>
                  <a:lnTo>
                    <a:pt x="7042" y="11050"/>
                  </a:lnTo>
                  <a:lnTo>
                    <a:pt x="6703" y="11140"/>
                  </a:lnTo>
                  <a:lnTo>
                    <a:pt x="6612" y="11118"/>
                  </a:lnTo>
                  <a:lnTo>
                    <a:pt x="6408" y="10937"/>
                  </a:lnTo>
                  <a:lnTo>
                    <a:pt x="6318" y="10891"/>
                  </a:lnTo>
                  <a:lnTo>
                    <a:pt x="6159" y="10891"/>
                  </a:lnTo>
                  <a:lnTo>
                    <a:pt x="5956" y="10959"/>
                  </a:lnTo>
                  <a:lnTo>
                    <a:pt x="5707" y="10756"/>
                  </a:lnTo>
                  <a:lnTo>
                    <a:pt x="5593" y="10552"/>
                  </a:lnTo>
                  <a:lnTo>
                    <a:pt x="5639" y="10325"/>
                  </a:lnTo>
                  <a:lnTo>
                    <a:pt x="5548" y="10280"/>
                  </a:lnTo>
                  <a:lnTo>
                    <a:pt x="5435" y="10054"/>
                  </a:lnTo>
                  <a:lnTo>
                    <a:pt x="5344" y="9986"/>
                  </a:lnTo>
                  <a:lnTo>
                    <a:pt x="5254" y="10031"/>
                  </a:lnTo>
                  <a:lnTo>
                    <a:pt x="5163" y="10099"/>
                  </a:lnTo>
                  <a:lnTo>
                    <a:pt x="5208" y="10280"/>
                  </a:lnTo>
                  <a:lnTo>
                    <a:pt x="5276" y="10416"/>
                  </a:lnTo>
                  <a:lnTo>
                    <a:pt x="5390" y="10416"/>
                  </a:lnTo>
                  <a:lnTo>
                    <a:pt x="5480" y="10506"/>
                  </a:lnTo>
                  <a:lnTo>
                    <a:pt x="5729" y="10891"/>
                  </a:lnTo>
                  <a:lnTo>
                    <a:pt x="5707" y="11050"/>
                  </a:lnTo>
                  <a:lnTo>
                    <a:pt x="5774" y="11140"/>
                  </a:lnTo>
                  <a:lnTo>
                    <a:pt x="6001" y="11073"/>
                  </a:lnTo>
                  <a:lnTo>
                    <a:pt x="6341" y="11208"/>
                  </a:lnTo>
                  <a:lnTo>
                    <a:pt x="6386" y="11299"/>
                  </a:lnTo>
                  <a:lnTo>
                    <a:pt x="6408" y="11503"/>
                  </a:lnTo>
                  <a:lnTo>
                    <a:pt x="6341" y="11390"/>
                  </a:lnTo>
                  <a:lnTo>
                    <a:pt x="6273" y="11435"/>
                  </a:lnTo>
                  <a:lnTo>
                    <a:pt x="6159" y="11390"/>
                  </a:lnTo>
                  <a:lnTo>
                    <a:pt x="6069" y="11322"/>
                  </a:lnTo>
                  <a:lnTo>
                    <a:pt x="6001" y="11390"/>
                  </a:lnTo>
                  <a:lnTo>
                    <a:pt x="5797" y="11774"/>
                  </a:lnTo>
                  <a:lnTo>
                    <a:pt x="5684" y="11797"/>
                  </a:lnTo>
                  <a:lnTo>
                    <a:pt x="5480" y="11729"/>
                  </a:lnTo>
                  <a:lnTo>
                    <a:pt x="5186" y="11774"/>
                  </a:lnTo>
                  <a:lnTo>
                    <a:pt x="5073" y="11752"/>
                  </a:lnTo>
                  <a:lnTo>
                    <a:pt x="4937" y="11684"/>
                  </a:lnTo>
                  <a:lnTo>
                    <a:pt x="4710" y="11729"/>
                  </a:lnTo>
                  <a:lnTo>
                    <a:pt x="4303" y="11707"/>
                  </a:lnTo>
                  <a:lnTo>
                    <a:pt x="4031" y="11457"/>
                  </a:lnTo>
                  <a:lnTo>
                    <a:pt x="4076" y="11367"/>
                  </a:lnTo>
                  <a:lnTo>
                    <a:pt x="4144" y="11299"/>
                  </a:lnTo>
                  <a:lnTo>
                    <a:pt x="4122" y="11118"/>
                  </a:lnTo>
                  <a:lnTo>
                    <a:pt x="4212" y="10891"/>
                  </a:lnTo>
                  <a:lnTo>
                    <a:pt x="4235" y="10823"/>
                  </a:lnTo>
                  <a:lnTo>
                    <a:pt x="4189" y="10756"/>
                  </a:lnTo>
                  <a:lnTo>
                    <a:pt x="4144" y="10733"/>
                  </a:lnTo>
                  <a:lnTo>
                    <a:pt x="4189" y="10710"/>
                  </a:lnTo>
                  <a:lnTo>
                    <a:pt x="4348" y="10733"/>
                  </a:lnTo>
                  <a:lnTo>
                    <a:pt x="4257" y="10642"/>
                  </a:lnTo>
                  <a:lnTo>
                    <a:pt x="4008" y="10665"/>
                  </a:lnTo>
                  <a:lnTo>
                    <a:pt x="3691" y="10710"/>
                  </a:lnTo>
                  <a:lnTo>
                    <a:pt x="3510" y="10778"/>
                  </a:lnTo>
                  <a:lnTo>
                    <a:pt x="3216" y="11005"/>
                  </a:lnTo>
                  <a:lnTo>
                    <a:pt x="3103" y="11005"/>
                  </a:lnTo>
                  <a:lnTo>
                    <a:pt x="2899" y="11073"/>
                  </a:lnTo>
                  <a:lnTo>
                    <a:pt x="2650" y="11254"/>
                  </a:lnTo>
                  <a:lnTo>
                    <a:pt x="2604" y="11299"/>
                  </a:lnTo>
                  <a:lnTo>
                    <a:pt x="2582" y="11390"/>
                  </a:lnTo>
                  <a:lnTo>
                    <a:pt x="2808" y="11548"/>
                  </a:lnTo>
                  <a:lnTo>
                    <a:pt x="2786" y="11593"/>
                  </a:lnTo>
                  <a:lnTo>
                    <a:pt x="2763" y="11616"/>
                  </a:lnTo>
                  <a:lnTo>
                    <a:pt x="2672" y="11639"/>
                  </a:lnTo>
                  <a:lnTo>
                    <a:pt x="2446" y="11639"/>
                  </a:lnTo>
                  <a:lnTo>
                    <a:pt x="2423" y="11616"/>
                  </a:lnTo>
                  <a:lnTo>
                    <a:pt x="2287" y="11525"/>
                  </a:lnTo>
                  <a:lnTo>
                    <a:pt x="2152" y="11593"/>
                  </a:lnTo>
                  <a:lnTo>
                    <a:pt x="2038" y="11684"/>
                  </a:lnTo>
                  <a:lnTo>
                    <a:pt x="1880" y="11774"/>
                  </a:lnTo>
                  <a:lnTo>
                    <a:pt x="1744" y="11956"/>
                  </a:lnTo>
                  <a:lnTo>
                    <a:pt x="1676" y="12046"/>
                  </a:lnTo>
                  <a:lnTo>
                    <a:pt x="1608" y="12114"/>
                  </a:lnTo>
                  <a:lnTo>
                    <a:pt x="1336" y="12137"/>
                  </a:lnTo>
                  <a:lnTo>
                    <a:pt x="1201" y="12341"/>
                  </a:lnTo>
                  <a:lnTo>
                    <a:pt x="952" y="12476"/>
                  </a:lnTo>
                  <a:lnTo>
                    <a:pt x="929" y="12431"/>
                  </a:lnTo>
                  <a:lnTo>
                    <a:pt x="929" y="12363"/>
                  </a:lnTo>
                  <a:lnTo>
                    <a:pt x="861" y="12408"/>
                  </a:lnTo>
                  <a:lnTo>
                    <a:pt x="793" y="12522"/>
                  </a:lnTo>
                  <a:lnTo>
                    <a:pt x="838" y="12658"/>
                  </a:lnTo>
                  <a:lnTo>
                    <a:pt x="884" y="12703"/>
                  </a:lnTo>
                  <a:lnTo>
                    <a:pt x="1336" y="12975"/>
                  </a:lnTo>
                  <a:lnTo>
                    <a:pt x="1925" y="13133"/>
                  </a:lnTo>
                  <a:lnTo>
                    <a:pt x="1970" y="13110"/>
                  </a:lnTo>
                  <a:lnTo>
                    <a:pt x="2310" y="13201"/>
                  </a:lnTo>
                  <a:lnTo>
                    <a:pt x="2333" y="13246"/>
                  </a:lnTo>
                  <a:lnTo>
                    <a:pt x="2355" y="13292"/>
                  </a:lnTo>
                  <a:lnTo>
                    <a:pt x="2355" y="13292"/>
                  </a:lnTo>
                  <a:lnTo>
                    <a:pt x="2242" y="13269"/>
                  </a:lnTo>
                  <a:lnTo>
                    <a:pt x="2106" y="13314"/>
                  </a:lnTo>
                  <a:lnTo>
                    <a:pt x="2038" y="13495"/>
                  </a:lnTo>
                  <a:lnTo>
                    <a:pt x="1857" y="13518"/>
                  </a:lnTo>
                  <a:lnTo>
                    <a:pt x="1789" y="13495"/>
                  </a:lnTo>
                  <a:lnTo>
                    <a:pt x="1744" y="13473"/>
                  </a:lnTo>
                  <a:lnTo>
                    <a:pt x="1721" y="13495"/>
                  </a:lnTo>
                  <a:lnTo>
                    <a:pt x="1812" y="13609"/>
                  </a:lnTo>
                  <a:lnTo>
                    <a:pt x="2016" y="13880"/>
                  </a:lnTo>
                  <a:lnTo>
                    <a:pt x="2129" y="13926"/>
                  </a:lnTo>
                  <a:lnTo>
                    <a:pt x="2129" y="14107"/>
                  </a:lnTo>
                  <a:lnTo>
                    <a:pt x="2084" y="14152"/>
                  </a:lnTo>
                  <a:lnTo>
                    <a:pt x="2084" y="14288"/>
                  </a:lnTo>
                  <a:lnTo>
                    <a:pt x="2197" y="14492"/>
                  </a:lnTo>
                  <a:lnTo>
                    <a:pt x="2355" y="14559"/>
                  </a:lnTo>
                  <a:lnTo>
                    <a:pt x="2899" y="14695"/>
                  </a:lnTo>
                  <a:lnTo>
                    <a:pt x="3148" y="14786"/>
                  </a:lnTo>
                  <a:lnTo>
                    <a:pt x="3284" y="14809"/>
                  </a:lnTo>
                  <a:lnTo>
                    <a:pt x="3329" y="14786"/>
                  </a:lnTo>
                  <a:lnTo>
                    <a:pt x="3374" y="14741"/>
                  </a:lnTo>
                  <a:lnTo>
                    <a:pt x="3397" y="14695"/>
                  </a:lnTo>
                  <a:lnTo>
                    <a:pt x="3442" y="14650"/>
                  </a:lnTo>
                  <a:lnTo>
                    <a:pt x="3465" y="14673"/>
                  </a:lnTo>
                  <a:lnTo>
                    <a:pt x="3510" y="14695"/>
                  </a:lnTo>
                  <a:lnTo>
                    <a:pt x="3805" y="14559"/>
                  </a:lnTo>
                  <a:lnTo>
                    <a:pt x="4280" y="14559"/>
                  </a:lnTo>
                  <a:lnTo>
                    <a:pt x="4461" y="14627"/>
                  </a:lnTo>
                  <a:lnTo>
                    <a:pt x="4642" y="14763"/>
                  </a:lnTo>
                  <a:lnTo>
                    <a:pt x="4733" y="14854"/>
                  </a:lnTo>
                  <a:lnTo>
                    <a:pt x="4756" y="14763"/>
                  </a:lnTo>
                  <a:lnTo>
                    <a:pt x="4801" y="14673"/>
                  </a:lnTo>
                  <a:lnTo>
                    <a:pt x="4710" y="14650"/>
                  </a:lnTo>
                  <a:lnTo>
                    <a:pt x="4642" y="14605"/>
                  </a:lnTo>
                  <a:lnTo>
                    <a:pt x="4597" y="14514"/>
                  </a:lnTo>
                  <a:lnTo>
                    <a:pt x="4688" y="14424"/>
                  </a:lnTo>
                  <a:lnTo>
                    <a:pt x="4937" y="14673"/>
                  </a:lnTo>
                  <a:lnTo>
                    <a:pt x="5005" y="14944"/>
                  </a:lnTo>
                  <a:lnTo>
                    <a:pt x="5073" y="14944"/>
                  </a:lnTo>
                  <a:lnTo>
                    <a:pt x="5140" y="14809"/>
                  </a:lnTo>
                  <a:lnTo>
                    <a:pt x="5367" y="14514"/>
                  </a:lnTo>
                  <a:lnTo>
                    <a:pt x="5503" y="14378"/>
                  </a:lnTo>
                  <a:lnTo>
                    <a:pt x="5752" y="14265"/>
                  </a:lnTo>
                  <a:lnTo>
                    <a:pt x="5842" y="14129"/>
                  </a:lnTo>
                  <a:lnTo>
                    <a:pt x="5933" y="14175"/>
                  </a:lnTo>
                  <a:lnTo>
                    <a:pt x="6069" y="14175"/>
                  </a:lnTo>
                  <a:lnTo>
                    <a:pt x="6295" y="13926"/>
                  </a:lnTo>
                  <a:lnTo>
                    <a:pt x="6341" y="13926"/>
                  </a:lnTo>
                  <a:lnTo>
                    <a:pt x="6386" y="13971"/>
                  </a:lnTo>
                  <a:lnTo>
                    <a:pt x="6454" y="14084"/>
                  </a:lnTo>
                  <a:lnTo>
                    <a:pt x="6522" y="14175"/>
                  </a:lnTo>
                  <a:lnTo>
                    <a:pt x="6544" y="14242"/>
                  </a:lnTo>
                  <a:lnTo>
                    <a:pt x="6567" y="14378"/>
                  </a:lnTo>
                  <a:lnTo>
                    <a:pt x="6522" y="14514"/>
                  </a:lnTo>
                  <a:lnTo>
                    <a:pt x="6499" y="14559"/>
                  </a:lnTo>
                  <a:lnTo>
                    <a:pt x="6386" y="14650"/>
                  </a:lnTo>
                  <a:lnTo>
                    <a:pt x="6273" y="14673"/>
                  </a:lnTo>
                  <a:lnTo>
                    <a:pt x="6114" y="14673"/>
                  </a:lnTo>
                  <a:lnTo>
                    <a:pt x="6046" y="14831"/>
                  </a:lnTo>
                  <a:lnTo>
                    <a:pt x="6137" y="14831"/>
                  </a:lnTo>
                  <a:lnTo>
                    <a:pt x="6250" y="14899"/>
                  </a:lnTo>
                  <a:lnTo>
                    <a:pt x="6454" y="15171"/>
                  </a:lnTo>
                  <a:lnTo>
                    <a:pt x="6522" y="15578"/>
                  </a:lnTo>
                  <a:lnTo>
                    <a:pt x="6567" y="15737"/>
                  </a:lnTo>
                  <a:lnTo>
                    <a:pt x="6612" y="15963"/>
                  </a:lnTo>
                  <a:lnTo>
                    <a:pt x="6567" y="16122"/>
                  </a:lnTo>
                  <a:lnTo>
                    <a:pt x="6499" y="16235"/>
                  </a:lnTo>
                  <a:lnTo>
                    <a:pt x="6363" y="16416"/>
                  </a:lnTo>
                  <a:lnTo>
                    <a:pt x="6227" y="16529"/>
                  </a:lnTo>
                  <a:lnTo>
                    <a:pt x="6024" y="16575"/>
                  </a:lnTo>
                  <a:lnTo>
                    <a:pt x="5661" y="16597"/>
                  </a:lnTo>
                  <a:lnTo>
                    <a:pt x="5593" y="16575"/>
                  </a:lnTo>
                  <a:lnTo>
                    <a:pt x="5548" y="16461"/>
                  </a:lnTo>
                  <a:lnTo>
                    <a:pt x="5480" y="16439"/>
                  </a:lnTo>
                  <a:lnTo>
                    <a:pt x="5412" y="16461"/>
                  </a:lnTo>
                  <a:lnTo>
                    <a:pt x="5344" y="16597"/>
                  </a:lnTo>
                  <a:lnTo>
                    <a:pt x="5140" y="16937"/>
                  </a:lnTo>
                  <a:lnTo>
                    <a:pt x="5005" y="17050"/>
                  </a:lnTo>
                  <a:lnTo>
                    <a:pt x="4891" y="17209"/>
                  </a:lnTo>
                  <a:lnTo>
                    <a:pt x="4801" y="17254"/>
                  </a:lnTo>
                  <a:lnTo>
                    <a:pt x="4620" y="17322"/>
                  </a:lnTo>
                  <a:lnTo>
                    <a:pt x="4552" y="17322"/>
                  </a:lnTo>
                  <a:lnTo>
                    <a:pt x="4506" y="17254"/>
                  </a:lnTo>
                  <a:lnTo>
                    <a:pt x="4439" y="17209"/>
                  </a:lnTo>
                  <a:lnTo>
                    <a:pt x="4325" y="17299"/>
                  </a:lnTo>
                  <a:lnTo>
                    <a:pt x="4257" y="17367"/>
                  </a:lnTo>
                  <a:lnTo>
                    <a:pt x="4257" y="17345"/>
                  </a:lnTo>
                  <a:lnTo>
                    <a:pt x="4280" y="17322"/>
                  </a:lnTo>
                  <a:lnTo>
                    <a:pt x="4325" y="17277"/>
                  </a:lnTo>
                  <a:lnTo>
                    <a:pt x="4348" y="17254"/>
                  </a:lnTo>
                  <a:lnTo>
                    <a:pt x="4348" y="17186"/>
                  </a:lnTo>
                  <a:lnTo>
                    <a:pt x="4257" y="17073"/>
                  </a:lnTo>
                  <a:lnTo>
                    <a:pt x="4099" y="16960"/>
                  </a:lnTo>
                  <a:lnTo>
                    <a:pt x="3963" y="16937"/>
                  </a:lnTo>
                  <a:lnTo>
                    <a:pt x="3737" y="17028"/>
                  </a:lnTo>
                  <a:lnTo>
                    <a:pt x="3691" y="17073"/>
                  </a:lnTo>
                  <a:lnTo>
                    <a:pt x="3623" y="17186"/>
                  </a:lnTo>
                  <a:lnTo>
                    <a:pt x="3759" y="17299"/>
                  </a:lnTo>
                  <a:lnTo>
                    <a:pt x="3737" y="17345"/>
                  </a:lnTo>
                  <a:lnTo>
                    <a:pt x="3714" y="17345"/>
                  </a:lnTo>
                  <a:lnTo>
                    <a:pt x="3510" y="17367"/>
                  </a:lnTo>
                  <a:lnTo>
                    <a:pt x="3442" y="17458"/>
                  </a:lnTo>
                  <a:lnTo>
                    <a:pt x="3420" y="17548"/>
                  </a:lnTo>
                  <a:lnTo>
                    <a:pt x="3374" y="17752"/>
                  </a:lnTo>
                  <a:lnTo>
                    <a:pt x="3397" y="17956"/>
                  </a:lnTo>
                  <a:lnTo>
                    <a:pt x="3420" y="18069"/>
                  </a:lnTo>
                  <a:lnTo>
                    <a:pt x="3510" y="17956"/>
                  </a:lnTo>
                  <a:lnTo>
                    <a:pt x="3578" y="17911"/>
                  </a:lnTo>
                  <a:lnTo>
                    <a:pt x="3578" y="17956"/>
                  </a:lnTo>
                  <a:lnTo>
                    <a:pt x="3510" y="18092"/>
                  </a:lnTo>
                  <a:lnTo>
                    <a:pt x="3374" y="18137"/>
                  </a:lnTo>
                  <a:lnTo>
                    <a:pt x="3420" y="18250"/>
                  </a:lnTo>
                  <a:lnTo>
                    <a:pt x="3442" y="18273"/>
                  </a:lnTo>
                  <a:lnTo>
                    <a:pt x="3442" y="18296"/>
                  </a:lnTo>
                  <a:lnTo>
                    <a:pt x="3352" y="18250"/>
                  </a:lnTo>
                  <a:lnTo>
                    <a:pt x="3261" y="18205"/>
                  </a:lnTo>
                  <a:lnTo>
                    <a:pt x="3171" y="18250"/>
                  </a:lnTo>
                  <a:lnTo>
                    <a:pt x="3103" y="18318"/>
                  </a:lnTo>
                  <a:lnTo>
                    <a:pt x="2899" y="18613"/>
                  </a:lnTo>
                  <a:lnTo>
                    <a:pt x="2695" y="18952"/>
                  </a:lnTo>
                  <a:lnTo>
                    <a:pt x="2672" y="19111"/>
                  </a:lnTo>
                  <a:lnTo>
                    <a:pt x="2672" y="19201"/>
                  </a:lnTo>
                  <a:lnTo>
                    <a:pt x="2695" y="19247"/>
                  </a:lnTo>
                  <a:lnTo>
                    <a:pt x="2763" y="19337"/>
                  </a:lnTo>
                  <a:lnTo>
                    <a:pt x="2604" y="19405"/>
                  </a:lnTo>
                  <a:lnTo>
                    <a:pt x="2469" y="19405"/>
                  </a:lnTo>
                  <a:lnTo>
                    <a:pt x="2401" y="19450"/>
                  </a:lnTo>
                  <a:lnTo>
                    <a:pt x="2446" y="19541"/>
                  </a:lnTo>
                  <a:lnTo>
                    <a:pt x="2604" y="19631"/>
                  </a:lnTo>
                  <a:lnTo>
                    <a:pt x="2604" y="19654"/>
                  </a:lnTo>
                  <a:lnTo>
                    <a:pt x="2378" y="19722"/>
                  </a:lnTo>
                  <a:lnTo>
                    <a:pt x="2355" y="19699"/>
                  </a:lnTo>
                  <a:lnTo>
                    <a:pt x="2333" y="19699"/>
                  </a:lnTo>
                  <a:lnTo>
                    <a:pt x="2333" y="19813"/>
                  </a:lnTo>
                  <a:lnTo>
                    <a:pt x="2333" y="19881"/>
                  </a:lnTo>
                  <a:lnTo>
                    <a:pt x="2378" y="19948"/>
                  </a:lnTo>
                  <a:lnTo>
                    <a:pt x="2491" y="19881"/>
                  </a:lnTo>
                  <a:lnTo>
                    <a:pt x="2582" y="19903"/>
                  </a:lnTo>
                  <a:lnTo>
                    <a:pt x="2627" y="19971"/>
                  </a:lnTo>
                  <a:lnTo>
                    <a:pt x="2537" y="20130"/>
                  </a:lnTo>
                  <a:lnTo>
                    <a:pt x="2582" y="20243"/>
                  </a:lnTo>
                  <a:lnTo>
                    <a:pt x="2718" y="20288"/>
                  </a:lnTo>
                  <a:lnTo>
                    <a:pt x="2763" y="20514"/>
                  </a:lnTo>
                  <a:lnTo>
                    <a:pt x="2808" y="20628"/>
                  </a:lnTo>
                  <a:lnTo>
                    <a:pt x="2876" y="20628"/>
                  </a:lnTo>
                  <a:lnTo>
                    <a:pt x="2944" y="20605"/>
                  </a:lnTo>
                  <a:lnTo>
                    <a:pt x="2967" y="20514"/>
                  </a:lnTo>
                  <a:lnTo>
                    <a:pt x="2944" y="20447"/>
                  </a:lnTo>
                  <a:lnTo>
                    <a:pt x="2989" y="20356"/>
                  </a:lnTo>
                  <a:lnTo>
                    <a:pt x="3035" y="20333"/>
                  </a:lnTo>
                  <a:lnTo>
                    <a:pt x="3057" y="20333"/>
                  </a:lnTo>
                  <a:lnTo>
                    <a:pt x="3012" y="20401"/>
                  </a:lnTo>
                  <a:lnTo>
                    <a:pt x="2989" y="20469"/>
                  </a:lnTo>
                  <a:lnTo>
                    <a:pt x="3035" y="20514"/>
                  </a:lnTo>
                  <a:lnTo>
                    <a:pt x="3103" y="20537"/>
                  </a:lnTo>
                  <a:lnTo>
                    <a:pt x="3148" y="20492"/>
                  </a:lnTo>
                  <a:lnTo>
                    <a:pt x="3148" y="20582"/>
                  </a:lnTo>
                  <a:lnTo>
                    <a:pt x="3193" y="20628"/>
                  </a:lnTo>
                  <a:lnTo>
                    <a:pt x="3306" y="20605"/>
                  </a:lnTo>
                  <a:lnTo>
                    <a:pt x="3352" y="20605"/>
                  </a:lnTo>
                  <a:lnTo>
                    <a:pt x="3352" y="20650"/>
                  </a:lnTo>
                  <a:lnTo>
                    <a:pt x="3261" y="20718"/>
                  </a:lnTo>
                  <a:lnTo>
                    <a:pt x="3125" y="20854"/>
                  </a:lnTo>
                  <a:lnTo>
                    <a:pt x="3171" y="20899"/>
                  </a:lnTo>
                  <a:lnTo>
                    <a:pt x="3216" y="20922"/>
                  </a:lnTo>
                  <a:lnTo>
                    <a:pt x="3442" y="20899"/>
                  </a:lnTo>
                  <a:lnTo>
                    <a:pt x="3691" y="20990"/>
                  </a:lnTo>
                  <a:lnTo>
                    <a:pt x="4054" y="21013"/>
                  </a:lnTo>
                  <a:lnTo>
                    <a:pt x="4257" y="20831"/>
                  </a:lnTo>
                  <a:lnTo>
                    <a:pt x="4325" y="20899"/>
                  </a:lnTo>
                  <a:lnTo>
                    <a:pt x="4371" y="20945"/>
                  </a:lnTo>
                  <a:lnTo>
                    <a:pt x="4325" y="20990"/>
                  </a:lnTo>
                  <a:lnTo>
                    <a:pt x="4189" y="20990"/>
                  </a:lnTo>
                  <a:lnTo>
                    <a:pt x="4122" y="21035"/>
                  </a:lnTo>
                  <a:lnTo>
                    <a:pt x="4348" y="21081"/>
                  </a:lnTo>
                  <a:lnTo>
                    <a:pt x="4439" y="21126"/>
                  </a:lnTo>
                  <a:lnTo>
                    <a:pt x="4506" y="21171"/>
                  </a:lnTo>
                  <a:lnTo>
                    <a:pt x="4416" y="21330"/>
                  </a:lnTo>
                  <a:lnTo>
                    <a:pt x="4257" y="21443"/>
                  </a:lnTo>
                  <a:lnTo>
                    <a:pt x="4189" y="21330"/>
                  </a:lnTo>
                  <a:lnTo>
                    <a:pt x="4144" y="21194"/>
                  </a:lnTo>
                  <a:lnTo>
                    <a:pt x="4099" y="21171"/>
                  </a:lnTo>
                  <a:lnTo>
                    <a:pt x="4054" y="21171"/>
                  </a:lnTo>
                  <a:lnTo>
                    <a:pt x="3940" y="21284"/>
                  </a:lnTo>
                  <a:lnTo>
                    <a:pt x="3805" y="21420"/>
                  </a:lnTo>
                  <a:lnTo>
                    <a:pt x="3759" y="21443"/>
                  </a:lnTo>
                  <a:lnTo>
                    <a:pt x="3805" y="21352"/>
                  </a:lnTo>
                  <a:lnTo>
                    <a:pt x="3850" y="21239"/>
                  </a:lnTo>
                  <a:lnTo>
                    <a:pt x="3805" y="21148"/>
                  </a:lnTo>
                  <a:lnTo>
                    <a:pt x="3759" y="21126"/>
                  </a:lnTo>
                  <a:lnTo>
                    <a:pt x="3646" y="21081"/>
                  </a:lnTo>
                  <a:lnTo>
                    <a:pt x="3510" y="20990"/>
                  </a:lnTo>
                  <a:lnTo>
                    <a:pt x="3420" y="20967"/>
                  </a:lnTo>
                  <a:lnTo>
                    <a:pt x="3329" y="20990"/>
                  </a:lnTo>
                  <a:lnTo>
                    <a:pt x="3238" y="21216"/>
                  </a:lnTo>
                  <a:lnTo>
                    <a:pt x="2967" y="21533"/>
                  </a:lnTo>
                  <a:lnTo>
                    <a:pt x="3080" y="21556"/>
                  </a:lnTo>
                  <a:lnTo>
                    <a:pt x="3171" y="21556"/>
                  </a:lnTo>
                  <a:lnTo>
                    <a:pt x="3238" y="21601"/>
                  </a:lnTo>
                  <a:lnTo>
                    <a:pt x="3216" y="21647"/>
                  </a:lnTo>
                  <a:lnTo>
                    <a:pt x="3216" y="21737"/>
                  </a:lnTo>
                  <a:lnTo>
                    <a:pt x="3329" y="21850"/>
                  </a:lnTo>
                  <a:lnTo>
                    <a:pt x="3420" y="21918"/>
                  </a:lnTo>
                  <a:lnTo>
                    <a:pt x="3533" y="21918"/>
                  </a:lnTo>
                  <a:lnTo>
                    <a:pt x="3669" y="22167"/>
                  </a:lnTo>
                  <a:lnTo>
                    <a:pt x="3940" y="22416"/>
                  </a:lnTo>
                  <a:lnTo>
                    <a:pt x="3940" y="22484"/>
                  </a:lnTo>
                  <a:lnTo>
                    <a:pt x="3940" y="22552"/>
                  </a:lnTo>
                  <a:lnTo>
                    <a:pt x="4122" y="22711"/>
                  </a:lnTo>
                  <a:lnTo>
                    <a:pt x="4303" y="22711"/>
                  </a:lnTo>
                  <a:lnTo>
                    <a:pt x="4665" y="22643"/>
                  </a:lnTo>
                  <a:lnTo>
                    <a:pt x="4937" y="22530"/>
                  </a:lnTo>
                  <a:lnTo>
                    <a:pt x="5050" y="22416"/>
                  </a:lnTo>
                  <a:lnTo>
                    <a:pt x="5186" y="22416"/>
                  </a:lnTo>
                  <a:lnTo>
                    <a:pt x="5208" y="22326"/>
                  </a:lnTo>
                  <a:lnTo>
                    <a:pt x="5231" y="22190"/>
                  </a:lnTo>
                  <a:lnTo>
                    <a:pt x="5231" y="22077"/>
                  </a:lnTo>
                  <a:lnTo>
                    <a:pt x="5208" y="22032"/>
                  </a:lnTo>
                  <a:lnTo>
                    <a:pt x="5095" y="21964"/>
                  </a:lnTo>
                  <a:lnTo>
                    <a:pt x="5163" y="21918"/>
                  </a:lnTo>
                  <a:lnTo>
                    <a:pt x="5276" y="21760"/>
                  </a:lnTo>
                  <a:lnTo>
                    <a:pt x="5435" y="21443"/>
                  </a:lnTo>
                  <a:lnTo>
                    <a:pt x="5480" y="21375"/>
                  </a:lnTo>
                  <a:lnTo>
                    <a:pt x="5525" y="21307"/>
                  </a:lnTo>
                  <a:lnTo>
                    <a:pt x="5593" y="21284"/>
                  </a:lnTo>
                  <a:lnTo>
                    <a:pt x="5661" y="21284"/>
                  </a:lnTo>
                  <a:lnTo>
                    <a:pt x="5684" y="21307"/>
                  </a:lnTo>
                  <a:lnTo>
                    <a:pt x="5525" y="21420"/>
                  </a:lnTo>
                  <a:lnTo>
                    <a:pt x="5412" y="21669"/>
                  </a:lnTo>
                  <a:lnTo>
                    <a:pt x="5299" y="21941"/>
                  </a:lnTo>
                  <a:lnTo>
                    <a:pt x="5435" y="22122"/>
                  </a:lnTo>
                  <a:lnTo>
                    <a:pt x="5525" y="22439"/>
                  </a:lnTo>
                  <a:lnTo>
                    <a:pt x="5707" y="22847"/>
                  </a:lnTo>
                  <a:lnTo>
                    <a:pt x="5774" y="23050"/>
                  </a:lnTo>
                  <a:lnTo>
                    <a:pt x="5774" y="23164"/>
                  </a:lnTo>
                  <a:lnTo>
                    <a:pt x="5729" y="23300"/>
                  </a:lnTo>
                  <a:lnTo>
                    <a:pt x="5707" y="23390"/>
                  </a:lnTo>
                  <a:lnTo>
                    <a:pt x="5616" y="23526"/>
                  </a:lnTo>
                  <a:lnTo>
                    <a:pt x="5661" y="23730"/>
                  </a:lnTo>
                  <a:lnTo>
                    <a:pt x="5729" y="23843"/>
                  </a:lnTo>
                  <a:lnTo>
                    <a:pt x="5797" y="23798"/>
                  </a:lnTo>
                  <a:lnTo>
                    <a:pt x="5910" y="23798"/>
                  </a:lnTo>
                  <a:lnTo>
                    <a:pt x="5797" y="23934"/>
                  </a:lnTo>
                  <a:lnTo>
                    <a:pt x="5797" y="24047"/>
                  </a:lnTo>
                  <a:lnTo>
                    <a:pt x="5820" y="24115"/>
                  </a:lnTo>
                  <a:lnTo>
                    <a:pt x="5865" y="24273"/>
                  </a:lnTo>
                  <a:lnTo>
                    <a:pt x="5752" y="24386"/>
                  </a:lnTo>
                  <a:lnTo>
                    <a:pt x="5639" y="24432"/>
                  </a:lnTo>
                  <a:lnTo>
                    <a:pt x="5525" y="24500"/>
                  </a:lnTo>
                  <a:lnTo>
                    <a:pt x="5842" y="24545"/>
                  </a:lnTo>
                  <a:lnTo>
                    <a:pt x="6137" y="24454"/>
                  </a:lnTo>
                  <a:lnTo>
                    <a:pt x="6182" y="24341"/>
                  </a:lnTo>
                  <a:lnTo>
                    <a:pt x="6205" y="24318"/>
                  </a:lnTo>
                  <a:lnTo>
                    <a:pt x="6227" y="24273"/>
                  </a:lnTo>
                  <a:lnTo>
                    <a:pt x="6273" y="24273"/>
                  </a:lnTo>
                  <a:lnTo>
                    <a:pt x="6499" y="24160"/>
                  </a:lnTo>
                  <a:lnTo>
                    <a:pt x="6590" y="24160"/>
                  </a:lnTo>
                  <a:lnTo>
                    <a:pt x="6703" y="24024"/>
                  </a:lnTo>
                  <a:lnTo>
                    <a:pt x="6816" y="23956"/>
                  </a:lnTo>
                  <a:lnTo>
                    <a:pt x="6929" y="23888"/>
                  </a:lnTo>
                  <a:lnTo>
                    <a:pt x="7020" y="24001"/>
                  </a:lnTo>
                  <a:lnTo>
                    <a:pt x="7110" y="24115"/>
                  </a:lnTo>
                  <a:lnTo>
                    <a:pt x="7291" y="24228"/>
                  </a:lnTo>
                  <a:lnTo>
                    <a:pt x="7359" y="24205"/>
                  </a:lnTo>
                  <a:lnTo>
                    <a:pt x="7427" y="24115"/>
                  </a:lnTo>
                  <a:lnTo>
                    <a:pt x="7495" y="24092"/>
                  </a:lnTo>
                  <a:lnTo>
                    <a:pt x="7654" y="24273"/>
                  </a:lnTo>
                  <a:lnTo>
                    <a:pt x="7744" y="24386"/>
                  </a:lnTo>
                  <a:lnTo>
                    <a:pt x="7948" y="24771"/>
                  </a:lnTo>
                  <a:lnTo>
                    <a:pt x="8061" y="24862"/>
                  </a:lnTo>
                  <a:lnTo>
                    <a:pt x="8197" y="24817"/>
                  </a:lnTo>
                  <a:lnTo>
                    <a:pt x="8197" y="24703"/>
                  </a:lnTo>
                  <a:lnTo>
                    <a:pt x="8129" y="24386"/>
                  </a:lnTo>
                  <a:lnTo>
                    <a:pt x="8152" y="24273"/>
                  </a:lnTo>
                  <a:lnTo>
                    <a:pt x="8197" y="24115"/>
                  </a:lnTo>
                  <a:lnTo>
                    <a:pt x="8175" y="24001"/>
                  </a:lnTo>
                  <a:lnTo>
                    <a:pt x="8220" y="24047"/>
                  </a:lnTo>
                  <a:lnTo>
                    <a:pt x="8288" y="24069"/>
                  </a:lnTo>
                  <a:lnTo>
                    <a:pt x="8356" y="23979"/>
                  </a:lnTo>
                  <a:lnTo>
                    <a:pt x="8401" y="23843"/>
                  </a:lnTo>
                  <a:lnTo>
                    <a:pt x="8492" y="23820"/>
                  </a:lnTo>
                  <a:lnTo>
                    <a:pt x="8650" y="23911"/>
                  </a:lnTo>
                  <a:lnTo>
                    <a:pt x="8763" y="24001"/>
                  </a:lnTo>
                  <a:lnTo>
                    <a:pt x="8673" y="24001"/>
                  </a:lnTo>
                  <a:lnTo>
                    <a:pt x="8559" y="23956"/>
                  </a:lnTo>
                  <a:lnTo>
                    <a:pt x="8469" y="23956"/>
                  </a:lnTo>
                  <a:lnTo>
                    <a:pt x="8446" y="24047"/>
                  </a:lnTo>
                  <a:lnTo>
                    <a:pt x="8424" y="24183"/>
                  </a:lnTo>
                  <a:lnTo>
                    <a:pt x="8469" y="24296"/>
                  </a:lnTo>
                  <a:lnTo>
                    <a:pt x="8514" y="24341"/>
                  </a:lnTo>
                  <a:lnTo>
                    <a:pt x="8582" y="24500"/>
                  </a:lnTo>
                  <a:lnTo>
                    <a:pt x="8673" y="24545"/>
                  </a:lnTo>
                  <a:lnTo>
                    <a:pt x="8809" y="24500"/>
                  </a:lnTo>
                  <a:lnTo>
                    <a:pt x="9080" y="24341"/>
                  </a:lnTo>
                  <a:lnTo>
                    <a:pt x="9488" y="24137"/>
                  </a:lnTo>
                  <a:lnTo>
                    <a:pt x="9646" y="23979"/>
                  </a:lnTo>
                  <a:lnTo>
                    <a:pt x="9760" y="23752"/>
                  </a:lnTo>
                  <a:lnTo>
                    <a:pt x="9669" y="24024"/>
                  </a:lnTo>
                  <a:lnTo>
                    <a:pt x="9578" y="24318"/>
                  </a:lnTo>
                  <a:lnTo>
                    <a:pt x="9601" y="24341"/>
                  </a:lnTo>
                  <a:lnTo>
                    <a:pt x="9624" y="24364"/>
                  </a:lnTo>
                  <a:lnTo>
                    <a:pt x="9420" y="24500"/>
                  </a:lnTo>
                  <a:lnTo>
                    <a:pt x="9239" y="24726"/>
                  </a:lnTo>
                  <a:lnTo>
                    <a:pt x="9193" y="24839"/>
                  </a:lnTo>
                  <a:lnTo>
                    <a:pt x="9193" y="24952"/>
                  </a:lnTo>
                  <a:lnTo>
                    <a:pt x="9216" y="25088"/>
                  </a:lnTo>
                  <a:lnTo>
                    <a:pt x="9307" y="25134"/>
                  </a:lnTo>
                  <a:lnTo>
                    <a:pt x="9352" y="25134"/>
                  </a:lnTo>
                  <a:lnTo>
                    <a:pt x="9465" y="25179"/>
                  </a:lnTo>
                  <a:lnTo>
                    <a:pt x="9261" y="25224"/>
                  </a:lnTo>
                  <a:lnTo>
                    <a:pt x="9171" y="25269"/>
                  </a:lnTo>
                  <a:lnTo>
                    <a:pt x="9126" y="25405"/>
                  </a:lnTo>
                  <a:lnTo>
                    <a:pt x="9126" y="25632"/>
                  </a:lnTo>
                  <a:lnTo>
                    <a:pt x="9058" y="25858"/>
                  </a:lnTo>
                  <a:lnTo>
                    <a:pt x="9058" y="25949"/>
                  </a:lnTo>
                  <a:lnTo>
                    <a:pt x="9080" y="26017"/>
                  </a:lnTo>
                  <a:lnTo>
                    <a:pt x="9126" y="26062"/>
                  </a:lnTo>
                  <a:lnTo>
                    <a:pt x="9148" y="26153"/>
                  </a:lnTo>
                  <a:lnTo>
                    <a:pt x="9193" y="26175"/>
                  </a:lnTo>
                  <a:lnTo>
                    <a:pt x="9239" y="26198"/>
                  </a:lnTo>
                  <a:lnTo>
                    <a:pt x="9239" y="26220"/>
                  </a:lnTo>
                  <a:lnTo>
                    <a:pt x="9193" y="26243"/>
                  </a:lnTo>
                  <a:lnTo>
                    <a:pt x="9103" y="26220"/>
                  </a:lnTo>
                  <a:lnTo>
                    <a:pt x="9080" y="26198"/>
                  </a:lnTo>
                  <a:lnTo>
                    <a:pt x="9058" y="26153"/>
                  </a:lnTo>
                  <a:lnTo>
                    <a:pt x="9035" y="26153"/>
                  </a:lnTo>
                  <a:lnTo>
                    <a:pt x="8944" y="26175"/>
                  </a:lnTo>
                  <a:lnTo>
                    <a:pt x="8899" y="26198"/>
                  </a:lnTo>
                  <a:lnTo>
                    <a:pt x="8786" y="26356"/>
                  </a:lnTo>
                  <a:lnTo>
                    <a:pt x="8718" y="26424"/>
                  </a:lnTo>
                  <a:lnTo>
                    <a:pt x="8627" y="26447"/>
                  </a:lnTo>
                  <a:lnTo>
                    <a:pt x="8559" y="26515"/>
                  </a:lnTo>
                  <a:lnTo>
                    <a:pt x="8446" y="26673"/>
                  </a:lnTo>
                  <a:lnTo>
                    <a:pt x="8356" y="26786"/>
                  </a:lnTo>
                  <a:lnTo>
                    <a:pt x="8288" y="26900"/>
                  </a:lnTo>
                  <a:lnTo>
                    <a:pt x="8288" y="26968"/>
                  </a:lnTo>
                  <a:lnTo>
                    <a:pt x="8265" y="27036"/>
                  </a:lnTo>
                  <a:lnTo>
                    <a:pt x="8265" y="27126"/>
                  </a:lnTo>
                  <a:lnTo>
                    <a:pt x="8288" y="27194"/>
                  </a:lnTo>
                  <a:lnTo>
                    <a:pt x="8288" y="27262"/>
                  </a:lnTo>
                  <a:lnTo>
                    <a:pt x="8242" y="27262"/>
                  </a:lnTo>
                  <a:lnTo>
                    <a:pt x="8197" y="27239"/>
                  </a:lnTo>
                  <a:lnTo>
                    <a:pt x="8107" y="27217"/>
                  </a:lnTo>
                  <a:lnTo>
                    <a:pt x="8084" y="27171"/>
                  </a:lnTo>
                  <a:lnTo>
                    <a:pt x="8084" y="27126"/>
                  </a:lnTo>
                  <a:lnTo>
                    <a:pt x="8039" y="27149"/>
                  </a:lnTo>
                  <a:lnTo>
                    <a:pt x="7903" y="27285"/>
                  </a:lnTo>
                  <a:lnTo>
                    <a:pt x="7790" y="27398"/>
                  </a:lnTo>
                  <a:lnTo>
                    <a:pt x="7405" y="27579"/>
                  </a:lnTo>
                  <a:lnTo>
                    <a:pt x="7201" y="27760"/>
                  </a:lnTo>
                  <a:lnTo>
                    <a:pt x="7110" y="27828"/>
                  </a:lnTo>
                  <a:lnTo>
                    <a:pt x="6997" y="27941"/>
                  </a:lnTo>
                  <a:lnTo>
                    <a:pt x="6929" y="28054"/>
                  </a:lnTo>
                  <a:lnTo>
                    <a:pt x="6861" y="28190"/>
                  </a:lnTo>
                  <a:lnTo>
                    <a:pt x="6816" y="28304"/>
                  </a:lnTo>
                  <a:lnTo>
                    <a:pt x="6793" y="28371"/>
                  </a:lnTo>
                  <a:lnTo>
                    <a:pt x="6816" y="28439"/>
                  </a:lnTo>
                  <a:lnTo>
                    <a:pt x="6839" y="28485"/>
                  </a:lnTo>
                  <a:lnTo>
                    <a:pt x="6975" y="28575"/>
                  </a:lnTo>
                  <a:lnTo>
                    <a:pt x="7020" y="28621"/>
                  </a:lnTo>
                  <a:lnTo>
                    <a:pt x="6997" y="28666"/>
                  </a:lnTo>
                  <a:lnTo>
                    <a:pt x="6952" y="28666"/>
                  </a:lnTo>
                  <a:lnTo>
                    <a:pt x="6884" y="28643"/>
                  </a:lnTo>
                  <a:lnTo>
                    <a:pt x="6839" y="28621"/>
                  </a:lnTo>
                  <a:lnTo>
                    <a:pt x="6816" y="28575"/>
                  </a:lnTo>
                  <a:lnTo>
                    <a:pt x="6658" y="28575"/>
                  </a:lnTo>
                  <a:lnTo>
                    <a:pt x="6635" y="28598"/>
                  </a:lnTo>
                  <a:lnTo>
                    <a:pt x="6635" y="28711"/>
                  </a:lnTo>
                  <a:lnTo>
                    <a:pt x="6612" y="28734"/>
                  </a:lnTo>
                  <a:lnTo>
                    <a:pt x="6590" y="28734"/>
                  </a:lnTo>
                  <a:lnTo>
                    <a:pt x="6544" y="28711"/>
                  </a:lnTo>
                  <a:lnTo>
                    <a:pt x="6431" y="28553"/>
                  </a:lnTo>
                  <a:lnTo>
                    <a:pt x="6431" y="28507"/>
                  </a:lnTo>
                  <a:lnTo>
                    <a:pt x="6499" y="28462"/>
                  </a:lnTo>
                  <a:lnTo>
                    <a:pt x="6522" y="28439"/>
                  </a:lnTo>
                  <a:lnTo>
                    <a:pt x="6522" y="28394"/>
                  </a:lnTo>
                  <a:lnTo>
                    <a:pt x="6454" y="28439"/>
                  </a:lnTo>
                  <a:lnTo>
                    <a:pt x="6318" y="28462"/>
                  </a:lnTo>
                  <a:lnTo>
                    <a:pt x="6273" y="28462"/>
                  </a:lnTo>
                  <a:lnTo>
                    <a:pt x="6250" y="28417"/>
                  </a:lnTo>
                  <a:lnTo>
                    <a:pt x="6295" y="28371"/>
                  </a:lnTo>
                  <a:lnTo>
                    <a:pt x="6273" y="28349"/>
                  </a:lnTo>
                  <a:lnTo>
                    <a:pt x="5888" y="28530"/>
                  </a:lnTo>
                  <a:lnTo>
                    <a:pt x="5684" y="28643"/>
                  </a:lnTo>
                  <a:lnTo>
                    <a:pt x="5503" y="28779"/>
                  </a:lnTo>
                  <a:lnTo>
                    <a:pt x="5367" y="28960"/>
                  </a:lnTo>
                  <a:lnTo>
                    <a:pt x="5231" y="29164"/>
                  </a:lnTo>
                  <a:lnTo>
                    <a:pt x="5118" y="29300"/>
                  </a:lnTo>
                  <a:lnTo>
                    <a:pt x="5005" y="29368"/>
                  </a:lnTo>
                  <a:lnTo>
                    <a:pt x="4959" y="29436"/>
                  </a:lnTo>
                  <a:lnTo>
                    <a:pt x="4937" y="29481"/>
                  </a:lnTo>
                  <a:lnTo>
                    <a:pt x="4914" y="29526"/>
                  </a:lnTo>
                  <a:lnTo>
                    <a:pt x="4846" y="29526"/>
                  </a:lnTo>
                  <a:lnTo>
                    <a:pt x="4801" y="29504"/>
                  </a:lnTo>
                  <a:lnTo>
                    <a:pt x="4756" y="29526"/>
                  </a:lnTo>
                  <a:lnTo>
                    <a:pt x="4620" y="29617"/>
                  </a:lnTo>
                  <a:lnTo>
                    <a:pt x="4597" y="29662"/>
                  </a:lnTo>
                  <a:lnTo>
                    <a:pt x="4597" y="29707"/>
                  </a:lnTo>
                  <a:lnTo>
                    <a:pt x="4620" y="29775"/>
                  </a:lnTo>
                  <a:lnTo>
                    <a:pt x="4620" y="29866"/>
                  </a:lnTo>
                  <a:lnTo>
                    <a:pt x="4574" y="29956"/>
                  </a:lnTo>
                  <a:lnTo>
                    <a:pt x="4574" y="30002"/>
                  </a:lnTo>
                  <a:lnTo>
                    <a:pt x="4620" y="30002"/>
                  </a:lnTo>
                  <a:lnTo>
                    <a:pt x="4665" y="29979"/>
                  </a:lnTo>
                  <a:lnTo>
                    <a:pt x="4733" y="29911"/>
                  </a:lnTo>
                  <a:lnTo>
                    <a:pt x="4756" y="29821"/>
                  </a:lnTo>
                  <a:lnTo>
                    <a:pt x="4733" y="29730"/>
                  </a:lnTo>
                  <a:lnTo>
                    <a:pt x="4756" y="29707"/>
                  </a:lnTo>
                  <a:lnTo>
                    <a:pt x="4846" y="29730"/>
                  </a:lnTo>
                  <a:lnTo>
                    <a:pt x="4959" y="29843"/>
                  </a:lnTo>
                  <a:lnTo>
                    <a:pt x="4982" y="29866"/>
                  </a:lnTo>
                  <a:lnTo>
                    <a:pt x="5095" y="29798"/>
                  </a:lnTo>
                  <a:lnTo>
                    <a:pt x="5140" y="29730"/>
                  </a:lnTo>
                  <a:lnTo>
                    <a:pt x="5140" y="29685"/>
                  </a:lnTo>
                  <a:lnTo>
                    <a:pt x="5118" y="29481"/>
                  </a:lnTo>
                  <a:lnTo>
                    <a:pt x="5140" y="29436"/>
                  </a:lnTo>
                  <a:lnTo>
                    <a:pt x="5208" y="29458"/>
                  </a:lnTo>
                  <a:lnTo>
                    <a:pt x="5254" y="29504"/>
                  </a:lnTo>
                  <a:lnTo>
                    <a:pt x="5299" y="29594"/>
                  </a:lnTo>
                  <a:lnTo>
                    <a:pt x="5322" y="29639"/>
                  </a:lnTo>
                  <a:lnTo>
                    <a:pt x="5276" y="29662"/>
                  </a:lnTo>
                  <a:lnTo>
                    <a:pt x="5276" y="29685"/>
                  </a:lnTo>
                  <a:lnTo>
                    <a:pt x="5299" y="29707"/>
                  </a:lnTo>
                  <a:lnTo>
                    <a:pt x="5322" y="29707"/>
                  </a:lnTo>
                  <a:lnTo>
                    <a:pt x="5367" y="29730"/>
                  </a:lnTo>
                  <a:lnTo>
                    <a:pt x="5412" y="29685"/>
                  </a:lnTo>
                  <a:lnTo>
                    <a:pt x="5480" y="29617"/>
                  </a:lnTo>
                  <a:lnTo>
                    <a:pt x="5503" y="29594"/>
                  </a:lnTo>
                  <a:lnTo>
                    <a:pt x="5571" y="29594"/>
                  </a:lnTo>
                  <a:lnTo>
                    <a:pt x="5661" y="29504"/>
                  </a:lnTo>
                  <a:lnTo>
                    <a:pt x="5842" y="29255"/>
                  </a:lnTo>
                  <a:lnTo>
                    <a:pt x="5865" y="29209"/>
                  </a:lnTo>
                  <a:lnTo>
                    <a:pt x="5888" y="29051"/>
                  </a:lnTo>
                  <a:lnTo>
                    <a:pt x="5910" y="29005"/>
                  </a:lnTo>
                  <a:lnTo>
                    <a:pt x="5956" y="28960"/>
                  </a:lnTo>
                  <a:lnTo>
                    <a:pt x="6024" y="28938"/>
                  </a:lnTo>
                  <a:lnTo>
                    <a:pt x="6069" y="28915"/>
                  </a:lnTo>
                  <a:lnTo>
                    <a:pt x="6159" y="28938"/>
                  </a:lnTo>
                  <a:lnTo>
                    <a:pt x="6227" y="28983"/>
                  </a:lnTo>
                  <a:lnTo>
                    <a:pt x="6273" y="29005"/>
                  </a:lnTo>
                  <a:lnTo>
                    <a:pt x="6273" y="29028"/>
                  </a:lnTo>
                  <a:lnTo>
                    <a:pt x="6182" y="29005"/>
                  </a:lnTo>
                  <a:lnTo>
                    <a:pt x="6137" y="29005"/>
                  </a:lnTo>
                  <a:lnTo>
                    <a:pt x="6114" y="29051"/>
                  </a:lnTo>
                  <a:lnTo>
                    <a:pt x="6091" y="29073"/>
                  </a:lnTo>
                  <a:lnTo>
                    <a:pt x="6046" y="29141"/>
                  </a:lnTo>
                  <a:lnTo>
                    <a:pt x="6046" y="29232"/>
                  </a:lnTo>
                  <a:lnTo>
                    <a:pt x="6069" y="29255"/>
                  </a:lnTo>
                  <a:lnTo>
                    <a:pt x="6137" y="29277"/>
                  </a:lnTo>
                  <a:lnTo>
                    <a:pt x="6295" y="29255"/>
                  </a:lnTo>
                  <a:lnTo>
                    <a:pt x="6363" y="29232"/>
                  </a:lnTo>
                  <a:lnTo>
                    <a:pt x="6408" y="29187"/>
                  </a:lnTo>
                  <a:lnTo>
                    <a:pt x="6476" y="29096"/>
                  </a:lnTo>
                  <a:lnTo>
                    <a:pt x="6522" y="29073"/>
                  </a:lnTo>
                  <a:lnTo>
                    <a:pt x="6612" y="29119"/>
                  </a:lnTo>
                  <a:lnTo>
                    <a:pt x="6658" y="29096"/>
                  </a:lnTo>
                  <a:lnTo>
                    <a:pt x="6680" y="29028"/>
                  </a:lnTo>
                  <a:lnTo>
                    <a:pt x="6725" y="29028"/>
                  </a:lnTo>
                  <a:lnTo>
                    <a:pt x="6793" y="29051"/>
                  </a:lnTo>
                  <a:lnTo>
                    <a:pt x="6839" y="29051"/>
                  </a:lnTo>
                  <a:lnTo>
                    <a:pt x="6861" y="29005"/>
                  </a:lnTo>
                  <a:lnTo>
                    <a:pt x="6907" y="28938"/>
                  </a:lnTo>
                  <a:lnTo>
                    <a:pt x="6929" y="28892"/>
                  </a:lnTo>
                  <a:lnTo>
                    <a:pt x="7042" y="28870"/>
                  </a:lnTo>
                  <a:lnTo>
                    <a:pt x="7201" y="28734"/>
                  </a:lnTo>
                  <a:lnTo>
                    <a:pt x="7269" y="28688"/>
                  </a:lnTo>
                  <a:lnTo>
                    <a:pt x="7291" y="28688"/>
                  </a:lnTo>
                  <a:lnTo>
                    <a:pt x="7337" y="28666"/>
                  </a:lnTo>
                  <a:lnTo>
                    <a:pt x="7382" y="28621"/>
                  </a:lnTo>
                  <a:lnTo>
                    <a:pt x="7427" y="28621"/>
                  </a:lnTo>
                  <a:lnTo>
                    <a:pt x="7473" y="28643"/>
                  </a:lnTo>
                  <a:lnTo>
                    <a:pt x="7495" y="28688"/>
                  </a:lnTo>
                  <a:lnTo>
                    <a:pt x="7495" y="28892"/>
                  </a:lnTo>
                  <a:lnTo>
                    <a:pt x="7495" y="28915"/>
                  </a:lnTo>
                  <a:lnTo>
                    <a:pt x="7541" y="28870"/>
                  </a:lnTo>
                  <a:lnTo>
                    <a:pt x="7563" y="28824"/>
                  </a:lnTo>
                  <a:lnTo>
                    <a:pt x="7586" y="28734"/>
                  </a:lnTo>
                  <a:lnTo>
                    <a:pt x="7608" y="28666"/>
                  </a:lnTo>
                  <a:lnTo>
                    <a:pt x="7676" y="28621"/>
                  </a:lnTo>
                  <a:lnTo>
                    <a:pt x="8197" y="28417"/>
                  </a:lnTo>
                  <a:lnTo>
                    <a:pt x="8265" y="28326"/>
                  </a:lnTo>
                  <a:lnTo>
                    <a:pt x="8310" y="28168"/>
                  </a:lnTo>
                  <a:lnTo>
                    <a:pt x="8356" y="28122"/>
                  </a:lnTo>
                  <a:lnTo>
                    <a:pt x="8378" y="28122"/>
                  </a:lnTo>
                  <a:lnTo>
                    <a:pt x="8378" y="28145"/>
                  </a:lnTo>
                  <a:lnTo>
                    <a:pt x="8401" y="28281"/>
                  </a:lnTo>
                  <a:lnTo>
                    <a:pt x="8424" y="28304"/>
                  </a:lnTo>
                  <a:lnTo>
                    <a:pt x="8446" y="28281"/>
                  </a:lnTo>
                  <a:lnTo>
                    <a:pt x="8469" y="28236"/>
                  </a:lnTo>
                  <a:lnTo>
                    <a:pt x="8605" y="28100"/>
                  </a:lnTo>
                  <a:lnTo>
                    <a:pt x="8582" y="28100"/>
                  </a:lnTo>
                  <a:lnTo>
                    <a:pt x="8559" y="28032"/>
                  </a:lnTo>
                  <a:lnTo>
                    <a:pt x="8537" y="27987"/>
                  </a:lnTo>
                  <a:lnTo>
                    <a:pt x="8514" y="27964"/>
                  </a:lnTo>
                  <a:lnTo>
                    <a:pt x="8446" y="27941"/>
                  </a:lnTo>
                  <a:lnTo>
                    <a:pt x="8378" y="27941"/>
                  </a:lnTo>
                  <a:lnTo>
                    <a:pt x="8378" y="27919"/>
                  </a:lnTo>
                  <a:lnTo>
                    <a:pt x="8492" y="27760"/>
                  </a:lnTo>
                  <a:lnTo>
                    <a:pt x="8537" y="27737"/>
                  </a:lnTo>
                  <a:lnTo>
                    <a:pt x="8673" y="27715"/>
                  </a:lnTo>
                  <a:lnTo>
                    <a:pt x="8718" y="27670"/>
                  </a:lnTo>
                  <a:lnTo>
                    <a:pt x="8831" y="27670"/>
                  </a:lnTo>
                  <a:lnTo>
                    <a:pt x="8876" y="27647"/>
                  </a:lnTo>
                  <a:lnTo>
                    <a:pt x="8876" y="27624"/>
                  </a:lnTo>
                  <a:lnTo>
                    <a:pt x="8831" y="27602"/>
                  </a:lnTo>
                  <a:lnTo>
                    <a:pt x="8763" y="27602"/>
                  </a:lnTo>
                  <a:lnTo>
                    <a:pt x="8786" y="27534"/>
                  </a:lnTo>
                  <a:lnTo>
                    <a:pt x="8922" y="27466"/>
                  </a:lnTo>
                  <a:lnTo>
                    <a:pt x="8990" y="27466"/>
                  </a:lnTo>
                  <a:lnTo>
                    <a:pt x="9080" y="27488"/>
                  </a:lnTo>
                  <a:lnTo>
                    <a:pt x="9148" y="27488"/>
                  </a:lnTo>
                  <a:lnTo>
                    <a:pt x="9193" y="27420"/>
                  </a:lnTo>
                  <a:lnTo>
                    <a:pt x="9216" y="27307"/>
                  </a:lnTo>
                  <a:lnTo>
                    <a:pt x="9261" y="27262"/>
                  </a:lnTo>
                  <a:lnTo>
                    <a:pt x="9307" y="27217"/>
                  </a:lnTo>
                  <a:lnTo>
                    <a:pt x="9352" y="27217"/>
                  </a:lnTo>
                  <a:lnTo>
                    <a:pt x="9397" y="27239"/>
                  </a:lnTo>
                  <a:lnTo>
                    <a:pt x="9443" y="27217"/>
                  </a:lnTo>
                  <a:lnTo>
                    <a:pt x="9510" y="27194"/>
                  </a:lnTo>
                  <a:lnTo>
                    <a:pt x="9556" y="27149"/>
                  </a:lnTo>
                  <a:lnTo>
                    <a:pt x="9624" y="27081"/>
                  </a:lnTo>
                  <a:lnTo>
                    <a:pt x="9669" y="27036"/>
                  </a:lnTo>
                  <a:lnTo>
                    <a:pt x="9714" y="27036"/>
                  </a:lnTo>
                  <a:lnTo>
                    <a:pt x="9760" y="26990"/>
                  </a:lnTo>
                  <a:lnTo>
                    <a:pt x="9782" y="26945"/>
                  </a:lnTo>
                  <a:lnTo>
                    <a:pt x="9850" y="26922"/>
                  </a:lnTo>
                  <a:lnTo>
                    <a:pt x="9895" y="26945"/>
                  </a:lnTo>
                  <a:lnTo>
                    <a:pt x="9941" y="26854"/>
                  </a:lnTo>
                  <a:lnTo>
                    <a:pt x="10009" y="26832"/>
                  </a:lnTo>
                  <a:lnTo>
                    <a:pt x="10031" y="26809"/>
                  </a:lnTo>
                  <a:lnTo>
                    <a:pt x="10077" y="26651"/>
                  </a:lnTo>
                  <a:lnTo>
                    <a:pt x="10099" y="26605"/>
                  </a:lnTo>
                  <a:lnTo>
                    <a:pt x="10054" y="26515"/>
                  </a:lnTo>
                  <a:lnTo>
                    <a:pt x="10031" y="26492"/>
                  </a:lnTo>
                  <a:lnTo>
                    <a:pt x="10031" y="26470"/>
                  </a:lnTo>
                  <a:lnTo>
                    <a:pt x="10054" y="26424"/>
                  </a:lnTo>
                  <a:lnTo>
                    <a:pt x="10212" y="26288"/>
                  </a:lnTo>
                  <a:lnTo>
                    <a:pt x="10280" y="26266"/>
                  </a:lnTo>
                  <a:lnTo>
                    <a:pt x="10326" y="26311"/>
                  </a:lnTo>
                  <a:lnTo>
                    <a:pt x="10371" y="26288"/>
                  </a:lnTo>
                  <a:lnTo>
                    <a:pt x="10371" y="26175"/>
                  </a:lnTo>
                  <a:lnTo>
                    <a:pt x="10416" y="26153"/>
                  </a:lnTo>
                  <a:lnTo>
                    <a:pt x="10552" y="26130"/>
                  </a:lnTo>
                  <a:lnTo>
                    <a:pt x="10575" y="26107"/>
                  </a:lnTo>
                  <a:lnTo>
                    <a:pt x="10620" y="26039"/>
                  </a:lnTo>
                  <a:lnTo>
                    <a:pt x="10711" y="25971"/>
                  </a:lnTo>
                  <a:lnTo>
                    <a:pt x="10733" y="25926"/>
                  </a:lnTo>
                  <a:lnTo>
                    <a:pt x="10733" y="25881"/>
                  </a:lnTo>
                  <a:lnTo>
                    <a:pt x="10778" y="25836"/>
                  </a:lnTo>
                  <a:lnTo>
                    <a:pt x="10869" y="25813"/>
                  </a:lnTo>
                  <a:lnTo>
                    <a:pt x="10960" y="25768"/>
                  </a:lnTo>
                  <a:lnTo>
                    <a:pt x="11073" y="25654"/>
                  </a:lnTo>
                  <a:lnTo>
                    <a:pt x="11118" y="25609"/>
                  </a:lnTo>
                  <a:lnTo>
                    <a:pt x="11186" y="25451"/>
                  </a:lnTo>
                  <a:lnTo>
                    <a:pt x="11526" y="25383"/>
                  </a:lnTo>
                  <a:lnTo>
                    <a:pt x="11526" y="25315"/>
                  </a:lnTo>
                  <a:lnTo>
                    <a:pt x="11548" y="25292"/>
                  </a:lnTo>
                  <a:lnTo>
                    <a:pt x="11662" y="25247"/>
                  </a:lnTo>
                  <a:lnTo>
                    <a:pt x="11797" y="25247"/>
                  </a:lnTo>
                  <a:lnTo>
                    <a:pt x="11797" y="25134"/>
                  </a:lnTo>
                  <a:lnTo>
                    <a:pt x="11820" y="25043"/>
                  </a:lnTo>
                  <a:lnTo>
                    <a:pt x="11775" y="25043"/>
                  </a:lnTo>
                  <a:lnTo>
                    <a:pt x="11775" y="25020"/>
                  </a:lnTo>
                  <a:lnTo>
                    <a:pt x="11933" y="24930"/>
                  </a:lnTo>
                  <a:lnTo>
                    <a:pt x="11956" y="24885"/>
                  </a:lnTo>
                  <a:lnTo>
                    <a:pt x="11933" y="24817"/>
                  </a:lnTo>
                  <a:lnTo>
                    <a:pt x="11979" y="24726"/>
                  </a:lnTo>
                  <a:lnTo>
                    <a:pt x="12114" y="24590"/>
                  </a:lnTo>
                  <a:lnTo>
                    <a:pt x="12137" y="24568"/>
                  </a:lnTo>
                  <a:lnTo>
                    <a:pt x="12228" y="24522"/>
                  </a:lnTo>
                  <a:lnTo>
                    <a:pt x="12296" y="24477"/>
                  </a:lnTo>
                  <a:lnTo>
                    <a:pt x="12431" y="24341"/>
                  </a:lnTo>
                  <a:lnTo>
                    <a:pt x="12499" y="24228"/>
                  </a:lnTo>
                  <a:lnTo>
                    <a:pt x="12522" y="24183"/>
                  </a:lnTo>
                  <a:lnTo>
                    <a:pt x="12522" y="24137"/>
                  </a:lnTo>
                  <a:lnTo>
                    <a:pt x="12522" y="24092"/>
                  </a:lnTo>
                  <a:lnTo>
                    <a:pt x="12454" y="24024"/>
                  </a:lnTo>
                  <a:lnTo>
                    <a:pt x="12273" y="23888"/>
                  </a:lnTo>
                  <a:lnTo>
                    <a:pt x="12160" y="23843"/>
                  </a:lnTo>
                  <a:lnTo>
                    <a:pt x="12069" y="23843"/>
                  </a:lnTo>
                  <a:lnTo>
                    <a:pt x="11888" y="23775"/>
                  </a:lnTo>
                  <a:lnTo>
                    <a:pt x="11843" y="23730"/>
                  </a:lnTo>
                  <a:lnTo>
                    <a:pt x="11888" y="23594"/>
                  </a:lnTo>
                  <a:lnTo>
                    <a:pt x="11933" y="23435"/>
                  </a:lnTo>
                  <a:lnTo>
                    <a:pt x="11933" y="23390"/>
                  </a:lnTo>
                  <a:lnTo>
                    <a:pt x="12137" y="23232"/>
                  </a:lnTo>
                  <a:lnTo>
                    <a:pt x="12182" y="23164"/>
                  </a:lnTo>
                  <a:lnTo>
                    <a:pt x="12228" y="23118"/>
                  </a:lnTo>
                  <a:lnTo>
                    <a:pt x="12296" y="23028"/>
                  </a:lnTo>
                  <a:lnTo>
                    <a:pt x="12296" y="23005"/>
                  </a:lnTo>
                  <a:lnTo>
                    <a:pt x="12250" y="22983"/>
                  </a:lnTo>
                  <a:lnTo>
                    <a:pt x="12273" y="22960"/>
                  </a:lnTo>
                  <a:lnTo>
                    <a:pt x="12409" y="22847"/>
                  </a:lnTo>
                  <a:lnTo>
                    <a:pt x="12454" y="22801"/>
                  </a:lnTo>
                  <a:lnTo>
                    <a:pt x="12499" y="22824"/>
                  </a:lnTo>
                  <a:lnTo>
                    <a:pt x="12499" y="22847"/>
                  </a:lnTo>
                  <a:lnTo>
                    <a:pt x="12477" y="22915"/>
                  </a:lnTo>
                  <a:lnTo>
                    <a:pt x="12499" y="22937"/>
                  </a:lnTo>
                  <a:lnTo>
                    <a:pt x="12590" y="22915"/>
                  </a:lnTo>
                  <a:lnTo>
                    <a:pt x="12703" y="22847"/>
                  </a:lnTo>
                  <a:lnTo>
                    <a:pt x="12748" y="22824"/>
                  </a:lnTo>
                  <a:lnTo>
                    <a:pt x="12771" y="22711"/>
                  </a:lnTo>
                  <a:lnTo>
                    <a:pt x="12748" y="22688"/>
                  </a:lnTo>
                  <a:lnTo>
                    <a:pt x="12613" y="22643"/>
                  </a:lnTo>
                  <a:lnTo>
                    <a:pt x="12635" y="22620"/>
                  </a:lnTo>
                  <a:lnTo>
                    <a:pt x="12703" y="22598"/>
                  </a:lnTo>
                  <a:lnTo>
                    <a:pt x="12907" y="22552"/>
                  </a:lnTo>
                  <a:lnTo>
                    <a:pt x="12975" y="22530"/>
                  </a:lnTo>
                  <a:lnTo>
                    <a:pt x="13065" y="22394"/>
                  </a:lnTo>
                  <a:lnTo>
                    <a:pt x="13088" y="22326"/>
                  </a:lnTo>
                  <a:lnTo>
                    <a:pt x="13088" y="22258"/>
                  </a:lnTo>
                  <a:lnTo>
                    <a:pt x="13065" y="22190"/>
                  </a:lnTo>
                  <a:lnTo>
                    <a:pt x="12975" y="22122"/>
                  </a:lnTo>
                  <a:lnTo>
                    <a:pt x="12884" y="22009"/>
                  </a:lnTo>
                  <a:lnTo>
                    <a:pt x="12771" y="21941"/>
                  </a:lnTo>
                  <a:lnTo>
                    <a:pt x="12771" y="21918"/>
                  </a:lnTo>
                  <a:lnTo>
                    <a:pt x="12839" y="21941"/>
                  </a:lnTo>
                  <a:lnTo>
                    <a:pt x="12952" y="22009"/>
                  </a:lnTo>
                  <a:lnTo>
                    <a:pt x="13065" y="22009"/>
                  </a:lnTo>
                  <a:lnTo>
                    <a:pt x="13156" y="21964"/>
                  </a:lnTo>
                  <a:lnTo>
                    <a:pt x="13292" y="21850"/>
                  </a:lnTo>
                  <a:lnTo>
                    <a:pt x="13360" y="21782"/>
                  </a:lnTo>
                  <a:lnTo>
                    <a:pt x="13382" y="21737"/>
                  </a:lnTo>
                  <a:lnTo>
                    <a:pt x="13337" y="21669"/>
                  </a:lnTo>
                  <a:lnTo>
                    <a:pt x="13337" y="21647"/>
                  </a:lnTo>
                  <a:lnTo>
                    <a:pt x="13360" y="21556"/>
                  </a:lnTo>
                  <a:lnTo>
                    <a:pt x="13586" y="21307"/>
                  </a:lnTo>
                  <a:lnTo>
                    <a:pt x="13699" y="21216"/>
                  </a:lnTo>
                  <a:lnTo>
                    <a:pt x="13745" y="21216"/>
                  </a:lnTo>
                  <a:lnTo>
                    <a:pt x="13790" y="21194"/>
                  </a:lnTo>
                  <a:lnTo>
                    <a:pt x="13745" y="21058"/>
                  </a:lnTo>
                  <a:lnTo>
                    <a:pt x="13767" y="21013"/>
                  </a:lnTo>
                  <a:lnTo>
                    <a:pt x="13790" y="20922"/>
                  </a:lnTo>
                  <a:lnTo>
                    <a:pt x="13903" y="20809"/>
                  </a:lnTo>
                  <a:lnTo>
                    <a:pt x="14016" y="20764"/>
                  </a:lnTo>
                  <a:lnTo>
                    <a:pt x="14152" y="20718"/>
                  </a:lnTo>
                  <a:lnTo>
                    <a:pt x="14265" y="20650"/>
                  </a:lnTo>
                  <a:lnTo>
                    <a:pt x="14333" y="20537"/>
                  </a:lnTo>
                  <a:lnTo>
                    <a:pt x="14424" y="20469"/>
                  </a:lnTo>
                  <a:lnTo>
                    <a:pt x="14696" y="20288"/>
                  </a:lnTo>
                  <a:lnTo>
                    <a:pt x="14741" y="20288"/>
                  </a:lnTo>
                  <a:lnTo>
                    <a:pt x="14786" y="20356"/>
                  </a:lnTo>
                  <a:lnTo>
                    <a:pt x="15081" y="20356"/>
                  </a:lnTo>
                  <a:lnTo>
                    <a:pt x="15194" y="20333"/>
                  </a:lnTo>
                  <a:lnTo>
                    <a:pt x="15216" y="20311"/>
                  </a:lnTo>
                  <a:lnTo>
                    <a:pt x="15262" y="20175"/>
                  </a:lnTo>
                  <a:lnTo>
                    <a:pt x="15307" y="20107"/>
                  </a:lnTo>
                  <a:lnTo>
                    <a:pt x="15420" y="20016"/>
                  </a:lnTo>
                  <a:lnTo>
                    <a:pt x="15465" y="19994"/>
                  </a:lnTo>
                  <a:lnTo>
                    <a:pt x="15624" y="19971"/>
                  </a:lnTo>
                  <a:lnTo>
                    <a:pt x="15715" y="19971"/>
                  </a:lnTo>
                  <a:lnTo>
                    <a:pt x="15488" y="20107"/>
                  </a:lnTo>
                  <a:lnTo>
                    <a:pt x="15375" y="20198"/>
                  </a:lnTo>
                  <a:lnTo>
                    <a:pt x="15307" y="20288"/>
                  </a:lnTo>
                  <a:lnTo>
                    <a:pt x="15262" y="20356"/>
                  </a:lnTo>
                  <a:lnTo>
                    <a:pt x="15262" y="20401"/>
                  </a:lnTo>
                  <a:lnTo>
                    <a:pt x="15239" y="20447"/>
                  </a:lnTo>
                  <a:lnTo>
                    <a:pt x="15148" y="20469"/>
                  </a:lnTo>
                  <a:lnTo>
                    <a:pt x="15126" y="20514"/>
                  </a:lnTo>
                  <a:lnTo>
                    <a:pt x="15194" y="20582"/>
                  </a:lnTo>
                  <a:lnTo>
                    <a:pt x="15488" y="20786"/>
                  </a:lnTo>
                  <a:lnTo>
                    <a:pt x="15601" y="20854"/>
                  </a:lnTo>
                  <a:lnTo>
                    <a:pt x="15850" y="20899"/>
                  </a:lnTo>
                  <a:lnTo>
                    <a:pt x="15918" y="20967"/>
                  </a:lnTo>
                  <a:lnTo>
                    <a:pt x="15896" y="20990"/>
                  </a:lnTo>
                  <a:lnTo>
                    <a:pt x="15828" y="20990"/>
                  </a:lnTo>
                  <a:lnTo>
                    <a:pt x="15465" y="20854"/>
                  </a:lnTo>
                  <a:lnTo>
                    <a:pt x="15284" y="20854"/>
                  </a:lnTo>
                  <a:lnTo>
                    <a:pt x="15171" y="20899"/>
                  </a:lnTo>
                  <a:lnTo>
                    <a:pt x="15081" y="20899"/>
                  </a:lnTo>
                  <a:lnTo>
                    <a:pt x="15013" y="20854"/>
                  </a:lnTo>
                  <a:lnTo>
                    <a:pt x="14945" y="20809"/>
                  </a:lnTo>
                  <a:lnTo>
                    <a:pt x="14899" y="20741"/>
                  </a:lnTo>
                  <a:lnTo>
                    <a:pt x="14831" y="20741"/>
                  </a:lnTo>
                  <a:lnTo>
                    <a:pt x="14560" y="20922"/>
                  </a:lnTo>
                  <a:lnTo>
                    <a:pt x="14424" y="21035"/>
                  </a:lnTo>
                  <a:lnTo>
                    <a:pt x="14130" y="21194"/>
                  </a:lnTo>
                  <a:lnTo>
                    <a:pt x="14084" y="21239"/>
                  </a:lnTo>
                  <a:lnTo>
                    <a:pt x="14107" y="21330"/>
                  </a:lnTo>
                  <a:lnTo>
                    <a:pt x="14130" y="21511"/>
                  </a:lnTo>
                  <a:lnTo>
                    <a:pt x="14130" y="21647"/>
                  </a:lnTo>
                  <a:lnTo>
                    <a:pt x="14062" y="21964"/>
                  </a:lnTo>
                  <a:lnTo>
                    <a:pt x="14016" y="22077"/>
                  </a:lnTo>
                  <a:lnTo>
                    <a:pt x="13881" y="22258"/>
                  </a:lnTo>
                  <a:lnTo>
                    <a:pt x="13790" y="22416"/>
                  </a:lnTo>
                  <a:lnTo>
                    <a:pt x="13745" y="22530"/>
                  </a:lnTo>
                  <a:lnTo>
                    <a:pt x="13699" y="22733"/>
                  </a:lnTo>
                  <a:lnTo>
                    <a:pt x="13722" y="22847"/>
                  </a:lnTo>
                  <a:lnTo>
                    <a:pt x="13767" y="22869"/>
                  </a:lnTo>
                  <a:lnTo>
                    <a:pt x="13971" y="22937"/>
                  </a:lnTo>
                  <a:lnTo>
                    <a:pt x="14062" y="22937"/>
                  </a:lnTo>
                  <a:lnTo>
                    <a:pt x="14311" y="22733"/>
                  </a:lnTo>
                  <a:lnTo>
                    <a:pt x="14333" y="22733"/>
                  </a:lnTo>
                  <a:lnTo>
                    <a:pt x="14333" y="22756"/>
                  </a:lnTo>
                  <a:lnTo>
                    <a:pt x="14220" y="22960"/>
                  </a:lnTo>
                  <a:lnTo>
                    <a:pt x="14175" y="23050"/>
                  </a:lnTo>
                  <a:lnTo>
                    <a:pt x="14062" y="23164"/>
                  </a:lnTo>
                  <a:lnTo>
                    <a:pt x="13971" y="23209"/>
                  </a:lnTo>
                  <a:lnTo>
                    <a:pt x="13835" y="23254"/>
                  </a:lnTo>
                  <a:lnTo>
                    <a:pt x="13699" y="23322"/>
                  </a:lnTo>
                  <a:lnTo>
                    <a:pt x="13677" y="23367"/>
                  </a:lnTo>
                  <a:lnTo>
                    <a:pt x="13631" y="23435"/>
                  </a:lnTo>
                  <a:lnTo>
                    <a:pt x="13609" y="23526"/>
                  </a:lnTo>
                  <a:lnTo>
                    <a:pt x="13631" y="23549"/>
                  </a:lnTo>
                  <a:lnTo>
                    <a:pt x="13654" y="23549"/>
                  </a:lnTo>
                  <a:lnTo>
                    <a:pt x="13790" y="23662"/>
                  </a:lnTo>
                  <a:lnTo>
                    <a:pt x="13881" y="23662"/>
                  </a:lnTo>
                  <a:lnTo>
                    <a:pt x="13994" y="23594"/>
                  </a:lnTo>
                  <a:lnTo>
                    <a:pt x="14084" y="23571"/>
                  </a:lnTo>
                  <a:lnTo>
                    <a:pt x="14152" y="23594"/>
                  </a:lnTo>
                  <a:lnTo>
                    <a:pt x="14198" y="23617"/>
                  </a:lnTo>
                  <a:lnTo>
                    <a:pt x="14243" y="23594"/>
                  </a:lnTo>
                  <a:lnTo>
                    <a:pt x="14243" y="23571"/>
                  </a:lnTo>
                  <a:lnTo>
                    <a:pt x="14220" y="23503"/>
                  </a:lnTo>
                  <a:lnTo>
                    <a:pt x="14243" y="23503"/>
                  </a:lnTo>
                  <a:lnTo>
                    <a:pt x="14333" y="23526"/>
                  </a:lnTo>
                  <a:lnTo>
                    <a:pt x="14401" y="23594"/>
                  </a:lnTo>
                  <a:lnTo>
                    <a:pt x="14424" y="23571"/>
                  </a:lnTo>
                  <a:lnTo>
                    <a:pt x="14447" y="23481"/>
                  </a:lnTo>
                  <a:lnTo>
                    <a:pt x="14492" y="23435"/>
                  </a:lnTo>
                  <a:lnTo>
                    <a:pt x="14628" y="23300"/>
                  </a:lnTo>
                  <a:lnTo>
                    <a:pt x="14673" y="23209"/>
                  </a:lnTo>
                  <a:lnTo>
                    <a:pt x="14673" y="23141"/>
                  </a:lnTo>
                  <a:lnTo>
                    <a:pt x="14696" y="23096"/>
                  </a:lnTo>
                  <a:lnTo>
                    <a:pt x="14718" y="23073"/>
                  </a:lnTo>
                  <a:lnTo>
                    <a:pt x="14764" y="23118"/>
                  </a:lnTo>
                  <a:lnTo>
                    <a:pt x="14786" y="23118"/>
                  </a:lnTo>
                  <a:lnTo>
                    <a:pt x="14899" y="23050"/>
                  </a:lnTo>
                  <a:lnTo>
                    <a:pt x="14945" y="23050"/>
                  </a:lnTo>
                  <a:lnTo>
                    <a:pt x="14967" y="23073"/>
                  </a:lnTo>
                  <a:lnTo>
                    <a:pt x="15013" y="23073"/>
                  </a:lnTo>
                  <a:lnTo>
                    <a:pt x="15194" y="22892"/>
                  </a:lnTo>
                  <a:lnTo>
                    <a:pt x="15194" y="22847"/>
                  </a:lnTo>
                  <a:lnTo>
                    <a:pt x="15148" y="22756"/>
                  </a:lnTo>
                  <a:lnTo>
                    <a:pt x="15171" y="22733"/>
                  </a:lnTo>
                  <a:lnTo>
                    <a:pt x="15194" y="22733"/>
                  </a:lnTo>
                  <a:lnTo>
                    <a:pt x="15330" y="22801"/>
                  </a:lnTo>
                  <a:lnTo>
                    <a:pt x="15352" y="22801"/>
                  </a:lnTo>
                  <a:lnTo>
                    <a:pt x="15330" y="22666"/>
                  </a:lnTo>
                  <a:lnTo>
                    <a:pt x="15330" y="22620"/>
                  </a:lnTo>
                  <a:lnTo>
                    <a:pt x="15398" y="22530"/>
                  </a:lnTo>
                  <a:lnTo>
                    <a:pt x="15420" y="22552"/>
                  </a:lnTo>
                  <a:lnTo>
                    <a:pt x="15465" y="22733"/>
                  </a:lnTo>
                  <a:lnTo>
                    <a:pt x="15488" y="22756"/>
                  </a:lnTo>
                  <a:lnTo>
                    <a:pt x="15533" y="22575"/>
                  </a:lnTo>
                  <a:lnTo>
                    <a:pt x="15601" y="22462"/>
                  </a:lnTo>
                  <a:lnTo>
                    <a:pt x="15624" y="22394"/>
                  </a:lnTo>
                  <a:lnTo>
                    <a:pt x="15647" y="22235"/>
                  </a:lnTo>
                  <a:lnTo>
                    <a:pt x="15715" y="22371"/>
                  </a:lnTo>
                  <a:lnTo>
                    <a:pt x="15760" y="22394"/>
                  </a:lnTo>
                  <a:lnTo>
                    <a:pt x="15873" y="22349"/>
                  </a:lnTo>
                  <a:lnTo>
                    <a:pt x="15918" y="22394"/>
                  </a:lnTo>
                  <a:lnTo>
                    <a:pt x="15964" y="22439"/>
                  </a:lnTo>
                  <a:lnTo>
                    <a:pt x="16099" y="22484"/>
                  </a:lnTo>
                  <a:lnTo>
                    <a:pt x="16167" y="22484"/>
                  </a:lnTo>
                  <a:lnTo>
                    <a:pt x="16258" y="22462"/>
                  </a:lnTo>
                  <a:lnTo>
                    <a:pt x="16303" y="22439"/>
                  </a:lnTo>
                  <a:lnTo>
                    <a:pt x="16326" y="22416"/>
                  </a:lnTo>
                  <a:lnTo>
                    <a:pt x="16349" y="22416"/>
                  </a:lnTo>
                  <a:lnTo>
                    <a:pt x="16394" y="22439"/>
                  </a:lnTo>
                  <a:lnTo>
                    <a:pt x="16416" y="22416"/>
                  </a:lnTo>
                  <a:lnTo>
                    <a:pt x="16484" y="22213"/>
                  </a:lnTo>
                  <a:lnTo>
                    <a:pt x="16530" y="22167"/>
                  </a:lnTo>
                  <a:lnTo>
                    <a:pt x="16575" y="22167"/>
                  </a:lnTo>
                  <a:lnTo>
                    <a:pt x="16598" y="22145"/>
                  </a:lnTo>
                  <a:lnTo>
                    <a:pt x="16598" y="22122"/>
                  </a:lnTo>
                  <a:lnTo>
                    <a:pt x="16575" y="21964"/>
                  </a:lnTo>
                  <a:lnTo>
                    <a:pt x="16598" y="21873"/>
                  </a:lnTo>
                  <a:lnTo>
                    <a:pt x="16598" y="21805"/>
                  </a:lnTo>
                  <a:lnTo>
                    <a:pt x="16620" y="21760"/>
                  </a:lnTo>
                  <a:lnTo>
                    <a:pt x="16666" y="21737"/>
                  </a:lnTo>
                  <a:lnTo>
                    <a:pt x="16733" y="21715"/>
                  </a:lnTo>
                  <a:lnTo>
                    <a:pt x="16756" y="21669"/>
                  </a:lnTo>
                  <a:lnTo>
                    <a:pt x="16779" y="21624"/>
                  </a:lnTo>
                  <a:lnTo>
                    <a:pt x="16779" y="21556"/>
                  </a:lnTo>
                  <a:lnTo>
                    <a:pt x="16711" y="21488"/>
                  </a:lnTo>
                  <a:lnTo>
                    <a:pt x="16666" y="21488"/>
                  </a:lnTo>
                  <a:lnTo>
                    <a:pt x="16620" y="21533"/>
                  </a:lnTo>
                  <a:lnTo>
                    <a:pt x="16530" y="21556"/>
                  </a:lnTo>
                  <a:lnTo>
                    <a:pt x="16416" y="21556"/>
                  </a:lnTo>
                  <a:lnTo>
                    <a:pt x="16326" y="21579"/>
                  </a:lnTo>
                  <a:lnTo>
                    <a:pt x="16258" y="21624"/>
                  </a:lnTo>
                  <a:lnTo>
                    <a:pt x="16281" y="21556"/>
                  </a:lnTo>
                  <a:lnTo>
                    <a:pt x="16349" y="21488"/>
                  </a:lnTo>
                  <a:lnTo>
                    <a:pt x="16484" y="21488"/>
                  </a:lnTo>
                  <a:lnTo>
                    <a:pt x="16507" y="21465"/>
                  </a:lnTo>
                  <a:lnTo>
                    <a:pt x="16530" y="21420"/>
                  </a:lnTo>
                  <a:lnTo>
                    <a:pt x="16552" y="21307"/>
                  </a:lnTo>
                  <a:lnTo>
                    <a:pt x="16552" y="21284"/>
                  </a:lnTo>
                  <a:lnTo>
                    <a:pt x="16484" y="21239"/>
                  </a:lnTo>
                  <a:lnTo>
                    <a:pt x="16439" y="21216"/>
                  </a:lnTo>
                  <a:lnTo>
                    <a:pt x="16326" y="21103"/>
                  </a:lnTo>
                  <a:lnTo>
                    <a:pt x="16326" y="21058"/>
                  </a:lnTo>
                  <a:lnTo>
                    <a:pt x="16439" y="21058"/>
                  </a:lnTo>
                  <a:lnTo>
                    <a:pt x="16484" y="21035"/>
                  </a:lnTo>
                  <a:lnTo>
                    <a:pt x="16530" y="20877"/>
                  </a:lnTo>
                  <a:lnTo>
                    <a:pt x="16598" y="20741"/>
                  </a:lnTo>
                  <a:lnTo>
                    <a:pt x="16575" y="20718"/>
                  </a:lnTo>
                  <a:lnTo>
                    <a:pt x="16530" y="20718"/>
                  </a:lnTo>
                  <a:lnTo>
                    <a:pt x="16439" y="20764"/>
                  </a:lnTo>
                  <a:lnTo>
                    <a:pt x="16439" y="20764"/>
                  </a:lnTo>
                  <a:lnTo>
                    <a:pt x="16462" y="20718"/>
                  </a:lnTo>
                  <a:lnTo>
                    <a:pt x="16484" y="20696"/>
                  </a:lnTo>
                  <a:lnTo>
                    <a:pt x="16552" y="20650"/>
                  </a:lnTo>
                  <a:lnTo>
                    <a:pt x="16711" y="20650"/>
                  </a:lnTo>
                  <a:lnTo>
                    <a:pt x="16779" y="20605"/>
                  </a:lnTo>
                  <a:lnTo>
                    <a:pt x="16892" y="20469"/>
                  </a:lnTo>
                  <a:lnTo>
                    <a:pt x="16937" y="20424"/>
                  </a:lnTo>
                  <a:lnTo>
                    <a:pt x="16960" y="20424"/>
                  </a:lnTo>
                  <a:lnTo>
                    <a:pt x="16779" y="20764"/>
                  </a:lnTo>
                  <a:lnTo>
                    <a:pt x="16756" y="20831"/>
                  </a:lnTo>
                  <a:lnTo>
                    <a:pt x="16779" y="20877"/>
                  </a:lnTo>
                  <a:lnTo>
                    <a:pt x="16847" y="20967"/>
                  </a:lnTo>
                  <a:lnTo>
                    <a:pt x="16915" y="20967"/>
                  </a:lnTo>
                  <a:lnTo>
                    <a:pt x="17028" y="20945"/>
                  </a:lnTo>
                  <a:lnTo>
                    <a:pt x="17050" y="20899"/>
                  </a:lnTo>
                  <a:lnTo>
                    <a:pt x="17073" y="20809"/>
                  </a:lnTo>
                  <a:lnTo>
                    <a:pt x="17096" y="20786"/>
                  </a:lnTo>
                  <a:lnTo>
                    <a:pt x="17141" y="20831"/>
                  </a:lnTo>
                  <a:lnTo>
                    <a:pt x="17209" y="20877"/>
                  </a:lnTo>
                  <a:lnTo>
                    <a:pt x="17254" y="20922"/>
                  </a:lnTo>
                  <a:lnTo>
                    <a:pt x="17277" y="20922"/>
                  </a:lnTo>
                  <a:lnTo>
                    <a:pt x="17300" y="20899"/>
                  </a:lnTo>
                  <a:lnTo>
                    <a:pt x="17322" y="20877"/>
                  </a:lnTo>
                  <a:lnTo>
                    <a:pt x="17345" y="20831"/>
                  </a:lnTo>
                  <a:lnTo>
                    <a:pt x="17390" y="20786"/>
                  </a:lnTo>
                  <a:lnTo>
                    <a:pt x="17526" y="20786"/>
                  </a:lnTo>
                  <a:lnTo>
                    <a:pt x="17571" y="20831"/>
                  </a:lnTo>
                  <a:lnTo>
                    <a:pt x="17662" y="20786"/>
                  </a:lnTo>
                  <a:lnTo>
                    <a:pt x="17775" y="20650"/>
                  </a:lnTo>
                  <a:lnTo>
                    <a:pt x="17888" y="20582"/>
                  </a:lnTo>
                  <a:lnTo>
                    <a:pt x="18047" y="20560"/>
                  </a:lnTo>
                  <a:lnTo>
                    <a:pt x="18115" y="20605"/>
                  </a:lnTo>
                  <a:lnTo>
                    <a:pt x="17866" y="20696"/>
                  </a:lnTo>
                  <a:lnTo>
                    <a:pt x="17843" y="20809"/>
                  </a:lnTo>
                  <a:lnTo>
                    <a:pt x="17843" y="20945"/>
                  </a:lnTo>
                  <a:lnTo>
                    <a:pt x="17866" y="20990"/>
                  </a:lnTo>
                  <a:lnTo>
                    <a:pt x="17934" y="21058"/>
                  </a:lnTo>
                  <a:lnTo>
                    <a:pt x="18047" y="21103"/>
                  </a:lnTo>
                  <a:lnTo>
                    <a:pt x="17956" y="21194"/>
                  </a:lnTo>
                  <a:lnTo>
                    <a:pt x="17911" y="21194"/>
                  </a:lnTo>
                  <a:lnTo>
                    <a:pt x="17888" y="21216"/>
                  </a:lnTo>
                  <a:lnTo>
                    <a:pt x="17956" y="21284"/>
                  </a:lnTo>
                  <a:lnTo>
                    <a:pt x="18069" y="21216"/>
                  </a:lnTo>
                  <a:lnTo>
                    <a:pt x="18160" y="21194"/>
                  </a:lnTo>
                  <a:lnTo>
                    <a:pt x="18205" y="21216"/>
                  </a:lnTo>
                  <a:lnTo>
                    <a:pt x="18205" y="21239"/>
                  </a:lnTo>
                  <a:lnTo>
                    <a:pt x="18205" y="21284"/>
                  </a:lnTo>
                  <a:lnTo>
                    <a:pt x="18228" y="21330"/>
                  </a:lnTo>
                  <a:lnTo>
                    <a:pt x="18613" y="21352"/>
                  </a:lnTo>
                  <a:lnTo>
                    <a:pt x="18590" y="21398"/>
                  </a:lnTo>
                  <a:lnTo>
                    <a:pt x="18545" y="21488"/>
                  </a:lnTo>
                  <a:lnTo>
                    <a:pt x="18500" y="21556"/>
                  </a:lnTo>
                  <a:lnTo>
                    <a:pt x="18432" y="21624"/>
                  </a:lnTo>
                  <a:lnTo>
                    <a:pt x="18477" y="21647"/>
                  </a:lnTo>
                  <a:lnTo>
                    <a:pt x="18568" y="21647"/>
                  </a:lnTo>
                  <a:lnTo>
                    <a:pt x="18703" y="21692"/>
                  </a:lnTo>
                  <a:lnTo>
                    <a:pt x="18839" y="21782"/>
                  </a:lnTo>
                  <a:lnTo>
                    <a:pt x="18952" y="21782"/>
                  </a:lnTo>
                  <a:lnTo>
                    <a:pt x="19020" y="21737"/>
                  </a:lnTo>
                  <a:lnTo>
                    <a:pt x="19066" y="21669"/>
                  </a:lnTo>
                  <a:lnTo>
                    <a:pt x="19156" y="21533"/>
                  </a:lnTo>
                  <a:lnTo>
                    <a:pt x="19247" y="21443"/>
                  </a:lnTo>
                  <a:lnTo>
                    <a:pt x="19360" y="21330"/>
                  </a:lnTo>
                  <a:lnTo>
                    <a:pt x="19383" y="21330"/>
                  </a:lnTo>
                  <a:lnTo>
                    <a:pt x="19315" y="21465"/>
                  </a:lnTo>
                  <a:lnTo>
                    <a:pt x="19292" y="21533"/>
                  </a:lnTo>
                  <a:lnTo>
                    <a:pt x="19247" y="21669"/>
                  </a:lnTo>
                  <a:lnTo>
                    <a:pt x="19224" y="21873"/>
                  </a:lnTo>
                  <a:lnTo>
                    <a:pt x="19269" y="21918"/>
                  </a:lnTo>
                  <a:lnTo>
                    <a:pt x="19337" y="21964"/>
                  </a:lnTo>
                  <a:lnTo>
                    <a:pt x="19405" y="22009"/>
                  </a:lnTo>
                  <a:lnTo>
                    <a:pt x="19428" y="22032"/>
                  </a:lnTo>
                  <a:lnTo>
                    <a:pt x="19519" y="22077"/>
                  </a:lnTo>
                  <a:lnTo>
                    <a:pt x="19677" y="22099"/>
                  </a:lnTo>
                  <a:lnTo>
                    <a:pt x="19790" y="22167"/>
                  </a:lnTo>
                  <a:lnTo>
                    <a:pt x="19858" y="22258"/>
                  </a:lnTo>
                  <a:lnTo>
                    <a:pt x="19881" y="22303"/>
                  </a:lnTo>
                  <a:lnTo>
                    <a:pt x="19813" y="22326"/>
                  </a:lnTo>
                  <a:lnTo>
                    <a:pt x="19813" y="22371"/>
                  </a:lnTo>
                  <a:lnTo>
                    <a:pt x="19949" y="22394"/>
                  </a:lnTo>
                  <a:lnTo>
                    <a:pt x="20085" y="22371"/>
                  </a:lnTo>
                  <a:lnTo>
                    <a:pt x="20334" y="22303"/>
                  </a:lnTo>
                  <a:lnTo>
                    <a:pt x="20764" y="22235"/>
                  </a:lnTo>
                  <a:lnTo>
                    <a:pt x="21081" y="22258"/>
                  </a:lnTo>
                  <a:lnTo>
                    <a:pt x="21443" y="22349"/>
                  </a:lnTo>
                  <a:lnTo>
                    <a:pt x="21783" y="22439"/>
                  </a:lnTo>
                  <a:lnTo>
                    <a:pt x="21896" y="22416"/>
                  </a:lnTo>
                  <a:lnTo>
                    <a:pt x="21964" y="22371"/>
                  </a:lnTo>
                  <a:lnTo>
                    <a:pt x="21987" y="22326"/>
                  </a:lnTo>
                  <a:lnTo>
                    <a:pt x="21987" y="22258"/>
                  </a:lnTo>
                  <a:lnTo>
                    <a:pt x="21987" y="22235"/>
                  </a:lnTo>
                  <a:lnTo>
                    <a:pt x="21987" y="22213"/>
                  </a:lnTo>
                  <a:lnTo>
                    <a:pt x="22032" y="22235"/>
                  </a:lnTo>
                  <a:lnTo>
                    <a:pt x="22054" y="22258"/>
                  </a:lnTo>
                  <a:lnTo>
                    <a:pt x="22100" y="22394"/>
                  </a:lnTo>
                  <a:lnTo>
                    <a:pt x="22077" y="22439"/>
                  </a:lnTo>
                  <a:lnTo>
                    <a:pt x="21987" y="22552"/>
                  </a:lnTo>
                  <a:lnTo>
                    <a:pt x="22054" y="22598"/>
                  </a:lnTo>
                  <a:lnTo>
                    <a:pt x="22439" y="22801"/>
                  </a:lnTo>
                  <a:lnTo>
                    <a:pt x="22598" y="22824"/>
                  </a:lnTo>
                  <a:lnTo>
                    <a:pt x="22779" y="22847"/>
                  </a:lnTo>
                  <a:lnTo>
                    <a:pt x="22938" y="22824"/>
                  </a:lnTo>
                  <a:lnTo>
                    <a:pt x="23187" y="22711"/>
                  </a:lnTo>
                  <a:lnTo>
                    <a:pt x="23232" y="22666"/>
                  </a:lnTo>
                  <a:lnTo>
                    <a:pt x="23413" y="22439"/>
                  </a:lnTo>
                  <a:lnTo>
                    <a:pt x="23504" y="22371"/>
                  </a:lnTo>
                  <a:lnTo>
                    <a:pt x="23572" y="22371"/>
                  </a:lnTo>
                  <a:lnTo>
                    <a:pt x="23594" y="22394"/>
                  </a:lnTo>
                  <a:lnTo>
                    <a:pt x="23707" y="22575"/>
                  </a:lnTo>
                  <a:lnTo>
                    <a:pt x="23911" y="22666"/>
                  </a:lnTo>
                  <a:lnTo>
                    <a:pt x="23866" y="22666"/>
                  </a:lnTo>
                  <a:lnTo>
                    <a:pt x="23775" y="22643"/>
                  </a:lnTo>
                  <a:lnTo>
                    <a:pt x="23730" y="22688"/>
                  </a:lnTo>
                  <a:lnTo>
                    <a:pt x="23707" y="22733"/>
                  </a:lnTo>
                  <a:lnTo>
                    <a:pt x="23707" y="22801"/>
                  </a:lnTo>
                  <a:lnTo>
                    <a:pt x="23707" y="22937"/>
                  </a:lnTo>
                  <a:lnTo>
                    <a:pt x="23685" y="23005"/>
                  </a:lnTo>
                  <a:lnTo>
                    <a:pt x="23662" y="22801"/>
                  </a:lnTo>
                  <a:lnTo>
                    <a:pt x="23662" y="22643"/>
                  </a:lnTo>
                  <a:lnTo>
                    <a:pt x="23639" y="22598"/>
                  </a:lnTo>
                  <a:lnTo>
                    <a:pt x="23549" y="22462"/>
                  </a:lnTo>
                  <a:lnTo>
                    <a:pt x="23504" y="22462"/>
                  </a:lnTo>
                  <a:lnTo>
                    <a:pt x="23458" y="22507"/>
                  </a:lnTo>
                  <a:lnTo>
                    <a:pt x="23458" y="22530"/>
                  </a:lnTo>
                  <a:lnTo>
                    <a:pt x="23436" y="22575"/>
                  </a:lnTo>
                  <a:lnTo>
                    <a:pt x="23436" y="22643"/>
                  </a:lnTo>
                  <a:lnTo>
                    <a:pt x="23458" y="22733"/>
                  </a:lnTo>
                  <a:lnTo>
                    <a:pt x="23504" y="22824"/>
                  </a:lnTo>
                  <a:lnTo>
                    <a:pt x="23504" y="22869"/>
                  </a:lnTo>
                  <a:lnTo>
                    <a:pt x="23413" y="23005"/>
                  </a:lnTo>
                  <a:lnTo>
                    <a:pt x="23368" y="23050"/>
                  </a:lnTo>
                  <a:lnTo>
                    <a:pt x="23300" y="23073"/>
                  </a:lnTo>
                  <a:lnTo>
                    <a:pt x="23277" y="23118"/>
                  </a:lnTo>
                  <a:lnTo>
                    <a:pt x="23300" y="23141"/>
                  </a:lnTo>
                  <a:lnTo>
                    <a:pt x="23345" y="23186"/>
                  </a:lnTo>
                  <a:lnTo>
                    <a:pt x="23458" y="23232"/>
                  </a:lnTo>
                  <a:lnTo>
                    <a:pt x="23639" y="23367"/>
                  </a:lnTo>
                  <a:lnTo>
                    <a:pt x="24002" y="23594"/>
                  </a:lnTo>
                  <a:lnTo>
                    <a:pt x="24138" y="23662"/>
                  </a:lnTo>
                  <a:lnTo>
                    <a:pt x="24296" y="23707"/>
                  </a:lnTo>
                  <a:lnTo>
                    <a:pt x="24296" y="23730"/>
                  </a:lnTo>
                  <a:lnTo>
                    <a:pt x="24251" y="23752"/>
                  </a:lnTo>
                  <a:lnTo>
                    <a:pt x="24273" y="23775"/>
                  </a:lnTo>
                  <a:lnTo>
                    <a:pt x="24341" y="23798"/>
                  </a:lnTo>
                  <a:lnTo>
                    <a:pt x="24432" y="23820"/>
                  </a:lnTo>
                  <a:lnTo>
                    <a:pt x="24500" y="23888"/>
                  </a:lnTo>
                  <a:lnTo>
                    <a:pt x="24681" y="24047"/>
                  </a:lnTo>
                  <a:lnTo>
                    <a:pt x="24726" y="24137"/>
                  </a:lnTo>
                  <a:lnTo>
                    <a:pt x="24749" y="24205"/>
                  </a:lnTo>
                  <a:lnTo>
                    <a:pt x="24817" y="24296"/>
                  </a:lnTo>
                  <a:lnTo>
                    <a:pt x="24907" y="24409"/>
                  </a:lnTo>
                  <a:lnTo>
                    <a:pt x="24975" y="24477"/>
                  </a:lnTo>
                  <a:lnTo>
                    <a:pt x="25021" y="24500"/>
                  </a:lnTo>
                  <a:lnTo>
                    <a:pt x="25043" y="24522"/>
                  </a:lnTo>
                  <a:lnTo>
                    <a:pt x="25043" y="24590"/>
                  </a:lnTo>
                  <a:lnTo>
                    <a:pt x="25066" y="24590"/>
                  </a:lnTo>
                  <a:lnTo>
                    <a:pt x="25428" y="24885"/>
                  </a:lnTo>
                  <a:lnTo>
                    <a:pt x="25609" y="24975"/>
                  </a:lnTo>
                  <a:lnTo>
                    <a:pt x="25745" y="25066"/>
                  </a:lnTo>
                  <a:lnTo>
                    <a:pt x="25813" y="25111"/>
                  </a:lnTo>
                  <a:lnTo>
                    <a:pt x="25836" y="25111"/>
                  </a:lnTo>
                  <a:lnTo>
                    <a:pt x="25926" y="24975"/>
                  </a:lnTo>
                  <a:lnTo>
                    <a:pt x="26198" y="24952"/>
                  </a:lnTo>
                  <a:lnTo>
                    <a:pt x="26221" y="24930"/>
                  </a:lnTo>
                  <a:lnTo>
                    <a:pt x="26243" y="24907"/>
                  </a:lnTo>
                  <a:lnTo>
                    <a:pt x="26243" y="24794"/>
                  </a:lnTo>
                  <a:lnTo>
                    <a:pt x="26198" y="24703"/>
                  </a:lnTo>
                  <a:lnTo>
                    <a:pt x="26108" y="24568"/>
                  </a:lnTo>
                  <a:lnTo>
                    <a:pt x="26040" y="24545"/>
                  </a:lnTo>
                  <a:lnTo>
                    <a:pt x="25904" y="24545"/>
                  </a:lnTo>
                  <a:lnTo>
                    <a:pt x="25972" y="24454"/>
                  </a:lnTo>
                  <a:lnTo>
                    <a:pt x="25972" y="24409"/>
                  </a:lnTo>
                  <a:lnTo>
                    <a:pt x="25858" y="24364"/>
                  </a:lnTo>
                  <a:lnTo>
                    <a:pt x="25858" y="24341"/>
                  </a:lnTo>
                  <a:lnTo>
                    <a:pt x="25836" y="24296"/>
                  </a:lnTo>
                  <a:lnTo>
                    <a:pt x="25813" y="24251"/>
                  </a:lnTo>
                  <a:lnTo>
                    <a:pt x="25700" y="24183"/>
                  </a:lnTo>
                  <a:lnTo>
                    <a:pt x="25587" y="24137"/>
                  </a:lnTo>
                  <a:lnTo>
                    <a:pt x="25519" y="24137"/>
                  </a:lnTo>
                  <a:lnTo>
                    <a:pt x="25474" y="24160"/>
                  </a:lnTo>
                  <a:lnTo>
                    <a:pt x="25451" y="24160"/>
                  </a:lnTo>
                  <a:lnTo>
                    <a:pt x="25496" y="24069"/>
                  </a:lnTo>
                  <a:lnTo>
                    <a:pt x="25541" y="24069"/>
                  </a:lnTo>
                  <a:lnTo>
                    <a:pt x="25541" y="24001"/>
                  </a:lnTo>
                  <a:lnTo>
                    <a:pt x="25496" y="23934"/>
                  </a:lnTo>
                  <a:lnTo>
                    <a:pt x="25496" y="23911"/>
                  </a:lnTo>
                  <a:lnTo>
                    <a:pt x="25632" y="23979"/>
                  </a:lnTo>
                  <a:lnTo>
                    <a:pt x="25836" y="24047"/>
                  </a:lnTo>
                  <a:lnTo>
                    <a:pt x="25881" y="24092"/>
                  </a:lnTo>
                  <a:lnTo>
                    <a:pt x="25904" y="24183"/>
                  </a:lnTo>
                  <a:lnTo>
                    <a:pt x="25926" y="24205"/>
                  </a:lnTo>
                  <a:lnTo>
                    <a:pt x="25994" y="24228"/>
                  </a:lnTo>
                  <a:lnTo>
                    <a:pt x="26062" y="24296"/>
                  </a:lnTo>
                  <a:lnTo>
                    <a:pt x="26108" y="24318"/>
                  </a:lnTo>
                  <a:lnTo>
                    <a:pt x="26153" y="24318"/>
                  </a:lnTo>
                  <a:lnTo>
                    <a:pt x="26175" y="24296"/>
                  </a:lnTo>
                  <a:lnTo>
                    <a:pt x="26198" y="24228"/>
                  </a:lnTo>
                  <a:lnTo>
                    <a:pt x="26198" y="24183"/>
                  </a:lnTo>
                  <a:lnTo>
                    <a:pt x="26198" y="24115"/>
                  </a:lnTo>
                  <a:lnTo>
                    <a:pt x="26153" y="24047"/>
                  </a:lnTo>
                  <a:lnTo>
                    <a:pt x="26175" y="23888"/>
                  </a:lnTo>
                  <a:lnTo>
                    <a:pt x="26221" y="23956"/>
                  </a:lnTo>
                  <a:lnTo>
                    <a:pt x="26243" y="24115"/>
                  </a:lnTo>
                  <a:lnTo>
                    <a:pt x="26266" y="24160"/>
                  </a:lnTo>
                  <a:lnTo>
                    <a:pt x="26334" y="24115"/>
                  </a:lnTo>
                  <a:lnTo>
                    <a:pt x="26425" y="24115"/>
                  </a:lnTo>
                  <a:lnTo>
                    <a:pt x="26266" y="24228"/>
                  </a:lnTo>
                  <a:lnTo>
                    <a:pt x="26243" y="24273"/>
                  </a:lnTo>
                  <a:lnTo>
                    <a:pt x="26379" y="24545"/>
                  </a:lnTo>
                  <a:lnTo>
                    <a:pt x="26402" y="24613"/>
                  </a:lnTo>
                  <a:lnTo>
                    <a:pt x="26379" y="24771"/>
                  </a:lnTo>
                  <a:lnTo>
                    <a:pt x="26379" y="24885"/>
                  </a:lnTo>
                  <a:lnTo>
                    <a:pt x="26402" y="24885"/>
                  </a:lnTo>
                  <a:lnTo>
                    <a:pt x="26628" y="24862"/>
                  </a:lnTo>
                  <a:lnTo>
                    <a:pt x="26719" y="24907"/>
                  </a:lnTo>
                  <a:lnTo>
                    <a:pt x="26787" y="25020"/>
                  </a:lnTo>
                  <a:lnTo>
                    <a:pt x="26855" y="25088"/>
                  </a:lnTo>
                  <a:lnTo>
                    <a:pt x="26968" y="25134"/>
                  </a:lnTo>
                  <a:lnTo>
                    <a:pt x="27013" y="25111"/>
                  </a:lnTo>
                  <a:lnTo>
                    <a:pt x="27036" y="25066"/>
                  </a:lnTo>
                  <a:lnTo>
                    <a:pt x="27036" y="25020"/>
                  </a:lnTo>
                  <a:lnTo>
                    <a:pt x="27036" y="24975"/>
                  </a:lnTo>
                  <a:lnTo>
                    <a:pt x="26968" y="24703"/>
                  </a:lnTo>
                  <a:lnTo>
                    <a:pt x="26945" y="24590"/>
                  </a:lnTo>
                  <a:lnTo>
                    <a:pt x="26923" y="24454"/>
                  </a:lnTo>
                  <a:lnTo>
                    <a:pt x="26877" y="24296"/>
                  </a:lnTo>
                  <a:lnTo>
                    <a:pt x="26809" y="24092"/>
                  </a:lnTo>
                  <a:lnTo>
                    <a:pt x="26787" y="23820"/>
                  </a:lnTo>
                  <a:lnTo>
                    <a:pt x="26696" y="23639"/>
                  </a:lnTo>
                  <a:lnTo>
                    <a:pt x="26764" y="23639"/>
                  </a:lnTo>
                  <a:lnTo>
                    <a:pt x="26764" y="23594"/>
                  </a:lnTo>
                  <a:lnTo>
                    <a:pt x="26696" y="23481"/>
                  </a:lnTo>
                  <a:lnTo>
                    <a:pt x="26764" y="23458"/>
                  </a:lnTo>
                  <a:lnTo>
                    <a:pt x="26764" y="23413"/>
                  </a:lnTo>
                  <a:lnTo>
                    <a:pt x="26787" y="23300"/>
                  </a:lnTo>
                  <a:lnTo>
                    <a:pt x="26809" y="23322"/>
                  </a:lnTo>
                  <a:lnTo>
                    <a:pt x="26809" y="23458"/>
                  </a:lnTo>
                  <a:lnTo>
                    <a:pt x="26832" y="23594"/>
                  </a:lnTo>
                  <a:lnTo>
                    <a:pt x="26923" y="23843"/>
                  </a:lnTo>
                  <a:lnTo>
                    <a:pt x="26991" y="24205"/>
                  </a:lnTo>
                  <a:lnTo>
                    <a:pt x="27013" y="24273"/>
                  </a:lnTo>
                  <a:lnTo>
                    <a:pt x="27104" y="24318"/>
                  </a:lnTo>
                  <a:lnTo>
                    <a:pt x="27104" y="24364"/>
                  </a:lnTo>
                  <a:lnTo>
                    <a:pt x="27126" y="24500"/>
                  </a:lnTo>
                  <a:lnTo>
                    <a:pt x="27262" y="24794"/>
                  </a:lnTo>
                  <a:lnTo>
                    <a:pt x="27353" y="24907"/>
                  </a:lnTo>
                  <a:lnTo>
                    <a:pt x="27489" y="24930"/>
                  </a:lnTo>
                  <a:lnTo>
                    <a:pt x="27625" y="25020"/>
                  </a:lnTo>
                  <a:lnTo>
                    <a:pt x="27670" y="25111"/>
                  </a:lnTo>
                  <a:lnTo>
                    <a:pt x="27715" y="25134"/>
                  </a:lnTo>
                  <a:lnTo>
                    <a:pt x="27783" y="25066"/>
                  </a:lnTo>
                  <a:lnTo>
                    <a:pt x="27851" y="24862"/>
                  </a:lnTo>
                  <a:lnTo>
                    <a:pt x="27919" y="24726"/>
                  </a:lnTo>
                  <a:lnTo>
                    <a:pt x="27942" y="24703"/>
                  </a:lnTo>
                  <a:lnTo>
                    <a:pt x="27987" y="24703"/>
                  </a:lnTo>
                  <a:lnTo>
                    <a:pt x="27964" y="24726"/>
                  </a:lnTo>
                  <a:lnTo>
                    <a:pt x="27942" y="24771"/>
                  </a:lnTo>
                  <a:lnTo>
                    <a:pt x="27851" y="25043"/>
                  </a:lnTo>
                  <a:lnTo>
                    <a:pt x="27828" y="25156"/>
                  </a:lnTo>
                  <a:lnTo>
                    <a:pt x="27828" y="25292"/>
                  </a:lnTo>
                  <a:lnTo>
                    <a:pt x="27851" y="25360"/>
                  </a:lnTo>
                  <a:lnTo>
                    <a:pt x="27964" y="25496"/>
                  </a:lnTo>
                  <a:lnTo>
                    <a:pt x="28032" y="25564"/>
                  </a:lnTo>
                  <a:lnTo>
                    <a:pt x="28077" y="25700"/>
                  </a:lnTo>
                  <a:lnTo>
                    <a:pt x="28100" y="25700"/>
                  </a:lnTo>
                  <a:lnTo>
                    <a:pt x="28145" y="25722"/>
                  </a:lnTo>
                  <a:lnTo>
                    <a:pt x="28168" y="25700"/>
                  </a:lnTo>
                  <a:lnTo>
                    <a:pt x="28236" y="25586"/>
                  </a:lnTo>
                  <a:lnTo>
                    <a:pt x="28281" y="25586"/>
                  </a:lnTo>
                  <a:lnTo>
                    <a:pt x="28530" y="25654"/>
                  </a:lnTo>
                  <a:lnTo>
                    <a:pt x="28508" y="25677"/>
                  </a:lnTo>
                  <a:lnTo>
                    <a:pt x="28259" y="25654"/>
                  </a:lnTo>
                  <a:lnTo>
                    <a:pt x="28259" y="25677"/>
                  </a:lnTo>
                  <a:lnTo>
                    <a:pt x="28259" y="25722"/>
                  </a:lnTo>
                  <a:lnTo>
                    <a:pt x="28259" y="25813"/>
                  </a:lnTo>
                  <a:lnTo>
                    <a:pt x="28327" y="25881"/>
                  </a:lnTo>
                  <a:lnTo>
                    <a:pt x="28576" y="26130"/>
                  </a:lnTo>
                  <a:lnTo>
                    <a:pt x="28553" y="26130"/>
                  </a:lnTo>
                  <a:lnTo>
                    <a:pt x="28394" y="26017"/>
                  </a:lnTo>
                  <a:lnTo>
                    <a:pt x="28236" y="25926"/>
                  </a:lnTo>
                  <a:lnTo>
                    <a:pt x="28191" y="25926"/>
                  </a:lnTo>
                  <a:lnTo>
                    <a:pt x="28168" y="25949"/>
                  </a:lnTo>
                  <a:lnTo>
                    <a:pt x="28168" y="26017"/>
                  </a:lnTo>
                  <a:lnTo>
                    <a:pt x="28236" y="26130"/>
                  </a:lnTo>
                  <a:lnTo>
                    <a:pt x="28327" y="26470"/>
                  </a:lnTo>
                  <a:lnTo>
                    <a:pt x="28304" y="26696"/>
                  </a:lnTo>
                  <a:lnTo>
                    <a:pt x="28734" y="26877"/>
                  </a:lnTo>
                  <a:lnTo>
                    <a:pt x="28825" y="26877"/>
                  </a:lnTo>
                  <a:lnTo>
                    <a:pt x="28825" y="26900"/>
                  </a:lnTo>
                  <a:lnTo>
                    <a:pt x="28802" y="27013"/>
                  </a:lnTo>
                  <a:lnTo>
                    <a:pt x="28802" y="27058"/>
                  </a:lnTo>
                  <a:lnTo>
                    <a:pt x="28825" y="27103"/>
                  </a:lnTo>
                  <a:lnTo>
                    <a:pt x="28915" y="27217"/>
                  </a:lnTo>
                  <a:lnTo>
                    <a:pt x="28960" y="27239"/>
                  </a:lnTo>
                  <a:lnTo>
                    <a:pt x="29074" y="27285"/>
                  </a:lnTo>
                  <a:lnTo>
                    <a:pt x="29096" y="27466"/>
                  </a:lnTo>
                  <a:lnTo>
                    <a:pt x="29119" y="27488"/>
                  </a:lnTo>
                  <a:lnTo>
                    <a:pt x="29187" y="27488"/>
                  </a:lnTo>
                  <a:lnTo>
                    <a:pt x="29210" y="27534"/>
                  </a:lnTo>
                  <a:lnTo>
                    <a:pt x="29210" y="27602"/>
                  </a:lnTo>
                  <a:lnTo>
                    <a:pt x="29232" y="27647"/>
                  </a:lnTo>
                  <a:lnTo>
                    <a:pt x="29277" y="27692"/>
                  </a:lnTo>
                  <a:lnTo>
                    <a:pt x="29323" y="27783"/>
                  </a:lnTo>
                  <a:lnTo>
                    <a:pt x="29368" y="27828"/>
                  </a:lnTo>
                  <a:lnTo>
                    <a:pt x="29459" y="27851"/>
                  </a:lnTo>
                  <a:lnTo>
                    <a:pt x="29504" y="27919"/>
                  </a:lnTo>
                  <a:lnTo>
                    <a:pt x="29527" y="28009"/>
                  </a:lnTo>
                  <a:lnTo>
                    <a:pt x="29549" y="28054"/>
                  </a:lnTo>
                  <a:lnTo>
                    <a:pt x="29594" y="28054"/>
                  </a:lnTo>
                  <a:lnTo>
                    <a:pt x="29821" y="28100"/>
                  </a:lnTo>
                  <a:lnTo>
                    <a:pt x="29685" y="28168"/>
                  </a:lnTo>
                  <a:lnTo>
                    <a:pt x="29594" y="28168"/>
                  </a:lnTo>
                  <a:lnTo>
                    <a:pt x="29459" y="28485"/>
                  </a:lnTo>
                  <a:lnTo>
                    <a:pt x="29391" y="28621"/>
                  </a:lnTo>
                  <a:lnTo>
                    <a:pt x="29345" y="28688"/>
                  </a:lnTo>
                  <a:lnTo>
                    <a:pt x="29300" y="28734"/>
                  </a:lnTo>
                  <a:lnTo>
                    <a:pt x="29300" y="28779"/>
                  </a:lnTo>
                  <a:lnTo>
                    <a:pt x="29345" y="28960"/>
                  </a:lnTo>
                  <a:lnTo>
                    <a:pt x="29368" y="29005"/>
                  </a:lnTo>
                  <a:lnTo>
                    <a:pt x="29481" y="29051"/>
                  </a:lnTo>
                  <a:lnTo>
                    <a:pt x="29504" y="29028"/>
                  </a:lnTo>
                  <a:lnTo>
                    <a:pt x="29572" y="28892"/>
                  </a:lnTo>
                  <a:lnTo>
                    <a:pt x="29594" y="28756"/>
                  </a:lnTo>
                  <a:lnTo>
                    <a:pt x="29617" y="28711"/>
                  </a:lnTo>
                  <a:lnTo>
                    <a:pt x="29640" y="28688"/>
                  </a:lnTo>
                  <a:lnTo>
                    <a:pt x="29617" y="28621"/>
                  </a:lnTo>
                  <a:lnTo>
                    <a:pt x="29617" y="28598"/>
                  </a:lnTo>
                  <a:lnTo>
                    <a:pt x="29640" y="28553"/>
                  </a:lnTo>
                  <a:lnTo>
                    <a:pt x="29753" y="28485"/>
                  </a:lnTo>
                  <a:lnTo>
                    <a:pt x="30025" y="28371"/>
                  </a:lnTo>
                  <a:lnTo>
                    <a:pt x="30228" y="28258"/>
                  </a:lnTo>
                  <a:lnTo>
                    <a:pt x="30206" y="28326"/>
                  </a:lnTo>
                  <a:lnTo>
                    <a:pt x="30161" y="28394"/>
                  </a:lnTo>
                  <a:lnTo>
                    <a:pt x="30161" y="28439"/>
                  </a:lnTo>
                  <a:lnTo>
                    <a:pt x="30274" y="28666"/>
                  </a:lnTo>
                  <a:lnTo>
                    <a:pt x="30319" y="28756"/>
                  </a:lnTo>
                  <a:lnTo>
                    <a:pt x="30364" y="28938"/>
                  </a:lnTo>
                  <a:lnTo>
                    <a:pt x="30364" y="29028"/>
                  </a:lnTo>
                  <a:lnTo>
                    <a:pt x="30364" y="29141"/>
                  </a:lnTo>
                  <a:lnTo>
                    <a:pt x="30387" y="29300"/>
                  </a:lnTo>
                  <a:lnTo>
                    <a:pt x="30387" y="29322"/>
                  </a:lnTo>
                  <a:lnTo>
                    <a:pt x="30455" y="29345"/>
                  </a:lnTo>
                  <a:lnTo>
                    <a:pt x="30455" y="29368"/>
                  </a:lnTo>
                  <a:lnTo>
                    <a:pt x="30274" y="29458"/>
                  </a:lnTo>
                  <a:lnTo>
                    <a:pt x="30228" y="29549"/>
                  </a:lnTo>
                  <a:lnTo>
                    <a:pt x="30228" y="29572"/>
                  </a:lnTo>
                  <a:lnTo>
                    <a:pt x="30274" y="29707"/>
                  </a:lnTo>
                  <a:lnTo>
                    <a:pt x="30319" y="29866"/>
                  </a:lnTo>
                  <a:lnTo>
                    <a:pt x="30387" y="30047"/>
                  </a:lnTo>
                  <a:lnTo>
                    <a:pt x="30568" y="30070"/>
                  </a:lnTo>
                  <a:lnTo>
                    <a:pt x="30591" y="30115"/>
                  </a:lnTo>
                  <a:lnTo>
                    <a:pt x="30659" y="30024"/>
                  </a:lnTo>
                  <a:lnTo>
                    <a:pt x="30817" y="29866"/>
                  </a:lnTo>
                  <a:lnTo>
                    <a:pt x="30885" y="29753"/>
                  </a:lnTo>
                  <a:lnTo>
                    <a:pt x="30885" y="29707"/>
                  </a:lnTo>
                  <a:lnTo>
                    <a:pt x="30930" y="29594"/>
                  </a:lnTo>
                  <a:lnTo>
                    <a:pt x="31021" y="29368"/>
                  </a:lnTo>
                  <a:lnTo>
                    <a:pt x="31021" y="29322"/>
                  </a:lnTo>
                  <a:lnTo>
                    <a:pt x="31021" y="29209"/>
                  </a:lnTo>
                  <a:lnTo>
                    <a:pt x="30953" y="29051"/>
                  </a:lnTo>
                  <a:lnTo>
                    <a:pt x="30953" y="28983"/>
                  </a:lnTo>
                  <a:lnTo>
                    <a:pt x="30930" y="28870"/>
                  </a:lnTo>
                  <a:lnTo>
                    <a:pt x="30953" y="28779"/>
                  </a:lnTo>
                  <a:lnTo>
                    <a:pt x="30976" y="28711"/>
                  </a:lnTo>
                  <a:lnTo>
                    <a:pt x="30998" y="28621"/>
                  </a:lnTo>
                  <a:lnTo>
                    <a:pt x="31044" y="28553"/>
                  </a:lnTo>
                  <a:lnTo>
                    <a:pt x="31044" y="28462"/>
                  </a:lnTo>
                  <a:lnTo>
                    <a:pt x="31044" y="28371"/>
                  </a:lnTo>
                  <a:lnTo>
                    <a:pt x="31021" y="28304"/>
                  </a:lnTo>
                  <a:lnTo>
                    <a:pt x="30976" y="28236"/>
                  </a:lnTo>
                  <a:lnTo>
                    <a:pt x="30885" y="28281"/>
                  </a:lnTo>
                  <a:lnTo>
                    <a:pt x="30727" y="28213"/>
                  </a:lnTo>
                  <a:lnTo>
                    <a:pt x="30681" y="28054"/>
                  </a:lnTo>
                  <a:lnTo>
                    <a:pt x="30545" y="28009"/>
                  </a:lnTo>
                  <a:lnTo>
                    <a:pt x="30478" y="27896"/>
                  </a:lnTo>
                  <a:lnTo>
                    <a:pt x="30319" y="27851"/>
                  </a:lnTo>
                  <a:lnTo>
                    <a:pt x="30206" y="27805"/>
                  </a:lnTo>
                  <a:lnTo>
                    <a:pt x="30115" y="27737"/>
                  </a:lnTo>
                  <a:lnTo>
                    <a:pt x="30002" y="27670"/>
                  </a:lnTo>
                  <a:lnTo>
                    <a:pt x="29889" y="27602"/>
                  </a:lnTo>
                  <a:lnTo>
                    <a:pt x="29798" y="27534"/>
                  </a:lnTo>
                  <a:lnTo>
                    <a:pt x="29753" y="27534"/>
                  </a:lnTo>
                  <a:lnTo>
                    <a:pt x="29617" y="27556"/>
                  </a:lnTo>
                  <a:lnTo>
                    <a:pt x="29594" y="27420"/>
                  </a:lnTo>
                  <a:lnTo>
                    <a:pt x="29549" y="27330"/>
                  </a:lnTo>
                  <a:lnTo>
                    <a:pt x="29572" y="27262"/>
                  </a:lnTo>
                  <a:lnTo>
                    <a:pt x="29504" y="27217"/>
                  </a:lnTo>
                  <a:lnTo>
                    <a:pt x="29391" y="27171"/>
                  </a:lnTo>
                  <a:lnTo>
                    <a:pt x="29413" y="27013"/>
                  </a:lnTo>
                  <a:lnTo>
                    <a:pt x="29436" y="26922"/>
                  </a:lnTo>
                  <a:lnTo>
                    <a:pt x="29345" y="26877"/>
                  </a:lnTo>
                  <a:lnTo>
                    <a:pt x="29210" y="26832"/>
                  </a:lnTo>
                  <a:lnTo>
                    <a:pt x="29255" y="26741"/>
                  </a:lnTo>
                  <a:lnTo>
                    <a:pt x="29277" y="26673"/>
                  </a:lnTo>
                  <a:lnTo>
                    <a:pt x="29232" y="26560"/>
                  </a:lnTo>
                  <a:lnTo>
                    <a:pt x="29119" y="26356"/>
                  </a:lnTo>
                  <a:lnTo>
                    <a:pt x="29028" y="26220"/>
                  </a:lnTo>
                  <a:lnTo>
                    <a:pt x="28915" y="25994"/>
                  </a:lnTo>
                  <a:lnTo>
                    <a:pt x="28825" y="25813"/>
                  </a:lnTo>
                  <a:lnTo>
                    <a:pt x="28734" y="25654"/>
                  </a:lnTo>
                  <a:lnTo>
                    <a:pt x="28666" y="25564"/>
                  </a:lnTo>
                  <a:lnTo>
                    <a:pt x="28576" y="25360"/>
                  </a:lnTo>
                  <a:lnTo>
                    <a:pt x="28462" y="25134"/>
                  </a:lnTo>
                  <a:lnTo>
                    <a:pt x="28349" y="24975"/>
                  </a:lnTo>
                  <a:lnTo>
                    <a:pt x="28349" y="24862"/>
                  </a:lnTo>
                  <a:lnTo>
                    <a:pt x="28236" y="24726"/>
                  </a:lnTo>
                  <a:lnTo>
                    <a:pt x="28145" y="24568"/>
                  </a:lnTo>
                  <a:lnTo>
                    <a:pt x="28032" y="24409"/>
                  </a:lnTo>
                  <a:lnTo>
                    <a:pt x="27896" y="24341"/>
                  </a:lnTo>
                  <a:lnTo>
                    <a:pt x="27828" y="24273"/>
                  </a:lnTo>
                  <a:lnTo>
                    <a:pt x="27715" y="24183"/>
                  </a:lnTo>
                  <a:lnTo>
                    <a:pt x="27647" y="24115"/>
                  </a:lnTo>
                  <a:lnTo>
                    <a:pt x="27625" y="24047"/>
                  </a:lnTo>
                  <a:lnTo>
                    <a:pt x="27602" y="24001"/>
                  </a:lnTo>
                  <a:lnTo>
                    <a:pt x="27557" y="23934"/>
                  </a:lnTo>
                  <a:lnTo>
                    <a:pt x="27557" y="23866"/>
                  </a:lnTo>
                  <a:lnTo>
                    <a:pt x="27534" y="23820"/>
                  </a:lnTo>
                  <a:lnTo>
                    <a:pt x="27376" y="23730"/>
                  </a:lnTo>
                  <a:lnTo>
                    <a:pt x="27353" y="23662"/>
                  </a:lnTo>
                  <a:lnTo>
                    <a:pt x="27240" y="23571"/>
                  </a:lnTo>
                  <a:lnTo>
                    <a:pt x="27149" y="23549"/>
                  </a:lnTo>
                  <a:lnTo>
                    <a:pt x="27126" y="23503"/>
                  </a:lnTo>
                  <a:lnTo>
                    <a:pt x="27036" y="23277"/>
                  </a:lnTo>
                  <a:lnTo>
                    <a:pt x="27036" y="23186"/>
                  </a:lnTo>
                  <a:lnTo>
                    <a:pt x="27059" y="23096"/>
                  </a:lnTo>
                  <a:lnTo>
                    <a:pt x="27036" y="23050"/>
                  </a:lnTo>
                  <a:lnTo>
                    <a:pt x="26877" y="22869"/>
                  </a:lnTo>
                  <a:lnTo>
                    <a:pt x="26787" y="22801"/>
                  </a:lnTo>
                  <a:lnTo>
                    <a:pt x="26719" y="22733"/>
                  </a:lnTo>
                  <a:lnTo>
                    <a:pt x="26538" y="22824"/>
                  </a:lnTo>
                  <a:lnTo>
                    <a:pt x="26334" y="22937"/>
                  </a:lnTo>
                  <a:lnTo>
                    <a:pt x="26221" y="22960"/>
                  </a:lnTo>
                  <a:lnTo>
                    <a:pt x="26040" y="23028"/>
                  </a:lnTo>
                  <a:lnTo>
                    <a:pt x="26085" y="23141"/>
                  </a:lnTo>
                  <a:lnTo>
                    <a:pt x="26062" y="23209"/>
                  </a:lnTo>
                  <a:lnTo>
                    <a:pt x="26017" y="23254"/>
                  </a:lnTo>
                  <a:lnTo>
                    <a:pt x="25926" y="23254"/>
                  </a:lnTo>
                  <a:lnTo>
                    <a:pt x="25926" y="23526"/>
                  </a:lnTo>
                  <a:lnTo>
                    <a:pt x="25836" y="23730"/>
                  </a:lnTo>
                  <a:lnTo>
                    <a:pt x="25655" y="23730"/>
                  </a:lnTo>
                  <a:lnTo>
                    <a:pt x="25541" y="23798"/>
                  </a:lnTo>
                  <a:lnTo>
                    <a:pt x="25406" y="23888"/>
                  </a:lnTo>
                  <a:lnTo>
                    <a:pt x="25270" y="23979"/>
                  </a:lnTo>
                  <a:lnTo>
                    <a:pt x="25157" y="24115"/>
                  </a:lnTo>
                  <a:lnTo>
                    <a:pt x="25089" y="24092"/>
                  </a:lnTo>
                  <a:lnTo>
                    <a:pt x="25111" y="23979"/>
                  </a:lnTo>
                  <a:lnTo>
                    <a:pt x="25066" y="23775"/>
                  </a:lnTo>
                  <a:lnTo>
                    <a:pt x="25021" y="23617"/>
                  </a:lnTo>
                  <a:lnTo>
                    <a:pt x="24953" y="23526"/>
                  </a:lnTo>
                  <a:lnTo>
                    <a:pt x="24817" y="23390"/>
                  </a:lnTo>
                  <a:lnTo>
                    <a:pt x="24704" y="23277"/>
                  </a:lnTo>
                  <a:lnTo>
                    <a:pt x="24545" y="23118"/>
                  </a:lnTo>
                  <a:lnTo>
                    <a:pt x="24455" y="23005"/>
                  </a:lnTo>
                  <a:lnTo>
                    <a:pt x="24341" y="22892"/>
                  </a:lnTo>
                  <a:lnTo>
                    <a:pt x="24206" y="22756"/>
                  </a:lnTo>
                  <a:lnTo>
                    <a:pt x="24138" y="22552"/>
                  </a:lnTo>
                  <a:lnTo>
                    <a:pt x="24024" y="22484"/>
                  </a:lnTo>
                  <a:lnTo>
                    <a:pt x="23866" y="22416"/>
                  </a:lnTo>
                  <a:lnTo>
                    <a:pt x="23753" y="22258"/>
                  </a:lnTo>
                  <a:lnTo>
                    <a:pt x="23798" y="22122"/>
                  </a:lnTo>
                  <a:lnTo>
                    <a:pt x="23843" y="21941"/>
                  </a:lnTo>
                  <a:lnTo>
                    <a:pt x="23843" y="21850"/>
                  </a:lnTo>
                  <a:lnTo>
                    <a:pt x="23730" y="21850"/>
                  </a:lnTo>
                  <a:lnTo>
                    <a:pt x="23526" y="21873"/>
                  </a:lnTo>
                  <a:lnTo>
                    <a:pt x="23368" y="21873"/>
                  </a:lnTo>
                  <a:lnTo>
                    <a:pt x="23255" y="21986"/>
                  </a:lnTo>
                  <a:lnTo>
                    <a:pt x="23141" y="22099"/>
                  </a:lnTo>
                  <a:lnTo>
                    <a:pt x="22960" y="22009"/>
                  </a:lnTo>
                  <a:lnTo>
                    <a:pt x="22756" y="21918"/>
                  </a:lnTo>
                  <a:lnTo>
                    <a:pt x="22688" y="22054"/>
                  </a:lnTo>
                  <a:lnTo>
                    <a:pt x="22507" y="21986"/>
                  </a:lnTo>
                  <a:lnTo>
                    <a:pt x="22326" y="21918"/>
                  </a:lnTo>
                  <a:lnTo>
                    <a:pt x="22326" y="21443"/>
                  </a:lnTo>
                  <a:lnTo>
                    <a:pt x="22326" y="20967"/>
                  </a:lnTo>
                  <a:lnTo>
                    <a:pt x="22326" y="20492"/>
                  </a:lnTo>
                  <a:lnTo>
                    <a:pt x="22326" y="20016"/>
                  </a:lnTo>
                  <a:lnTo>
                    <a:pt x="22326" y="19518"/>
                  </a:lnTo>
                  <a:lnTo>
                    <a:pt x="22326" y="19043"/>
                  </a:lnTo>
                  <a:lnTo>
                    <a:pt x="22326" y="18545"/>
                  </a:lnTo>
                  <a:lnTo>
                    <a:pt x="22326" y="18024"/>
                  </a:lnTo>
                  <a:lnTo>
                    <a:pt x="22326" y="17526"/>
                  </a:lnTo>
                  <a:lnTo>
                    <a:pt x="22326" y="17005"/>
                  </a:lnTo>
                  <a:lnTo>
                    <a:pt x="22326" y="16507"/>
                  </a:lnTo>
                  <a:lnTo>
                    <a:pt x="22326" y="15986"/>
                  </a:lnTo>
                  <a:lnTo>
                    <a:pt x="22326" y="15443"/>
                  </a:lnTo>
                  <a:lnTo>
                    <a:pt x="22326" y="14922"/>
                  </a:lnTo>
                  <a:lnTo>
                    <a:pt x="22326" y="14378"/>
                  </a:lnTo>
                  <a:lnTo>
                    <a:pt x="22326" y="13835"/>
                  </a:lnTo>
                  <a:lnTo>
                    <a:pt x="22326" y="13269"/>
                  </a:lnTo>
                  <a:lnTo>
                    <a:pt x="22326" y="12725"/>
                  </a:lnTo>
                  <a:lnTo>
                    <a:pt x="22326" y="12159"/>
                  </a:lnTo>
                  <a:lnTo>
                    <a:pt x="22326" y="11593"/>
                  </a:lnTo>
                  <a:lnTo>
                    <a:pt x="22326" y="11005"/>
                  </a:lnTo>
                  <a:lnTo>
                    <a:pt x="22326" y="10439"/>
                  </a:lnTo>
                  <a:lnTo>
                    <a:pt x="22326" y="9827"/>
                  </a:lnTo>
                  <a:lnTo>
                    <a:pt x="22326" y="9238"/>
                  </a:lnTo>
                  <a:lnTo>
                    <a:pt x="22326" y="8627"/>
                  </a:lnTo>
                  <a:lnTo>
                    <a:pt x="22326" y="8016"/>
                  </a:lnTo>
                  <a:lnTo>
                    <a:pt x="22326" y="7404"/>
                  </a:lnTo>
                  <a:lnTo>
                    <a:pt x="22326" y="6770"/>
                  </a:lnTo>
                  <a:lnTo>
                    <a:pt x="22326" y="6136"/>
                  </a:lnTo>
                  <a:lnTo>
                    <a:pt x="22326" y="5502"/>
                  </a:lnTo>
                  <a:lnTo>
                    <a:pt x="22326" y="4846"/>
                  </a:lnTo>
                  <a:lnTo>
                    <a:pt x="22326" y="4189"/>
                  </a:lnTo>
                  <a:lnTo>
                    <a:pt x="22258" y="4167"/>
                  </a:lnTo>
                  <a:lnTo>
                    <a:pt x="22100" y="4144"/>
                  </a:lnTo>
                  <a:lnTo>
                    <a:pt x="22054" y="4189"/>
                  </a:lnTo>
                  <a:lnTo>
                    <a:pt x="22009" y="4167"/>
                  </a:lnTo>
                  <a:lnTo>
                    <a:pt x="21896" y="4031"/>
                  </a:lnTo>
                  <a:lnTo>
                    <a:pt x="21760" y="3895"/>
                  </a:lnTo>
                  <a:lnTo>
                    <a:pt x="21285" y="3668"/>
                  </a:lnTo>
                  <a:lnTo>
                    <a:pt x="21194" y="3510"/>
                  </a:lnTo>
                  <a:lnTo>
                    <a:pt x="20968" y="3306"/>
                  </a:lnTo>
                  <a:lnTo>
                    <a:pt x="20560" y="3102"/>
                  </a:lnTo>
                  <a:lnTo>
                    <a:pt x="20515" y="3148"/>
                  </a:lnTo>
                  <a:lnTo>
                    <a:pt x="20447" y="3170"/>
                  </a:lnTo>
                  <a:lnTo>
                    <a:pt x="20288" y="3148"/>
                  </a:lnTo>
                  <a:lnTo>
                    <a:pt x="20130" y="3148"/>
                  </a:lnTo>
                  <a:lnTo>
                    <a:pt x="19881" y="3238"/>
                  </a:lnTo>
                  <a:lnTo>
                    <a:pt x="19609" y="3283"/>
                  </a:lnTo>
                  <a:lnTo>
                    <a:pt x="19451" y="3419"/>
                  </a:lnTo>
                  <a:lnTo>
                    <a:pt x="18998" y="3351"/>
                  </a:lnTo>
                  <a:lnTo>
                    <a:pt x="18952" y="3306"/>
                  </a:lnTo>
                  <a:lnTo>
                    <a:pt x="18794" y="3261"/>
                  </a:lnTo>
                  <a:lnTo>
                    <a:pt x="18500" y="3012"/>
                  </a:lnTo>
                  <a:lnTo>
                    <a:pt x="18296" y="3012"/>
                  </a:lnTo>
                  <a:lnTo>
                    <a:pt x="18137" y="2944"/>
                  </a:lnTo>
                  <a:lnTo>
                    <a:pt x="17752" y="2921"/>
                  </a:lnTo>
                  <a:lnTo>
                    <a:pt x="17503" y="2966"/>
                  </a:lnTo>
                  <a:lnTo>
                    <a:pt x="17005" y="2876"/>
                  </a:lnTo>
                  <a:lnTo>
                    <a:pt x="16937" y="2808"/>
                  </a:lnTo>
                  <a:lnTo>
                    <a:pt x="16869" y="2672"/>
                  </a:lnTo>
                  <a:lnTo>
                    <a:pt x="16733" y="2627"/>
                  </a:lnTo>
                  <a:lnTo>
                    <a:pt x="16643" y="2536"/>
                  </a:lnTo>
                  <a:lnTo>
                    <a:pt x="16575" y="2536"/>
                  </a:lnTo>
                  <a:lnTo>
                    <a:pt x="16462" y="2627"/>
                  </a:lnTo>
                  <a:lnTo>
                    <a:pt x="16371" y="2627"/>
                  </a:lnTo>
                  <a:lnTo>
                    <a:pt x="16213" y="2400"/>
                  </a:lnTo>
                  <a:lnTo>
                    <a:pt x="16099" y="2378"/>
                  </a:lnTo>
                  <a:lnTo>
                    <a:pt x="15760" y="2197"/>
                  </a:lnTo>
                  <a:lnTo>
                    <a:pt x="15647" y="2219"/>
                  </a:lnTo>
                  <a:lnTo>
                    <a:pt x="15533" y="2174"/>
                  </a:lnTo>
                  <a:lnTo>
                    <a:pt x="15284" y="2174"/>
                  </a:lnTo>
                  <a:lnTo>
                    <a:pt x="15058" y="2332"/>
                  </a:lnTo>
                  <a:lnTo>
                    <a:pt x="14967" y="2355"/>
                  </a:lnTo>
                  <a:lnTo>
                    <a:pt x="14854" y="2332"/>
                  </a:lnTo>
                  <a:lnTo>
                    <a:pt x="14741" y="2219"/>
                  </a:lnTo>
                  <a:lnTo>
                    <a:pt x="14650" y="2174"/>
                  </a:lnTo>
                  <a:lnTo>
                    <a:pt x="14401" y="2287"/>
                  </a:lnTo>
                  <a:lnTo>
                    <a:pt x="14288" y="2310"/>
                  </a:lnTo>
                  <a:lnTo>
                    <a:pt x="14198" y="2400"/>
                  </a:lnTo>
                  <a:lnTo>
                    <a:pt x="13631" y="2310"/>
                  </a:lnTo>
                  <a:lnTo>
                    <a:pt x="13722" y="2174"/>
                  </a:lnTo>
                  <a:lnTo>
                    <a:pt x="13745" y="2106"/>
                  </a:lnTo>
                  <a:lnTo>
                    <a:pt x="13767" y="2061"/>
                  </a:lnTo>
                  <a:lnTo>
                    <a:pt x="13450" y="2061"/>
                  </a:lnTo>
                  <a:lnTo>
                    <a:pt x="13382" y="2038"/>
                  </a:lnTo>
                  <a:lnTo>
                    <a:pt x="13360" y="1925"/>
                  </a:lnTo>
                  <a:lnTo>
                    <a:pt x="13269" y="1902"/>
                  </a:lnTo>
                  <a:lnTo>
                    <a:pt x="13201" y="1834"/>
                  </a:lnTo>
                  <a:lnTo>
                    <a:pt x="13247" y="1631"/>
                  </a:lnTo>
                  <a:lnTo>
                    <a:pt x="13405" y="1449"/>
                  </a:lnTo>
                  <a:lnTo>
                    <a:pt x="13337" y="1359"/>
                  </a:lnTo>
                  <a:lnTo>
                    <a:pt x="13201" y="1291"/>
                  </a:lnTo>
                  <a:lnTo>
                    <a:pt x="13043" y="1268"/>
                  </a:lnTo>
                  <a:lnTo>
                    <a:pt x="12952" y="1291"/>
                  </a:lnTo>
                  <a:lnTo>
                    <a:pt x="12613" y="1155"/>
                  </a:lnTo>
                  <a:lnTo>
                    <a:pt x="12386" y="1268"/>
                  </a:lnTo>
                  <a:lnTo>
                    <a:pt x="12228" y="1246"/>
                  </a:lnTo>
                  <a:lnTo>
                    <a:pt x="12069" y="1291"/>
                  </a:lnTo>
                  <a:lnTo>
                    <a:pt x="11843" y="1472"/>
                  </a:lnTo>
                  <a:lnTo>
                    <a:pt x="11684" y="1382"/>
                  </a:lnTo>
                  <a:lnTo>
                    <a:pt x="11526" y="1359"/>
                  </a:lnTo>
                  <a:lnTo>
                    <a:pt x="11367" y="1246"/>
                  </a:lnTo>
                  <a:lnTo>
                    <a:pt x="11412" y="1178"/>
                  </a:lnTo>
                  <a:lnTo>
                    <a:pt x="11458" y="1019"/>
                  </a:lnTo>
                  <a:lnTo>
                    <a:pt x="11345" y="883"/>
                  </a:lnTo>
                  <a:lnTo>
                    <a:pt x="11254" y="793"/>
                  </a:lnTo>
                  <a:lnTo>
                    <a:pt x="11073" y="748"/>
                  </a:lnTo>
                  <a:lnTo>
                    <a:pt x="11028" y="793"/>
                  </a:lnTo>
                  <a:lnTo>
                    <a:pt x="10960" y="951"/>
                  </a:lnTo>
                  <a:lnTo>
                    <a:pt x="10733" y="1246"/>
                  </a:lnTo>
                  <a:lnTo>
                    <a:pt x="10643" y="1336"/>
                  </a:lnTo>
                  <a:lnTo>
                    <a:pt x="10507" y="1404"/>
                  </a:lnTo>
                  <a:lnTo>
                    <a:pt x="10439" y="1382"/>
                  </a:lnTo>
                  <a:lnTo>
                    <a:pt x="10371" y="1223"/>
                  </a:lnTo>
                  <a:lnTo>
                    <a:pt x="10280" y="1178"/>
                  </a:lnTo>
                  <a:lnTo>
                    <a:pt x="10552" y="997"/>
                  </a:lnTo>
                  <a:lnTo>
                    <a:pt x="10688" y="838"/>
                  </a:lnTo>
                  <a:lnTo>
                    <a:pt x="10733" y="702"/>
                  </a:lnTo>
                  <a:lnTo>
                    <a:pt x="10688" y="544"/>
                  </a:lnTo>
                  <a:lnTo>
                    <a:pt x="10552" y="544"/>
                  </a:lnTo>
                  <a:lnTo>
                    <a:pt x="10031" y="272"/>
                  </a:lnTo>
                  <a:lnTo>
                    <a:pt x="9963" y="159"/>
                  </a:lnTo>
                  <a:lnTo>
                    <a:pt x="10009" y="68"/>
                  </a:lnTo>
                  <a:lnTo>
                    <a:pt x="10099" y="23"/>
                  </a:lnTo>
                  <a:lnTo>
                    <a:pt x="10031" y="0"/>
                  </a:lnTo>
                  <a:close/>
                  <a:moveTo>
                    <a:pt x="28236" y="27896"/>
                  </a:moveTo>
                  <a:lnTo>
                    <a:pt x="28191" y="27941"/>
                  </a:lnTo>
                  <a:lnTo>
                    <a:pt x="28213" y="28077"/>
                  </a:lnTo>
                  <a:lnTo>
                    <a:pt x="28236" y="28145"/>
                  </a:lnTo>
                  <a:lnTo>
                    <a:pt x="28259" y="28190"/>
                  </a:lnTo>
                  <a:lnTo>
                    <a:pt x="28191" y="28258"/>
                  </a:lnTo>
                  <a:lnTo>
                    <a:pt x="28077" y="28394"/>
                  </a:lnTo>
                  <a:lnTo>
                    <a:pt x="28077" y="28439"/>
                  </a:lnTo>
                  <a:lnTo>
                    <a:pt x="28123" y="28462"/>
                  </a:lnTo>
                  <a:lnTo>
                    <a:pt x="28259" y="28394"/>
                  </a:lnTo>
                  <a:lnTo>
                    <a:pt x="28372" y="28349"/>
                  </a:lnTo>
                  <a:lnTo>
                    <a:pt x="28440" y="28371"/>
                  </a:lnTo>
                  <a:lnTo>
                    <a:pt x="28485" y="28439"/>
                  </a:lnTo>
                  <a:lnTo>
                    <a:pt x="28485" y="28507"/>
                  </a:lnTo>
                  <a:lnTo>
                    <a:pt x="28440" y="28553"/>
                  </a:lnTo>
                  <a:lnTo>
                    <a:pt x="28417" y="28598"/>
                  </a:lnTo>
                  <a:lnTo>
                    <a:pt x="28349" y="28666"/>
                  </a:lnTo>
                  <a:lnTo>
                    <a:pt x="28327" y="28666"/>
                  </a:lnTo>
                  <a:lnTo>
                    <a:pt x="28259" y="28621"/>
                  </a:lnTo>
                  <a:lnTo>
                    <a:pt x="28213" y="28621"/>
                  </a:lnTo>
                  <a:lnTo>
                    <a:pt x="28145" y="28666"/>
                  </a:lnTo>
                  <a:lnTo>
                    <a:pt x="28145" y="28688"/>
                  </a:lnTo>
                  <a:lnTo>
                    <a:pt x="28168" y="28734"/>
                  </a:lnTo>
                  <a:lnTo>
                    <a:pt x="28236" y="28824"/>
                  </a:lnTo>
                  <a:lnTo>
                    <a:pt x="28372" y="28824"/>
                  </a:lnTo>
                  <a:lnTo>
                    <a:pt x="28394" y="28892"/>
                  </a:lnTo>
                  <a:lnTo>
                    <a:pt x="28440" y="28938"/>
                  </a:lnTo>
                  <a:lnTo>
                    <a:pt x="28485" y="28960"/>
                  </a:lnTo>
                  <a:lnTo>
                    <a:pt x="28598" y="28938"/>
                  </a:lnTo>
                  <a:lnTo>
                    <a:pt x="28644" y="28960"/>
                  </a:lnTo>
                  <a:lnTo>
                    <a:pt x="28621" y="29051"/>
                  </a:lnTo>
                  <a:lnTo>
                    <a:pt x="28621" y="29096"/>
                  </a:lnTo>
                  <a:lnTo>
                    <a:pt x="28711" y="29232"/>
                  </a:lnTo>
                  <a:lnTo>
                    <a:pt x="28689" y="29255"/>
                  </a:lnTo>
                  <a:lnTo>
                    <a:pt x="28644" y="29255"/>
                  </a:lnTo>
                  <a:lnTo>
                    <a:pt x="28598" y="29277"/>
                  </a:lnTo>
                  <a:lnTo>
                    <a:pt x="28576" y="29322"/>
                  </a:lnTo>
                  <a:lnTo>
                    <a:pt x="28621" y="29368"/>
                  </a:lnTo>
                  <a:lnTo>
                    <a:pt x="28757" y="29526"/>
                  </a:lnTo>
                  <a:lnTo>
                    <a:pt x="28847" y="29730"/>
                  </a:lnTo>
                  <a:lnTo>
                    <a:pt x="28915" y="29753"/>
                  </a:lnTo>
                  <a:lnTo>
                    <a:pt x="28938" y="29685"/>
                  </a:lnTo>
                  <a:lnTo>
                    <a:pt x="28915" y="29617"/>
                  </a:lnTo>
                  <a:lnTo>
                    <a:pt x="28938" y="29594"/>
                  </a:lnTo>
                  <a:lnTo>
                    <a:pt x="28983" y="29594"/>
                  </a:lnTo>
                  <a:lnTo>
                    <a:pt x="28983" y="29639"/>
                  </a:lnTo>
                  <a:lnTo>
                    <a:pt x="29006" y="29707"/>
                  </a:lnTo>
                  <a:lnTo>
                    <a:pt x="29006" y="29798"/>
                  </a:lnTo>
                  <a:lnTo>
                    <a:pt x="29028" y="29843"/>
                  </a:lnTo>
                  <a:lnTo>
                    <a:pt x="29074" y="29866"/>
                  </a:lnTo>
                  <a:lnTo>
                    <a:pt x="29096" y="29866"/>
                  </a:lnTo>
                  <a:lnTo>
                    <a:pt x="29187" y="29889"/>
                  </a:lnTo>
                  <a:lnTo>
                    <a:pt x="29210" y="29911"/>
                  </a:lnTo>
                  <a:lnTo>
                    <a:pt x="29255" y="30070"/>
                  </a:lnTo>
                  <a:lnTo>
                    <a:pt x="29323" y="30160"/>
                  </a:lnTo>
                  <a:lnTo>
                    <a:pt x="29368" y="30183"/>
                  </a:lnTo>
                  <a:lnTo>
                    <a:pt x="29413" y="30183"/>
                  </a:lnTo>
                  <a:lnTo>
                    <a:pt x="29459" y="30160"/>
                  </a:lnTo>
                  <a:lnTo>
                    <a:pt x="29481" y="30047"/>
                  </a:lnTo>
                  <a:lnTo>
                    <a:pt x="29481" y="30024"/>
                  </a:lnTo>
                  <a:lnTo>
                    <a:pt x="29481" y="29979"/>
                  </a:lnTo>
                  <a:lnTo>
                    <a:pt x="29481" y="29934"/>
                  </a:lnTo>
                  <a:lnTo>
                    <a:pt x="29481" y="29866"/>
                  </a:lnTo>
                  <a:lnTo>
                    <a:pt x="29481" y="29821"/>
                  </a:lnTo>
                  <a:lnTo>
                    <a:pt x="29459" y="29730"/>
                  </a:lnTo>
                  <a:lnTo>
                    <a:pt x="29481" y="29504"/>
                  </a:lnTo>
                  <a:lnTo>
                    <a:pt x="29459" y="29458"/>
                  </a:lnTo>
                  <a:lnTo>
                    <a:pt x="29345" y="29481"/>
                  </a:lnTo>
                  <a:lnTo>
                    <a:pt x="29300" y="29481"/>
                  </a:lnTo>
                  <a:lnTo>
                    <a:pt x="29300" y="29458"/>
                  </a:lnTo>
                  <a:lnTo>
                    <a:pt x="29323" y="29436"/>
                  </a:lnTo>
                  <a:lnTo>
                    <a:pt x="29345" y="29368"/>
                  </a:lnTo>
                  <a:lnTo>
                    <a:pt x="29345" y="29345"/>
                  </a:lnTo>
                  <a:lnTo>
                    <a:pt x="29300" y="29255"/>
                  </a:lnTo>
                  <a:lnTo>
                    <a:pt x="29255" y="29232"/>
                  </a:lnTo>
                  <a:lnTo>
                    <a:pt x="29142" y="29119"/>
                  </a:lnTo>
                  <a:lnTo>
                    <a:pt x="29006" y="29141"/>
                  </a:lnTo>
                  <a:lnTo>
                    <a:pt x="28960" y="29141"/>
                  </a:lnTo>
                  <a:lnTo>
                    <a:pt x="29006" y="29096"/>
                  </a:lnTo>
                  <a:lnTo>
                    <a:pt x="29028" y="29028"/>
                  </a:lnTo>
                  <a:lnTo>
                    <a:pt x="29051" y="28960"/>
                  </a:lnTo>
                  <a:lnTo>
                    <a:pt x="29074" y="28960"/>
                  </a:lnTo>
                  <a:lnTo>
                    <a:pt x="29232" y="29073"/>
                  </a:lnTo>
                  <a:lnTo>
                    <a:pt x="29323" y="29119"/>
                  </a:lnTo>
                  <a:lnTo>
                    <a:pt x="29323" y="29119"/>
                  </a:lnTo>
                  <a:lnTo>
                    <a:pt x="29300" y="29073"/>
                  </a:lnTo>
                  <a:lnTo>
                    <a:pt x="29232" y="29005"/>
                  </a:lnTo>
                  <a:lnTo>
                    <a:pt x="29119" y="28824"/>
                  </a:lnTo>
                  <a:lnTo>
                    <a:pt x="29074" y="28666"/>
                  </a:lnTo>
                  <a:lnTo>
                    <a:pt x="29051" y="28621"/>
                  </a:lnTo>
                  <a:lnTo>
                    <a:pt x="29006" y="28530"/>
                  </a:lnTo>
                  <a:lnTo>
                    <a:pt x="28870" y="28394"/>
                  </a:lnTo>
                  <a:lnTo>
                    <a:pt x="28598" y="28258"/>
                  </a:lnTo>
                  <a:lnTo>
                    <a:pt x="28598" y="28236"/>
                  </a:lnTo>
                  <a:lnTo>
                    <a:pt x="28621" y="28213"/>
                  </a:lnTo>
                  <a:lnTo>
                    <a:pt x="28621" y="28168"/>
                  </a:lnTo>
                  <a:lnTo>
                    <a:pt x="28621" y="28122"/>
                  </a:lnTo>
                  <a:lnTo>
                    <a:pt x="28598" y="28054"/>
                  </a:lnTo>
                  <a:lnTo>
                    <a:pt x="28553" y="27987"/>
                  </a:lnTo>
                  <a:lnTo>
                    <a:pt x="28508" y="27941"/>
                  </a:lnTo>
                  <a:lnTo>
                    <a:pt x="28372" y="27941"/>
                  </a:lnTo>
                  <a:lnTo>
                    <a:pt x="28236" y="27896"/>
                  </a:lnTo>
                  <a:close/>
                  <a:moveTo>
                    <a:pt x="28440" y="29345"/>
                  </a:moveTo>
                  <a:lnTo>
                    <a:pt x="28327" y="29368"/>
                  </a:lnTo>
                  <a:lnTo>
                    <a:pt x="28304" y="29436"/>
                  </a:lnTo>
                  <a:lnTo>
                    <a:pt x="28349" y="29504"/>
                  </a:lnTo>
                  <a:lnTo>
                    <a:pt x="28417" y="29526"/>
                  </a:lnTo>
                  <a:lnTo>
                    <a:pt x="28485" y="29549"/>
                  </a:lnTo>
                  <a:lnTo>
                    <a:pt x="28508" y="29662"/>
                  </a:lnTo>
                  <a:lnTo>
                    <a:pt x="28576" y="29821"/>
                  </a:lnTo>
                  <a:lnTo>
                    <a:pt x="28621" y="29866"/>
                  </a:lnTo>
                  <a:lnTo>
                    <a:pt x="28621" y="29889"/>
                  </a:lnTo>
                  <a:lnTo>
                    <a:pt x="28666" y="29979"/>
                  </a:lnTo>
                  <a:lnTo>
                    <a:pt x="28757" y="30115"/>
                  </a:lnTo>
                  <a:lnTo>
                    <a:pt x="28825" y="30183"/>
                  </a:lnTo>
                  <a:lnTo>
                    <a:pt x="28915" y="30228"/>
                  </a:lnTo>
                  <a:lnTo>
                    <a:pt x="28938" y="30160"/>
                  </a:lnTo>
                  <a:lnTo>
                    <a:pt x="28960" y="30115"/>
                  </a:lnTo>
                  <a:lnTo>
                    <a:pt x="28960" y="30002"/>
                  </a:lnTo>
                  <a:lnTo>
                    <a:pt x="28983" y="29934"/>
                  </a:lnTo>
                  <a:lnTo>
                    <a:pt x="28960" y="29911"/>
                  </a:lnTo>
                  <a:lnTo>
                    <a:pt x="28915" y="29889"/>
                  </a:lnTo>
                  <a:lnTo>
                    <a:pt x="28847" y="29889"/>
                  </a:lnTo>
                  <a:lnTo>
                    <a:pt x="28825" y="29934"/>
                  </a:lnTo>
                  <a:lnTo>
                    <a:pt x="28802" y="29956"/>
                  </a:lnTo>
                  <a:lnTo>
                    <a:pt x="28779" y="29934"/>
                  </a:lnTo>
                  <a:lnTo>
                    <a:pt x="28711" y="29775"/>
                  </a:lnTo>
                  <a:lnTo>
                    <a:pt x="28689" y="29753"/>
                  </a:lnTo>
                  <a:lnTo>
                    <a:pt x="28689" y="29639"/>
                  </a:lnTo>
                  <a:lnTo>
                    <a:pt x="28621" y="29549"/>
                  </a:lnTo>
                  <a:lnTo>
                    <a:pt x="28598" y="29481"/>
                  </a:lnTo>
                  <a:lnTo>
                    <a:pt x="28440" y="29345"/>
                  </a:lnTo>
                  <a:close/>
                  <a:moveTo>
                    <a:pt x="4371" y="29707"/>
                  </a:moveTo>
                  <a:lnTo>
                    <a:pt x="4212" y="29730"/>
                  </a:lnTo>
                  <a:lnTo>
                    <a:pt x="4167" y="29730"/>
                  </a:lnTo>
                  <a:lnTo>
                    <a:pt x="3940" y="29843"/>
                  </a:lnTo>
                  <a:lnTo>
                    <a:pt x="3827" y="29934"/>
                  </a:lnTo>
                  <a:lnTo>
                    <a:pt x="3714" y="29911"/>
                  </a:lnTo>
                  <a:lnTo>
                    <a:pt x="3669" y="29911"/>
                  </a:lnTo>
                  <a:lnTo>
                    <a:pt x="3623" y="29956"/>
                  </a:lnTo>
                  <a:lnTo>
                    <a:pt x="3488" y="30206"/>
                  </a:lnTo>
                  <a:lnTo>
                    <a:pt x="3465" y="30251"/>
                  </a:lnTo>
                  <a:lnTo>
                    <a:pt x="3352" y="30319"/>
                  </a:lnTo>
                  <a:lnTo>
                    <a:pt x="3329" y="30387"/>
                  </a:lnTo>
                  <a:lnTo>
                    <a:pt x="3329" y="30409"/>
                  </a:lnTo>
                  <a:lnTo>
                    <a:pt x="3374" y="30523"/>
                  </a:lnTo>
                  <a:lnTo>
                    <a:pt x="3397" y="30590"/>
                  </a:lnTo>
                  <a:lnTo>
                    <a:pt x="3465" y="30590"/>
                  </a:lnTo>
                  <a:lnTo>
                    <a:pt x="3578" y="30613"/>
                  </a:lnTo>
                  <a:lnTo>
                    <a:pt x="3691" y="30568"/>
                  </a:lnTo>
                  <a:lnTo>
                    <a:pt x="3737" y="30545"/>
                  </a:lnTo>
                  <a:lnTo>
                    <a:pt x="3782" y="30500"/>
                  </a:lnTo>
                  <a:lnTo>
                    <a:pt x="3872" y="30387"/>
                  </a:lnTo>
                  <a:lnTo>
                    <a:pt x="3918" y="30341"/>
                  </a:lnTo>
                  <a:lnTo>
                    <a:pt x="3986" y="30319"/>
                  </a:lnTo>
                  <a:lnTo>
                    <a:pt x="4393" y="30296"/>
                  </a:lnTo>
                  <a:lnTo>
                    <a:pt x="4416" y="30296"/>
                  </a:lnTo>
                  <a:lnTo>
                    <a:pt x="4552" y="30160"/>
                  </a:lnTo>
                  <a:lnTo>
                    <a:pt x="4778" y="30251"/>
                  </a:lnTo>
                  <a:lnTo>
                    <a:pt x="4778" y="30228"/>
                  </a:lnTo>
                  <a:lnTo>
                    <a:pt x="4733" y="30160"/>
                  </a:lnTo>
                  <a:lnTo>
                    <a:pt x="4688" y="30138"/>
                  </a:lnTo>
                  <a:lnTo>
                    <a:pt x="4620" y="30115"/>
                  </a:lnTo>
                  <a:lnTo>
                    <a:pt x="4574" y="30092"/>
                  </a:lnTo>
                  <a:lnTo>
                    <a:pt x="4552" y="30047"/>
                  </a:lnTo>
                  <a:lnTo>
                    <a:pt x="4461" y="29821"/>
                  </a:lnTo>
                  <a:lnTo>
                    <a:pt x="4439" y="29775"/>
                  </a:lnTo>
                  <a:lnTo>
                    <a:pt x="4416" y="29730"/>
                  </a:lnTo>
                  <a:lnTo>
                    <a:pt x="4371" y="29707"/>
                  </a:lnTo>
                  <a:close/>
                  <a:moveTo>
                    <a:pt x="4982" y="30477"/>
                  </a:moveTo>
                  <a:lnTo>
                    <a:pt x="5005" y="30545"/>
                  </a:lnTo>
                  <a:lnTo>
                    <a:pt x="5050" y="30613"/>
                  </a:lnTo>
                  <a:lnTo>
                    <a:pt x="5140" y="30636"/>
                  </a:lnTo>
                  <a:lnTo>
                    <a:pt x="5208" y="30613"/>
                  </a:lnTo>
                  <a:lnTo>
                    <a:pt x="5163" y="30545"/>
                  </a:lnTo>
                  <a:lnTo>
                    <a:pt x="5118" y="30523"/>
                  </a:lnTo>
                  <a:lnTo>
                    <a:pt x="4982" y="30477"/>
                  </a:lnTo>
                  <a:close/>
                  <a:moveTo>
                    <a:pt x="2786" y="30772"/>
                  </a:moveTo>
                  <a:lnTo>
                    <a:pt x="2740" y="30817"/>
                  </a:lnTo>
                  <a:lnTo>
                    <a:pt x="2763" y="30907"/>
                  </a:lnTo>
                  <a:lnTo>
                    <a:pt x="2763" y="30975"/>
                  </a:lnTo>
                  <a:lnTo>
                    <a:pt x="2808" y="30975"/>
                  </a:lnTo>
                  <a:lnTo>
                    <a:pt x="2876" y="30907"/>
                  </a:lnTo>
                  <a:lnTo>
                    <a:pt x="2921" y="30885"/>
                  </a:lnTo>
                  <a:lnTo>
                    <a:pt x="2899" y="30862"/>
                  </a:lnTo>
                  <a:lnTo>
                    <a:pt x="2876" y="30862"/>
                  </a:lnTo>
                  <a:lnTo>
                    <a:pt x="2831" y="30772"/>
                  </a:lnTo>
                  <a:close/>
                  <a:moveTo>
                    <a:pt x="2491" y="30862"/>
                  </a:moveTo>
                  <a:lnTo>
                    <a:pt x="2423" y="30885"/>
                  </a:lnTo>
                  <a:lnTo>
                    <a:pt x="2401" y="30930"/>
                  </a:lnTo>
                  <a:lnTo>
                    <a:pt x="2378" y="30953"/>
                  </a:lnTo>
                  <a:lnTo>
                    <a:pt x="2378" y="30998"/>
                  </a:lnTo>
                  <a:lnTo>
                    <a:pt x="2423" y="31089"/>
                  </a:lnTo>
                  <a:lnTo>
                    <a:pt x="2514" y="31066"/>
                  </a:lnTo>
                  <a:lnTo>
                    <a:pt x="2537" y="31089"/>
                  </a:lnTo>
                  <a:lnTo>
                    <a:pt x="2559" y="31089"/>
                  </a:lnTo>
                  <a:lnTo>
                    <a:pt x="2582" y="31066"/>
                  </a:lnTo>
                  <a:lnTo>
                    <a:pt x="2672" y="31043"/>
                  </a:lnTo>
                  <a:lnTo>
                    <a:pt x="2718" y="31021"/>
                  </a:lnTo>
                  <a:lnTo>
                    <a:pt x="2695" y="30998"/>
                  </a:lnTo>
                  <a:lnTo>
                    <a:pt x="2650" y="30953"/>
                  </a:lnTo>
                  <a:lnTo>
                    <a:pt x="2537" y="30862"/>
                  </a:lnTo>
                  <a:close/>
                  <a:moveTo>
                    <a:pt x="2378" y="31360"/>
                  </a:moveTo>
                  <a:lnTo>
                    <a:pt x="2333" y="31383"/>
                  </a:lnTo>
                  <a:lnTo>
                    <a:pt x="2310" y="31383"/>
                  </a:lnTo>
                  <a:lnTo>
                    <a:pt x="2287" y="31451"/>
                  </a:lnTo>
                  <a:lnTo>
                    <a:pt x="2265" y="31474"/>
                  </a:lnTo>
                  <a:lnTo>
                    <a:pt x="2265" y="31496"/>
                  </a:lnTo>
                  <a:lnTo>
                    <a:pt x="2287" y="31519"/>
                  </a:lnTo>
                  <a:lnTo>
                    <a:pt x="2310" y="31474"/>
                  </a:lnTo>
                  <a:lnTo>
                    <a:pt x="2355" y="31428"/>
                  </a:lnTo>
                  <a:lnTo>
                    <a:pt x="2378" y="31383"/>
                  </a:lnTo>
                  <a:lnTo>
                    <a:pt x="2378" y="31360"/>
                  </a:lnTo>
                  <a:close/>
                  <a:moveTo>
                    <a:pt x="1880" y="31157"/>
                  </a:moveTo>
                  <a:lnTo>
                    <a:pt x="1789" y="31179"/>
                  </a:lnTo>
                  <a:lnTo>
                    <a:pt x="1676" y="31202"/>
                  </a:lnTo>
                  <a:lnTo>
                    <a:pt x="1631" y="31224"/>
                  </a:lnTo>
                  <a:lnTo>
                    <a:pt x="1586" y="31270"/>
                  </a:lnTo>
                  <a:lnTo>
                    <a:pt x="1563" y="31315"/>
                  </a:lnTo>
                  <a:lnTo>
                    <a:pt x="1563" y="31360"/>
                  </a:lnTo>
                  <a:lnTo>
                    <a:pt x="1586" y="31406"/>
                  </a:lnTo>
                  <a:lnTo>
                    <a:pt x="1608" y="31451"/>
                  </a:lnTo>
                  <a:lnTo>
                    <a:pt x="1653" y="31474"/>
                  </a:lnTo>
                  <a:lnTo>
                    <a:pt x="1699" y="31451"/>
                  </a:lnTo>
                  <a:lnTo>
                    <a:pt x="1767" y="31474"/>
                  </a:lnTo>
                  <a:lnTo>
                    <a:pt x="1835" y="31519"/>
                  </a:lnTo>
                  <a:lnTo>
                    <a:pt x="1880" y="31541"/>
                  </a:lnTo>
                  <a:lnTo>
                    <a:pt x="1835" y="31587"/>
                  </a:lnTo>
                  <a:lnTo>
                    <a:pt x="1812" y="31632"/>
                  </a:lnTo>
                  <a:lnTo>
                    <a:pt x="1789" y="31632"/>
                  </a:lnTo>
                  <a:lnTo>
                    <a:pt x="1744" y="31564"/>
                  </a:lnTo>
                  <a:lnTo>
                    <a:pt x="1653" y="31564"/>
                  </a:lnTo>
                  <a:lnTo>
                    <a:pt x="1631" y="31609"/>
                  </a:lnTo>
                  <a:lnTo>
                    <a:pt x="1586" y="31632"/>
                  </a:lnTo>
                  <a:lnTo>
                    <a:pt x="1563" y="31791"/>
                  </a:lnTo>
                  <a:lnTo>
                    <a:pt x="1495" y="31836"/>
                  </a:lnTo>
                  <a:lnTo>
                    <a:pt x="1336" y="31904"/>
                  </a:lnTo>
                  <a:lnTo>
                    <a:pt x="1246" y="31972"/>
                  </a:lnTo>
                  <a:lnTo>
                    <a:pt x="1155" y="31972"/>
                  </a:lnTo>
                  <a:lnTo>
                    <a:pt x="1110" y="31994"/>
                  </a:lnTo>
                  <a:lnTo>
                    <a:pt x="1019" y="32062"/>
                  </a:lnTo>
                  <a:lnTo>
                    <a:pt x="1042" y="32085"/>
                  </a:lnTo>
                  <a:lnTo>
                    <a:pt x="1133" y="32153"/>
                  </a:lnTo>
                  <a:lnTo>
                    <a:pt x="1178" y="32153"/>
                  </a:lnTo>
                  <a:lnTo>
                    <a:pt x="1201" y="32130"/>
                  </a:lnTo>
                  <a:lnTo>
                    <a:pt x="1246" y="32130"/>
                  </a:lnTo>
                  <a:lnTo>
                    <a:pt x="1291" y="32108"/>
                  </a:lnTo>
                  <a:lnTo>
                    <a:pt x="1336" y="32062"/>
                  </a:lnTo>
                  <a:lnTo>
                    <a:pt x="1359" y="32040"/>
                  </a:lnTo>
                  <a:lnTo>
                    <a:pt x="1404" y="32040"/>
                  </a:lnTo>
                  <a:lnTo>
                    <a:pt x="1427" y="32017"/>
                  </a:lnTo>
                  <a:lnTo>
                    <a:pt x="1450" y="31994"/>
                  </a:lnTo>
                  <a:lnTo>
                    <a:pt x="1540" y="31949"/>
                  </a:lnTo>
                  <a:lnTo>
                    <a:pt x="1699" y="31904"/>
                  </a:lnTo>
                  <a:lnTo>
                    <a:pt x="1789" y="31881"/>
                  </a:lnTo>
                  <a:lnTo>
                    <a:pt x="1857" y="31858"/>
                  </a:lnTo>
                  <a:lnTo>
                    <a:pt x="1903" y="31768"/>
                  </a:lnTo>
                  <a:lnTo>
                    <a:pt x="2038" y="31677"/>
                  </a:lnTo>
                  <a:lnTo>
                    <a:pt x="2106" y="31609"/>
                  </a:lnTo>
                  <a:lnTo>
                    <a:pt x="2174" y="31587"/>
                  </a:lnTo>
                  <a:lnTo>
                    <a:pt x="2220" y="31564"/>
                  </a:lnTo>
                  <a:lnTo>
                    <a:pt x="2197" y="31541"/>
                  </a:lnTo>
                  <a:lnTo>
                    <a:pt x="2152" y="31519"/>
                  </a:lnTo>
                  <a:lnTo>
                    <a:pt x="2016" y="31564"/>
                  </a:lnTo>
                  <a:lnTo>
                    <a:pt x="2038" y="31519"/>
                  </a:lnTo>
                  <a:lnTo>
                    <a:pt x="2084" y="31451"/>
                  </a:lnTo>
                  <a:lnTo>
                    <a:pt x="2220" y="31315"/>
                  </a:lnTo>
                  <a:lnTo>
                    <a:pt x="2287" y="31247"/>
                  </a:lnTo>
                  <a:lnTo>
                    <a:pt x="2197" y="31202"/>
                  </a:lnTo>
                  <a:lnTo>
                    <a:pt x="2174" y="31157"/>
                  </a:lnTo>
                  <a:lnTo>
                    <a:pt x="2152" y="31179"/>
                  </a:lnTo>
                  <a:lnTo>
                    <a:pt x="2106" y="31247"/>
                  </a:lnTo>
                  <a:lnTo>
                    <a:pt x="2061" y="31315"/>
                  </a:lnTo>
                  <a:lnTo>
                    <a:pt x="2016" y="31360"/>
                  </a:lnTo>
                  <a:lnTo>
                    <a:pt x="1970" y="31292"/>
                  </a:lnTo>
                  <a:lnTo>
                    <a:pt x="1970" y="31157"/>
                  </a:lnTo>
                  <a:close/>
                  <a:moveTo>
                    <a:pt x="816" y="31745"/>
                  </a:moveTo>
                  <a:lnTo>
                    <a:pt x="725" y="31768"/>
                  </a:lnTo>
                  <a:lnTo>
                    <a:pt x="635" y="31813"/>
                  </a:lnTo>
                  <a:lnTo>
                    <a:pt x="589" y="31881"/>
                  </a:lnTo>
                  <a:lnTo>
                    <a:pt x="567" y="31949"/>
                  </a:lnTo>
                  <a:lnTo>
                    <a:pt x="544" y="32017"/>
                  </a:lnTo>
                  <a:lnTo>
                    <a:pt x="567" y="32062"/>
                  </a:lnTo>
                  <a:lnTo>
                    <a:pt x="589" y="32085"/>
                  </a:lnTo>
                  <a:lnTo>
                    <a:pt x="567" y="32108"/>
                  </a:lnTo>
                  <a:lnTo>
                    <a:pt x="521" y="32153"/>
                  </a:lnTo>
                  <a:lnTo>
                    <a:pt x="431" y="32130"/>
                  </a:lnTo>
                  <a:lnTo>
                    <a:pt x="363" y="32153"/>
                  </a:lnTo>
                  <a:lnTo>
                    <a:pt x="318" y="32175"/>
                  </a:lnTo>
                  <a:lnTo>
                    <a:pt x="272" y="32243"/>
                  </a:lnTo>
                  <a:lnTo>
                    <a:pt x="250" y="32289"/>
                  </a:lnTo>
                  <a:lnTo>
                    <a:pt x="250" y="32379"/>
                  </a:lnTo>
                  <a:lnTo>
                    <a:pt x="250" y="32425"/>
                  </a:lnTo>
                  <a:lnTo>
                    <a:pt x="204" y="32470"/>
                  </a:lnTo>
                  <a:lnTo>
                    <a:pt x="159" y="32560"/>
                  </a:lnTo>
                  <a:lnTo>
                    <a:pt x="91" y="32606"/>
                  </a:lnTo>
                  <a:lnTo>
                    <a:pt x="23" y="32674"/>
                  </a:lnTo>
                  <a:lnTo>
                    <a:pt x="1" y="32696"/>
                  </a:lnTo>
                  <a:lnTo>
                    <a:pt x="23" y="32696"/>
                  </a:lnTo>
                  <a:lnTo>
                    <a:pt x="295" y="32538"/>
                  </a:lnTo>
                  <a:lnTo>
                    <a:pt x="318" y="32538"/>
                  </a:lnTo>
                  <a:lnTo>
                    <a:pt x="408" y="32470"/>
                  </a:lnTo>
                  <a:lnTo>
                    <a:pt x="431" y="32447"/>
                  </a:lnTo>
                  <a:lnTo>
                    <a:pt x="476" y="32425"/>
                  </a:lnTo>
                  <a:lnTo>
                    <a:pt x="521" y="32379"/>
                  </a:lnTo>
                  <a:lnTo>
                    <a:pt x="589" y="32266"/>
                  </a:lnTo>
                  <a:lnTo>
                    <a:pt x="657" y="32175"/>
                  </a:lnTo>
                  <a:lnTo>
                    <a:pt x="906" y="32040"/>
                  </a:lnTo>
                  <a:lnTo>
                    <a:pt x="974" y="31972"/>
                  </a:lnTo>
                  <a:lnTo>
                    <a:pt x="997" y="31904"/>
                  </a:lnTo>
                  <a:lnTo>
                    <a:pt x="1019" y="31836"/>
                  </a:lnTo>
                  <a:lnTo>
                    <a:pt x="1019" y="31813"/>
                  </a:lnTo>
                  <a:lnTo>
                    <a:pt x="884" y="31745"/>
                  </a:lnTo>
                  <a:close/>
                  <a:moveTo>
                    <a:pt x="36682" y="37881"/>
                  </a:moveTo>
                  <a:lnTo>
                    <a:pt x="36636" y="37904"/>
                  </a:lnTo>
                  <a:lnTo>
                    <a:pt x="36614" y="37949"/>
                  </a:lnTo>
                  <a:lnTo>
                    <a:pt x="36636" y="37972"/>
                  </a:lnTo>
                  <a:lnTo>
                    <a:pt x="36704" y="38017"/>
                  </a:lnTo>
                  <a:lnTo>
                    <a:pt x="36704" y="37995"/>
                  </a:lnTo>
                  <a:lnTo>
                    <a:pt x="36704" y="37927"/>
                  </a:lnTo>
                  <a:lnTo>
                    <a:pt x="36750" y="37972"/>
                  </a:lnTo>
                  <a:lnTo>
                    <a:pt x="36772" y="37972"/>
                  </a:lnTo>
                  <a:lnTo>
                    <a:pt x="36795" y="37949"/>
                  </a:lnTo>
                  <a:lnTo>
                    <a:pt x="36795" y="37927"/>
                  </a:lnTo>
                  <a:lnTo>
                    <a:pt x="36704" y="37881"/>
                  </a:lnTo>
                  <a:close/>
                  <a:moveTo>
                    <a:pt x="36500" y="37995"/>
                  </a:moveTo>
                  <a:lnTo>
                    <a:pt x="36478" y="38017"/>
                  </a:lnTo>
                  <a:lnTo>
                    <a:pt x="36500" y="38085"/>
                  </a:lnTo>
                  <a:lnTo>
                    <a:pt x="36500" y="38108"/>
                  </a:lnTo>
                  <a:lnTo>
                    <a:pt x="36546" y="38130"/>
                  </a:lnTo>
                  <a:lnTo>
                    <a:pt x="36636" y="38153"/>
                  </a:lnTo>
                  <a:lnTo>
                    <a:pt x="36636" y="38153"/>
                  </a:lnTo>
                  <a:lnTo>
                    <a:pt x="36614" y="38130"/>
                  </a:lnTo>
                  <a:lnTo>
                    <a:pt x="36591" y="38085"/>
                  </a:lnTo>
                  <a:lnTo>
                    <a:pt x="36523" y="37995"/>
                  </a:lnTo>
                  <a:close/>
                  <a:moveTo>
                    <a:pt x="36704" y="38063"/>
                  </a:moveTo>
                  <a:lnTo>
                    <a:pt x="36682" y="38085"/>
                  </a:lnTo>
                  <a:lnTo>
                    <a:pt x="36682" y="38153"/>
                  </a:lnTo>
                  <a:lnTo>
                    <a:pt x="36682" y="38176"/>
                  </a:lnTo>
                  <a:lnTo>
                    <a:pt x="36704" y="38198"/>
                  </a:lnTo>
                  <a:lnTo>
                    <a:pt x="36750" y="38221"/>
                  </a:lnTo>
                  <a:lnTo>
                    <a:pt x="36750" y="38198"/>
                  </a:lnTo>
                  <a:lnTo>
                    <a:pt x="36772" y="38176"/>
                  </a:lnTo>
                  <a:lnTo>
                    <a:pt x="36727" y="38130"/>
                  </a:lnTo>
                  <a:lnTo>
                    <a:pt x="36727" y="38063"/>
                  </a:lnTo>
                  <a:close/>
                  <a:moveTo>
                    <a:pt x="36908" y="38266"/>
                  </a:moveTo>
                  <a:lnTo>
                    <a:pt x="36885" y="38312"/>
                  </a:lnTo>
                  <a:lnTo>
                    <a:pt x="36840" y="38380"/>
                  </a:lnTo>
                  <a:lnTo>
                    <a:pt x="36817" y="38425"/>
                  </a:lnTo>
                  <a:lnTo>
                    <a:pt x="36817" y="38447"/>
                  </a:lnTo>
                  <a:lnTo>
                    <a:pt x="36863" y="38515"/>
                  </a:lnTo>
                  <a:lnTo>
                    <a:pt x="36885" y="38538"/>
                  </a:lnTo>
                  <a:lnTo>
                    <a:pt x="36908" y="38538"/>
                  </a:lnTo>
                  <a:lnTo>
                    <a:pt x="36931" y="38561"/>
                  </a:lnTo>
                  <a:lnTo>
                    <a:pt x="36931" y="38651"/>
                  </a:lnTo>
                  <a:lnTo>
                    <a:pt x="36953" y="38674"/>
                  </a:lnTo>
                  <a:lnTo>
                    <a:pt x="36976" y="38719"/>
                  </a:lnTo>
                  <a:lnTo>
                    <a:pt x="37021" y="38742"/>
                  </a:lnTo>
                  <a:lnTo>
                    <a:pt x="37044" y="38764"/>
                  </a:lnTo>
                  <a:lnTo>
                    <a:pt x="37067" y="38810"/>
                  </a:lnTo>
                  <a:lnTo>
                    <a:pt x="37112" y="38810"/>
                  </a:lnTo>
                  <a:lnTo>
                    <a:pt x="37112" y="38787"/>
                  </a:lnTo>
                  <a:lnTo>
                    <a:pt x="37112" y="38742"/>
                  </a:lnTo>
                  <a:lnTo>
                    <a:pt x="37021" y="38629"/>
                  </a:lnTo>
                  <a:lnTo>
                    <a:pt x="36999" y="38697"/>
                  </a:lnTo>
                  <a:lnTo>
                    <a:pt x="36953" y="38538"/>
                  </a:lnTo>
                  <a:lnTo>
                    <a:pt x="36931" y="38493"/>
                  </a:lnTo>
                  <a:lnTo>
                    <a:pt x="36908" y="38470"/>
                  </a:lnTo>
                  <a:lnTo>
                    <a:pt x="36863" y="38447"/>
                  </a:lnTo>
                  <a:lnTo>
                    <a:pt x="36863" y="38425"/>
                  </a:lnTo>
                  <a:lnTo>
                    <a:pt x="36976" y="38380"/>
                  </a:lnTo>
                  <a:lnTo>
                    <a:pt x="36999" y="38334"/>
                  </a:lnTo>
                  <a:lnTo>
                    <a:pt x="36953" y="38289"/>
                  </a:lnTo>
                  <a:lnTo>
                    <a:pt x="36931" y="38266"/>
                  </a:lnTo>
                  <a:close/>
                  <a:moveTo>
                    <a:pt x="64034" y="38515"/>
                  </a:moveTo>
                  <a:lnTo>
                    <a:pt x="63943" y="38538"/>
                  </a:lnTo>
                  <a:lnTo>
                    <a:pt x="63830" y="38606"/>
                  </a:lnTo>
                  <a:lnTo>
                    <a:pt x="63513" y="38787"/>
                  </a:lnTo>
                  <a:lnTo>
                    <a:pt x="63468" y="38810"/>
                  </a:lnTo>
                  <a:lnTo>
                    <a:pt x="63491" y="38810"/>
                  </a:lnTo>
                  <a:lnTo>
                    <a:pt x="63491" y="38832"/>
                  </a:lnTo>
                  <a:lnTo>
                    <a:pt x="63468" y="38878"/>
                  </a:lnTo>
                  <a:lnTo>
                    <a:pt x="63468" y="38900"/>
                  </a:lnTo>
                  <a:lnTo>
                    <a:pt x="63558" y="38900"/>
                  </a:lnTo>
                  <a:lnTo>
                    <a:pt x="63649" y="38855"/>
                  </a:lnTo>
                  <a:lnTo>
                    <a:pt x="63672" y="38832"/>
                  </a:lnTo>
                  <a:lnTo>
                    <a:pt x="63649" y="38832"/>
                  </a:lnTo>
                  <a:lnTo>
                    <a:pt x="63672" y="38810"/>
                  </a:lnTo>
                  <a:lnTo>
                    <a:pt x="63694" y="38787"/>
                  </a:lnTo>
                  <a:lnTo>
                    <a:pt x="63921" y="38674"/>
                  </a:lnTo>
                  <a:lnTo>
                    <a:pt x="63943" y="38629"/>
                  </a:lnTo>
                  <a:lnTo>
                    <a:pt x="63943" y="38606"/>
                  </a:lnTo>
                  <a:lnTo>
                    <a:pt x="63966" y="38583"/>
                  </a:lnTo>
                  <a:lnTo>
                    <a:pt x="64034" y="38515"/>
                  </a:lnTo>
                  <a:close/>
                  <a:moveTo>
                    <a:pt x="36976" y="39059"/>
                  </a:moveTo>
                  <a:lnTo>
                    <a:pt x="36976" y="39081"/>
                  </a:lnTo>
                  <a:lnTo>
                    <a:pt x="36953" y="39104"/>
                  </a:lnTo>
                  <a:lnTo>
                    <a:pt x="36953" y="39172"/>
                  </a:lnTo>
                  <a:lnTo>
                    <a:pt x="36976" y="39195"/>
                  </a:lnTo>
                  <a:lnTo>
                    <a:pt x="37021" y="39217"/>
                  </a:lnTo>
                  <a:lnTo>
                    <a:pt x="37021" y="39195"/>
                  </a:lnTo>
                  <a:lnTo>
                    <a:pt x="36999" y="39104"/>
                  </a:lnTo>
                  <a:lnTo>
                    <a:pt x="36999" y="39081"/>
                  </a:lnTo>
                  <a:lnTo>
                    <a:pt x="36976" y="39059"/>
                  </a:lnTo>
                  <a:close/>
                  <a:moveTo>
                    <a:pt x="37021" y="39331"/>
                  </a:moveTo>
                  <a:lnTo>
                    <a:pt x="37021" y="39398"/>
                  </a:lnTo>
                  <a:lnTo>
                    <a:pt x="36999" y="39466"/>
                  </a:lnTo>
                  <a:lnTo>
                    <a:pt x="37044" y="39444"/>
                  </a:lnTo>
                  <a:lnTo>
                    <a:pt x="37044" y="39466"/>
                  </a:lnTo>
                  <a:lnTo>
                    <a:pt x="37067" y="39489"/>
                  </a:lnTo>
                  <a:lnTo>
                    <a:pt x="37089" y="39466"/>
                  </a:lnTo>
                  <a:lnTo>
                    <a:pt x="37089" y="39421"/>
                  </a:lnTo>
                  <a:lnTo>
                    <a:pt x="37067" y="39376"/>
                  </a:lnTo>
                  <a:lnTo>
                    <a:pt x="37044" y="39331"/>
                  </a:lnTo>
                  <a:close/>
                  <a:moveTo>
                    <a:pt x="36704" y="39580"/>
                  </a:moveTo>
                  <a:lnTo>
                    <a:pt x="36682" y="39602"/>
                  </a:lnTo>
                  <a:lnTo>
                    <a:pt x="36682" y="39625"/>
                  </a:lnTo>
                  <a:lnTo>
                    <a:pt x="36727" y="39670"/>
                  </a:lnTo>
                  <a:lnTo>
                    <a:pt x="36727" y="39647"/>
                  </a:lnTo>
                  <a:lnTo>
                    <a:pt x="36704" y="39580"/>
                  </a:lnTo>
                  <a:close/>
                  <a:moveTo>
                    <a:pt x="62472" y="39806"/>
                  </a:moveTo>
                  <a:lnTo>
                    <a:pt x="62472" y="39829"/>
                  </a:lnTo>
                  <a:lnTo>
                    <a:pt x="62449" y="39874"/>
                  </a:lnTo>
                  <a:lnTo>
                    <a:pt x="62472" y="39874"/>
                  </a:lnTo>
                  <a:lnTo>
                    <a:pt x="62494" y="39851"/>
                  </a:lnTo>
                  <a:lnTo>
                    <a:pt x="62517" y="39829"/>
                  </a:lnTo>
                  <a:lnTo>
                    <a:pt x="62494" y="39806"/>
                  </a:lnTo>
                  <a:close/>
                  <a:moveTo>
                    <a:pt x="64328" y="39331"/>
                  </a:moveTo>
                  <a:lnTo>
                    <a:pt x="64170" y="39398"/>
                  </a:lnTo>
                  <a:lnTo>
                    <a:pt x="64102" y="39444"/>
                  </a:lnTo>
                  <a:lnTo>
                    <a:pt x="63966" y="39580"/>
                  </a:lnTo>
                  <a:lnTo>
                    <a:pt x="63943" y="39647"/>
                  </a:lnTo>
                  <a:lnTo>
                    <a:pt x="63921" y="39693"/>
                  </a:lnTo>
                  <a:lnTo>
                    <a:pt x="63966" y="39715"/>
                  </a:lnTo>
                  <a:lnTo>
                    <a:pt x="64079" y="39761"/>
                  </a:lnTo>
                  <a:lnTo>
                    <a:pt x="64079" y="39738"/>
                  </a:lnTo>
                  <a:lnTo>
                    <a:pt x="64079" y="39715"/>
                  </a:lnTo>
                  <a:lnTo>
                    <a:pt x="64057" y="39715"/>
                  </a:lnTo>
                  <a:lnTo>
                    <a:pt x="64079" y="39670"/>
                  </a:lnTo>
                  <a:lnTo>
                    <a:pt x="64102" y="39693"/>
                  </a:lnTo>
                  <a:lnTo>
                    <a:pt x="64102" y="39738"/>
                  </a:lnTo>
                  <a:lnTo>
                    <a:pt x="64079" y="39783"/>
                  </a:lnTo>
                  <a:lnTo>
                    <a:pt x="64057" y="39806"/>
                  </a:lnTo>
                  <a:lnTo>
                    <a:pt x="64057" y="39829"/>
                  </a:lnTo>
                  <a:lnTo>
                    <a:pt x="64079" y="39874"/>
                  </a:lnTo>
                  <a:lnTo>
                    <a:pt x="64102" y="39874"/>
                  </a:lnTo>
                  <a:lnTo>
                    <a:pt x="64125" y="39806"/>
                  </a:lnTo>
                  <a:lnTo>
                    <a:pt x="64238" y="39715"/>
                  </a:lnTo>
                  <a:lnTo>
                    <a:pt x="64238" y="39693"/>
                  </a:lnTo>
                  <a:lnTo>
                    <a:pt x="64238" y="39647"/>
                  </a:lnTo>
                  <a:lnTo>
                    <a:pt x="64419" y="39512"/>
                  </a:lnTo>
                  <a:lnTo>
                    <a:pt x="64442" y="39489"/>
                  </a:lnTo>
                  <a:lnTo>
                    <a:pt x="64442" y="39466"/>
                  </a:lnTo>
                  <a:lnTo>
                    <a:pt x="64396" y="39444"/>
                  </a:lnTo>
                  <a:lnTo>
                    <a:pt x="64577" y="39421"/>
                  </a:lnTo>
                  <a:lnTo>
                    <a:pt x="64623" y="39376"/>
                  </a:lnTo>
                  <a:lnTo>
                    <a:pt x="64577" y="39353"/>
                  </a:lnTo>
                  <a:lnTo>
                    <a:pt x="64509" y="39331"/>
                  </a:lnTo>
                  <a:close/>
                  <a:moveTo>
                    <a:pt x="62223" y="39942"/>
                  </a:moveTo>
                  <a:lnTo>
                    <a:pt x="62223" y="39964"/>
                  </a:lnTo>
                  <a:lnTo>
                    <a:pt x="62268" y="39987"/>
                  </a:lnTo>
                  <a:lnTo>
                    <a:pt x="62268" y="39964"/>
                  </a:lnTo>
                  <a:lnTo>
                    <a:pt x="62245" y="39942"/>
                  </a:lnTo>
                  <a:close/>
                  <a:moveTo>
                    <a:pt x="62381" y="39942"/>
                  </a:moveTo>
                  <a:lnTo>
                    <a:pt x="62313" y="39964"/>
                  </a:lnTo>
                  <a:lnTo>
                    <a:pt x="62313" y="39987"/>
                  </a:lnTo>
                  <a:lnTo>
                    <a:pt x="62404" y="39987"/>
                  </a:lnTo>
                  <a:lnTo>
                    <a:pt x="62404" y="39942"/>
                  </a:lnTo>
                  <a:close/>
                  <a:moveTo>
                    <a:pt x="62336" y="40032"/>
                  </a:moveTo>
                  <a:lnTo>
                    <a:pt x="62223" y="40100"/>
                  </a:lnTo>
                  <a:lnTo>
                    <a:pt x="62200" y="40123"/>
                  </a:lnTo>
                  <a:lnTo>
                    <a:pt x="62200" y="40146"/>
                  </a:lnTo>
                  <a:lnTo>
                    <a:pt x="62223" y="40168"/>
                  </a:lnTo>
                  <a:lnTo>
                    <a:pt x="62268" y="40146"/>
                  </a:lnTo>
                  <a:lnTo>
                    <a:pt x="62290" y="40123"/>
                  </a:lnTo>
                  <a:lnTo>
                    <a:pt x="62290" y="40100"/>
                  </a:lnTo>
                  <a:lnTo>
                    <a:pt x="62313" y="40100"/>
                  </a:lnTo>
                  <a:lnTo>
                    <a:pt x="62358" y="40055"/>
                  </a:lnTo>
                  <a:lnTo>
                    <a:pt x="62336" y="40032"/>
                  </a:lnTo>
                  <a:close/>
                  <a:moveTo>
                    <a:pt x="67430" y="40417"/>
                  </a:moveTo>
                  <a:lnTo>
                    <a:pt x="67385" y="40485"/>
                  </a:lnTo>
                  <a:lnTo>
                    <a:pt x="67408" y="40531"/>
                  </a:lnTo>
                  <a:lnTo>
                    <a:pt x="67430" y="40598"/>
                  </a:lnTo>
                  <a:lnTo>
                    <a:pt x="67453" y="40621"/>
                  </a:lnTo>
                  <a:lnTo>
                    <a:pt x="67476" y="40644"/>
                  </a:lnTo>
                  <a:lnTo>
                    <a:pt x="67498" y="40644"/>
                  </a:lnTo>
                  <a:lnTo>
                    <a:pt x="67498" y="40621"/>
                  </a:lnTo>
                  <a:lnTo>
                    <a:pt x="67476" y="40576"/>
                  </a:lnTo>
                  <a:lnTo>
                    <a:pt x="67476" y="40531"/>
                  </a:lnTo>
                  <a:lnTo>
                    <a:pt x="67498" y="40463"/>
                  </a:lnTo>
                  <a:lnTo>
                    <a:pt x="67476" y="40440"/>
                  </a:lnTo>
                  <a:lnTo>
                    <a:pt x="67453" y="40417"/>
                  </a:lnTo>
                  <a:close/>
                  <a:moveTo>
                    <a:pt x="67453" y="40666"/>
                  </a:moveTo>
                  <a:lnTo>
                    <a:pt x="67453" y="40689"/>
                  </a:lnTo>
                  <a:lnTo>
                    <a:pt x="67453" y="40712"/>
                  </a:lnTo>
                  <a:lnTo>
                    <a:pt x="67498" y="40757"/>
                  </a:lnTo>
                  <a:lnTo>
                    <a:pt x="67498" y="40734"/>
                  </a:lnTo>
                  <a:lnTo>
                    <a:pt x="67498" y="40712"/>
                  </a:lnTo>
                  <a:lnTo>
                    <a:pt x="67498" y="40689"/>
                  </a:lnTo>
                  <a:lnTo>
                    <a:pt x="67453" y="40666"/>
                  </a:lnTo>
                  <a:close/>
                  <a:moveTo>
                    <a:pt x="67838" y="40915"/>
                  </a:moveTo>
                  <a:lnTo>
                    <a:pt x="67838" y="40938"/>
                  </a:lnTo>
                  <a:lnTo>
                    <a:pt x="67861" y="40961"/>
                  </a:lnTo>
                  <a:lnTo>
                    <a:pt x="67861" y="40983"/>
                  </a:lnTo>
                  <a:lnTo>
                    <a:pt x="67815" y="41006"/>
                  </a:lnTo>
                  <a:lnTo>
                    <a:pt x="67770" y="41029"/>
                  </a:lnTo>
                  <a:lnTo>
                    <a:pt x="67702" y="41029"/>
                  </a:lnTo>
                  <a:lnTo>
                    <a:pt x="67702" y="41051"/>
                  </a:lnTo>
                  <a:lnTo>
                    <a:pt x="67702" y="41074"/>
                  </a:lnTo>
                  <a:lnTo>
                    <a:pt x="67747" y="41097"/>
                  </a:lnTo>
                  <a:lnTo>
                    <a:pt x="67815" y="41097"/>
                  </a:lnTo>
                  <a:lnTo>
                    <a:pt x="67928" y="41119"/>
                  </a:lnTo>
                  <a:lnTo>
                    <a:pt x="67974" y="41097"/>
                  </a:lnTo>
                  <a:lnTo>
                    <a:pt x="67996" y="41051"/>
                  </a:lnTo>
                  <a:lnTo>
                    <a:pt x="67996" y="41029"/>
                  </a:lnTo>
                  <a:lnTo>
                    <a:pt x="67974" y="41006"/>
                  </a:lnTo>
                  <a:lnTo>
                    <a:pt x="67928" y="40961"/>
                  </a:lnTo>
                  <a:lnTo>
                    <a:pt x="67906" y="40938"/>
                  </a:lnTo>
                  <a:lnTo>
                    <a:pt x="67838" y="40915"/>
                  </a:lnTo>
                  <a:close/>
                  <a:moveTo>
                    <a:pt x="67159" y="41255"/>
                  </a:moveTo>
                  <a:lnTo>
                    <a:pt x="67204" y="41323"/>
                  </a:lnTo>
                  <a:lnTo>
                    <a:pt x="67249" y="41346"/>
                  </a:lnTo>
                  <a:lnTo>
                    <a:pt x="67272" y="41346"/>
                  </a:lnTo>
                  <a:lnTo>
                    <a:pt x="67294" y="41323"/>
                  </a:lnTo>
                  <a:lnTo>
                    <a:pt x="67294" y="41300"/>
                  </a:lnTo>
                  <a:lnTo>
                    <a:pt x="67294" y="41278"/>
                  </a:lnTo>
                  <a:lnTo>
                    <a:pt x="67272" y="41255"/>
                  </a:lnTo>
                  <a:close/>
                  <a:moveTo>
                    <a:pt x="66366" y="41300"/>
                  </a:moveTo>
                  <a:lnTo>
                    <a:pt x="66343" y="41346"/>
                  </a:lnTo>
                  <a:lnTo>
                    <a:pt x="66321" y="41436"/>
                  </a:lnTo>
                  <a:lnTo>
                    <a:pt x="66321" y="41482"/>
                  </a:lnTo>
                  <a:lnTo>
                    <a:pt x="66343" y="41504"/>
                  </a:lnTo>
                  <a:lnTo>
                    <a:pt x="66366" y="41504"/>
                  </a:lnTo>
                  <a:lnTo>
                    <a:pt x="66389" y="41459"/>
                  </a:lnTo>
                  <a:lnTo>
                    <a:pt x="66411" y="41436"/>
                  </a:lnTo>
                  <a:lnTo>
                    <a:pt x="66411" y="41323"/>
                  </a:lnTo>
                  <a:lnTo>
                    <a:pt x="66366" y="41300"/>
                  </a:lnTo>
                  <a:close/>
                  <a:moveTo>
                    <a:pt x="65257" y="41685"/>
                  </a:moveTo>
                  <a:lnTo>
                    <a:pt x="65234" y="41753"/>
                  </a:lnTo>
                  <a:lnTo>
                    <a:pt x="65257" y="41776"/>
                  </a:lnTo>
                  <a:lnTo>
                    <a:pt x="65302" y="41799"/>
                  </a:lnTo>
                  <a:lnTo>
                    <a:pt x="65325" y="41776"/>
                  </a:lnTo>
                  <a:lnTo>
                    <a:pt x="65325" y="41731"/>
                  </a:lnTo>
                  <a:lnTo>
                    <a:pt x="65325" y="41708"/>
                  </a:lnTo>
                  <a:lnTo>
                    <a:pt x="65279" y="41708"/>
                  </a:lnTo>
                  <a:lnTo>
                    <a:pt x="65257" y="41685"/>
                  </a:lnTo>
                  <a:close/>
                  <a:moveTo>
                    <a:pt x="65959" y="42002"/>
                  </a:moveTo>
                  <a:lnTo>
                    <a:pt x="65981" y="42048"/>
                  </a:lnTo>
                  <a:lnTo>
                    <a:pt x="66004" y="42070"/>
                  </a:lnTo>
                  <a:lnTo>
                    <a:pt x="66026" y="42070"/>
                  </a:lnTo>
                  <a:lnTo>
                    <a:pt x="66026" y="42048"/>
                  </a:lnTo>
                  <a:lnTo>
                    <a:pt x="66026" y="42025"/>
                  </a:lnTo>
                  <a:lnTo>
                    <a:pt x="66004" y="42002"/>
                  </a:lnTo>
                  <a:close/>
                  <a:moveTo>
                    <a:pt x="65166" y="41821"/>
                  </a:moveTo>
                  <a:lnTo>
                    <a:pt x="65143" y="41866"/>
                  </a:lnTo>
                  <a:lnTo>
                    <a:pt x="65121" y="41912"/>
                  </a:lnTo>
                  <a:lnTo>
                    <a:pt x="65075" y="41957"/>
                  </a:lnTo>
                  <a:lnTo>
                    <a:pt x="65030" y="41980"/>
                  </a:lnTo>
                  <a:lnTo>
                    <a:pt x="65008" y="42025"/>
                  </a:lnTo>
                  <a:lnTo>
                    <a:pt x="64985" y="42070"/>
                  </a:lnTo>
                  <a:lnTo>
                    <a:pt x="64962" y="42138"/>
                  </a:lnTo>
                  <a:lnTo>
                    <a:pt x="64894" y="42229"/>
                  </a:lnTo>
                  <a:lnTo>
                    <a:pt x="64894" y="42251"/>
                  </a:lnTo>
                  <a:lnTo>
                    <a:pt x="64894" y="42274"/>
                  </a:lnTo>
                  <a:lnTo>
                    <a:pt x="64917" y="42319"/>
                  </a:lnTo>
                  <a:lnTo>
                    <a:pt x="64940" y="42342"/>
                  </a:lnTo>
                  <a:lnTo>
                    <a:pt x="64962" y="42365"/>
                  </a:lnTo>
                  <a:lnTo>
                    <a:pt x="64985" y="42365"/>
                  </a:lnTo>
                  <a:lnTo>
                    <a:pt x="65075" y="42251"/>
                  </a:lnTo>
                  <a:lnTo>
                    <a:pt x="65075" y="42229"/>
                  </a:lnTo>
                  <a:lnTo>
                    <a:pt x="65053" y="42229"/>
                  </a:lnTo>
                  <a:lnTo>
                    <a:pt x="65075" y="42183"/>
                  </a:lnTo>
                  <a:lnTo>
                    <a:pt x="65098" y="42116"/>
                  </a:lnTo>
                  <a:lnTo>
                    <a:pt x="65121" y="42093"/>
                  </a:lnTo>
                  <a:lnTo>
                    <a:pt x="65143" y="42093"/>
                  </a:lnTo>
                  <a:lnTo>
                    <a:pt x="65166" y="42048"/>
                  </a:lnTo>
                  <a:lnTo>
                    <a:pt x="65166" y="42025"/>
                  </a:lnTo>
                  <a:lnTo>
                    <a:pt x="65143" y="42002"/>
                  </a:lnTo>
                  <a:lnTo>
                    <a:pt x="65166" y="42002"/>
                  </a:lnTo>
                  <a:lnTo>
                    <a:pt x="65189" y="41980"/>
                  </a:lnTo>
                  <a:lnTo>
                    <a:pt x="65166" y="41934"/>
                  </a:lnTo>
                  <a:lnTo>
                    <a:pt x="65189" y="41912"/>
                  </a:lnTo>
                  <a:lnTo>
                    <a:pt x="65211" y="41912"/>
                  </a:lnTo>
                  <a:lnTo>
                    <a:pt x="65234" y="41866"/>
                  </a:lnTo>
                  <a:lnTo>
                    <a:pt x="65211" y="41844"/>
                  </a:lnTo>
                  <a:lnTo>
                    <a:pt x="65166" y="41821"/>
                  </a:lnTo>
                  <a:close/>
                  <a:moveTo>
                    <a:pt x="73838" y="42953"/>
                  </a:moveTo>
                  <a:lnTo>
                    <a:pt x="73838" y="42976"/>
                  </a:lnTo>
                  <a:lnTo>
                    <a:pt x="73861" y="42976"/>
                  </a:lnTo>
                  <a:lnTo>
                    <a:pt x="73883" y="42953"/>
                  </a:lnTo>
                  <a:close/>
                  <a:moveTo>
                    <a:pt x="80065" y="42772"/>
                  </a:moveTo>
                  <a:lnTo>
                    <a:pt x="80020" y="42817"/>
                  </a:lnTo>
                  <a:lnTo>
                    <a:pt x="79974" y="42885"/>
                  </a:lnTo>
                  <a:lnTo>
                    <a:pt x="79974" y="42953"/>
                  </a:lnTo>
                  <a:lnTo>
                    <a:pt x="79997" y="42976"/>
                  </a:lnTo>
                  <a:lnTo>
                    <a:pt x="80065" y="42999"/>
                  </a:lnTo>
                  <a:lnTo>
                    <a:pt x="80065" y="42976"/>
                  </a:lnTo>
                  <a:lnTo>
                    <a:pt x="80065" y="42931"/>
                  </a:lnTo>
                  <a:lnTo>
                    <a:pt x="80110" y="42931"/>
                  </a:lnTo>
                  <a:lnTo>
                    <a:pt x="80155" y="42908"/>
                  </a:lnTo>
                  <a:lnTo>
                    <a:pt x="80155" y="42885"/>
                  </a:lnTo>
                  <a:lnTo>
                    <a:pt x="80110" y="42795"/>
                  </a:lnTo>
                  <a:lnTo>
                    <a:pt x="80065" y="42772"/>
                  </a:lnTo>
                  <a:close/>
                  <a:moveTo>
                    <a:pt x="79748" y="42999"/>
                  </a:moveTo>
                  <a:lnTo>
                    <a:pt x="79748" y="43021"/>
                  </a:lnTo>
                  <a:lnTo>
                    <a:pt x="79748" y="43089"/>
                  </a:lnTo>
                  <a:lnTo>
                    <a:pt x="79771" y="43089"/>
                  </a:lnTo>
                  <a:lnTo>
                    <a:pt x="79816" y="43067"/>
                  </a:lnTo>
                  <a:lnTo>
                    <a:pt x="79793" y="43021"/>
                  </a:lnTo>
                  <a:lnTo>
                    <a:pt x="79771" y="42999"/>
                  </a:lnTo>
                  <a:close/>
                  <a:moveTo>
                    <a:pt x="73748" y="43248"/>
                  </a:moveTo>
                  <a:lnTo>
                    <a:pt x="73725" y="43270"/>
                  </a:lnTo>
                  <a:lnTo>
                    <a:pt x="73725" y="43293"/>
                  </a:lnTo>
                  <a:lnTo>
                    <a:pt x="73748" y="43293"/>
                  </a:lnTo>
                  <a:lnTo>
                    <a:pt x="73770" y="43270"/>
                  </a:lnTo>
                  <a:lnTo>
                    <a:pt x="73770" y="43248"/>
                  </a:lnTo>
                  <a:close/>
                  <a:moveTo>
                    <a:pt x="71551" y="44312"/>
                  </a:moveTo>
                  <a:lnTo>
                    <a:pt x="71551" y="44357"/>
                  </a:lnTo>
                  <a:lnTo>
                    <a:pt x="71551" y="44380"/>
                  </a:lnTo>
                  <a:lnTo>
                    <a:pt x="71597" y="44380"/>
                  </a:lnTo>
                  <a:lnTo>
                    <a:pt x="71619" y="44357"/>
                  </a:lnTo>
                  <a:lnTo>
                    <a:pt x="71642" y="44335"/>
                  </a:lnTo>
                  <a:lnTo>
                    <a:pt x="71642" y="44312"/>
                  </a:lnTo>
                  <a:close/>
                  <a:moveTo>
                    <a:pt x="77620" y="45897"/>
                  </a:moveTo>
                  <a:lnTo>
                    <a:pt x="77597" y="45965"/>
                  </a:lnTo>
                  <a:lnTo>
                    <a:pt x="77620" y="46010"/>
                  </a:lnTo>
                  <a:lnTo>
                    <a:pt x="77642" y="45987"/>
                  </a:lnTo>
                  <a:lnTo>
                    <a:pt x="77642" y="45942"/>
                  </a:lnTo>
                  <a:lnTo>
                    <a:pt x="77642" y="45897"/>
                  </a:lnTo>
                  <a:close/>
                  <a:moveTo>
                    <a:pt x="77733" y="45806"/>
                  </a:moveTo>
                  <a:lnTo>
                    <a:pt x="77710" y="45829"/>
                  </a:lnTo>
                  <a:lnTo>
                    <a:pt x="77710" y="45852"/>
                  </a:lnTo>
                  <a:lnTo>
                    <a:pt x="77687" y="45919"/>
                  </a:lnTo>
                  <a:lnTo>
                    <a:pt x="77665" y="45965"/>
                  </a:lnTo>
                  <a:lnTo>
                    <a:pt x="77642" y="46010"/>
                  </a:lnTo>
                  <a:lnTo>
                    <a:pt x="77687" y="46010"/>
                  </a:lnTo>
                  <a:lnTo>
                    <a:pt x="77733" y="45987"/>
                  </a:lnTo>
                  <a:lnTo>
                    <a:pt x="77733" y="45806"/>
                  </a:lnTo>
                  <a:close/>
                  <a:moveTo>
                    <a:pt x="78186" y="46033"/>
                  </a:moveTo>
                  <a:lnTo>
                    <a:pt x="78118" y="46101"/>
                  </a:lnTo>
                  <a:lnTo>
                    <a:pt x="78050" y="46123"/>
                  </a:lnTo>
                  <a:lnTo>
                    <a:pt x="78095" y="46169"/>
                  </a:lnTo>
                  <a:lnTo>
                    <a:pt x="78321" y="46101"/>
                  </a:lnTo>
                  <a:lnTo>
                    <a:pt x="78299" y="46078"/>
                  </a:lnTo>
                  <a:lnTo>
                    <a:pt x="78231" y="46033"/>
                  </a:lnTo>
                  <a:close/>
                  <a:moveTo>
                    <a:pt x="78684" y="46078"/>
                  </a:moveTo>
                  <a:lnTo>
                    <a:pt x="78684" y="46101"/>
                  </a:lnTo>
                  <a:lnTo>
                    <a:pt x="78661" y="46169"/>
                  </a:lnTo>
                  <a:lnTo>
                    <a:pt x="78638" y="46169"/>
                  </a:lnTo>
                  <a:lnTo>
                    <a:pt x="78525" y="46191"/>
                  </a:lnTo>
                  <a:lnTo>
                    <a:pt x="78684" y="46236"/>
                  </a:lnTo>
                  <a:lnTo>
                    <a:pt x="78729" y="46214"/>
                  </a:lnTo>
                  <a:lnTo>
                    <a:pt x="78729" y="46191"/>
                  </a:lnTo>
                  <a:lnTo>
                    <a:pt x="78684" y="46078"/>
                  </a:lnTo>
                  <a:close/>
                  <a:moveTo>
                    <a:pt x="75468" y="46870"/>
                  </a:moveTo>
                  <a:lnTo>
                    <a:pt x="75401" y="46916"/>
                  </a:lnTo>
                  <a:lnTo>
                    <a:pt x="75355" y="47006"/>
                  </a:lnTo>
                  <a:lnTo>
                    <a:pt x="75401" y="47006"/>
                  </a:lnTo>
                  <a:lnTo>
                    <a:pt x="75423" y="46984"/>
                  </a:lnTo>
                  <a:lnTo>
                    <a:pt x="75468" y="46938"/>
                  </a:lnTo>
                  <a:lnTo>
                    <a:pt x="75491" y="46916"/>
                  </a:lnTo>
                  <a:lnTo>
                    <a:pt x="75491" y="46870"/>
                  </a:lnTo>
                  <a:close/>
                  <a:moveTo>
                    <a:pt x="75446" y="47799"/>
                  </a:moveTo>
                  <a:lnTo>
                    <a:pt x="75333" y="48003"/>
                  </a:lnTo>
                  <a:lnTo>
                    <a:pt x="75333" y="48025"/>
                  </a:lnTo>
                  <a:lnTo>
                    <a:pt x="75446" y="47867"/>
                  </a:lnTo>
                  <a:lnTo>
                    <a:pt x="75446" y="47799"/>
                  </a:lnTo>
                  <a:close/>
                  <a:moveTo>
                    <a:pt x="74676" y="49271"/>
                  </a:moveTo>
                  <a:lnTo>
                    <a:pt x="74631" y="49339"/>
                  </a:lnTo>
                  <a:lnTo>
                    <a:pt x="74563" y="49497"/>
                  </a:lnTo>
                  <a:lnTo>
                    <a:pt x="74450" y="49701"/>
                  </a:lnTo>
                  <a:lnTo>
                    <a:pt x="74472" y="49701"/>
                  </a:lnTo>
                  <a:lnTo>
                    <a:pt x="74585" y="49497"/>
                  </a:lnTo>
                  <a:lnTo>
                    <a:pt x="74631" y="49406"/>
                  </a:lnTo>
                  <a:lnTo>
                    <a:pt x="74676" y="49271"/>
                  </a:lnTo>
                  <a:close/>
                  <a:moveTo>
                    <a:pt x="74178" y="51603"/>
                  </a:moveTo>
                  <a:lnTo>
                    <a:pt x="74223" y="51716"/>
                  </a:lnTo>
                  <a:lnTo>
                    <a:pt x="74246" y="51693"/>
                  </a:lnTo>
                  <a:lnTo>
                    <a:pt x="74246" y="51671"/>
                  </a:lnTo>
                  <a:lnTo>
                    <a:pt x="74223" y="51648"/>
                  </a:lnTo>
                  <a:lnTo>
                    <a:pt x="74178" y="51603"/>
                  </a:lnTo>
                  <a:close/>
                  <a:moveTo>
                    <a:pt x="74336" y="51784"/>
                  </a:moveTo>
                  <a:lnTo>
                    <a:pt x="74336" y="51829"/>
                  </a:lnTo>
                  <a:lnTo>
                    <a:pt x="74359" y="51988"/>
                  </a:lnTo>
                  <a:lnTo>
                    <a:pt x="74359" y="52078"/>
                  </a:lnTo>
                  <a:lnTo>
                    <a:pt x="74314" y="52259"/>
                  </a:lnTo>
                  <a:lnTo>
                    <a:pt x="74200" y="52327"/>
                  </a:lnTo>
                  <a:lnTo>
                    <a:pt x="74314" y="52305"/>
                  </a:lnTo>
                  <a:lnTo>
                    <a:pt x="74336" y="52259"/>
                  </a:lnTo>
                  <a:lnTo>
                    <a:pt x="74382" y="52101"/>
                  </a:lnTo>
                  <a:lnTo>
                    <a:pt x="74382" y="51988"/>
                  </a:lnTo>
                  <a:lnTo>
                    <a:pt x="74359" y="51829"/>
                  </a:lnTo>
                  <a:lnTo>
                    <a:pt x="74336" y="51784"/>
                  </a:lnTo>
                  <a:close/>
                  <a:moveTo>
                    <a:pt x="74133" y="52350"/>
                  </a:moveTo>
                  <a:lnTo>
                    <a:pt x="74065" y="52373"/>
                  </a:lnTo>
                  <a:lnTo>
                    <a:pt x="73974" y="52418"/>
                  </a:lnTo>
                  <a:lnTo>
                    <a:pt x="73974" y="52418"/>
                  </a:lnTo>
                  <a:lnTo>
                    <a:pt x="74133" y="52350"/>
                  </a:lnTo>
                  <a:close/>
                  <a:moveTo>
                    <a:pt x="73793" y="52599"/>
                  </a:moveTo>
                  <a:lnTo>
                    <a:pt x="73748" y="52622"/>
                  </a:lnTo>
                  <a:lnTo>
                    <a:pt x="73657" y="52712"/>
                  </a:lnTo>
                  <a:lnTo>
                    <a:pt x="73793" y="52599"/>
                  </a:lnTo>
                  <a:close/>
                  <a:moveTo>
                    <a:pt x="73657" y="52712"/>
                  </a:moveTo>
                  <a:lnTo>
                    <a:pt x="73657" y="52712"/>
                  </a:lnTo>
                  <a:lnTo>
                    <a:pt x="73657" y="52712"/>
                  </a:lnTo>
                  <a:lnTo>
                    <a:pt x="73657" y="52712"/>
                  </a:lnTo>
                  <a:close/>
                  <a:moveTo>
                    <a:pt x="73431" y="52825"/>
                  </a:moveTo>
                  <a:lnTo>
                    <a:pt x="73476" y="52848"/>
                  </a:lnTo>
                  <a:lnTo>
                    <a:pt x="73499" y="52871"/>
                  </a:lnTo>
                  <a:lnTo>
                    <a:pt x="73521" y="52871"/>
                  </a:lnTo>
                  <a:lnTo>
                    <a:pt x="73453" y="52825"/>
                  </a:lnTo>
                  <a:close/>
                  <a:moveTo>
                    <a:pt x="73657" y="52712"/>
                  </a:moveTo>
                  <a:lnTo>
                    <a:pt x="73612" y="52758"/>
                  </a:lnTo>
                  <a:lnTo>
                    <a:pt x="73521" y="52893"/>
                  </a:lnTo>
                  <a:lnTo>
                    <a:pt x="73521" y="52893"/>
                  </a:lnTo>
                  <a:lnTo>
                    <a:pt x="73544" y="52871"/>
                  </a:lnTo>
                  <a:lnTo>
                    <a:pt x="73657" y="52712"/>
                  </a:lnTo>
                  <a:close/>
                  <a:moveTo>
                    <a:pt x="38719" y="53414"/>
                  </a:moveTo>
                  <a:lnTo>
                    <a:pt x="38674" y="53437"/>
                  </a:lnTo>
                  <a:lnTo>
                    <a:pt x="38652" y="53459"/>
                  </a:lnTo>
                  <a:lnTo>
                    <a:pt x="38765" y="53459"/>
                  </a:lnTo>
                  <a:lnTo>
                    <a:pt x="38719" y="53437"/>
                  </a:lnTo>
                  <a:lnTo>
                    <a:pt x="38719" y="53414"/>
                  </a:lnTo>
                  <a:close/>
                  <a:moveTo>
                    <a:pt x="39104" y="53414"/>
                  </a:moveTo>
                  <a:lnTo>
                    <a:pt x="39059" y="53437"/>
                  </a:lnTo>
                  <a:lnTo>
                    <a:pt x="39082" y="53459"/>
                  </a:lnTo>
                  <a:lnTo>
                    <a:pt x="39082" y="53505"/>
                  </a:lnTo>
                  <a:lnTo>
                    <a:pt x="39150" y="53527"/>
                  </a:lnTo>
                  <a:lnTo>
                    <a:pt x="39353" y="53482"/>
                  </a:lnTo>
                  <a:lnTo>
                    <a:pt x="39353" y="53459"/>
                  </a:lnTo>
                  <a:lnTo>
                    <a:pt x="39353" y="53437"/>
                  </a:lnTo>
                  <a:lnTo>
                    <a:pt x="39263" y="53459"/>
                  </a:lnTo>
                  <a:lnTo>
                    <a:pt x="39104" y="53414"/>
                  </a:lnTo>
                  <a:close/>
                  <a:moveTo>
                    <a:pt x="38946" y="53459"/>
                  </a:moveTo>
                  <a:lnTo>
                    <a:pt x="38810" y="53482"/>
                  </a:lnTo>
                  <a:lnTo>
                    <a:pt x="38878" y="53573"/>
                  </a:lnTo>
                  <a:lnTo>
                    <a:pt x="38969" y="53573"/>
                  </a:lnTo>
                  <a:lnTo>
                    <a:pt x="39014" y="53527"/>
                  </a:lnTo>
                  <a:lnTo>
                    <a:pt x="39014" y="53505"/>
                  </a:lnTo>
                  <a:lnTo>
                    <a:pt x="38946" y="53459"/>
                  </a:lnTo>
                  <a:close/>
                  <a:moveTo>
                    <a:pt x="40146" y="53980"/>
                  </a:moveTo>
                  <a:lnTo>
                    <a:pt x="40146" y="54003"/>
                  </a:lnTo>
                  <a:lnTo>
                    <a:pt x="40146" y="54026"/>
                  </a:lnTo>
                  <a:lnTo>
                    <a:pt x="40191" y="54026"/>
                  </a:lnTo>
                  <a:lnTo>
                    <a:pt x="40191" y="54048"/>
                  </a:lnTo>
                  <a:lnTo>
                    <a:pt x="40214" y="54093"/>
                  </a:lnTo>
                  <a:lnTo>
                    <a:pt x="40237" y="54139"/>
                  </a:lnTo>
                  <a:lnTo>
                    <a:pt x="40350" y="54139"/>
                  </a:lnTo>
                  <a:lnTo>
                    <a:pt x="40304" y="54071"/>
                  </a:lnTo>
                  <a:lnTo>
                    <a:pt x="40282" y="54048"/>
                  </a:lnTo>
                  <a:lnTo>
                    <a:pt x="40146" y="53980"/>
                  </a:lnTo>
                  <a:close/>
                  <a:moveTo>
                    <a:pt x="39331" y="54184"/>
                  </a:moveTo>
                  <a:lnTo>
                    <a:pt x="39353" y="54229"/>
                  </a:lnTo>
                  <a:lnTo>
                    <a:pt x="39444" y="54229"/>
                  </a:lnTo>
                  <a:lnTo>
                    <a:pt x="39421" y="54184"/>
                  </a:lnTo>
                  <a:close/>
                  <a:moveTo>
                    <a:pt x="40146" y="54410"/>
                  </a:moveTo>
                  <a:lnTo>
                    <a:pt x="40123" y="54433"/>
                  </a:lnTo>
                  <a:lnTo>
                    <a:pt x="40169" y="54501"/>
                  </a:lnTo>
                  <a:lnTo>
                    <a:pt x="40214" y="54592"/>
                  </a:lnTo>
                  <a:lnTo>
                    <a:pt x="40259" y="54614"/>
                  </a:lnTo>
                  <a:lnTo>
                    <a:pt x="40304" y="54592"/>
                  </a:lnTo>
                  <a:lnTo>
                    <a:pt x="40282" y="54592"/>
                  </a:lnTo>
                  <a:lnTo>
                    <a:pt x="40191" y="54478"/>
                  </a:lnTo>
                  <a:lnTo>
                    <a:pt x="40146" y="54410"/>
                  </a:lnTo>
                  <a:close/>
                  <a:moveTo>
                    <a:pt x="69649" y="56335"/>
                  </a:moveTo>
                  <a:lnTo>
                    <a:pt x="69627" y="56358"/>
                  </a:lnTo>
                  <a:lnTo>
                    <a:pt x="69604" y="56403"/>
                  </a:lnTo>
                  <a:lnTo>
                    <a:pt x="69604" y="56471"/>
                  </a:lnTo>
                  <a:lnTo>
                    <a:pt x="69604" y="56562"/>
                  </a:lnTo>
                  <a:lnTo>
                    <a:pt x="69649" y="56335"/>
                  </a:lnTo>
                  <a:close/>
                  <a:moveTo>
                    <a:pt x="64328" y="56969"/>
                  </a:moveTo>
                  <a:lnTo>
                    <a:pt x="64215" y="56992"/>
                  </a:lnTo>
                  <a:lnTo>
                    <a:pt x="64170" y="56992"/>
                  </a:lnTo>
                  <a:lnTo>
                    <a:pt x="64192" y="57014"/>
                  </a:lnTo>
                  <a:lnTo>
                    <a:pt x="64283" y="57014"/>
                  </a:lnTo>
                  <a:lnTo>
                    <a:pt x="64374" y="56992"/>
                  </a:lnTo>
                  <a:lnTo>
                    <a:pt x="64328" y="56969"/>
                  </a:lnTo>
                  <a:close/>
                  <a:moveTo>
                    <a:pt x="63853" y="56969"/>
                  </a:moveTo>
                  <a:lnTo>
                    <a:pt x="63853" y="56992"/>
                  </a:lnTo>
                  <a:lnTo>
                    <a:pt x="63898" y="57014"/>
                  </a:lnTo>
                  <a:lnTo>
                    <a:pt x="63966" y="57037"/>
                  </a:lnTo>
                  <a:lnTo>
                    <a:pt x="63966" y="57014"/>
                  </a:lnTo>
                  <a:lnTo>
                    <a:pt x="63853" y="56969"/>
                  </a:lnTo>
                  <a:close/>
                  <a:moveTo>
                    <a:pt x="63468" y="57060"/>
                  </a:moveTo>
                  <a:lnTo>
                    <a:pt x="63400" y="57128"/>
                  </a:lnTo>
                  <a:lnTo>
                    <a:pt x="63377" y="57150"/>
                  </a:lnTo>
                  <a:lnTo>
                    <a:pt x="63355" y="57173"/>
                  </a:lnTo>
                  <a:lnTo>
                    <a:pt x="63423" y="57173"/>
                  </a:lnTo>
                  <a:lnTo>
                    <a:pt x="63445" y="57196"/>
                  </a:lnTo>
                  <a:lnTo>
                    <a:pt x="63445" y="57150"/>
                  </a:lnTo>
                  <a:lnTo>
                    <a:pt x="63468" y="57105"/>
                  </a:lnTo>
                  <a:lnTo>
                    <a:pt x="63468" y="57060"/>
                  </a:lnTo>
                  <a:close/>
                  <a:moveTo>
                    <a:pt x="63740" y="57173"/>
                  </a:moveTo>
                  <a:lnTo>
                    <a:pt x="63762" y="57286"/>
                  </a:lnTo>
                  <a:lnTo>
                    <a:pt x="63740" y="57422"/>
                  </a:lnTo>
                  <a:lnTo>
                    <a:pt x="63740" y="57422"/>
                  </a:lnTo>
                  <a:lnTo>
                    <a:pt x="63762" y="57399"/>
                  </a:lnTo>
                  <a:lnTo>
                    <a:pt x="63785" y="57286"/>
                  </a:lnTo>
                  <a:lnTo>
                    <a:pt x="63762" y="57218"/>
                  </a:lnTo>
                  <a:lnTo>
                    <a:pt x="63740" y="57173"/>
                  </a:lnTo>
                  <a:close/>
                  <a:moveTo>
                    <a:pt x="63717" y="57445"/>
                  </a:moveTo>
                  <a:lnTo>
                    <a:pt x="63694" y="57467"/>
                  </a:lnTo>
                  <a:lnTo>
                    <a:pt x="63672" y="57513"/>
                  </a:lnTo>
                  <a:lnTo>
                    <a:pt x="63672" y="57535"/>
                  </a:lnTo>
                  <a:lnTo>
                    <a:pt x="63717" y="57490"/>
                  </a:lnTo>
                  <a:lnTo>
                    <a:pt x="63717" y="57445"/>
                  </a:lnTo>
                  <a:close/>
                  <a:moveTo>
                    <a:pt x="67023" y="57467"/>
                  </a:moveTo>
                  <a:lnTo>
                    <a:pt x="66955" y="57490"/>
                  </a:lnTo>
                  <a:lnTo>
                    <a:pt x="66910" y="57513"/>
                  </a:lnTo>
                  <a:lnTo>
                    <a:pt x="66796" y="57558"/>
                  </a:lnTo>
                  <a:lnTo>
                    <a:pt x="66706" y="57558"/>
                  </a:lnTo>
                  <a:lnTo>
                    <a:pt x="66796" y="57580"/>
                  </a:lnTo>
                  <a:lnTo>
                    <a:pt x="66887" y="57558"/>
                  </a:lnTo>
                  <a:lnTo>
                    <a:pt x="67023" y="57467"/>
                  </a:lnTo>
                  <a:close/>
                  <a:moveTo>
                    <a:pt x="61294" y="57535"/>
                  </a:moveTo>
                  <a:lnTo>
                    <a:pt x="61249" y="57580"/>
                  </a:lnTo>
                  <a:lnTo>
                    <a:pt x="61249" y="57603"/>
                  </a:lnTo>
                  <a:lnTo>
                    <a:pt x="61385" y="57694"/>
                  </a:lnTo>
                  <a:lnTo>
                    <a:pt x="61407" y="57671"/>
                  </a:lnTo>
                  <a:lnTo>
                    <a:pt x="61430" y="57648"/>
                  </a:lnTo>
                  <a:lnTo>
                    <a:pt x="61430" y="57626"/>
                  </a:lnTo>
                  <a:lnTo>
                    <a:pt x="61430" y="57603"/>
                  </a:lnTo>
                  <a:lnTo>
                    <a:pt x="61407" y="57580"/>
                  </a:lnTo>
                  <a:lnTo>
                    <a:pt x="61339" y="57558"/>
                  </a:lnTo>
                  <a:lnTo>
                    <a:pt x="61294" y="57535"/>
                  </a:lnTo>
                  <a:close/>
                  <a:moveTo>
                    <a:pt x="59007" y="57830"/>
                  </a:moveTo>
                  <a:lnTo>
                    <a:pt x="58962" y="57875"/>
                  </a:lnTo>
                  <a:lnTo>
                    <a:pt x="58781" y="58011"/>
                  </a:lnTo>
                  <a:lnTo>
                    <a:pt x="58826" y="57988"/>
                  </a:lnTo>
                  <a:lnTo>
                    <a:pt x="58962" y="57897"/>
                  </a:lnTo>
                  <a:lnTo>
                    <a:pt x="59053" y="57830"/>
                  </a:lnTo>
                  <a:close/>
                  <a:moveTo>
                    <a:pt x="57739" y="58690"/>
                  </a:moveTo>
                  <a:lnTo>
                    <a:pt x="57717" y="58713"/>
                  </a:lnTo>
                  <a:lnTo>
                    <a:pt x="57649" y="58735"/>
                  </a:lnTo>
                  <a:lnTo>
                    <a:pt x="57513" y="58826"/>
                  </a:lnTo>
                  <a:lnTo>
                    <a:pt x="57468" y="58848"/>
                  </a:lnTo>
                  <a:lnTo>
                    <a:pt x="57422" y="58894"/>
                  </a:lnTo>
                  <a:lnTo>
                    <a:pt x="57468" y="58894"/>
                  </a:lnTo>
                  <a:lnTo>
                    <a:pt x="57626" y="58780"/>
                  </a:lnTo>
                  <a:lnTo>
                    <a:pt x="57739" y="58735"/>
                  </a:lnTo>
                  <a:lnTo>
                    <a:pt x="57739" y="58690"/>
                  </a:lnTo>
                  <a:close/>
                  <a:moveTo>
                    <a:pt x="57354" y="58916"/>
                  </a:moveTo>
                  <a:lnTo>
                    <a:pt x="57286" y="59007"/>
                  </a:lnTo>
                  <a:lnTo>
                    <a:pt x="57286" y="59052"/>
                  </a:lnTo>
                  <a:lnTo>
                    <a:pt x="57241" y="59120"/>
                  </a:lnTo>
                  <a:lnTo>
                    <a:pt x="57264" y="59120"/>
                  </a:lnTo>
                  <a:lnTo>
                    <a:pt x="57332" y="59007"/>
                  </a:lnTo>
                  <a:lnTo>
                    <a:pt x="57400" y="58939"/>
                  </a:lnTo>
                  <a:lnTo>
                    <a:pt x="57377" y="58916"/>
                  </a:lnTo>
                  <a:close/>
                  <a:moveTo>
                    <a:pt x="57219" y="59188"/>
                  </a:moveTo>
                  <a:lnTo>
                    <a:pt x="57173" y="59233"/>
                  </a:lnTo>
                  <a:lnTo>
                    <a:pt x="57037" y="59460"/>
                  </a:lnTo>
                  <a:lnTo>
                    <a:pt x="56969" y="59618"/>
                  </a:lnTo>
                  <a:lnTo>
                    <a:pt x="56969" y="59709"/>
                  </a:lnTo>
                  <a:lnTo>
                    <a:pt x="56992" y="59664"/>
                  </a:lnTo>
                  <a:lnTo>
                    <a:pt x="57083" y="59437"/>
                  </a:lnTo>
                  <a:lnTo>
                    <a:pt x="57219" y="59188"/>
                  </a:lnTo>
                  <a:close/>
                  <a:moveTo>
                    <a:pt x="70419" y="59165"/>
                  </a:moveTo>
                  <a:lnTo>
                    <a:pt x="70487" y="59347"/>
                  </a:lnTo>
                  <a:lnTo>
                    <a:pt x="70555" y="59596"/>
                  </a:lnTo>
                  <a:lnTo>
                    <a:pt x="70646" y="59731"/>
                  </a:lnTo>
                  <a:lnTo>
                    <a:pt x="70623" y="59664"/>
                  </a:lnTo>
                  <a:lnTo>
                    <a:pt x="70487" y="59324"/>
                  </a:lnTo>
                  <a:lnTo>
                    <a:pt x="70464" y="59211"/>
                  </a:lnTo>
                  <a:lnTo>
                    <a:pt x="70419" y="59165"/>
                  </a:lnTo>
                  <a:close/>
                  <a:moveTo>
                    <a:pt x="69061" y="60184"/>
                  </a:moveTo>
                  <a:lnTo>
                    <a:pt x="69083" y="60275"/>
                  </a:lnTo>
                  <a:lnTo>
                    <a:pt x="69129" y="60365"/>
                  </a:lnTo>
                  <a:lnTo>
                    <a:pt x="69129" y="60320"/>
                  </a:lnTo>
                  <a:lnTo>
                    <a:pt x="69083" y="60207"/>
                  </a:lnTo>
                  <a:lnTo>
                    <a:pt x="69061" y="60184"/>
                  </a:lnTo>
                  <a:close/>
                  <a:moveTo>
                    <a:pt x="69015" y="60320"/>
                  </a:moveTo>
                  <a:lnTo>
                    <a:pt x="69038" y="60388"/>
                  </a:lnTo>
                  <a:lnTo>
                    <a:pt x="69061" y="60411"/>
                  </a:lnTo>
                  <a:lnTo>
                    <a:pt x="69129" y="60433"/>
                  </a:lnTo>
                  <a:lnTo>
                    <a:pt x="69151" y="60411"/>
                  </a:lnTo>
                  <a:lnTo>
                    <a:pt x="69083" y="60388"/>
                  </a:lnTo>
                  <a:lnTo>
                    <a:pt x="69015" y="60320"/>
                  </a:lnTo>
                  <a:close/>
                  <a:moveTo>
                    <a:pt x="56969" y="59754"/>
                  </a:moveTo>
                  <a:lnTo>
                    <a:pt x="56947" y="59822"/>
                  </a:lnTo>
                  <a:lnTo>
                    <a:pt x="56947" y="60071"/>
                  </a:lnTo>
                  <a:lnTo>
                    <a:pt x="57060" y="60501"/>
                  </a:lnTo>
                  <a:lnTo>
                    <a:pt x="57128" y="60705"/>
                  </a:lnTo>
                  <a:lnTo>
                    <a:pt x="57128" y="60660"/>
                  </a:lnTo>
                  <a:lnTo>
                    <a:pt x="57105" y="60547"/>
                  </a:lnTo>
                  <a:lnTo>
                    <a:pt x="56992" y="60094"/>
                  </a:lnTo>
                  <a:lnTo>
                    <a:pt x="56969" y="59754"/>
                  </a:lnTo>
                  <a:close/>
                  <a:moveTo>
                    <a:pt x="58736" y="37066"/>
                  </a:moveTo>
                  <a:lnTo>
                    <a:pt x="58736" y="37270"/>
                  </a:lnTo>
                  <a:lnTo>
                    <a:pt x="58736" y="37542"/>
                  </a:lnTo>
                  <a:lnTo>
                    <a:pt x="36795" y="37542"/>
                  </a:lnTo>
                  <a:lnTo>
                    <a:pt x="36840" y="37700"/>
                  </a:lnTo>
                  <a:lnTo>
                    <a:pt x="36863" y="37768"/>
                  </a:lnTo>
                  <a:lnTo>
                    <a:pt x="36885" y="37813"/>
                  </a:lnTo>
                  <a:lnTo>
                    <a:pt x="36931" y="37813"/>
                  </a:lnTo>
                  <a:lnTo>
                    <a:pt x="36953" y="37791"/>
                  </a:lnTo>
                  <a:lnTo>
                    <a:pt x="36976" y="37791"/>
                  </a:lnTo>
                  <a:lnTo>
                    <a:pt x="36976" y="37813"/>
                  </a:lnTo>
                  <a:lnTo>
                    <a:pt x="36999" y="37927"/>
                  </a:lnTo>
                  <a:lnTo>
                    <a:pt x="36999" y="38063"/>
                  </a:lnTo>
                  <a:lnTo>
                    <a:pt x="37021" y="38085"/>
                  </a:lnTo>
                  <a:lnTo>
                    <a:pt x="37021" y="38108"/>
                  </a:lnTo>
                  <a:lnTo>
                    <a:pt x="36976" y="38130"/>
                  </a:lnTo>
                  <a:lnTo>
                    <a:pt x="36885" y="38130"/>
                  </a:lnTo>
                  <a:lnTo>
                    <a:pt x="36885" y="38176"/>
                  </a:lnTo>
                  <a:lnTo>
                    <a:pt x="36885" y="38198"/>
                  </a:lnTo>
                  <a:lnTo>
                    <a:pt x="36953" y="38198"/>
                  </a:lnTo>
                  <a:lnTo>
                    <a:pt x="36976" y="38221"/>
                  </a:lnTo>
                  <a:lnTo>
                    <a:pt x="37021" y="38266"/>
                  </a:lnTo>
                  <a:lnTo>
                    <a:pt x="37089" y="38380"/>
                  </a:lnTo>
                  <a:lnTo>
                    <a:pt x="37089" y="38402"/>
                  </a:lnTo>
                  <a:lnTo>
                    <a:pt x="37044" y="38402"/>
                  </a:lnTo>
                  <a:lnTo>
                    <a:pt x="36999" y="38447"/>
                  </a:lnTo>
                  <a:lnTo>
                    <a:pt x="36999" y="38493"/>
                  </a:lnTo>
                  <a:lnTo>
                    <a:pt x="36999" y="38538"/>
                  </a:lnTo>
                  <a:lnTo>
                    <a:pt x="37021" y="38561"/>
                  </a:lnTo>
                  <a:lnTo>
                    <a:pt x="37089" y="38629"/>
                  </a:lnTo>
                  <a:lnTo>
                    <a:pt x="37112" y="38606"/>
                  </a:lnTo>
                  <a:lnTo>
                    <a:pt x="37067" y="38515"/>
                  </a:lnTo>
                  <a:lnTo>
                    <a:pt x="37089" y="38493"/>
                  </a:lnTo>
                  <a:lnTo>
                    <a:pt x="37112" y="38515"/>
                  </a:lnTo>
                  <a:lnTo>
                    <a:pt x="37134" y="38583"/>
                  </a:lnTo>
                  <a:lnTo>
                    <a:pt x="37157" y="38629"/>
                  </a:lnTo>
                  <a:lnTo>
                    <a:pt x="37202" y="38674"/>
                  </a:lnTo>
                  <a:lnTo>
                    <a:pt x="37225" y="38697"/>
                  </a:lnTo>
                  <a:lnTo>
                    <a:pt x="37157" y="38810"/>
                  </a:lnTo>
                  <a:lnTo>
                    <a:pt x="37157" y="38832"/>
                  </a:lnTo>
                  <a:lnTo>
                    <a:pt x="37089" y="38923"/>
                  </a:lnTo>
                  <a:lnTo>
                    <a:pt x="37089" y="38968"/>
                  </a:lnTo>
                  <a:lnTo>
                    <a:pt x="37112" y="39014"/>
                  </a:lnTo>
                  <a:lnTo>
                    <a:pt x="37112" y="39059"/>
                  </a:lnTo>
                  <a:lnTo>
                    <a:pt x="37089" y="39104"/>
                  </a:lnTo>
                  <a:lnTo>
                    <a:pt x="37089" y="39127"/>
                  </a:lnTo>
                  <a:lnTo>
                    <a:pt x="37112" y="39149"/>
                  </a:lnTo>
                  <a:lnTo>
                    <a:pt x="37112" y="39195"/>
                  </a:lnTo>
                  <a:lnTo>
                    <a:pt x="37112" y="39285"/>
                  </a:lnTo>
                  <a:lnTo>
                    <a:pt x="37134" y="39421"/>
                  </a:lnTo>
                  <a:lnTo>
                    <a:pt x="37134" y="39466"/>
                  </a:lnTo>
                  <a:lnTo>
                    <a:pt x="37089" y="39534"/>
                  </a:lnTo>
                  <a:lnTo>
                    <a:pt x="37044" y="39557"/>
                  </a:lnTo>
                  <a:lnTo>
                    <a:pt x="36999" y="39557"/>
                  </a:lnTo>
                  <a:lnTo>
                    <a:pt x="36976" y="39580"/>
                  </a:lnTo>
                  <a:lnTo>
                    <a:pt x="36931" y="39693"/>
                  </a:lnTo>
                  <a:lnTo>
                    <a:pt x="36908" y="39715"/>
                  </a:lnTo>
                  <a:lnTo>
                    <a:pt x="36863" y="39761"/>
                  </a:lnTo>
                  <a:lnTo>
                    <a:pt x="36840" y="39761"/>
                  </a:lnTo>
                  <a:lnTo>
                    <a:pt x="36772" y="39715"/>
                  </a:lnTo>
                  <a:lnTo>
                    <a:pt x="36682" y="39738"/>
                  </a:lnTo>
                  <a:lnTo>
                    <a:pt x="36591" y="39738"/>
                  </a:lnTo>
                  <a:lnTo>
                    <a:pt x="36636" y="39693"/>
                  </a:lnTo>
                  <a:lnTo>
                    <a:pt x="36659" y="39602"/>
                  </a:lnTo>
                  <a:lnTo>
                    <a:pt x="36682" y="39557"/>
                  </a:lnTo>
                  <a:lnTo>
                    <a:pt x="36750" y="39489"/>
                  </a:lnTo>
                  <a:lnTo>
                    <a:pt x="36772" y="39512"/>
                  </a:lnTo>
                  <a:lnTo>
                    <a:pt x="36795" y="39625"/>
                  </a:lnTo>
                  <a:lnTo>
                    <a:pt x="36795" y="39647"/>
                  </a:lnTo>
                  <a:lnTo>
                    <a:pt x="36840" y="39534"/>
                  </a:lnTo>
                  <a:lnTo>
                    <a:pt x="36908" y="39557"/>
                  </a:lnTo>
                  <a:lnTo>
                    <a:pt x="36931" y="39580"/>
                  </a:lnTo>
                  <a:lnTo>
                    <a:pt x="36953" y="39557"/>
                  </a:lnTo>
                  <a:lnTo>
                    <a:pt x="36976" y="39421"/>
                  </a:lnTo>
                  <a:lnTo>
                    <a:pt x="36976" y="39353"/>
                  </a:lnTo>
                  <a:lnTo>
                    <a:pt x="36953" y="39285"/>
                  </a:lnTo>
                  <a:lnTo>
                    <a:pt x="36885" y="39172"/>
                  </a:lnTo>
                  <a:lnTo>
                    <a:pt x="36931" y="39172"/>
                  </a:lnTo>
                  <a:lnTo>
                    <a:pt x="36908" y="39081"/>
                  </a:lnTo>
                  <a:lnTo>
                    <a:pt x="36931" y="39059"/>
                  </a:lnTo>
                  <a:lnTo>
                    <a:pt x="36999" y="38991"/>
                  </a:lnTo>
                  <a:lnTo>
                    <a:pt x="36999" y="38946"/>
                  </a:lnTo>
                  <a:lnTo>
                    <a:pt x="36999" y="38810"/>
                  </a:lnTo>
                  <a:lnTo>
                    <a:pt x="36931" y="38810"/>
                  </a:lnTo>
                  <a:lnTo>
                    <a:pt x="36953" y="38900"/>
                  </a:lnTo>
                  <a:lnTo>
                    <a:pt x="36931" y="38923"/>
                  </a:lnTo>
                  <a:lnTo>
                    <a:pt x="36840" y="38991"/>
                  </a:lnTo>
                  <a:lnTo>
                    <a:pt x="36817" y="39081"/>
                  </a:lnTo>
                  <a:lnTo>
                    <a:pt x="36772" y="39127"/>
                  </a:lnTo>
                  <a:lnTo>
                    <a:pt x="36682" y="39172"/>
                  </a:lnTo>
                  <a:lnTo>
                    <a:pt x="36636" y="39240"/>
                  </a:lnTo>
                  <a:lnTo>
                    <a:pt x="36568" y="39331"/>
                  </a:lnTo>
                  <a:lnTo>
                    <a:pt x="36568" y="39353"/>
                  </a:lnTo>
                  <a:lnTo>
                    <a:pt x="36568" y="39421"/>
                  </a:lnTo>
                  <a:lnTo>
                    <a:pt x="36614" y="39421"/>
                  </a:lnTo>
                  <a:lnTo>
                    <a:pt x="36682" y="39398"/>
                  </a:lnTo>
                  <a:lnTo>
                    <a:pt x="36682" y="39421"/>
                  </a:lnTo>
                  <a:lnTo>
                    <a:pt x="36591" y="39466"/>
                  </a:lnTo>
                  <a:lnTo>
                    <a:pt x="36546" y="39489"/>
                  </a:lnTo>
                  <a:lnTo>
                    <a:pt x="36500" y="39466"/>
                  </a:lnTo>
                  <a:lnTo>
                    <a:pt x="36500" y="39444"/>
                  </a:lnTo>
                  <a:lnTo>
                    <a:pt x="36523" y="39376"/>
                  </a:lnTo>
                  <a:lnTo>
                    <a:pt x="36568" y="39240"/>
                  </a:lnTo>
                  <a:lnTo>
                    <a:pt x="36750" y="38968"/>
                  </a:lnTo>
                  <a:lnTo>
                    <a:pt x="36772" y="38968"/>
                  </a:lnTo>
                  <a:lnTo>
                    <a:pt x="36772" y="39036"/>
                  </a:lnTo>
                  <a:lnTo>
                    <a:pt x="36795" y="39036"/>
                  </a:lnTo>
                  <a:lnTo>
                    <a:pt x="36885" y="38855"/>
                  </a:lnTo>
                  <a:lnTo>
                    <a:pt x="36863" y="38810"/>
                  </a:lnTo>
                  <a:lnTo>
                    <a:pt x="36817" y="38697"/>
                  </a:lnTo>
                  <a:lnTo>
                    <a:pt x="36795" y="38629"/>
                  </a:lnTo>
                  <a:lnTo>
                    <a:pt x="36795" y="38583"/>
                  </a:lnTo>
                  <a:lnTo>
                    <a:pt x="36795" y="38561"/>
                  </a:lnTo>
                  <a:lnTo>
                    <a:pt x="36727" y="38606"/>
                  </a:lnTo>
                  <a:lnTo>
                    <a:pt x="36682" y="38629"/>
                  </a:lnTo>
                  <a:lnTo>
                    <a:pt x="36591" y="38629"/>
                  </a:lnTo>
                  <a:lnTo>
                    <a:pt x="36523" y="38538"/>
                  </a:lnTo>
                  <a:lnTo>
                    <a:pt x="36500" y="38538"/>
                  </a:lnTo>
                  <a:lnTo>
                    <a:pt x="36410" y="38561"/>
                  </a:lnTo>
                  <a:lnTo>
                    <a:pt x="36387" y="38583"/>
                  </a:lnTo>
                  <a:lnTo>
                    <a:pt x="35844" y="38515"/>
                  </a:lnTo>
                  <a:lnTo>
                    <a:pt x="35753" y="38493"/>
                  </a:lnTo>
                  <a:lnTo>
                    <a:pt x="35685" y="38425"/>
                  </a:lnTo>
                  <a:lnTo>
                    <a:pt x="35482" y="38357"/>
                  </a:lnTo>
                  <a:lnTo>
                    <a:pt x="35323" y="38266"/>
                  </a:lnTo>
                  <a:lnTo>
                    <a:pt x="35255" y="38266"/>
                  </a:lnTo>
                  <a:lnTo>
                    <a:pt x="35278" y="38380"/>
                  </a:lnTo>
                  <a:lnTo>
                    <a:pt x="35278" y="38538"/>
                  </a:lnTo>
                  <a:lnTo>
                    <a:pt x="35300" y="38742"/>
                  </a:lnTo>
                  <a:lnTo>
                    <a:pt x="35323" y="38832"/>
                  </a:lnTo>
                  <a:lnTo>
                    <a:pt x="35459" y="38968"/>
                  </a:lnTo>
                  <a:lnTo>
                    <a:pt x="35527" y="39127"/>
                  </a:lnTo>
                  <a:lnTo>
                    <a:pt x="35572" y="39421"/>
                  </a:lnTo>
                  <a:lnTo>
                    <a:pt x="35663" y="39647"/>
                  </a:lnTo>
                  <a:lnTo>
                    <a:pt x="35685" y="39783"/>
                  </a:lnTo>
                  <a:lnTo>
                    <a:pt x="35685" y="39874"/>
                  </a:lnTo>
                  <a:lnTo>
                    <a:pt x="35708" y="39942"/>
                  </a:lnTo>
                  <a:lnTo>
                    <a:pt x="35731" y="39897"/>
                  </a:lnTo>
                  <a:lnTo>
                    <a:pt x="35731" y="39851"/>
                  </a:lnTo>
                  <a:lnTo>
                    <a:pt x="35799" y="39851"/>
                  </a:lnTo>
                  <a:lnTo>
                    <a:pt x="35844" y="39919"/>
                  </a:lnTo>
                  <a:lnTo>
                    <a:pt x="35957" y="39942"/>
                  </a:lnTo>
                  <a:lnTo>
                    <a:pt x="35731" y="40055"/>
                  </a:lnTo>
                  <a:lnTo>
                    <a:pt x="35776" y="40191"/>
                  </a:lnTo>
                  <a:lnTo>
                    <a:pt x="35866" y="40236"/>
                  </a:lnTo>
                  <a:lnTo>
                    <a:pt x="35912" y="40281"/>
                  </a:lnTo>
                  <a:lnTo>
                    <a:pt x="35889" y="40440"/>
                  </a:lnTo>
                  <a:lnTo>
                    <a:pt x="35866" y="40553"/>
                  </a:lnTo>
                  <a:lnTo>
                    <a:pt x="35821" y="40440"/>
                  </a:lnTo>
                  <a:lnTo>
                    <a:pt x="35799" y="40349"/>
                  </a:lnTo>
                  <a:lnTo>
                    <a:pt x="35776" y="40485"/>
                  </a:lnTo>
                  <a:lnTo>
                    <a:pt x="35799" y="40621"/>
                  </a:lnTo>
                  <a:lnTo>
                    <a:pt x="35776" y="40712"/>
                  </a:lnTo>
                  <a:lnTo>
                    <a:pt x="35866" y="40689"/>
                  </a:lnTo>
                  <a:lnTo>
                    <a:pt x="35912" y="40734"/>
                  </a:lnTo>
                  <a:lnTo>
                    <a:pt x="36070" y="40689"/>
                  </a:lnTo>
                  <a:lnTo>
                    <a:pt x="36093" y="40734"/>
                  </a:lnTo>
                  <a:lnTo>
                    <a:pt x="36251" y="40734"/>
                  </a:lnTo>
                  <a:lnTo>
                    <a:pt x="36297" y="40780"/>
                  </a:lnTo>
                  <a:lnTo>
                    <a:pt x="36387" y="40848"/>
                  </a:lnTo>
                  <a:lnTo>
                    <a:pt x="36410" y="40848"/>
                  </a:lnTo>
                  <a:lnTo>
                    <a:pt x="36433" y="40870"/>
                  </a:lnTo>
                  <a:lnTo>
                    <a:pt x="36297" y="40870"/>
                  </a:lnTo>
                  <a:lnTo>
                    <a:pt x="36251" y="40802"/>
                  </a:lnTo>
                  <a:lnTo>
                    <a:pt x="36206" y="40780"/>
                  </a:lnTo>
                  <a:lnTo>
                    <a:pt x="36093" y="40825"/>
                  </a:lnTo>
                  <a:lnTo>
                    <a:pt x="35889" y="40825"/>
                  </a:lnTo>
                  <a:lnTo>
                    <a:pt x="35844" y="40780"/>
                  </a:lnTo>
                  <a:lnTo>
                    <a:pt x="35844" y="40802"/>
                  </a:lnTo>
                  <a:lnTo>
                    <a:pt x="35844" y="40848"/>
                  </a:lnTo>
                  <a:lnTo>
                    <a:pt x="35866" y="40893"/>
                  </a:lnTo>
                  <a:lnTo>
                    <a:pt x="35866" y="41210"/>
                  </a:lnTo>
                  <a:lnTo>
                    <a:pt x="35889" y="41527"/>
                  </a:lnTo>
                  <a:lnTo>
                    <a:pt x="35844" y="41640"/>
                  </a:lnTo>
                  <a:lnTo>
                    <a:pt x="35866" y="41731"/>
                  </a:lnTo>
                  <a:lnTo>
                    <a:pt x="35776" y="42410"/>
                  </a:lnTo>
                  <a:lnTo>
                    <a:pt x="35799" y="42568"/>
                  </a:lnTo>
                  <a:lnTo>
                    <a:pt x="35776" y="42704"/>
                  </a:lnTo>
                  <a:lnTo>
                    <a:pt x="35776" y="42817"/>
                  </a:lnTo>
                  <a:lnTo>
                    <a:pt x="35753" y="42908"/>
                  </a:lnTo>
                  <a:lnTo>
                    <a:pt x="35731" y="43225"/>
                  </a:lnTo>
                  <a:lnTo>
                    <a:pt x="35708" y="43610"/>
                  </a:lnTo>
                  <a:lnTo>
                    <a:pt x="35685" y="43655"/>
                  </a:lnTo>
                  <a:lnTo>
                    <a:pt x="35640" y="43791"/>
                  </a:lnTo>
                  <a:lnTo>
                    <a:pt x="35595" y="43927"/>
                  </a:lnTo>
                  <a:lnTo>
                    <a:pt x="35595" y="43927"/>
                  </a:lnTo>
                  <a:lnTo>
                    <a:pt x="35640" y="43904"/>
                  </a:lnTo>
                  <a:lnTo>
                    <a:pt x="35663" y="43904"/>
                  </a:lnTo>
                  <a:lnTo>
                    <a:pt x="35595" y="43972"/>
                  </a:lnTo>
                  <a:lnTo>
                    <a:pt x="35572" y="43972"/>
                  </a:lnTo>
                  <a:lnTo>
                    <a:pt x="35550" y="43995"/>
                  </a:lnTo>
                  <a:lnTo>
                    <a:pt x="35459" y="44357"/>
                  </a:lnTo>
                  <a:lnTo>
                    <a:pt x="35436" y="44448"/>
                  </a:lnTo>
                  <a:lnTo>
                    <a:pt x="35391" y="44584"/>
                  </a:lnTo>
                  <a:lnTo>
                    <a:pt x="35482" y="44719"/>
                  </a:lnTo>
                  <a:lnTo>
                    <a:pt x="35504" y="44833"/>
                  </a:lnTo>
                  <a:lnTo>
                    <a:pt x="35482" y="45036"/>
                  </a:lnTo>
                  <a:lnTo>
                    <a:pt x="35504" y="45127"/>
                  </a:lnTo>
                  <a:lnTo>
                    <a:pt x="35550" y="45308"/>
                  </a:lnTo>
                  <a:lnTo>
                    <a:pt x="35663" y="45467"/>
                  </a:lnTo>
                  <a:lnTo>
                    <a:pt x="35663" y="45557"/>
                  </a:lnTo>
                  <a:lnTo>
                    <a:pt x="35640" y="45670"/>
                  </a:lnTo>
                  <a:lnTo>
                    <a:pt x="35685" y="45738"/>
                  </a:lnTo>
                  <a:lnTo>
                    <a:pt x="35731" y="45852"/>
                  </a:lnTo>
                  <a:lnTo>
                    <a:pt x="35776" y="46010"/>
                  </a:lnTo>
                  <a:lnTo>
                    <a:pt x="35776" y="46101"/>
                  </a:lnTo>
                  <a:lnTo>
                    <a:pt x="35708" y="46350"/>
                  </a:lnTo>
                  <a:lnTo>
                    <a:pt x="35708" y="46531"/>
                  </a:lnTo>
                  <a:lnTo>
                    <a:pt x="35663" y="46689"/>
                  </a:lnTo>
                  <a:lnTo>
                    <a:pt x="35640" y="46712"/>
                  </a:lnTo>
                  <a:lnTo>
                    <a:pt x="35640" y="46735"/>
                  </a:lnTo>
                  <a:lnTo>
                    <a:pt x="35663" y="46735"/>
                  </a:lnTo>
                  <a:lnTo>
                    <a:pt x="35663" y="46780"/>
                  </a:lnTo>
                  <a:lnTo>
                    <a:pt x="35640" y="46825"/>
                  </a:lnTo>
                  <a:lnTo>
                    <a:pt x="35617" y="46803"/>
                  </a:lnTo>
                  <a:lnTo>
                    <a:pt x="35640" y="46780"/>
                  </a:lnTo>
                  <a:lnTo>
                    <a:pt x="35617" y="46780"/>
                  </a:lnTo>
                  <a:lnTo>
                    <a:pt x="35595" y="46803"/>
                  </a:lnTo>
                  <a:lnTo>
                    <a:pt x="35572" y="46916"/>
                  </a:lnTo>
                  <a:lnTo>
                    <a:pt x="35527" y="47029"/>
                  </a:lnTo>
                  <a:lnTo>
                    <a:pt x="35550" y="47165"/>
                  </a:lnTo>
                  <a:lnTo>
                    <a:pt x="35572" y="47278"/>
                  </a:lnTo>
                  <a:lnTo>
                    <a:pt x="35731" y="47437"/>
                  </a:lnTo>
                  <a:lnTo>
                    <a:pt x="35912" y="47686"/>
                  </a:lnTo>
                  <a:lnTo>
                    <a:pt x="35957" y="47776"/>
                  </a:lnTo>
                  <a:lnTo>
                    <a:pt x="36002" y="47935"/>
                  </a:lnTo>
                  <a:lnTo>
                    <a:pt x="36002" y="48048"/>
                  </a:lnTo>
                  <a:lnTo>
                    <a:pt x="35957" y="48184"/>
                  </a:lnTo>
                  <a:lnTo>
                    <a:pt x="36048" y="48455"/>
                  </a:lnTo>
                  <a:lnTo>
                    <a:pt x="36070" y="48659"/>
                  </a:lnTo>
                  <a:lnTo>
                    <a:pt x="36274" y="48908"/>
                  </a:lnTo>
                  <a:lnTo>
                    <a:pt x="36387" y="49044"/>
                  </a:lnTo>
                  <a:lnTo>
                    <a:pt x="36523" y="49135"/>
                  </a:lnTo>
                  <a:lnTo>
                    <a:pt x="36591" y="49271"/>
                  </a:lnTo>
                  <a:lnTo>
                    <a:pt x="36636" y="49293"/>
                  </a:lnTo>
                  <a:lnTo>
                    <a:pt x="36682" y="49384"/>
                  </a:lnTo>
                  <a:lnTo>
                    <a:pt x="36727" y="49452"/>
                  </a:lnTo>
                  <a:lnTo>
                    <a:pt x="36636" y="49361"/>
                  </a:lnTo>
                  <a:lnTo>
                    <a:pt x="36636" y="49474"/>
                  </a:lnTo>
                  <a:lnTo>
                    <a:pt x="36614" y="49565"/>
                  </a:lnTo>
                  <a:lnTo>
                    <a:pt x="36614" y="49588"/>
                  </a:lnTo>
                  <a:lnTo>
                    <a:pt x="36682" y="49520"/>
                  </a:lnTo>
                  <a:lnTo>
                    <a:pt x="36727" y="49565"/>
                  </a:lnTo>
                  <a:lnTo>
                    <a:pt x="36817" y="49633"/>
                  </a:lnTo>
                  <a:lnTo>
                    <a:pt x="36863" y="49678"/>
                  </a:lnTo>
                  <a:lnTo>
                    <a:pt x="36953" y="49701"/>
                  </a:lnTo>
                  <a:lnTo>
                    <a:pt x="36999" y="49746"/>
                  </a:lnTo>
                  <a:lnTo>
                    <a:pt x="37044" y="49746"/>
                  </a:lnTo>
                  <a:lnTo>
                    <a:pt x="37021" y="49633"/>
                  </a:lnTo>
                  <a:lnTo>
                    <a:pt x="37021" y="49474"/>
                  </a:lnTo>
                  <a:lnTo>
                    <a:pt x="37089" y="49429"/>
                  </a:lnTo>
                  <a:lnTo>
                    <a:pt x="37134" y="49452"/>
                  </a:lnTo>
                  <a:lnTo>
                    <a:pt x="37248" y="49497"/>
                  </a:lnTo>
                  <a:lnTo>
                    <a:pt x="37293" y="49520"/>
                  </a:lnTo>
                  <a:lnTo>
                    <a:pt x="37384" y="49452"/>
                  </a:lnTo>
                  <a:lnTo>
                    <a:pt x="37429" y="49452"/>
                  </a:lnTo>
                  <a:lnTo>
                    <a:pt x="37474" y="49497"/>
                  </a:lnTo>
                  <a:lnTo>
                    <a:pt x="37701" y="49497"/>
                  </a:lnTo>
                  <a:lnTo>
                    <a:pt x="37791" y="49520"/>
                  </a:lnTo>
                  <a:lnTo>
                    <a:pt x="37701" y="49520"/>
                  </a:lnTo>
                  <a:lnTo>
                    <a:pt x="37633" y="49542"/>
                  </a:lnTo>
                  <a:lnTo>
                    <a:pt x="37338" y="49520"/>
                  </a:lnTo>
                  <a:lnTo>
                    <a:pt x="37248" y="49542"/>
                  </a:lnTo>
                  <a:lnTo>
                    <a:pt x="37157" y="49565"/>
                  </a:lnTo>
                  <a:lnTo>
                    <a:pt x="37112" y="49610"/>
                  </a:lnTo>
                  <a:lnTo>
                    <a:pt x="37112" y="49656"/>
                  </a:lnTo>
                  <a:lnTo>
                    <a:pt x="37157" y="49678"/>
                  </a:lnTo>
                  <a:lnTo>
                    <a:pt x="37180" y="49791"/>
                  </a:lnTo>
                  <a:lnTo>
                    <a:pt x="37225" y="49837"/>
                  </a:lnTo>
                  <a:lnTo>
                    <a:pt x="37293" y="49950"/>
                  </a:lnTo>
                  <a:lnTo>
                    <a:pt x="37316" y="50040"/>
                  </a:lnTo>
                  <a:lnTo>
                    <a:pt x="37338" y="50063"/>
                  </a:lnTo>
                  <a:lnTo>
                    <a:pt x="37361" y="50108"/>
                  </a:lnTo>
                  <a:lnTo>
                    <a:pt x="37316" y="50086"/>
                  </a:lnTo>
                  <a:lnTo>
                    <a:pt x="37270" y="50086"/>
                  </a:lnTo>
                  <a:lnTo>
                    <a:pt x="37225" y="50018"/>
                  </a:lnTo>
                  <a:lnTo>
                    <a:pt x="37180" y="49995"/>
                  </a:lnTo>
                  <a:lnTo>
                    <a:pt x="37112" y="49927"/>
                  </a:lnTo>
                  <a:lnTo>
                    <a:pt x="37112" y="49837"/>
                  </a:lnTo>
                  <a:lnTo>
                    <a:pt x="37112" y="49791"/>
                  </a:lnTo>
                  <a:lnTo>
                    <a:pt x="37067" y="49791"/>
                  </a:lnTo>
                  <a:lnTo>
                    <a:pt x="36999" y="49814"/>
                  </a:lnTo>
                  <a:lnTo>
                    <a:pt x="37021" y="49927"/>
                  </a:lnTo>
                  <a:lnTo>
                    <a:pt x="37021" y="50040"/>
                  </a:lnTo>
                  <a:lnTo>
                    <a:pt x="37089" y="50199"/>
                  </a:lnTo>
                  <a:lnTo>
                    <a:pt x="37089" y="50380"/>
                  </a:lnTo>
                  <a:lnTo>
                    <a:pt x="37293" y="50584"/>
                  </a:lnTo>
                  <a:lnTo>
                    <a:pt x="37497" y="50629"/>
                  </a:lnTo>
                  <a:lnTo>
                    <a:pt x="37565" y="50720"/>
                  </a:lnTo>
                  <a:lnTo>
                    <a:pt x="37565" y="50765"/>
                  </a:lnTo>
                  <a:lnTo>
                    <a:pt x="37587" y="50833"/>
                  </a:lnTo>
                  <a:lnTo>
                    <a:pt x="37542" y="50924"/>
                  </a:lnTo>
                  <a:lnTo>
                    <a:pt x="37474" y="50991"/>
                  </a:lnTo>
                  <a:lnTo>
                    <a:pt x="37474" y="51127"/>
                  </a:lnTo>
                  <a:lnTo>
                    <a:pt x="37519" y="51241"/>
                  </a:lnTo>
                  <a:lnTo>
                    <a:pt x="37678" y="51399"/>
                  </a:lnTo>
                  <a:lnTo>
                    <a:pt x="37836" y="51625"/>
                  </a:lnTo>
                  <a:lnTo>
                    <a:pt x="37859" y="51693"/>
                  </a:lnTo>
                  <a:lnTo>
                    <a:pt x="37927" y="51761"/>
                  </a:lnTo>
                  <a:lnTo>
                    <a:pt x="37972" y="51875"/>
                  </a:lnTo>
                  <a:lnTo>
                    <a:pt x="38108" y="51942"/>
                  </a:lnTo>
                  <a:lnTo>
                    <a:pt x="38199" y="52056"/>
                  </a:lnTo>
                  <a:lnTo>
                    <a:pt x="38289" y="52124"/>
                  </a:lnTo>
                  <a:lnTo>
                    <a:pt x="38312" y="52169"/>
                  </a:lnTo>
                  <a:lnTo>
                    <a:pt x="38289" y="52259"/>
                  </a:lnTo>
                  <a:lnTo>
                    <a:pt x="38312" y="52327"/>
                  </a:lnTo>
                  <a:lnTo>
                    <a:pt x="38448" y="52373"/>
                  </a:lnTo>
                  <a:lnTo>
                    <a:pt x="38470" y="52418"/>
                  </a:lnTo>
                  <a:lnTo>
                    <a:pt x="38493" y="52463"/>
                  </a:lnTo>
                  <a:lnTo>
                    <a:pt x="38470" y="52576"/>
                  </a:lnTo>
                  <a:lnTo>
                    <a:pt x="38516" y="52712"/>
                  </a:lnTo>
                  <a:lnTo>
                    <a:pt x="38493" y="52780"/>
                  </a:lnTo>
                  <a:lnTo>
                    <a:pt x="38493" y="52848"/>
                  </a:lnTo>
                  <a:lnTo>
                    <a:pt x="38493" y="52939"/>
                  </a:lnTo>
                  <a:lnTo>
                    <a:pt x="38561" y="52961"/>
                  </a:lnTo>
                  <a:lnTo>
                    <a:pt x="38629" y="53052"/>
                  </a:lnTo>
                  <a:lnTo>
                    <a:pt x="38697" y="53052"/>
                  </a:lnTo>
                  <a:lnTo>
                    <a:pt x="38878" y="53029"/>
                  </a:lnTo>
                  <a:lnTo>
                    <a:pt x="38969" y="53052"/>
                  </a:lnTo>
                  <a:lnTo>
                    <a:pt x="39127" y="53097"/>
                  </a:lnTo>
                  <a:lnTo>
                    <a:pt x="39240" y="53120"/>
                  </a:lnTo>
                  <a:lnTo>
                    <a:pt x="39308" y="53097"/>
                  </a:lnTo>
                  <a:lnTo>
                    <a:pt x="39467" y="53165"/>
                  </a:lnTo>
                  <a:lnTo>
                    <a:pt x="39580" y="53256"/>
                  </a:lnTo>
                  <a:lnTo>
                    <a:pt x="39603" y="53324"/>
                  </a:lnTo>
                  <a:lnTo>
                    <a:pt x="39670" y="53392"/>
                  </a:lnTo>
                  <a:lnTo>
                    <a:pt x="39920" y="53459"/>
                  </a:lnTo>
                  <a:lnTo>
                    <a:pt x="40123" y="53459"/>
                  </a:lnTo>
                  <a:lnTo>
                    <a:pt x="40191" y="53482"/>
                  </a:lnTo>
                  <a:lnTo>
                    <a:pt x="40282" y="53618"/>
                  </a:lnTo>
                  <a:lnTo>
                    <a:pt x="40259" y="53731"/>
                  </a:lnTo>
                  <a:lnTo>
                    <a:pt x="40350" y="53776"/>
                  </a:lnTo>
                  <a:lnTo>
                    <a:pt x="40372" y="53731"/>
                  </a:lnTo>
                  <a:lnTo>
                    <a:pt x="40463" y="53731"/>
                  </a:lnTo>
                  <a:lnTo>
                    <a:pt x="40531" y="53754"/>
                  </a:lnTo>
                  <a:lnTo>
                    <a:pt x="40621" y="53844"/>
                  </a:lnTo>
                  <a:lnTo>
                    <a:pt x="40757" y="53935"/>
                  </a:lnTo>
                  <a:lnTo>
                    <a:pt x="41006" y="54161"/>
                  </a:lnTo>
                  <a:lnTo>
                    <a:pt x="41142" y="54343"/>
                  </a:lnTo>
                  <a:lnTo>
                    <a:pt x="41165" y="54501"/>
                  </a:lnTo>
                  <a:lnTo>
                    <a:pt x="41188" y="54569"/>
                  </a:lnTo>
                  <a:lnTo>
                    <a:pt x="41165" y="54614"/>
                  </a:lnTo>
                  <a:lnTo>
                    <a:pt x="41188" y="54750"/>
                  </a:lnTo>
                  <a:lnTo>
                    <a:pt x="41233" y="54727"/>
                  </a:lnTo>
                  <a:lnTo>
                    <a:pt x="41278" y="54773"/>
                  </a:lnTo>
                  <a:lnTo>
                    <a:pt x="41278" y="54863"/>
                  </a:lnTo>
                  <a:lnTo>
                    <a:pt x="41278" y="54886"/>
                  </a:lnTo>
                  <a:lnTo>
                    <a:pt x="41505" y="54863"/>
                  </a:lnTo>
                  <a:lnTo>
                    <a:pt x="41731" y="54841"/>
                  </a:lnTo>
                  <a:lnTo>
                    <a:pt x="41957" y="54818"/>
                  </a:lnTo>
                  <a:lnTo>
                    <a:pt x="42184" y="54795"/>
                  </a:lnTo>
                  <a:lnTo>
                    <a:pt x="42410" y="54773"/>
                  </a:lnTo>
                  <a:lnTo>
                    <a:pt x="42637" y="54750"/>
                  </a:lnTo>
                  <a:lnTo>
                    <a:pt x="42863" y="54727"/>
                  </a:lnTo>
                  <a:lnTo>
                    <a:pt x="43089" y="54727"/>
                  </a:lnTo>
                  <a:lnTo>
                    <a:pt x="43203" y="54705"/>
                  </a:lnTo>
                  <a:lnTo>
                    <a:pt x="43135" y="54841"/>
                  </a:lnTo>
                  <a:lnTo>
                    <a:pt x="43112" y="54909"/>
                  </a:lnTo>
                  <a:lnTo>
                    <a:pt x="43474" y="55044"/>
                  </a:lnTo>
                  <a:lnTo>
                    <a:pt x="43859" y="55180"/>
                  </a:lnTo>
                  <a:lnTo>
                    <a:pt x="44244" y="55316"/>
                  </a:lnTo>
                  <a:lnTo>
                    <a:pt x="44607" y="55452"/>
                  </a:lnTo>
                  <a:lnTo>
                    <a:pt x="44991" y="55588"/>
                  </a:lnTo>
                  <a:lnTo>
                    <a:pt x="45354" y="55724"/>
                  </a:lnTo>
                  <a:lnTo>
                    <a:pt x="45739" y="55860"/>
                  </a:lnTo>
                  <a:lnTo>
                    <a:pt x="46124" y="55995"/>
                  </a:lnTo>
                  <a:lnTo>
                    <a:pt x="48365" y="55995"/>
                  </a:lnTo>
                  <a:lnTo>
                    <a:pt x="48365" y="55905"/>
                  </a:lnTo>
                  <a:lnTo>
                    <a:pt x="48365" y="55792"/>
                  </a:lnTo>
                  <a:lnTo>
                    <a:pt x="48365" y="55678"/>
                  </a:lnTo>
                  <a:lnTo>
                    <a:pt x="48365" y="55588"/>
                  </a:lnTo>
                  <a:lnTo>
                    <a:pt x="49769" y="55588"/>
                  </a:lnTo>
                  <a:lnTo>
                    <a:pt x="49860" y="55678"/>
                  </a:lnTo>
                  <a:lnTo>
                    <a:pt x="49928" y="55792"/>
                  </a:lnTo>
                  <a:lnTo>
                    <a:pt x="49996" y="55882"/>
                  </a:lnTo>
                  <a:lnTo>
                    <a:pt x="50109" y="55928"/>
                  </a:lnTo>
                  <a:lnTo>
                    <a:pt x="50267" y="56086"/>
                  </a:lnTo>
                  <a:lnTo>
                    <a:pt x="50516" y="56312"/>
                  </a:lnTo>
                  <a:lnTo>
                    <a:pt x="50697" y="56471"/>
                  </a:lnTo>
                  <a:lnTo>
                    <a:pt x="50833" y="56562"/>
                  </a:lnTo>
                  <a:lnTo>
                    <a:pt x="50924" y="56629"/>
                  </a:lnTo>
                  <a:lnTo>
                    <a:pt x="50992" y="56697"/>
                  </a:lnTo>
                  <a:lnTo>
                    <a:pt x="51060" y="56811"/>
                  </a:lnTo>
                  <a:lnTo>
                    <a:pt x="51173" y="57105"/>
                  </a:lnTo>
                  <a:lnTo>
                    <a:pt x="51173" y="57218"/>
                  </a:lnTo>
                  <a:lnTo>
                    <a:pt x="51218" y="57354"/>
                  </a:lnTo>
                  <a:lnTo>
                    <a:pt x="51309" y="57513"/>
                  </a:lnTo>
                  <a:lnTo>
                    <a:pt x="51399" y="57603"/>
                  </a:lnTo>
                  <a:lnTo>
                    <a:pt x="51467" y="57648"/>
                  </a:lnTo>
                  <a:lnTo>
                    <a:pt x="51535" y="57694"/>
                  </a:lnTo>
                  <a:lnTo>
                    <a:pt x="51626" y="57784"/>
                  </a:lnTo>
                  <a:lnTo>
                    <a:pt x="51716" y="57830"/>
                  </a:lnTo>
                  <a:lnTo>
                    <a:pt x="51830" y="57875"/>
                  </a:lnTo>
                  <a:lnTo>
                    <a:pt x="51988" y="57943"/>
                  </a:lnTo>
                  <a:lnTo>
                    <a:pt x="52169" y="58056"/>
                  </a:lnTo>
                  <a:lnTo>
                    <a:pt x="52305" y="58124"/>
                  </a:lnTo>
                  <a:lnTo>
                    <a:pt x="52373" y="58124"/>
                  </a:lnTo>
                  <a:lnTo>
                    <a:pt x="52441" y="58101"/>
                  </a:lnTo>
                  <a:lnTo>
                    <a:pt x="52486" y="58011"/>
                  </a:lnTo>
                  <a:lnTo>
                    <a:pt x="52531" y="57965"/>
                  </a:lnTo>
                  <a:lnTo>
                    <a:pt x="52599" y="57943"/>
                  </a:lnTo>
                  <a:lnTo>
                    <a:pt x="52622" y="57897"/>
                  </a:lnTo>
                  <a:lnTo>
                    <a:pt x="52599" y="57852"/>
                  </a:lnTo>
                  <a:lnTo>
                    <a:pt x="52645" y="57716"/>
                  </a:lnTo>
                  <a:lnTo>
                    <a:pt x="52713" y="57535"/>
                  </a:lnTo>
                  <a:lnTo>
                    <a:pt x="52803" y="57445"/>
                  </a:lnTo>
                  <a:lnTo>
                    <a:pt x="52916" y="57422"/>
                  </a:lnTo>
                  <a:lnTo>
                    <a:pt x="52984" y="57399"/>
                  </a:lnTo>
                  <a:lnTo>
                    <a:pt x="53030" y="57354"/>
                  </a:lnTo>
                  <a:lnTo>
                    <a:pt x="53098" y="57331"/>
                  </a:lnTo>
                  <a:lnTo>
                    <a:pt x="53165" y="57377"/>
                  </a:lnTo>
                  <a:lnTo>
                    <a:pt x="53301" y="57399"/>
                  </a:lnTo>
                  <a:lnTo>
                    <a:pt x="53505" y="57422"/>
                  </a:lnTo>
                  <a:lnTo>
                    <a:pt x="53618" y="57422"/>
                  </a:lnTo>
                  <a:lnTo>
                    <a:pt x="53641" y="57399"/>
                  </a:lnTo>
                  <a:lnTo>
                    <a:pt x="53664" y="57399"/>
                  </a:lnTo>
                  <a:lnTo>
                    <a:pt x="53664" y="57422"/>
                  </a:lnTo>
                  <a:lnTo>
                    <a:pt x="53754" y="57422"/>
                  </a:lnTo>
                  <a:lnTo>
                    <a:pt x="53799" y="57445"/>
                  </a:lnTo>
                  <a:lnTo>
                    <a:pt x="53845" y="57558"/>
                  </a:lnTo>
                  <a:lnTo>
                    <a:pt x="54071" y="57716"/>
                  </a:lnTo>
                  <a:lnTo>
                    <a:pt x="54071" y="57762"/>
                  </a:lnTo>
                  <a:lnTo>
                    <a:pt x="54162" y="57852"/>
                  </a:lnTo>
                  <a:lnTo>
                    <a:pt x="54298" y="57965"/>
                  </a:lnTo>
                  <a:lnTo>
                    <a:pt x="54366" y="58056"/>
                  </a:lnTo>
                  <a:lnTo>
                    <a:pt x="54388" y="58147"/>
                  </a:lnTo>
                  <a:lnTo>
                    <a:pt x="54456" y="58282"/>
                  </a:lnTo>
                  <a:lnTo>
                    <a:pt x="54569" y="58486"/>
                  </a:lnTo>
                  <a:lnTo>
                    <a:pt x="54615" y="58577"/>
                  </a:lnTo>
                  <a:lnTo>
                    <a:pt x="54615" y="58599"/>
                  </a:lnTo>
                  <a:lnTo>
                    <a:pt x="54615" y="58645"/>
                  </a:lnTo>
                  <a:lnTo>
                    <a:pt x="54660" y="58735"/>
                  </a:lnTo>
                  <a:lnTo>
                    <a:pt x="54705" y="58803"/>
                  </a:lnTo>
                  <a:lnTo>
                    <a:pt x="54796" y="58871"/>
                  </a:lnTo>
                  <a:lnTo>
                    <a:pt x="54886" y="58984"/>
                  </a:lnTo>
                  <a:lnTo>
                    <a:pt x="54977" y="59143"/>
                  </a:lnTo>
                  <a:lnTo>
                    <a:pt x="55090" y="59279"/>
                  </a:lnTo>
                  <a:lnTo>
                    <a:pt x="55203" y="59347"/>
                  </a:lnTo>
                  <a:lnTo>
                    <a:pt x="55271" y="59437"/>
                  </a:lnTo>
                  <a:lnTo>
                    <a:pt x="55294" y="59505"/>
                  </a:lnTo>
                  <a:lnTo>
                    <a:pt x="55294" y="59573"/>
                  </a:lnTo>
                  <a:lnTo>
                    <a:pt x="55271" y="59618"/>
                  </a:lnTo>
                  <a:lnTo>
                    <a:pt x="55294" y="59664"/>
                  </a:lnTo>
                  <a:lnTo>
                    <a:pt x="55317" y="59709"/>
                  </a:lnTo>
                  <a:lnTo>
                    <a:pt x="55339" y="59777"/>
                  </a:lnTo>
                  <a:lnTo>
                    <a:pt x="55317" y="59845"/>
                  </a:lnTo>
                  <a:lnTo>
                    <a:pt x="55317" y="59867"/>
                  </a:lnTo>
                  <a:lnTo>
                    <a:pt x="55339" y="59890"/>
                  </a:lnTo>
                  <a:lnTo>
                    <a:pt x="55452" y="60026"/>
                  </a:lnTo>
                  <a:lnTo>
                    <a:pt x="55498" y="60139"/>
                  </a:lnTo>
                  <a:lnTo>
                    <a:pt x="55543" y="60298"/>
                  </a:lnTo>
                  <a:lnTo>
                    <a:pt x="55588" y="60411"/>
                  </a:lnTo>
                  <a:lnTo>
                    <a:pt x="55679" y="60456"/>
                  </a:lnTo>
                  <a:lnTo>
                    <a:pt x="55792" y="60456"/>
                  </a:lnTo>
                  <a:lnTo>
                    <a:pt x="55860" y="60501"/>
                  </a:lnTo>
                  <a:lnTo>
                    <a:pt x="55928" y="60569"/>
                  </a:lnTo>
                  <a:lnTo>
                    <a:pt x="55996" y="60592"/>
                  </a:lnTo>
                  <a:lnTo>
                    <a:pt x="56086" y="60615"/>
                  </a:lnTo>
                  <a:lnTo>
                    <a:pt x="56177" y="60637"/>
                  </a:lnTo>
                  <a:lnTo>
                    <a:pt x="56268" y="60705"/>
                  </a:lnTo>
                  <a:lnTo>
                    <a:pt x="56403" y="60750"/>
                  </a:lnTo>
                  <a:lnTo>
                    <a:pt x="56630" y="60773"/>
                  </a:lnTo>
                  <a:lnTo>
                    <a:pt x="56811" y="60818"/>
                  </a:lnTo>
                  <a:lnTo>
                    <a:pt x="56924" y="60909"/>
                  </a:lnTo>
                  <a:lnTo>
                    <a:pt x="56992" y="60909"/>
                  </a:lnTo>
                  <a:lnTo>
                    <a:pt x="56992" y="60886"/>
                  </a:lnTo>
                  <a:lnTo>
                    <a:pt x="57037" y="60864"/>
                  </a:lnTo>
                  <a:lnTo>
                    <a:pt x="57151" y="60841"/>
                  </a:lnTo>
                  <a:lnTo>
                    <a:pt x="57151" y="60773"/>
                  </a:lnTo>
                  <a:lnTo>
                    <a:pt x="57151" y="60750"/>
                  </a:lnTo>
                  <a:lnTo>
                    <a:pt x="57105" y="60750"/>
                  </a:lnTo>
                  <a:lnTo>
                    <a:pt x="56947" y="60456"/>
                  </a:lnTo>
                  <a:lnTo>
                    <a:pt x="56924" y="60365"/>
                  </a:lnTo>
                  <a:lnTo>
                    <a:pt x="56902" y="60184"/>
                  </a:lnTo>
                  <a:lnTo>
                    <a:pt x="56879" y="60139"/>
                  </a:lnTo>
                  <a:lnTo>
                    <a:pt x="56856" y="60003"/>
                  </a:lnTo>
                  <a:lnTo>
                    <a:pt x="56834" y="59958"/>
                  </a:lnTo>
                  <a:lnTo>
                    <a:pt x="56856" y="59867"/>
                  </a:lnTo>
                  <a:lnTo>
                    <a:pt x="56902" y="59822"/>
                  </a:lnTo>
                  <a:lnTo>
                    <a:pt x="56902" y="59777"/>
                  </a:lnTo>
                  <a:lnTo>
                    <a:pt x="56879" y="59709"/>
                  </a:lnTo>
                  <a:lnTo>
                    <a:pt x="56720" y="59664"/>
                  </a:lnTo>
                  <a:lnTo>
                    <a:pt x="56652" y="59505"/>
                  </a:lnTo>
                  <a:lnTo>
                    <a:pt x="56652" y="59505"/>
                  </a:lnTo>
                  <a:lnTo>
                    <a:pt x="56720" y="59573"/>
                  </a:lnTo>
                  <a:lnTo>
                    <a:pt x="56856" y="59641"/>
                  </a:lnTo>
                  <a:lnTo>
                    <a:pt x="56902" y="59641"/>
                  </a:lnTo>
                  <a:lnTo>
                    <a:pt x="56924" y="59618"/>
                  </a:lnTo>
                  <a:lnTo>
                    <a:pt x="56969" y="59550"/>
                  </a:lnTo>
                  <a:lnTo>
                    <a:pt x="57037" y="59324"/>
                  </a:lnTo>
                  <a:lnTo>
                    <a:pt x="56924" y="59165"/>
                  </a:lnTo>
                  <a:lnTo>
                    <a:pt x="56947" y="59165"/>
                  </a:lnTo>
                  <a:lnTo>
                    <a:pt x="56969" y="59143"/>
                  </a:lnTo>
                  <a:lnTo>
                    <a:pt x="57083" y="59165"/>
                  </a:lnTo>
                  <a:lnTo>
                    <a:pt x="57128" y="59143"/>
                  </a:lnTo>
                  <a:lnTo>
                    <a:pt x="57219" y="59030"/>
                  </a:lnTo>
                  <a:lnTo>
                    <a:pt x="57241" y="58939"/>
                  </a:lnTo>
                  <a:lnTo>
                    <a:pt x="57151" y="58984"/>
                  </a:lnTo>
                  <a:lnTo>
                    <a:pt x="57151" y="58939"/>
                  </a:lnTo>
                  <a:lnTo>
                    <a:pt x="57151" y="58894"/>
                  </a:lnTo>
                  <a:lnTo>
                    <a:pt x="57196" y="58894"/>
                  </a:lnTo>
                  <a:lnTo>
                    <a:pt x="57264" y="58871"/>
                  </a:lnTo>
                  <a:lnTo>
                    <a:pt x="57309" y="58848"/>
                  </a:lnTo>
                  <a:lnTo>
                    <a:pt x="57332" y="58826"/>
                  </a:lnTo>
                  <a:lnTo>
                    <a:pt x="57332" y="58871"/>
                  </a:lnTo>
                  <a:lnTo>
                    <a:pt x="57354" y="58894"/>
                  </a:lnTo>
                  <a:lnTo>
                    <a:pt x="57400" y="58848"/>
                  </a:lnTo>
                  <a:lnTo>
                    <a:pt x="57422" y="58826"/>
                  </a:lnTo>
                  <a:lnTo>
                    <a:pt x="57445" y="58735"/>
                  </a:lnTo>
                  <a:lnTo>
                    <a:pt x="57445" y="58645"/>
                  </a:lnTo>
                  <a:lnTo>
                    <a:pt x="57535" y="58713"/>
                  </a:lnTo>
                  <a:lnTo>
                    <a:pt x="57626" y="58690"/>
                  </a:lnTo>
                  <a:lnTo>
                    <a:pt x="57671" y="58667"/>
                  </a:lnTo>
                  <a:lnTo>
                    <a:pt x="57739" y="58622"/>
                  </a:lnTo>
                  <a:lnTo>
                    <a:pt x="57694" y="58599"/>
                  </a:lnTo>
                  <a:lnTo>
                    <a:pt x="57649" y="58599"/>
                  </a:lnTo>
                  <a:lnTo>
                    <a:pt x="57558" y="58396"/>
                  </a:lnTo>
                  <a:lnTo>
                    <a:pt x="57581" y="58373"/>
                  </a:lnTo>
                  <a:lnTo>
                    <a:pt x="57603" y="58396"/>
                  </a:lnTo>
                  <a:lnTo>
                    <a:pt x="57626" y="58418"/>
                  </a:lnTo>
                  <a:lnTo>
                    <a:pt x="57649" y="58441"/>
                  </a:lnTo>
                  <a:lnTo>
                    <a:pt x="57717" y="58486"/>
                  </a:lnTo>
                  <a:lnTo>
                    <a:pt x="57762" y="58463"/>
                  </a:lnTo>
                  <a:lnTo>
                    <a:pt x="57762" y="58441"/>
                  </a:lnTo>
                  <a:lnTo>
                    <a:pt x="57852" y="58441"/>
                  </a:lnTo>
                  <a:lnTo>
                    <a:pt x="57966" y="58463"/>
                  </a:lnTo>
                  <a:lnTo>
                    <a:pt x="58056" y="58463"/>
                  </a:lnTo>
                  <a:lnTo>
                    <a:pt x="57966" y="58531"/>
                  </a:lnTo>
                  <a:lnTo>
                    <a:pt x="57875" y="58599"/>
                  </a:lnTo>
                  <a:lnTo>
                    <a:pt x="57875" y="58599"/>
                  </a:lnTo>
                  <a:lnTo>
                    <a:pt x="57920" y="58577"/>
                  </a:lnTo>
                  <a:lnTo>
                    <a:pt x="58056" y="58509"/>
                  </a:lnTo>
                  <a:lnTo>
                    <a:pt x="58192" y="58463"/>
                  </a:lnTo>
                  <a:lnTo>
                    <a:pt x="58283" y="58396"/>
                  </a:lnTo>
                  <a:lnTo>
                    <a:pt x="58328" y="58350"/>
                  </a:lnTo>
                  <a:lnTo>
                    <a:pt x="58554" y="58214"/>
                  </a:lnTo>
                  <a:lnTo>
                    <a:pt x="58645" y="58169"/>
                  </a:lnTo>
                  <a:lnTo>
                    <a:pt x="58736" y="58056"/>
                  </a:lnTo>
                  <a:lnTo>
                    <a:pt x="58758" y="57988"/>
                  </a:lnTo>
                  <a:lnTo>
                    <a:pt x="58849" y="57897"/>
                  </a:lnTo>
                  <a:lnTo>
                    <a:pt x="58939" y="57784"/>
                  </a:lnTo>
                  <a:lnTo>
                    <a:pt x="58917" y="57716"/>
                  </a:lnTo>
                  <a:lnTo>
                    <a:pt x="58871" y="57648"/>
                  </a:lnTo>
                  <a:lnTo>
                    <a:pt x="58849" y="57490"/>
                  </a:lnTo>
                  <a:lnTo>
                    <a:pt x="58871" y="57490"/>
                  </a:lnTo>
                  <a:lnTo>
                    <a:pt x="58917" y="57513"/>
                  </a:lnTo>
                  <a:lnTo>
                    <a:pt x="58939" y="57513"/>
                  </a:lnTo>
                  <a:lnTo>
                    <a:pt x="58985" y="57445"/>
                  </a:lnTo>
                  <a:lnTo>
                    <a:pt x="59075" y="57445"/>
                  </a:lnTo>
                  <a:lnTo>
                    <a:pt x="59075" y="57535"/>
                  </a:lnTo>
                  <a:lnTo>
                    <a:pt x="59030" y="57626"/>
                  </a:lnTo>
                  <a:lnTo>
                    <a:pt x="59075" y="57648"/>
                  </a:lnTo>
                  <a:lnTo>
                    <a:pt x="59166" y="57603"/>
                  </a:lnTo>
                  <a:lnTo>
                    <a:pt x="59234" y="57626"/>
                  </a:lnTo>
                  <a:lnTo>
                    <a:pt x="59053" y="57762"/>
                  </a:lnTo>
                  <a:lnTo>
                    <a:pt x="59053" y="57784"/>
                  </a:lnTo>
                  <a:lnTo>
                    <a:pt x="59188" y="57694"/>
                  </a:lnTo>
                  <a:lnTo>
                    <a:pt x="59573" y="57513"/>
                  </a:lnTo>
                  <a:lnTo>
                    <a:pt x="59732" y="57513"/>
                  </a:lnTo>
                  <a:lnTo>
                    <a:pt x="59754" y="57467"/>
                  </a:lnTo>
                  <a:lnTo>
                    <a:pt x="59687" y="57399"/>
                  </a:lnTo>
                  <a:lnTo>
                    <a:pt x="59777" y="57241"/>
                  </a:lnTo>
                  <a:lnTo>
                    <a:pt x="59822" y="57241"/>
                  </a:lnTo>
                  <a:lnTo>
                    <a:pt x="59845" y="57263"/>
                  </a:lnTo>
                  <a:lnTo>
                    <a:pt x="59845" y="57309"/>
                  </a:lnTo>
                  <a:lnTo>
                    <a:pt x="59800" y="57354"/>
                  </a:lnTo>
                  <a:lnTo>
                    <a:pt x="59777" y="57377"/>
                  </a:lnTo>
                  <a:lnTo>
                    <a:pt x="59754" y="57399"/>
                  </a:lnTo>
                  <a:lnTo>
                    <a:pt x="59754" y="57445"/>
                  </a:lnTo>
                  <a:lnTo>
                    <a:pt x="59800" y="57467"/>
                  </a:lnTo>
                  <a:lnTo>
                    <a:pt x="59845" y="57445"/>
                  </a:lnTo>
                  <a:lnTo>
                    <a:pt x="59890" y="57422"/>
                  </a:lnTo>
                  <a:lnTo>
                    <a:pt x="60298" y="57422"/>
                  </a:lnTo>
                  <a:lnTo>
                    <a:pt x="60479" y="57490"/>
                  </a:lnTo>
                  <a:lnTo>
                    <a:pt x="60615" y="57558"/>
                  </a:lnTo>
                  <a:lnTo>
                    <a:pt x="60705" y="57580"/>
                  </a:lnTo>
                  <a:lnTo>
                    <a:pt x="61045" y="57626"/>
                  </a:lnTo>
                  <a:lnTo>
                    <a:pt x="61181" y="57603"/>
                  </a:lnTo>
                  <a:lnTo>
                    <a:pt x="61204" y="57580"/>
                  </a:lnTo>
                  <a:lnTo>
                    <a:pt x="61158" y="57513"/>
                  </a:lnTo>
                  <a:lnTo>
                    <a:pt x="61136" y="57490"/>
                  </a:lnTo>
                  <a:lnTo>
                    <a:pt x="61181" y="57445"/>
                  </a:lnTo>
                  <a:lnTo>
                    <a:pt x="61226" y="57399"/>
                  </a:lnTo>
                  <a:lnTo>
                    <a:pt x="61317" y="57377"/>
                  </a:lnTo>
                  <a:lnTo>
                    <a:pt x="61385" y="57445"/>
                  </a:lnTo>
                  <a:lnTo>
                    <a:pt x="61498" y="57445"/>
                  </a:lnTo>
                  <a:lnTo>
                    <a:pt x="61589" y="57580"/>
                  </a:lnTo>
                  <a:lnTo>
                    <a:pt x="61634" y="57626"/>
                  </a:lnTo>
                  <a:lnTo>
                    <a:pt x="61770" y="57671"/>
                  </a:lnTo>
                  <a:lnTo>
                    <a:pt x="61815" y="57626"/>
                  </a:lnTo>
                  <a:lnTo>
                    <a:pt x="61838" y="57626"/>
                  </a:lnTo>
                  <a:lnTo>
                    <a:pt x="61838" y="57671"/>
                  </a:lnTo>
                  <a:lnTo>
                    <a:pt x="61838" y="57716"/>
                  </a:lnTo>
                  <a:lnTo>
                    <a:pt x="61906" y="57807"/>
                  </a:lnTo>
                  <a:lnTo>
                    <a:pt x="61906" y="57852"/>
                  </a:lnTo>
                  <a:lnTo>
                    <a:pt x="61838" y="57830"/>
                  </a:lnTo>
                  <a:lnTo>
                    <a:pt x="61815" y="57830"/>
                  </a:lnTo>
                  <a:lnTo>
                    <a:pt x="61815" y="57875"/>
                  </a:lnTo>
                  <a:lnTo>
                    <a:pt x="62041" y="57965"/>
                  </a:lnTo>
                  <a:lnTo>
                    <a:pt x="62245" y="58011"/>
                  </a:lnTo>
                  <a:lnTo>
                    <a:pt x="62290" y="57988"/>
                  </a:lnTo>
                  <a:lnTo>
                    <a:pt x="62358" y="57875"/>
                  </a:lnTo>
                  <a:lnTo>
                    <a:pt x="62426" y="57852"/>
                  </a:lnTo>
                  <a:lnTo>
                    <a:pt x="62540" y="57852"/>
                  </a:lnTo>
                  <a:lnTo>
                    <a:pt x="62585" y="57897"/>
                  </a:lnTo>
                  <a:lnTo>
                    <a:pt x="62630" y="58011"/>
                  </a:lnTo>
                  <a:lnTo>
                    <a:pt x="62653" y="58033"/>
                  </a:lnTo>
                  <a:lnTo>
                    <a:pt x="62721" y="58011"/>
                  </a:lnTo>
                  <a:lnTo>
                    <a:pt x="62743" y="57965"/>
                  </a:lnTo>
                  <a:lnTo>
                    <a:pt x="62766" y="57920"/>
                  </a:lnTo>
                  <a:lnTo>
                    <a:pt x="62766" y="57852"/>
                  </a:lnTo>
                  <a:lnTo>
                    <a:pt x="62789" y="57830"/>
                  </a:lnTo>
                  <a:lnTo>
                    <a:pt x="62789" y="57739"/>
                  </a:lnTo>
                  <a:lnTo>
                    <a:pt x="62743" y="57716"/>
                  </a:lnTo>
                  <a:lnTo>
                    <a:pt x="62721" y="57694"/>
                  </a:lnTo>
                  <a:lnTo>
                    <a:pt x="62698" y="57671"/>
                  </a:lnTo>
                  <a:lnTo>
                    <a:pt x="62698" y="57648"/>
                  </a:lnTo>
                  <a:lnTo>
                    <a:pt x="62924" y="57716"/>
                  </a:lnTo>
                  <a:lnTo>
                    <a:pt x="62970" y="57762"/>
                  </a:lnTo>
                  <a:lnTo>
                    <a:pt x="62992" y="57784"/>
                  </a:lnTo>
                  <a:lnTo>
                    <a:pt x="62992" y="57830"/>
                  </a:lnTo>
                  <a:lnTo>
                    <a:pt x="63060" y="57852"/>
                  </a:lnTo>
                  <a:lnTo>
                    <a:pt x="63128" y="57852"/>
                  </a:lnTo>
                  <a:lnTo>
                    <a:pt x="63174" y="57897"/>
                  </a:lnTo>
                  <a:lnTo>
                    <a:pt x="63219" y="57897"/>
                  </a:lnTo>
                  <a:lnTo>
                    <a:pt x="63264" y="57943"/>
                  </a:lnTo>
                  <a:lnTo>
                    <a:pt x="63309" y="58033"/>
                  </a:lnTo>
                  <a:lnTo>
                    <a:pt x="63355" y="58056"/>
                  </a:lnTo>
                  <a:lnTo>
                    <a:pt x="63332" y="58147"/>
                  </a:lnTo>
                  <a:lnTo>
                    <a:pt x="63355" y="58124"/>
                  </a:lnTo>
                  <a:lnTo>
                    <a:pt x="63445" y="58056"/>
                  </a:lnTo>
                  <a:lnTo>
                    <a:pt x="63468" y="58079"/>
                  </a:lnTo>
                  <a:lnTo>
                    <a:pt x="63513" y="58124"/>
                  </a:lnTo>
                  <a:lnTo>
                    <a:pt x="63513" y="58079"/>
                  </a:lnTo>
                  <a:lnTo>
                    <a:pt x="63536" y="58033"/>
                  </a:lnTo>
                  <a:lnTo>
                    <a:pt x="63604" y="58011"/>
                  </a:lnTo>
                  <a:lnTo>
                    <a:pt x="63604" y="57943"/>
                  </a:lnTo>
                  <a:lnTo>
                    <a:pt x="63581" y="57943"/>
                  </a:lnTo>
                  <a:lnTo>
                    <a:pt x="63536" y="57897"/>
                  </a:lnTo>
                  <a:lnTo>
                    <a:pt x="63491" y="57830"/>
                  </a:lnTo>
                  <a:lnTo>
                    <a:pt x="63423" y="57830"/>
                  </a:lnTo>
                  <a:lnTo>
                    <a:pt x="63219" y="57739"/>
                  </a:lnTo>
                  <a:lnTo>
                    <a:pt x="63174" y="57694"/>
                  </a:lnTo>
                  <a:lnTo>
                    <a:pt x="63083" y="57648"/>
                  </a:lnTo>
                  <a:lnTo>
                    <a:pt x="63060" y="57558"/>
                  </a:lnTo>
                  <a:lnTo>
                    <a:pt x="63083" y="57535"/>
                  </a:lnTo>
                  <a:lnTo>
                    <a:pt x="63083" y="57513"/>
                  </a:lnTo>
                  <a:lnTo>
                    <a:pt x="63128" y="57513"/>
                  </a:lnTo>
                  <a:lnTo>
                    <a:pt x="63174" y="57490"/>
                  </a:lnTo>
                  <a:lnTo>
                    <a:pt x="63151" y="57467"/>
                  </a:lnTo>
                  <a:lnTo>
                    <a:pt x="63196" y="57422"/>
                  </a:lnTo>
                  <a:lnTo>
                    <a:pt x="63264" y="57422"/>
                  </a:lnTo>
                  <a:lnTo>
                    <a:pt x="63355" y="57377"/>
                  </a:lnTo>
                  <a:lnTo>
                    <a:pt x="63332" y="57377"/>
                  </a:lnTo>
                  <a:lnTo>
                    <a:pt x="63332" y="57286"/>
                  </a:lnTo>
                  <a:lnTo>
                    <a:pt x="63309" y="57241"/>
                  </a:lnTo>
                  <a:lnTo>
                    <a:pt x="63287" y="57218"/>
                  </a:lnTo>
                  <a:lnTo>
                    <a:pt x="63309" y="57173"/>
                  </a:lnTo>
                  <a:lnTo>
                    <a:pt x="63241" y="57173"/>
                  </a:lnTo>
                  <a:lnTo>
                    <a:pt x="63174" y="57218"/>
                  </a:lnTo>
                  <a:lnTo>
                    <a:pt x="63151" y="57309"/>
                  </a:lnTo>
                  <a:lnTo>
                    <a:pt x="63128" y="57309"/>
                  </a:lnTo>
                  <a:lnTo>
                    <a:pt x="63038" y="57286"/>
                  </a:lnTo>
                  <a:lnTo>
                    <a:pt x="62970" y="57218"/>
                  </a:lnTo>
                  <a:lnTo>
                    <a:pt x="63015" y="57173"/>
                  </a:lnTo>
                  <a:lnTo>
                    <a:pt x="63060" y="57150"/>
                  </a:lnTo>
                  <a:lnTo>
                    <a:pt x="63106" y="57105"/>
                  </a:lnTo>
                  <a:lnTo>
                    <a:pt x="63106" y="57082"/>
                  </a:lnTo>
                  <a:lnTo>
                    <a:pt x="63038" y="57060"/>
                  </a:lnTo>
                  <a:lnTo>
                    <a:pt x="63015" y="57105"/>
                  </a:lnTo>
                  <a:lnTo>
                    <a:pt x="62924" y="57105"/>
                  </a:lnTo>
                  <a:lnTo>
                    <a:pt x="62834" y="57173"/>
                  </a:lnTo>
                  <a:lnTo>
                    <a:pt x="62698" y="57196"/>
                  </a:lnTo>
                  <a:lnTo>
                    <a:pt x="62607" y="57173"/>
                  </a:lnTo>
                  <a:lnTo>
                    <a:pt x="62494" y="57082"/>
                  </a:lnTo>
                  <a:lnTo>
                    <a:pt x="62562" y="56969"/>
                  </a:lnTo>
                  <a:lnTo>
                    <a:pt x="62653" y="56879"/>
                  </a:lnTo>
                  <a:lnTo>
                    <a:pt x="62743" y="56879"/>
                  </a:lnTo>
                  <a:lnTo>
                    <a:pt x="62789" y="56901"/>
                  </a:lnTo>
                  <a:lnTo>
                    <a:pt x="62879" y="56969"/>
                  </a:lnTo>
                  <a:lnTo>
                    <a:pt x="63151" y="57060"/>
                  </a:lnTo>
                  <a:lnTo>
                    <a:pt x="63264" y="57014"/>
                  </a:lnTo>
                  <a:lnTo>
                    <a:pt x="63377" y="56901"/>
                  </a:lnTo>
                  <a:lnTo>
                    <a:pt x="63423" y="56901"/>
                  </a:lnTo>
                  <a:lnTo>
                    <a:pt x="63445" y="56924"/>
                  </a:lnTo>
                  <a:lnTo>
                    <a:pt x="63581" y="56879"/>
                  </a:lnTo>
                  <a:lnTo>
                    <a:pt x="63694" y="56833"/>
                  </a:lnTo>
                  <a:lnTo>
                    <a:pt x="63717" y="56833"/>
                  </a:lnTo>
                  <a:lnTo>
                    <a:pt x="63762" y="56856"/>
                  </a:lnTo>
                  <a:lnTo>
                    <a:pt x="63875" y="56901"/>
                  </a:lnTo>
                  <a:lnTo>
                    <a:pt x="64147" y="56879"/>
                  </a:lnTo>
                  <a:lnTo>
                    <a:pt x="64306" y="56879"/>
                  </a:lnTo>
                  <a:lnTo>
                    <a:pt x="64328" y="56833"/>
                  </a:lnTo>
                  <a:lnTo>
                    <a:pt x="64351" y="56697"/>
                  </a:lnTo>
                  <a:lnTo>
                    <a:pt x="64396" y="56607"/>
                  </a:lnTo>
                  <a:lnTo>
                    <a:pt x="64419" y="56584"/>
                  </a:lnTo>
                  <a:lnTo>
                    <a:pt x="64464" y="56652"/>
                  </a:lnTo>
                  <a:lnTo>
                    <a:pt x="64487" y="56697"/>
                  </a:lnTo>
                  <a:lnTo>
                    <a:pt x="64487" y="56811"/>
                  </a:lnTo>
                  <a:lnTo>
                    <a:pt x="64509" y="56833"/>
                  </a:lnTo>
                  <a:lnTo>
                    <a:pt x="64532" y="56856"/>
                  </a:lnTo>
                  <a:lnTo>
                    <a:pt x="64577" y="56901"/>
                  </a:lnTo>
                  <a:lnTo>
                    <a:pt x="64577" y="56946"/>
                  </a:lnTo>
                  <a:lnTo>
                    <a:pt x="64487" y="56992"/>
                  </a:lnTo>
                  <a:lnTo>
                    <a:pt x="64442" y="56992"/>
                  </a:lnTo>
                  <a:lnTo>
                    <a:pt x="64419" y="57014"/>
                  </a:lnTo>
                  <a:lnTo>
                    <a:pt x="64713" y="56969"/>
                  </a:lnTo>
                  <a:lnTo>
                    <a:pt x="64804" y="56879"/>
                  </a:lnTo>
                  <a:lnTo>
                    <a:pt x="64849" y="56856"/>
                  </a:lnTo>
                  <a:lnTo>
                    <a:pt x="64872" y="56879"/>
                  </a:lnTo>
                  <a:lnTo>
                    <a:pt x="64826" y="56946"/>
                  </a:lnTo>
                  <a:lnTo>
                    <a:pt x="64985" y="56901"/>
                  </a:lnTo>
                  <a:lnTo>
                    <a:pt x="65008" y="56856"/>
                  </a:lnTo>
                  <a:lnTo>
                    <a:pt x="65075" y="56811"/>
                  </a:lnTo>
                  <a:lnTo>
                    <a:pt x="65075" y="56720"/>
                  </a:lnTo>
                  <a:lnTo>
                    <a:pt x="65121" y="56720"/>
                  </a:lnTo>
                  <a:lnTo>
                    <a:pt x="65166" y="56765"/>
                  </a:lnTo>
                  <a:lnTo>
                    <a:pt x="65189" y="56720"/>
                  </a:lnTo>
                  <a:lnTo>
                    <a:pt x="65211" y="56697"/>
                  </a:lnTo>
                  <a:lnTo>
                    <a:pt x="65234" y="56765"/>
                  </a:lnTo>
                  <a:lnTo>
                    <a:pt x="65234" y="56833"/>
                  </a:lnTo>
                  <a:lnTo>
                    <a:pt x="65121" y="56856"/>
                  </a:lnTo>
                  <a:lnTo>
                    <a:pt x="65075" y="56879"/>
                  </a:lnTo>
                  <a:lnTo>
                    <a:pt x="65053" y="56901"/>
                  </a:lnTo>
                  <a:lnTo>
                    <a:pt x="65234" y="56879"/>
                  </a:lnTo>
                  <a:lnTo>
                    <a:pt x="65460" y="56856"/>
                  </a:lnTo>
                  <a:lnTo>
                    <a:pt x="65528" y="56833"/>
                  </a:lnTo>
                  <a:lnTo>
                    <a:pt x="65596" y="56788"/>
                  </a:lnTo>
                  <a:lnTo>
                    <a:pt x="65664" y="56765"/>
                  </a:lnTo>
                  <a:lnTo>
                    <a:pt x="65709" y="56788"/>
                  </a:lnTo>
                  <a:lnTo>
                    <a:pt x="65800" y="56765"/>
                  </a:lnTo>
                  <a:lnTo>
                    <a:pt x="65868" y="56788"/>
                  </a:lnTo>
                  <a:lnTo>
                    <a:pt x="65891" y="56811"/>
                  </a:lnTo>
                  <a:lnTo>
                    <a:pt x="65913" y="56856"/>
                  </a:lnTo>
                  <a:lnTo>
                    <a:pt x="65913" y="56856"/>
                  </a:lnTo>
                  <a:lnTo>
                    <a:pt x="65823" y="56833"/>
                  </a:lnTo>
                  <a:lnTo>
                    <a:pt x="65642" y="56856"/>
                  </a:lnTo>
                  <a:lnTo>
                    <a:pt x="65868" y="56924"/>
                  </a:lnTo>
                  <a:lnTo>
                    <a:pt x="66117" y="57037"/>
                  </a:lnTo>
                  <a:lnTo>
                    <a:pt x="66185" y="57060"/>
                  </a:lnTo>
                  <a:lnTo>
                    <a:pt x="66208" y="57060"/>
                  </a:lnTo>
                  <a:lnTo>
                    <a:pt x="66208" y="57037"/>
                  </a:lnTo>
                  <a:lnTo>
                    <a:pt x="66208" y="56992"/>
                  </a:lnTo>
                  <a:lnTo>
                    <a:pt x="66276" y="56969"/>
                  </a:lnTo>
                  <a:lnTo>
                    <a:pt x="66321" y="56969"/>
                  </a:lnTo>
                  <a:lnTo>
                    <a:pt x="66298" y="57014"/>
                  </a:lnTo>
                  <a:lnTo>
                    <a:pt x="66276" y="57060"/>
                  </a:lnTo>
                  <a:lnTo>
                    <a:pt x="66321" y="57082"/>
                  </a:lnTo>
                  <a:lnTo>
                    <a:pt x="66298" y="57105"/>
                  </a:lnTo>
                  <a:lnTo>
                    <a:pt x="66276" y="57105"/>
                  </a:lnTo>
                  <a:lnTo>
                    <a:pt x="66411" y="57241"/>
                  </a:lnTo>
                  <a:lnTo>
                    <a:pt x="66525" y="57331"/>
                  </a:lnTo>
                  <a:lnTo>
                    <a:pt x="66570" y="57399"/>
                  </a:lnTo>
                  <a:lnTo>
                    <a:pt x="66547" y="57445"/>
                  </a:lnTo>
                  <a:lnTo>
                    <a:pt x="66547" y="57467"/>
                  </a:lnTo>
                  <a:lnTo>
                    <a:pt x="66502" y="57422"/>
                  </a:lnTo>
                  <a:lnTo>
                    <a:pt x="66479" y="57354"/>
                  </a:lnTo>
                  <a:lnTo>
                    <a:pt x="66479" y="57445"/>
                  </a:lnTo>
                  <a:lnTo>
                    <a:pt x="66502" y="57490"/>
                  </a:lnTo>
                  <a:lnTo>
                    <a:pt x="66547" y="57513"/>
                  </a:lnTo>
                  <a:lnTo>
                    <a:pt x="66660" y="57490"/>
                  </a:lnTo>
                  <a:lnTo>
                    <a:pt x="66774" y="57467"/>
                  </a:lnTo>
                  <a:lnTo>
                    <a:pt x="66819" y="57445"/>
                  </a:lnTo>
                  <a:lnTo>
                    <a:pt x="66887" y="57422"/>
                  </a:lnTo>
                  <a:lnTo>
                    <a:pt x="66955" y="57422"/>
                  </a:lnTo>
                  <a:lnTo>
                    <a:pt x="67159" y="57309"/>
                  </a:lnTo>
                  <a:lnTo>
                    <a:pt x="67294" y="57309"/>
                  </a:lnTo>
                  <a:lnTo>
                    <a:pt x="67317" y="57286"/>
                  </a:lnTo>
                  <a:lnTo>
                    <a:pt x="67294" y="57241"/>
                  </a:lnTo>
                  <a:lnTo>
                    <a:pt x="67317" y="57196"/>
                  </a:lnTo>
                  <a:lnTo>
                    <a:pt x="67362" y="57173"/>
                  </a:lnTo>
                  <a:lnTo>
                    <a:pt x="67566" y="57128"/>
                  </a:lnTo>
                  <a:lnTo>
                    <a:pt x="67838" y="57286"/>
                  </a:lnTo>
                  <a:lnTo>
                    <a:pt x="68155" y="57716"/>
                  </a:lnTo>
                  <a:lnTo>
                    <a:pt x="68585" y="58079"/>
                  </a:lnTo>
                  <a:lnTo>
                    <a:pt x="68676" y="58237"/>
                  </a:lnTo>
                  <a:lnTo>
                    <a:pt x="68676" y="58305"/>
                  </a:lnTo>
                  <a:lnTo>
                    <a:pt x="68676" y="58328"/>
                  </a:lnTo>
                  <a:lnTo>
                    <a:pt x="68653" y="58599"/>
                  </a:lnTo>
                  <a:lnTo>
                    <a:pt x="68585" y="58826"/>
                  </a:lnTo>
                  <a:lnTo>
                    <a:pt x="68517" y="59165"/>
                  </a:lnTo>
                  <a:lnTo>
                    <a:pt x="68540" y="59233"/>
                  </a:lnTo>
                  <a:lnTo>
                    <a:pt x="68562" y="59256"/>
                  </a:lnTo>
                  <a:lnTo>
                    <a:pt x="68585" y="59279"/>
                  </a:lnTo>
                  <a:lnTo>
                    <a:pt x="68653" y="59279"/>
                  </a:lnTo>
                  <a:lnTo>
                    <a:pt x="68698" y="59256"/>
                  </a:lnTo>
                  <a:lnTo>
                    <a:pt x="68698" y="59233"/>
                  </a:lnTo>
                  <a:lnTo>
                    <a:pt x="68721" y="59143"/>
                  </a:lnTo>
                  <a:lnTo>
                    <a:pt x="68676" y="59120"/>
                  </a:lnTo>
                  <a:lnTo>
                    <a:pt x="68653" y="59052"/>
                  </a:lnTo>
                  <a:lnTo>
                    <a:pt x="68676" y="59052"/>
                  </a:lnTo>
                  <a:lnTo>
                    <a:pt x="68721" y="59075"/>
                  </a:lnTo>
                  <a:lnTo>
                    <a:pt x="68766" y="59143"/>
                  </a:lnTo>
                  <a:lnTo>
                    <a:pt x="68789" y="59143"/>
                  </a:lnTo>
                  <a:lnTo>
                    <a:pt x="68834" y="59120"/>
                  </a:lnTo>
                  <a:lnTo>
                    <a:pt x="68857" y="59143"/>
                  </a:lnTo>
                  <a:lnTo>
                    <a:pt x="68857" y="59165"/>
                  </a:lnTo>
                  <a:lnTo>
                    <a:pt x="68834" y="59233"/>
                  </a:lnTo>
                  <a:lnTo>
                    <a:pt x="68766" y="59324"/>
                  </a:lnTo>
                  <a:lnTo>
                    <a:pt x="68676" y="59460"/>
                  </a:lnTo>
                  <a:lnTo>
                    <a:pt x="68630" y="59460"/>
                  </a:lnTo>
                  <a:lnTo>
                    <a:pt x="68608" y="59482"/>
                  </a:lnTo>
                  <a:lnTo>
                    <a:pt x="68676" y="59528"/>
                  </a:lnTo>
                  <a:lnTo>
                    <a:pt x="68698" y="59573"/>
                  </a:lnTo>
                  <a:lnTo>
                    <a:pt x="68834" y="59867"/>
                  </a:lnTo>
                  <a:lnTo>
                    <a:pt x="68902" y="59981"/>
                  </a:lnTo>
                  <a:lnTo>
                    <a:pt x="68947" y="60026"/>
                  </a:lnTo>
                  <a:lnTo>
                    <a:pt x="68993" y="60048"/>
                  </a:lnTo>
                  <a:lnTo>
                    <a:pt x="69038" y="60071"/>
                  </a:lnTo>
                  <a:lnTo>
                    <a:pt x="69061" y="60026"/>
                  </a:lnTo>
                  <a:lnTo>
                    <a:pt x="69038" y="59981"/>
                  </a:lnTo>
                  <a:lnTo>
                    <a:pt x="69106" y="59958"/>
                  </a:lnTo>
                  <a:lnTo>
                    <a:pt x="69174" y="59958"/>
                  </a:lnTo>
                  <a:lnTo>
                    <a:pt x="69129" y="60026"/>
                  </a:lnTo>
                  <a:lnTo>
                    <a:pt x="69129" y="60184"/>
                  </a:lnTo>
                  <a:lnTo>
                    <a:pt x="69151" y="60320"/>
                  </a:lnTo>
                  <a:lnTo>
                    <a:pt x="69219" y="60320"/>
                  </a:lnTo>
                  <a:lnTo>
                    <a:pt x="69242" y="60252"/>
                  </a:lnTo>
                  <a:lnTo>
                    <a:pt x="69287" y="60207"/>
                  </a:lnTo>
                  <a:lnTo>
                    <a:pt x="69332" y="60207"/>
                  </a:lnTo>
                  <a:lnTo>
                    <a:pt x="69264" y="60275"/>
                  </a:lnTo>
                  <a:lnTo>
                    <a:pt x="69219" y="60365"/>
                  </a:lnTo>
                  <a:lnTo>
                    <a:pt x="69242" y="60388"/>
                  </a:lnTo>
                  <a:lnTo>
                    <a:pt x="69287" y="60411"/>
                  </a:lnTo>
                  <a:lnTo>
                    <a:pt x="69332" y="60682"/>
                  </a:lnTo>
                  <a:lnTo>
                    <a:pt x="69423" y="60818"/>
                  </a:lnTo>
                  <a:lnTo>
                    <a:pt x="69536" y="60909"/>
                  </a:lnTo>
                  <a:lnTo>
                    <a:pt x="69695" y="60954"/>
                  </a:lnTo>
                  <a:lnTo>
                    <a:pt x="69717" y="61045"/>
                  </a:lnTo>
                  <a:lnTo>
                    <a:pt x="69808" y="61158"/>
                  </a:lnTo>
                  <a:lnTo>
                    <a:pt x="69898" y="61362"/>
                  </a:lnTo>
                  <a:lnTo>
                    <a:pt x="69944" y="61384"/>
                  </a:lnTo>
                  <a:lnTo>
                    <a:pt x="69989" y="61407"/>
                  </a:lnTo>
                  <a:lnTo>
                    <a:pt x="70034" y="61452"/>
                  </a:lnTo>
                  <a:lnTo>
                    <a:pt x="70012" y="61475"/>
                  </a:lnTo>
                  <a:lnTo>
                    <a:pt x="69898" y="61407"/>
                  </a:lnTo>
                  <a:lnTo>
                    <a:pt x="69876" y="61407"/>
                  </a:lnTo>
                  <a:lnTo>
                    <a:pt x="69853" y="61452"/>
                  </a:lnTo>
                  <a:lnTo>
                    <a:pt x="69853" y="61475"/>
                  </a:lnTo>
                  <a:lnTo>
                    <a:pt x="69898" y="61566"/>
                  </a:lnTo>
                  <a:lnTo>
                    <a:pt x="69966" y="61566"/>
                  </a:lnTo>
                  <a:lnTo>
                    <a:pt x="70080" y="61520"/>
                  </a:lnTo>
                  <a:lnTo>
                    <a:pt x="70193" y="61543"/>
                  </a:lnTo>
                  <a:lnTo>
                    <a:pt x="70329" y="61475"/>
                  </a:lnTo>
                  <a:lnTo>
                    <a:pt x="70397" y="61475"/>
                  </a:lnTo>
                  <a:lnTo>
                    <a:pt x="70487" y="61384"/>
                  </a:lnTo>
                  <a:lnTo>
                    <a:pt x="70510" y="61316"/>
                  </a:lnTo>
                  <a:lnTo>
                    <a:pt x="70532" y="61135"/>
                  </a:lnTo>
                  <a:lnTo>
                    <a:pt x="70600" y="61022"/>
                  </a:lnTo>
                  <a:lnTo>
                    <a:pt x="70646" y="60909"/>
                  </a:lnTo>
                  <a:lnTo>
                    <a:pt x="70668" y="60909"/>
                  </a:lnTo>
                  <a:lnTo>
                    <a:pt x="70668" y="60932"/>
                  </a:lnTo>
                  <a:lnTo>
                    <a:pt x="70668" y="60954"/>
                  </a:lnTo>
                  <a:lnTo>
                    <a:pt x="70691" y="60682"/>
                  </a:lnTo>
                  <a:lnTo>
                    <a:pt x="70736" y="60298"/>
                  </a:lnTo>
                  <a:lnTo>
                    <a:pt x="70736" y="60094"/>
                  </a:lnTo>
                  <a:lnTo>
                    <a:pt x="70714" y="59935"/>
                  </a:lnTo>
                  <a:lnTo>
                    <a:pt x="70668" y="59845"/>
                  </a:lnTo>
                  <a:lnTo>
                    <a:pt x="70600" y="59731"/>
                  </a:lnTo>
                  <a:lnTo>
                    <a:pt x="70261" y="58871"/>
                  </a:lnTo>
                  <a:lnTo>
                    <a:pt x="70238" y="58780"/>
                  </a:lnTo>
                  <a:lnTo>
                    <a:pt x="70170" y="58690"/>
                  </a:lnTo>
                  <a:lnTo>
                    <a:pt x="70147" y="58531"/>
                  </a:lnTo>
                  <a:lnTo>
                    <a:pt x="70125" y="58463"/>
                  </a:lnTo>
                  <a:lnTo>
                    <a:pt x="70102" y="58350"/>
                  </a:lnTo>
                  <a:lnTo>
                    <a:pt x="70125" y="58350"/>
                  </a:lnTo>
                  <a:lnTo>
                    <a:pt x="70170" y="58373"/>
                  </a:lnTo>
                  <a:lnTo>
                    <a:pt x="70147" y="58418"/>
                  </a:lnTo>
                  <a:lnTo>
                    <a:pt x="70170" y="58463"/>
                  </a:lnTo>
                  <a:lnTo>
                    <a:pt x="70215" y="58486"/>
                  </a:lnTo>
                  <a:lnTo>
                    <a:pt x="70238" y="58509"/>
                  </a:lnTo>
                  <a:lnTo>
                    <a:pt x="70193" y="58577"/>
                  </a:lnTo>
                  <a:lnTo>
                    <a:pt x="70193" y="58622"/>
                  </a:lnTo>
                  <a:lnTo>
                    <a:pt x="70215" y="58713"/>
                  </a:lnTo>
                  <a:lnTo>
                    <a:pt x="70238" y="58690"/>
                  </a:lnTo>
                  <a:lnTo>
                    <a:pt x="70261" y="58622"/>
                  </a:lnTo>
                  <a:lnTo>
                    <a:pt x="70261" y="58577"/>
                  </a:lnTo>
                  <a:lnTo>
                    <a:pt x="70283" y="58554"/>
                  </a:lnTo>
                  <a:lnTo>
                    <a:pt x="70283" y="58735"/>
                  </a:lnTo>
                  <a:lnTo>
                    <a:pt x="70283" y="58871"/>
                  </a:lnTo>
                  <a:lnTo>
                    <a:pt x="70374" y="59097"/>
                  </a:lnTo>
                  <a:lnTo>
                    <a:pt x="70419" y="59120"/>
                  </a:lnTo>
                  <a:lnTo>
                    <a:pt x="70419" y="59120"/>
                  </a:lnTo>
                  <a:lnTo>
                    <a:pt x="70351" y="58962"/>
                  </a:lnTo>
                  <a:lnTo>
                    <a:pt x="70329" y="58871"/>
                  </a:lnTo>
                  <a:lnTo>
                    <a:pt x="70306" y="58780"/>
                  </a:lnTo>
                  <a:lnTo>
                    <a:pt x="70306" y="58713"/>
                  </a:lnTo>
                  <a:lnTo>
                    <a:pt x="70329" y="58645"/>
                  </a:lnTo>
                  <a:lnTo>
                    <a:pt x="70351" y="58599"/>
                  </a:lnTo>
                  <a:lnTo>
                    <a:pt x="70329" y="58531"/>
                  </a:lnTo>
                  <a:lnTo>
                    <a:pt x="70057" y="58079"/>
                  </a:lnTo>
                  <a:lnTo>
                    <a:pt x="69898" y="57716"/>
                  </a:lnTo>
                  <a:lnTo>
                    <a:pt x="69785" y="57422"/>
                  </a:lnTo>
                  <a:lnTo>
                    <a:pt x="69717" y="57105"/>
                  </a:lnTo>
                  <a:lnTo>
                    <a:pt x="69672" y="56969"/>
                  </a:lnTo>
                  <a:lnTo>
                    <a:pt x="69627" y="56629"/>
                  </a:lnTo>
                  <a:lnTo>
                    <a:pt x="69581" y="56562"/>
                  </a:lnTo>
                  <a:lnTo>
                    <a:pt x="69581" y="56494"/>
                  </a:lnTo>
                  <a:lnTo>
                    <a:pt x="69559" y="56426"/>
                  </a:lnTo>
                  <a:lnTo>
                    <a:pt x="69581" y="56380"/>
                  </a:lnTo>
                  <a:lnTo>
                    <a:pt x="69604" y="56290"/>
                  </a:lnTo>
                  <a:lnTo>
                    <a:pt x="69627" y="56222"/>
                  </a:lnTo>
                  <a:lnTo>
                    <a:pt x="69604" y="56199"/>
                  </a:lnTo>
                  <a:lnTo>
                    <a:pt x="69627" y="56131"/>
                  </a:lnTo>
                  <a:lnTo>
                    <a:pt x="69649" y="56131"/>
                  </a:lnTo>
                  <a:lnTo>
                    <a:pt x="69695" y="56154"/>
                  </a:lnTo>
                  <a:lnTo>
                    <a:pt x="69740" y="56063"/>
                  </a:lnTo>
                  <a:lnTo>
                    <a:pt x="69717" y="56018"/>
                  </a:lnTo>
                  <a:lnTo>
                    <a:pt x="69672" y="55995"/>
                  </a:lnTo>
                  <a:lnTo>
                    <a:pt x="69672" y="55973"/>
                  </a:lnTo>
                  <a:lnTo>
                    <a:pt x="69740" y="55973"/>
                  </a:lnTo>
                  <a:lnTo>
                    <a:pt x="69785" y="55905"/>
                  </a:lnTo>
                  <a:lnTo>
                    <a:pt x="69808" y="55860"/>
                  </a:lnTo>
                  <a:lnTo>
                    <a:pt x="69830" y="55814"/>
                  </a:lnTo>
                  <a:lnTo>
                    <a:pt x="69785" y="55814"/>
                  </a:lnTo>
                  <a:lnTo>
                    <a:pt x="69785" y="55769"/>
                  </a:lnTo>
                  <a:lnTo>
                    <a:pt x="69853" y="55746"/>
                  </a:lnTo>
                  <a:lnTo>
                    <a:pt x="69853" y="55701"/>
                  </a:lnTo>
                  <a:lnTo>
                    <a:pt x="69830" y="55678"/>
                  </a:lnTo>
                  <a:lnTo>
                    <a:pt x="69830" y="55656"/>
                  </a:lnTo>
                  <a:lnTo>
                    <a:pt x="69853" y="55611"/>
                  </a:lnTo>
                  <a:lnTo>
                    <a:pt x="69898" y="55611"/>
                  </a:lnTo>
                  <a:lnTo>
                    <a:pt x="69921" y="55565"/>
                  </a:lnTo>
                  <a:lnTo>
                    <a:pt x="69921" y="55543"/>
                  </a:lnTo>
                  <a:lnTo>
                    <a:pt x="69898" y="55520"/>
                  </a:lnTo>
                  <a:lnTo>
                    <a:pt x="69898" y="55497"/>
                  </a:lnTo>
                  <a:lnTo>
                    <a:pt x="69921" y="55475"/>
                  </a:lnTo>
                  <a:lnTo>
                    <a:pt x="69944" y="55475"/>
                  </a:lnTo>
                  <a:lnTo>
                    <a:pt x="70034" y="55429"/>
                  </a:lnTo>
                  <a:lnTo>
                    <a:pt x="70080" y="55361"/>
                  </a:lnTo>
                  <a:lnTo>
                    <a:pt x="70080" y="55316"/>
                  </a:lnTo>
                  <a:lnTo>
                    <a:pt x="70102" y="55271"/>
                  </a:lnTo>
                  <a:lnTo>
                    <a:pt x="70147" y="55271"/>
                  </a:lnTo>
                  <a:lnTo>
                    <a:pt x="70170" y="55248"/>
                  </a:lnTo>
                  <a:lnTo>
                    <a:pt x="70215" y="55180"/>
                  </a:lnTo>
                  <a:lnTo>
                    <a:pt x="70215" y="55158"/>
                  </a:lnTo>
                  <a:lnTo>
                    <a:pt x="70193" y="55135"/>
                  </a:lnTo>
                  <a:lnTo>
                    <a:pt x="70170" y="55090"/>
                  </a:lnTo>
                  <a:lnTo>
                    <a:pt x="70147" y="55044"/>
                  </a:lnTo>
                  <a:lnTo>
                    <a:pt x="70147" y="54954"/>
                  </a:lnTo>
                  <a:lnTo>
                    <a:pt x="70215" y="55067"/>
                  </a:lnTo>
                  <a:lnTo>
                    <a:pt x="70238" y="55044"/>
                  </a:lnTo>
                  <a:lnTo>
                    <a:pt x="70238" y="55022"/>
                  </a:lnTo>
                  <a:lnTo>
                    <a:pt x="70261" y="54999"/>
                  </a:lnTo>
                  <a:lnTo>
                    <a:pt x="70283" y="55067"/>
                  </a:lnTo>
                  <a:lnTo>
                    <a:pt x="70283" y="55112"/>
                  </a:lnTo>
                  <a:lnTo>
                    <a:pt x="70306" y="55112"/>
                  </a:lnTo>
                  <a:lnTo>
                    <a:pt x="70374" y="55067"/>
                  </a:lnTo>
                  <a:lnTo>
                    <a:pt x="70397" y="55044"/>
                  </a:lnTo>
                  <a:lnTo>
                    <a:pt x="70397" y="54977"/>
                  </a:lnTo>
                  <a:lnTo>
                    <a:pt x="70351" y="54931"/>
                  </a:lnTo>
                  <a:lnTo>
                    <a:pt x="70261" y="54909"/>
                  </a:lnTo>
                  <a:lnTo>
                    <a:pt x="70329" y="54886"/>
                  </a:lnTo>
                  <a:lnTo>
                    <a:pt x="70419" y="54886"/>
                  </a:lnTo>
                  <a:lnTo>
                    <a:pt x="70487" y="54909"/>
                  </a:lnTo>
                  <a:lnTo>
                    <a:pt x="70555" y="54886"/>
                  </a:lnTo>
                  <a:lnTo>
                    <a:pt x="70600" y="54841"/>
                  </a:lnTo>
                  <a:lnTo>
                    <a:pt x="70623" y="54818"/>
                  </a:lnTo>
                  <a:lnTo>
                    <a:pt x="70668" y="54818"/>
                  </a:lnTo>
                  <a:lnTo>
                    <a:pt x="70759" y="54795"/>
                  </a:lnTo>
                  <a:lnTo>
                    <a:pt x="70827" y="54750"/>
                  </a:lnTo>
                  <a:lnTo>
                    <a:pt x="70849" y="54705"/>
                  </a:lnTo>
                  <a:lnTo>
                    <a:pt x="70827" y="54614"/>
                  </a:lnTo>
                  <a:lnTo>
                    <a:pt x="70940" y="54637"/>
                  </a:lnTo>
                  <a:lnTo>
                    <a:pt x="70985" y="54614"/>
                  </a:lnTo>
                  <a:lnTo>
                    <a:pt x="71076" y="54524"/>
                  </a:lnTo>
                  <a:lnTo>
                    <a:pt x="71098" y="54433"/>
                  </a:lnTo>
                  <a:lnTo>
                    <a:pt x="71166" y="54410"/>
                  </a:lnTo>
                  <a:lnTo>
                    <a:pt x="71234" y="54410"/>
                  </a:lnTo>
                  <a:lnTo>
                    <a:pt x="71348" y="54320"/>
                  </a:lnTo>
                  <a:lnTo>
                    <a:pt x="71393" y="54275"/>
                  </a:lnTo>
                  <a:lnTo>
                    <a:pt x="71348" y="54139"/>
                  </a:lnTo>
                  <a:lnTo>
                    <a:pt x="71393" y="54071"/>
                  </a:lnTo>
                  <a:lnTo>
                    <a:pt x="71393" y="54093"/>
                  </a:lnTo>
                  <a:lnTo>
                    <a:pt x="71370" y="54139"/>
                  </a:lnTo>
                  <a:lnTo>
                    <a:pt x="71415" y="54207"/>
                  </a:lnTo>
                  <a:lnTo>
                    <a:pt x="71461" y="54071"/>
                  </a:lnTo>
                  <a:lnTo>
                    <a:pt x="71642" y="53822"/>
                  </a:lnTo>
                  <a:lnTo>
                    <a:pt x="71687" y="53754"/>
                  </a:lnTo>
                  <a:lnTo>
                    <a:pt x="71914" y="53618"/>
                  </a:lnTo>
                  <a:lnTo>
                    <a:pt x="72049" y="53573"/>
                  </a:lnTo>
                  <a:lnTo>
                    <a:pt x="72344" y="53573"/>
                  </a:lnTo>
                  <a:lnTo>
                    <a:pt x="72389" y="53505"/>
                  </a:lnTo>
                  <a:lnTo>
                    <a:pt x="72389" y="53324"/>
                  </a:lnTo>
                  <a:lnTo>
                    <a:pt x="72412" y="53437"/>
                  </a:lnTo>
                  <a:lnTo>
                    <a:pt x="72412" y="53505"/>
                  </a:lnTo>
                  <a:lnTo>
                    <a:pt x="72412" y="53550"/>
                  </a:lnTo>
                  <a:lnTo>
                    <a:pt x="72457" y="53437"/>
                  </a:lnTo>
                  <a:lnTo>
                    <a:pt x="72480" y="53346"/>
                  </a:lnTo>
                  <a:lnTo>
                    <a:pt x="72570" y="53233"/>
                  </a:lnTo>
                  <a:lnTo>
                    <a:pt x="72593" y="53188"/>
                  </a:lnTo>
                  <a:lnTo>
                    <a:pt x="72638" y="53165"/>
                  </a:lnTo>
                  <a:lnTo>
                    <a:pt x="72751" y="53075"/>
                  </a:lnTo>
                  <a:lnTo>
                    <a:pt x="72865" y="52984"/>
                  </a:lnTo>
                  <a:lnTo>
                    <a:pt x="72842" y="52961"/>
                  </a:lnTo>
                  <a:lnTo>
                    <a:pt x="72819" y="52939"/>
                  </a:lnTo>
                  <a:lnTo>
                    <a:pt x="72819" y="52803"/>
                  </a:lnTo>
                  <a:lnTo>
                    <a:pt x="72842" y="52825"/>
                  </a:lnTo>
                  <a:lnTo>
                    <a:pt x="72865" y="52893"/>
                  </a:lnTo>
                  <a:lnTo>
                    <a:pt x="72932" y="52916"/>
                  </a:lnTo>
                  <a:lnTo>
                    <a:pt x="72955" y="52916"/>
                  </a:lnTo>
                  <a:lnTo>
                    <a:pt x="73046" y="52825"/>
                  </a:lnTo>
                  <a:lnTo>
                    <a:pt x="73363" y="52825"/>
                  </a:lnTo>
                  <a:lnTo>
                    <a:pt x="73385" y="52780"/>
                  </a:lnTo>
                  <a:lnTo>
                    <a:pt x="73453" y="52758"/>
                  </a:lnTo>
                  <a:lnTo>
                    <a:pt x="73544" y="52758"/>
                  </a:lnTo>
                  <a:lnTo>
                    <a:pt x="73612" y="52690"/>
                  </a:lnTo>
                  <a:lnTo>
                    <a:pt x="73657" y="52599"/>
                  </a:lnTo>
                  <a:lnTo>
                    <a:pt x="73589" y="52554"/>
                  </a:lnTo>
                  <a:lnTo>
                    <a:pt x="73363" y="52599"/>
                  </a:lnTo>
                  <a:lnTo>
                    <a:pt x="73227" y="52576"/>
                  </a:lnTo>
                  <a:lnTo>
                    <a:pt x="73182" y="52508"/>
                  </a:lnTo>
                  <a:lnTo>
                    <a:pt x="73091" y="52395"/>
                  </a:lnTo>
                  <a:lnTo>
                    <a:pt x="73091" y="52395"/>
                  </a:lnTo>
                  <a:lnTo>
                    <a:pt x="73272" y="52531"/>
                  </a:lnTo>
                  <a:lnTo>
                    <a:pt x="73340" y="52554"/>
                  </a:lnTo>
                  <a:lnTo>
                    <a:pt x="73453" y="52463"/>
                  </a:lnTo>
                  <a:lnTo>
                    <a:pt x="73453" y="52441"/>
                  </a:lnTo>
                  <a:lnTo>
                    <a:pt x="73476" y="52395"/>
                  </a:lnTo>
                  <a:lnTo>
                    <a:pt x="73499" y="52327"/>
                  </a:lnTo>
                  <a:lnTo>
                    <a:pt x="73544" y="52282"/>
                  </a:lnTo>
                  <a:lnTo>
                    <a:pt x="73521" y="52237"/>
                  </a:lnTo>
                  <a:lnTo>
                    <a:pt x="73476" y="52214"/>
                  </a:lnTo>
                  <a:lnTo>
                    <a:pt x="73182" y="52101"/>
                  </a:lnTo>
                  <a:lnTo>
                    <a:pt x="73136" y="52033"/>
                  </a:lnTo>
                  <a:lnTo>
                    <a:pt x="73136" y="52033"/>
                  </a:lnTo>
                  <a:lnTo>
                    <a:pt x="73249" y="52078"/>
                  </a:lnTo>
                  <a:lnTo>
                    <a:pt x="73363" y="52124"/>
                  </a:lnTo>
                  <a:lnTo>
                    <a:pt x="73453" y="52101"/>
                  </a:lnTo>
                  <a:lnTo>
                    <a:pt x="73476" y="52033"/>
                  </a:lnTo>
                  <a:lnTo>
                    <a:pt x="73499" y="52010"/>
                  </a:lnTo>
                  <a:lnTo>
                    <a:pt x="73521" y="52056"/>
                  </a:lnTo>
                  <a:lnTo>
                    <a:pt x="73544" y="52124"/>
                  </a:lnTo>
                  <a:lnTo>
                    <a:pt x="73566" y="52146"/>
                  </a:lnTo>
                  <a:lnTo>
                    <a:pt x="73634" y="52146"/>
                  </a:lnTo>
                  <a:lnTo>
                    <a:pt x="73725" y="52169"/>
                  </a:lnTo>
                  <a:lnTo>
                    <a:pt x="73816" y="52191"/>
                  </a:lnTo>
                  <a:lnTo>
                    <a:pt x="73861" y="52169"/>
                  </a:lnTo>
                  <a:lnTo>
                    <a:pt x="73974" y="52056"/>
                  </a:lnTo>
                  <a:lnTo>
                    <a:pt x="74133" y="51920"/>
                  </a:lnTo>
                  <a:lnTo>
                    <a:pt x="74155" y="51784"/>
                  </a:lnTo>
                  <a:lnTo>
                    <a:pt x="74133" y="51716"/>
                  </a:lnTo>
                  <a:lnTo>
                    <a:pt x="74133" y="51671"/>
                  </a:lnTo>
                  <a:lnTo>
                    <a:pt x="74110" y="51603"/>
                  </a:lnTo>
                  <a:lnTo>
                    <a:pt x="74065" y="51603"/>
                  </a:lnTo>
                  <a:lnTo>
                    <a:pt x="73974" y="51671"/>
                  </a:lnTo>
                  <a:lnTo>
                    <a:pt x="73951" y="51829"/>
                  </a:lnTo>
                  <a:lnTo>
                    <a:pt x="73906" y="51875"/>
                  </a:lnTo>
                  <a:lnTo>
                    <a:pt x="73883" y="51875"/>
                  </a:lnTo>
                  <a:lnTo>
                    <a:pt x="73883" y="51784"/>
                  </a:lnTo>
                  <a:lnTo>
                    <a:pt x="73906" y="51693"/>
                  </a:lnTo>
                  <a:lnTo>
                    <a:pt x="73906" y="51603"/>
                  </a:lnTo>
                  <a:lnTo>
                    <a:pt x="73793" y="51580"/>
                  </a:lnTo>
                  <a:lnTo>
                    <a:pt x="73748" y="51603"/>
                  </a:lnTo>
                  <a:lnTo>
                    <a:pt x="73544" y="51603"/>
                  </a:lnTo>
                  <a:lnTo>
                    <a:pt x="73476" y="51625"/>
                  </a:lnTo>
                  <a:lnTo>
                    <a:pt x="73363" y="51603"/>
                  </a:lnTo>
                  <a:lnTo>
                    <a:pt x="73385" y="51535"/>
                  </a:lnTo>
                  <a:lnTo>
                    <a:pt x="73363" y="51444"/>
                  </a:lnTo>
                  <a:lnTo>
                    <a:pt x="73363" y="51331"/>
                  </a:lnTo>
                  <a:lnTo>
                    <a:pt x="73385" y="51422"/>
                  </a:lnTo>
                  <a:lnTo>
                    <a:pt x="73408" y="51490"/>
                  </a:lnTo>
                  <a:lnTo>
                    <a:pt x="73499" y="51558"/>
                  </a:lnTo>
                  <a:lnTo>
                    <a:pt x="73566" y="51535"/>
                  </a:lnTo>
                  <a:lnTo>
                    <a:pt x="73612" y="51490"/>
                  </a:lnTo>
                  <a:lnTo>
                    <a:pt x="73634" y="51444"/>
                  </a:lnTo>
                  <a:lnTo>
                    <a:pt x="73702" y="51422"/>
                  </a:lnTo>
                  <a:lnTo>
                    <a:pt x="73770" y="51444"/>
                  </a:lnTo>
                  <a:lnTo>
                    <a:pt x="73725" y="51376"/>
                  </a:lnTo>
                  <a:lnTo>
                    <a:pt x="73770" y="51399"/>
                  </a:lnTo>
                  <a:lnTo>
                    <a:pt x="73838" y="51422"/>
                  </a:lnTo>
                  <a:lnTo>
                    <a:pt x="73838" y="51354"/>
                  </a:lnTo>
                  <a:lnTo>
                    <a:pt x="73838" y="51286"/>
                  </a:lnTo>
                  <a:lnTo>
                    <a:pt x="73906" y="51331"/>
                  </a:lnTo>
                  <a:lnTo>
                    <a:pt x="73997" y="51354"/>
                  </a:lnTo>
                  <a:lnTo>
                    <a:pt x="74042" y="51399"/>
                  </a:lnTo>
                  <a:lnTo>
                    <a:pt x="74087" y="51467"/>
                  </a:lnTo>
                  <a:lnTo>
                    <a:pt x="74065" y="51308"/>
                  </a:lnTo>
                  <a:lnTo>
                    <a:pt x="74019" y="51195"/>
                  </a:lnTo>
                  <a:lnTo>
                    <a:pt x="73974" y="51150"/>
                  </a:lnTo>
                  <a:lnTo>
                    <a:pt x="73951" y="51105"/>
                  </a:lnTo>
                  <a:lnTo>
                    <a:pt x="73974" y="51014"/>
                  </a:lnTo>
                  <a:lnTo>
                    <a:pt x="73974" y="50969"/>
                  </a:lnTo>
                  <a:lnTo>
                    <a:pt x="73974" y="50946"/>
                  </a:lnTo>
                  <a:lnTo>
                    <a:pt x="73997" y="50924"/>
                  </a:lnTo>
                  <a:lnTo>
                    <a:pt x="74019" y="50946"/>
                  </a:lnTo>
                  <a:lnTo>
                    <a:pt x="74042" y="51014"/>
                  </a:lnTo>
                  <a:lnTo>
                    <a:pt x="74110" y="51308"/>
                  </a:lnTo>
                  <a:lnTo>
                    <a:pt x="74155" y="51467"/>
                  </a:lnTo>
                  <a:lnTo>
                    <a:pt x="74291" y="51693"/>
                  </a:lnTo>
                  <a:lnTo>
                    <a:pt x="74133" y="51331"/>
                  </a:lnTo>
                  <a:lnTo>
                    <a:pt x="74042" y="50924"/>
                  </a:lnTo>
                  <a:lnTo>
                    <a:pt x="73997" y="50810"/>
                  </a:lnTo>
                  <a:lnTo>
                    <a:pt x="73974" y="50720"/>
                  </a:lnTo>
                  <a:lnTo>
                    <a:pt x="73951" y="50674"/>
                  </a:lnTo>
                  <a:lnTo>
                    <a:pt x="73838" y="50652"/>
                  </a:lnTo>
                  <a:lnTo>
                    <a:pt x="73748" y="50629"/>
                  </a:lnTo>
                  <a:lnTo>
                    <a:pt x="73634" y="50697"/>
                  </a:lnTo>
                  <a:lnTo>
                    <a:pt x="73566" y="50674"/>
                  </a:lnTo>
                  <a:lnTo>
                    <a:pt x="73544" y="50629"/>
                  </a:lnTo>
                  <a:lnTo>
                    <a:pt x="73453" y="50539"/>
                  </a:lnTo>
                  <a:lnTo>
                    <a:pt x="73408" y="50403"/>
                  </a:lnTo>
                  <a:lnTo>
                    <a:pt x="73340" y="50403"/>
                  </a:lnTo>
                  <a:lnTo>
                    <a:pt x="73204" y="50357"/>
                  </a:lnTo>
                  <a:lnTo>
                    <a:pt x="73159" y="50312"/>
                  </a:lnTo>
                  <a:lnTo>
                    <a:pt x="73000" y="50290"/>
                  </a:lnTo>
                  <a:lnTo>
                    <a:pt x="72978" y="50267"/>
                  </a:lnTo>
                  <a:lnTo>
                    <a:pt x="73159" y="50267"/>
                  </a:lnTo>
                  <a:lnTo>
                    <a:pt x="73385" y="50357"/>
                  </a:lnTo>
                  <a:lnTo>
                    <a:pt x="73453" y="50357"/>
                  </a:lnTo>
                  <a:lnTo>
                    <a:pt x="73476" y="50448"/>
                  </a:lnTo>
                  <a:lnTo>
                    <a:pt x="73544" y="50516"/>
                  </a:lnTo>
                  <a:lnTo>
                    <a:pt x="73589" y="50561"/>
                  </a:lnTo>
                  <a:lnTo>
                    <a:pt x="73634" y="50584"/>
                  </a:lnTo>
                  <a:lnTo>
                    <a:pt x="73680" y="50561"/>
                  </a:lnTo>
                  <a:lnTo>
                    <a:pt x="73725" y="50539"/>
                  </a:lnTo>
                  <a:lnTo>
                    <a:pt x="73702" y="50471"/>
                  </a:lnTo>
                  <a:lnTo>
                    <a:pt x="73680" y="50425"/>
                  </a:lnTo>
                  <a:lnTo>
                    <a:pt x="73634" y="50380"/>
                  </a:lnTo>
                  <a:lnTo>
                    <a:pt x="73566" y="50335"/>
                  </a:lnTo>
                  <a:lnTo>
                    <a:pt x="73476" y="50267"/>
                  </a:lnTo>
                  <a:lnTo>
                    <a:pt x="73363" y="50131"/>
                  </a:lnTo>
                  <a:lnTo>
                    <a:pt x="73340" y="50108"/>
                  </a:lnTo>
                  <a:lnTo>
                    <a:pt x="73340" y="50086"/>
                  </a:lnTo>
                  <a:lnTo>
                    <a:pt x="73521" y="50267"/>
                  </a:lnTo>
                  <a:lnTo>
                    <a:pt x="73589" y="50312"/>
                  </a:lnTo>
                  <a:lnTo>
                    <a:pt x="73634" y="50290"/>
                  </a:lnTo>
                  <a:lnTo>
                    <a:pt x="73634" y="50244"/>
                  </a:lnTo>
                  <a:lnTo>
                    <a:pt x="73634" y="50199"/>
                  </a:lnTo>
                  <a:lnTo>
                    <a:pt x="73748" y="50222"/>
                  </a:lnTo>
                  <a:lnTo>
                    <a:pt x="73748" y="50154"/>
                  </a:lnTo>
                  <a:lnTo>
                    <a:pt x="73748" y="50086"/>
                  </a:lnTo>
                  <a:lnTo>
                    <a:pt x="73657" y="50063"/>
                  </a:lnTo>
                  <a:lnTo>
                    <a:pt x="73702" y="50018"/>
                  </a:lnTo>
                  <a:lnTo>
                    <a:pt x="73566" y="49950"/>
                  </a:lnTo>
                  <a:lnTo>
                    <a:pt x="73521" y="49927"/>
                  </a:lnTo>
                  <a:lnTo>
                    <a:pt x="73453" y="49837"/>
                  </a:lnTo>
                  <a:lnTo>
                    <a:pt x="73385" y="49769"/>
                  </a:lnTo>
                  <a:lnTo>
                    <a:pt x="73272" y="49656"/>
                  </a:lnTo>
                  <a:lnTo>
                    <a:pt x="73204" y="49542"/>
                  </a:lnTo>
                  <a:lnTo>
                    <a:pt x="73068" y="49429"/>
                  </a:lnTo>
                  <a:lnTo>
                    <a:pt x="73091" y="49429"/>
                  </a:lnTo>
                  <a:lnTo>
                    <a:pt x="73204" y="49497"/>
                  </a:lnTo>
                  <a:lnTo>
                    <a:pt x="73295" y="49633"/>
                  </a:lnTo>
                  <a:lnTo>
                    <a:pt x="73317" y="49656"/>
                  </a:lnTo>
                  <a:lnTo>
                    <a:pt x="73566" y="49905"/>
                  </a:lnTo>
                  <a:lnTo>
                    <a:pt x="73612" y="49927"/>
                  </a:lnTo>
                  <a:lnTo>
                    <a:pt x="73680" y="49905"/>
                  </a:lnTo>
                  <a:lnTo>
                    <a:pt x="73702" y="49859"/>
                  </a:lnTo>
                  <a:lnTo>
                    <a:pt x="73725" y="49791"/>
                  </a:lnTo>
                  <a:lnTo>
                    <a:pt x="73748" y="49746"/>
                  </a:lnTo>
                  <a:lnTo>
                    <a:pt x="73748" y="49701"/>
                  </a:lnTo>
                  <a:lnTo>
                    <a:pt x="73657" y="49633"/>
                  </a:lnTo>
                  <a:lnTo>
                    <a:pt x="73566" y="49565"/>
                  </a:lnTo>
                  <a:lnTo>
                    <a:pt x="73521" y="49497"/>
                  </a:lnTo>
                  <a:lnTo>
                    <a:pt x="73431" y="49452"/>
                  </a:lnTo>
                  <a:lnTo>
                    <a:pt x="73227" y="49384"/>
                  </a:lnTo>
                  <a:lnTo>
                    <a:pt x="73114" y="49225"/>
                  </a:lnTo>
                  <a:lnTo>
                    <a:pt x="73068" y="49203"/>
                  </a:lnTo>
                  <a:lnTo>
                    <a:pt x="72978" y="49248"/>
                  </a:lnTo>
                  <a:lnTo>
                    <a:pt x="72932" y="49225"/>
                  </a:lnTo>
                  <a:lnTo>
                    <a:pt x="72910" y="49180"/>
                  </a:lnTo>
                  <a:lnTo>
                    <a:pt x="72932" y="49044"/>
                  </a:lnTo>
                  <a:lnTo>
                    <a:pt x="72955" y="48976"/>
                  </a:lnTo>
                  <a:lnTo>
                    <a:pt x="73023" y="48908"/>
                  </a:lnTo>
                  <a:lnTo>
                    <a:pt x="73091" y="48863"/>
                  </a:lnTo>
                  <a:lnTo>
                    <a:pt x="73114" y="48795"/>
                  </a:lnTo>
                  <a:lnTo>
                    <a:pt x="73136" y="48682"/>
                  </a:lnTo>
                  <a:lnTo>
                    <a:pt x="73136" y="48795"/>
                  </a:lnTo>
                  <a:lnTo>
                    <a:pt x="73114" y="48863"/>
                  </a:lnTo>
                  <a:lnTo>
                    <a:pt x="73046" y="48931"/>
                  </a:lnTo>
                  <a:lnTo>
                    <a:pt x="72978" y="49044"/>
                  </a:lnTo>
                  <a:lnTo>
                    <a:pt x="72955" y="49089"/>
                  </a:lnTo>
                  <a:lnTo>
                    <a:pt x="72978" y="49180"/>
                  </a:lnTo>
                  <a:lnTo>
                    <a:pt x="73023" y="49180"/>
                  </a:lnTo>
                  <a:lnTo>
                    <a:pt x="73091" y="49135"/>
                  </a:lnTo>
                  <a:lnTo>
                    <a:pt x="73159" y="49135"/>
                  </a:lnTo>
                  <a:lnTo>
                    <a:pt x="73159" y="49180"/>
                  </a:lnTo>
                  <a:lnTo>
                    <a:pt x="73204" y="49248"/>
                  </a:lnTo>
                  <a:lnTo>
                    <a:pt x="73249" y="49293"/>
                  </a:lnTo>
                  <a:lnTo>
                    <a:pt x="73272" y="49248"/>
                  </a:lnTo>
                  <a:lnTo>
                    <a:pt x="73249" y="49203"/>
                  </a:lnTo>
                  <a:lnTo>
                    <a:pt x="73340" y="49316"/>
                  </a:lnTo>
                  <a:lnTo>
                    <a:pt x="73476" y="49361"/>
                  </a:lnTo>
                  <a:lnTo>
                    <a:pt x="73589" y="49406"/>
                  </a:lnTo>
                  <a:lnTo>
                    <a:pt x="73634" y="49452"/>
                  </a:lnTo>
                  <a:lnTo>
                    <a:pt x="73680" y="49497"/>
                  </a:lnTo>
                  <a:lnTo>
                    <a:pt x="73680" y="49452"/>
                  </a:lnTo>
                  <a:lnTo>
                    <a:pt x="73657" y="49384"/>
                  </a:lnTo>
                  <a:lnTo>
                    <a:pt x="73634" y="49316"/>
                  </a:lnTo>
                  <a:lnTo>
                    <a:pt x="73431" y="49135"/>
                  </a:lnTo>
                  <a:lnTo>
                    <a:pt x="73431" y="49044"/>
                  </a:lnTo>
                  <a:lnTo>
                    <a:pt x="73408" y="48976"/>
                  </a:lnTo>
                  <a:lnTo>
                    <a:pt x="73431" y="48999"/>
                  </a:lnTo>
                  <a:lnTo>
                    <a:pt x="73431" y="49044"/>
                  </a:lnTo>
                  <a:lnTo>
                    <a:pt x="73499" y="49157"/>
                  </a:lnTo>
                  <a:lnTo>
                    <a:pt x="73544" y="49180"/>
                  </a:lnTo>
                  <a:lnTo>
                    <a:pt x="73612" y="49225"/>
                  </a:lnTo>
                  <a:lnTo>
                    <a:pt x="73634" y="49225"/>
                  </a:lnTo>
                  <a:lnTo>
                    <a:pt x="73612" y="49157"/>
                  </a:lnTo>
                  <a:lnTo>
                    <a:pt x="73589" y="49112"/>
                  </a:lnTo>
                  <a:lnTo>
                    <a:pt x="73544" y="49044"/>
                  </a:lnTo>
                  <a:lnTo>
                    <a:pt x="73521" y="48840"/>
                  </a:lnTo>
                  <a:lnTo>
                    <a:pt x="73544" y="48795"/>
                  </a:lnTo>
                  <a:lnTo>
                    <a:pt x="73544" y="48727"/>
                  </a:lnTo>
                  <a:lnTo>
                    <a:pt x="73544" y="48682"/>
                  </a:lnTo>
                  <a:lnTo>
                    <a:pt x="73566" y="48637"/>
                  </a:lnTo>
                  <a:lnTo>
                    <a:pt x="73544" y="48569"/>
                  </a:lnTo>
                  <a:lnTo>
                    <a:pt x="73499" y="48501"/>
                  </a:lnTo>
                  <a:lnTo>
                    <a:pt x="73521" y="48501"/>
                  </a:lnTo>
                  <a:lnTo>
                    <a:pt x="73566" y="48546"/>
                  </a:lnTo>
                  <a:lnTo>
                    <a:pt x="73612" y="48501"/>
                  </a:lnTo>
                  <a:lnTo>
                    <a:pt x="73612" y="48455"/>
                  </a:lnTo>
                  <a:lnTo>
                    <a:pt x="73566" y="48410"/>
                  </a:lnTo>
                  <a:lnTo>
                    <a:pt x="73499" y="48320"/>
                  </a:lnTo>
                  <a:lnTo>
                    <a:pt x="73499" y="48297"/>
                  </a:lnTo>
                  <a:lnTo>
                    <a:pt x="73612" y="48342"/>
                  </a:lnTo>
                  <a:lnTo>
                    <a:pt x="73634" y="48320"/>
                  </a:lnTo>
                  <a:lnTo>
                    <a:pt x="73634" y="48274"/>
                  </a:lnTo>
                  <a:lnTo>
                    <a:pt x="73657" y="48252"/>
                  </a:lnTo>
                  <a:lnTo>
                    <a:pt x="73680" y="48206"/>
                  </a:lnTo>
                  <a:lnTo>
                    <a:pt x="73680" y="48184"/>
                  </a:lnTo>
                  <a:lnTo>
                    <a:pt x="73680" y="48161"/>
                  </a:lnTo>
                  <a:lnTo>
                    <a:pt x="73725" y="48252"/>
                  </a:lnTo>
                  <a:lnTo>
                    <a:pt x="73748" y="48206"/>
                  </a:lnTo>
                  <a:lnTo>
                    <a:pt x="73748" y="48138"/>
                  </a:lnTo>
                  <a:lnTo>
                    <a:pt x="73770" y="48138"/>
                  </a:lnTo>
                  <a:lnTo>
                    <a:pt x="73770" y="48184"/>
                  </a:lnTo>
                  <a:lnTo>
                    <a:pt x="73838" y="48161"/>
                  </a:lnTo>
                  <a:lnTo>
                    <a:pt x="73883" y="48138"/>
                  </a:lnTo>
                  <a:lnTo>
                    <a:pt x="73883" y="48093"/>
                  </a:lnTo>
                  <a:lnTo>
                    <a:pt x="73883" y="48025"/>
                  </a:lnTo>
                  <a:lnTo>
                    <a:pt x="73906" y="48003"/>
                  </a:lnTo>
                  <a:lnTo>
                    <a:pt x="73951" y="48003"/>
                  </a:lnTo>
                  <a:lnTo>
                    <a:pt x="73974" y="47980"/>
                  </a:lnTo>
                  <a:lnTo>
                    <a:pt x="73974" y="48071"/>
                  </a:lnTo>
                  <a:lnTo>
                    <a:pt x="74042" y="48048"/>
                  </a:lnTo>
                  <a:lnTo>
                    <a:pt x="74042" y="48048"/>
                  </a:lnTo>
                  <a:lnTo>
                    <a:pt x="74019" y="48093"/>
                  </a:lnTo>
                  <a:lnTo>
                    <a:pt x="73997" y="48116"/>
                  </a:lnTo>
                  <a:lnTo>
                    <a:pt x="73951" y="48161"/>
                  </a:lnTo>
                  <a:lnTo>
                    <a:pt x="73997" y="48161"/>
                  </a:lnTo>
                  <a:lnTo>
                    <a:pt x="74042" y="48184"/>
                  </a:lnTo>
                  <a:lnTo>
                    <a:pt x="73974" y="48206"/>
                  </a:lnTo>
                  <a:lnTo>
                    <a:pt x="73883" y="48206"/>
                  </a:lnTo>
                  <a:lnTo>
                    <a:pt x="73838" y="48252"/>
                  </a:lnTo>
                  <a:lnTo>
                    <a:pt x="73770" y="48388"/>
                  </a:lnTo>
                  <a:lnTo>
                    <a:pt x="73770" y="48501"/>
                  </a:lnTo>
                  <a:lnTo>
                    <a:pt x="73838" y="48455"/>
                  </a:lnTo>
                  <a:lnTo>
                    <a:pt x="73838" y="48501"/>
                  </a:lnTo>
                  <a:lnTo>
                    <a:pt x="73793" y="48591"/>
                  </a:lnTo>
                  <a:lnTo>
                    <a:pt x="73748" y="48569"/>
                  </a:lnTo>
                  <a:lnTo>
                    <a:pt x="73702" y="48569"/>
                  </a:lnTo>
                  <a:lnTo>
                    <a:pt x="73680" y="48614"/>
                  </a:lnTo>
                  <a:lnTo>
                    <a:pt x="73680" y="48659"/>
                  </a:lnTo>
                  <a:lnTo>
                    <a:pt x="73770" y="48637"/>
                  </a:lnTo>
                  <a:lnTo>
                    <a:pt x="73793" y="48659"/>
                  </a:lnTo>
                  <a:lnTo>
                    <a:pt x="73816" y="48727"/>
                  </a:lnTo>
                  <a:lnTo>
                    <a:pt x="73748" y="48750"/>
                  </a:lnTo>
                  <a:lnTo>
                    <a:pt x="73702" y="48750"/>
                  </a:lnTo>
                  <a:lnTo>
                    <a:pt x="73680" y="48863"/>
                  </a:lnTo>
                  <a:lnTo>
                    <a:pt x="73702" y="48863"/>
                  </a:lnTo>
                  <a:lnTo>
                    <a:pt x="73725" y="48795"/>
                  </a:lnTo>
                  <a:lnTo>
                    <a:pt x="73793" y="48818"/>
                  </a:lnTo>
                  <a:lnTo>
                    <a:pt x="73816" y="48863"/>
                  </a:lnTo>
                  <a:lnTo>
                    <a:pt x="73906" y="48954"/>
                  </a:lnTo>
                  <a:lnTo>
                    <a:pt x="73929" y="48954"/>
                  </a:lnTo>
                  <a:lnTo>
                    <a:pt x="73951" y="48976"/>
                  </a:lnTo>
                  <a:lnTo>
                    <a:pt x="73861" y="48976"/>
                  </a:lnTo>
                  <a:lnTo>
                    <a:pt x="73793" y="48954"/>
                  </a:lnTo>
                  <a:lnTo>
                    <a:pt x="73748" y="48976"/>
                  </a:lnTo>
                  <a:lnTo>
                    <a:pt x="73725" y="49089"/>
                  </a:lnTo>
                  <a:lnTo>
                    <a:pt x="73748" y="49157"/>
                  </a:lnTo>
                  <a:lnTo>
                    <a:pt x="73793" y="49225"/>
                  </a:lnTo>
                  <a:lnTo>
                    <a:pt x="73861" y="49271"/>
                  </a:lnTo>
                  <a:lnTo>
                    <a:pt x="73906" y="49293"/>
                  </a:lnTo>
                  <a:lnTo>
                    <a:pt x="73929" y="49293"/>
                  </a:lnTo>
                  <a:lnTo>
                    <a:pt x="73951" y="49271"/>
                  </a:lnTo>
                  <a:lnTo>
                    <a:pt x="73951" y="49248"/>
                  </a:lnTo>
                  <a:lnTo>
                    <a:pt x="73974" y="49293"/>
                  </a:lnTo>
                  <a:lnTo>
                    <a:pt x="73997" y="49271"/>
                  </a:lnTo>
                  <a:lnTo>
                    <a:pt x="74042" y="49225"/>
                  </a:lnTo>
                  <a:lnTo>
                    <a:pt x="74065" y="49225"/>
                  </a:lnTo>
                  <a:lnTo>
                    <a:pt x="74042" y="49271"/>
                  </a:lnTo>
                  <a:lnTo>
                    <a:pt x="74065" y="49316"/>
                  </a:lnTo>
                  <a:lnTo>
                    <a:pt x="74042" y="49361"/>
                  </a:lnTo>
                  <a:lnTo>
                    <a:pt x="73997" y="49406"/>
                  </a:lnTo>
                  <a:lnTo>
                    <a:pt x="74042" y="49429"/>
                  </a:lnTo>
                  <a:lnTo>
                    <a:pt x="74065" y="49452"/>
                  </a:lnTo>
                  <a:lnTo>
                    <a:pt x="74110" y="49497"/>
                  </a:lnTo>
                  <a:lnTo>
                    <a:pt x="74087" y="49542"/>
                  </a:lnTo>
                  <a:lnTo>
                    <a:pt x="74065" y="49610"/>
                  </a:lnTo>
                  <a:lnTo>
                    <a:pt x="74155" y="49610"/>
                  </a:lnTo>
                  <a:lnTo>
                    <a:pt x="74223" y="49633"/>
                  </a:lnTo>
                  <a:lnTo>
                    <a:pt x="74178" y="49769"/>
                  </a:lnTo>
                  <a:lnTo>
                    <a:pt x="74110" y="49837"/>
                  </a:lnTo>
                  <a:lnTo>
                    <a:pt x="74042" y="49973"/>
                  </a:lnTo>
                  <a:lnTo>
                    <a:pt x="73974" y="50176"/>
                  </a:lnTo>
                  <a:lnTo>
                    <a:pt x="73951" y="50312"/>
                  </a:lnTo>
                  <a:lnTo>
                    <a:pt x="73951" y="50380"/>
                  </a:lnTo>
                  <a:lnTo>
                    <a:pt x="73997" y="50425"/>
                  </a:lnTo>
                  <a:lnTo>
                    <a:pt x="74065" y="50290"/>
                  </a:lnTo>
                  <a:lnTo>
                    <a:pt x="74110" y="50154"/>
                  </a:lnTo>
                  <a:lnTo>
                    <a:pt x="74133" y="50108"/>
                  </a:lnTo>
                  <a:lnTo>
                    <a:pt x="74200" y="50063"/>
                  </a:lnTo>
                  <a:lnTo>
                    <a:pt x="74246" y="50040"/>
                  </a:lnTo>
                  <a:lnTo>
                    <a:pt x="74268" y="50018"/>
                  </a:lnTo>
                  <a:lnTo>
                    <a:pt x="74268" y="49950"/>
                  </a:lnTo>
                  <a:lnTo>
                    <a:pt x="74472" y="49520"/>
                  </a:lnTo>
                  <a:lnTo>
                    <a:pt x="74517" y="49452"/>
                  </a:lnTo>
                  <a:lnTo>
                    <a:pt x="74563" y="49339"/>
                  </a:lnTo>
                  <a:lnTo>
                    <a:pt x="74608" y="49339"/>
                  </a:lnTo>
                  <a:lnTo>
                    <a:pt x="74631" y="49293"/>
                  </a:lnTo>
                  <a:lnTo>
                    <a:pt x="74631" y="49203"/>
                  </a:lnTo>
                  <a:lnTo>
                    <a:pt x="74653" y="49180"/>
                  </a:lnTo>
                  <a:lnTo>
                    <a:pt x="74676" y="49157"/>
                  </a:lnTo>
                  <a:lnTo>
                    <a:pt x="74676" y="49180"/>
                  </a:lnTo>
                  <a:lnTo>
                    <a:pt x="74676" y="49225"/>
                  </a:lnTo>
                  <a:lnTo>
                    <a:pt x="74699" y="49203"/>
                  </a:lnTo>
                  <a:lnTo>
                    <a:pt x="74721" y="49157"/>
                  </a:lnTo>
                  <a:lnTo>
                    <a:pt x="74721" y="49089"/>
                  </a:lnTo>
                  <a:lnTo>
                    <a:pt x="74676" y="48999"/>
                  </a:lnTo>
                  <a:lnTo>
                    <a:pt x="74653" y="48976"/>
                  </a:lnTo>
                  <a:lnTo>
                    <a:pt x="74585" y="48999"/>
                  </a:lnTo>
                  <a:lnTo>
                    <a:pt x="74653" y="48954"/>
                  </a:lnTo>
                  <a:lnTo>
                    <a:pt x="74676" y="48863"/>
                  </a:lnTo>
                  <a:lnTo>
                    <a:pt x="74676" y="48795"/>
                  </a:lnTo>
                  <a:lnTo>
                    <a:pt x="74608" y="48750"/>
                  </a:lnTo>
                  <a:lnTo>
                    <a:pt x="74495" y="48614"/>
                  </a:lnTo>
                  <a:lnTo>
                    <a:pt x="74427" y="48478"/>
                  </a:lnTo>
                  <a:lnTo>
                    <a:pt x="74427" y="48297"/>
                  </a:lnTo>
                  <a:lnTo>
                    <a:pt x="74336" y="48161"/>
                  </a:lnTo>
                  <a:lnTo>
                    <a:pt x="74291" y="48093"/>
                  </a:lnTo>
                  <a:lnTo>
                    <a:pt x="74291" y="48003"/>
                  </a:lnTo>
                  <a:lnTo>
                    <a:pt x="74291" y="47980"/>
                  </a:lnTo>
                  <a:lnTo>
                    <a:pt x="74268" y="47912"/>
                  </a:lnTo>
                  <a:lnTo>
                    <a:pt x="74336" y="47844"/>
                  </a:lnTo>
                  <a:lnTo>
                    <a:pt x="74382" y="47776"/>
                  </a:lnTo>
                  <a:lnTo>
                    <a:pt x="74427" y="47731"/>
                  </a:lnTo>
                  <a:lnTo>
                    <a:pt x="74495" y="47686"/>
                  </a:lnTo>
                  <a:lnTo>
                    <a:pt x="74608" y="47663"/>
                  </a:lnTo>
                  <a:lnTo>
                    <a:pt x="74676" y="47572"/>
                  </a:lnTo>
                  <a:lnTo>
                    <a:pt x="74676" y="47572"/>
                  </a:lnTo>
                  <a:lnTo>
                    <a:pt x="74653" y="47618"/>
                  </a:lnTo>
                  <a:lnTo>
                    <a:pt x="74631" y="47686"/>
                  </a:lnTo>
                  <a:lnTo>
                    <a:pt x="74472" y="47731"/>
                  </a:lnTo>
                  <a:lnTo>
                    <a:pt x="74404" y="47776"/>
                  </a:lnTo>
                  <a:lnTo>
                    <a:pt x="74382" y="47844"/>
                  </a:lnTo>
                  <a:lnTo>
                    <a:pt x="74336" y="47957"/>
                  </a:lnTo>
                  <a:lnTo>
                    <a:pt x="74336" y="48025"/>
                  </a:lnTo>
                  <a:lnTo>
                    <a:pt x="74336" y="48071"/>
                  </a:lnTo>
                  <a:lnTo>
                    <a:pt x="74472" y="48229"/>
                  </a:lnTo>
                  <a:lnTo>
                    <a:pt x="74563" y="48274"/>
                  </a:lnTo>
                  <a:lnTo>
                    <a:pt x="74631" y="48365"/>
                  </a:lnTo>
                  <a:lnTo>
                    <a:pt x="74699" y="48365"/>
                  </a:lnTo>
                  <a:lnTo>
                    <a:pt x="74767" y="48388"/>
                  </a:lnTo>
                  <a:lnTo>
                    <a:pt x="74834" y="48433"/>
                  </a:lnTo>
                  <a:lnTo>
                    <a:pt x="74812" y="48523"/>
                  </a:lnTo>
                  <a:lnTo>
                    <a:pt x="74789" y="48637"/>
                  </a:lnTo>
                  <a:lnTo>
                    <a:pt x="74812" y="48637"/>
                  </a:lnTo>
                  <a:lnTo>
                    <a:pt x="74902" y="48569"/>
                  </a:lnTo>
                  <a:lnTo>
                    <a:pt x="75016" y="48365"/>
                  </a:lnTo>
                  <a:lnTo>
                    <a:pt x="75061" y="48320"/>
                  </a:lnTo>
                  <a:lnTo>
                    <a:pt x="75061" y="48274"/>
                  </a:lnTo>
                  <a:lnTo>
                    <a:pt x="75084" y="48252"/>
                  </a:lnTo>
                  <a:lnTo>
                    <a:pt x="75129" y="48229"/>
                  </a:lnTo>
                  <a:lnTo>
                    <a:pt x="75174" y="48229"/>
                  </a:lnTo>
                  <a:lnTo>
                    <a:pt x="75197" y="48184"/>
                  </a:lnTo>
                  <a:lnTo>
                    <a:pt x="75219" y="48116"/>
                  </a:lnTo>
                  <a:lnTo>
                    <a:pt x="75219" y="48071"/>
                  </a:lnTo>
                  <a:lnTo>
                    <a:pt x="75219" y="48003"/>
                  </a:lnTo>
                  <a:lnTo>
                    <a:pt x="75287" y="48025"/>
                  </a:lnTo>
                  <a:lnTo>
                    <a:pt x="75333" y="47957"/>
                  </a:lnTo>
                  <a:lnTo>
                    <a:pt x="75401" y="47821"/>
                  </a:lnTo>
                  <a:lnTo>
                    <a:pt x="75446" y="47618"/>
                  </a:lnTo>
                  <a:lnTo>
                    <a:pt x="75468" y="47572"/>
                  </a:lnTo>
                  <a:lnTo>
                    <a:pt x="75491" y="47550"/>
                  </a:lnTo>
                  <a:lnTo>
                    <a:pt x="75491" y="47550"/>
                  </a:lnTo>
                  <a:lnTo>
                    <a:pt x="75468" y="47731"/>
                  </a:lnTo>
                  <a:lnTo>
                    <a:pt x="75468" y="47776"/>
                  </a:lnTo>
                  <a:lnTo>
                    <a:pt x="75491" y="47618"/>
                  </a:lnTo>
                  <a:lnTo>
                    <a:pt x="75514" y="47482"/>
                  </a:lnTo>
                  <a:lnTo>
                    <a:pt x="75536" y="47369"/>
                  </a:lnTo>
                  <a:lnTo>
                    <a:pt x="75559" y="47301"/>
                  </a:lnTo>
                  <a:lnTo>
                    <a:pt x="75582" y="47210"/>
                  </a:lnTo>
                  <a:lnTo>
                    <a:pt x="75559" y="47142"/>
                  </a:lnTo>
                  <a:lnTo>
                    <a:pt x="75536" y="47074"/>
                  </a:lnTo>
                  <a:lnTo>
                    <a:pt x="75491" y="47097"/>
                  </a:lnTo>
                  <a:lnTo>
                    <a:pt x="75355" y="47074"/>
                  </a:lnTo>
                  <a:lnTo>
                    <a:pt x="75333" y="47006"/>
                  </a:lnTo>
                  <a:lnTo>
                    <a:pt x="75355" y="46916"/>
                  </a:lnTo>
                  <a:lnTo>
                    <a:pt x="75401" y="46870"/>
                  </a:lnTo>
                  <a:lnTo>
                    <a:pt x="75423" y="46848"/>
                  </a:lnTo>
                  <a:lnTo>
                    <a:pt x="75446" y="46825"/>
                  </a:lnTo>
                  <a:lnTo>
                    <a:pt x="75491" y="46803"/>
                  </a:lnTo>
                  <a:lnTo>
                    <a:pt x="75514" y="46757"/>
                  </a:lnTo>
                  <a:lnTo>
                    <a:pt x="75604" y="46599"/>
                  </a:lnTo>
                  <a:lnTo>
                    <a:pt x="75604" y="46508"/>
                  </a:lnTo>
                  <a:lnTo>
                    <a:pt x="75604" y="46372"/>
                  </a:lnTo>
                  <a:lnTo>
                    <a:pt x="75559" y="46236"/>
                  </a:lnTo>
                  <a:lnTo>
                    <a:pt x="75559" y="46236"/>
                  </a:lnTo>
                  <a:lnTo>
                    <a:pt x="75604" y="46282"/>
                  </a:lnTo>
                  <a:lnTo>
                    <a:pt x="75627" y="46327"/>
                  </a:lnTo>
                  <a:lnTo>
                    <a:pt x="75650" y="46440"/>
                  </a:lnTo>
                  <a:lnTo>
                    <a:pt x="75604" y="46599"/>
                  </a:lnTo>
                  <a:lnTo>
                    <a:pt x="75582" y="46667"/>
                  </a:lnTo>
                  <a:lnTo>
                    <a:pt x="75559" y="46780"/>
                  </a:lnTo>
                  <a:lnTo>
                    <a:pt x="75536" y="46825"/>
                  </a:lnTo>
                  <a:lnTo>
                    <a:pt x="75514" y="46870"/>
                  </a:lnTo>
                  <a:lnTo>
                    <a:pt x="75536" y="46938"/>
                  </a:lnTo>
                  <a:lnTo>
                    <a:pt x="75604" y="46916"/>
                  </a:lnTo>
                  <a:lnTo>
                    <a:pt x="75650" y="46870"/>
                  </a:lnTo>
                  <a:lnTo>
                    <a:pt x="75695" y="46870"/>
                  </a:lnTo>
                  <a:lnTo>
                    <a:pt x="75695" y="46893"/>
                  </a:lnTo>
                  <a:lnTo>
                    <a:pt x="75627" y="46961"/>
                  </a:lnTo>
                  <a:lnTo>
                    <a:pt x="75718" y="46938"/>
                  </a:lnTo>
                  <a:lnTo>
                    <a:pt x="75831" y="46916"/>
                  </a:lnTo>
                  <a:lnTo>
                    <a:pt x="76125" y="46848"/>
                  </a:lnTo>
                  <a:lnTo>
                    <a:pt x="76148" y="46870"/>
                  </a:lnTo>
                  <a:lnTo>
                    <a:pt x="76170" y="46870"/>
                  </a:lnTo>
                  <a:lnTo>
                    <a:pt x="76533" y="46735"/>
                  </a:lnTo>
                  <a:lnTo>
                    <a:pt x="76601" y="46712"/>
                  </a:lnTo>
                  <a:lnTo>
                    <a:pt x="76691" y="46689"/>
                  </a:lnTo>
                  <a:lnTo>
                    <a:pt x="76782" y="46644"/>
                  </a:lnTo>
                  <a:lnTo>
                    <a:pt x="76850" y="46621"/>
                  </a:lnTo>
                  <a:lnTo>
                    <a:pt x="77212" y="46440"/>
                  </a:lnTo>
                  <a:lnTo>
                    <a:pt x="77121" y="46463"/>
                  </a:lnTo>
                  <a:lnTo>
                    <a:pt x="77053" y="46486"/>
                  </a:lnTo>
                  <a:lnTo>
                    <a:pt x="77008" y="46440"/>
                  </a:lnTo>
                  <a:lnTo>
                    <a:pt x="76986" y="46463"/>
                  </a:lnTo>
                  <a:lnTo>
                    <a:pt x="76895" y="46486"/>
                  </a:lnTo>
                  <a:lnTo>
                    <a:pt x="76804" y="46531"/>
                  </a:lnTo>
                  <a:lnTo>
                    <a:pt x="76759" y="46576"/>
                  </a:lnTo>
                  <a:lnTo>
                    <a:pt x="76714" y="46599"/>
                  </a:lnTo>
                  <a:lnTo>
                    <a:pt x="76669" y="46576"/>
                  </a:lnTo>
                  <a:lnTo>
                    <a:pt x="76714" y="46508"/>
                  </a:lnTo>
                  <a:lnTo>
                    <a:pt x="76782" y="46463"/>
                  </a:lnTo>
                  <a:lnTo>
                    <a:pt x="76918" y="46350"/>
                  </a:lnTo>
                  <a:lnTo>
                    <a:pt x="76918" y="46350"/>
                  </a:lnTo>
                  <a:lnTo>
                    <a:pt x="76827" y="46372"/>
                  </a:lnTo>
                  <a:lnTo>
                    <a:pt x="76691" y="46486"/>
                  </a:lnTo>
                  <a:lnTo>
                    <a:pt x="76623" y="46508"/>
                  </a:lnTo>
                  <a:lnTo>
                    <a:pt x="76465" y="46531"/>
                  </a:lnTo>
                  <a:lnTo>
                    <a:pt x="76306" y="46531"/>
                  </a:lnTo>
                  <a:lnTo>
                    <a:pt x="76238" y="46553"/>
                  </a:lnTo>
                  <a:lnTo>
                    <a:pt x="76193" y="46576"/>
                  </a:lnTo>
                  <a:lnTo>
                    <a:pt x="76125" y="46576"/>
                  </a:lnTo>
                  <a:lnTo>
                    <a:pt x="76035" y="46553"/>
                  </a:lnTo>
                  <a:lnTo>
                    <a:pt x="76012" y="46576"/>
                  </a:lnTo>
                  <a:lnTo>
                    <a:pt x="75876" y="46576"/>
                  </a:lnTo>
                  <a:lnTo>
                    <a:pt x="75853" y="46599"/>
                  </a:lnTo>
                  <a:lnTo>
                    <a:pt x="75831" y="46621"/>
                  </a:lnTo>
                  <a:lnTo>
                    <a:pt x="75808" y="46667"/>
                  </a:lnTo>
                  <a:lnTo>
                    <a:pt x="75785" y="46644"/>
                  </a:lnTo>
                  <a:lnTo>
                    <a:pt x="75740" y="46667"/>
                  </a:lnTo>
                  <a:lnTo>
                    <a:pt x="75627" y="46712"/>
                  </a:lnTo>
                  <a:lnTo>
                    <a:pt x="75559" y="46780"/>
                  </a:lnTo>
                  <a:lnTo>
                    <a:pt x="75559" y="46780"/>
                  </a:lnTo>
                  <a:lnTo>
                    <a:pt x="75582" y="46735"/>
                  </a:lnTo>
                  <a:lnTo>
                    <a:pt x="75604" y="46712"/>
                  </a:lnTo>
                  <a:lnTo>
                    <a:pt x="75650" y="46689"/>
                  </a:lnTo>
                  <a:lnTo>
                    <a:pt x="75718" y="46644"/>
                  </a:lnTo>
                  <a:lnTo>
                    <a:pt x="75808" y="46553"/>
                  </a:lnTo>
                  <a:lnTo>
                    <a:pt x="75876" y="46486"/>
                  </a:lnTo>
                  <a:lnTo>
                    <a:pt x="76193" y="46327"/>
                  </a:lnTo>
                  <a:lnTo>
                    <a:pt x="76306" y="46282"/>
                  </a:lnTo>
                  <a:lnTo>
                    <a:pt x="76397" y="46214"/>
                  </a:lnTo>
                  <a:lnTo>
                    <a:pt x="76465" y="46236"/>
                  </a:lnTo>
                  <a:lnTo>
                    <a:pt x="76759" y="46214"/>
                  </a:lnTo>
                  <a:lnTo>
                    <a:pt x="76827" y="46191"/>
                  </a:lnTo>
                  <a:lnTo>
                    <a:pt x="76918" y="46191"/>
                  </a:lnTo>
                  <a:lnTo>
                    <a:pt x="77076" y="46169"/>
                  </a:lnTo>
                  <a:lnTo>
                    <a:pt x="77189" y="46146"/>
                  </a:lnTo>
                  <a:lnTo>
                    <a:pt x="77303" y="46169"/>
                  </a:lnTo>
                  <a:lnTo>
                    <a:pt x="77506" y="46101"/>
                  </a:lnTo>
                  <a:lnTo>
                    <a:pt x="77574" y="46033"/>
                  </a:lnTo>
                  <a:lnTo>
                    <a:pt x="77574" y="45852"/>
                  </a:lnTo>
                  <a:lnTo>
                    <a:pt x="77642" y="45761"/>
                  </a:lnTo>
                  <a:lnTo>
                    <a:pt x="77620" y="45670"/>
                  </a:lnTo>
                  <a:lnTo>
                    <a:pt x="77642" y="45670"/>
                  </a:lnTo>
                  <a:lnTo>
                    <a:pt x="77665" y="45716"/>
                  </a:lnTo>
                  <a:lnTo>
                    <a:pt x="77687" y="45761"/>
                  </a:lnTo>
                  <a:lnTo>
                    <a:pt x="77710" y="45784"/>
                  </a:lnTo>
                  <a:lnTo>
                    <a:pt x="77778" y="45716"/>
                  </a:lnTo>
                  <a:lnTo>
                    <a:pt x="77801" y="45716"/>
                  </a:lnTo>
                  <a:lnTo>
                    <a:pt x="77755" y="45829"/>
                  </a:lnTo>
                  <a:lnTo>
                    <a:pt x="77778" y="45965"/>
                  </a:lnTo>
                  <a:lnTo>
                    <a:pt x="77801" y="45987"/>
                  </a:lnTo>
                  <a:lnTo>
                    <a:pt x="77869" y="45942"/>
                  </a:lnTo>
                  <a:lnTo>
                    <a:pt x="77937" y="45942"/>
                  </a:lnTo>
                  <a:lnTo>
                    <a:pt x="78163" y="45761"/>
                  </a:lnTo>
                  <a:lnTo>
                    <a:pt x="78186" y="45761"/>
                  </a:lnTo>
                  <a:lnTo>
                    <a:pt x="78208" y="45874"/>
                  </a:lnTo>
                  <a:lnTo>
                    <a:pt x="78186" y="45919"/>
                  </a:lnTo>
                  <a:lnTo>
                    <a:pt x="78186" y="45942"/>
                  </a:lnTo>
                  <a:lnTo>
                    <a:pt x="78344" y="45897"/>
                  </a:lnTo>
                  <a:lnTo>
                    <a:pt x="78389" y="45852"/>
                  </a:lnTo>
                  <a:lnTo>
                    <a:pt x="78661" y="45806"/>
                  </a:lnTo>
                  <a:lnTo>
                    <a:pt x="78729" y="45784"/>
                  </a:lnTo>
                  <a:lnTo>
                    <a:pt x="78752" y="45806"/>
                  </a:lnTo>
                  <a:lnTo>
                    <a:pt x="78774" y="45761"/>
                  </a:lnTo>
                  <a:lnTo>
                    <a:pt x="78774" y="45648"/>
                  </a:lnTo>
                  <a:lnTo>
                    <a:pt x="78729" y="45489"/>
                  </a:lnTo>
                  <a:lnTo>
                    <a:pt x="78638" y="45376"/>
                  </a:lnTo>
                  <a:lnTo>
                    <a:pt x="78593" y="45353"/>
                  </a:lnTo>
                  <a:lnTo>
                    <a:pt x="78525" y="45353"/>
                  </a:lnTo>
                  <a:lnTo>
                    <a:pt x="78525" y="45376"/>
                  </a:lnTo>
                  <a:lnTo>
                    <a:pt x="78571" y="45421"/>
                  </a:lnTo>
                  <a:lnTo>
                    <a:pt x="78571" y="45376"/>
                  </a:lnTo>
                  <a:lnTo>
                    <a:pt x="78638" y="45421"/>
                  </a:lnTo>
                  <a:lnTo>
                    <a:pt x="78638" y="45467"/>
                  </a:lnTo>
                  <a:lnTo>
                    <a:pt x="78706" y="45580"/>
                  </a:lnTo>
                  <a:lnTo>
                    <a:pt x="78706" y="45648"/>
                  </a:lnTo>
                  <a:lnTo>
                    <a:pt x="78616" y="45693"/>
                  </a:lnTo>
                  <a:lnTo>
                    <a:pt x="78480" y="45738"/>
                  </a:lnTo>
                  <a:lnTo>
                    <a:pt x="78389" y="45716"/>
                  </a:lnTo>
                  <a:lnTo>
                    <a:pt x="78299" y="45670"/>
                  </a:lnTo>
                  <a:lnTo>
                    <a:pt x="78276" y="45512"/>
                  </a:lnTo>
                  <a:lnTo>
                    <a:pt x="78186" y="45467"/>
                  </a:lnTo>
                  <a:lnTo>
                    <a:pt x="78208" y="45421"/>
                  </a:lnTo>
                  <a:lnTo>
                    <a:pt x="78231" y="45399"/>
                  </a:lnTo>
                  <a:lnTo>
                    <a:pt x="78140" y="45218"/>
                  </a:lnTo>
                  <a:lnTo>
                    <a:pt x="78072" y="45172"/>
                  </a:lnTo>
                  <a:lnTo>
                    <a:pt x="77937" y="45127"/>
                  </a:lnTo>
                  <a:lnTo>
                    <a:pt x="77891" y="45104"/>
                  </a:lnTo>
                  <a:lnTo>
                    <a:pt x="77982" y="44991"/>
                  </a:lnTo>
                  <a:lnTo>
                    <a:pt x="78027" y="44923"/>
                  </a:lnTo>
                  <a:lnTo>
                    <a:pt x="78050" y="44855"/>
                  </a:lnTo>
                  <a:lnTo>
                    <a:pt x="78118" y="44833"/>
                  </a:lnTo>
                  <a:lnTo>
                    <a:pt x="78186" y="44787"/>
                  </a:lnTo>
                  <a:lnTo>
                    <a:pt x="78231" y="44787"/>
                  </a:lnTo>
                  <a:lnTo>
                    <a:pt x="78231" y="44765"/>
                  </a:lnTo>
                  <a:lnTo>
                    <a:pt x="78231" y="44742"/>
                  </a:lnTo>
                  <a:lnTo>
                    <a:pt x="78208" y="44719"/>
                  </a:lnTo>
                  <a:lnTo>
                    <a:pt x="78163" y="44742"/>
                  </a:lnTo>
                  <a:lnTo>
                    <a:pt x="78140" y="44742"/>
                  </a:lnTo>
                  <a:lnTo>
                    <a:pt x="78095" y="44674"/>
                  </a:lnTo>
                  <a:lnTo>
                    <a:pt x="78072" y="44629"/>
                  </a:lnTo>
                  <a:lnTo>
                    <a:pt x="78050" y="44561"/>
                  </a:lnTo>
                  <a:lnTo>
                    <a:pt x="78095" y="44448"/>
                  </a:lnTo>
                  <a:lnTo>
                    <a:pt x="78140" y="44312"/>
                  </a:lnTo>
                  <a:lnTo>
                    <a:pt x="78163" y="44267"/>
                  </a:lnTo>
                  <a:lnTo>
                    <a:pt x="78208" y="44244"/>
                  </a:lnTo>
                  <a:lnTo>
                    <a:pt x="78299" y="43995"/>
                  </a:lnTo>
                  <a:lnTo>
                    <a:pt x="78435" y="43859"/>
                  </a:lnTo>
                  <a:lnTo>
                    <a:pt x="78548" y="43701"/>
                  </a:lnTo>
                  <a:lnTo>
                    <a:pt x="78525" y="43655"/>
                  </a:lnTo>
                  <a:lnTo>
                    <a:pt x="78503" y="43655"/>
                  </a:lnTo>
                  <a:lnTo>
                    <a:pt x="78571" y="43542"/>
                  </a:lnTo>
                  <a:lnTo>
                    <a:pt x="78661" y="43474"/>
                  </a:lnTo>
                  <a:lnTo>
                    <a:pt x="78752" y="43451"/>
                  </a:lnTo>
                  <a:lnTo>
                    <a:pt x="78729" y="43497"/>
                  </a:lnTo>
                  <a:lnTo>
                    <a:pt x="78729" y="43519"/>
                  </a:lnTo>
                  <a:lnTo>
                    <a:pt x="78774" y="43519"/>
                  </a:lnTo>
                  <a:lnTo>
                    <a:pt x="78820" y="43497"/>
                  </a:lnTo>
                  <a:lnTo>
                    <a:pt x="78842" y="43519"/>
                  </a:lnTo>
                  <a:lnTo>
                    <a:pt x="78865" y="43542"/>
                  </a:lnTo>
                  <a:lnTo>
                    <a:pt x="78887" y="43497"/>
                  </a:lnTo>
                  <a:lnTo>
                    <a:pt x="78865" y="43429"/>
                  </a:lnTo>
                  <a:lnTo>
                    <a:pt x="78887" y="43384"/>
                  </a:lnTo>
                  <a:lnTo>
                    <a:pt x="78887" y="43406"/>
                  </a:lnTo>
                  <a:lnTo>
                    <a:pt x="78910" y="43451"/>
                  </a:lnTo>
                  <a:lnTo>
                    <a:pt x="78933" y="43451"/>
                  </a:lnTo>
                  <a:lnTo>
                    <a:pt x="78955" y="43338"/>
                  </a:lnTo>
                  <a:lnTo>
                    <a:pt x="79001" y="43293"/>
                  </a:lnTo>
                  <a:lnTo>
                    <a:pt x="79001" y="43338"/>
                  </a:lnTo>
                  <a:lnTo>
                    <a:pt x="79023" y="43429"/>
                  </a:lnTo>
                  <a:lnTo>
                    <a:pt x="79046" y="43406"/>
                  </a:lnTo>
                  <a:lnTo>
                    <a:pt x="79069" y="43316"/>
                  </a:lnTo>
                  <a:lnTo>
                    <a:pt x="79091" y="43338"/>
                  </a:lnTo>
                  <a:lnTo>
                    <a:pt x="79091" y="43406"/>
                  </a:lnTo>
                  <a:lnTo>
                    <a:pt x="79137" y="43384"/>
                  </a:lnTo>
                  <a:lnTo>
                    <a:pt x="79159" y="43338"/>
                  </a:lnTo>
                  <a:lnTo>
                    <a:pt x="79227" y="43293"/>
                  </a:lnTo>
                  <a:lnTo>
                    <a:pt x="79340" y="43293"/>
                  </a:lnTo>
                  <a:lnTo>
                    <a:pt x="79408" y="43248"/>
                  </a:lnTo>
                  <a:lnTo>
                    <a:pt x="79454" y="43180"/>
                  </a:lnTo>
                  <a:lnTo>
                    <a:pt x="79454" y="43089"/>
                  </a:lnTo>
                  <a:lnTo>
                    <a:pt x="79544" y="42908"/>
                  </a:lnTo>
                  <a:lnTo>
                    <a:pt x="79544" y="42817"/>
                  </a:lnTo>
                  <a:lnTo>
                    <a:pt x="79635" y="42750"/>
                  </a:lnTo>
                  <a:lnTo>
                    <a:pt x="79680" y="42682"/>
                  </a:lnTo>
                  <a:lnTo>
                    <a:pt x="79703" y="42659"/>
                  </a:lnTo>
                  <a:lnTo>
                    <a:pt x="79703" y="42727"/>
                  </a:lnTo>
                  <a:lnTo>
                    <a:pt x="79680" y="42795"/>
                  </a:lnTo>
                  <a:lnTo>
                    <a:pt x="79748" y="42795"/>
                  </a:lnTo>
                  <a:lnTo>
                    <a:pt x="79680" y="42863"/>
                  </a:lnTo>
                  <a:lnTo>
                    <a:pt x="79657" y="42908"/>
                  </a:lnTo>
                  <a:lnTo>
                    <a:pt x="79725" y="42908"/>
                  </a:lnTo>
                  <a:lnTo>
                    <a:pt x="79816" y="42953"/>
                  </a:lnTo>
                  <a:lnTo>
                    <a:pt x="79861" y="42999"/>
                  </a:lnTo>
                  <a:lnTo>
                    <a:pt x="79884" y="42999"/>
                  </a:lnTo>
                  <a:lnTo>
                    <a:pt x="79906" y="42953"/>
                  </a:lnTo>
                  <a:lnTo>
                    <a:pt x="79884" y="42863"/>
                  </a:lnTo>
                  <a:lnTo>
                    <a:pt x="79929" y="42795"/>
                  </a:lnTo>
                  <a:lnTo>
                    <a:pt x="79952" y="42727"/>
                  </a:lnTo>
                  <a:lnTo>
                    <a:pt x="79974" y="42772"/>
                  </a:lnTo>
                  <a:lnTo>
                    <a:pt x="80020" y="42795"/>
                  </a:lnTo>
                  <a:lnTo>
                    <a:pt x="80065" y="42772"/>
                  </a:lnTo>
                  <a:lnTo>
                    <a:pt x="80088" y="42727"/>
                  </a:lnTo>
                  <a:lnTo>
                    <a:pt x="80178" y="42727"/>
                  </a:lnTo>
                  <a:lnTo>
                    <a:pt x="80223" y="42750"/>
                  </a:lnTo>
                  <a:lnTo>
                    <a:pt x="80223" y="42795"/>
                  </a:lnTo>
                  <a:lnTo>
                    <a:pt x="80269" y="42863"/>
                  </a:lnTo>
                  <a:lnTo>
                    <a:pt x="80291" y="42840"/>
                  </a:lnTo>
                  <a:lnTo>
                    <a:pt x="80314" y="42817"/>
                  </a:lnTo>
                  <a:lnTo>
                    <a:pt x="80337" y="42772"/>
                  </a:lnTo>
                  <a:lnTo>
                    <a:pt x="80382" y="42795"/>
                  </a:lnTo>
                  <a:lnTo>
                    <a:pt x="80427" y="42659"/>
                  </a:lnTo>
                  <a:lnTo>
                    <a:pt x="80472" y="42636"/>
                  </a:lnTo>
                  <a:lnTo>
                    <a:pt x="80518" y="42659"/>
                  </a:lnTo>
                  <a:lnTo>
                    <a:pt x="80631" y="42659"/>
                  </a:lnTo>
                  <a:lnTo>
                    <a:pt x="80654" y="42568"/>
                  </a:lnTo>
                  <a:lnTo>
                    <a:pt x="80744" y="42568"/>
                  </a:lnTo>
                  <a:lnTo>
                    <a:pt x="80812" y="42523"/>
                  </a:lnTo>
                  <a:lnTo>
                    <a:pt x="80948" y="42546"/>
                  </a:lnTo>
                  <a:lnTo>
                    <a:pt x="81106" y="42365"/>
                  </a:lnTo>
                  <a:lnTo>
                    <a:pt x="81106" y="42342"/>
                  </a:lnTo>
                  <a:lnTo>
                    <a:pt x="81084" y="42319"/>
                  </a:lnTo>
                  <a:lnTo>
                    <a:pt x="81016" y="42297"/>
                  </a:lnTo>
                  <a:lnTo>
                    <a:pt x="81016" y="42229"/>
                  </a:lnTo>
                  <a:lnTo>
                    <a:pt x="81039" y="42183"/>
                  </a:lnTo>
                  <a:lnTo>
                    <a:pt x="81016" y="42070"/>
                  </a:lnTo>
                  <a:lnTo>
                    <a:pt x="80993" y="42025"/>
                  </a:lnTo>
                  <a:lnTo>
                    <a:pt x="80993" y="41980"/>
                  </a:lnTo>
                  <a:lnTo>
                    <a:pt x="80971" y="41980"/>
                  </a:lnTo>
                  <a:lnTo>
                    <a:pt x="80925" y="41957"/>
                  </a:lnTo>
                  <a:lnTo>
                    <a:pt x="80880" y="41957"/>
                  </a:lnTo>
                  <a:lnTo>
                    <a:pt x="80880" y="41980"/>
                  </a:lnTo>
                  <a:lnTo>
                    <a:pt x="80857" y="42002"/>
                  </a:lnTo>
                  <a:lnTo>
                    <a:pt x="80812" y="41980"/>
                  </a:lnTo>
                  <a:lnTo>
                    <a:pt x="80789" y="41934"/>
                  </a:lnTo>
                  <a:lnTo>
                    <a:pt x="80744" y="41889"/>
                  </a:lnTo>
                  <a:lnTo>
                    <a:pt x="80722" y="41866"/>
                  </a:lnTo>
                  <a:lnTo>
                    <a:pt x="80744" y="41821"/>
                  </a:lnTo>
                  <a:lnTo>
                    <a:pt x="80744" y="41799"/>
                  </a:lnTo>
                  <a:lnTo>
                    <a:pt x="80767" y="41753"/>
                  </a:lnTo>
                  <a:lnTo>
                    <a:pt x="80744" y="41708"/>
                  </a:lnTo>
                  <a:lnTo>
                    <a:pt x="80722" y="41685"/>
                  </a:lnTo>
                  <a:lnTo>
                    <a:pt x="80699" y="41640"/>
                  </a:lnTo>
                  <a:lnTo>
                    <a:pt x="80722" y="41617"/>
                  </a:lnTo>
                  <a:lnTo>
                    <a:pt x="80744" y="41595"/>
                  </a:lnTo>
                  <a:lnTo>
                    <a:pt x="80767" y="41572"/>
                  </a:lnTo>
                  <a:lnTo>
                    <a:pt x="80767" y="41549"/>
                  </a:lnTo>
                  <a:lnTo>
                    <a:pt x="80767" y="41504"/>
                  </a:lnTo>
                  <a:lnTo>
                    <a:pt x="80722" y="41482"/>
                  </a:lnTo>
                  <a:lnTo>
                    <a:pt x="80631" y="41482"/>
                  </a:lnTo>
                  <a:lnTo>
                    <a:pt x="80586" y="41459"/>
                  </a:lnTo>
                  <a:lnTo>
                    <a:pt x="80540" y="41414"/>
                  </a:lnTo>
                  <a:lnTo>
                    <a:pt x="80495" y="41414"/>
                  </a:lnTo>
                  <a:lnTo>
                    <a:pt x="80472" y="41391"/>
                  </a:lnTo>
                  <a:lnTo>
                    <a:pt x="80472" y="41368"/>
                  </a:lnTo>
                  <a:lnTo>
                    <a:pt x="80472" y="41300"/>
                  </a:lnTo>
                  <a:lnTo>
                    <a:pt x="80472" y="41278"/>
                  </a:lnTo>
                  <a:lnTo>
                    <a:pt x="80495" y="41255"/>
                  </a:lnTo>
                  <a:lnTo>
                    <a:pt x="80495" y="41232"/>
                  </a:lnTo>
                  <a:lnTo>
                    <a:pt x="80472" y="41210"/>
                  </a:lnTo>
                  <a:lnTo>
                    <a:pt x="80472" y="41187"/>
                  </a:lnTo>
                  <a:lnTo>
                    <a:pt x="80472" y="41165"/>
                  </a:lnTo>
                  <a:lnTo>
                    <a:pt x="80495" y="41119"/>
                  </a:lnTo>
                  <a:lnTo>
                    <a:pt x="80472" y="41097"/>
                  </a:lnTo>
                  <a:lnTo>
                    <a:pt x="80472" y="41006"/>
                  </a:lnTo>
                  <a:lnTo>
                    <a:pt x="80472" y="40802"/>
                  </a:lnTo>
                  <a:lnTo>
                    <a:pt x="80472" y="40666"/>
                  </a:lnTo>
                  <a:lnTo>
                    <a:pt x="80472" y="40485"/>
                  </a:lnTo>
                  <a:lnTo>
                    <a:pt x="80472" y="40349"/>
                  </a:lnTo>
                  <a:lnTo>
                    <a:pt x="80472" y="40146"/>
                  </a:lnTo>
                  <a:lnTo>
                    <a:pt x="80472" y="39964"/>
                  </a:lnTo>
                  <a:lnTo>
                    <a:pt x="80450" y="39806"/>
                  </a:lnTo>
                  <a:lnTo>
                    <a:pt x="80359" y="39693"/>
                  </a:lnTo>
                  <a:lnTo>
                    <a:pt x="80223" y="39580"/>
                  </a:lnTo>
                  <a:lnTo>
                    <a:pt x="80110" y="39489"/>
                  </a:lnTo>
                  <a:lnTo>
                    <a:pt x="80020" y="39489"/>
                  </a:lnTo>
                  <a:lnTo>
                    <a:pt x="79997" y="39534"/>
                  </a:lnTo>
                  <a:lnTo>
                    <a:pt x="79929" y="39557"/>
                  </a:lnTo>
                  <a:lnTo>
                    <a:pt x="79771" y="39602"/>
                  </a:lnTo>
                  <a:lnTo>
                    <a:pt x="79657" y="39670"/>
                  </a:lnTo>
                  <a:lnTo>
                    <a:pt x="79612" y="39670"/>
                  </a:lnTo>
                  <a:lnTo>
                    <a:pt x="79567" y="39647"/>
                  </a:lnTo>
                  <a:lnTo>
                    <a:pt x="79521" y="39625"/>
                  </a:lnTo>
                  <a:lnTo>
                    <a:pt x="79476" y="39580"/>
                  </a:lnTo>
                  <a:lnTo>
                    <a:pt x="79454" y="39512"/>
                  </a:lnTo>
                  <a:lnTo>
                    <a:pt x="79476" y="39398"/>
                  </a:lnTo>
                  <a:lnTo>
                    <a:pt x="79386" y="39376"/>
                  </a:lnTo>
                  <a:lnTo>
                    <a:pt x="79318" y="39353"/>
                  </a:lnTo>
                  <a:lnTo>
                    <a:pt x="79272" y="39421"/>
                  </a:lnTo>
                  <a:lnTo>
                    <a:pt x="79227" y="39489"/>
                  </a:lnTo>
                  <a:lnTo>
                    <a:pt x="79137" y="39625"/>
                  </a:lnTo>
                  <a:lnTo>
                    <a:pt x="79023" y="39806"/>
                  </a:lnTo>
                  <a:lnTo>
                    <a:pt x="78933" y="39897"/>
                  </a:lnTo>
                  <a:lnTo>
                    <a:pt x="78820" y="40078"/>
                  </a:lnTo>
                  <a:lnTo>
                    <a:pt x="78706" y="40236"/>
                  </a:lnTo>
                  <a:lnTo>
                    <a:pt x="78684" y="40395"/>
                  </a:lnTo>
                  <a:lnTo>
                    <a:pt x="78661" y="40531"/>
                  </a:lnTo>
                  <a:lnTo>
                    <a:pt x="78571" y="40666"/>
                  </a:lnTo>
                  <a:lnTo>
                    <a:pt x="78525" y="40757"/>
                  </a:lnTo>
                  <a:lnTo>
                    <a:pt x="78503" y="40870"/>
                  </a:lnTo>
                  <a:lnTo>
                    <a:pt x="78480" y="40983"/>
                  </a:lnTo>
                  <a:lnTo>
                    <a:pt x="78480" y="41074"/>
                  </a:lnTo>
                  <a:lnTo>
                    <a:pt x="78480" y="41119"/>
                  </a:lnTo>
                  <a:lnTo>
                    <a:pt x="78480" y="41165"/>
                  </a:lnTo>
                  <a:lnTo>
                    <a:pt x="78457" y="41187"/>
                  </a:lnTo>
                  <a:lnTo>
                    <a:pt x="78389" y="41278"/>
                  </a:lnTo>
                  <a:lnTo>
                    <a:pt x="78389" y="41346"/>
                  </a:lnTo>
                  <a:lnTo>
                    <a:pt x="78344" y="41391"/>
                  </a:lnTo>
                  <a:lnTo>
                    <a:pt x="78254" y="41459"/>
                  </a:lnTo>
                  <a:lnTo>
                    <a:pt x="78163" y="41549"/>
                  </a:lnTo>
                  <a:lnTo>
                    <a:pt x="78163" y="41617"/>
                  </a:lnTo>
                  <a:lnTo>
                    <a:pt x="78163" y="41663"/>
                  </a:lnTo>
                  <a:lnTo>
                    <a:pt x="78163" y="41685"/>
                  </a:lnTo>
                  <a:lnTo>
                    <a:pt x="78163" y="41708"/>
                  </a:lnTo>
                  <a:lnTo>
                    <a:pt x="78118" y="41708"/>
                  </a:lnTo>
                  <a:lnTo>
                    <a:pt x="78095" y="41731"/>
                  </a:lnTo>
                  <a:lnTo>
                    <a:pt x="78050" y="41753"/>
                  </a:lnTo>
                  <a:lnTo>
                    <a:pt x="78050" y="41821"/>
                  </a:lnTo>
                  <a:lnTo>
                    <a:pt x="78027" y="41866"/>
                  </a:lnTo>
                  <a:lnTo>
                    <a:pt x="78004" y="41889"/>
                  </a:lnTo>
                  <a:lnTo>
                    <a:pt x="77982" y="41844"/>
                  </a:lnTo>
                  <a:lnTo>
                    <a:pt x="77959" y="41799"/>
                  </a:lnTo>
                  <a:lnTo>
                    <a:pt x="77914" y="41799"/>
                  </a:lnTo>
                  <a:lnTo>
                    <a:pt x="77869" y="41821"/>
                  </a:lnTo>
                  <a:lnTo>
                    <a:pt x="77823" y="41889"/>
                  </a:lnTo>
                  <a:lnTo>
                    <a:pt x="77755" y="41889"/>
                  </a:lnTo>
                  <a:lnTo>
                    <a:pt x="77665" y="41844"/>
                  </a:lnTo>
                  <a:lnTo>
                    <a:pt x="77597" y="41957"/>
                  </a:lnTo>
                  <a:lnTo>
                    <a:pt x="77506" y="42161"/>
                  </a:lnTo>
                  <a:lnTo>
                    <a:pt x="74970" y="42161"/>
                  </a:lnTo>
                  <a:lnTo>
                    <a:pt x="74948" y="42183"/>
                  </a:lnTo>
                  <a:lnTo>
                    <a:pt x="74857" y="42161"/>
                  </a:lnTo>
                  <a:lnTo>
                    <a:pt x="74744" y="42206"/>
                  </a:lnTo>
                  <a:lnTo>
                    <a:pt x="74608" y="42297"/>
                  </a:lnTo>
                  <a:lnTo>
                    <a:pt x="74427" y="42433"/>
                  </a:lnTo>
                  <a:lnTo>
                    <a:pt x="74110" y="42727"/>
                  </a:lnTo>
                  <a:lnTo>
                    <a:pt x="74110" y="42750"/>
                  </a:lnTo>
                  <a:lnTo>
                    <a:pt x="74133" y="42750"/>
                  </a:lnTo>
                  <a:lnTo>
                    <a:pt x="74133" y="42772"/>
                  </a:lnTo>
                  <a:lnTo>
                    <a:pt x="74110" y="42817"/>
                  </a:lnTo>
                  <a:lnTo>
                    <a:pt x="74087" y="42840"/>
                  </a:lnTo>
                  <a:lnTo>
                    <a:pt x="73770" y="43089"/>
                  </a:lnTo>
                  <a:lnTo>
                    <a:pt x="73680" y="43180"/>
                  </a:lnTo>
                  <a:lnTo>
                    <a:pt x="73702" y="43225"/>
                  </a:lnTo>
                  <a:lnTo>
                    <a:pt x="73702" y="43248"/>
                  </a:lnTo>
                  <a:lnTo>
                    <a:pt x="73725" y="43225"/>
                  </a:lnTo>
                  <a:lnTo>
                    <a:pt x="73793" y="43202"/>
                  </a:lnTo>
                  <a:lnTo>
                    <a:pt x="73816" y="43202"/>
                  </a:lnTo>
                  <a:lnTo>
                    <a:pt x="73838" y="43225"/>
                  </a:lnTo>
                  <a:lnTo>
                    <a:pt x="73793" y="43293"/>
                  </a:lnTo>
                  <a:lnTo>
                    <a:pt x="73906" y="43293"/>
                  </a:lnTo>
                  <a:lnTo>
                    <a:pt x="73883" y="43316"/>
                  </a:lnTo>
                  <a:lnTo>
                    <a:pt x="73838" y="43338"/>
                  </a:lnTo>
                  <a:lnTo>
                    <a:pt x="73838" y="43361"/>
                  </a:lnTo>
                  <a:lnTo>
                    <a:pt x="73793" y="43429"/>
                  </a:lnTo>
                  <a:lnTo>
                    <a:pt x="73770" y="43429"/>
                  </a:lnTo>
                  <a:lnTo>
                    <a:pt x="73770" y="43406"/>
                  </a:lnTo>
                  <a:lnTo>
                    <a:pt x="73725" y="43429"/>
                  </a:lnTo>
                  <a:lnTo>
                    <a:pt x="73725" y="43451"/>
                  </a:lnTo>
                  <a:lnTo>
                    <a:pt x="73748" y="43474"/>
                  </a:lnTo>
                  <a:lnTo>
                    <a:pt x="73770" y="43497"/>
                  </a:lnTo>
                  <a:lnTo>
                    <a:pt x="73770" y="43542"/>
                  </a:lnTo>
                  <a:lnTo>
                    <a:pt x="73793" y="43655"/>
                  </a:lnTo>
                  <a:lnTo>
                    <a:pt x="73793" y="43678"/>
                  </a:lnTo>
                  <a:lnTo>
                    <a:pt x="73793" y="43701"/>
                  </a:lnTo>
                  <a:lnTo>
                    <a:pt x="73793" y="43723"/>
                  </a:lnTo>
                  <a:lnTo>
                    <a:pt x="73793" y="43746"/>
                  </a:lnTo>
                  <a:lnTo>
                    <a:pt x="73770" y="43768"/>
                  </a:lnTo>
                  <a:lnTo>
                    <a:pt x="73725" y="43791"/>
                  </a:lnTo>
                  <a:lnTo>
                    <a:pt x="73657" y="43791"/>
                  </a:lnTo>
                  <a:lnTo>
                    <a:pt x="73566" y="43836"/>
                  </a:lnTo>
                  <a:lnTo>
                    <a:pt x="73499" y="43882"/>
                  </a:lnTo>
                  <a:lnTo>
                    <a:pt x="73431" y="43927"/>
                  </a:lnTo>
                  <a:lnTo>
                    <a:pt x="73408" y="43995"/>
                  </a:lnTo>
                  <a:lnTo>
                    <a:pt x="73363" y="43995"/>
                  </a:lnTo>
                  <a:lnTo>
                    <a:pt x="73249" y="44040"/>
                  </a:lnTo>
                  <a:lnTo>
                    <a:pt x="73204" y="44063"/>
                  </a:lnTo>
                  <a:lnTo>
                    <a:pt x="73204" y="44085"/>
                  </a:lnTo>
                  <a:lnTo>
                    <a:pt x="73182" y="44085"/>
                  </a:lnTo>
                  <a:lnTo>
                    <a:pt x="73091" y="44063"/>
                  </a:lnTo>
                  <a:lnTo>
                    <a:pt x="72819" y="44063"/>
                  </a:lnTo>
                  <a:lnTo>
                    <a:pt x="72729" y="44085"/>
                  </a:lnTo>
                  <a:lnTo>
                    <a:pt x="72661" y="44085"/>
                  </a:lnTo>
                  <a:lnTo>
                    <a:pt x="72593" y="44018"/>
                  </a:lnTo>
                  <a:lnTo>
                    <a:pt x="72502" y="43995"/>
                  </a:lnTo>
                  <a:lnTo>
                    <a:pt x="72231" y="43950"/>
                  </a:lnTo>
                  <a:lnTo>
                    <a:pt x="72004" y="43950"/>
                  </a:lnTo>
                  <a:lnTo>
                    <a:pt x="71823" y="43995"/>
                  </a:lnTo>
                  <a:lnTo>
                    <a:pt x="71529" y="44063"/>
                  </a:lnTo>
                  <a:lnTo>
                    <a:pt x="71529" y="44085"/>
                  </a:lnTo>
                  <a:lnTo>
                    <a:pt x="71506" y="44267"/>
                  </a:lnTo>
                  <a:lnTo>
                    <a:pt x="71642" y="44312"/>
                  </a:lnTo>
                  <a:lnTo>
                    <a:pt x="71665" y="44312"/>
                  </a:lnTo>
                  <a:lnTo>
                    <a:pt x="71642" y="44335"/>
                  </a:lnTo>
                  <a:lnTo>
                    <a:pt x="71619" y="44380"/>
                  </a:lnTo>
                  <a:lnTo>
                    <a:pt x="71642" y="44425"/>
                  </a:lnTo>
                  <a:lnTo>
                    <a:pt x="71665" y="44493"/>
                  </a:lnTo>
                  <a:lnTo>
                    <a:pt x="71665" y="44561"/>
                  </a:lnTo>
                  <a:lnTo>
                    <a:pt x="71665" y="44584"/>
                  </a:lnTo>
                  <a:lnTo>
                    <a:pt x="71642" y="44629"/>
                  </a:lnTo>
                  <a:lnTo>
                    <a:pt x="71574" y="44674"/>
                  </a:lnTo>
                  <a:lnTo>
                    <a:pt x="71529" y="44719"/>
                  </a:lnTo>
                  <a:lnTo>
                    <a:pt x="71461" y="44787"/>
                  </a:lnTo>
                  <a:lnTo>
                    <a:pt x="71393" y="44855"/>
                  </a:lnTo>
                  <a:lnTo>
                    <a:pt x="71325" y="44901"/>
                  </a:lnTo>
                  <a:lnTo>
                    <a:pt x="71234" y="44969"/>
                  </a:lnTo>
                  <a:lnTo>
                    <a:pt x="71166" y="45036"/>
                  </a:lnTo>
                  <a:lnTo>
                    <a:pt x="71008" y="45127"/>
                  </a:lnTo>
                  <a:lnTo>
                    <a:pt x="70714" y="45286"/>
                  </a:lnTo>
                  <a:lnTo>
                    <a:pt x="70668" y="45308"/>
                  </a:lnTo>
                  <a:lnTo>
                    <a:pt x="70646" y="45331"/>
                  </a:lnTo>
                  <a:lnTo>
                    <a:pt x="70578" y="45376"/>
                  </a:lnTo>
                  <a:lnTo>
                    <a:pt x="70510" y="45399"/>
                  </a:lnTo>
                  <a:lnTo>
                    <a:pt x="70080" y="45557"/>
                  </a:lnTo>
                  <a:lnTo>
                    <a:pt x="69808" y="45693"/>
                  </a:lnTo>
                  <a:lnTo>
                    <a:pt x="69627" y="45806"/>
                  </a:lnTo>
                  <a:lnTo>
                    <a:pt x="69468" y="45919"/>
                  </a:lnTo>
                  <a:lnTo>
                    <a:pt x="69400" y="45965"/>
                  </a:lnTo>
                  <a:lnTo>
                    <a:pt x="69332" y="45987"/>
                  </a:lnTo>
                  <a:lnTo>
                    <a:pt x="69219" y="45965"/>
                  </a:lnTo>
                  <a:lnTo>
                    <a:pt x="69083" y="45987"/>
                  </a:lnTo>
                  <a:lnTo>
                    <a:pt x="68970" y="46033"/>
                  </a:lnTo>
                  <a:lnTo>
                    <a:pt x="68879" y="46055"/>
                  </a:lnTo>
                  <a:lnTo>
                    <a:pt x="68834" y="46078"/>
                  </a:lnTo>
                  <a:lnTo>
                    <a:pt x="68766" y="46078"/>
                  </a:lnTo>
                  <a:lnTo>
                    <a:pt x="68676" y="46010"/>
                  </a:lnTo>
                  <a:lnTo>
                    <a:pt x="68653" y="46033"/>
                  </a:lnTo>
                  <a:lnTo>
                    <a:pt x="68608" y="46010"/>
                  </a:lnTo>
                  <a:lnTo>
                    <a:pt x="68540" y="46010"/>
                  </a:lnTo>
                  <a:lnTo>
                    <a:pt x="68472" y="46033"/>
                  </a:lnTo>
                  <a:lnTo>
                    <a:pt x="68427" y="46055"/>
                  </a:lnTo>
                  <a:lnTo>
                    <a:pt x="68381" y="46033"/>
                  </a:lnTo>
                  <a:lnTo>
                    <a:pt x="68427" y="46010"/>
                  </a:lnTo>
                  <a:lnTo>
                    <a:pt x="68630" y="45965"/>
                  </a:lnTo>
                  <a:lnTo>
                    <a:pt x="68630" y="45942"/>
                  </a:lnTo>
                  <a:lnTo>
                    <a:pt x="68562" y="45919"/>
                  </a:lnTo>
                  <a:lnTo>
                    <a:pt x="68517" y="45897"/>
                  </a:lnTo>
                  <a:lnTo>
                    <a:pt x="68495" y="45919"/>
                  </a:lnTo>
                  <a:lnTo>
                    <a:pt x="68472" y="45942"/>
                  </a:lnTo>
                  <a:lnTo>
                    <a:pt x="68427" y="45942"/>
                  </a:lnTo>
                  <a:lnTo>
                    <a:pt x="68381" y="45919"/>
                  </a:lnTo>
                  <a:lnTo>
                    <a:pt x="68336" y="45874"/>
                  </a:lnTo>
                  <a:lnTo>
                    <a:pt x="68200" y="45806"/>
                  </a:lnTo>
                  <a:lnTo>
                    <a:pt x="68155" y="45784"/>
                  </a:lnTo>
                  <a:lnTo>
                    <a:pt x="68110" y="45761"/>
                  </a:lnTo>
                  <a:lnTo>
                    <a:pt x="68042" y="45738"/>
                  </a:lnTo>
                  <a:lnTo>
                    <a:pt x="68042" y="45716"/>
                  </a:lnTo>
                  <a:lnTo>
                    <a:pt x="68042" y="45693"/>
                  </a:lnTo>
                  <a:lnTo>
                    <a:pt x="68110" y="45580"/>
                  </a:lnTo>
                  <a:lnTo>
                    <a:pt x="68132" y="45535"/>
                  </a:lnTo>
                  <a:lnTo>
                    <a:pt x="68155" y="45512"/>
                  </a:lnTo>
                  <a:lnTo>
                    <a:pt x="68178" y="45512"/>
                  </a:lnTo>
                  <a:lnTo>
                    <a:pt x="68178" y="45489"/>
                  </a:lnTo>
                  <a:lnTo>
                    <a:pt x="68200" y="45467"/>
                  </a:lnTo>
                  <a:lnTo>
                    <a:pt x="68223" y="45421"/>
                  </a:lnTo>
                  <a:lnTo>
                    <a:pt x="68245" y="45399"/>
                  </a:lnTo>
                  <a:lnTo>
                    <a:pt x="68245" y="45353"/>
                  </a:lnTo>
                  <a:lnTo>
                    <a:pt x="68245" y="45286"/>
                  </a:lnTo>
                  <a:lnTo>
                    <a:pt x="68291" y="45218"/>
                  </a:lnTo>
                  <a:lnTo>
                    <a:pt x="68313" y="45150"/>
                  </a:lnTo>
                  <a:lnTo>
                    <a:pt x="68336" y="45127"/>
                  </a:lnTo>
                  <a:lnTo>
                    <a:pt x="68381" y="45104"/>
                  </a:lnTo>
                  <a:lnTo>
                    <a:pt x="68495" y="45036"/>
                  </a:lnTo>
                  <a:lnTo>
                    <a:pt x="68585" y="44923"/>
                  </a:lnTo>
                  <a:lnTo>
                    <a:pt x="68676" y="44855"/>
                  </a:lnTo>
                  <a:lnTo>
                    <a:pt x="68744" y="44787"/>
                  </a:lnTo>
                  <a:lnTo>
                    <a:pt x="68789" y="44652"/>
                  </a:lnTo>
                  <a:lnTo>
                    <a:pt x="68857" y="44357"/>
                  </a:lnTo>
                  <a:lnTo>
                    <a:pt x="68834" y="44335"/>
                  </a:lnTo>
                  <a:lnTo>
                    <a:pt x="68812" y="44289"/>
                  </a:lnTo>
                  <a:lnTo>
                    <a:pt x="68766" y="44063"/>
                  </a:lnTo>
                  <a:lnTo>
                    <a:pt x="68721" y="43678"/>
                  </a:lnTo>
                  <a:lnTo>
                    <a:pt x="68653" y="43451"/>
                  </a:lnTo>
                  <a:lnTo>
                    <a:pt x="68608" y="43361"/>
                  </a:lnTo>
                  <a:lnTo>
                    <a:pt x="68562" y="43293"/>
                  </a:lnTo>
                  <a:lnTo>
                    <a:pt x="68495" y="43225"/>
                  </a:lnTo>
                  <a:lnTo>
                    <a:pt x="68427" y="43202"/>
                  </a:lnTo>
                  <a:lnTo>
                    <a:pt x="68404" y="43225"/>
                  </a:lnTo>
                  <a:lnTo>
                    <a:pt x="68336" y="43248"/>
                  </a:lnTo>
                  <a:lnTo>
                    <a:pt x="68223" y="43293"/>
                  </a:lnTo>
                  <a:lnTo>
                    <a:pt x="68178" y="43316"/>
                  </a:lnTo>
                  <a:lnTo>
                    <a:pt x="68155" y="43338"/>
                  </a:lnTo>
                  <a:lnTo>
                    <a:pt x="68132" y="43361"/>
                  </a:lnTo>
                  <a:lnTo>
                    <a:pt x="68087" y="43361"/>
                  </a:lnTo>
                  <a:lnTo>
                    <a:pt x="68087" y="43384"/>
                  </a:lnTo>
                  <a:lnTo>
                    <a:pt x="68110" y="43384"/>
                  </a:lnTo>
                  <a:lnTo>
                    <a:pt x="68110" y="43429"/>
                  </a:lnTo>
                  <a:lnTo>
                    <a:pt x="68042" y="43542"/>
                  </a:lnTo>
                  <a:lnTo>
                    <a:pt x="68019" y="43587"/>
                  </a:lnTo>
                  <a:lnTo>
                    <a:pt x="67974" y="43587"/>
                  </a:lnTo>
                  <a:lnTo>
                    <a:pt x="67928" y="43610"/>
                  </a:lnTo>
                  <a:lnTo>
                    <a:pt x="67906" y="43678"/>
                  </a:lnTo>
                  <a:lnTo>
                    <a:pt x="67861" y="43701"/>
                  </a:lnTo>
                  <a:lnTo>
                    <a:pt x="67815" y="43701"/>
                  </a:lnTo>
                  <a:lnTo>
                    <a:pt x="67725" y="43655"/>
                  </a:lnTo>
                  <a:lnTo>
                    <a:pt x="67657" y="43610"/>
                  </a:lnTo>
                  <a:lnTo>
                    <a:pt x="67657" y="43565"/>
                  </a:lnTo>
                  <a:lnTo>
                    <a:pt x="67657" y="43519"/>
                  </a:lnTo>
                  <a:lnTo>
                    <a:pt x="67657" y="43474"/>
                  </a:lnTo>
                  <a:lnTo>
                    <a:pt x="67657" y="43429"/>
                  </a:lnTo>
                  <a:lnTo>
                    <a:pt x="67702" y="43316"/>
                  </a:lnTo>
                  <a:lnTo>
                    <a:pt x="67747" y="43293"/>
                  </a:lnTo>
                  <a:lnTo>
                    <a:pt x="67815" y="43293"/>
                  </a:lnTo>
                  <a:lnTo>
                    <a:pt x="67838" y="43270"/>
                  </a:lnTo>
                  <a:lnTo>
                    <a:pt x="67861" y="43248"/>
                  </a:lnTo>
                  <a:lnTo>
                    <a:pt x="67861" y="43225"/>
                  </a:lnTo>
                  <a:lnTo>
                    <a:pt x="67906" y="43225"/>
                  </a:lnTo>
                  <a:lnTo>
                    <a:pt x="67928" y="43157"/>
                  </a:lnTo>
                  <a:lnTo>
                    <a:pt x="67951" y="43044"/>
                  </a:lnTo>
                  <a:lnTo>
                    <a:pt x="67996" y="42976"/>
                  </a:lnTo>
                  <a:lnTo>
                    <a:pt x="68019" y="42976"/>
                  </a:lnTo>
                  <a:lnTo>
                    <a:pt x="68019" y="42999"/>
                  </a:lnTo>
                  <a:lnTo>
                    <a:pt x="68110" y="42931"/>
                  </a:lnTo>
                  <a:lnTo>
                    <a:pt x="68132" y="42863"/>
                  </a:lnTo>
                  <a:lnTo>
                    <a:pt x="68132" y="42817"/>
                  </a:lnTo>
                  <a:lnTo>
                    <a:pt x="68132" y="42659"/>
                  </a:lnTo>
                  <a:lnTo>
                    <a:pt x="68155" y="42568"/>
                  </a:lnTo>
                  <a:lnTo>
                    <a:pt x="68155" y="42523"/>
                  </a:lnTo>
                  <a:lnTo>
                    <a:pt x="68155" y="42410"/>
                  </a:lnTo>
                  <a:lnTo>
                    <a:pt x="68132" y="42319"/>
                  </a:lnTo>
                  <a:lnTo>
                    <a:pt x="68042" y="42229"/>
                  </a:lnTo>
                  <a:lnTo>
                    <a:pt x="68042" y="42183"/>
                  </a:lnTo>
                  <a:lnTo>
                    <a:pt x="68042" y="42138"/>
                  </a:lnTo>
                  <a:lnTo>
                    <a:pt x="68064" y="42116"/>
                  </a:lnTo>
                  <a:lnTo>
                    <a:pt x="68087" y="42093"/>
                  </a:lnTo>
                  <a:lnTo>
                    <a:pt x="68155" y="42138"/>
                  </a:lnTo>
                  <a:lnTo>
                    <a:pt x="68178" y="42116"/>
                  </a:lnTo>
                  <a:lnTo>
                    <a:pt x="68155" y="42116"/>
                  </a:lnTo>
                  <a:lnTo>
                    <a:pt x="68132" y="42070"/>
                  </a:lnTo>
                  <a:lnTo>
                    <a:pt x="68132" y="42025"/>
                  </a:lnTo>
                  <a:lnTo>
                    <a:pt x="68132" y="41980"/>
                  </a:lnTo>
                  <a:lnTo>
                    <a:pt x="68110" y="41980"/>
                  </a:lnTo>
                  <a:lnTo>
                    <a:pt x="68087" y="41934"/>
                  </a:lnTo>
                  <a:lnTo>
                    <a:pt x="68064" y="41889"/>
                  </a:lnTo>
                  <a:lnTo>
                    <a:pt x="68087" y="41866"/>
                  </a:lnTo>
                  <a:lnTo>
                    <a:pt x="68064" y="41844"/>
                  </a:lnTo>
                  <a:lnTo>
                    <a:pt x="68019" y="41799"/>
                  </a:lnTo>
                  <a:lnTo>
                    <a:pt x="67928" y="41753"/>
                  </a:lnTo>
                  <a:lnTo>
                    <a:pt x="67702" y="41663"/>
                  </a:lnTo>
                  <a:lnTo>
                    <a:pt x="67657" y="41617"/>
                  </a:lnTo>
                  <a:lnTo>
                    <a:pt x="67611" y="41617"/>
                  </a:lnTo>
                  <a:lnTo>
                    <a:pt x="67544" y="41595"/>
                  </a:lnTo>
                  <a:lnTo>
                    <a:pt x="67498" y="41572"/>
                  </a:lnTo>
                  <a:lnTo>
                    <a:pt x="67476" y="41527"/>
                  </a:lnTo>
                  <a:lnTo>
                    <a:pt x="67453" y="41482"/>
                  </a:lnTo>
                  <a:lnTo>
                    <a:pt x="67408" y="41459"/>
                  </a:lnTo>
                  <a:lnTo>
                    <a:pt x="67340" y="41414"/>
                  </a:lnTo>
                  <a:lnTo>
                    <a:pt x="67249" y="41414"/>
                  </a:lnTo>
                  <a:lnTo>
                    <a:pt x="67159" y="41368"/>
                  </a:lnTo>
                  <a:lnTo>
                    <a:pt x="67045" y="41300"/>
                  </a:lnTo>
                  <a:lnTo>
                    <a:pt x="67000" y="41278"/>
                  </a:lnTo>
                  <a:lnTo>
                    <a:pt x="66977" y="41278"/>
                  </a:lnTo>
                  <a:lnTo>
                    <a:pt x="66955" y="41300"/>
                  </a:lnTo>
                  <a:lnTo>
                    <a:pt x="66819" y="41300"/>
                  </a:lnTo>
                  <a:lnTo>
                    <a:pt x="66842" y="41346"/>
                  </a:lnTo>
                  <a:lnTo>
                    <a:pt x="66819" y="41368"/>
                  </a:lnTo>
                  <a:lnTo>
                    <a:pt x="66774" y="41436"/>
                  </a:lnTo>
                  <a:lnTo>
                    <a:pt x="66728" y="41504"/>
                  </a:lnTo>
                  <a:lnTo>
                    <a:pt x="66728" y="41549"/>
                  </a:lnTo>
                  <a:lnTo>
                    <a:pt x="66728" y="41595"/>
                  </a:lnTo>
                  <a:lnTo>
                    <a:pt x="66751" y="41640"/>
                  </a:lnTo>
                  <a:lnTo>
                    <a:pt x="66796" y="41685"/>
                  </a:lnTo>
                  <a:lnTo>
                    <a:pt x="66842" y="41685"/>
                  </a:lnTo>
                  <a:lnTo>
                    <a:pt x="66864" y="41708"/>
                  </a:lnTo>
                  <a:lnTo>
                    <a:pt x="66842" y="41731"/>
                  </a:lnTo>
                  <a:lnTo>
                    <a:pt x="66774" y="41753"/>
                  </a:lnTo>
                  <a:lnTo>
                    <a:pt x="66706" y="41753"/>
                  </a:lnTo>
                  <a:lnTo>
                    <a:pt x="66638" y="41776"/>
                  </a:lnTo>
                  <a:lnTo>
                    <a:pt x="66547" y="41821"/>
                  </a:lnTo>
                  <a:lnTo>
                    <a:pt x="66502" y="41866"/>
                  </a:lnTo>
                  <a:lnTo>
                    <a:pt x="66502" y="41912"/>
                  </a:lnTo>
                  <a:lnTo>
                    <a:pt x="66502" y="41957"/>
                  </a:lnTo>
                  <a:lnTo>
                    <a:pt x="66502" y="42093"/>
                  </a:lnTo>
                  <a:lnTo>
                    <a:pt x="66502" y="42138"/>
                  </a:lnTo>
                  <a:lnTo>
                    <a:pt x="66457" y="42229"/>
                  </a:lnTo>
                  <a:lnTo>
                    <a:pt x="66411" y="42342"/>
                  </a:lnTo>
                  <a:lnTo>
                    <a:pt x="66366" y="42433"/>
                  </a:lnTo>
                  <a:lnTo>
                    <a:pt x="66366" y="42410"/>
                  </a:lnTo>
                  <a:lnTo>
                    <a:pt x="66366" y="42387"/>
                  </a:lnTo>
                  <a:lnTo>
                    <a:pt x="66411" y="42251"/>
                  </a:lnTo>
                  <a:lnTo>
                    <a:pt x="66411" y="42206"/>
                  </a:lnTo>
                  <a:lnTo>
                    <a:pt x="66411" y="42183"/>
                  </a:lnTo>
                  <a:lnTo>
                    <a:pt x="66389" y="42183"/>
                  </a:lnTo>
                  <a:lnTo>
                    <a:pt x="66389" y="42206"/>
                  </a:lnTo>
                  <a:lnTo>
                    <a:pt x="66366" y="42251"/>
                  </a:lnTo>
                  <a:lnTo>
                    <a:pt x="66366" y="42274"/>
                  </a:lnTo>
                  <a:lnTo>
                    <a:pt x="66366" y="42319"/>
                  </a:lnTo>
                  <a:lnTo>
                    <a:pt x="66343" y="42387"/>
                  </a:lnTo>
                  <a:lnTo>
                    <a:pt x="66321" y="42387"/>
                  </a:lnTo>
                  <a:lnTo>
                    <a:pt x="66298" y="42365"/>
                  </a:lnTo>
                  <a:lnTo>
                    <a:pt x="66298" y="42297"/>
                  </a:lnTo>
                  <a:lnTo>
                    <a:pt x="66321" y="42206"/>
                  </a:lnTo>
                  <a:lnTo>
                    <a:pt x="66321" y="42183"/>
                  </a:lnTo>
                  <a:lnTo>
                    <a:pt x="66343" y="42138"/>
                  </a:lnTo>
                  <a:lnTo>
                    <a:pt x="66343" y="42093"/>
                  </a:lnTo>
                  <a:lnTo>
                    <a:pt x="66321" y="42025"/>
                  </a:lnTo>
                  <a:lnTo>
                    <a:pt x="66343" y="42002"/>
                  </a:lnTo>
                  <a:lnTo>
                    <a:pt x="66366" y="41957"/>
                  </a:lnTo>
                  <a:lnTo>
                    <a:pt x="66366" y="41934"/>
                  </a:lnTo>
                  <a:lnTo>
                    <a:pt x="66321" y="41957"/>
                  </a:lnTo>
                  <a:lnTo>
                    <a:pt x="66253" y="42025"/>
                  </a:lnTo>
                  <a:lnTo>
                    <a:pt x="66185" y="42161"/>
                  </a:lnTo>
                  <a:lnTo>
                    <a:pt x="66117" y="42206"/>
                  </a:lnTo>
                  <a:lnTo>
                    <a:pt x="66049" y="42206"/>
                  </a:lnTo>
                  <a:lnTo>
                    <a:pt x="66026" y="42251"/>
                  </a:lnTo>
                  <a:lnTo>
                    <a:pt x="66004" y="42274"/>
                  </a:lnTo>
                  <a:lnTo>
                    <a:pt x="65959" y="42274"/>
                  </a:lnTo>
                  <a:lnTo>
                    <a:pt x="65936" y="42319"/>
                  </a:lnTo>
                  <a:lnTo>
                    <a:pt x="65936" y="42410"/>
                  </a:lnTo>
                  <a:lnTo>
                    <a:pt x="65913" y="42455"/>
                  </a:lnTo>
                  <a:lnTo>
                    <a:pt x="65823" y="42478"/>
                  </a:lnTo>
                  <a:lnTo>
                    <a:pt x="65800" y="42500"/>
                  </a:lnTo>
                  <a:lnTo>
                    <a:pt x="65800" y="42546"/>
                  </a:lnTo>
                  <a:lnTo>
                    <a:pt x="65823" y="42591"/>
                  </a:lnTo>
                  <a:lnTo>
                    <a:pt x="65823" y="42682"/>
                  </a:lnTo>
                  <a:lnTo>
                    <a:pt x="65800" y="42795"/>
                  </a:lnTo>
                  <a:lnTo>
                    <a:pt x="65777" y="42908"/>
                  </a:lnTo>
                  <a:lnTo>
                    <a:pt x="65732" y="43021"/>
                  </a:lnTo>
                  <a:lnTo>
                    <a:pt x="65687" y="43089"/>
                  </a:lnTo>
                  <a:lnTo>
                    <a:pt x="65596" y="43202"/>
                  </a:lnTo>
                  <a:lnTo>
                    <a:pt x="65596" y="43225"/>
                  </a:lnTo>
                  <a:lnTo>
                    <a:pt x="65642" y="43316"/>
                  </a:lnTo>
                  <a:lnTo>
                    <a:pt x="65664" y="43361"/>
                  </a:lnTo>
                  <a:lnTo>
                    <a:pt x="65664" y="43497"/>
                  </a:lnTo>
                  <a:lnTo>
                    <a:pt x="65664" y="43519"/>
                  </a:lnTo>
                  <a:lnTo>
                    <a:pt x="65574" y="43655"/>
                  </a:lnTo>
                  <a:lnTo>
                    <a:pt x="65574" y="43678"/>
                  </a:lnTo>
                  <a:lnTo>
                    <a:pt x="65664" y="43927"/>
                  </a:lnTo>
                  <a:lnTo>
                    <a:pt x="65732" y="44108"/>
                  </a:lnTo>
                  <a:lnTo>
                    <a:pt x="65755" y="44131"/>
                  </a:lnTo>
                  <a:lnTo>
                    <a:pt x="65777" y="44199"/>
                  </a:lnTo>
                  <a:lnTo>
                    <a:pt x="65823" y="44335"/>
                  </a:lnTo>
                  <a:lnTo>
                    <a:pt x="65845" y="44493"/>
                  </a:lnTo>
                  <a:lnTo>
                    <a:pt x="65845" y="44629"/>
                  </a:lnTo>
                  <a:lnTo>
                    <a:pt x="65823" y="44742"/>
                  </a:lnTo>
                  <a:lnTo>
                    <a:pt x="65800" y="44878"/>
                  </a:lnTo>
                  <a:lnTo>
                    <a:pt x="65777" y="44991"/>
                  </a:lnTo>
                  <a:lnTo>
                    <a:pt x="65732" y="45127"/>
                  </a:lnTo>
                  <a:lnTo>
                    <a:pt x="65687" y="45218"/>
                  </a:lnTo>
                  <a:lnTo>
                    <a:pt x="65596" y="45353"/>
                  </a:lnTo>
                  <a:lnTo>
                    <a:pt x="65551" y="45467"/>
                  </a:lnTo>
                  <a:lnTo>
                    <a:pt x="65506" y="45535"/>
                  </a:lnTo>
                  <a:lnTo>
                    <a:pt x="65460" y="45603"/>
                  </a:lnTo>
                  <a:lnTo>
                    <a:pt x="65370" y="45670"/>
                  </a:lnTo>
                  <a:lnTo>
                    <a:pt x="65166" y="45806"/>
                  </a:lnTo>
                  <a:lnTo>
                    <a:pt x="65098" y="45829"/>
                  </a:lnTo>
                  <a:lnTo>
                    <a:pt x="64940" y="45829"/>
                  </a:lnTo>
                  <a:lnTo>
                    <a:pt x="64894" y="45806"/>
                  </a:lnTo>
                  <a:lnTo>
                    <a:pt x="64872" y="45784"/>
                  </a:lnTo>
                  <a:lnTo>
                    <a:pt x="64849" y="45761"/>
                  </a:lnTo>
                  <a:lnTo>
                    <a:pt x="64804" y="45738"/>
                  </a:lnTo>
                  <a:lnTo>
                    <a:pt x="64781" y="45693"/>
                  </a:lnTo>
                  <a:lnTo>
                    <a:pt x="64736" y="45603"/>
                  </a:lnTo>
                  <a:lnTo>
                    <a:pt x="64691" y="45444"/>
                  </a:lnTo>
                  <a:lnTo>
                    <a:pt x="64668" y="45353"/>
                  </a:lnTo>
                  <a:lnTo>
                    <a:pt x="64645" y="45331"/>
                  </a:lnTo>
                  <a:lnTo>
                    <a:pt x="64600" y="45286"/>
                  </a:lnTo>
                  <a:lnTo>
                    <a:pt x="64577" y="45218"/>
                  </a:lnTo>
                  <a:lnTo>
                    <a:pt x="64577" y="45082"/>
                  </a:lnTo>
                  <a:lnTo>
                    <a:pt x="64577" y="44878"/>
                  </a:lnTo>
                  <a:lnTo>
                    <a:pt x="64577" y="44719"/>
                  </a:lnTo>
                  <a:lnTo>
                    <a:pt x="64600" y="44652"/>
                  </a:lnTo>
                  <a:lnTo>
                    <a:pt x="64600" y="44584"/>
                  </a:lnTo>
                  <a:lnTo>
                    <a:pt x="64577" y="44538"/>
                  </a:lnTo>
                  <a:lnTo>
                    <a:pt x="64555" y="44493"/>
                  </a:lnTo>
                  <a:lnTo>
                    <a:pt x="64555" y="44425"/>
                  </a:lnTo>
                  <a:lnTo>
                    <a:pt x="64532" y="44380"/>
                  </a:lnTo>
                  <a:lnTo>
                    <a:pt x="64509" y="44357"/>
                  </a:lnTo>
                  <a:lnTo>
                    <a:pt x="64509" y="44335"/>
                  </a:lnTo>
                  <a:lnTo>
                    <a:pt x="64509" y="44289"/>
                  </a:lnTo>
                  <a:lnTo>
                    <a:pt x="64509" y="44267"/>
                  </a:lnTo>
                  <a:lnTo>
                    <a:pt x="64509" y="44244"/>
                  </a:lnTo>
                  <a:lnTo>
                    <a:pt x="64509" y="44221"/>
                  </a:lnTo>
                  <a:lnTo>
                    <a:pt x="64509" y="44199"/>
                  </a:lnTo>
                  <a:lnTo>
                    <a:pt x="64509" y="44108"/>
                  </a:lnTo>
                  <a:lnTo>
                    <a:pt x="64509" y="44063"/>
                  </a:lnTo>
                  <a:lnTo>
                    <a:pt x="64509" y="43995"/>
                  </a:lnTo>
                  <a:lnTo>
                    <a:pt x="64555" y="43904"/>
                  </a:lnTo>
                  <a:lnTo>
                    <a:pt x="64577" y="43836"/>
                  </a:lnTo>
                  <a:lnTo>
                    <a:pt x="64577" y="43791"/>
                  </a:lnTo>
                  <a:lnTo>
                    <a:pt x="64600" y="43723"/>
                  </a:lnTo>
                  <a:lnTo>
                    <a:pt x="64668" y="43587"/>
                  </a:lnTo>
                  <a:lnTo>
                    <a:pt x="64668" y="43565"/>
                  </a:lnTo>
                  <a:lnTo>
                    <a:pt x="64645" y="43497"/>
                  </a:lnTo>
                  <a:lnTo>
                    <a:pt x="64645" y="43451"/>
                  </a:lnTo>
                  <a:lnTo>
                    <a:pt x="64645" y="43384"/>
                  </a:lnTo>
                  <a:lnTo>
                    <a:pt x="64668" y="43316"/>
                  </a:lnTo>
                  <a:lnTo>
                    <a:pt x="64691" y="43225"/>
                  </a:lnTo>
                  <a:lnTo>
                    <a:pt x="64736" y="43134"/>
                  </a:lnTo>
                  <a:lnTo>
                    <a:pt x="64781" y="43089"/>
                  </a:lnTo>
                  <a:lnTo>
                    <a:pt x="64804" y="43021"/>
                  </a:lnTo>
                  <a:lnTo>
                    <a:pt x="64781" y="42953"/>
                  </a:lnTo>
                  <a:lnTo>
                    <a:pt x="64804" y="42863"/>
                  </a:lnTo>
                  <a:lnTo>
                    <a:pt x="64826" y="42727"/>
                  </a:lnTo>
                  <a:lnTo>
                    <a:pt x="64872" y="42614"/>
                  </a:lnTo>
                  <a:lnTo>
                    <a:pt x="64917" y="42546"/>
                  </a:lnTo>
                  <a:lnTo>
                    <a:pt x="64940" y="42478"/>
                  </a:lnTo>
                  <a:lnTo>
                    <a:pt x="64940" y="42433"/>
                  </a:lnTo>
                  <a:lnTo>
                    <a:pt x="64940" y="42387"/>
                  </a:lnTo>
                  <a:lnTo>
                    <a:pt x="64917" y="42365"/>
                  </a:lnTo>
                  <a:lnTo>
                    <a:pt x="64872" y="42319"/>
                  </a:lnTo>
                  <a:lnTo>
                    <a:pt x="64826" y="42319"/>
                  </a:lnTo>
                  <a:lnTo>
                    <a:pt x="64781" y="42342"/>
                  </a:lnTo>
                  <a:lnTo>
                    <a:pt x="64736" y="42342"/>
                  </a:lnTo>
                  <a:lnTo>
                    <a:pt x="64668" y="42410"/>
                  </a:lnTo>
                  <a:lnTo>
                    <a:pt x="64623" y="42523"/>
                  </a:lnTo>
                  <a:lnTo>
                    <a:pt x="64600" y="42568"/>
                  </a:lnTo>
                  <a:lnTo>
                    <a:pt x="64532" y="42591"/>
                  </a:lnTo>
                  <a:lnTo>
                    <a:pt x="64509" y="42636"/>
                  </a:lnTo>
                  <a:lnTo>
                    <a:pt x="64487" y="42659"/>
                  </a:lnTo>
                  <a:lnTo>
                    <a:pt x="64442" y="42682"/>
                  </a:lnTo>
                  <a:lnTo>
                    <a:pt x="64396" y="42659"/>
                  </a:lnTo>
                  <a:lnTo>
                    <a:pt x="64396" y="42591"/>
                  </a:lnTo>
                  <a:lnTo>
                    <a:pt x="64419" y="42523"/>
                  </a:lnTo>
                  <a:lnTo>
                    <a:pt x="64464" y="42433"/>
                  </a:lnTo>
                  <a:lnTo>
                    <a:pt x="64532" y="42297"/>
                  </a:lnTo>
                  <a:lnTo>
                    <a:pt x="64532" y="42274"/>
                  </a:lnTo>
                  <a:lnTo>
                    <a:pt x="64555" y="42229"/>
                  </a:lnTo>
                  <a:lnTo>
                    <a:pt x="64668" y="42183"/>
                  </a:lnTo>
                  <a:lnTo>
                    <a:pt x="64713" y="42138"/>
                  </a:lnTo>
                  <a:lnTo>
                    <a:pt x="64736" y="42070"/>
                  </a:lnTo>
                  <a:lnTo>
                    <a:pt x="64736" y="42002"/>
                  </a:lnTo>
                  <a:lnTo>
                    <a:pt x="64736" y="41980"/>
                  </a:lnTo>
                  <a:lnTo>
                    <a:pt x="64758" y="41957"/>
                  </a:lnTo>
                  <a:lnTo>
                    <a:pt x="64804" y="41889"/>
                  </a:lnTo>
                  <a:lnTo>
                    <a:pt x="64894" y="41753"/>
                  </a:lnTo>
                  <a:lnTo>
                    <a:pt x="64985" y="41640"/>
                  </a:lnTo>
                  <a:lnTo>
                    <a:pt x="65053" y="41482"/>
                  </a:lnTo>
                  <a:lnTo>
                    <a:pt x="65098" y="41414"/>
                  </a:lnTo>
                  <a:lnTo>
                    <a:pt x="65121" y="41391"/>
                  </a:lnTo>
                  <a:lnTo>
                    <a:pt x="65143" y="41346"/>
                  </a:lnTo>
                  <a:lnTo>
                    <a:pt x="65189" y="41210"/>
                  </a:lnTo>
                  <a:lnTo>
                    <a:pt x="65211" y="41165"/>
                  </a:lnTo>
                  <a:lnTo>
                    <a:pt x="65234" y="41142"/>
                  </a:lnTo>
                  <a:lnTo>
                    <a:pt x="65234" y="41142"/>
                  </a:lnTo>
                  <a:lnTo>
                    <a:pt x="65211" y="41232"/>
                  </a:lnTo>
                  <a:lnTo>
                    <a:pt x="65211" y="41278"/>
                  </a:lnTo>
                  <a:lnTo>
                    <a:pt x="65234" y="41368"/>
                  </a:lnTo>
                  <a:lnTo>
                    <a:pt x="65257" y="41391"/>
                  </a:lnTo>
                  <a:lnTo>
                    <a:pt x="65302" y="41368"/>
                  </a:lnTo>
                  <a:lnTo>
                    <a:pt x="65347" y="41300"/>
                  </a:lnTo>
                  <a:lnTo>
                    <a:pt x="65370" y="41232"/>
                  </a:lnTo>
                  <a:lnTo>
                    <a:pt x="65415" y="41210"/>
                  </a:lnTo>
                  <a:lnTo>
                    <a:pt x="65483" y="41210"/>
                  </a:lnTo>
                  <a:lnTo>
                    <a:pt x="65506" y="41187"/>
                  </a:lnTo>
                  <a:lnTo>
                    <a:pt x="65574" y="41187"/>
                  </a:lnTo>
                  <a:lnTo>
                    <a:pt x="65574" y="41210"/>
                  </a:lnTo>
                  <a:lnTo>
                    <a:pt x="65574" y="41255"/>
                  </a:lnTo>
                  <a:lnTo>
                    <a:pt x="65551" y="41300"/>
                  </a:lnTo>
                  <a:lnTo>
                    <a:pt x="65528" y="41300"/>
                  </a:lnTo>
                  <a:lnTo>
                    <a:pt x="65483" y="41323"/>
                  </a:lnTo>
                  <a:lnTo>
                    <a:pt x="65460" y="41391"/>
                  </a:lnTo>
                  <a:lnTo>
                    <a:pt x="65460" y="41436"/>
                  </a:lnTo>
                  <a:lnTo>
                    <a:pt x="65506" y="41459"/>
                  </a:lnTo>
                  <a:lnTo>
                    <a:pt x="65506" y="41436"/>
                  </a:lnTo>
                  <a:lnTo>
                    <a:pt x="65528" y="41414"/>
                  </a:lnTo>
                  <a:lnTo>
                    <a:pt x="65596" y="41346"/>
                  </a:lnTo>
                  <a:lnTo>
                    <a:pt x="65596" y="41323"/>
                  </a:lnTo>
                  <a:lnTo>
                    <a:pt x="65687" y="41278"/>
                  </a:lnTo>
                  <a:lnTo>
                    <a:pt x="65732" y="41232"/>
                  </a:lnTo>
                  <a:lnTo>
                    <a:pt x="65732" y="41187"/>
                  </a:lnTo>
                  <a:lnTo>
                    <a:pt x="65800" y="41119"/>
                  </a:lnTo>
                  <a:lnTo>
                    <a:pt x="65845" y="41097"/>
                  </a:lnTo>
                  <a:lnTo>
                    <a:pt x="65913" y="41074"/>
                  </a:lnTo>
                  <a:lnTo>
                    <a:pt x="65981" y="41097"/>
                  </a:lnTo>
                  <a:lnTo>
                    <a:pt x="66049" y="41119"/>
                  </a:lnTo>
                  <a:lnTo>
                    <a:pt x="66072" y="41119"/>
                  </a:lnTo>
                  <a:lnTo>
                    <a:pt x="66094" y="41074"/>
                  </a:lnTo>
                  <a:lnTo>
                    <a:pt x="66140" y="41074"/>
                  </a:lnTo>
                  <a:lnTo>
                    <a:pt x="66253" y="41051"/>
                  </a:lnTo>
                  <a:lnTo>
                    <a:pt x="66321" y="41029"/>
                  </a:lnTo>
                  <a:lnTo>
                    <a:pt x="66366" y="40961"/>
                  </a:lnTo>
                  <a:lnTo>
                    <a:pt x="66434" y="40915"/>
                  </a:lnTo>
                  <a:lnTo>
                    <a:pt x="66502" y="40915"/>
                  </a:lnTo>
                  <a:lnTo>
                    <a:pt x="66593" y="40938"/>
                  </a:lnTo>
                  <a:lnTo>
                    <a:pt x="66728" y="40983"/>
                  </a:lnTo>
                  <a:lnTo>
                    <a:pt x="66819" y="41051"/>
                  </a:lnTo>
                  <a:lnTo>
                    <a:pt x="66955" y="41187"/>
                  </a:lnTo>
                  <a:lnTo>
                    <a:pt x="67000" y="41210"/>
                  </a:lnTo>
                  <a:lnTo>
                    <a:pt x="67023" y="41210"/>
                  </a:lnTo>
                  <a:lnTo>
                    <a:pt x="67023" y="41187"/>
                  </a:lnTo>
                  <a:lnTo>
                    <a:pt x="67023" y="41165"/>
                  </a:lnTo>
                  <a:lnTo>
                    <a:pt x="67023" y="41097"/>
                  </a:lnTo>
                  <a:lnTo>
                    <a:pt x="67068" y="41006"/>
                  </a:lnTo>
                  <a:lnTo>
                    <a:pt x="67091" y="40983"/>
                  </a:lnTo>
                  <a:lnTo>
                    <a:pt x="67136" y="40983"/>
                  </a:lnTo>
                  <a:lnTo>
                    <a:pt x="67159" y="41006"/>
                  </a:lnTo>
                  <a:lnTo>
                    <a:pt x="67181" y="41029"/>
                  </a:lnTo>
                  <a:lnTo>
                    <a:pt x="67181" y="41051"/>
                  </a:lnTo>
                  <a:lnTo>
                    <a:pt x="67227" y="41051"/>
                  </a:lnTo>
                  <a:lnTo>
                    <a:pt x="67249" y="41029"/>
                  </a:lnTo>
                  <a:lnTo>
                    <a:pt x="67317" y="41051"/>
                  </a:lnTo>
                  <a:lnTo>
                    <a:pt x="67611" y="41097"/>
                  </a:lnTo>
                  <a:lnTo>
                    <a:pt x="67657" y="41074"/>
                  </a:lnTo>
                  <a:lnTo>
                    <a:pt x="67679" y="41074"/>
                  </a:lnTo>
                  <a:lnTo>
                    <a:pt x="67679" y="41051"/>
                  </a:lnTo>
                  <a:lnTo>
                    <a:pt x="67657" y="41029"/>
                  </a:lnTo>
                  <a:lnTo>
                    <a:pt x="67589" y="40983"/>
                  </a:lnTo>
                  <a:lnTo>
                    <a:pt x="67566" y="40938"/>
                  </a:lnTo>
                  <a:lnTo>
                    <a:pt x="67566" y="40915"/>
                  </a:lnTo>
                  <a:lnTo>
                    <a:pt x="67566" y="40893"/>
                  </a:lnTo>
                  <a:lnTo>
                    <a:pt x="67544" y="40870"/>
                  </a:lnTo>
                  <a:lnTo>
                    <a:pt x="67521" y="40848"/>
                  </a:lnTo>
                  <a:lnTo>
                    <a:pt x="67408" y="40825"/>
                  </a:lnTo>
                  <a:lnTo>
                    <a:pt x="67408" y="40802"/>
                  </a:lnTo>
                  <a:lnTo>
                    <a:pt x="67408" y="40780"/>
                  </a:lnTo>
                  <a:lnTo>
                    <a:pt x="67430" y="40757"/>
                  </a:lnTo>
                  <a:lnTo>
                    <a:pt x="67430" y="40712"/>
                  </a:lnTo>
                  <a:lnTo>
                    <a:pt x="67430" y="40689"/>
                  </a:lnTo>
                  <a:lnTo>
                    <a:pt x="67408" y="40621"/>
                  </a:lnTo>
                  <a:lnTo>
                    <a:pt x="67385" y="40576"/>
                  </a:lnTo>
                  <a:lnTo>
                    <a:pt x="67362" y="40508"/>
                  </a:lnTo>
                  <a:lnTo>
                    <a:pt x="67340" y="40485"/>
                  </a:lnTo>
                  <a:lnTo>
                    <a:pt x="67317" y="40463"/>
                  </a:lnTo>
                  <a:lnTo>
                    <a:pt x="67294" y="40463"/>
                  </a:lnTo>
                  <a:lnTo>
                    <a:pt x="67272" y="40485"/>
                  </a:lnTo>
                  <a:lnTo>
                    <a:pt x="67227" y="40508"/>
                  </a:lnTo>
                  <a:lnTo>
                    <a:pt x="67181" y="40553"/>
                  </a:lnTo>
                  <a:lnTo>
                    <a:pt x="67136" y="40531"/>
                  </a:lnTo>
                  <a:lnTo>
                    <a:pt x="67091" y="40485"/>
                  </a:lnTo>
                  <a:lnTo>
                    <a:pt x="67045" y="40485"/>
                  </a:lnTo>
                  <a:lnTo>
                    <a:pt x="66977" y="40508"/>
                  </a:lnTo>
                  <a:lnTo>
                    <a:pt x="66932" y="40508"/>
                  </a:lnTo>
                  <a:lnTo>
                    <a:pt x="66864" y="40485"/>
                  </a:lnTo>
                  <a:lnTo>
                    <a:pt x="66774" y="40463"/>
                  </a:lnTo>
                  <a:lnTo>
                    <a:pt x="66774" y="40440"/>
                  </a:lnTo>
                  <a:lnTo>
                    <a:pt x="66774" y="40417"/>
                  </a:lnTo>
                  <a:lnTo>
                    <a:pt x="66774" y="40395"/>
                  </a:lnTo>
                  <a:lnTo>
                    <a:pt x="66796" y="40349"/>
                  </a:lnTo>
                  <a:lnTo>
                    <a:pt x="66796" y="40259"/>
                  </a:lnTo>
                  <a:lnTo>
                    <a:pt x="66796" y="40191"/>
                  </a:lnTo>
                  <a:lnTo>
                    <a:pt x="66819" y="40168"/>
                  </a:lnTo>
                  <a:lnTo>
                    <a:pt x="66796" y="40146"/>
                  </a:lnTo>
                  <a:lnTo>
                    <a:pt x="66683" y="40146"/>
                  </a:lnTo>
                  <a:lnTo>
                    <a:pt x="66570" y="40168"/>
                  </a:lnTo>
                  <a:lnTo>
                    <a:pt x="66457" y="40236"/>
                  </a:lnTo>
                  <a:lnTo>
                    <a:pt x="66321" y="40259"/>
                  </a:lnTo>
                  <a:lnTo>
                    <a:pt x="66162" y="40236"/>
                  </a:lnTo>
                  <a:lnTo>
                    <a:pt x="66049" y="40236"/>
                  </a:lnTo>
                  <a:lnTo>
                    <a:pt x="65936" y="40259"/>
                  </a:lnTo>
                  <a:lnTo>
                    <a:pt x="65913" y="40259"/>
                  </a:lnTo>
                  <a:lnTo>
                    <a:pt x="65823" y="40281"/>
                  </a:lnTo>
                  <a:lnTo>
                    <a:pt x="65687" y="40372"/>
                  </a:lnTo>
                  <a:lnTo>
                    <a:pt x="65596" y="40440"/>
                  </a:lnTo>
                  <a:lnTo>
                    <a:pt x="65506" y="40531"/>
                  </a:lnTo>
                  <a:lnTo>
                    <a:pt x="65483" y="40531"/>
                  </a:lnTo>
                  <a:lnTo>
                    <a:pt x="65460" y="40508"/>
                  </a:lnTo>
                  <a:lnTo>
                    <a:pt x="65438" y="40485"/>
                  </a:lnTo>
                  <a:lnTo>
                    <a:pt x="65392" y="40485"/>
                  </a:lnTo>
                  <a:lnTo>
                    <a:pt x="65325" y="40508"/>
                  </a:lnTo>
                  <a:lnTo>
                    <a:pt x="65279" y="40485"/>
                  </a:lnTo>
                  <a:lnTo>
                    <a:pt x="65234" y="40440"/>
                  </a:lnTo>
                  <a:lnTo>
                    <a:pt x="65189" y="40417"/>
                  </a:lnTo>
                  <a:lnTo>
                    <a:pt x="65143" y="40440"/>
                  </a:lnTo>
                  <a:lnTo>
                    <a:pt x="65075" y="40463"/>
                  </a:lnTo>
                  <a:lnTo>
                    <a:pt x="64940" y="40440"/>
                  </a:lnTo>
                  <a:lnTo>
                    <a:pt x="64917" y="40417"/>
                  </a:lnTo>
                  <a:lnTo>
                    <a:pt x="64894" y="40372"/>
                  </a:lnTo>
                  <a:lnTo>
                    <a:pt x="64894" y="40349"/>
                  </a:lnTo>
                  <a:lnTo>
                    <a:pt x="64849" y="40327"/>
                  </a:lnTo>
                  <a:lnTo>
                    <a:pt x="64804" y="40259"/>
                  </a:lnTo>
                  <a:lnTo>
                    <a:pt x="64713" y="40100"/>
                  </a:lnTo>
                  <a:lnTo>
                    <a:pt x="64691" y="40078"/>
                  </a:lnTo>
                  <a:lnTo>
                    <a:pt x="64600" y="40032"/>
                  </a:lnTo>
                  <a:lnTo>
                    <a:pt x="64509" y="40010"/>
                  </a:lnTo>
                  <a:lnTo>
                    <a:pt x="64328" y="39964"/>
                  </a:lnTo>
                  <a:lnTo>
                    <a:pt x="64283" y="39942"/>
                  </a:lnTo>
                  <a:lnTo>
                    <a:pt x="64260" y="39942"/>
                  </a:lnTo>
                  <a:lnTo>
                    <a:pt x="64125" y="40032"/>
                  </a:lnTo>
                  <a:lnTo>
                    <a:pt x="64102" y="40055"/>
                  </a:lnTo>
                  <a:lnTo>
                    <a:pt x="64102" y="40078"/>
                  </a:lnTo>
                  <a:lnTo>
                    <a:pt x="64079" y="40100"/>
                  </a:lnTo>
                  <a:lnTo>
                    <a:pt x="64057" y="40123"/>
                  </a:lnTo>
                  <a:lnTo>
                    <a:pt x="64057" y="40100"/>
                  </a:lnTo>
                  <a:lnTo>
                    <a:pt x="64034" y="40078"/>
                  </a:lnTo>
                  <a:lnTo>
                    <a:pt x="64034" y="40032"/>
                  </a:lnTo>
                  <a:lnTo>
                    <a:pt x="64057" y="39942"/>
                  </a:lnTo>
                  <a:lnTo>
                    <a:pt x="64057" y="39874"/>
                  </a:lnTo>
                  <a:lnTo>
                    <a:pt x="64011" y="39851"/>
                  </a:lnTo>
                  <a:lnTo>
                    <a:pt x="64011" y="39829"/>
                  </a:lnTo>
                  <a:lnTo>
                    <a:pt x="64011" y="39783"/>
                  </a:lnTo>
                  <a:lnTo>
                    <a:pt x="63989" y="39761"/>
                  </a:lnTo>
                  <a:lnTo>
                    <a:pt x="63943" y="39738"/>
                  </a:lnTo>
                  <a:lnTo>
                    <a:pt x="63921" y="39693"/>
                  </a:lnTo>
                  <a:lnTo>
                    <a:pt x="63921" y="39670"/>
                  </a:lnTo>
                  <a:lnTo>
                    <a:pt x="63921" y="39625"/>
                  </a:lnTo>
                  <a:lnTo>
                    <a:pt x="63898" y="39625"/>
                  </a:lnTo>
                  <a:lnTo>
                    <a:pt x="63853" y="39647"/>
                  </a:lnTo>
                  <a:lnTo>
                    <a:pt x="63762" y="39715"/>
                  </a:lnTo>
                  <a:lnTo>
                    <a:pt x="63694" y="39783"/>
                  </a:lnTo>
                  <a:lnTo>
                    <a:pt x="63672" y="39851"/>
                  </a:lnTo>
                  <a:lnTo>
                    <a:pt x="63626" y="39874"/>
                  </a:lnTo>
                  <a:lnTo>
                    <a:pt x="63558" y="39874"/>
                  </a:lnTo>
                  <a:lnTo>
                    <a:pt x="63513" y="39897"/>
                  </a:lnTo>
                  <a:lnTo>
                    <a:pt x="63423" y="39987"/>
                  </a:lnTo>
                  <a:lnTo>
                    <a:pt x="63355" y="40032"/>
                  </a:lnTo>
                  <a:lnTo>
                    <a:pt x="63241" y="40055"/>
                  </a:lnTo>
                  <a:lnTo>
                    <a:pt x="63083" y="40078"/>
                  </a:lnTo>
                  <a:lnTo>
                    <a:pt x="62947" y="40123"/>
                  </a:lnTo>
                  <a:lnTo>
                    <a:pt x="62834" y="40214"/>
                  </a:lnTo>
                  <a:lnTo>
                    <a:pt x="62721" y="40281"/>
                  </a:lnTo>
                  <a:lnTo>
                    <a:pt x="62562" y="40349"/>
                  </a:lnTo>
                  <a:lnTo>
                    <a:pt x="62449" y="40372"/>
                  </a:lnTo>
                  <a:lnTo>
                    <a:pt x="62404" y="40349"/>
                  </a:lnTo>
                  <a:lnTo>
                    <a:pt x="62336" y="40327"/>
                  </a:lnTo>
                  <a:lnTo>
                    <a:pt x="62245" y="40259"/>
                  </a:lnTo>
                  <a:lnTo>
                    <a:pt x="62223" y="40259"/>
                  </a:lnTo>
                  <a:lnTo>
                    <a:pt x="62245" y="40281"/>
                  </a:lnTo>
                  <a:lnTo>
                    <a:pt x="62223" y="40304"/>
                  </a:lnTo>
                  <a:lnTo>
                    <a:pt x="62109" y="40349"/>
                  </a:lnTo>
                  <a:lnTo>
                    <a:pt x="62087" y="40327"/>
                  </a:lnTo>
                  <a:lnTo>
                    <a:pt x="62132" y="40259"/>
                  </a:lnTo>
                  <a:lnTo>
                    <a:pt x="62155" y="40214"/>
                  </a:lnTo>
                  <a:lnTo>
                    <a:pt x="62155" y="40168"/>
                  </a:lnTo>
                  <a:lnTo>
                    <a:pt x="62155" y="40123"/>
                  </a:lnTo>
                  <a:lnTo>
                    <a:pt x="62200" y="40055"/>
                  </a:lnTo>
                  <a:lnTo>
                    <a:pt x="62223" y="39987"/>
                  </a:lnTo>
                  <a:lnTo>
                    <a:pt x="62200" y="39964"/>
                  </a:lnTo>
                  <a:lnTo>
                    <a:pt x="62155" y="39942"/>
                  </a:lnTo>
                  <a:lnTo>
                    <a:pt x="62087" y="39942"/>
                  </a:lnTo>
                  <a:lnTo>
                    <a:pt x="61928" y="40055"/>
                  </a:lnTo>
                  <a:lnTo>
                    <a:pt x="61928" y="40032"/>
                  </a:lnTo>
                  <a:lnTo>
                    <a:pt x="61860" y="40032"/>
                  </a:lnTo>
                  <a:lnTo>
                    <a:pt x="61747" y="40100"/>
                  </a:lnTo>
                  <a:lnTo>
                    <a:pt x="61634" y="40168"/>
                  </a:lnTo>
                  <a:lnTo>
                    <a:pt x="61385" y="40236"/>
                  </a:lnTo>
                  <a:lnTo>
                    <a:pt x="61249" y="40236"/>
                  </a:lnTo>
                  <a:lnTo>
                    <a:pt x="61181" y="40191"/>
                  </a:lnTo>
                  <a:lnTo>
                    <a:pt x="61158" y="40168"/>
                  </a:lnTo>
                  <a:lnTo>
                    <a:pt x="61158" y="40146"/>
                  </a:lnTo>
                  <a:lnTo>
                    <a:pt x="61181" y="40100"/>
                  </a:lnTo>
                  <a:lnTo>
                    <a:pt x="61521" y="39829"/>
                  </a:lnTo>
                  <a:lnTo>
                    <a:pt x="61724" y="39647"/>
                  </a:lnTo>
                  <a:lnTo>
                    <a:pt x="62064" y="39285"/>
                  </a:lnTo>
                  <a:lnTo>
                    <a:pt x="62155" y="39217"/>
                  </a:lnTo>
                  <a:lnTo>
                    <a:pt x="62358" y="39081"/>
                  </a:lnTo>
                  <a:lnTo>
                    <a:pt x="62675" y="38968"/>
                  </a:lnTo>
                  <a:lnTo>
                    <a:pt x="62834" y="38900"/>
                  </a:lnTo>
                  <a:lnTo>
                    <a:pt x="62970" y="38832"/>
                  </a:lnTo>
                  <a:lnTo>
                    <a:pt x="63060" y="38787"/>
                  </a:lnTo>
                  <a:lnTo>
                    <a:pt x="63083" y="38742"/>
                  </a:lnTo>
                  <a:lnTo>
                    <a:pt x="63128" y="38719"/>
                  </a:lnTo>
                  <a:lnTo>
                    <a:pt x="63174" y="38719"/>
                  </a:lnTo>
                  <a:lnTo>
                    <a:pt x="63015" y="38697"/>
                  </a:lnTo>
                  <a:lnTo>
                    <a:pt x="62902" y="38719"/>
                  </a:lnTo>
                  <a:lnTo>
                    <a:pt x="62834" y="38697"/>
                  </a:lnTo>
                  <a:lnTo>
                    <a:pt x="62811" y="38629"/>
                  </a:lnTo>
                  <a:lnTo>
                    <a:pt x="62766" y="38583"/>
                  </a:lnTo>
                  <a:lnTo>
                    <a:pt x="62585" y="38606"/>
                  </a:lnTo>
                  <a:lnTo>
                    <a:pt x="62358" y="38583"/>
                  </a:lnTo>
                  <a:lnTo>
                    <a:pt x="62245" y="38606"/>
                  </a:lnTo>
                  <a:lnTo>
                    <a:pt x="62200" y="38561"/>
                  </a:lnTo>
                  <a:lnTo>
                    <a:pt x="62155" y="38493"/>
                  </a:lnTo>
                  <a:lnTo>
                    <a:pt x="62109" y="38470"/>
                  </a:lnTo>
                  <a:lnTo>
                    <a:pt x="61996" y="38493"/>
                  </a:lnTo>
                  <a:lnTo>
                    <a:pt x="61860" y="38606"/>
                  </a:lnTo>
                  <a:lnTo>
                    <a:pt x="61724" y="38651"/>
                  </a:lnTo>
                  <a:lnTo>
                    <a:pt x="61634" y="38651"/>
                  </a:lnTo>
                  <a:lnTo>
                    <a:pt x="61521" y="38606"/>
                  </a:lnTo>
                  <a:lnTo>
                    <a:pt x="61362" y="38493"/>
                  </a:lnTo>
                  <a:lnTo>
                    <a:pt x="61249" y="38357"/>
                  </a:lnTo>
                  <a:lnTo>
                    <a:pt x="61113" y="38312"/>
                  </a:lnTo>
                  <a:lnTo>
                    <a:pt x="61000" y="38334"/>
                  </a:lnTo>
                  <a:lnTo>
                    <a:pt x="60977" y="38402"/>
                  </a:lnTo>
                  <a:lnTo>
                    <a:pt x="60909" y="38402"/>
                  </a:lnTo>
                  <a:lnTo>
                    <a:pt x="60887" y="38289"/>
                  </a:lnTo>
                  <a:lnTo>
                    <a:pt x="60841" y="38198"/>
                  </a:lnTo>
                  <a:lnTo>
                    <a:pt x="60773" y="38176"/>
                  </a:lnTo>
                  <a:lnTo>
                    <a:pt x="60660" y="38085"/>
                  </a:lnTo>
                  <a:lnTo>
                    <a:pt x="60570" y="38040"/>
                  </a:lnTo>
                  <a:lnTo>
                    <a:pt x="60456" y="37995"/>
                  </a:lnTo>
                  <a:lnTo>
                    <a:pt x="60411" y="37972"/>
                  </a:lnTo>
                  <a:lnTo>
                    <a:pt x="60253" y="37972"/>
                  </a:lnTo>
                  <a:lnTo>
                    <a:pt x="60139" y="37995"/>
                  </a:lnTo>
                  <a:lnTo>
                    <a:pt x="60071" y="38040"/>
                  </a:lnTo>
                  <a:lnTo>
                    <a:pt x="60004" y="38085"/>
                  </a:lnTo>
                  <a:lnTo>
                    <a:pt x="59890" y="38085"/>
                  </a:lnTo>
                  <a:lnTo>
                    <a:pt x="59800" y="38063"/>
                  </a:lnTo>
                  <a:lnTo>
                    <a:pt x="59777" y="37995"/>
                  </a:lnTo>
                  <a:lnTo>
                    <a:pt x="59619" y="37927"/>
                  </a:lnTo>
                  <a:lnTo>
                    <a:pt x="59324" y="37881"/>
                  </a:lnTo>
                  <a:lnTo>
                    <a:pt x="59166" y="37836"/>
                  </a:lnTo>
                  <a:lnTo>
                    <a:pt x="59120" y="37791"/>
                  </a:lnTo>
                  <a:lnTo>
                    <a:pt x="59098" y="37746"/>
                  </a:lnTo>
                  <a:lnTo>
                    <a:pt x="59098" y="37678"/>
                  </a:lnTo>
                  <a:lnTo>
                    <a:pt x="59007" y="37519"/>
                  </a:lnTo>
                  <a:lnTo>
                    <a:pt x="58985" y="37383"/>
                  </a:lnTo>
                  <a:lnTo>
                    <a:pt x="58962" y="37202"/>
                  </a:lnTo>
                  <a:lnTo>
                    <a:pt x="58985" y="37157"/>
                  </a:lnTo>
                  <a:lnTo>
                    <a:pt x="58962" y="37134"/>
                  </a:lnTo>
                  <a:lnTo>
                    <a:pt x="58917" y="37112"/>
                  </a:lnTo>
                  <a:lnTo>
                    <a:pt x="58736" y="37066"/>
                  </a:lnTo>
                  <a:close/>
                  <a:moveTo>
                    <a:pt x="70555" y="61384"/>
                  </a:moveTo>
                  <a:lnTo>
                    <a:pt x="70487" y="61430"/>
                  </a:lnTo>
                  <a:lnTo>
                    <a:pt x="70487" y="61475"/>
                  </a:lnTo>
                  <a:lnTo>
                    <a:pt x="70464" y="61520"/>
                  </a:lnTo>
                  <a:lnTo>
                    <a:pt x="70419" y="61543"/>
                  </a:lnTo>
                  <a:lnTo>
                    <a:pt x="70397" y="61588"/>
                  </a:lnTo>
                  <a:lnTo>
                    <a:pt x="70329" y="61679"/>
                  </a:lnTo>
                  <a:lnTo>
                    <a:pt x="70306" y="61724"/>
                  </a:lnTo>
                  <a:lnTo>
                    <a:pt x="70306" y="61724"/>
                  </a:lnTo>
                  <a:lnTo>
                    <a:pt x="70464" y="61543"/>
                  </a:lnTo>
                  <a:lnTo>
                    <a:pt x="70578" y="61384"/>
                  </a:lnTo>
                  <a:close/>
                  <a:moveTo>
                    <a:pt x="70283" y="61724"/>
                  </a:moveTo>
                  <a:lnTo>
                    <a:pt x="70238" y="61769"/>
                  </a:lnTo>
                  <a:lnTo>
                    <a:pt x="70261" y="61769"/>
                  </a:lnTo>
                  <a:lnTo>
                    <a:pt x="70283" y="61724"/>
                  </a:lnTo>
                  <a:close/>
                  <a:moveTo>
                    <a:pt x="70147" y="61815"/>
                  </a:moveTo>
                  <a:lnTo>
                    <a:pt x="70102" y="61837"/>
                  </a:lnTo>
                  <a:lnTo>
                    <a:pt x="70102" y="61860"/>
                  </a:lnTo>
                  <a:lnTo>
                    <a:pt x="70125" y="61860"/>
                  </a:lnTo>
                  <a:lnTo>
                    <a:pt x="70147" y="61837"/>
                  </a:lnTo>
                  <a:lnTo>
                    <a:pt x="70147" y="61815"/>
                  </a:lnTo>
                  <a:close/>
                  <a:moveTo>
                    <a:pt x="70034" y="61883"/>
                  </a:moveTo>
                  <a:lnTo>
                    <a:pt x="69921" y="61905"/>
                  </a:lnTo>
                  <a:lnTo>
                    <a:pt x="69876" y="61928"/>
                  </a:lnTo>
                  <a:lnTo>
                    <a:pt x="69898" y="61950"/>
                  </a:lnTo>
                  <a:lnTo>
                    <a:pt x="69944" y="61928"/>
                  </a:lnTo>
                  <a:lnTo>
                    <a:pt x="69989" y="61905"/>
                  </a:lnTo>
                  <a:lnTo>
                    <a:pt x="70034" y="61883"/>
                  </a:lnTo>
                  <a:close/>
                  <a:moveTo>
                    <a:pt x="69649" y="61905"/>
                  </a:moveTo>
                  <a:lnTo>
                    <a:pt x="69672" y="61973"/>
                  </a:lnTo>
                  <a:lnTo>
                    <a:pt x="69672" y="61996"/>
                  </a:lnTo>
                  <a:lnTo>
                    <a:pt x="69695" y="61996"/>
                  </a:lnTo>
                  <a:lnTo>
                    <a:pt x="69717" y="61973"/>
                  </a:lnTo>
                  <a:lnTo>
                    <a:pt x="69717" y="61950"/>
                  </a:lnTo>
                  <a:lnTo>
                    <a:pt x="69649" y="61905"/>
                  </a:lnTo>
                  <a:close/>
                  <a:moveTo>
                    <a:pt x="69536" y="61950"/>
                  </a:moveTo>
                  <a:lnTo>
                    <a:pt x="69513" y="61996"/>
                  </a:lnTo>
                  <a:lnTo>
                    <a:pt x="69468" y="62041"/>
                  </a:lnTo>
                  <a:lnTo>
                    <a:pt x="69536" y="62018"/>
                  </a:lnTo>
                  <a:lnTo>
                    <a:pt x="69559" y="62018"/>
                  </a:lnTo>
                  <a:lnTo>
                    <a:pt x="69559" y="61996"/>
                  </a:lnTo>
                  <a:lnTo>
                    <a:pt x="69536" y="61950"/>
                  </a:lnTo>
                  <a:close/>
                  <a:moveTo>
                    <a:pt x="69378" y="62041"/>
                  </a:moveTo>
                  <a:lnTo>
                    <a:pt x="69332" y="62064"/>
                  </a:lnTo>
                  <a:lnTo>
                    <a:pt x="69332" y="62086"/>
                  </a:lnTo>
                  <a:lnTo>
                    <a:pt x="69355" y="62064"/>
                  </a:lnTo>
                  <a:lnTo>
                    <a:pt x="69400" y="62064"/>
                  </a:lnTo>
                  <a:lnTo>
                    <a:pt x="69400" y="62041"/>
                  </a:lnTo>
                  <a:close/>
                  <a:moveTo>
                    <a:pt x="7563" y="64079"/>
                  </a:moveTo>
                  <a:lnTo>
                    <a:pt x="7450" y="64147"/>
                  </a:lnTo>
                  <a:lnTo>
                    <a:pt x="7405" y="64237"/>
                  </a:lnTo>
                  <a:lnTo>
                    <a:pt x="7427" y="64260"/>
                  </a:lnTo>
                  <a:lnTo>
                    <a:pt x="7518" y="64305"/>
                  </a:lnTo>
                  <a:lnTo>
                    <a:pt x="7541" y="64328"/>
                  </a:lnTo>
                  <a:lnTo>
                    <a:pt x="7608" y="64351"/>
                  </a:lnTo>
                  <a:lnTo>
                    <a:pt x="7654" y="64373"/>
                  </a:lnTo>
                  <a:lnTo>
                    <a:pt x="7722" y="64328"/>
                  </a:lnTo>
                  <a:lnTo>
                    <a:pt x="7744" y="64283"/>
                  </a:lnTo>
                  <a:lnTo>
                    <a:pt x="7767" y="64215"/>
                  </a:lnTo>
                  <a:lnTo>
                    <a:pt x="7790" y="64169"/>
                  </a:lnTo>
                  <a:lnTo>
                    <a:pt x="7790" y="64124"/>
                  </a:lnTo>
                  <a:lnTo>
                    <a:pt x="7744" y="64079"/>
                  </a:lnTo>
                  <a:close/>
                  <a:moveTo>
                    <a:pt x="7156" y="64260"/>
                  </a:moveTo>
                  <a:lnTo>
                    <a:pt x="7088" y="64305"/>
                  </a:lnTo>
                  <a:lnTo>
                    <a:pt x="7042" y="64351"/>
                  </a:lnTo>
                  <a:lnTo>
                    <a:pt x="7042" y="64396"/>
                  </a:lnTo>
                  <a:lnTo>
                    <a:pt x="7042" y="64419"/>
                  </a:lnTo>
                  <a:lnTo>
                    <a:pt x="7065" y="64441"/>
                  </a:lnTo>
                  <a:lnTo>
                    <a:pt x="7088" y="64396"/>
                  </a:lnTo>
                  <a:lnTo>
                    <a:pt x="7110" y="64373"/>
                  </a:lnTo>
                  <a:lnTo>
                    <a:pt x="7156" y="64351"/>
                  </a:lnTo>
                  <a:lnTo>
                    <a:pt x="7178" y="64305"/>
                  </a:lnTo>
                  <a:lnTo>
                    <a:pt x="7201" y="64260"/>
                  </a:lnTo>
                  <a:close/>
                  <a:moveTo>
                    <a:pt x="8854" y="64509"/>
                  </a:moveTo>
                  <a:lnTo>
                    <a:pt x="8809" y="64532"/>
                  </a:lnTo>
                  <a:lnTo>
                    <a:pt x="8718" y="64600"/>
                  </a:lnTo>
                  <a:lnTo>
                    <a:pt x="8605" y="64622"/>
                  </a:lnTo>
                  <a:lnTo>
                    <a:pt x="8627" y="64668"/>
                  </a:lnTo>
                  <a:lnTo>
                    <a:pt x="8627" y="64690"/>
                  </a:lnTo>
                  <a:lnTo>
                    <a:pt x="8718" y="64781"/>
                  </a:lnTo>
                  <a:lnTo>
                    <a:pt x="8741" y="64849"/>
                  </a:lnTo>
                  <a:lnTo>
                    <a:pt x="8831" y="64849"/>
                  </a:lnTo>
                  <a:lnTo>
                    <a:pt x="8809" y="64803"/>
                  </a:lnTo>
                  <a:lnTo>
                    <a:pt x="8831" y="64781"/>
                  </a:lnTo>
                  <a:lnTo>
                    <a:pt x="8831" y="64803"/>
                  </a:lnTo>
                  <a:lnTo>
                    <a:pt x="8854" y="64826"/>
                  </a:lnTo>
                  <a:lnTo>
                    <a:pt x="8899" y="64826"/>
                  </a:lnTo>
                  <a:lnTo>
                    <a:pt x="8944" y="64871"/>
                  </a:lnTo>
                  <a:lnTo>
                    <a:pt x="8967" y="64894"/>
                  </a:lnTo>
                  <a:lnTo>
                    <a:pt x="9058" y="64871"/>
                  </a:lnTo>
                  <a:lnTo>
                    <a:pt x="9103" y="64849"/>
                  </a:lnTo>
                  <a:lnTo>
                    <a:pt x="9103" y="64826"/>
                  </a:lnTo>
                  <a:lnTo>
                    <a:pt x="9058" y="64781"/>
                  </a:lnTo>
                  <a:lnTo>
                    <a:pt x="9035" y="64713"/>
                  </a:lnTo>
                  <a:lnTo>
                    <a:pt x="9012" y="64736"/>
                  </a:lnTo>
                  <a:lnTo>
                    <a:pt x="8967" y="64713"/>
                  </a:lnTo>
                  <a:lnTo>
                    <a:pt x="8944" y="64713"/>
                  </a:lnTo>
                  <a:lnTo>
                    <a:pt x="8922" y="64668"/>
                  </a:lnTo>
                  <a:lnTo>
                    <a:pt x="8944" y="64645"/>
                  </a:lnTo>
                  <a:lnTo>
                    <a:pt x="8854" y="64509"/>
                  </a:lnTo>
                  <a:close/>
                  <a:moveTo>
                    <a:pt x="9420" y="64917"/>
                  </a:moveTo>
                  <a:lnTo>
                    <a:pt x="9420" y="64962"/>
                  </a:lnTo>
                  <a:lnTo>
                    <a:pt x="9397" y="64985"/>
                  </a:lnTo>
                  <a:lnTo>
                    <a:pt x="9375" y="65007"/>
                  </a:lnTo>
                  <a:lnTo>
                    <a:pt x="9601" y="65030"/>
                  </a:lnTo>
                  <a:lnTo>
                    <a:pt x="9714" y="65052"/>
                  </a:lnTo>
                  <a:lnTo>
                    <a:pt x="9805" y="65030"/>
                  </a:lnTo>
                  <a:lnTo>
                    <a:pt x="9850" y="64985"/>
                  </a:lnTo>
                  <a:lnTo>
                    <a:pt x="9805" y="64962"/>
                  </a:lnTo>
                  <a:lnTo>
                    <a:pt x="9669" y="64962"/>
                  </a:lnTo>
                  <a:lnTo>
                    <a:pt x="9646" y="64939"/>
                  </a:lnTo>
                  <a:lnTo>
                    <a:pt x="9601" y="64962"/>
                  </a:lnTo>
                  <a:lnTo>
                    <a:pt x="9443" y="64939"/>
                  </a:lnTo>
                  <a:lnTo>
                    <a:pt x="9420" y="64917"/>
                  </a:lnTo>
                  <a:close/>
                  <a:moveTo>
                    <a:pt x="9669" y="65166"/>
                  </a:moveTo>
                  <a:lnTo>
                    <a:pt x="9578" y="65188"/>
                  </a:lnTo>
                  <a:lnTo>
                    <a:pt x="9624" y="65256"/>
                  </a:lnTo>
                  <a:lnTo>
                    <a:pt x="9624" y="65324"/>
                  </a:lnTo>
                  <a:lnTo>
                    <a:pt x="9692" y="65324"/>
                  </a:lnTo>
                  <a:lnTo>
                    <a:pt x="9737" y="65302"/>
                  </a:lnTo>
                  <a:lnTo>
                    <a:pt x="9760" y="65256"/>
                  </a:lnTo>
                  <a:lnTo>
                    <a:pt x="9737" y="65211"/>
                  </a:lnTo>
                  <a:lnTo>
                    <a:pt x="9714" y="65188"/>
                  </a:lnTo>
                  <a:lnTo>
                    <a:pt x="9669" y="65166"/>
                  </a:lnTo>
                  <a:close/>
                  <a:moveTo>
                    <a:pt x="9941" y="65075"/>
                  </a:moveTo>
                  <a:lnTo>
                    <a:pt x="9873" y="65098"/>
                  </a:lnTo>
                  <a:lnTo>
                    <a:pt x="9850" y="65143"/>
                  </a:lnTo>
                  <a:lnTo>
                    <a:pt x="9850" y="65188"/>
                  </a:lnTo>
                  <a:lnTo>
                    <a:pt x="9918" y="65256"/>
                  </a:lnTo>
                  <a:lnTo>
                    <a:pt x="9963" y="65279"/>
                  </a:lnTo>
                  <a:lnTo>
                    <a:pt x="10031" y="65279"/>
                  </a:lnTo>
                  <a:lnTo>
                    <a:pt x="10054" y="65369"/>
                  </a:lnTo>
                  <a:lnTo>
                    <a:pt x="10054" y="65437"/>
                  </a:lnTo>
                  <a:lnTo>
                    <a:pt x="10077" y="65437"/>
                  </a:lnTo>
                  <a:lnTo>
                    <a:pt x="10167" y="65460"/>
                  </a:lnTo>
                  <a:lnTo>
                    <a:pt x="10212" y="65415"/>
                  </a:lnTo>
                  <a:lnTo>
                    <a:pt x="10326" y="65415"/>
                  </a:lnTo>
                  <a:lnTo>
                    <a:pt x="10394" y="65347"/>
                  </a:lnTo>
                  <a:lnTo>
                    <a:pt x="10416" y="65324"/>
                  </a:lnTo>
                  <a:lnTo>
                    <a:pt x="10394" y="65279"/>
                  </a:lnTo>
                  <a:lnTo>
                    <a:pt x="10326" y="65256"/>
                  </a:lnTo>
                  <a:lnTo>
                    <a:pt x="10280" y="65211"/>
                  </a:lnTo>
                  <a:lnTo>
                    <a:pt x="10190" y="65143"/>
                  </a:lnTo>
                  <a:lnTo>
                    <a:pt x="10122" y="65166"/>
                  </a:lnTo>
                  <a:lnTo>
                    <a:pt x="10031" y="65188"/>
                  </a:lnTo>
                  <a:lnTo>
                    <a:pt x="10009" y="65166"/>
                  </a:lnTo>
                  <a:lnTo>
                    <a:pt x="9986" y="65120"/>
                  </a:lnTo>
                  <a:lnTo>
                    <a:pt x="9941" y="65075"/>
                  </a:lnTo>
                  <a:close/>
                  <a:moveTo>
                    <a:pt x="10507" y="65732"/>
                  </a:moveTo>
                  <a:lnTo>
                    <a:pt x="10484" y="65822"/>
                  </a:lnTo>
                  <a:lnTo>
                    <a:pt x="10552" y="65936"/>
                  </a:lnTo>
                  <a:lnTo>
                    <a:pt x="10484" y="66049"/>
                  </a:lnTo>
                  <a:lnTo>
                    <a:pt x="10416" y="66094"/>
                  </a:lnTo>
                  <a:lnTo>
                    <a:pt x="10371" y="66162"/>
                  </a:lnTo>
                  <a:lnTo>
                    <a:pt x="10439" y="66298"/>
                  </a:lnTo>
                  <a:lnTo>
                    <a:pt x="10484" y="66479"/>
                  </a:lnTo>
                  <a:lnTo>
                    <a:pt x="10484" y="66683"/>
                  </a:lnTo>
                  <a:lnTo>
                    <a:pt x="10507" y="66728"/>
                  </a:lnTo>
                  <a:lnTo>
                    <a:pt x="10665" y="66819"/>
                  </a:lnTo>
                  <a:lnTo>
                    <a:pt x="10711" y="66819"/>
                  </a:lnTo>
                  <a:lnTo>
                    <a:pt x="10733" y="66773"/>
                  </a:lnTo>
                  <a:lnTo>
                    <a:pt x="10778" y="66705"/>
                  </a:lnTo>
                  <a:lnTo>
                    <a:pt x="10960" y="66570"/>
                  </a:lnTo>
                  <a:lnTo>
                    <a:pt x="11163" y="66524"/>
                  </a:lnTo>
                  <a:lnTo>
                    <a:pt x="11322" y="66411"/>
                  </a:lnTo>
                  <a:lnTo>
                    <a:pt x="11345" y="66343"/>
                  </a:lnTo>
                  <a:lnTo>
                    <a:pt x="11322" y="66320"/>
                  </a:lnTo>
                  <a:lnTo>
                    <a:pt x="11231" y="66253"/>
                  </a:lnTo>
                  <a:lnTo>
                    <a:pt x="11209" y="66185"/>
                  </a:lnTo>
                  <a:lnTo>
                    <a:pt x="11141" y="66162"/>
                  </a:lnTo>
                  <a:lnTo>
                    <a:pt x="11141" y="66049"/>
                  </a:lnTo>
                  <a:lnTo>
                    <a:pt x="11050" y="65958"/>
                  </a:lnTo>
                  <a:lnTo>
                    <a:pt x="10711" y="65822"/>
                  </a:lnTo>
                  <a:lnTo>
                    <a:pt x="10529" y="6573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437850" y="4400575"/>
              <a:ext cx="105300" cy="113225"/>
            </a:xfrm>
            <a:custGeom>
              <a:rect b="b" l="l" r="r" t="t"/>
              <a:pathLst>
                <a:path extrusionOk="0" h="4529" w="4212">
                  <a:moveTo>
                    <a:pt x="1110" y="0"/>
                  </a:moveTo>
                  <a:lnTo>
                    <a:pt x="1042" y="46"/>
                  </a:lnTo>
                  <a:lnTo>
                    <a:pt x="997" y="159"/>
                  </a:lnTo>
                  <a:lnTo>
                    <a:pt x="838" y="159"/>
                  </a:lnTo>
                  <a:lnTo>
                    <a:pt x="702" y="136"/>
                  </a:lnTo>
                  <a:lnTo>
                    <a:pt x="657" y="68"/>
                  </a:lnTo>
                  <a:lnTo>
                    <a:pt x="634" y="113"/>
                  </a:lnTo>
                  <a:lnTo>
                    <a:pt x="634" y="181"/>
                  </a:lnTo>
                  <a:lnTo>
                    <a:pt x="589" y="249"/>
                  </a:lnTo>
                  <a:lnTo>
                    <a:pt x="476" y="363"/>
                  </a:lnTo>
                  <a:lnTo>
                    <a:pt x="453" y="453"/>
                  </a:lnTo>
                  <a:lnTo>
                    <a:pt x="498" y="566"/>
                  </a:lnTo>
                  <a:lnTo>
                    <a:pt x="498" y="702"/>
                  </a:lnTo>
                  <a:lnTo>
                    <a:pt x="476" y="747"/>
                  </a:lnTo>
                  <a:lnTo>
                    <a:pt x="430" y="770"/>
                  </a:lnTo>
                  <a:lnTo>
                    <a:pt x="430" y="793"/>
                  </a:lnTo>
                  <a:lnTo>
                    <a:pt x="453" y="861"/>
                  </a:lnTo>
                  <a:lnTo>
                    <a:pt x="453" y="929"/>
                  </a:lnTo>
                  <a:lnTo>
                    <a:pt x="430" y="997"/>
                  </a:lnTo>
                  <a:lnTo>
                    <a:pt x="385" y="1110"/>
                  </a:lnTo>
                  <a:lnTo>
                    <a:pt x="317" y="1200"/>
                  </a:lnTo>
                  <a:lnTo>
                    <a:pt x="317" y="1291"/>
                  </a:lnTo>
                  <a:lnTo>
                    <a:pt x="340" y="1314"/>
                  </a:lnTo>
                  <a:lnTo>
                    <a:pt x="363" y="1359"/>
                  </a:lnTo>
                  <a:lnTo>
                    <a:pt x="363" y="1404"/>
                  </a:lnTo>
                  <a:lnTo>
                    <a:pt x="340" y="1449"/>
                  </a:lnTo>
                  <a:lnTo>
                    <a:pt x="317" y="1540"/>
                  </a:lnTo>
                  <a:lnTo>
                    <a:pt x="272" y="1585"/>
                  </a:lnTo>
                  <a:lnTo>
                    <a:pt x="227" y="1631"/>
                  </a:lnTo>
                  <a:lnTo>
                    <a:pt x="204" y="1676"/>
                  </a:lnTo>
                  <a:lnTo>
                    <a:pt x="227" y="1744"/>
                  </a:lnTo>
                  <a:lnTo>
                    <a:pt x="227" y="1789"/>
                  </a:lnTo>
                  <a:lnTo>
                    <a:pt x="204" y="1857"/>
                  </a:lnTo>
                  <a:lnTo>
                    <a:pt x="227" y="1925"/>
                  </a:lnTo>
                  <a:lnTo>
                    <a:pt x="249" y="1993"/>
                  </a:lnTo>
                  <a:lnTo>
                    <a:pt x="249" y="2061"/>
                  </a:lnTo>
                  <a:lnTo>
                    <a:pt x="181" y="2197"/>
                  </a:lnTo>
                  <a:lnTo>
                    <a:pt x="227" y="2287"/>
                  </a:lnTo>
                  <a:lnTo>
                    <a:pt x="249" y="2468"/>
                  </a:lnTo>
                  <a:lnTo>
                    <a:pt x="295" y="2581"/>
                  </a:lnTo>
                  <a:lnTo>
                    <a:pt x="272" y="2649"/>
                  </a:lnTo>
                  <a:lnTo>
                    <a:pt x="227" y="2740"/>
                  </a:lnTo>
                  <a:lnTo>
                    <a:pt x="181" y="2808"/>
                  </a:lnTo>
                  <a:lnTo>
                    <a:pt x="113" y="2831"/>
                  </a:lnTo>
                  <a:lnTo>
                    <a:pt x="68" y="2853"/>
                  </a:lnTo>
                  <a:lnTo>
                    <a:pt x="68" y="2944"/>
                  </a:lnTo>
                  <a:lnTo>
                    <a:pt x="23" y="3170"/>
                  </a:lnTo>
                  <a:lnTo>
                    <a:pt x="0" y="3374"/>
                  </a:lnTo>
                  <a:lnTo>
                    <a:pt x="23" y="3555"/>
                  </a:lnTo>
                  <a:lnTo>
                    <a:pt x="181" y="3736"/>
                  </a:lnTo>
                  <a:lnTo>
                    <a:pt x="385" y="3940"/>
                  </a:lnTo>
                  <a:lnTo>
                    <a:pt x="430" y="4008"/>
                  </a:lnTo>
                  <a:lnTo>
                    <a:pt x="453" y="4076"/>
                  </a:lnTo>
                  <a:lnTo>
                    <a:pt x="476" y="4099"/>
                  </a:lnTo>
                  <a:lnTo>
                    <a:pt x="725" y="4076"/>
                  </a:lnTo>
                  <a:lnTo>
                    <a:pt x="1019" y="4076"/>
                  </a:lnTo>
                  <a:lnTo>
                    <a:pt x="1268" y="4280"/>
                  </a:lnTo>
                  <a:lnTo>
                    <a:pt x="1563" y="4370"/>
                  </a:lnTo>
                  <a:lnTo>
                    <a:pt x="1631" y="4461"/>
                  </a:lnTo>
                  <a:lnTo>
                    <a:pt x="1744" y="4506"/>
                  </a:lnTo>
                  <a:lnTo>
                    <a:pt x="1857" y="4506"/>
                  </a:lnTo>
                  <a:lnTo>
                    <a:pt x="2038" y="4416"/>
                  </a:lnTo>
                  <a:lnTo>
                    <a:pt x="2197" y="4370"/>
                  </a:lnTo>
                  <a:lnTo>
                    <a:pt x="2446" y="4416"/>
                  </a:lnTo>
                  <a:lnTo>
                    <a:pt x="2536" y="4506"/>
                  </a:lnTo>
                  <a:lnTo>
                    <a:pt x="2649" y="4506"/>
                  </a:lnTo>
                  <a:lnTo>
                    <a:pt x="2808" y="4529"/>
                  </a:lnTo>
                  <a:lnTo>
                    <a:pt x="3238" y="4348"/>
                  </a:lnTo>
                  <a:lnTo>
                    <a:pt x="3306" y="4280"/>
                  </a:lnTo>
                  <a:lnTo>
                    <a:pt x="3397" y="4280"/>
                  </a:lnTo>
                  <a:lnTo>
                    <a:pt x="3510" y="4121"/>
                  </a:lnTo>
                  <a:lnTo>
                    <a:pt x="3691" y="4008"/>
                  </a:lnTo>
                  <a:lnTo>
                    <a:pt x="3736" y="3872"/>
                  </a:lnTo>
                  <a:lnTo>
                    <a:pt x="3895" y="3646"/>
                  </a:lnTo>
                  <a:lnTo>
                    <a:pt x="3940" y="3487"/>
                  </a:lnTo>
                  <a:lnTo>
                    <a:pt x="3985" y="3419"/>
                  </a:lnTo>
                  <a:lnTo>
                    <a:pt x="4031" y="3397"/>
                  </a:lnTo>
                  <a:lnTo>
                    <a:pt x="4008" y="3397"/>
                  </a:lnTo>
                  <a:lnTo>
                    <a:pt x="3963" y="3351"/>
                  </a:lnTo>
                  <a:lnTo>
                    <a:pt x="3917" y="3329"/>
                  </a:lnTo>
                  <a:lnTo>
                    <a:pt x="3895" y="3306"/>
                  </a:lnTo>
                  <a:lnTo>
                    <a:pt x="3895" y="3283"/>
                  </a:lnTo>
                  <a:lnTo>
                    <a:pt x="3895" y="3170"/>
                  </a:lnTo>
                  <a:lnTo>
                    <a:pt x="3895" y="2853"/>
                  </a:lnTo>
                  <a:lnTo>
                    <a:pt x="3917" y="2785"/>
                  </a:lnTo>
                  <a:lnTo>
                    <a:pt x="3940" y="2763"/>
                  </a:lnTo>
                  <a:lnTo>
                    <a:pt x="4008" y="2695"/>
                  </a:lnTo>
                  <a:lnTo>
                    <a:pt x="4076" y="2627"/>
                  </a:lnTo>
                  <a:lnTo>
                    <a:pt x="4144" y="2514"/>
                  </a:lnTo>
                  <a:lnTo>
                    <a:pt x="4212" y="2446"/>
                  </a:lnTo>
                  <a:lnTo>
                    <a:pt x="4189" y="2378"/>
                  </a:lnTo>
                  <a:lnTo>
                    <a:pt x="4144" y="2332"/>
                  </a:lnTo>
                  <a:lnTo>
                    <a:pt x="4031" y="2287"/>
                  </a:lnTo>
                  <a:lnTo>
                    <a:pt x="3940" y="2219"/>
                  </a:lnTo>
                  <a:lnTo>
                    <a:pt x="3850" y="2129"/>
                  </a:lnTo>
                  <a:lnTo>
                    <a:pt x="3804" y="2038"/>
                  </a:lnTo>
                  <a:lnTo>
                    <a:pt x="3759" y="1925"/>
                  </a:lnTo>
                  <a:lnTo>
                    <a:pt x="3736" y="1834"/>
                  </a:lnTo>
                  <a:lnTo>
                    <a:pt x="3714" y="1812"/>
                  </a:lnTo>
                  <a:lnTo>
                    <a:pt x="3691" y="1789"/>
                  </a:lnTo>
                  <a:lnTo>
                    <a:pt x="3623" y="1744"/>
                  </a:lnTo>
                  <a:lnTo>
                    <a:pt x="3600" y="1698"/>
                  </a:lnTo>
                  <a:lnTo>
                    <a:pt x="3533" y="1676"/>
                  </a:lnTo>
                  <a:lnTo>
                    <a:pt x="3442" y="1653"/>
                  </a:lnTo>
                  <a:lnTo>
                    <a:pt x="3351" y="1608"/>
                  </a:lnTo>
                  <a:lnTo>
                    <a:pt x="3238" y="1517"/>
                  </a:lnTo>
                  <a:lnTo>
                    <a:pt x="3148" y="1404"/>
                  </a:lnTo>
                  <a:lnTo>
                    <a:pt x="3102" y="1336"/>
                  </a:lnTo>
                  <a:lnTo>
                    <a:pt x="3057" y="1268"/>
                  </a:lnTo>
                  <a:lnTo>
                    <a:pt x="2808" y="1178"/>
                  </a:lnTo>
                  <a:lnTo>
                    <a:pt x="2695" y="1087"/>
                  </a:lnTo>
                  <a:lnTo>
                    <a:pt x="2672" y="1110"/>
                  </a:lnTo>
                  <a:lnTo>
                    <a:pt x="2604" y="1087"/>
                  </a:lnTo>
                  <a:lnTo>
                    <a:pt x="2536" y="1042"/>
                  </a:lnTo>
                  <a:lnTo>
                    <a:pt x="2514" y="997"/>
                  </a:lnTo>
                  <a:lnTo>
                    <a:pt x="2491" y="951"/>
                  </a:lnTo>
                  <a:lnTo>
                    <a:pt x="2468" y="906"/>
                  </a:lnTo>
                  <a:lnTo>
                    <a:pt x="2446" y="861"/>
                  </a:lnTo>
                  <a:lnTo>
                    <a:pt x="2378" y="793"/>
                  </a:lnTo>
                  <a:lnTo>
                    <a:pt x="2287" y="702"/>
                  </a:lnTo>
                  <a:lnTo>
                    <a:pt x="2265" y="680"/>
                  </a:lnTo>
                  <a:lnTo>
                    <a:pt x="2242" y="702"/>
                  </a:lnTo>
                  <a:lnTo>
                    <a:pt x="2219" y="725"/>
                  </a:lnTo>
                  <a:lnTo>
                    <a:pt x="2197" y="747"/>
                  </a:lnTo>
                  <a:lnTo>
                    <a:pt x="2174" y="770"/>
                  </a:lnTo>
                  <a:lnTo>
                    <a:pt x="2129" y="815"/>
                  </a:lnTo>
                  <a:lnTo>
                    <a:pt x="2083" y="861"/>
                  </a:lnTo>
                  <a:lnTo>
                    <a:pt x="2038" y="883"/>
                  </a:lnTo>
                  <a:lnTo>
                    <a:pt x="1970" y="906"/>
                  </a:lnTo>
                  <a:lnTo>
                    <a:pt x="1925" y="906"/>
                  </a:lnTo>
                  <a:lnTo>
                    <a:pt x="1925" y="883"/>
                  </a:lnTo>
                  <a:lnTo>
                    <a:pt x="1925" y="815"/>
                  </a:lnTo>
                  <a:lnTo>
                    <a:pt x="1948" y="680"/>
                  </a:lnTo>
                  <a:lnTo>
                    <a:pt x="1902" y="612"/>
                  </a:lnTo>
                  <a:lnTo>
                    <a:pt x="1857" y="566"/>
                  </a:lnTo>
                  <a:lnTo>
                    <a:pt x="1789" y="476"/>
                  </a:lnTo>
                  <a:lnTo>
                    <a:pt x="1608" y="317"/>
                  </a:lnTo>
                  <a:lnTo>
                    <a:pt x="1359" y="68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4710025" y="2764075"/>
              <a:ext cx="340800" cy="221350"/>
            </a:xfrm>
            <a:custGeom>
              <a:rect b="b" l="l" r="r" t="t"/>
              <a:pathLst>
                <a:path extrusionOk="0" h="8854" w="13632">
                  <a:moveTo>
                    <a:pt x="11594" y="4937"/>
                  </a:moveTo>
                  <a:lnTo>
                    <a:pt x="11639" y="4959"/>
                  </a:lnTo>
                  <a:lnTo>
                    <a:pt x="11662" y="5004"/>
                  </a:lnTo>
                  <a:lnTo>
                    <a:pt x="11662" y="5027"/>
                  </a:lnTo>
                  <a:lnTo>
                    <a:pt x="11639" y="5027"/>
                  </a:lnTo>
                  <a:lnTo>
                    <a:pt x="11594" y="4982"/>
                  </a:lnTo>
                  <a:lnTo>
                    <a:pt x="11571" y="4937"/>
                  </a:lnTo>
                  <a:close/>
                  <a:moveTo>
                    <a:pt x="12545" y="6001"/>
                  </a:moveTo>
                  <a:lnTo>
                    <a:pt x="12522" y="6023"/>
                  </a:lnTo>
                  <a:lnTo>
                    <a:pt x="12477" y="6023"/>
                  </a:lnTo>
                  <a:lnTo>
                    <a:pt x="12454" y="6046"/>
                  </a:lnTo>
                  <a:lnTo>
                    <a:pt x="12500" y="6069"/>
                  </a:lnTo>
                  <a:lnTo>
                    <a:pt x="12522" y="6091"/>
                  </a:lnTo>
                  <a:lnTo>
                    <a:pt x="12545" y="6046"/>
                  </a:lnTo>
                  <a:lnTo>
                    <a:pt x="12567" y="6001"/>
                  </a:lnTo>
                  <a:close/>
                  <a:moveTo>
                    <a:pt x="11933" y="5842"/>
                  </a:moveTo>
                  <a:lnTo>
                    <a:pt x="11911" y="5865"/>
                  </a:lnTo>
                  <a:lnTo>
                    <a:pt x="11911" y="5910"/>
                  </a:lnTo>
                  <a:lnTo>
                    <a:pt x="11911" y="5955"/>
                  </a:lnTo>
                  <a:lnTo>
                    <a:pt x="11933" y="5978"/>
                  </a:lnTo>
                  <a:lnTo>
                    <a:pt x="11956" y="6001"/>
                  </a:lnTo>
                  <a:lnTo>
                    <a:pt x="11979" y="6001"/>
                  </a:lnTo>
                  <a:lnTo>
                    <a:pt x="11956" y="6023"/>
                  </a:lnTo>
                  <a:lnTo>
                    <a:pt x="11933" y="6114"/>
                  </a:lnTo>
                  <a:lnTo>
                    <a:pt x="12092" y="6114"/>
                  </a:lnTo>
                  <a:lnTo>
                    <a:pt x="12115" y="6091"/>
                  </a:lnTo>
                  <a:lnTo>
                    <a:pt x="12069" y="6023"/>
                  </a:lnTo>
                  <a:lnTo>
                    <a:pt x="12115" y="5955"/>
                  </a:lnTo>
                  <a:lnTo>
                    <a:pt x="12047" y="5933"/>
                  </a:lnTo>
                  <a:lnTo>
                    <a:pt x="12001" y="5910"/>
                  </a:lnTo>
                  <a:lnTo>
                    <a:pt x="11956" y="5842"/>
                  </a:lnTo>
                  <a:close/>
                  <a:moveTo>
                    <a:pt x="1971" y="0"/>
                  </a:moveTo>
                  <a:lnTo>
                    <a:pt x="1835" y="46"/>
                  </a:lnTo>
                  <a:lnTo>
                    <a:pt x="1699" y="91"/>
                  </a:lnTo>
                  <a:lnTo>
                    <a:pt x="1563" y="136"/>
                  </a:lnTo>
                  <a:lnTo>
                    <a:pt x="1337" y="204"/>
                  </a:lnTo>
                  <a:lnTo>
                    <a:pt x="1178" y="250"/>
                  </a:lnTo>
                  <a:lnTo>
                    <a:pt x="1065" y="272"/>
                  </a:lnTo>
                  <a:lnTo>
                    <a:pt x="952" y="317"/>
                  </a:lnTo>
                  <a:lnTo>
                    <a:pt x="771" y="385"/>
                  </a:lnTo>
                  <a:lnTo>
                    <a:pt x="635" y="408"/>
                  </a:lnTo>
                  <a:lnTo>
                    <a:pt x="476" y="476"/>
                  </a:lnTo>
                  <a:lnTo>
                    <a:pt x="340" y="521"/>
                  </a:lnTo>
                  <a:lnTo>
                    <a:pt x="227" y="567"/>
                  </a:lnTo>
                  <a:lnTo>
                    <a:pt x="91" y="589"/>
                  </a:lnTo>
                  <a:lnTo>
                    <a:pt x="1" y="634"/>
                  </a:lnTo>
                  <a:lnTo>
                    <a:pt x="1" y="884"/>
                  </a:lnTo>
                  <a:lnTo>
                    <a:pt x="1" y="1133"/>
                  </a:lnTo>
                  <a:lnTo>
                    <a:pt x="1" y="1404"/>
                  </a:lnTo>
                  <a:lnTo>
                    <a:pt x="1" y="1653"/>
                  </a:lnTo>
                  <a:lnTo>
                    <a:pt x="1" y="1902"/>
                  </a:lnTo>
                  <a:lnTo>
                    <a:pt x="1" y="2152"/>
                  </a:lnTo>
                  <a:lnTo>
                    <a:pt x="1" y="2401"/>
                  </a:lnTo>
                  <a:lnTo>
                    <a:pt x="1" y="2650"/>
                  </a:lnTo>
                  <a:lnTo>
                    <a:pt x="1" y="2899"/>
                  </a:lnTo>
                  <a:lnTo>
                    <a:pt x="1" y="3148"/>
                  </a:lnTo>
                  <a:lnTo>
                    <a:pt x="1" y="3397"/>
                  </a:lnTo>
                  <a:lnTo>
                    <a:pt x="1" y="3646"/>
                  </a:lnTo>
                  <a:lnTo>
                    <a:pt x="1" y="3895"/>
                  </a:lnTo>
                  <a:lnTo>
                    <a:pt x="1" y="4121"/>
                  </a:lnTo>
                  <a:lnTo>
                    <a:pt x="1" y="4370"/>
                  </a:lnTo>
                  <a:lnTo>
                    <a:pt x="1" y="4620"/>
                  </a:lnTo>
                  <a:lnTo>
                    <a:pt x="205" y="4620"/>
                  </a:lnTo>
                  <a:lnTo>
                    <a:pt x="386" y="4642"/>
                  </a:lnTo>
                  <a:lnTo>
                    <a:pt x="635" y="4642"/>
                  </a:lnTo>
                  <a:lnTo>
                    <a:pt x="703" y="4665"/>
                  </a:lnTo>
                  <a:lnTo>
                    <a:pt x="816" y="4665"/>
                  </a:lnTo>
                  <a:lnTo>
                    <a:pt x="861" y="4620"/>
                  </a:lnTo>
                  <a:lnTo>
                    <a:pt x="884" y="4597"/>
                  </a:lnTo>
                  <a:lnTo>
                    <a:pt x="906" y="4574"/>
                  </a:lnTo>
                  <a:lnTo>
                    <a:pt x="906" y="4552"/>
                  </a:lnTo>
                  <a:lnTo>
                    <a:pt x="861" y="4552"/>
                  </a:lnTo>
                  <a:lnTo>
                    <a:pt x="816" y="4484"/>
                  </a:lnTo>
                  <a:lnTo>
                    <a:pt x="793" y="4257"/>
                  </a:lnTo>
                  <a:lnTo>
                    <a:pt x="771" y="4054"/>
                  </a:lnTo>
                  <a:lnTo>
                    <a:pt x="839" y="3986"/>
                  </a:lnTo>
                  <a:lnTo>
                    <a:pt x="906" y="3940"/>
                  </a:lnTo>
                  <a:lnTo>
                    <a:pt x="997" y="3804"/>
                  </a:lnTo>
                  <a:lnTo>
                    <a:pt x="1042" y="3759"/>
                  </a:lnTo>
                  <a:lnTo>
                    <a:pt x="1110" y="3737"/>
                  </a:lnTo>
                  <a:lnTo>
                    <a:pt x="1359" y="3714"/>
                  </a:lnTo>
                  <a:lnTo>
                    <a:pt x="1450" y="3691"/>
                  </a:lnTo>
                  <a:lnTo>
                    <a:pt x="1495" y="3646"/>
                  </a:lnTo>
                  <a:lnTo>
                    <a:pt x="1540" y="3533"/>
                  </a:lnTo>
                  <a:lnTo>
                    <a:pt x="1563" y="3442"/>
                  </a:lnTo>
                  <a:lnTo>
                    <a:pt x="1586" y="3397"/>
                  </a:lnTo>
                  <a:lnTo>
                    <a:pt x="1631" y="3374"/>
                  </a:lnTo>
                  <a:lnTo>
                    <a:pt x="1654" y="3374"/>
                  </a:lnTo>
                  <a:lnTo>
                    <a:pt x="1744" y="3397"/>
                  </a:lnTo>
                  <a:lnTo>
                    <a:pt x="1790" y="3420"/>
                  </a:lnTo>
                  <a:lnTo>
                    <a:pt x="1835" y="3442"/>
                  </a:lnTo>
                  <a:lnTo>
                    <a:pt x="1857" y="3465"/>
                  </a:lnTo>
                  <a:lnTo>
                    <a:pt x="1903" y="3533"/>
                  </a:lnTo>
                  <a:lnTo>
                    <a:pt x="1903" y="3555"/>
                  </a:lnTo>
                  <a:lnTo>
                    <a:pt x="1925" y="3578"/>
                  </a:lnTo>
                  <a:lnTo>
                    <a:pt x="1971" y="3578"/>
                  </a:lnTo>
                  <a:lnTo>
                    <a:pt x="1993" y="3555"/>
                  </a:lnTo>
                  <a:lnTo>
                    <a:pt x="1971" y="3533"/>
                  </a:lnTo>
                  <a:lnTo>
                    <a:pt x="1925" y="3465"/>
                  </a:lnTo>
                  <a:lnTo>
                    <a:pt x="1835" y="3329"/>
                  </a:lnTo>
                  <a:lnTo>
                    <a:pt x="1767" y="3284"/>
                  </a:lnTo>
                  <a:lnTo>
                    <a:pt x="1722" y="3261"/>
                  </a:lnTo>
                  <a:lnTo>
                    <a:pt x="1722" y="3216"/>
                  </a:lnTo>
                  <a:lnTo>
                    <a:pt x="1767" y="3193"/>
                  </a:lnTo>
                  <a:lnTo>
                    <a:pt x="1812" y="3148"/>
                  </a:lnTo>
                  <a:lnTo>
                    <a:pt x="1880" y="3170"/>
                  </a:lnTo>
                  <a:lnTo>
                    <a:pt x="1993" y="3193"/>
                  </a:lnTo>
                  <a:lnTo>
                    <a:pt x="2016" y="3170"/>
                  </a:lnTo>
                  <a:lnTo>
                    <a:pt x="2061" y="3057"/>
                  </a:lnTo>
                  <a:lnTo>
                    <a:pt x="2174" y="3170"/>
                  </a:lnTo>
                  <a:lnTo>
                    <a:pt x="2310" y="3306"/>
                  </a:lnTo>
                  <a:lnTo>
                    <a:pt x="2333" y="3329"/>
                  </a:lnTo>
                  <a:lnTo>
                    <a:pt x="2491" y="3329"/>
                  </a:lnTo>
                  <a:lnTo>
                    <a:pt x="2514" y="3352"/>
                  </a:lnTo>
                  <a:lnTo>
                    <a:pt x="2559" y="3374"/>
                  </a:lnTo>
                  <a:lnTo>
                    <a:pt x="2627" y="3510"/>
                  </a:lnTo>
                  <a:lnTo>
                    <a:pt x="2673" y="3555"/>
                  </a:lnTo>
                  <a:lnTo>
                    <a:pt x="2763" y="3578"/>
                  </a:lnTo>
                  <a:lnTo>
                    <a:pt x="3080" y="3578"/>
                  </a:lnTo>
                  <a:lnTo>
                    <a:pt x="3148" y="3646"/>
                  </a:lnTo>
                  <a:lnTo>
                    <a:pt x="3171" y="3669"/>
                  </a:lnTo>
                  <a:lnTo>
                    <a:pt x="3193" y="3691"/>
                  </a:lnTo>
                  <a:lnTo>
                    <a:pt x="3193" y="3714"/>
                  </a:lnTo>
                  <a:lnTo>
                    <a:pt x="3171" y="3759"/>
                  </a:lnTo>
                  <a:lnTo>
                    <a:pt x="3171" y="3827"/>
                  </a:lnTo>
                  <a:lnTo>
                    <a:pt x="3171" y="3872"/>
                  </a:lnTo>
                  <a:lnTo>
                    <a:pt x="3148" y="3895"/>
                  </a:lnTo>
                  <a:lnTo>
                    <a:pt x="3148" y="3918"/>
                  </a:lnTo>
                  <a:lnTo>
                    <a:pt x="3171" y="3940"/>
                  </a:lnTo>
                  <a:lnTo>
                    <a:pt x="3284" y="3986"/>
                  </a:lnTo>
                  <a:lnTo>
                    <a:pt x="3307" y="4054"/>
                  </a:lnTo>
                  <a:lnTo>
                    <a:pt x="3352" y="4076"/>
                  </a:lnTo>
                  <a:lnTo>
                    <a:pt x="3352" y="4099"/>
                  </a:lnTo>
                  <a:lnTo>
                    <a:pt x="3329" y="4121"/>
                  </a:lnTo>
                  <a:lnTo>
                    <a:pt x="3284" y="4121"/>
                  </a:lnTo>
                  <a:lnTo>
                    <a:pt x="3261" y="4144"/>
                  </a:lnTo>
                  <a:lnTo>
                    <a:pt x="3261" y="4212"/>
                  </a:lnTo>
                  <a:lnTo>
                    <a:pt x="3284" y="4280"/>
                  </a:lnTo>
                  <a:lnTo>
                    <a:pt x="3307" y="4325"/>
                  </a:lnTo>
                  <a:lnTo>
                    <a:pt x="3284" y="4370"/>
                  </a:lnTo>
                  <a:lnTo>
                    <a:pt x="3239" y="4461"/>
                  </a:lnTo>
                  <a:lnTo>
                    <a:pt x="3239" y="4506"/>
                  </a:lnTo>
                  <a:lnTo>
                    <a:pt x="3261" y="4529"/>
                  </a:lnTo>
                  <a:lnTo>
                    <a:pt x="3352" y="4597"/>
                  </a:lnTo>
                  <a:lnTo>
                    <a:pt x="3556" y="4710"/>
                  </a:lnTo>
                  <a:lnTo>
                    <a:pt x="3601" y="4733"/>
                  </a:lnTo>
                  <a:lnTo>
                    <a:pt x="3782" y="4687"/>
                  </a:lnTo>
                  <a:lnTo>
                    <a:pt x="3873" y="4687"/>
                  </a:lnTo>
                  <a:lnTo>
                    <a:pt x="3941" y="4710"/>
                  </a:lnTo>
                  <a:lnTo>
                    <a:pt x="4076" y="4733"/>
                  </a:lnTo>
                  <a:lnTo>
                    <a:pt x="4122" y="4755"/>
                  </a:lnTo>
                  <a:lnTo>
                    <a:pt x="4258" y="4755"/>
                  </a:lnTo>
                  <a:lnTo>
                    <a:pt x="4303" y="4687"/>
                  </a:lnTo>
                  <a:lnTo>
                    <a:pt x="4326" y="4665"/>
                  </a:lnTo>
                  <a:lnTo>
                    <a:pt x="4371" y="4665"/>
                  </a:lnTo>
                  <a:lnTo>
                    <a:pt x="4507" y="4710"/>
                  </a:lnTo>
                  <a:lnTo>
                    <a:pt x="4620" y="4778"/>
                  </a:lnTo>
                  <a:lnTo>
                    <a:pt x="4710" y="4846"/>
                  </a:lnTo>
                  <a:lnTo>
                    <a:pt x="4733" y="4914"/>
                  </a:lnTo>
                  <a:lnTo>
                    <a:pt x="4801" y="5072"/>
                  </a:lnTo>
                  <a:lnTo>
                    <a:pt x="4846" y="5276"/>
                  </a:lnTo>
                  <a:lnTo>
                    <a:pt x="4937" y="5435"/>
                  </a:lnTo>
                  <a:lnTo>
                    <a:pt x="5027" y="5503"/>
                  </a:lnTo>
                  <a:lnTo>
                    <a:pt x="5073" y="5661"/>
                  </a:lnTo>
                  <a:lnTo>
                    <a:pt x="5141" y="5955"/>
                  </a:lnTo>
                  <a:lnTo>
                    <a:pt x="5163" y="6023"/>
                  </a:lnTo>
                  <a:lnTo>
                    <a:pt x="5209" y="6046"/>
                  </a:lnTo>
                  <a:lnTo>
                    <a:pt x="5299" y="6137"/>
                  </a:lnTo>
                  <a:lnTo>
                    <a:pt x="5503" y="6295"/>
                  </a:lnTo>
                  <a:lnTo>
                    <a:pt x="5616" y="6363"/>
                  </a:lnTo>
                  <a:lnTo>
                    <a:pt x="5797" y="6499"/>
                  </a:lnTo>
                  <a:lnTo>
                    <a:pt x="5978" y="6635"/>
                  </a:lnTo>
                  <a:lnTo>
                    <a:pt x="6160" y="6839"/>
                  </a:lnTo>
                  <a:lnTo>
                    <a:pt x="6182" y="6861"/>
                  </a:lnTo>
                  <a:lnTo>
                    <a:pt x="6341" y="6952"/>
                  </a:lnTo>
                  <a:lnTo>
                    <a:pt x="6499" y="7065"/>
                  </a:lnTo>
                  <a:lnTo>
                    <a:pt x="6612" y="7042"/>
                  </a:lnTo>
                  <a:lnTo>
                    <a:pt x="6794" y="7201"/>
                  </a:lnTo>
                  <a:lnTo>
                    <a:pt x="6862" y="7269"/>
                  </a:lnTo>
                  <a:lnTo>
                    <a:pt x="6884" y="7291"/>
                  </a:lnTo>
                  <a:lnTo>
                    <a:pt x="7020" y="7359"/>
                  </a:lnTo>
                  <a:lnTo>
                    <a:pt x="7224" y="7495"/>
                  </a:lnTo>
                  <a:lnTo>
                    <a:pt x="7473" y="7676"/>
                  </a:lnTo>
                  <a:lnTo>
                    <a:pt x="7654" y="7790"/>
                  </a:lnTo>
                  <a:lnTo>
                    <a:pt x="7699" y="7812"/>
                  </a:lnTo>
                  <a:lnTo>
                    <a:pt x="7745" y="7812"/>
                  </a:lnTo>
                  <a:lnTo>
                    <a:pt x="7790" y="7790"/>
                  </a:lnTo>
                  <a:lnTo>
                    <a:pt x="7835" y="7767"/>
                  </a:lnTo>
                  <a:lnTo>
                    <a:pt x="7926" y="7790"/>
                  </a:lnTo>
                  <a:lnTo>
                    <a:pt x="8039" y="7835"/>
                  </a:lnTo>
                  <a:lnTo>
                    <a:pt x="8107" y="7857"/>
                  </a:lnTo>
                  <a:lnTo>
                    <a:pt x="8175" y="7903"/>
                  </a:lnTo>
                  <a:lnTo>
                    <a:pt x="8220" y="7948"/>
                  </a:lnTo>
                  <a:lnTo>
                    <a:pt x="8265" y="7971"/>
                  </a:lnTo>
                  <a:lnTo>
                    <a:pt x="8424" y="8016"/>
                  </a:lnTo>
                  <a:lnTo>
                    <a:pt x="8446" y="8039"/>
                  </a:lnTo>
                  <a:lnTo>
                    <a:pt x="8446" y="8061"/>
                  </a:lnTo>
                  <a:lnTo>
                    <a:pt x="8469" y="8107"/>
                  </a:lnTo>
                  <a:lnTo>
                    <a:pt x="8379" y="8242"/>
                  </a:lnTo>
                  <a:lnTo>
                    <a:pt x="8356" y="8424"/>
                  </a:lnTo>
                  <a:lnTo>
                    <a:pt x="8356" y="8582"/>
                  </a:lnTo>
                  <a:lnTo>
                    <a:pt x="8379" y="8673"/>
                  </a:lnTo>
                  <a:lnTo>
                    <a:pt x="8628" y="8650"/>
                  </a:lnTo>
                  <a:lnTo>
                    <a:pt x="8809" y="8695"/>
                  </a:lnTo>
                  <a:lnTo>
                    <a:pt x="8899" y="8786"/>
                  </a:lnTo>
                  <a:lnTo>
                    <a:pt x="9013" y="8808"/>
                  </a:lnTo>
                  <a:lnTo>
                    <a:pt x="9103" y="8763"/>
                  </a:lnTo>
                  <a:lnTo>
                    <a:pt x="9171" y="8763"/>
                  </a:lnTo>
                  <a:lnTo>
                    <a:pt x="9194" y="8786"/>
                  </a:lnTo>
                  <a:lnTo>
                    <a:pt x="9239" y="8808"/>
                  </a:lnTo>
                  <a:lnTo>
                    <a:pt x="9307" y="8808"/>
                  </a:lnTo>
                  <a:lnTo>
                    <a:pt x="9352" y="8831"/>
                  </a:lnTo>
                  <a:lnTo>
                    <a:pt x="9352" y="8854"/>
                  </a:lnTo>
                  <a:lnTo>
                    <a:pt x="9397" y="8786"/>
                  </a:lnTo>
                  <a:lnTo>
                    <a:pt x="9397" y="8537"/>
                  </a:lnTo>
                  <a:lnTo>
                    <a:pt x="9443" y="8469"/>
                  </a:lnTo>
                  <a:lnTo>
                    <a:pt x="9556" y="8310"/>
                  </a:lnTo>
                  <a:lnTo>
                    <a:pt x="9624" y="8197"/>
                  </a:lnTo>
                  <a:lnTo>
                    <a:pt x="9692" y="8107"/>
                  </a:lnTo>
                  <a:lnTo>
                    <a:pt x="9737" y="8061"/>
                  </a:lnTo>
                  <a:lnTo>
                    <a:pt x="9782" y="7993"/>
                  </a:lnTo>
                  <a:lnTo>
                    <a:pt x="9828" y="7903"/>
                  </a:lnTo>
                  <a:lnTo>
                    <a:pt x="9828" y="7857"/>
                  </a:lnTo>
                  <a:lnTo>
                    <a:pt x="9828" y="7812"/>
                  </a:lnTo>
                  <a:lnTo>
                    <a:pt x="9805" y="7790"/>
                  </a:lnTo>
                  <a:lnTo>
                    <a:pt x="9737" y="7744"/>
                  </a:lnTo>
                  <a:lnTo>
                    <a:pt x="9669" y="7654"/>
                  </a:lnTo>
                  <a:lnTo>
                    <a:pt x="9624" y="7563"/>
                  </a:lnTo>
                  <a:lnTo>
                    <a:pt x="9601" y="7427"/>
                  </a:lnTo>
                  <a:lnTo>
                    <a:pt x="9579" y="7359"/>
                  </a:lnTo>
                  <a:lnTo>
                    <a:pt x="9669" y="7133"/>
                  </a:lnTo>
                  <a:lnTo>
                    <a:pt x="9647" y="7088"/>
                  </a:lnTo>
                  <a:lnTo>
                    <a:pt x="9624" y="7065"/>
                  </a:lnTo>
                  <a:lnTo>
                    <a:pt x="9579" y="7042"/>
                  </a:lnTo>
                  <a:lnTo>
                    <a:pt x="9511" y="7020"/>
                  </a:lnTo>
                  <a:lnTo>
                    <a:pt x="9443" y="7042"/>
                  </a:lnTo>
                  <a:lnTo>
                    <a:pt x="9375" y="7042"/>
                  </a:lnTo>
                  <a:lnTo>
                    <a:pt x="9307" y="7020"/>
                  </a:lnTo>
                  <a:lnTo>
                    <a:pt x="9284" y="7020"/>
                  </a:lnTo>
                  <a:lnTo>
                    <a:pt x="9284" y="6906"/>
                  </a:lnTo>
                  <a:lnTo>
                    <a:pt x="9262" y="6884"/>
                  </a:lnTo>
                  <a:lnTo>
                    <a:pt x="9239" y="6861"/>
                  </a:lnTo>
                  <a:lnTo>
                    <a:pt x="9080" y="6816"/>
                  </a:lnTo>
                  <a:lnTo>
                    <a:pt x="9035" y="6793"/>
                  </a:lnTo>
                  <a:lnTo>
                    <a:pt x="9035" y="6771"/>
                  </a:lnTo>
                  <a:lnTo>
                    <a:pt x="9103" y="6544"/>
                  </a:lnTo>
                  <a:lnTo>
                    <a:pt x="9126" y="6522"/>
                  </a:lnTo>
                  <a:lnTo>
                    <a:pt x="9148" y="6499"/>
                  </a:lnTo>
                  <a:lnTo>
                    <a:pt x="9194" y="6454"/>
                  </a:lnTo>
                  <a:lnTo>
                    <a:pt x="9330" y="6386"/>
                  </a:lnTo>
                  <a:lnTo>
                    <a:pt x="9465" y="6408"/>
                  </a:lnTo>
                  <a:lnTo>
                    <a:pt x="9601" y="6454"/>
                  </a:lnTo>
                  <a:lnTo>
                    <a:pt x="9737" y="6454"/>
                  </a:lnTo>
                  <a:lnTo>
                    <a:pt x="9782" y="6476"/>
                  </a:lnTo>
                  <a:lnTo>
                    <a:pt x="9918" y="6476"/>
                  </a:lnTo>
                  <a:lnTo>
                    <a:pt x="9941" y="6454"/>
                  </a:lnTo>
                  <a:lnTo>
                    <a:pt x="10009" y="6363"/>
                  </a:lnTo>
                  <a:lnTo>
                    <a:pt x="10031" y="6250"/>
                  </a:lnTo>
                  <a:lnTo>
                    <a:pt x="10054" y="6159"/>
                  </a:lnTo>
                  <a:lnTo>
                    <a:pt x="10145" y="6159"/>
                  </a:lnTo>
                  <a:lnTo>
                    <a:pt x="10145" y="6137"/>
                  </a:lnTo>
                  <a:lnTo>
                    <a:pt x="10167" y="6114"/>
                  </a:lnTo>
                  <a:lnTo>
                    <a:pt x="10167" y="6091"/>
                  </a:lnTo>
                  <a:lnTo>
                    <a:pt x="10190" y="6091"/>
                  </a:lnTo>
                  <a:lnTo>
                    <a:pt x="10213" y="6114"/>
                  </a:lnTo>
                  <a:lnTo>
                    <a:pt x="10235" y="6114"/>
                  </a:lnTo>
                  <a:lnTo>
                    <a:pt x="10235" y="6091"/>
                  </a:lnTo>
                  <a:lnTo>
                    <a:pt x="10235" y="6069"/>
                  </a:lnTo>
                  <a:lnTo>
                    <a:pt x="10213" y="6046"/>
                  </a:lnTo>
                  <a:lnTo>
                    <a:pt x="10167" y="5978"/>
                  </a:lnTo>
                  <a:lnTo>
                    <a:pt x="10190" y="5955"/>
                  </a:lnTo>
                  <a:lnTo>
                    <a:pt x="10190" y="5933"/>
                  </a:lnTo>
                  <a:lnTo>
                    <a:pt x="10281" y="5933"/>
                  </a:lnTo>
                  <a:lnTo>
                    <a:pt x="10303" y="5910"/>
                  </a:lnTo>
                  <a:lnTo>
                    <a:pt x="10326" y="5910"/>
                  </a:lnTo>
                  <a:lnTo>
                    <a:pt x="10326" y="5865"/>
                  </a:lnTo>
                  <a:lnTo>
                    <a:pt x="10054" y="5865"/>
                  </a:lnTo>
                  <a:lnTo>
                    <a:pt x="10054" y="5842"/>
                  </a:lnTo>
                  <a:lnTo>
                    <a:pt x="10054" y="5820"/>
                  </a:lnTo>
                  <a:lnTo>
                    <a:pt x="10077" y="5797"/>
                  </a:lnTo>
                  <a:lnTo>
                    <a:pt x="10303" y="5774"/>
                  </a:lnTo>
                  <a:lnTo>
                    <a:pt x="10439" y="5774"/>
                  </a:lnTo>
                  <a:lnTo>
                    <a:pt x="10530" y="5797"/>
                  </a:lnTo>
                  <a:lnTo>
                    <a:pt x="10552" y="5797"/>
                  </a:lnTo>
                  <a:lnTo>
                    <a:pt x="10530" y="5706"/>
                  </a:lnTo>
                  <a:lnTo>
                    <a:pt x="10575" y="5684"/>
                  </a:lnTo>
                  <a:lnTo>
                    <a:pt x="10575" y="5661"/>
                  </a:lnTo>
                  <a:lnTo>
                    <a:pt x="10507" y="5412"/>
                  </a:lnTo>
                  <a:lnTo>
                    <a:pt x="10552" y="5389"/>
                  </a:lnTo>
                  <a:lnTo>
                    <a:pt x="10598" y="5344"/>
                  </a:lnTo>
                  <a:lnTo>
                    <a:pt x="10598" y="5254"/>
                  </a:lnTo>
                  <a:lnTo>
                    <a:pt x="10620" y="5208"/>
                  </a:lnTo>
                  <a:lnTo>
                    <a:pt x="10665" y="5163"/>
                  </a:lnTo>
                  <a:lnTo>
                    <a:pt x="10733" y="5208"/>
                  </a:lnTo>
                  <a:lnTo>
                    <a:pt x="10847" y="5299"/>
                  </a:lnTo>
                  <a:lnTo>
                    <a:pt x="10869" y="5299"/>
                  </a:lnTo>
                  <a:lnTo>
                    <a:pt x="10915" y="5321"/>
                  </a:lnTo>
                  <a:lnTo>
                    <a:pt x="10960" y="5276"/>
                  </a:lnTo>
                  <a:lnTo>
                    <a:pt x="11141" y="5186"/>
                  </a:lnTo>
                  <a:lnTo>
                    <a:pt x="11254" y="5140"/>
                  </a:lnTo>
                  <a:lnTo>
                    <a:pt x="11367" y="5072"/>
                  </a:lnTo>
                  <a:lnTo>
                    <a:pt x="11390" y="5050"/>
                  </a:lnTo>
                  <a:lnTo>
                    <a:pt x="11435" y="4937"/>
                  </a:lnTo>
                  <a:lnTo>
                    <a:pt x="11458" y="4914"/>
                  </a:lnTo>
                  <a:lnTo>
                    <a:pt x="11481" y="4937"/>
                  </a:lnTo>
                  <a:lnTo>
                    <a:pt x="11594" y="5050"/>
                  </a:lnTo>
                  <a:lnTo>
                    <a:pt x="11662" y="5118"/>
                  </a:lnTo>
                  <a:lnTo>
                    <a:pt x="11662" y="5140"/>
                  </a:lnTo>
                  <a:lnTo>
                    <a:pt x="11639" y="5163"/>
                  </a:lnTo>
                  <a:lnTo>
                    <a:pt x="11639" y="5186"/>
                  </a:lnTo>
                  <a:lnTo>
                    <a:pt x="11730" y="5231"/>
                  </a:lnTo>
                  <a:lnTo>
                    <a:pt x="11730" y="5254"/>
                  </a:lnTo>
                  <a:lnTo>
                    <a:pt x="11707" y="5276"/>
                  </a:lnTo>
                  <a:lnTo>
                    <a:pt x="11707" y="5299"/>
                  </a:lnTo>
                  <a:lnTo>
                    <a:pt x="11684" y="5299"/>
                  </a:lnTo>
                  <a:lnTo>
                    <a:pt x="11571" y="5412"/>
                  </a:lnTo>
                  <a:lnTo>
                    <a:pt x="11435" y="5525"/>
                  </a:lnTo>
                  <a:lnTo>
                    <a:pt x="11435" y="5548"/>
                  </a:lnTo>
                  <a:lnTo>
                    <a:pt x="11435" y="5571"/>
                  </a:lnTo>
                  <a:lnTo>
                    <a:pt x="11435" y="5593"/>
                  </a:lnTo>
                  <a:lnTo>
                    <a:pt x="11458" y="5616"/>
                  </a:lnTo>
                  <a:lnTo>
                    <a:pt x="11503" y="5638"/>
                  </a:lnTo>
                  <a:lnTo>
                    <a:pt x="11571" y="5661"/>
                  </a:lnTo>
                  <a:lnTo>
                    <a:pt x="11594" y="5729"/>
                  </a:lnTo>
                  <a:lnTo>
                    <a:pt x="11616" y="5774"/>
                  </a:lnTo>
                  <a:lnTo>
                    <a:pt x="11662" y="5797"/>
                  </a:lnTo>
                  <a:lnTo>
                    <a:pt x="11843" y="5752"/>
                  </a:lnTo>
                  <a:lnTo>
                    <a:pt x="11888" y="5752"/>
                  </a:lnTo>
                  <a:lnTo>
                    <a:pt x="11933" y="5729"/>
                  </a:lnTo>
                  <a:lnTo>
                    <a:pt x="12001" y="5706"/>
                  </a:lnTo>
                  <a:lnTo>
                    <a:pt x="12228" y="5706"/>
                  </a:lnTo>
                  <a:lnTo>
                    <a:pt x="12296" y="5752"/>
                  </a:lnTo>
                  <a:lnTo>
                    <a:pt x="12341" y="5774"/>
                  </a:lnTo>
                  <a:lnTo>
                    <a:pt x="12454" y="5774"/>
                  </a:lnTo>
                  <a:lnTo>
                    <a:pt x="12454" y="5820"/>
                  </a:lnTo>
                  <a:lnTo>
                    <a:pt x="12477" y="5842"/>
                  </a:lnTo>
                  <a:lnTo>
                    <a:pt x="12545" y="5797"/>
                  </a:lnTo>
                  <a:lnTo>
                    <a:pt x="12613" y="5752"/>
                  </a:lnTo>
                  <a:lnTo>
                    <a:pt x="12658" y="5752"/>
                  </a:lnTo>
                  <a:lnTo>
                    <a:pt x="12703" y="5729"/>
                  </a:lnTo>
                  <a:lnTo>
                    <a:pt x="12703" y="5706"/>
                  </a:lnTo>
                  <a:lnTo>
                    <a:pt x="12749" y="5638"/>
                  </a:lnTo>
                  <a:lnTo>
                    <a:pt x="12839" y="5548"/>
                  </a:lnTo>
                  <a:lnTo>
                    <a:pt x="12884" y="5525"/>
                  </a:lnTo>
                  <a:lnTo>
                    <a:pt x="12907" y="5525"/>
                  </a:lnTo>
                  <a:lnTo>
                    <a:pt x="12907" y="5548"/>
                  </a:lnTo>
                  <a:lnTo>
                    <a:pt x="12930" y="5548"/>
                  </a:lnTo>
                  <a:lnTo>
                    <a:pt x="13020" y="5571"/>
                  </a:lnTo>
                  <a:lnTo>
                    <a:pt x="13043" y="5548"/>
                  </a:lnTo>
                  <a:lnTo>
                    <a:pt x="13043" y="5525"/>
                  </a:lnTo>
                  <a:lnTo>
                    <a:pt x="13020" y="5457"/>
                  </a:lnTo>
                  <a:lnTo>
                    <a:pt x="13020" y="5435"/>
                  </a:lnTo>
                  <a:lnTo>
                    <a:pt x="13020" y="5412"/>
                  </a:lnTo>
                  <a:lnTo>
                    <a:pt x="13043" y="5389"/>
                  </a:lnTo>
                  <a:lnTo>
                    <a:pt x="13179" y="5457"/>
                  </a:lnTo>
                  <a:lnTo>
                    <a:pt x="13201" y="5457"/>
                  </a:lnTo>
                  <a:lnTo>
                    <a:pt x="13269" y="5412"/>
                  </a:lnTo>
                  <a:lnTo>
                    <a:pt x="13315" y="5367"/>
                  </a:lnTo>
                  <a:lnTo>
                    <a:pt x="13337" y="5321"/>
                  </a:lnTo>
                  <a:lnTo>
                    <a:pt x="13609" y="5186"/>
                  </a:lnTo>
                  <a:lnTo>
                    <a:pt x="13632" y="5163"/>
                  </a:lnTo>
                  <a:lnTo>
                    <a:pt x="13632" y="5140"/>
                  </a:lnTo>
                  <a:lnTo>
                    <a:pt x="13518" y="5095"/>
                  </a:lnTo>
                  <a:lnTo>
                    <a:pt x="13473" y="5118"/>
                  </a:lnTo>
                  <a:lnTo>
                    <a:pt x="13405" y="5118"/>
                  </a:lnTo>
                  <a:lnTo>
                    <a:pt x="13383" y="5095"/>
                  </a:lnTo>
                  <a:lnTo>
                    <a:pt x="13247" y="5095"/>
                  </a:lnTo>
                  <a:lnTo>
                    <a:pt x="13224" y="5072"/>
                  </a:lnTo>
                  <a:lnTo>
                    <a:pt x="13134" y="4982"/>
                  </a:lnTo>
                  <a:lnTo>
                    <a:pt x="13066" y="4937"/>
                  </a:lnTo>
                  <a:lnTo>
                    <a:pt x="13020" y="4914"/>
                  </a:lnTo>
                  <a:lnTo>
                    <a:pt x="12952" y="4914"/>
                  </a:lnTo>
                  <a:lnTo>
                    <a:pt x="12907" y="4937"/>
                  </a:lnTo>
                  <a:lnTo>
                    <a:pt x="12884" y="4937"/>
                  </a:lnTo>
                  <a:lnTo>
                    <a:pt x="12862" y="4891"/>
                  </a:lnTo>
                  <a:lnTo>
                    <a:pt x="12862" y="4823"/>
                  </a:lnTo>
                  <a:lnTo>
                    <a:pt x="12862" y="4778"/>
                  </a:lnTo>
                  <a:lnTo>
                    <a:pt x="12817" y="4755"/>
                  </a:lnTo>
                  <a:lnTo>
                    <a:pt x="12771" y="4778"/>
                  </a:lnTo>
                  <a:lnTo>
                    <a:pt x="12703" y="4755"/>
                  </a:lnTo>
                  <a:lnTo>
                    <a:pt x="12635" y="4755"/>
                  </a:lnTo>
                  <a:lnTo>
                    <a:pt x="12613" y="4620"/>
                  </a:lnTo>
                  <a:lnTo>
                    <a:pt x="12590" y="4574"/>
                  </a:lnTo>
                  <a:lnTo>
                    <a:pt x="12567" y="4529"/>
                  </a:lnTo>
                  <a:lnTo>
                    <a:pt x="12545" y="4506"/>
                  </a:lnTo>
                  <a:lnTo>
                    <a:pt x="12500" y="4484"/>
                  </a:lnTo>
                  <a:lnTo>
                    <a:pt x="12477" y="4416"/>
                  </a:lnTo>
                  <a:lnTo>
                    <a:pt x="12477" y="4393"/>
                  </a:lnTo>
                  <a:lnTo>
                    <a:pt x="12432" y="4393"/>
                  </a:lnTo>
                  <a:lnTo>
                    <a:pt x="12409" y="4416"/>
                  </a:lnTo>
                  <a:lnTo>
                    <a:pt x="12432" y="4506"/>
                  </a:lnTo>
                  <a:lnTo>
                    <a:pt x="12409" y="4574"/>
                  </a:lnTo>
                  <a:lnTo>
                    <a:pt x="12386" y="4597"/>
                  </a:lnTo>
                  <a:lnTo>
                    <a:pt x="12364" y="4620"/>
                  </a:lnTo>
                  <a:lnTo>
                    <a:pt x="12318" y="4620"/>
                  </a:lnTo>
                  <a:lnTo>
                    <a:pt x="12273" y="4597"/>
                  </a:lnTo>
                  <a:lnTo>
                    <a:pt x="12250" y="4801"/>
                  </a:lnTo>
                  <a:lnTo>
                    <a:pt x="12250" y="4823"/>
                  </a:lnTo>
                  <a:lnTo>
                    <a:pt x="12160" y="4801"/>
                  </a:lnTo>
                  <a:lnTo>
                    <a:pt x="12024" y="4801"/>
                  </a:lnTo>
                  <a:lnTo>
                    <a:pt x="11956" y="4755"/>
                  </a:lnTo>
                  <a:lnTo>
                    <a:pt x="11911" y="4755"/>
                  </a:lnTo>
                  <a:lnTo>
                    <a:pt x="11820" y="4710"/>
                  </a:lnTo>
                  <a:lnTo>
                    <a:pt x="11752" y="4687"/>
                  </a:lnTo>
                  <a:lnTo>
                    <a:pt x="11730" y="4529"/>
                  </a:lnTo>
                  <a:lnTo>
                    <a:pt x="11684" y="4484"/>
                  </a:lnTo>
                  <a:lnTo>
                    <a:pt x="11662" y="4461"/>
                  </a:lnTo>
                  <a:lnTo>
                    <a:pt x="11503" y="4529"/>
                  </a:lnTo>
                  <a:lnTo>
                    <a:pt x="11458" y="4484"/>
                  </a:lnTo>
                  <a:lnTo>
                    <a:pt x="11367" y="4438"/>
                  </a:lnTo>
                  <a:lnTo>
                    <a:pt x="11299" y="4416"/>
                  </a:lnTo>
                  <a:lnTo>
                    <a:pt x="11277" y="4393"/>
                  </a:lnTo>
                  <a:lnTo>
                    <a:pt x="11277" y="4348"/>
                  </a:lnTo>
                  <a:lnTo>
                    <a:pt x="11503" y="4189"/>
                  </a:lnTo>
                  <a:lnTo>
                    <a:pt x="11594" y="4076"/>
                  </a:lnTo>
                  <a:lnTo>
                    <a:pt x="11639" y="4031"/>
                  </a:lnTo>
                  <a:lnTo>
                    <a:pt x="11707" y="4008"/>
                  </a:lnTo>
                  <a:lnTo>
                    <a:pt x="11775" y="3986"/>
                  </a:lnTo>
                  <a:lnTo>
                    <a:pt x="11798" y="3872"/>
                  </a:lnTo>
                  <a:lnTo>
                    <a:pt x="11820" y="3872"/>
                  </a:lnTo>
                  <a:lnTo>
                    <a:pt x="11866" y="3850"/>
                  </a:lnTo>
                  <a:lnTo>
                    <a:pt x="11956" y="3804"/>
                  </a:lnTo>
                  <a:lnTo>
                    <a:pt x="12115" y="3714"/>
                  </a:lnTo>
                  <a:lnTo>
                    <a:pt x="12115" y="3691"/>
                  </a:lnTo>
                  <a:lnTo>
                    <a:pt x="12092" y="3669"/>
                  </a:lnTo>
                  <a:lnTo>
                    <a:pt x="12047" y="3623"/>
                  </a:lnTo>
                  <a:lnTo>
                    <a:pt x="11956" y="3601"/>
                  </a:lnTo>
                  <a:lnTo>
                    <a:pt x="11911" y="3623"/>
                  </a:lnTo>
                  <a:lnTo>
                    <a:pt x="11888" y="3623"/>
                  </a:lnTo>
                  <a:lnTo>
                    <a:pt x="11820" y="3669"/>
                  </a:lnTo>
                  <a:lnTo>
                    <a:pt x="11752" y="3691"/>
                  </a:lnTo>
                  <a:lnTo>
                    <a:pt x="11707" y="3714"/>
                  </a:lnTo>
                  <a:lnTo>
                    <a:pt x="11662" y="3782"/>
                  </a:lnTo>
                  <a:lnTo>
                    <a:pt x="11616" y="3827"/>
                  </a:lnTo>
                  <a:lnTo>
                    <a:pt x="11594" y="3850"/>
                  </a:lnTo>
                  <a:lnTo>
                    <a:pt x="11571" y="3850"/>
                  </a:lnTo>
                  <a:lnTo>
                    <a:pt x="11526" y="3804"/>
                  </a:lnTo>
                  <a:lnTo>
                    <a:pt x="11458" y="3804"/>
                  </a:lnTo>
                  <a:lnTo>
                    <a:pt x="11390" y="3872"/>
                  </a:lnTo>
                  <a:lnTo>
                    <a:pt x="11322" y="3963"/>
                  </a:lnTo>
                  <a:lnTo>
                    <a:pt x="11209" y="4076"/>
                  </a:lnTo>
                  <a:lnTo>
                    <a:pt x="11096" y="4167"/>
                  </a:lnTo>
                  <a:lnTo>
                    <a:pt x="10960" y="4212"/>
                  </a:lnTo>
                  <a:lnTo>
                    <a:pt x="10869" y="4235"/>
                  </a:lnTo>
                  <a:lnTo>
                    <a:pt x="10801" y="4280"/>
                  </a:lnTo>
                  <a:lnTo>
                    <a:pt x="10665" y="4393"/>
                  </a:lnTo>
                  <a:lnTo>
                    <a:pt x="10643" y="4438"/>
                  </a:lnTo>
                  <a:lnTo>
                    <a:pt x="10530" y="4461"/>
                  </a:lnTo>
                  <a:lnTo>
                    <a:pt x="10462" y="4506"/>
                  </a:lnTo>
                  <a:lnTo>
                    <a:pt x="10394" y="4574"/>
                  </a:lnTo>
                  <a:lnTo>
                    <a:pt x="10371" y="4665"/>
                  </a:lnTo>
                  <a:lnTo>
                    <a:pt x="10326" y="4733"/>
                  </a:lnTo>
                  <a:lnTo>
                    <a:pt x="10213" y="4823"/>
                  </a:lnTo>
                  <a:lnTo>
                    <a:pt x="10122" y="4914"/>
                  </a:lnTo>
                  <a:lnTo>
                    <a:pt x="10077" y="4982"/>
                  </a:lnTo>
                  <a:lnTo>
                    <a:pt x="10009" y="5072"/>
                  </a:lnTo>
                  <a:lnTo>
                    <a:pt x="9986" y="5140"/>
                  </a:lnTo>
                  <a:lnTo>
                    <a:pt x="9986" y="5208"/>
                  </a:lnTo>
                  <a:lnTo>
                    <a:pt x="10009" y="5254"/>
                  </a:lnTo>
                  <a:lnTo>
                    <a:pt x="10031" y="5299"/>
                  </a:lnTo>
                  <a:lnTo>
                    <a:pt x="10009" y="5344"/>
                  </a:lnTo>
                  <a:lnTo>
                    <a:pt x="9941" y="5367"/>
                  </a:lnTo>
                  <a:lnTo>
                    <a:pt x="9873" y="5344"/>
                  </a:lnTo>
                  <a:lnTo>
                    <a:pt x="9782" y="5321"/>
                  </a:lnTo>
                  <a:lnTo>
                    <a:pt x="9669" y="5254"/>
                  </a:lnTo>
                  <a:lnTo>
                    <a:pt x="9647" y="5208"/>
                  </a:lnTo>
                  <a:lnTo>
                    <a:pt x="9579" y="5163"/>
                  </a:lnTo>
                  <a:lnTo>
                    <a:pt x="9601" y="5095"/>
                  </a:lnTo>
                  <a:lnTo>
                    <a:pt x="9624" y="5004"/>
                  </a:lnTo>
                  <a:lnTo>
                    <a:pt x="9647" y="4914"/>
                  </a:lnTo>
                  <a:lnTo>
                    <a:pt x="9601" y="4891"/>
                  </a:lnTo>
                  <a:lnTo>
                    <a:pt x="9556" y="4846"/>
                  </a:lnTo>
                  <a:lnTo>
                    <a:pt x="9533" y="4823"/>
                  </a:lnTo>
                  <a:lnTo>
                    <a:pt x="9488" y="4755"/>
                  </a:lnTo>
                  <a:lnTo>
                    <a:pt x="9443" y="4755"/>
                  </a:lnTo>
                  <a:lnTo>
                    <a:pt x="9397" y="4778"/>
                  </a:lnTo>
                  <a:lnTo>
                    <a:pt x="9330" y="4755"/>
                  </a:lnTo>
                  <a:lnTo>
                    <a:pt x="9171" y="4778"/>
                  </a:lnTo>
                  <a:lnTo>
                    <a:pt x="8922" y="4778"/>
                  </a:lnTo>
                  <a:lnTo>
                    <a:pt x="8786" y="4801"/>
                  </a:lnTo>
                  <a:lnTo>
                    <a:pt x="8605" y="4801"/>
                  </a:lnTo>
                  <a:lnTo>
                    <a:pt x="8560" y="4778"/>
                  </a:lnTo>
                  <a:lnTo>
                    <a:pt x="8514" y="4755"/>
                  </a:lnTo>
                  <a:lnTo>
                    <a:pt x="8492" y="4665"/>
                  </a:lnTo>
                  <a:lnTo>
                    <a:pt x="8469" y="4597"/>
                  </a:lnTo>
                  <a:lnTo>
                    <a:pt x="8446" y="4438"/>
                  </a:lnTo>
                  <a:lnTo>
                    <a:pt x="8424" y="4303"/>
                  </a:lnTo>
                  <a:lnTo>
                    <a:pt x="8379" y="4167"/>
                  </a:lnTo>
                  <a:lnTo>
                    <a:pt x="8379" y="4008"/>
                  </a:lnTo>
                  <a:lnTo>
                    <a:pt x="8356" y="3895"/>
                  </a:lnTo>
                  <a:lnTo>
                    <a:pt x="7971" y="3895"/>
                  </a:lnTo>
                  <a:lnTo>
                    <a:pt x="7971" y="3804"/>
                  </a:lnTo>
                  <a:lnTo>
                    <a:pt x="7971" y="3691"/>
                  </a:lnTo>
                  <a:lnTo>
                    <a:pt x="7971" y="3555"/>
                  </a:lnTo>
                  <a:lnTo>
                    <a:pt x="7994" y="3397"/>
                  </a:lnTo>
                  <a:lnTo>
                    <a:pt x="8016" y="3238"/>
                  </a:lnTo>
                  <a:lnTo>
                    <a:pt x="8016" y="3080"/>
                  </a:lnTo>
                  <a:lnTo>
                    <a:pt x="8039" y="2967"/>
                  </a:lnTo>
                  <a:lnTo>
                    <a:pt x="8039" y="2831"/>
                  </a:lnTo>
                  <a:lnTo>
                    <a:pt x="7971" y="2876"/>
                  </a:lnTo>
                  <a:lnTo>
                    <a:pt x="7880" y="2921"/>
                  </a:lnTo>
                  <a:lnTo>
                    <a:pt x="7812" y="2967"/>
                  </a:lnTo>
                  <a:lnTo>
                    <a:pt x="7745" y="2853"/>
                  </a:lnTo>
                  <a:lnTo>
                    <a:pt x="7699" y="2763"/>
                  </a:lnTo>
                  <a:lnTo>
                    <a:pt x="7609" y="2604"/>
                  </a:lnTo>
                  <a:lnTo>
                    <a:pt x="7563" y="2491"/>
                  </a:lnTo>
                  <a:lnTo>
                    <a:pt x="7450" y="2423"/>
                  </a:lnTo>
                  <a:lnTo>
                    <a:pt x="7382" y="2378"/>
                  </a:lnTo>
                  <a:lnTo>
                    <a:pt x="7292" y="2287"/>
                  </a:lnTo>
                  <a:lnTo>
                    <a:pt x="7224" y="2197"/>
                  </a:lnTo>
                  <a:lnTo>
                    <a:pt x="7156" y="2106"/>
                  </a:lnTo>
                  <a:lnTo>
                    <a:pt x="7088" y="2038"/>
                  </a:lnTo>
                  <a:lnTo>
                    <a:pt x="7020" y="2061"/>
                  </a:lnTo>
                  <a:lnTo>
                    <a:pt x="6929" y="2106"/>
                  </a:lnTo>
                  <a:lnTo>
                    <a:pt x="6839" y="2152"/>
                  </a:lnTo>
                  <a:lnTo>
                    <a:pt x="6771" y="2197"/>
                  </a:lnTo>
                  <a:lnTo>
                    <a:pt x="6726" y="2219"/>
                  </a:lnTo>
                  <a:lnTo>
                    <a:pt x="6612" y="2219"/>
                  </a:lnTo>
                  <a:lnTo>
                    <a:pt x="6545" y="2197"/>
                  </a:lnTo>
                  <a:lnTo>
                    <a:pt x="6386" y="2197"/>
                  </a:lnTo>
                  <a:lnTo>
                    <a:pt x="6250" y="2174"/>
                  </a:lnTo>
                  <a:lnTo>
                    <a:pt x="6114" y="2174"/>
                  </a:lnTo>
                  <a:lnTo>
                    <a:pt x="5933" y="2152"/>
                  </a:lnTo>
                  <a:lnTo>
                    <a:pt x="5729" y="2129"/>
                  </a:lnTo>
                  <a:lnTo>
                    <a:pt x="5616" y="2152"/>
                  </a:lnTo>
                  <a:lnTo>
                    <a:pt x="5458" y="2197"/>
                  </a:lnTo>
                  <a:lnTo>
                    <a:pt x="5277" y="2219"/>
                  </a:lnTo>
                  <a:lnTo>
                    <a:pt x="5141" y="2242"/>
                  </a:lnTo>
                  <a:lnTo>
                    <a:pt x="4960" y="2265"/>
                  </a:lnTo>
                  <a:lnTo>
                    <a:pt x="4846" y="2287"/>
                  </a:lnTo>
                  <a:lnTo>
                    <a:pt x="4778" y="2287"/>
                  </a:lnTo>
                  <a:lnTo>
                    <a:pt x="4688" y="2197"/>
                  </a:lnTo>
                  <a:lnTo>
                    <a:pt x="4552" y="2038"/>
                  </a:lnTo>
                  <a:lnTo>
                    <a:pt x="4484" y="1948"/>
                  </a:lnTo>
                  <a:lnTo>
                    <a:pt x="4416" y="1857"/>
                  </a:lnTo>
                  <a:lnTo>
                    <a:pt x="4303" y="1744"/>
                  </a:lnTo>
                  <a:lnTo>
                    <a:pt x="4212" y="1631"/>
                  </a:lnTo>
                  <a:lnTo>
                    <a:pt x="4122" y="1540"/>
                  </a:lnTo>
                  <a:lnTo>
                    <a:pt x="4054" y="1450"/>
                  </a:lnTo>
                  <a:lnTo>
                    <a:pt x="4031" y="1336"/>
                  </a:lnTo>
                  <a:lnTo>
                    <a:pt x="3986" y="1291"/>
                  </a:lnTo>
                  <a:lnTo>
                    <a:pt x="3895" y="1223"/>
                  </a:lnTo>
                  <a:lnTo>
                    <a:pt x="3782" y="1155"/>
                  </a:lnTo>
                  <a:lnTo>
                    <a:pt x="3669" y="1087"/>
                  </a:lnTo>
                  <a:lnTo>
                    <a:pt x="3556" y="1019"/>
                  </a:lnTo>
                  <a:lnTo>
                    <a:pt x="3442" y="929"/>
                  </a:lnTo>
                  <a:lnTo>
                    <a:pt x="3352" y="861"/>
                  </a:lnTo>
                  <a:lnTo>
                    <a:pt x="3239" y="793"/>
                  </a:lnTo>
                  <a:lnTo>
                    <a:pt x="3125" y="725"/>
                  </a:lnTo>
                  <a:lnTo>
                    <a:pt x="3012" y="634"/>
                  </a:lnTo>
                  <a:lnTo>
                    <a:pt x="2899" y="567"/>
                  </a:lnTo>
                  <a:lnTo>
                    <a:pt x="2786" y="499"/>
                  </a:lnTo>
                  <a:lnTo>
                    <a:pt x="2673" y="431"/>
                  </a:lnTo>
                  <a:lnTo>
                    <a:pt x="2582" y="340"/>
                  </a:lnTo>
                  <a:lnTo>
                    <a:pt x="2469" y="272"/>
                  </a:lnTo>
                  <a:lnTo>
                    <a:pt x="2356" y="204"/>
                  </a:lnTo>
                  <a:lnTo>
                    <a:pt x="2242" y="114"/>
                  </a:lnTo>
                  <a:lnTo>
                    <a:pt x="2129" y="46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3845075" y="2864275"/>
              <a:ext cx="600" cy="25"/>
            </a:xfrm>
            <a:custGeom>
              <a:rect b="b" l="l" r="r" t="t"/>
              <a:pathLst>
                <a:path extrusionOk="0" h="1" w="24">
                  <a:moveTo>
                    <a:pt x="2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2380100" y="3511275"/>
              <a:ext cx="4550" cy="13050"/>
            </a:xfrm>
            <a:custGeom>
              <a:rect b="b" l="l" r="r" t="t"/>
              <a:pathLst>
                <a:path extrusionOk="0" h="522" w="182">
                  <a:moveTo>
                    <a:pt x="137" y="1"/>
                  </a:moveTo>
                  <a:lnTo>
                    <a:pt x="91" y="23"/>
                  </a:lnTo>
                  <a:lnTo>
                    <a:pt x="69" y="46"/>
                  </a:lnTo>
                  <a:lnTo>
                    <a:pt x="69" y="114"/>
                  </a:lnTo>
                  <a:lnTo>
                    <a:pt x="114" y="159"/>
                  </a:lnTo>
                  <a:lnTo>
                    <a:pt x="137" y="159"/>
                  </a:lnTo>
                  <a:lnTo>
                    <a:pt x="182" y="114"/>
                  </a:lnTo>
                  <a:lnTo>
                    <a:pt x="182" y="46"/>
                  </a:lnTo>
                  <a:lnTo>
                    <a:pt x="159" y="1"/>
                  </a:lnTo>
                  <a:close/>
                  <a:moveTo>
                    <a:pt x="114" y="250"/>
                  </a:moveTo>
                  <a:lnTo>
                    <a:pt x="91" y="272"/>
                  </a:lnTo>
                  <a:lnTo>
                    <a:pt x="91" y="295"/>
                  </a:lnTo>
                  <a:lnTo>
                    <a:pt x="114" y="272"/>
                  </a:lnTo>
                  <a:lnTo>
                    <a:pt x="114" y="250"/>
                  </a:lnTo>
                  <a:close/>
                  <a:moveTo>
                    <a:pt x="1" y="499"/>
                  </a:moveTo>
                  <a:lnTo>
                    <a:pt x="1" y="521"/>
                  </a:lnTo>
                  <a:lnTo>
                    <a:pt x="23" y="521"/>
                  </a:lnTo>
                  <a:lnTo>
                    <a:pt x="23" y="49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141225" y="3535050"/>
              <a:ext cx="268900" cy="228150"/>
            </a:xfrm>
            <a:custGeom>
              <a:rect b="b" l="l" r="r" t="t"/>
              <a:pathLst>
                <a:path extrusionOk="0" h="9126" w="10756">
                  <a:moveTo>
                    <a:pt x="6340" y="974"/>
                  </a:moveTo>
                  <a:lnTo>
                    <a:pt x="6318" y="997"/>
                  </a:lnTo>
                  <a:lnTo>
                    <a:pt x="6363" y="1020"/>
                  </a:lnTo>
                  <a:lnTo>
                    <a:pt x="6454" y="1042"/>
                  </a:lnTo>
                  <a:lnTo>
                    <a:pt x="6476" y="1020"/>
                  </a:lnTo>
                  <a:lnTo>
                    <a:pt x="6476" y="997"/>
                  </a:lnTo>
                  <a:lnTo>
                    <a:pt x="6408" y="974"/>
                  </a:lnTo>
                  <a:close/>
                  <a:moveTo>
                    <a:pt x="7541" y="816"/>
                  </a:moveTo>
                  <a:lnTo>
                    <a:pt x="7450" y="884"/>
                  </a:lnTo>
                  <a:lnTo>
                    <a:pt x="7427" y="952"/>
                  </a:lnTo>
                  <a:lnTo>
                    <a:pt x="7359" y="952"/>
                  </a:lnTo>
                  <a:lnTo>
                    <a:pt x="7314" y="906"/>
                  </a:lnTo>
                  <a:lnTo>
                    <a:pt x="7291" y="884"/>
                  </a:lnTo>
                  <a:lnTo>
                    <a:pt x="7246" y="884"/>
                  </a:lnTo>
                  <a:lnTo>
                    <a:pt x="7178" y="906"/>
                  </a:lnTo>
                  <a:lnTo>
                    <a:pt x="7133" y="952"/>
                  </a:lnTo>
                  <a:lnTo>
                    <a:pt x="7156" y="974"/>
                  </a:lnTo>
                  <a:lnTo>
                    <a:pt x="7269" y="997"/>
                  </a:lnTo>
                  <a:lnTo>
                    <a:pt x="7314" y="974"/>
                  </a:lnTo>
                  <a:lnTo>
                    <a:pt x="7359" y="1020"/>
                  </a:lnTo>
                  <a:lnTo>
                    <a:pt x="7405" y="1042"/>
                  </a:lnTo>
                  <a:lnTo>
                    <a:pt x="7518" y="1042"/>
                  </a:lnTo>
                  <a:lnTo>
                    <a:pt x="7586" y="974"/>
                  </a:lnTo>
                  <a:lnTo>
                    <a:pt x="7586" y="952"/>
                  </a:lnTo>
                  <a:lnTo>
                    <a:pt x="7563" y="838"/>
                  </a:lnTo>
                  <a:lnTo>
                    <a:pt x="7541" y="816"/>
                  </a:lnTo>
                  <a:close/>
                  <a:moveTo>
                    <a:pt x="9986" y="2378"/>
                  </a:moveTo>
                  <a:lnTo>
                    <a:pt x="9963" y="2401"/>
                  </a:lnTo>
                  <a:lnTo>
                    <a:pt x="9895" y="2401"/>
                  </a:lnTo>
                  <a:lnTo>
                    <a:pt x="9873" y="2446"/>
                  </a:lnTo>
                  <a:lnTo>
                    <a:pt x="9873" y="2469"/>
                  </a:lnTo>
                  <a:lnTo>
                    <a:pt x="9986" y="2446"/>
                  </a:lnTo>
                  <a:lnTo>
                    <a:pt x="10009" y="2401"/>
                  </a:lnTo>
                  <a:lnTo>
                    <a:pt x="10031" y="2378"/>
                  </a:lnTo>
                  <a:close/>
                  <a:moveTo>
                    <a:pt x="9895" y="2491"/>
                  </a:moveTo>
                  <a:lnTo>
                    <a:pt x="9873" y="2514"/>
                  </a:lnTo>
                  <a:lnTo>
                    <a:pt x="9782" y="2582"/>
                  </a:lnTo>
                  <a:lnTo>
                    <a:pt x="9782" y="2673"/>
                  </a:lnTo>
                  <a:lnTo>
                    <a:pt x="9827" y="2650"/>
                  </a:lnTo>
                  <a:lnTo>
                    <a:pt x="9895" y="2627"/>
                  </a:lnTo>
                  <a:lnTo>
                    <a:pt x="9941" y="2582"/>
                  </a:lnTo>
                  <a:lnTo>
                    <a:pt x="9963" y="2559"/>
                  </a:lnTo>
                  <a:lnTo>
                    <a:pt x="9918" y="2514"/>
                  </a:lnTo>
                  <a:lnTo>
                    <a:pt x="9895" y="2491"/>
                  </a:lnTo>
                  <a:close/>
                  <a:moveTo>
                    <a:pt x="2672" y="1"/>
                  </a:moveTo>
                  <a:lnTo>
                    <a:pt x="2582" y="23"/>
                  </a:lnTo>
                  <a:lnTo>
                    <a:pt x="2514" y="69"/>
                  </a:lnTo>
                  <a:lnTo>
                    <a:pt x="2491" y="137"/>
                  </a:lnTo>
                  <a:lnTo>
                    <a:pt x="2446" y="227"/>
                  </a:lnTo>
                  <a:lnTo>
                    <a:pt x="2514" y="363"/>
                  </a:lnTo>
                  <a:lnTo>
                    <a:pt x="2514" y="408"/>
                  </a:lnTo>
                  <a:lnTo>
                    <a:pt x="2537" y="454"/>
                  </a:lnTo>
                  <a:lnTo>
                    <a:pt x="2740" y="408"/>
                  </a:lnTo>
                  <a:lnTo>
                    <a:pt x="2831" y="408"/>
                  </a:lnTo>
                  <a:lnTo>
                    <a:pt x="2853" y="521"/>
                  </a:lnTo>
                  <a:lnTo>
                    <a:pt x="2831" y="567"/>
                  </a:lnTo>
                  <a:lnTo>
                    <a:pt x="2763" y="589"/>
                  </a:lnTo>
                  <a:lnTo>
                    <a:pt x="2650" y="521"/>
                  </a:lnTo>
                  <a:lnTo>
                    <a:pt x="2604" y="521"/>
                  </a:lnTo>
                  <a:lnTo>
                    <a:pt x="2559" y="612"/>
                  </a:lnTo>
                  <a:lnTo>
                    <a:pt x="2491" y="657"/>
                  </a:lnTo>
                  <a:lnTo>
                    <a:pt x="2242" y="725"/>
                  </a:lnTo>
                  <a:lnTo>
                    <a:pt x="2038" y="771"/>
                  </a:lnTo>
                  <a:lnTo>
                    <a:pt x="1676" y="952"/>
                  </a:lnTo>
                  <a:lnTo>
                    <a:pt x="1518" y="974"/>
                  </a:lnTo>
                  <a:lnTo>
                    <a:pt x="1518" y="1088"/>
                  </a:lnTo>
                  <a:lnTo>
                    <a:pt x="1450" y="1133"/>
                  </a:lnTo>
                  <a:lnTo>
                    <a:pt x="1472" y="1246"/>
                  </a:lnTo>
                  <a:lnTo>
                    <a:pt x="1495" y="1314"/>
                  </a:lnTo>
                  <a:lnTo>
                    <a:pt x="1518" y="1382"/>
                  </a:lnTo>
                  <a:lnTo>
                    <a:pt x="1586" y="1540"/>
                  </a:lnTo>
                  <a:lnTo>
                    <a:pt x="1676" y="1631"/>
                  </a:lnTo>
                  <a:lnTo>
                    <a:pt x="1721" y="1744"/>
                  </a:lnTo>
                  <a:lnTo>
                    <a:pt x="1812" y="1880"/>
                  </a:lnTo>
                  <a:lnTo>
                    <a:pt x="1835" y="1993"/>
                  </a:lnTo>
                  <a:lnTo>
                    <a:pt x="1835" y="2152"/>
                  </a:lnTo>
                  <a:lnTo>
                    <a:pt x="1812" y="2265"/>
                  </a:lnTo>
                  <a:lnTo>
                    <a:pt x="1721" y="2378"/>
                  </a:lnTo>
                  <a:lnTo>
                    <a:pt x="1699" y="2423"/>
                  </a:lnTo>
                  <a:lnTo>
                    <a:pt x="1653" y="2446"/>
                  </a:lnTo>
                  <a:lnTo>
                    <a:pt x="1450" y="2514"/>
                  </a:lnTo>
                  <a:lnTo>
                    <a:pt x="1404" y="2514"/>
                  </a:lnTo>
                  <a:lnTo>
                    <a:pt x="1336" y="2491"/>
                  </a:lnTo>
                  <a:lnTo>
                    <a:pt x="1291" y="2446"/>
                  </a:lnTo>
                  <a:lnTo>
                    <a:pt x="1269" y="2356"/>
                  </a:lnTo>
                  <a:lnTo>
                    <a:pt x="1291" y="2288"/>
                  </a:lnTo>
                  <a:lnTo>
                    <a:pt x="1246" y="2242"/>
                  </a:lnTo>
                  <a:lnTo>
                    <a:pt x="1201" y="2197"/>
                  </a:lnTo>
                  <a:lnTo>
                    <a:pt x="1110" y="2106"/>
                  </a:lnTo>
                  <a:lnTo>
                    <a:pt x="1087" y="2039"/>
                  </a:lnTo>
                  <a:lnTo>
                    <a:pt x="997" y="1903"/>
                  </a:lnTo>
                  <a:lnTo>
                    <a:pt x="1133" y="1654"/>
                  </a:lnTo>
                  <a:lnTo>
                    <a:pt x="1178" y="1608"/>
                  </a:lnTo>
                  <a:lnTo>
                    <a:pt x="1246" y="1495"/>
                  </a:lnTo>
                  <a:lnTo>
                    <a:pt x="1359" y="1382"/>
                  </a:lnTo>
                  <a:lnTo>
                    <a:pt x="1404" y="1223"/>
                  </a:lnTo>
                  <a:lnTo>
                    <a:pt x="1404" y="1155"/>
                  </a:lnTo>
                  <a:lnTo>
                    <a:pt x="1336" y="1088"/>
                  </a:lnTo>
                  <a:lnTo>
                    <a:pt x="1314" y="952"/>
                  </a:lnTo>
                  <a:lnTo>
                    <a:pt x="1359" y="952"/>
                  </a:lnTo>
                  <a:lnTo>
                    <a:pt x="1382" y="929"/>
                  </a:lnTo>
                  <a:lnTo>
                    <a:pt x="1269" y="838"/>
                  </a:lnTo>
                  <a:lnTo>
                    <a:pt x="1223" y="793"/>
                  </a:lnTo>
                  <a:lnTo>
                    <a:pt x="1133" y="612"/>
                  </a:lnTo>
                  <a:lnTo>
                    <a:pt x="1133" y="567"/>
                  </a:lnTo>
                  <a:lnTo>
                    <a:pt x="1133" y="499"/>
                  </a:lnTo>
                  <a:lnTo>
                    <a:pt x="1155" y="454"/>
                  </a:lnTo>
                  <a:lnTo>
                    <a:pt x="1201" y="431"/>
                  </a:lnTo>
                  <a:lnTo>
                    <a:pt x="1495" y="363"/>
                  </a:lnTo>
                  <a:lnTo>
                    <a:pt x="1563" y="340"/>
                  </a:lnTo>
                  <a:lnTo>
                    <a:pt x="1608" y="295"/>
                  </a:lnTo>
                  <a:lnTo>
                    <a:pt x="1631" y="250"/>
                  </a:lnTo>
                  <a:lnTo>
                    <a:pt x="1608" y="272"/>
                  </a:lnTo>
                  <a:lnTo>
                    <a:pt x="1563" y="272"/>
                  </a:lnTo>
                  <a:lnTo>
                    <a:pt x="1450" y="318"/>
                  </a:lnTo>
                  <a:lnTo>
                    <a:pt x="1314" y="363"/>
                  </a:lnTo>
                  <a:lnTo>
                    <a:pt x="1133" y="408"/>
                  </a:lnTo>
                  <a:lnTo>
                    <a:pt x="1087" y="454"/>
                  </a:lnTo>
                  <a:lnTo>
                    <a:pt x="884" y="793"/>
                  </a:lnTo>
                  <a:lnTo>
                    <a:pt x="748" y="861"/>
                  </a:lnTo>
                  <a:lnTo>
                    <a:pt x="680" y="906"/>
                  </a:lnTo>
                  <a:lnTo>
                    <a:pt x="635" y="974"/>
                  </a:lnTo>
                  <a:lnTo>
                    <a:pt x="544" y="1088"/>
                  </a:lnTo>
                  <a:lnTo>
                    <a:pt x="499" y="1155"/>
                  </a:lnTo>
                  <a:lnTo>
                    <a:pt x="408" y="1359"/>
                  </a:lnTo>
                  <a:lnTo>
                    <a:pt x="340" y="1586"/>
                  </a:lnTo>
                  <a:lnTo>
                    <a:pt x="318" y="1722"/>
                  </a:lnTo>
                  <a:lnTo>
                    <a:pt x="295" y="1925"/>
                  </a:lnTo>
                  <a:lnTo>
                    <a:pt x="250" y="2016"/>
                  </a:lnTo>
                  <a:lnTo>
                    <a:pt x="182" y="2106"/>
                  </a:lnTo>
                  <a:lnTo>
                    <a:pt x="114" y="2197"/>
                  </a:lnTo>
                  <a:lnTo>
                    <a:pt x="68" y="2288"/>
                  </a:lnTo>
                  <a:lnTo>
                    <a:pt x="23" y="2378"/>
                  </a:lnTo>
                  <a:lnTo>
                    <a:pt x="1" y="2401"/>
                  </a:lnTo>
                  <a:lnTo>
                    <a:pt x="23" y="2423"/>
                  </a:lnTo>
                  <a:lnTo>
                    <a:pt x="136" y="2401"/>
                  </a:lnTo>
                  <a:lnTo>
                    <a:pt x="182" y="2378"/>
                  </a:lnTo>
                  <a:lnTo>
                    <a:pt x="250" y="2333"/>
                  </a:lnTo>
                  <a:lnTo>
                    <a:pt x="295" y="2356"/>
                  </a:lnTo>
                  <a:lnTo>
                    <a:pt x="340" y="2446"/>
                  </a:lnTo>
                  <a:lnTo>
                    <a:pt x="408" y="2446"/>
                  </a:lnTo>
                  <a:lnTo>
                    <a:pt x="453" y="2469"/>
                  </a:lnTo>
                  <a:lnTo>
                    <a:pt x="521" y="2673"/>
                  </a:lnTo>
                  <a:lnTo>
                    <a:pt x="567" y="2854"/>
                  </a:lnTo>
                  <a:lnTo>
                    <a:pt x="680" y="2967"/>
                  </a:lnTo>
                  <a:lnTo>
                    <a:pt x="770" y="3035"/>
                  </a:lnTo>
                  <a:lnTo>
                    <a:pt x="770" y="3125"/>
                  </a:lnTo>
                  <a:lnTo>
                    <a:pt x="793" y="3216"/>
                  </a:lnTo>
                  <a:lnTo>
                    <a:pt x="816" y="3284"/>
                  </a:lnTo>
                  <a:lnTo>
                    <a:pt x="770" y="3307"/>
                  </a:lnTo>
                  <a:lnTo>
                    <a:pt x="748" y="3374"/>
                  </a:lnTo>
                  <a:lnTo>
                    <a:pt x="725" y="3488"/>
                  </a:lnTo>
                  <a:lnTo>
                    <a:pt x="725" y="3533"/>
                  </a:lnTo>
                  <a:lnTo>
                    <a:pt x="702" y="3646"/>
                  </a:lnTo>
                  <a:lnTo>
                    <a:pt x="725" y="3714"/>
                  </a:lnTo>
                  <a:lnTo>
                    <a:pt x="748" y="3782"/>
                  </a:lnTo>
                  <a:lnTo>
                    <a:pt x="770" y="3805"/>
                  </a:lnTo>
                  <a:lnTo>
                    <a:pt x="861" y="3827"/>
                  </a:lnTo>
                  <a:lnTo>
                    <a:pt x="929" y="3850"/>
                  </a:lnTo>
                  <a:lnTo>
                    <a:pt x="974" y="3941"/>
                  </a:lnTo>
                  <a:lnTo>
                    <a:pt x="1019" y="4076"/>
                  </a:lnTo>
                  <a:lnTo>
                    <a:pt x="1087" y="4122"/>
                  </a:lnTo>
                  <a:lnTo>
                    <a:pt x="1178" y="4144"/>
                  </a:lnTo>
                  <a:lnTo>
                    <a:pt x="1246" y="4144"/>
                  </a:lnTo>
                  <a:lnTo>
                    <a:pt x="1404" y="4122"/>
                  </a:lnTo>
                  <a:lnTo>
                    <a:pt x="1518" y="4122"/>
                  </a:lnTo>
                  <a:lnTo>
                    <a:pt x="1721" y="4144"/>
                  </a:lnTo>
                  <a:lnTo>
                    <a:pt x="1880" y="4144"/>
                  </a:lnTo>
                  <a:lnTo>
                    <a:pt x="2038" y="4076"/>
                  </a:lnTo>
                  <a:lnTo>
                    <a:pt x="2152" y="4076"/>
                  </a:lnTo>
                  <a:lnTo>
                    <a:pt x="2265" y="4122"/>
                  </a:lnTo>
                  <a:lnTo>
                    <a:pt x="2310" y="4144"/>
                  </a:lnTo>
                  <a:lnTo>
                    <a:pt x="2378" y="4167"/>
                  </a:lnTo>
                  <a:lnTo>
                    <a:pt x="2469" y="4190"/>
                  </a:lnTo>
                  <a:lnTo>
                    <a:pt x="2604" y="4190"/>
                  </a:lnTo>
                  <a:lnTo>
                    <a:pt x="2763" y="4371"/>
                  </a:lnTo>
                  <a:lnTo>
                    <a:pt x="2899" y="4552"/>
                  </a:lnTo>
                  <a:lnTo>
                    <a:pt x="3012" y="4688"/>
                  </a:lnTo>
                  <a:lnTo>
                    <a:pt x="3125" y="4824"/>
                  </a:lnTo>
                  <a:lnTo>
                    <a:pt x="3125" y="4846"/>
                  </a:lnTo>
                  <a:lnTo>
                    <a:pt x="3193" y="4824"/>
                  </a:lnTo>
                  <a:lnTo>
                    <a:pt x="3238" y="4824"/>
                  </a:lnTo>
                  <a:lnTo>
                    <a:pt x="3261" y="4869"/>
                  </a:lnTo>
                  <a:lnTo>
                    <a:pt x="3329" y="4846"/>
                  </a:lnTo>
                  <a:lnTo>
                    <a:pt x="3397" y="4801"/>
                  </a:lnTo>
                  <a:lnTo>
                    <a:pt x="3533" y="4778"/>
                  </a:lnTo>
                  <a:lnTo>
                    <a:pt x="3691" y="4824"/>
                  </a:lnTo>
                  <a:lnTo>
                    <a:pt x="3895" y="4824"/>
                  </a:lnTo>
                  <a:lnTo>
                    <a:pt x="4167" y="4778"/>
                  </a:lnTo>
                  <a:lnTo>
                    <a:pt x="4325" y="4756"/>
                  </a:lnTo>
                  <a:lnTo>
                    <a:pt x="4371" y="4710"/>
                  </a:lnTo>
                  <a:lnTo>
                    <a:pt x="4484" y="4710"/>
                  </a:lnTo>
                  <a:lnTo>
                    <a:pt x="4620" y="4756"/>
                  </a:lnTo>
                  <a:lnTo>
                    <a:pt x="4688" y="4801"/>
                  </a:lnTo>
                  <a:lnTo>
                    <a:pt x="4688" y="4846"/>
                  </a:lnTo>
                  <a:lnTo>
                    <a:pt x="4710" y="4914"/>
                  </a:lnTo>
                  <a:lnTo>
                    <a:pt x="4688" y="4982"/>
                  </a:lnTo>
                  <a:lnTo>
                    <a:pt x="4597" y="5073"/>
                  </a:lnTo>
                  <a:lnTo>
                    <a:pt x="4552" y="5163"/>
                  </a:lnTo>
                  <a:lnTo>
                    <a:pt x="4552" y="5276"/>
                  </a:lnTo>
                  <a:lnTo>
                    <a:pt x="4506" y="5367"/>
                  </a:lnTo>
                  <a:lnTo>
                    <a:pt x="4438" y="5435"/>
                  </a:lnTo>
                  <a:lnTo>
                    <a:pt x="4416" y="5525"/>
                  </a:lnTo>
                  <a:lnTo>
                    <a:pt x="4416" y="5616"/>
                  </a:lnTo>
                  <a:lnTo>
                    <a:pt x="4416" y="5775"/>
                  </a:lnTo>
                  <a:lnTo>
                    <a:pt x="4393" y="6001"/>
                  </a:lnTo>
                  <a:lnTo>
                    <a:pt x="4393" y="6114"/>
                  </a:lnTo>
                  <a:lnTo>
                    <a:pt x="4416" y="6159"/>
                  </a:lnTo>
                  <a:lnTo>
                    <a:pt x="4438" y="6227"/>
                  </a:lnTo>
                  <a:lnTo>
                    <a:pt x="4438" y="6295"/>
                  </a:lnTo>
                  <a:lnTo>
                    <a:pt x="4438" y="6363"/>
                  </a:lnTo>
                  <a:lnTo>
                    <a:pt x="4484" y="6454"/>
                  </a:lnTo>
                  <a:lnTo>
                    <a:pt x="4529" y="6635"/>
                  </a:lnTo>
                  <a:lnTo>
                    <a:pt x="4574" y="6703"/>
                  </a:lnTo>
                  <a:lnTo>
                    <a:pt x="4620" y="6726"/>
                  </a:lnTo>
                  <a:lnTo>
                    <a:pt x="4665" y="6771"/>
                  </a:lnTo>
                  <a:lnTo>
                    <a:pt x="4778" y="6952"/>
                  </a:lnTo>
                  <a:lnTo>
                    <a:pt x="4823" y="6975"/>
                  </a:lnTo>
                  <a:lnTo>
                    <a:pt x="4801" y="7020"/>
                  </a:lnTo>
                  <a:lnTo>
                    <a:pt x="4801" y="7043"/>
                  </a:lnTo>
                  <a:lnTo>
                    <a:pt x="4778" y="7065"/>
                  </a:lnTo>
                  <a:lnTo>
                    <a:pt x="4665" y="7156"/>
                  </a:lnTo>
                  <a:lnTo>
                    <a:pt x="4393" y="7405"/>
                  </a:lnTo>
                  <a:lnTo>
                    <a:pt x="4371" y="7427"/>
                  </a:lnTo>
                  <a:lnTo>
                    <a:pt x="4371" y="7473"/>
                  </a:lnTo>
                  <a:lnTo>
                    <a:pt x="4461" y="7450"/>
                  </a:lnTo>
                  <a:lnTo>
                    <a:pt x="4529" y="7473"/>
                  </a:lnTo>
                  <a:lnTo>
                    <a:pt x="4574" y="7473"/>
                  </a:lnTo>
                  <a:lnTo>
                    <a:pt x="4597" y="7495"/>
                  </a:lnTo>
                  <a:lnTo>
                    <a:pt x="4620" y="7563"/>
                  </a:lnTo>
                  <a:lnTo>
                    <a:pt x="4642" y="7563"/>
                  </a:lnTo>
                  <a:lnTo>
                    <a:pt x="4688" y="7586"/>
                  </a:lnTo>
                  <a:lnTo>
                    <a:pt x="4755" y="7654"/>
                  </a:lnTo>
                  <a:lnTo>
                    <a:pt x="4823" y="7722"/>
                  </a:lnTo>
                  <a:lnTo>
                    <a:pt x="4869" y="7767"/>
                  </a:lnTo>
                  <a:lnTo>
                    <a:pt x="4891" y="7790"/>
                  </a:lnTo>
                  <a:lnTo>
                    <a:pt x="4914" y="7835"/>
                  </a:lnTo>
                  <a:lnTo>
                    <a:pt x="4891" y="7880"/>
                  </a:lnTo>
                  <a:lnTo>
                    <a:pt x="4937" y="7994"/>
                  </a:lnTo>
                  <a:lnTo>
                    <a:pt x="4959" y="8016"/>
                  </a:lnTo>
                  <a:lnTo>
                    <a:pt x="4982" y="8061"/>
                  </a:lnTo>
                  <a:lnTo>
                    <a:pt x="4959" y="8107"/>
                  </a:lnTo>
                  <a:lnTo>
                    <a:pt x="5005" y="8152"/>
                  </a:lnTo>
                  <a:lnTo>
                    <a:pt x="5027" y="8243"/>
                  </a:lnTo>
                  <a:lnTo>
                    <a:pt x="5072" y="8356"/>
                  </a:lnTo>
                  <a:lnTo>
                    <a:pt x="5072" y="8424"/>
                  </a:lnTo>
                  <a:lnTo>
                    <a:pt x="5095" y="8446"/>
                  </a:lnTo>
                  <a:lnTo>
                    <a:pt x="5118" y="8537"/>
                  </a:lnTo>
                  <a:lnTo>
                    <a:pt x="5163" y="8605"/>
                  </a:lnTo>
                  <a:lnTo>
                    <a:pt x="5140" y="8673"/>
                  </a:lnTo>
                  <a:lnTo>
                    <a:pt x="5163" y="8718"/>
                  </a:lnTo>
                  <a:lnTo>
                    <a:pt x="5367" y="8899"/>
                  </a:lnTo>
                  <a:lnTo>
                    <a:pt x="5525" y="9035"/>
                  </a:lnTo>
                  <a:lnTo>
                    <a:pt x="5593" y="9080"/>
                  </a:lnTo>
                  <a:lnTo>
                    <a:pt x="5706" y="9080"/>
                  </a:lnTo>
                  <a:lnTo>
                    <a:pt x="5820" y="9058"/>
                  </a:lnTo>
                  <a:lnTo>
                    <a:pt x="5865" y="9035"/>
                  </a:lnTo>
                  <a:lnTo>
                    <a:pt x="5910" y="8990"/>
                  </a:lnTo>
                  <a:lnTo>
                    <a:pt x="6001" y="8945"/>
                  </a:lnTo>
                  <a:lnTo>
                    <a:pt x="6091" y="8899"/>
                  </a:lnTo>
                  <a:lnTo>
                    <a:pt x="6114" y="8899"/>
                  </a:lnTo>
                  <a:lnTo>
                    <a:pt x="6137" y="8922"/>
                  </a:lnTo>
                  <a:lnTo>
                    <a:pt x="6205" y="8945"/>
                  </a:lnTo>
                  <a:lnTo>
                    <a:pt x="6227" y="9012"/>
                  </a:lnTo>
                  <a:lnTo>
                    <a:pt x="6205" y="9080"/>
                  </a:lnTo>
                  <a:lnTo>
                    <a:pt x="6205" y="9126"/>
                  </a:lnTo>
                  <a:lnTo>
                    <a:pt x="6273" y="9126"/>
                  </a:lnTo>
                  <a:lnTo>
                    <a:pt x="6340" y="9058"/>
                  </a:lnTo>
                  <a:lnTo>
                    <a:pt x="6363" y="8990"/>
                  </a:lnTo>
                  <a:lnTo>
                    <a:pt x="6454" y="8945"/>
                  </a:lnTo>
                  <a:lnTo>
                    <a:pt x="6522" y="8877"/>
                  </a:lnTo>
                  <a:lnTo>
                    <a:pt x="6567" y="8809"/>
                  </a:lnTo>
                  <a:lnTo>
                    <a:pt x="6635" y="8763"/>
                  </a:lnTo>
                  <a:lnTo>
                    <a:pt x="6725" y="8718"/>
                  </a:lnTo>
                  <a:lnTo>
                    <a:pt x="6793" y="8695"/>
                  </a:lnTo>
                  <a:lnTo>
                    <a:pt x="6861" y="8695"/>
                  </a:lnTo>
                  <a:lnTo>
                    <a:pt x="6929" y="8650"/>
                  </a:lnTo>
                  <a:lnTo>
                    <a:pt x="6974" y="8605"/>
                  </a:lnTo>
                  <a:lnTo>
                    <a:pt x="7020" y="8560"/>
                  </a:lnTo>
                  <a:lnTo>
                    <a:pt x="7065" y="8537"/>
                  </a:lnTo>
                  <a:lnTo>
                    <a:pt x="7201" y="8537"/>
                  </a:lnTo>
                  <a:lnTo>
                    <a:pt x="7291" y="8469"/>
                  </a:lnTo>
                  <a:lnTo>
                    <a:pt x="7359" y="8401"/>
                  </a:lnTo>
                  <a:lnTo>
                    <a:pt x="7405" y="8288"/>
                  </a:lnTo>
                  <a:lnTo>
                    <a:pt x="7427" y="8175"/>
                  </a:lnTo>
                  <a:lnTo>
                    <a:pt x="7450" y="8152"/>
                  </a:lnTo>
                  <a:lnTo>
                    <a:pt x="7473" y="8129"/>
                  </a:lnTo>
                  <a:lnTo>
                    <a:pt x="7563" y="8129"/>
                  </a:lnTo>
                  <a:lnTo>
                    <a:pt x="7699" y="8061"/>
                  </a:lnTo>
                  <a:lnTo>
                    <a:pt x="7790" y="8016"/>
                  </a:lnTo>
                  <a:lnTo>
                    <a:pt x="7880" y="7994"/>
                  </a:lnTo>
                  <a:lnTo>
                    <a:pt x="7903" y="7971"/>
                  </a:lnTo>
                  <a:lnTo>
                    <a:pt x="7925" y="7926"/>
                  </a:lnTo>
                  <a:lnTo>
                    <a:pt x="7948" y="7835"/>
                  </a:lnTo>
                  <a:lnTo>
                    <a:pt x="7925" y="7767"/>
                  </a:lnTo>
                  <a:lnTo>
                    <a:pt x="7676" y="7767"/>
                  </a:lnTo>
                  <a:lnTo>
                    <a:pt x="7518" y="7744"/>
                  </a:lnTo>
                  <a:lnTo>
                    <a:pt x="7427" y="7722"/>
                  </a:lnTo>
                  <a:lnTo>
                    <a:pt x="7405" y="7699"/>
                  </a:lnTo>
                  <a:lnTo>
                    <a:pt x="7405" y="7677"/>
                  </a:lnTo>
                  <a:lnTo>
                    <a:pt x="7427" y="7654"/>
                  </a:lnTo>
                  <a:lnTo>
                    <a:pt x="7450" y="7563"/>
                  </a:lnTo>
                  <a:lnTo>
                    <a:pt x="7427" y="7473"/>
                  </a:lnTo>
                  <a:lnTo>
                    <a:pt x="7337" y="7314"/>
                  </a:lnTo>
                  <a:lnTo>
                    <a:pt x="7269" y="7156"/>
                  </a:lnTo>
                  <a:lnTo>
                    <a:pt x="7269" y="7043"/>
                  </a:lnTo>
                  <a:lnTo>
                    <a:pt x="7269" y="6929"/>
                  </a:lnTo>
                  <a:lnTo>
                    <a:pt x="7269" y="6839"/>
                  </a:lnTo>
                  <a:lnTo>
                    <a:pt x="7224" y="6793"/>
                  </a:lnTo>
                  <a:lnTo>
                    <a:pt x="6997" y="6590"/>
                  </a:lnTo>
                  <a:lnTo>
                    <a:pt x="6907" y="6522"/>
                  </a:lnTo>
                  <a:lnTo>
                    <a:pt x="6884" y="6454"/>
                  </a:lnTo>
                  <a:lnTo>
                    <a:pt x="6793" y="6341"/>
                  </a:lnTo>
                  <a:lnTo>
                    <a:pt x="6816" y="6295"/>
                  </a:lnTo>
                  <a:lnTo>
                    <a:pt x="6884" y="6295"/>
                  </a:lnTo>
                  <a:lnTo>
                    <a:pt x="6929" y="6341"/>
                  </a:lnTo>
                  <a:lnTo>
                    <a:pt x="6952" y="6386"/>
                  </a:lnTo>
                  <a:lnTo>
                    <a:pt x="6997" y="6409"/>
                  </a:lnTo>
                  <a:lnTo>
                    <a:pt x="7246" y="6409"/>
                  </a:lnTo>
                  <a:lnTo>
                    <a:pt x="7291" y="6431"/>
                  </a:lnTo>
                  <a:lnTo>
                    <a:pt x="7337" y="6431"/>
                  </a:lnTo>
                  <a:lnTo>
                    <a:pt x="7359" y="6476"/>
                  </a:lnTo>
                  <a:lnTo>
                    <a:pt x="7382" y="6544"/>
                  </a:lnTo>
                  <a:lnTo>
                    <a:pt x="7427" y="6567"/>
                  </a:lnTo>
                  <a:lnTo>
                    <a:pt x="7722" y="6567"/>
                  </a:lnTo>
                  <a:lnTo>
                    <a:pt x="7767" y="6590"/>
                  </a:lnTo>
                  <a:lnTo>
                    <a:pt x="7835" y="6612"/>
                  </a:lnTo>
                  <a:lnTo>
                    <a:pt x="7948" y="6567"/>
                  </a:lnTo>
                  <a:lnTo>
                    <a:pt x="7971" y="6567"/>
                  </a:lnTo>
                  <a:lnTo>
                    <a:pt x="8016" y="6590"/>
                  </a:lnTo>
                  <a:lnTo>
                    <a:pt x="8129" y="6726"/>
                  </a:lnTo>
                  <a:lnTo>
                    <a:pt x="8197" y="6771"/>
                  </a:lnTo>
                  <a:lnTo>
                    <a:pt x="8265" y="6839"/>
                  </a:lnTo>
                  <a:lnTo>
                    <a:pt x="8356" y="6839"/>
                  </a:lnTo>
                  <a:lnTo>
                    <a:pt x="8424" y="6771"/>
                  </a:lnTo>
                  <a:lnTo>
                    <a:pt x="8446" y="6567"/>
                  </a:lnTo>
                  <a:lnTo>
                    <a:pt x="8469" y="6499"/>
                  </a:lnTo>
                  <a:lnTo>
                    <a:pt x="8559" y="6499"/>
                  </a:lnTo>
                  <a:lnTo>
                    <a:pt x="8605" y="6454"/>
                  </a:lnTo>
                  <a:lnTo>
                    <a:pt x="8673" y="6409"/>
                  </a:lnTo>
                  <a:lnTo>
                    <a:pt x="8718" y="6409"/>
                  </a:lnTo>
                  <a:lnTo>
                    <a:pt x="8922" y="6454"/>
                  </a:lnTo>
                  <a:lnTo>
                    <a:pt x="8967" y="6431"/>
                  </a:lnTo>
                  <a:lnTo>
                    <a:pt x="9171" y="6363"/>
                  </a:lnTo>
                  <a:lnTo>
                    <a:pt x="9397" y="6295"/>
                  </a:lnTo>
                  <a:lnTo>
                    <a:pt x="9443" y="6205"/>
                  </a:lnTo>
                  <a:lnTo>
                    <a:pt x="9533" y="6182"/>
                  </a:lnTo>
                  <a:lnTo>
                    <a:pt x="9601" y="6114"/>
                  </a:lnTo>
                  <a:lnTo>
                    <a:pt x="9805" y="6114"/>
                  </a:lnTo>
                  <a:lnTo>
                    <a:pt x="9827" y="6092"/>
                  </a:lnTo>
                  <a:lnTo>
                    <a:pt x="9850" y="6069"/>
                  </a:lnTo>
                  <a:lnTo>
                    <a:pt x="9895" y="5978"/>
                  </a:lnTo>
                  <a:lnTo>
                    <a:pt x="9963" y="5956"/>
                  </a:lnTo>
                  <a:lnTo>
                    <a:pt x="10031" y="5910"/>
                  </a:lnTo>
                  <a:lnTo>
                    <a:pt x="10076" y="5865"/>
                  </a:lnTo>
                  <a:lnTo>
                    <a:pt x="10122" y="5820"/>
                  </a:lnTo>
                  <a:lnTo>
                    <a:pt x="10144" y="5775"/>
                  </a:lnTo>
                  <a:lnTo>
                    <a:pt x="10144" y="5729"/>
                  </a:lnTo>
                  <a:lnTo>
                    <a:pt x="10122" y="5661"/>
                  </a:lnTo>
                  <a:lnTo>
                    <a:pt x="10099" y="5593"/>
                  </a:lnTo>
                  <a:lnTo>
                    <a:pt x="10054" y="5571"/>
                  </a:lnTo>
                  <a:lnTo>
                    <a:pt x="10031" y="5571"/>
                  </a:lnTo>
                  <a:lnTo>
                    <a:pt x="9873" y="5390"/>
                  </a:lnTo>
                  <a:lnTo>
                    <a:pt x="9692" y="5186"/>
                  </a:lnTo>
                  <a:lnTo>
                    <a:pt x="9533" y="5005"/>
                  </a:lnTo>
                  <a:lnTo>
                    <a:pt x="9533" y="4982"/>
                  </a:lnTo>
                  <a:lnTo>
                    <a:pt x="9601" y="4892"/>
                  </a:lnTo>
                  <a:lnTo>
                    <a:pt x="9646" y="4846"/>
                  </a:lnTo>
                  <a:lnTo>
                    <a:pt x="9714" y="4801"/>
                  </a:lnTo>
                  <a:lnTo>
                    <a:pt x="9737" y="4778"/>
                  </a:lnTo>
                  <a:lnTo>
                    <a:pt x="9714" y="4642"/>
                  </a:lnTo>
                  <a:lnTo>
                    <a:pt x="9714" y="4575"/>
                  </a:lnTo>
                  <a:lnTo>
                    <a:pt x="9692" y="4529"/>
                  </a:lnTo>
                  <a:lnTo>
                    <a:pt x="9669" y="4461"/>
                  </a:lnTo>
                  <a:lnTo>
                    <a:pt x="9692" y="4416"/>
                  </a:lnTo>
                  <a:lnTo>
                    <a:pt x="9714" y="4393"/>
                  </a:lnTo>
                  <a:lnTo>
                    <a:pt x="9760" y="4371"/>
                  </a:lnTo>
                  <a:lnTo>
                    <a:pt x="9827" y="4371"/>
                  </a:lnTo>
                  <a:lnTo>
                    <a:pt x="9873" y="4348"/>
                  </a:lnTo>
                  <a:lnTo>
                    <a:pt x="9895" y="4348"/>
                  </a:lnTo>
                  <a:lnTo>
                    <a:pt x="9941" y="4303"/>
                  </a:lnTo>
                  <a:lnTo>
                    <a:pt x="9986" y="4303"/>
                  </a:lnTo>
                  <a:lnTo>
                    <a:pt x="10054" y="4325"/>
                  </a:lnTo>
                  <a:lnTo>
                    <a:pt x="10099" y="4303"/>
                  </a:lnTo>
                  <a:lnTo>
                    <a:pt x="10167" y="4258"/>
                  </a:lnTo>
                  <a:lnTo>
                    <a:pt x="10303" y="4190"/>
                  </a:lnTo>
                  <a:lnTo>
                    <a:pt x="10348" y="4144"/>
                  </a:lnTo>
                  <a:lnTo>
                    <a:pt x="10371" y="4076"/>
                  </a:lnTo>
                  <a:lnTo>
                    <a:pt x="10371" y="4031"/>
                  </a:lnTo>
                  <a:lnTo>
                    <a:pt x="10348" y="4031"/>
                  </a:lnTo>
                  <a:lnTo>
                    <a:pt x="10326" y="4008"/>
                  </a:lnTo>
                  <a:lnTo>
                    <a:pt x="10258" y="4008"/>
                  </a:lnTo>
                  <a:lnTo>
                    <a:pt x="10212" y="4031"/>
                  </a:lnTo>
                  <a:lnTo>
                    <a:pt x="10167" y="4031"/>
                  </a:lnTo>
                  <a:lnTo>
                    <a:pt x="10122" y="3986"/>
                  </a:lnTo>
                  <a:lnTo>
                    <a:pt x="10122" y="3941"/>
                  </a:lnTo>
                  <a:lnTo>
                    <a:pt x="10144" y="3895"/>
                  </a:lnTo>
                  <a:lnTo>
                    <a:pt x="10122" y="3850"/>
                  </a:lnTo>
                  <a:lnTo>
                    <a:pt x="10054" y="3737"/>
                  </a:lnTo>
                  <a:lnTo>
                    <a:pt x="10054" y="3714"/>
                  </a:lnTo>
                  <a:lnTo>
                    <a:pt x="10122" y="3669"/>
                  </a:lnTo>
                  <a:lnTo>
                    <a:pt x="10144" y="3624"/>
                  </a:lnTo>
                  <a:lnTo>
                    <a:pt x="10190" y="3533"/>
                  </a:lnTo>
                  <a:lnTo>
                    <a:pt x="10212" y="3488"/>
                  </a:lnTo>
                  <a:lnTo>
                    <a:pt x="10326" y="3488"/>
                  </a:lnTo>
                  <a:lnTo>
                    <a:pt x="10348" y="3465"/>
                  </a:lnTo>
                  <a:lnTo>
                    <a:pt x="10416" y="3420"/>
                  </a:lnTo>
                  <a:lnTo>
                    <a:pt x="10484" y="3352"/>
                  </a:lnTo>
                  <a:lnTo>
                    <a:pt x="10597" y="3307"/>
                  </a:lnTo>
                  <a:lnTo>
                    <a:pt x="10643" y="3216"/>
                  </a:lnTo>
                  <a:lnTo>
                    <a:pt x="10665" y="3193"/>
                  </a:lnTo>
                  <a:lnTo>
                    <a:pt x="10756" y="3148"/>
                  </a:lnTo>
                  <a:lnTo>
                    <a:pt x="10756" y="3125"/>
                  </a:lnTo>
                  <a:lnTo>
                    <a:pt x="10756" y="3103"/>
                  </a:lnTo>
                  <a:lnTo>
                    <a:pt x="10620" y="2899"/>
                  </a:lnTo>
                  <a:lnTo>
                    <a:pt x="10484" y="2854"/>
                  </a:lnTo>
                  <a:lnTo>
                    <a:pt x="10303" y="2854"/>
                  </a:lnTo>
                  <a:lnTo>
                    <a:pt x="10235" y="2922"/>
                  </a:lnTo>
                  <a:lnTo>
                    <a:pt x="9986" y="2876"/>
                  </a:lnTo>
                  <a:lnTo>
                    <a:pt x="9941" y="2876"/>
                  </a:lnTo>
                  <a:lnTo>
                    <a:pt x="9805" y="2944"/>
                  </a:lnTo>
                  <a:lnTo>
                    <a:pt x="9669" y="2967"/>
                  </a:lnTo>
                  <a:lnTo>
                    <a:pt x="9578" y="3012"/>
                  </a:lnTo>
                  <a:lnTo>
                    <a:pt x="9488" y="2944"/>
                  </a:lnTo>
                  <a:lnTo>
                    <a:pt x="9420" y="2922"/>
                  </a:lnTo>
                  <a:lnTo>
                    <a:pt x="9329" y="2876"/>
                  </a:lnTo>
                  <a:lnTo>
                    <a:pt x="9624" y="2876"/>
                  </a:lnTo>
                  <a:lnTo>
                    <a:pt x="9692" y="2763"/>
                  </a:lnTo>
                  <a:lnTo>
                    <a:pt x="9737" y="2673"/>
                  </a:lnTo>
                  <a:lnTo>
                    <a:pt x="9760" y="2605"/>
                  </a:lnTo>
                  <a:lnTo>
                    <a:pt x="9760" y="2582"/>
                  </a:lnTo>
                  <a:lnTo>
                    <a:pt x="9782" y="2514"/>
                  </a:lnTo>
                  <a:lnTo>
                    <a:pt x="9782" y="2469"/>
                  </a:lnTo>
                  <a:lnTo>
                    <a:pt x="9805" y="2423"/>
                  </a:lnTo>
                  <a:lnTo>
                    <a:pt x="9850" y="2378"/>
                  </a:lnTo>
                  <a:lnTo>
                    <a:pt x="9963" y="2333"/>
                  </a:lnTo>
                  <a:lnTo>
                    <a:pt x="9986" y="2265"/>
                  </a:lnTo>
                  <a:lnTo>
                    <a:pt x="9941" y="2197"/>
                  </a:lnTo>
                  <a:lnTo>
                    <a:pt x="9827" y="2106"/>
                  </a:lnTo>
                  <a:lnTo>
                    <a:pt x="9646" y="2061"/>
                  </a:lnTo>
                  <a:lnTo>
                    <a:pt x="9578" y="2039"/>
                  </a:lnTo>
                  <a:lnTo>
                    <a:pt x="9420" y="1880"/>
                  </a:lnTo>
                  <a:lnTo>
                    <a:pt x="9352" y="1835"/>
                  </a:lnTo>
                  <a:lnTo>
                    <a:pt x="9329" y="1903"/>
                  </a:lnTo>
                  <a:lnTo>
                    <a:pt x="9216" y="1903"/>
                  </a:lnTo>
                  <a:lnTo>
                    <a:pt x="9216" y="1948"/>
                  </a:lnTo>
                  <a:lnTo>
                    <a:pt x="9239" y="1993"/>
                  </a:lnTo>
                  <a:lnTo>
                    <a:pt x="9239" y="2039"/>
                  </a:lnTo>
                  <a:lnTo>
                    <a:pt x="9216" y="2016"/>
                  </a:lnTo>
                  <a:lnTo>
                    <a:pt x="9193" y="1993"/>
                  </a:lnTo>
                  <a:lnTo>
                    <a:pt x="9171" y="1971"/>
                  </a:lnTo>
                  <a:lnTo>
                    <a:pt x="9171" y="1925"/>
                  </a:lnTo>
                  <a:lnTo>
                    <a:pt x="9103" y="1857"/>
                  </a:lnTo>
                  <a:lnTo>
                    <a:pt x="9012" y="1789"/>
                  </a:lnTo>
                  <a:lnTo>
                    <a:pt x="8967" y="1767"/>
                  </a:lnTo>
                  <a:lnTo>
                    <a:pt x="8922" y="1767"/>
                  </a:lnTo>
                  <a:lnTo>
                    <a:pt x="8922" y="1789"/>
                  </a:lnTo>
                  <a:lnTo>
                    <a:pt x="8899" y="1835"/>
                  </a:lnTo>
                  <a:lnTo>
                    <a:pt x="8922" y="1903"/>
                  </a:lnTo>
                  <a:lnTo>
                    <a:pt x="8899" y="1880"/>
                  </a:lnTo>
                  <a:lnTo>
                    <a:pt x="8876" y="1880"/>
                  </a:lnTo>
                  <a:lnTo>
                    <a:pt x="8854" y="1835"/>
                  </a:lnTo>
                  <a:lnTo>
                    <a:pt x="8831" y="1903"/>
                  </a:lnTo>
                  <a:lnTo>
                    <a:pt x="8809" y="1925"/>
                  </a:lnTo>
                  <a:lnTo>
                    <a:pt x="8786" y="1925"/>
                  </a:lnTo>
                  <a:lnTo>
                    <a:pt x="8718" y="1812"/>
                  </a:lnTo>
                  <a:lnTo>
                    <a:pt x="8627" y="1608"/>
                  </a:lnTo>
                  <a:lnTo>
                    <a:pt x="8605" y="1586"/>
                  </a:lnTo>
                  <a:lnTo>
                    <a:pt x="8559" y="1586"/>
                  </a:lnTo>
                  <a:lnTo>
                    <a:pt x="8559" y="1608"/>
                  </a:lnTo>
                  <a:lnTo>
                    <a:pt x="8559" y="1654"/>
                  </a:lnTo>
                  <a:lnTo>
                    <a:pt x="8514" y="1699"/>
                  </a:lnTo>
                  <a:lnTo>
                    <a:pt x="8446" y="1699"/>
                  </a:lnTo>
                  <a:lnTo>
                    <a:pt x="8492" y="1676"/>
                  </a:lnTo>
                  <a:lnTo>
                    <a:pt x="8514" y="1586"/>
                  </a:lnTo>
                  <a:lnTo>
                    <a:pt x="8492" y="1518"/>
                  </a:lnTo>
                  <a:lnTo>
                    <a:pt x="8469" y="1472"/>
                  </a:lnTo>
                  <a:lnTo>
                    <a:pt x="8424" y="1427"/>
                  </a:lnTo>
                  <a:lnTo>
                    <a:pt x="8378" y="1427"/>
                  </a:lnTo>
                  <a:lnTo>
                    <a:pt x="8356" y="1405"/>
                  </a:lnTo>
                  <a:lnTo>
                    <a:pt x="8356" y="1337"/>
                  </a:lnTo>
                  <a:lnTo>
                    <a:pt x="8310" y="1314"/>
                  </a:lnTo>
                  <a:lnTo>
                    <a:pt x="8492" y="1291"/>
                  </a:lnTo>
                  <a:lnTo>
                    <a:pt x="8741" y="1314"/>
                  </a:lnTo>
                  <a:lnTo>
                    <a:pt x="8854" y="1246"/>
                  </a:lnTo>
                  <a:lnTo>
                    <a:pt x="9012" y="1223"/>
                  </a:lnTo>
                  <a:lnTo>
                    <a:pt x="9103" y="1201"/>
                  </a:lnTo>
                  <a:lnTo>
                    <a:pt x="9126" y="1155"/>
                  </a:lnTo>
                  <a:lnTo>
                    <a:pt x="8854" y="1178"/>
                  </a:lnTo>
                  <a:lnTo>
                    <a:pt x="8469" y="1155"/>
                  </a:lnTo>
                  <a:lnTo>
                    <a:pt x="8288" y="1178"/>
                  </a:lnTo>
                  <a:lnTo>
                    <a:pt x="8084" y="1178"/>
                  </a:lnTo>
                  <a:lnTo>
                    <a:pt x="7858" y="1223"/>
                  </a:lnTo>
                  <a:lnTo>
                    <a:pt x="7541" y="1223"/>
                  </a:lnTo>
                  <a:lnTo>
                    <a:pt x="7291" y="1246"/>
                  </a:lnTo>
                  <a:lnTo>
                    <a:pt x="7201" y="1246"/>
                  </a:lnTo>
                  <a:lnTo>
                    <a:pt x="7246" y="1314"/>
                  </a:lnTo>
                  <a:lnTo>
                    <a:pt x="7314" y="1291"/>
                  </a:lnTo>
                  <a:lnTo>
                    <a:pt x="7563" y="1291"/>
                  </a:lnTo>
                  <a:lnTo>
                    <a:pt x="7654" y="1337"/>
                  </a:lnTo>
                  <a:lnTo>
                    <a:pt x="7631" y="1359"/>
                  </a:lnTo>
                  <a:lnTo>
                    <a:pt x="7586" y="1382"/>
                  </a:lnTo>
                  <a:lnTo>
                    <a:pt x="7291" y="1382"/>
                  </a:lnTo>
                  <a:lnTo>
                    <a:pt x="6771" y="1676"/>
                  </a:lnTo>
                  <a:lnTo>
                    <a:pt x="6635" y="1676"/>
                  </a:lnTo>
                  <a:lnTo>
                    <a:pt x="6544" y="1699"/>
                  </a:lnTo>
                  <a:lnTo>
                    <a:pt x="6408" y="1654"/>
                  </a:lnTo>
                  <a:lnTo>
                    <a:pt x="6273" y="1631"/>
                  </a:lnTo>
                  <a:lnTo>
                    <a:pt x="6137" y="1563"/>
                  </a:lnTo>
                  <a:lnTo>
                    <a:pt x="5978" y="1540"/>
                  </a:lnTo>
                  <a:lnTo>
                    <a:pt x="5797" y="1359"/>
                  </a:lnTo>
                  <a:lnTo>
                    <a:pt x="5774" y="1337"/>
                  </a:lnTo>
                  <a:lnTo>
                    <a:pt x="5774" y="1291"/>
                  </a:lnTo>
                  <a:lnTo>
                    <a:pt x="5661" y="1246"/>
                  </a:lnTo>
                  <a:lnTo>
                    <a:pt x="5072" y="1269"/>
                  </a:lnTo>
                  <a:lnTo>
                    <a:pt x="4959" y="1291"/>
                  </a:lnTo>
                  <a:lnTo>
                    <a:pt x="4597" y="1337"/>
                  </a:lnTo>
                  <a:lnTo>
                    <a:pt x="4371" y="1382"/>
                  </a:lnTo>
                  <a:lnTo>
                    <a:pt x="4167" y="1359"/>
                  </a:lnTo>
                  <a:lnTo>
                    <a:pt x="4076" y="1291"/>
                  </a:lnTo>
                  <a:lnTo>
                    <a:pt x="4031" y="1201"/>
                  </a:lnTo>
                  <a:lnTo>
                    <a:pt x="4008" y="1110"/>
                  </a:lnTo>
                  <a:lnTo>
                    <a:pt x="4054" y="1042"/>
                  </a:lnTo>
                  <a:lnTo>
                    <a:pt x="4008" y="997"/>
                  </a:lnTo>
                  <a:lnTo>
                    <a:pt x="3986" y="906"/>
                  </a:lnTo>
                  <a:lnTo>
                    <a:pt x="3963" y="816"/>
                  </a:lnTo>
                  <a:lnTo>
                    <a:pt x="3782" y="703"/>
                  </a:lnTo>
                  <a:lnTo>
                    <a:pt x="3601" y="589"/>
                  </a:lnTo>
                  <a:lnTo>
                    <a:pt x="3442" y="567"/>
                  </a:lnTo>
                  <a:lnTo>
                    <a:pt x="3284" y="521"/>
                  </a:lnTo>
                  <a:lnTo>
                    <a:pt x="3057" y="544"/>
                  </a:lnTo>
                  <a:lnTo>
                    <a:pt x="3012" y="567"/>
                  </a:lnTo>
                  <a:lnTo>
                    <a:pt x="2967" y="567"/>
                  </a:lnTo>
                  <a:lnTo>
                    <a:pt x="2899" y="499"/>
                  </a:lnTo>
                  <a:lnTo>
                    <a:pt x="2876" y="408"/>
                  </a:lnTo>
                  <a:lnTo>
                    <a:pt x="2831" y="272"/>
                  </a:lnTo>
                  <a:lnTo>
                    <a:pt x="2808" y="137"/>
                  </a:lnTo>
                  <a:lnTo>
                    <a:pt x="2786" y="91"/>
                  </a:lnTo>
                  <a:lnTo>
                    <a:pt x="2740" y="4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313875" y="3400325"/>
              <a:ext cx="7950" cy="7400"/>
            </a:xfrm>
            <a:custGeom>
              <a:rect b="b" l="l" r="r" t="t"/>
              <a:pathLst>
                <a:path extrusionOk="0" h="296" w="318">
                  <a:moveTo>
                    <a:pt x="227" y="1"/>
                  </a:moveTo>
                  <a:lnTo>
                    <a:pt x="250" y="23"/>
                  </a:lnTo>
                  <a:lnTo>
                    <a:pt x="272" y="23"/>
                  </a:lnTo>
                  <a:lnTo>
                    <a:pt x="318" y="46"/>
                  </a:lnTo>
                  <a:lnTo>
                    <a:pt x="318" y="1"/>
                  </a:lnTo>
                  <a:close/>
                  <a:moveTo>
                    <a:pt x="204" y="205"/>
                  </a:moveTo>
                  <a:lnTo>
                    <a:pt x="182" y="227"/>
                  </a:lnTo>
                  <a:lnTo>
                    <a:pt x="204" y="250"/>
                  </a:lnTo>
                  <a:lnTo>
                    <a:pt x="227" y="250"/>
                  </a:lnTo>
                  <a:lnTo>
                    <a:pt x="295" y="205"/>
                  </a:lnTo>
                  <a:close/>
                  <a:moveTo>
                    <a:pt x="23" y="250"/>
                  </a:moveTo>
                  <a:lnTo>
                    <a:pt x="1" y="272"/>
                  </a:lnTo>
                  <a:lnTo>
                    <a:pt x="1" y="295"/>
                  </a:lnTo>
                  <a:lnTo>
                    <a:pt x="68" y="295"/>
                  </a:lnTo>
                  <a:lnTo>
                    <a:pt x="114" y="25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307075" y="3407700"/>
              <a:ext cx="9100" cy="14175"/>
            </a:xfrm>
            <a:custGeom>
              <a:rect b="b" l="l" r="r" t="t"/>
              <a:pathLst>
                <a:path extrusionOk="0" h="567" w="364">
                  <a:moveTo>
                    <a:pt x="69" y="0"/>
                  </a:moveTo>
                  <a:lnTo>
                    <a:pt x="1" y="23"/>
                  </a:lnTo>
                  <a:lnTo>
                    <a:pt x="91" y="68"/>
                  </a:lnTo>
                  <a:lnTo>
                    <a:pt x="137" y="45"/>
                  </a:lnTo>
                  <a:lnTo>
                    <a:pt x="114" y="23"/>
                  </a:lnTo>
                  <a:lnTo>
                    <a:pt x="69" y="0"/>
                  </a:lnTo>
                  <a:close/>
                  <a:moveTo>
                    <a:pt x="227" y="23"/>
                  </a:moveTo>
                  <a:lnTo>
                    <a:pt x="182" y="45"/>
                  </a:lnTo>
                  <a:lnTo>
                    <a:pt x="205" y="45"/>
                  </a:lnTo>
                  <a:lnTo>
                    <a:pt x="250" y="68"/>
                  </a:lnTo>
                  <a:lnTo>
                    <a:pt x="295" y="45"/>
                  </a:lnTo>
                  <a:lnTo>
                    <a:pt x="227" y="23"/>
                  </a:lnTo>
                  <a:close/>
                  <a:moveTo>
                    <a:pt x="205" y="498"/>
                  </a:moveTo>
                  <a:lnTo>
                    <a:pt x="114" y="521"/>
                  </a:lnTo>
                  <a:lnTo>
                    <a:pt x="114" y="566"/>
                  </a:lnTo>
                  <a:lnTo>
                    <a:pt x="273" y="566"/>
                  </a:lnTo>
                  <a:lnTo>
                    <a:pt x="363" y="544"/>
                  </a:lnTo>
                  <a:lnTo>
                    <a:pt x="273" y="544"/>
                  </a:lnTo>
                  <a:lnTo>
                    <a:pt x="205" y="498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5626500" y="3302975"/>
              <a:ext cx="145500" cy="304000"/>
            </a:xfrm>
            <a:custGeom>
              <a:rect b="b" l="l" r="r" t="t"/>
              <a:pathLst>
                <a:path extrusionOk="0" h="12160" w="5820">
                  <a:moveTo>
                    <a:pt x="4257" y="1789"/>
                  </a:moveTo>
                  <a:lnTo>
                    <a:pt x="4234" y="1812"/>
                  </a:lnTo>
                  <a:lnTo>
                    <a:pt x="4189" y="1925"/>
                  </a:lnTo>
                  <a:lnTo>
                    <a:pt x="4234" y="1925"/>
                  </a:lnTo>
                  <a:lnTo>
                    <a:pt x="4348" y="1812"/>
                  </a:lnTo>
                  <a:lnTo>
                    <a:pt x="4325" y="1812"/>
                  </a:lnTo>
                  <a:lnTo>
                    <a:pt x="4257" y="1789"/>
                  </a:lnTo>
                  <a:close/>
                  <a:moveTo>
                    <a:pt x="4302" y="1970"/>
                  </a:moveTo>
                  <a:lnTo>
                    <a:pt x="4280" y="1993"/>
                  </a:lnTo>
                  <a:lnTo>
                    <a:pt x="4257" y="2038"/>
                  </a:lnTo>
                  <a:lnTo>
                    <a:pt x="4189" y="2083"/>
                  </a:lnTo>
                  <a:lnTo>
                    <a:pt x="4234" y="2083"/>
                  </a:lnTo>
                  <a:lnTo>
                    <a:pt x="4280" y="2061"/>
                  </a:lnTo>
                  <a:lnTo>
                    <a:pt x="4302" y="2015"/>
                  </a:lnTo>
                  <a:lnTo>
                    <a:pt x="4302" y="1970"/>
                  </a:lnTo>
                  <a:close/>
                  <a:moveTo>
                    <a:pt x="3714" y="2061"/>
                  </a:moveTo>
                  <a:lnTo>
                    <a:pt x="3691" y="2129"/>
                  </a:lnTo>
                  <a:lnTo>
                    <a:pt x="3714" y="2129"/>
                  </a:lnTo>
                  <a:lnTo>
                    <a:pt x="3759" y="2174"/>
                  </a:lnTo>
                  <a:lnTo>
                    <a:pt x="3759" y="2151"/>
                  </a:lnTo>
                  <a:lnTo>
                    <a:pt x="3759" y="2129"/>
                  </a:lnTo>
                  <a:lnTo>
                    <a:pt x="3714" y="2061"/>
                  </a:lnTo>
                  <a:close/>
                  <a:moveTo>
                    <a:pt x="3827" y="2129"/>
                  </a:moveTo>
                  <a:lnTo>
                    <a:pt x="3804" y="2151"/>
                  </a:lnTo>
                  <a:lnTo>
                    <a:pt x="3872" y="2219"/>
                  </a:lnTo>
                  <a:lnTo>
                    <a:pt x="3895" y="2219"/>
                  </a:lnTo>
                  <a:lnTo>
                    <a:pt x="3895" y="2197"/>
                  </a:lnTo>
                  <a:lnTo>
                    <a:pt x="3917" y="2174"/>
                  </a:lnTo>
                  <a:lnTo>
                    <a:pt x="3917" y="2151"/>
                  </a:lnTo>
                  <a:lnTo>
                    <a:pt x="3895" y="2151"/>
                  </a:lnTo>
                  <a:lnTo>
                    <a:pt x="3827" y="2129"/>
                  </a:lnTo>
                  <a:close/>
                  <a:moveTo>
                    <a:pt x="4008" y="10665"/>
                  </a:moveTo>
                  <a:lnTo>
                    <a:pt x="3985" y="10688"/>
                  </a:lnTo>
                  <a:lnTo>
                    <a:pt x="3940" y="10733"/>
                  </a:lnTo>
                  <a:lnTo>
                    <a:pt x="3940" y="10755"/>
                  </a:lnTo>
                  <a:lnTo>
                    <a:pt x="4008" y="10710"/>
                  </a:lnTo>
                  <a:lnTo>
                    <a:pt x="4031" y="10665"/>
                  </a:lnTo>
                  <a:close/>
                  <a:moveTo>
                    <a:pt x="1472" y="10688"/>
                  </a:moveTo>
                  <a:lnTo>
                    <a:pt x="1404" y="10733"/>
                  </a:lnTo>
                  <a:lnTo>
                    <a:pt x="1359" y="10733"/>
                  </a:lnTo>
                  <a:lnTo>
                    <a:pt x="1381" y="10755"/>
                  </a:lnTo>
                  <a:lnTo>
                    <a:pt x="1449" y="10846"/>
                  </a:lnTo>
                  <a:lnTo>
                    <a:pt x="1495" y="11005"/>
                  </a:lnTo>
                  <a:lnTo>
                    <a:pt x="1517" y="10982"/>
                  </a:lnTo>
                  <a:lnTo>
                    <a:pt x="1517" y="10937"/>
                  </a:lnTo>
                  <a:lnTo>
                    <a:pt x="1540" y="10846"/>
                  </a:lnTo>
                  <a:lnTo>
                    <a:pt x="1563" y="10755"/>
                  </a:lnTo>
                  <a:lnTo>
                    <a:pt x="1540" y="10710"/>
                  </a:lnTo>
                  <a:lnTo>
                    <a:pt x="1517" y="10688"/>
                  </a:lnTo>
                  <a:close/>
                  <a:moveTo>
                    <a:pt x="3600" y="12023"/>
                  </a:moveTo>
                  <a:lnTo>
                    <a:pt x="3532" y="12069"/>
                  </a:lnTo>
                  <a:lnTo>
                    <a:pt x="3532" y="12091"/>
                  </a:lnTo>
                  <a:lnTo>
                    <a:pt x="3555" y="12091"/>
                  </a:lnTo>
                  <a:lnTo>
                    <a:pt x="3600" y="12069"/>
                  </a:lnTo>
                  <a:lnTo>
                    <a:pt x="3600" y="12046"/>
                  </a:lnTo>
                  <a:lnTo>
                    <a:pt x="3600" y="12023"/>
                  </a:lnTo>
                  <a:close/>
                  <a:moveTo>
                    <a:pt x="2491" y="0"/>
                  </a:moveTo>
                  <a:lnTo>
                    <a:pt x="2468" y="23"/>
                  </a:lnTo>
                  <a:lnTo>
                    <a:pt x="2423" y="68"/>
                  </a:lnTo>
                  <a:lnTo>
                    <a:pt x="2287" y="136"/>
                  </a:lnTo>
                  <a:lnTo>
                    <a:pt x="2219" y="159"/>
                  </a:lnTo>
                  <a:lnTo>
                    <a:pt x="2174" y="181"/>
                  </a:lnTo>
                  <a:lnTo>
                    <a:pt x="2151" y="227"/>
                  </a:lnTo>
                  <a:lnTo>
                    <a:pt x="2129" y="295"/>
                  </a:lnTo>
                  <a:lnTo>
                    <a:pt x="2129" y="385"/>
                  </a:lnTo>
                  <a:lnTo>
                    <a:pt x="2083" y="430"/>
                  </a:lnTo>
                  <a:lnTo>
                    <a:pt x="2038" y="453"/>
                  </a:lnTo>
                  <a:lnTo>
                    <a:pt x="1947" y="453"/>
                  </a:lnTo>
                  <a:lnTo>
                    <a:pt x="1902" y="476"/>
                  </a:lnTo>
                  <a:lnTo>
                    <a:pt x="1789" y="566"/>
                  </a:lnTo>
                  <a:lnTo>
                    <a:pt x="1721" y="544"/>
                  </a:lnTo>
                  <a:lnTo>
                    <a:pt x="1676" y="498"/>
                  </a:lnTo>
                  <a:lnTo>
                    <a:pt x="1653" y="476"/>
                  </a:lnTo>
                  <a:lnTo>
                    <a:pt x="1608" y="476"/>
                  </a:lnTo>
                  <a:lnTo>
                    <a:pt x="1540" y="521"/>
                  </a:lnTo>
                  <a:lnTo>
                    <a:pt x="1495" y="589"/>
                  </a:lnTo>
                  <a:lnTo>
                    <a:pt x="1472" y="657"/>
                  </a:lnTo>
                  <a:lnTo>
                    <a:pt x="1472" y="680"/>
                  </a:lnTo>
                  <a:lnTo>
                    <a:pt x="1449" y="702"/>
                  </a:lnTo>
                  <a:lnTo>
                    <a:pt x="1427" y="702"/>
                  </a:lnTo>
                  <a:lnTo>
                    <a:pt x="1200" y="498"/>
                  </a:lnTo>
                  <a:lnTo>
                    <a:pt x="1178" y="498"/>
                  </a:lnTo>
                  <a:lnTo>
                    <a:pt x="1155" y="521"/>
                  </a:lnTo>
                  <a:lnTo>
                    <a:pt x="1110" y="634"/>
                  </a:lnTo>
                  <a:lnTo>
                    <a:pt x="1087" y="657"/>
                  </a:lnTo>
                  <a:lnTo>
                    <a:pt x="1064" y="657"/>
                  </a:lnTo>
                  <a:lnTo>
                    <a:pt x="974" y="521"/>
                  </a:lnTo>
                  <a:lnTo>
                    <a:pt x="951" y="498"/>
                  </a:lnTo>
                  <a:lnTo>
                    <a:pt x="929" y="498"/>
                  </a:lnTo>
                  <a:lnTo>
                    <a:pt x="906" y="544"/>
                  </a:lnTo>
                  <a:lnTo>
                    <a:pt x="838" y="612"/>
                  </a:lnTo>
                  <a:lnTo>
                    <a:pt x="793" y="657"/>
                  </a:lnTo>
                  <a:lnTo>
                    <a:pt x="793" y="702"/>
                  </a:lnTo>
                  <a:lnTo>
                    <a:pt x="747" y="725"/>
                  </a:lnTo>
                  <a:lnTo>
                    <a:pt x="702" y="770"/>
                  </a:lnTo>
                  <a:lnTo>
                    <a:pt x="679" y="770"/>
                  </a:lnTo>
                  <a:lnTo>
                    <a:pt x="634" y="747"/>
                  </a:lnTo>
                  <a:lnTo>
                    <a:pt x="589" y="702"/>
                  </a:lnTo>
                  <a:lnTo>
                    <a:pt x="566" y="657"/>
                  </a:lnTo>
                  <a:lnTo>
                    <a:pt x="476" y="612"/>
                  </a:lnTo>
                  <a:lnTo>
                    <a:pt x="362" y="566"/>
                  </a:lnTo>
                  <a:lnTo>
                    <a:pt x="317" y="521"/>
                  </a:lnTo>
                  <a:lnTo>
                    <a:pt x="249" y="521"/>
                  </a:lnTo>
                  <a:lnTo>
                    <a:pt x="227" y="544"/>
                  </a:lnTo>
                  <a:lnTo>
                    <a:pt x="204" y="612"/>
                  </a:lnTo>
                  <a:lnTo>
                    <a:pt x="136" y="680"/>
                  </a:lnTo>
                  <a:lnTo>
                    <a:pt x="91" y="747"/>
                  </a:lnTo>
                  <a:lnTo>
                    <a:pt x="45" y="793"/>
                  </a:lnTo>
                  <a:lnTo>
                    <a:pt x="0" y="838"/>
                  </a:lnTo>
                  <a:lnTo>
                    <a:pt x="45" y="906"/>
                  </a:lnTo>
                  <a:lnTo>
                    <a:pt x="136" y="997"/>
                  </a:lnTo>
                  <a:lnTo>
                    <a:pt x="249" y="1132"/>
                  </a:lnTo>
                  <a:lnTo>
                    <a:pt x="295" y="1200"/>
                  </a:lnTo>
                  <a:lnTo>
                    <a:pt x="362" y="1246"/>
                  </a:lnTo>
                  <a:lnTo>
                    <a:pt x="385" y="1291"/>
                  </a:lnTo>
                  <a:lnTo>
                    <a:pt x="408" y="1359"/>
                  </a:lnTo>
                  <a:lnTo>
                    <a:pt x="408" y="1404"/>
                  </a:lnTo>
                  <a:lnTo>
                    <a:pt x="430" y="1427"/>
                  </a:lnTo>
                  <a:lnTo>
                    <a:pt x="453" y="1449"/>
                  </a:lnTo>
                  <a:lnTo>
                    <a:pt x="476" y="1427"/>
                  </a:lnTo>
                  <a:lnTo>
                    <a:pt x="521" y="1404"/>
                  </a:lnTo>
                  <a:lnTo>
                    <a:pt x="521" y="1336"/>
                  </a:lnTo>
                  <a:lnTo>
                    <a:pt x="544" y="1314"/>
                  </a:lnTo>
                  <a:lnTo>
                    <a:pt x="566" y="1381"/>
                  </a:lnTo>
                  <a:lnTo>
                    <a:pt x="589" y="1404"/>
                  </a:lnTo>
                  <a:lnTo>
                    <a:pt x="634" y="1404"/>
                  </a:lnTo>
                  <a:lnTo>
                    <a:pt x="657" y="1427"/>
                  </a:lnTo>
                  <a:lnTo>
                    <a:pt x="657" y="1472"/>
                  </a:lnTo>
                  <a:lnTo>
                    <a:pt x="657" y="1517"/>
                  </a:lnTo>
                  <a:lnTo>
                    <a:pt x="612" y="1585"/>
                  </a:lnTo>
                  <a:lnTo>
                    <a:pt x="612" y="1631"/>
                  </a:lnTo>
                  <a:lnTo>
                    <a:pt x="589" y="1721"/>
                  </a:lnTo>
                  <a:lnTo>
                    <a:pt x="566" y="1789"/>
                  </a:lnTo>
                  <a:lnTo>
                    <a:pt x="589" y="1834"/>
                  </a:lnTo>
                  <a:lnTo>
                    <a:pt x="770" y="2106"/>
                  </a:lnTo>
                  <a:lnTo>
                    <a:pt x="861" y="2151"/>
                  </a:lnTo>
                  <a:lnTo>
                    <a:pt x="1064" y="2197"/>
                  </a:lnTo>
                  <a:lnTo>
                    <a:pt x="1132" y="2219"/>
                  </a:lnTo>
                  <a:lnTo>
                    <a:pt x="1200" y="2264"/>
                  </a:lnTo>
                  <a:lnTo>
                    <a:pt x="1268" y="2242"/>
                  </a:lnTo>
                  <a:lnTo>
                    <a:pt x="1313" y="2174"/>
                  </a:lnTo>
                  <a:lnTo>
                    <a:pt x="1404" y="2129"/>
                  </a:lnTo>
                  <a:lnTo>
                    <a:pt x="1517" y="2061"/>
                  </a:lnTo>
                  <a:lnTo>
                    <a:pt x="1563" y="2061"/>
                  </a:lnTo>
                  <a:lnTo>
                    <a:pt x="1653" y="2083"/>
                  </a:lnTo>
                  <a:lnTo>
                    <a:pt x="1766" y="2151"/>
                  </a:lnTo>
                  <a:lnTo>
                    <a:pt x="1857" y="2242"/>
                  </a:lnTo>
                  <a:lnTo>
                    <a:pt x="1902" y="2264"/>
                  </a:lnTo>
                  <a:lnTo>
                    <a:pt x="1947" y="2310"/>
                  </a:lnTo>
                  <a:lnTo>
                    <a:pt x="1947" y="2332"/>
                  </a:lnTo>
                  <a:lnTo>
                    <a:pt x="1902" y="2378"/>
                  </a:lnTo>
                  <a:lnTo>
                    <a:pt x="1857" y="2400"/>
                  </a:lnTo>
                  <a:lnTo>
                    <a:pt x="1812" y="2446"/>
                  </a:lnTo>
                  <a:lnTo>
                    <a:pt x="1789" y="2468"/>
                  </a:lnTo>
                  <a:lnTo>
                    <a:pt x="1789" y="2491"/>
                  </a:lnTo>
                  <a:lnTo>
                    <a:pt x="1880" y="2491"/>
                  </a:lnTo>
                  <a:lnTo>
                    <a:pt x="1970" y="2536"/>
                  </a:lnTo>
                  <a:lnTo>
                    <a:pt x="2015" y="2581"/>
                  </a:lnTo>
                  <a:lnTo>
                    <a:pt x="2015" y="2604"/>
                  </a:lnTo>
                  <a:lnTo>
                    <a:pt x="2015" y="2649"/>
                  </a:lnTo>
                  <a:lnTo>
                    <a:pt x="2038" y="2672"/>
                  </a:lnTo>
                  <a:lnTo>
                    <a:pt x="2151" y="2672"/>
                  </a:lnTo>
                  <a:lnTo>
                    <a:pt x="2197" y="2717"/>
                  </a:lnTo>
                  <a:lnTo>
                    <a:pt x="2219" y="2785"/>
                  </a:lnTo>
                  <a:lnTo>
                    <a:pt x="2219" y="2831"/>
                  </a:lnTo>
                  <a:lnTo>
                    <a:pt x="2151" y="2898"/>
                  </a:lnTo>
                  <a:lnTo>
                    <a:pt x="2129" y="2921"/>
                  </a:lnTo>
                  <a:lnTo>
                    <a:pt x="2129" y="2989"/>
                  </a:lnTo>
                  <a:lnTo>
                    <a:pt x="2083" y="3057"/>
                  </a:lnTo>
                  <a:lnTo>
                    <a:pt x="1947" y="3170"/>
                  </a:lnTo>
                  <a:lnTo>
                    <a:pt x="1925" y="3170"/>
                  </a:lnTo>
                  <a:lnTo>
                    <a:pt x="1698" y="3102"/>
                  </a:lnTo>
                  <a:lnTo>
                    <a:pt x="1585" y="3125"/>
                  </a:lnTo>
                  <a:lnTo>
                    <a:pt x="1517" y="3125"/>
                  </a:lnTo>
                  <a:lnTo>
                    <a:pt x="1495" y="3148"/>
                  </a:lnTo>
                  <a:lnTo>
                    <a:pt x="1517" y="3215"/>
                  </a:lnTo>
                  <a:lnTo>
                    <a:pt x="1540" y="3283"/>
                  </a:lnTo>
                  <a:lnTo>
                    <a:pt x="1517" y="3329"/>
                  </a:lnTo>
                  <a:lnTo>
                    <a:pt x="1427" y="3374"/>
                  </a:lnTo>
                  <a:lnTo>
                    <a:pt x="1404" y="3397"/>
                  </a:lnTo>
                  <a:lnTo>
                    <a:pt x="1404" y="3442"/>
                  </a:lnTo>
                  <a:lnTo>
                    <a:pt x="1427" y="3465"/>
                  </a:lnTo>
                  <a:lnTo>
                    <a:pt x="1495" y="3487"/>
                  </a:lnTo>
                  <a:lnTo>
                    <a:pt x="1563" y="3532"/>
                  </a:lnTo>
                  <a:lnTo>
                    <a:pt x="1834" y="3691"/>
                  </a:lnTo>
                  <a:lnTo>
                    <a:pt x="1902" y="3736"/>
                  </a:lnTo>
                  <a:lnTo>
                    <a:pt x="1970" y="3804"/>
                  </a:lnTo>
                  <a:lnTo>
                    <a:pt x="2061" y="3849"/>
                  </a:lnTo>
                  <a:lnTo>
                    <a:pt x="2264" y="3917"/>
                  </a:lnTo>
                  <a:lnTo>
                    <a:pt x="2378" y="3963"/>
                  </a:lnTo>
                  <a:lnTo>
                    <a:pt x="2400" y="3985"/>
                  </a:lnTo>
                  <a:lnTo>
                    <a:pt x="2400" y="4008"/>
                  </a:lnTo>
                  <a:lnTo>
                    <a:pt x="2378" y="4053"/>
                  </a:lnTo>
                  <a:lnTo>
                    <a:pt x="2355" y="4099"/>
                  </a:lnTo>
                  <a:lnTo>
                    <a:pt x="2355" y="4144"/>
                  </a:lnTo>
                  <a:lnTo>
                    <a:pt x="2378" y="4189"/>
                  </a:lnTo>
                  <a:lnTo>
                    <a:pt x="2400" y="4234"/>
                  </a:lnTo>
                  <a:lnTo>
                    <a:pt x="2491" y="4325"/>
                  </a:lnTo>
                  <a:lnTo>
                    <a:pt x="2536" y="4370"/>
                  </a:lnTo>
                  <a:lnTo>
                    <a:pt x="2604" y="4370"/>
                  </a:lnTo>
                  <a:lnTo>
                    <a:pt x="2649" y="4393"/>
                  </a:lnTo>
                  <a:lnTo>
                    <a:pt x="2695" y="4461"/>
                  </a:lnTo>
                  <a:lnTo>
                    <a:pt x="2740" y="4529"/>
                  </a:lnTo>
                  <a:lnTo>
                    <a:pt x="2763" y="4597"/>
                  </a:lnTo>
                  <a:lnTo>
                    <a:pt x="2785" y="4665"/>
                  </a:lnTo>
                  <a:lnTo>
                    <a:pt x="2831" y="4733"/>
                  </a:lnTo>
                  <a:lnTo>
                    <a:pt x="2898" y="4823"/>
                  </a:lnTo>
                  <a:lnTo>
                    <a:pt x="2989" y="4914"/>
                  </a:lnTo>
                  <a:lnTo>
                    <a:pt x="3057" y="4982"/>
                  </a:lnTo>
                  <a:lnTo>
                    <a:pt x="3080" y="5004"/>
                  </a:lnTo>
                  <a:lnTo>
                    <a:pt x="3283" y="5163"/>
                  </a:lnTo>
                  <a:lnTo>
                    <a:pt x="3351" y="5231"/>
                  </a:lnTo>
                  <a:lnTo>
                    <a:pt x="3419" y="5344"/>
                  </a:lnTo>
                  <a:lnTo>
                    <a:pt x="3442" y="5367"/>
                  </a:lnTo>
                  <a:lnTo>
                    <a:pt x="3465" y="5389"/>
                  </a:lnTo>
                  <a:lnTo>
                    <a:pt x="3487" y="5457"/>
                  </a:lnTo>
                  <a:lnTo>
                    <a:pt x="3510" y="5502"/>
                  </a:lnTo>
                  <a:lnTo>
                    <a:pt x="3510" y="5638"/>
                  </a:lnTo>
                  <a:lnTo>
                    <a:pt x="3555" y="5684"/>
                  </a:lnTo>
                  <a:lnTo>
                    <a:pt x="3578" y="5729"/>
                  </a:lnTo>
                  <a:lnTo>
                    <a:pt x="3600" y="5774"/>
                  </a:lnTo>
                  <a:lnTo>
                    <a:pt x="3623" y="5797"/>
                  </a:lnTo>
                  <a:lnTo>
                    <a:pt x="3668" y="5797"/>
                  </a:lnTo>
                  <a:lnTo>
                    <a:pt x="3714" y="5774"/>
                  </a:lnTo>
                  <a:lnTo>
                    <a:pt x="3736" y="5729"/>
                  </a:lnTo>
                  <a:lnTo>
                    <a:pt x="3759" y="5751"/>
                  </a:lnTo>
                  <a:lnTo>
                    <a:pt x="3782" y="5842"/>
                  </a:lnTo>
                  <a:lnTo>
                    <a:pt x="3804" y="5887"/>
                  </a:lnTo>
                  <a:lnTo>
                    <a:pt x="3872" y="5910"/>
                  </a:lnTo>
                  <a:lnTo>
                    <a:pt x="3917" y="5933"/>
                  </a:lnTo>
                  <a:lnTo>
                    <a:pt x="4031" y="6068"/>
                  </a:lnTo>
                  <a:lnTo>
                    <a:pt x="4099" y="6091"/>
                  </a:lnTo>
                  <a:lnTo>
                    <a:pt x="4144" y="6114"/>
                  </a:lnTo>
                  <a:lnTo>
                    <a:pt x="4189" y="6136"/>
                  </a:lnTo>
                  <a:lnTo>
                    <a:pt x="4189" y="6182"/>
                  </a:lnTo>
                  <a:lnTo>
                    <a:pt x="4189" y="6204"/>
                  </a:lnTo>
                  <a:lnTo>
                    <a:pt x="4166" y="6227"/>
                  </a:lnTo>
                  <a:lnTo>
                    <a:pt x="4008" y="6295"/>
                  </a:lnTo>
                  <a:lnTo>
                    <a:pt x="4008" y="6340"/>
                  </a:lnTo>
                  <a:lnTo>
                    <a:pt x="4031" y="6385"/>
                  </a:lnTo>
                  <a:lnTo>
                    <a:pt x="4053" y="6431"/>
                  </a:lnTo>
                  <a:lnTo>
                    <a:pt x="4099" y="6476"/>
                  </a:lnTo>
                  <a:lnTo>
                    <a:pt x="4144" y="6521"/>
                  </a:lnTo>
                  <a:lnTo>
                    <a:pt x="4234" y="6612"/>
                  </a:lnTo>
                  <a:lnTo>
                    <a:pt x="4325" y="6680"/>
                  </a:lnTo>
                  <a:lnTo>
                    <a:pt x="4370" y="6725"/>
                  </a:lnTo>
                  <a:lnTo>
                    <a:pt x="4393" y="6770"/>
                  </a:lnTo>
                  <a:lnTo>
                    <a:pt x="4370" y="6838"/>
                  </a:lnTo>
                  <a:lnTo>
                    <a:pt x="4348" y="6884"/>
                  </a:lnTo>
                  <a:lnTo>
                    <a:pt x="4302" y="6952"/>
                  </a:lnTo>
                  <a:lnTo>
                    <a:pt x="4257" y="6974"/>
                  </a:lnTo>
                  <a:lnTo>
                    <a:pt x="4257" y="6997"/>
                  </a:lnTo>
                  <a:lnTo>
                    <a:pt x="4280" y="7065"/>
                  </a:lnTo>
                  <a:lnTo>
                    <a:pt x="4280" y="7087"/>
                  </a:lnTo>
                  <a:lnTo>
                    <a:pt x="4280" y="7133"/>
                  </a:lnTo>
                  <a:lnTo>
                    <a:pt x="4280" y="7223"/>
                  </a:lnTo>
                  <a:lnTo>
                    <a:pt x="4302" y="7269"/>
                  </a:lnTo>
                  <a:lnTo>
                    <a:pt x="4257" y="7359"/>
                  </a:lnTo>
                  <a:lnTo>
                    <a:pt x="4234" y="7427"/>
                  </a:lnTo>
                  <a:lnTo>
                    <a:pt x="4166" y="7495"/>
                  </a:lnTo>
                  <a:lnTo>
                    <a:pt x="4166" y="7563"/>
                  </a:lnTo>
                  <a:lnTo>
                    <a:pt x="4144" y="7699"/>
                  </a:lnTo>
                  <a:lnTo>
                    <a:pt x="4144" y="7744"/>
                  </a:lnTo>
                  <a:lnTo>
                    <a:pt x="4166" y="7789"/>
                  </a:lnTo>
                  <a:lnTo>
                    <a:pt x="4189" y="7812"/>
                  </a:lnTo>
                  <a:lnTo>
                    <a:pt x="4234" y="7948"/>
                  </a:lnTo>
                  <a:lnTo>
                    <a:pt x="4280" y="8084"/>
                  </a:lnTo>
                  <a:lnTo>
                    <a:pt x="4348" y="8197"/>
                  </a:lnTo>
                  <a:lnTo>
                    <a:pt x="4348" y="8265"/>
                  </a:lnTo>
                  <a:lnTo>
                    <a:pt x="4302" y="8423"/>
                  </a:lnTo>
                  <a:lnTo>
                    <a:pt x="4257" y="8582"/>
                  </a:lnTo>
                  <a:lnTo>
                    <a:pt x="4257" y="8672"/>
                  </a:lnTo>
                  <a:lnTo>
                    <a:pt x="4280" y="8740"/>
                  </a:lnTo>
                  <a:lnTo>
                    <a:pt x="4302" y="8853"/>
                  </a:lnTo>
                  <a:lnTo>
                    <a:pt x="4302" y="8989"/>
                  </a:lnTo>
                  <a:lnTo>
                    <a:pt x="4302" y="9080"/>
                  </a:lnTo>
                  <a:lnTo>
                    <a:pt x="4280" y="9125"/>
                  </a:lnTo>
                  <a:lnTo>
                    <a:pt x="4234" y="9193"/>
                  </a:lnTo>
                  <a:lnTo>
                    <a:pt x="4189" y="9216"/>
                  </a:lnTo>
                  <a:lnTo>
                    <a:pt x="4121" y="9170"/>
                  </a:lnTo>
                  <a:lnTo>
                    <a:pt x="4031" y="9170"/>
                  </a:lnTo>
                  <a:lnTo>
                    <a:pt x="3985" y="9193"/>
                  </a:lnTo>
                  <a:lnTo>
                    <a:pt x="3917" y="9284"/>
                  </a:lnTo>
                  <a:lnTo>
                    <a:pt x="3804" y="9352"/>
                  </a:lnTo>
                  <a:lnTo>
                    <a:pt x="3691" y="9374"/>
                  </a:lnTo>
                  <a:lnTo>
                    <a:pt x="3623" y="9442"/>
                  </a:lnTo>
                  <a:lnTo>
                    <a:pt x="3465" y="9442"/>
                  </a:lnTo>
                  <a:lnTo>
                    <a:pt x="3397" y="9465"/>
                  </a:lnTo>
                  <a:lnTo>
                    <a:pt x="3397" y="9487"/>
                  </a:lnTo>
                  <a:lnTo>
                    <a:pt x="3397" y="9646"/>
                  </a:lnTo>
                  <a:lnTo>
                    <a:pt x="3397" y="9669"/>
                  </a:lnTo>
                  <a:lnTo>
                    <a:pt x="3351" y="9691"/>
                  </a:lnTo>
                  <a:lnTo>
                    <a:pt x="3261" y="9669"/>
                  </a:lnTo>
                  <a:lnTo>
                    <a:pt x="3148" y="9623"/>
                  </a:lnTo>
                  <a:lnTo>
                    <a:pt x="3080" y="9623"/>
                  </a:lnTo>
                  <a:lnTo>
                    <a:pt x="3034" y="9691"/>
                  </a:lnTo>
                  <a:lnTo>
                    <a:pt x="3012" y="9714"/>
                  </a:lnTo>
                  <a:lnTo>
                    <a:pt x="2966" y="9714"/>
                  </a:lnTo>
                  <a:lnTo>
                    <a:pt x="2944" y="9737"/>
                  </a:lnTo>
                  <a:lnTo>
                    <a:pt x="2944" y="9782"/>
                  </a:lnTo>
                  <a:lnTo>
                    <a:pt x="2966" y="9850"/>
                  </a:lnTo>
                  <a:lnTo>
                    <a:pt x="2966" y="9940"/>
                  </a:lnTo>
                  <a:lnTo>
                    <a:pt x="2966" y="9986"/>
                  </a:lnTo>
                  <a:lnTo>
                    <a:pt x="2989" y="10031"/>
                  </a:lnTo>
                  <a:lnTo>
                    <a:pt x="3148" y="10167"/>
                  </a:lnTo>
                  <a:lnTo>
                    <a:pt x="3193" y="10212"/>
                  </a:lnTo>
                  <a:lnTo>
                    <a:pt x="3215" y="10212"/>
                  </a:lnTo>
                  <a:lnTo>
                    <a:pt x="3170" y="10303"/>
                  </a:lnTo>
                  <a:lnTo>
                    <a:pt x="3215" y="10393"/>
                  </a:lnTo>
                  <a:lnTo>
                    <a:pt x="3148" y="10393"/>
                  </a:lnTo>
                  <a:lnTo>
                    <a:pt x="3057" y="10348"/>
                  </a:lnTo>
                  <a:lnTo>
                    <a:pt x="3034" y="10325"/>
                  </a:lnTo>
                  <a:lnTo>
                    <a:pt x="2966" y="10348"/>
                  </a:lnTo>
                  <a:lnTo>
                    <a:pt x="2921" y="10280"/>
                  </a:lnTo>
                  <a:lnTo>
                    <a:pt x="2876" y="10235"/>
                  </a:lnTo>
                  <a:lnTo>
                    <a:pt x="2831" y="10235"/>
                  </a:lnTo>
                  <a:lnTo>
                    <a:pt x="2740" y="10257"/>
                  </a:lnTo>
                  <a:lnTo>
                    <a:pt x="2649" y="10280"/>
                  </a:lnTo>
                  <a:lnTo>
                    <a:pt x="2581" y="10280"/>
                  </a:lnTo>
                  <a:lnTo>
                    <a:pt x="2536" y="10348"/>
                  </a:lnTo>
                  <a:lnTo>
                    <a:pt x="2514" y="10348"/>
                  </a:lnTo>
                  <a:lnTo>
                    <a:pt x="2400" y="10303"/>
                  </a:lnTo>
                  <a:lnTo>
                    <a:pt x="2310" y="10303"/>
                  </a:lnTo>
                  <a:lnTo>
                    <a:pt x="2310" y="10325"/>
                  </a:lnTo>
                  <a:lnTo>
                    <a:pt x="2310" y="10393"/>
                  </a:lnTo>
                  <a:lnTo>
                    <a:pt x="2332" y="10438"/>
                  </a:lnTo>
                  <a:lnTo>
                    <a:pt x="2310" y="10461"/>
                  </a:lnTo>
                  <a:lnTo>
                    <a:pt x="2264" y="10506"/>
                  </a:lnTo>
                  <a:lnTo>
                    <a:pt x="2197" y="10552"/>
                  </a:lnTo>
                  <a:lnTo>
                    <a:pt x="2151" y="10597"/>
                  </a:lnTo>
                  <a:lnTo>
                    <a:pt x="2129" y="10620"/>
                  </a:lnTo>
                  <a:lnTo>
                    <a:pt x="1925" y="10620"/>
                  </a:lnTo>
                  <a:lnTo>
                    <a:pt x="1902" y="10665"/>
                  </a:lnTo>
                  <a:lnTo>
                    <a:pt x="1857" y="10688"/>
                  </a:lnTo>
                  <a:lnTo>
                    <a:pt x="1834" y="10710"/>
                  </a:lnTo>
                  <a:lnTo>
                    <a:pt x="1902" y="10755"/>
                  </a:lnTo>
                  <a:lnTo>
                    <a:pt x="1947" y="10823"/>
                  </a:lnTo>
                  <a:lnTo>
                    <a:pt x="1970" y="10869"/>
                  </a:lnTo>
                  <a:lnTo>
                    <a:pt x="2015" y="10891"/>
                  </a:lnTo>
                  <a:lnTo>
                    <a:pt x="2083" y="10869"/>
                  </a:lnTo>
                  <a:lnTo>
                    <a:pt x="2129" y="10869"/>
                  </a:lnTo>
                  <a:lnTo>
                    <a:pt x="2174" y="10937"/>
                  </a:lnTo>
                  <a:lnTo>
                    <a:pt x="2264" y="10959"/>
                  </a:lnTo>
                  <a:lnTo>
                    <a:pt x="2310" y="10982"/>
                  </a:lnTo>
                  <a:lnTo>
                    <a:pt x="2355" y="11027"/>
                  </a:lnTo>
                  <a:lnTo>
                    <a:pt x="2355" y="11072"/>
                  </a:lnTo>
                  <a:lnTo>
                    <a:pt x="2355" y="11118"/>
                  </a:lnTo>
                  <a:lnTo>
                    <a:pt x="2264" y="11140"/>
                  </a:lnTo>
                  <a:lnTo>
                    <a:pt x="2197" y="11186"/>
                  </a:lnTo>
                  <a:lnTo>
                    <a:pt x="2151" y="11344"/>
                  </a:lnTo>
                  <a:lnTo>
                    <a:pt x="2129" y="11684"/>
                  </a:lnTo>
                  <a:lnTo>
                    <a:pt x="2129" y="12001"/>
                  </a:lnTo>
                  <a:lnTo>
                    <a:pt x="2197" y="12046"/>
                  </a:lnTo>
                  <a:lnTo>
                    <a:pt x="2106" y="12159"/>
                  </a:lnTo>
                  <a:lnTo>
                    <a:pt x="2197" y="12159"/>
                  </a:lnTo>
                  <a:lnTo>
                    <a:pt x="2378" y="12137"/>
                  </a:lnTo>
                  <a:lnTo>
                    <a:pt x="2423" y="12069"/>
                  </a:lnTo>
                  <a:lnTo>
                    <a:pt x="2536" y="12001"/>
                  </a:lnTo>
                  <a:lnTo>
                    <a:pt x="2604" y="11865"/>
                  </a:lnTo>
                  <a:lnTo>
                    <a:pt x="2672" y="11752"/>
                  </a:lnTo>
                  <a:lnTo>
                    <a:pt x="3215" y="11525"/>
                  </a:lnTo>
                  <a:lnTo>
                    <a:pt x="3238" y="11480"/>
                  </a:lnTo>
                  <a:lnTo>
                    <a:pt x="3238" y="11435"/>
                  </a:lnTo>
                  <a:lnTo>
                    <a:pt x="3193" y="11367"/>
                  </a:lnTo>
                  <a:lnTo>
                    <a:pt x="3170" y="11299"/>
                  </a:lnTo>
                  <a:lnTo>
                    <a:pt x="2944" y="11027"/>
                  </a:lnTo>
                  <a:lnTo>
                    <a:pt x="3012" y="11072"/>
                  </a:lnTo>
                  <a:lnTo>
                    <a:pt x="3238" y="11299"/>
                  </a:lnTo>
                  <a:lnTo>
                    <a:pt x="3374" y="11389"/>
                  </a:lnTo>
                  <a:lnTo>
                    <a:pt x="3465" y="11389"/>
                  </a:lnTo>
                  <a:lnTo>
                    <a:pt x="3510" y="11344"/>
                  </a:lnTo>
                  <a:lnTo>
                    <a:pt x="3532" y="11322"/>
                  </a:lnTo>
                  <a:lnTo>
                    <a:pt x="3532" y="11254"/>
                  </a:lnTo>
                  <a:lnTo>
                    <a:pt x="3487" y="11186"/>
                  </a:lnTo>
                  <a:lnTo>
                    <a:pt x="3215" y="10914"/>
                  </a:lnTo>
                  <a:lnTo>
                    <a:pt x="3193" y="10846"/>
                  </a:lnTo>
                  <a:lnTo>
                    <a:pt x="3442" y="11072"/>
                  </a:lnTo>
                  <a:lnTo>
                    <a:pt x="3510" y="11140"/>
                  </a:lnTo>
                  <a:lnTo>
                    <a:pt x="3555" y="11140"/>
                  </a:lnTo>
                  <a:lnTo>
                    <a:pt x="3600" y="11118"/>
                  </a:lnTo>
                  <a:lnTo>
                    <a:pt x="3600" y="11072"/>
                  </a:lnTo>
                  <a:lnTo>
                    <a:pt x="3600" y="11050"/>
                  </a:lnTo>
                  <a:lnTo>
                    <a:pt x="3646" y="10982"/>
                  </a:lnTo>
                  <a:lnTo>
                    <a:pt x="3691" y="10937"/>
                  </a:lnTo>
                  <a:lnTo>
                    <a:pt x="3691" y="10914"/>
                  </a:lnTo>
                  <a:lnTo>
                    <a:pt x="3646" y="10869"/>
                  </a:lnTo>
                  <a:lnTo>
                    <a:pt x="3555" y="10846"/>
                  </a:lnTo>
                  <a:lnTo>
                    <a:pt x="3442" y="10801"/>
                  </a:lnTo>
                  <a:lnTo>
                    <a:pt x="3668" y="10801"/>
                  </a:lnTo>
                  <a:lnTo>
                    <a:pt x="3691" y="10755"/>
                  </a:lnTo>
                  <a:lnTo>
                    <a:pt x="3691" y="10733"/>
                  </a:lnTo>
                  <a:lnTo>
                    <a:pt x="3668" y="10688"/>
                  </a:lnTo>
                  <a:lnTo>
                    <a:pt x="3623" y="10665"/>
                  </a:lnTo>
                  <a:lnTo>
                    <a:pt x="3555" y="10665"/>
                  </a:lnTo>
                  <a:lnTo>
                    <a:pt x="3646" y="10597"/>
                  </a:lnTo>
                  <a:lnTo>
                    <a:pt x="3714" y="10688"/>
                  </a:lnTo>
                  <a:lnTo>
                    <a:pt x="3782" y="10733"/>
                  </a:lnTo>
                  <a:lnTo>
                    <a:pt x="3827" y="10710"/>
                  </a:lnTo>
                  <a:lnTo>
                    <a:pt x="3849" y="10688"/>
                  </a:lnTo>
                  <a:lnTo>
                    <a:pt x="3849" y="10529"/>
                  </a:lnTo>
                  <a:lnTo>
                    <a:pt x="3872" y="10506"/>
                  </a:lnTo>
                  <a:lnTo>
                    <a:pt x="3895" y="10529"/>
                  </a:lnTo>
                  <a:lnTo>
                    <a:pt x="3895" y="10597"/>
                  </a:lnTo>
                  <a:lnTo>
                    <a:pt x="3940" y="10642"/>
                  </a:lnTo>
                  <a:lnTo>
                    <a:pt x="4031" y="10665"/>
                  </a:lnTo>
                  <a:lnTo>
                    <a:pt x="4053" y="10688"/>
                  </a:lnTo>
                  <a:lnTo>
                    <a:pt x="4076" y="10710"/>
                  </a:lnTo>
                  <a:lnTo>
                    <a:pt x="4166" y="10665"/>
                  </a:lnTo>
                  <a:lnTo>
                    <a:pt x="4234" y="10642"/>
                  </a:lnTo>
                  <a:lnTo>
                    <a:pt x="4325" y="10597"/>
                  </a:lnTo>
                  <a:lnTo>
                    <a:pt x="4551" y="10461"/>
                  </a:lnTo>
                  <a:lnTo>
                    <a:pt x="4665" y="10461"/>
                  </a:lnTo>
                  <a:lnTo>
                    <a:pt x="4733" y="10303"/>
                  </a:lnTo>
                  <a:lnTo>
                    <a:pt x="4800" y="10303"/>
                  </a:lnTo>
                  <a:lnTo>
                    <a:pt x="4868" y="10280"/>
                  </a:lnTo>
                  <a:lnTo>
                    <a:pt x="5004" y="10189"/>
                  </a:lnTo>
                  <a:lnTo>
                    <a:pt x="5095" y="10099"/>
                  </a:lnTo>
                  <a:lnTo>
                    <a:pt x="5231" y="10076"/>
                  </a:lnTo>
                  <a:lnTo>
                    <a:pt x="5321" y="9986"/>
                  </a:lnTo>
                  <a:lnTo>
                    <a:pt x="5457" y="9963"/>
                  </a:lnTo>
                  <a:lnTo>
                    <a:pt x="5480" y="9850"/>
                  </a:lnTo>
                  <a:lnTo>
                    <a:pt x="5480" y="9759"/>
                  </a:lnTo>
                  <a:lnTo>
                    <a:pt x="5570" y="9737"/>
                  </a:lnTo>
                  <a:lnTo>
                    <a:pt x="5593" y="9691"/>
                  </a:lnTo>
                  <a:lnTo>
                    <a:pt x="5616" y="9646"/>
                  </a:lnTo>
                  <a:lnTo>
                    <a:pt x="5616" y="9601"/>
                  </a:lnTo>
                  <a:lnTo>
                    <a:pt x="5593" y="9555"/>
                  </a:lnTo>
                  <a:lnTo>
                    <a:pt x="5593" y="9487"/>
                  </a:lnTo>
                  <a:lnTo>
                    <a:pt x="5616" y="9442"/>
                  </a:lnTo>
                  <a:lnTo>
                    <a:pt x="5616" y="9420"/>
                  </a:lnTo>
                  <a:lnTo>
                    <a:pt x="5638" y="9420"/>
                  </a:lnTo>
                  <a:lnTo>
                    <a:pt x="5638" y="9465"/>
                  </a:lnTo>
                  <a:lnTo>
                    <a:pt x="5661" y="9487"/>
                  </a:lnTo>
                  <a:lnTo>
                    <a:pt x="5661" y="9465"/>
                  </a:lnTo>
                  <a:lnTo>
                    <a:pt x="5661" y="9420"/>
                  </a:lnTo>
                  <a:lnTo>
                    <a:pt x="5638" y="9374"/>
                  </a:lnTo>
                  <a:lnTo>
                    <a:pt x="5616" y="9080"/>
                  </a:lnTo>
                  <a:lnTo>
                    <a:pt x="5706" y="9103"/>
                  </a:lnTo>
                  <a:lnTo>
                    <a:pt x="5638" y="8899"/>
                  </a:lnTo>
                  <a:lnTo>
                    <a:pt x="5684" y="8853"/>
                  </a:lnTo>
                  <a:lnTo>
                    <a:pt x="5729" y="8808"/>
                  </a:lnTo>
                  <a:lnTo>
                    <a:pt x="5751" y="8876"/>
                  </a:lnTo>
                  <a:lnTo>
                    <a:pt x="5819" y="8944"/>
                  </a:lnTo>
                  <a:lnTo>
                    <a:pt x="5797" y="8853"/>
                  </a:lnTo>
                  <a:lnTo>
                    <a:pt x="5797" y="8650"/>
                  </a:lnTo>
                  <a:lnTo>
                    <a:pt x="5751" y="8604"/>
                  </a:lnTo>
                  <a:lnTo>
                    <a:pt x="5706" y="8446"/>
                  </a:lnTo>
                  <a:lnTo>
                    <a:pt x="5684" y="8401"/>
                  </a:lnTo>
                  <a:lnTo>
                    <a:pt x="5684" y="8242"/>
                  </a:lnTo>
                  <a:lnTo>
                    <a:pt x="5661" y="8129"/>
                  </a:lnTo>
                  <a:lnTo>
                    <a:pt x="5661" y="7925"/>
                  </a:lnTo>
                  <a:lnTo>
                    <a:pt x="5684" y="7993"/>
                  </a:lnTo>
                  <a:lnTo>
                    <a:pt x="5706" y="7925"/>
                  </a:lnTo>
                  <a:lnTo>
                    <a:pt x="5661" y="7767"/>
                  </a:lnTo>
                  <a:lnTo>
                    <a:pt x="5638" y="7721"/>
                  </a:lnTo>
                  <a:lnTo>
                    <a:pt x="5616" y="7676"/>
                  </a:lnTo>
                  <a:lnTo>
                    <a:pt x="5616" y="7586"/>
                  </a:lnTo>
                  <a:lnTo>
                    <a:pt x="5570" y="7495"/>
                  </a:lnTo>
                  <a:lnTo>
                    <a:pt x="5525" y="7359"/>
                  </a:lnTo>
                  <a:lnTo>
                    <a:pt x="5525" y="7223"/>
                  </a:lnTo>
                  <a:lnTo>
                    <a:pt x="5480" y="7155"/>
                  </a:lnTo>
                  <a:lnTo>
                    <a:pt x="5412" y="6997"/>
                  </a:lnTo>
                  <a:lnTo>
                    <a:pt x="5367" y="6838"/>
                  </a:lnTo>
                  <a:lnTo>
                    <a:pt x="5321" y="6680"/>
                  </a:lnTo>
                  <a:lnTo>
                    <a:pt x="5253" y="6635"/>
                  </a:lnTo>
                  <a:lnTo>
                    <a:pt x="5208" y="6589"/>
                  </a:lnTo>
                  <a:lnTo>
                    <a:pt x="5117" y="6521"/>
                  </a:lnTo>
                  <a:lnTo>
                    <a:pt x="5027" y="6363"/>
                  </a:lnTo>
                  <a:lnTo>
                    <a:pt x="4982" y="6272"/>
                  </a:lnTo>
                  <a:lnTo>
                    <a:pt x="4891" y="6182"/>
                  </a:lnTo>
                  <a:lnTo>
                    <a:pt x="4891" y="6136"/>
                  </a:lnTo>
                  <a:lnTo>
                    <a:pt x="4868" y="6091"/>
                  </a:lnTo>
                  <a:lnTo>
                    <a:pt x="4823" y="6091"/>
                  </a:lnTo>
                  <a:lnTo>
                    <a:pt x="4800" y="6046"/>
                  </a:lnTo>
                  <a:lnTo>
                    <a:pt x="4733" y="5978"/>
                  </a:lnTo>
                  <a:lnTo>
                    <a:pt x="4687" y="5887"/>
                  </a:lnTo>
                  <a:lnTo>
                    <a:pt x="4665" y="5887"/>
                  </a:lnTo>
                  <a:lnTo>
                    <a:pt x="4619" y="5910"/>
                  </a:lnTo>
                  <a:lnTo>
                    <a:pt x="4529" y="5910"/>
                  </a:lnTo>
                  <a:lnTo>
                    <a:pt x="4506" y="5842"/>
                  </a:lnTo>
                  <a:lnTo>
                    <a:pt x="4438" y="5774"/>
                  </a:lnTo>
                  <a:lnTo>
                    <a:pt x="4348" y="5706"/>
                  </a:lnTo>
                  <a:lnTo>
                    <a:pt x="4302" y="5661"/>
                  </a:lnTo>
                  <a:lnTo>
                    <a:pt x="4302" y="5638"/>
                  </a:lnTo>
                  <a:lnTo>
                    <a:pt x="4144" y="5525"/>
                  </a:lnTo>
                  <a:lnTo>
                    <a:pt x="4008" y="5434"/>
                  </a:lnTo>
                  <a:lnTo>
                    <a:pt x="3963" y="5299"/>
                  </a:lnTo>
                  <a:lnTo>
                    <a:pt x="3804" y="5163"/>
                  </a:lnTo>
                  <a:lnTo>
                    <a:pt x="3668" y="5050"/>
                  </a:lnTo>
                  <a:lnTo>
                    <a:pt x="3487" y="4800"/>
                  </a:lnTo>
                  <a:lnTo>
                    <a:pt x="3374" y="4733"/>
                  </a:lnTo>
                  <a:lnTo>
                    <a:pt x="3351" y="4710"/>
                  </a:lnTo>
                  <a:lnTo>
                    <a:pt x="3465" y="4755"/>
                  </a:lnTo>
                  <a:lnTo>
                    <a:pt x="3442" y="4619"/>
                  </a:lnTo>
                  <a:lnTo>
                    <a:pt x="3465" y="4574"/>
                  </a:lnTo>
                  <a:lnTo>
                    <a:pt x="3397" y="4483"/>
                  </a:lnTo>
                  <a:lnTo>
                    <a:pt x="3261" y="4325"/>
                  </a:lnTo>
                  <a:lnTo>
                    <a:pt x="3193" y="4302"/>
                  </a:lnTo>
                  <a:lnTo>
                    <a:pt x="3125" y="4257"/>
                  </a:lnTo>
                  <a:lnTo>
                    <a:pt x="2989" y="4099"/>
                  </a:lnTo>
                  <a:lnTo>
                    <a:pt x="2944" y="4031"/>
                  </a:lnTo>
                  <a:lnTo>
                    <a:pt x="2921" y="3985"/>
                  </a:lnTo>
                  <a:lnTo>
                    <a:pt x="2876" y="3895"/>
                  </a:lnTo>
                  <a:lnTo>
                    <a:pt x="2853" y="3872"/>
                  </a:lnTo>
                  <a:lnTo>
                    <a:pt x="2785" y="3714"/>
                  </a:lnTo>
                  <a:lnTo>
                    <a:pt x="2785" y="3646"/>
                  </a:lnTo>
                  <a:lnTo>
                    <a:pt x="2853" y="3578"/>
                  </a:lnTo>
                  <a:lnTo>
                    <a:pt x="2898" y="3442"/>
                  </a:lnTo>
                  <a:lnTo>
                    <a:pt x="2898" y="3374"/>
                  </a:lnTo>
                  <a:lnTo>
                    <a:pt x="2921" y="3306"/>
                  </a:lnTo>
                  <a:lnTo>
                    <a:pt x="2921" y="3193"/>
                  </a:lnTo>
                  <a:lnTo>
                    <a:pt x="3057" y="2898"/>
                  </a:lnTo>
                  <a:lnTo>
                    <a:pt x="3125" y="2853"/>
                  </a:lnTo>
                  <a:lnTo>
                    <a:pt x="3215" y="2853"/>
                  </a:lnTo>
                  <a:lnTo>
                    <a:pt x="3397" y="2672"/>
                  </a:lnTo>
                  <a:lnTo>
                    <a:pt x="3487" y="2604"/>
                  </a:lnTo>
                  <a:lnTo>
                    <a:pt x="3532" y="2514"/>
                  </a:lnTo>
                  <a:lnTo>
                    <a:pt x="3510" y="2400"/>
                  </a:lnTo>
                  <a:lnTo>
                    <a:pt x="3668" y="2219"/>
                  </a:lnTo>
                  <a:lnTo>
                    <a:pt x="3668" y="2174"/>
                  </a:lnTo>
                  <a:lnTo>
                    <a:pt x="3600" y="2038"/>
                  </a:lnTo>
                  <a:lnTo>
                    <a:pt x="3623" y="2015"/>
                  </a:lnTo>
                  <a:lnTo>
                    <a:pt x="3668" y="2015"/>
                  </a:lnTo>
                  <a:lnTo>
                    <a:pt x="3736" y="2038"/>
                  </a:lnTo>
                  <a:lnTo>
                    <a:pt x="3849" y="2038"/>
                  </a:lnTo>
                  <a:lnTo>
                    <a:pt x="3895" y="2015"/>
                  </a:lnTo>
                  <a:lnTo>
                    <a:pt x="3940" y="2015"/>
                  </a:lnTo>
                  <a:lnTo>
                    <a:pt x="3963" y="2038"/>
                  </a:lnTo>
                  <a:lnTo>
                    <a:pt x="4008" y="2038"/>
                  </a:lnTo>
                  <a:lnTo>
                    <a:pt x="4144" y="1947"/>
                  </a:lnTo>
                  <a:lnTo>
                    <a:pt x="4166" y="1902"/>
                  </a:lnTo>
                  <a:lnTo>
                    <a:pt x="4166" y="1834"/>
                  </a:lnTo>
                  <a:lnTo>
                    <a:pt x="4189" y="1766"/>
                  </a:lnTo>
                  <a:lnTo>
                    <a:pt x="4280" y="1721"/>
                  </a:lnTo>
                  <a:lnTo>
                    <a:pt x="4370" y="1698"/>
                  </a:lnTo>
                  <a:lnTo>
                    <a:pt x="4438" y="1653"/>
                  </a:lnTo>
                  <a:lnTo>
                    <a:pt x="4506" y="1585"/>
                  </a:lnTo>
                  <a:lnTo>
                    <a:pt x="4642" y="1585"/>
                  </a:lnTo>
                  <a:lnTo>
                    <a:pt x="4597" y="1540"/>
                  </a:lnTo>
                  <a:lnTo>
                    <a:pt x="4506" y="1449"/>
                  </a:lnTo>
                  <a:lnTo>
                    <a:pt x="4483" y="1449"/>
                  </a:lnTo>
                  <a:lnTo>
                    <a:pt x="4370" y="1495"/>
                  </a:lnTo>
                  <a:lnTo>
                    <a:pt x="4234" y="1495"/>
                  </a:lnTo>
                  <a:lnTo>
                    <a:pt x="4212" y="1472"/>
                  </a:lnTo>
                  <a:lnTo>
                    <a:pt x="4144" y="1495"/>
                  </a:lnTo>
                  <a:lnTo>
                    <a:pt x="4076" y="1404"/>
                  </a:lnTo>
                  <a:lnTo>
                    <a:pt x="4008" y="1404"/>
                  </a:lnTo>
                  <a:lnTo>
                    <a:pt x="3917" y="1336"/>
                  </a:lnTo>
                  <a:lnTo>
                    <a:pt x="3895" y="1291"/>
                  </a:lnTo>
                  <a:lnTo>
                    <a:pt x="3872" y="1246"/>
                  </a:lnTo>
                  <a:lnTo>
                    <a:pt x="3849" y="1223"/>
                  </a:lnTo>
                  <a:lnTo>
                    <a:pt x="3804" y="1223"/>
                  </a:lnTo>
                  <a:lnTo>
                    <a:pt x="3782" y="1200"/>
                  </a:lnTo>
                  <a:lnTo>
                    <a:pt x="3714" y="1178"/>
                  </a:lnTo>
                  <a:lnTo>
                    <a:pt x="3646" y="1155"/>
                  </a:lnTo>
                  <a:lnTo>
                    <a:pt x="3623" y="1178"/>
                  </a:lnTo>
                  <a:lnTo>
                    <a:pt x="3600" y="1178"/>
                  </a:lnTo>
                  <a:lnTo>
                    <a:pt x="3600" y="1132"/>
                  </a:lnTo>
                  <a:lnTo>
                    <a:pt x="3600" y="1042"/>
                  </a:lnTo>
                  <a:lnTo>
                    <a:pt x="3600" y="951"/>
                  </a:lnTo>
                  <a:lnTo>
                    <a:pt x="3578" y="906"/>
                  </a:lnTo>
                  <a:lnTo>
                    <a:pt x="3555" y="883"/>
                  </a:lnTo>
                  <a:lnTo>
                    <a:pt x="3510" y="861"/>
                  </a:lnTo>
                  <a:lnTo>
                    <a:pt x="3510" y="815"/>
                  </a:lnTo>
                  <a:lnTo>
                    <a:pt x="3510" y="725"/>
                  </a:lnTo>
                  <a:lnTo>
                    <a:pt x="3532" y="680"/>
                  </a:lnTo>
                  <a:lnTo>
                    <a:pt x="3578" y="657"/>
                  </a:lnTo>
                  <a:lnTo>
                    <a:pt x="3623" y="612"/>
                  </a:lnTo>
                  <a:lnTo>
                    <a:pt x="3668" y="544"/>
                  </a:lnTo>
                  <a:lnTo>
                    <a:pt x="3691" y="498"/>
                  </a:lnTo>
                  <a:lnTo>
                    <a:pt x="3578" y="408"/>
                  </a:lnTo>
                  <a:lnTo>
                    <a:pt x="3510" y="385"/>
                  </a:lnTo>
                  <a:lnTo>
                    <a:pt x="3442" y="385"/>
                  </a:lnTo>
                  <a:lnTo>
                    <a:pt x="3351" y="430"/>
                  </a:lnTo>
                  <a:lnTo>
                    <a:pt x="3306" y="430"/>
                  </a:lnTo>
                  <a:lnTo>
                    <a:pt x="3283" y="408"/>
                  </a:lnTo>
                  <a:lnTo>
                    <a:pt x="3215" y="340"/>
                  </a:lnTo>
                  <a:lnTo>
                    <a:pt x="3193" y="317"/>
                  </a:lnTo>
                  <a:lnTo>
                    <a:pt x="3080" y="317"/>
                  </a:lnTo>
                  <a:lnTo>
                    <a:pt x="3057" y="363"/>
                  </a:lnTo>
                  <a:lnTo>
                    <a:pt x="2944" y="363"/>
                  </a:lnTo>
                  <a:lnTo>
                    <a:pt x="2898" y="317"/>
                  </a:lnTo>
                  <a:lnTo>
                    <a:pt x="2831" y="272"/>
                  </a:lnTo>
                  <a:lnTo>
                    <a:pt x="2717" y="249"/>
                  </a:lnTo>
                  <a:lnTo>
                    <a:pt x="2695" y="204"/>
                  </a:lnTo>
                  <a:lnTo>
                    <a:pt x="2672" y="136"/>
                  </a:lnTo>
                  <a:lnTo>
                    <a:pt x="2627" y="91"/>
                  </a:lnTo>
                  <a:lnTo>
                    <a:pt x="2559" y="46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6905225" y="4050175"/>
              <a:ext cx="66825" cy="134750"/>
            </a:xfrm>
            <a:custGeom>
              <a:rect b="b" l="l" r="r" t="t"/>
              <a:pathLst>
                <a:path extrusionOk="0" h="5390" w="2673">
                  <a:moveTo>
                    <a:pt x="771" y="0"/>
                  </a:moveTo>
                  <a:lnTo>
                    <a:pt x="703" y="23"/>
                  </a:lnTo>
                  <a:lnTo>
                    <a:pt x="680" y="68"/>
                  </a:lnTo>
                  <a:lnTo>
                    <a:pt x="748" y="159"/>
                  </a:lnTo>
                  <a:lnTo>
                    <a:pt x="771" y="159"/>
                  </a:lnTo>
                  <a:lnTo>
                    <a:pt x="771" y="136"/>
                  </a:lnTo>
                  <a:lnTo>
                    <a:pt x="816" y="136"/>
                  </a:lnTo>
                  <a:lnTo>
                    <a:pt x="816" y="114"/>
                  </a:lnTo>
                  <a:lnTo>
                    <a:pt x="816" y="91"/>
                  </a:lnTo>
                  <a:lnTo>
                    <a:pt x="816" y="46"/>
                  </a:lnTo>
                  <a:lnTo>
                    <a:pt x="771" y="0"/>
                  </a:lnTo>
                  <a:close/>
                  <a:moveTo>
                    <a:pt x="793" y="340"/>
                  </a:moveTo>
                  <a:lnTo>
                    <a:pt x="725" y="363"/>
                  </a:lnTo>
                  <a:lnTo>
                    <a:pt x="703" y="385"/>
                  </a:lnTo>
                  <a:lnTo>
                    <a:pt x="703" y="453"/>
                  </a:lnTo>
                  <a:lnTo>
                    <a:pt x="725" y="476"/>
                  </a:lnTo>
                  <a:lnTo>
                    <a:pt x="816" y="499"/>
                  </a:lnTo>
                  <a:lnTo>
                    <a:pt x="839" y="453"/>
                  </a:lnTo>
                  <a:lnTo>
                    <a:pt x="861" y="385"/>
                  </a:lnTo>
                  <a:lnTo>
                    <a:pt x="793" y="340"/>
                  </a:lnTo>
                  <a:close/>
                  <a:moveTo>
                    <a:pt x="1269" y="1042"/>
                  </a:moveTo>
                  <a:lnTo>
                    <a:pt x="1246" y="1065"/>
                  </a:lnTo>
                  <a:lnTo>
                    <a:pt x="1269" y="1314"/>
                  </a:lnTo>
                  <a:lnTo>
                    <a:pt x="1314" y="1359"/>
                  </a:lnTo>
                  <a:lnTo>
                    <a:pt x="1314" y="1314"/>
                  </a:lnTo>
                  <a:lnTo>
                    <a:pt x="1314" y="1201"/>
                  </a:lnTo>
                  <a:lnTo>
                    <a:pt x="1292" y="1042"/>
                  </a:lnTo>
                  <a:close/>
                  <a:moveTo>
                    <a:pt x="1178" y="1291"/>
                  </a:moveTo>
                  <a:lnTo>
                    <a:pt x="1042" y="1314"/>
                  </a:lnTo>
                  <a:lnTo>
                    <a:pt x="907" y="1427"/>
                  </a:lnTo>
                  <a:lnTo>
                    <a:pt x="952" y="1450"/>
                  </a:lnTo>
                  <a:lnTo>
                    <a:pt x="1042" y="1450"/>
                  </a:lnTo>
                  <a:lnTo>
                    <a:pt x="1110" y="1404"/>
                  </a:lnTo>
                  <a:lnTo>
                    <a:pt x="1178" y="1291"/>
                  </a:lnTo>
                  <a:close/>
                  <a:moveTo>
                    <a:pt x="46" y="748"/>
                  </a:moveTo>
                  <a:lnTo>
                    <a:pt x="1" y="861"/>
                  </a:lnTo>
                  <a:lnTo>
                    <a:pt x="1" y="929"/>
                  </a:lnTo>
                  <a:lnTo>
                    <a:pt x="91" y="1223"/>
                  </a:lnTo>
                  <a:lnTo>
                    <a:pt x="91" y="1382"/>
                  </a:lnTo>
                  <a:lnTo>
                    <a:pt x="137" y="1472"/>
                  </a:lnTo>
                  <a:lnTo>
                    <a:pt x="182" y="1518"/>
                  </a:lnTo>
                  <a:lnTo>
                    <a:pt x="182" y="1563"/>
                  </a:lnTo>
                  <a:lnTo>
                    <a:pt x="250" y="1563"/>
                  </a:lnTo>
                  <a:lnTo>
                    <a:pt x="341" y="1518"/>
                  </a:lnTo>
                  <a:lnTo>
                    <a:pt x="454" y="1518"/>
                  </a:lnTo>
                  <a:lnTo>
                    <a:pt x="544" y="1450"/>
                  </a:lnTo>
                  <a:lnTo>
                    <a:pt x="544" y="1404"/>
                  </a:lnTo>
                  <a:lnTo>
                    <a:pt x="522" y="1359"/>
                  </a:lnTo>
                  <a:lnTo>
                    <a:pt x="476" y="1155"/>
                  </a:lnTo>
                  <a:lnTo>
                    <a:pt x="454" y="1155"/>
                  </a:lnTo>
                  <a:lnTo>
                    <a:pt x="431" y="1110"/>
                  </a:lnTo>
                  <a:lnTo>
                    <a:pt x="431" y="1019"/>
                  </a:lnTo>
                  <a:lnTo>
                    <a:pt x="431" y="997"/>
                  </a:lnTo>
                  <a:lnTo>
                    <a:pt x="363" y="997"/>
                  </a:lnTo>
                  <a:lnTo>
                    <a:pt x="363" y="1110"/>
                  </a:lnTo>
                  <a:lnTo>
                    <a:pt x="318" y="1155"/>
                  </a:lnTo>
                  <a:lnTo>
                    <a:pt x="295" y="1178"/>
                  </a:lnTo>
                  <a:lnTo>
                    <a:pt x="227" y="1178"/>
                  </a:lnTo>
                  <a:lnTo>
                    <a:pt x="182" y="906"/>
                  </a:lnTo>
                  <a:lnTo>
                    <a:pt x="114" y="838"/>
                  </a:lnTo>
                  <a:lnTo>
                    <a:pt x="69" y="748"/>
                  </a:lnTo>
                  <a:close/>
                  <a:moveTo>
                    <a:pt x="476" y="1563"/>
                  </a:moveTo>
                  <a:lnTo>
                    <a:pt x="454" y="1608"/>
                  </a:lnTo>
                  <a:lnTo>
                    <a:pt x="544" y="1653"/>
                  </a:lnTo>
                  <a:lnTo>
                    <a:pt x="567" y="1585"/>
                  </a:lnTo>
                  <a:lnTo>
                    <a:pt x="476" y="1563"/>
                  </a:lnTo>
                  <a:close/>
                  <a:moveTo>
                    <a:pt x="1292" y="1427"/>
                  </a:moveTo>
                  <a:lnTo>
                    <a:pt x="1269" y="1608"/>
                  </a:lnTo>
                  <a:lnTo>
                    <a:pt x="1314" y="1812"/>
                  </a:lnTo>
                  <a:lnTo>
                    <a:pt x="1337" y="1857"/>
                  </a:lnTo>
                  <a:lnTo>
                    <a:pt x="1337" y="1835"/>
                  </a:lnTo>
                  <a:lnTo>
                    <a:pt x="1382" y="1835"/>
                  </a:lnTo>
                  <a:lnTo>
                    <a:pt x="1382" y="1789"/>
                  </a:lnTo>
                  <a:lnTo>
                    <a:pt x="1314" y="1472"/>
                  </a:lnTo>
                  <a:lnTo>
                    <a:pt x="1292" y="1427"/>
                  </a:lnTo>
                  <a:close/>
                  <a:moveTo>
                    <a:pt x="1314" y="1948"/>
                  </a:moveTo>
                  <a:lnTo>
                    <a:pt x="1224" y="2016"/>
                  </a:lnTo>
                  <a:lnTo>
                    <a:pt x="1156" y="2038"/>
                  </a:lnTo>
                  <a:lnTo>
                    <a:pt x="1110" y="2061"/>
                  </a:lnTo>
                  <a:lnTo>
                    <a:pt x="1133" y="2084"/>
                  </a:lnTo>
                  <a:lnTo>
                    <a:pt x="1201" y="2129"/>
                  </a:lnTo>
                  <a:lnTo>
                    <a:pt x="1314" y="2152"/>
                  </a:lnTo>
                  <a:lnTo>
                    <a:pt x="1405" y="2152"/>
                  </a:lnTo>
                  <a:lnTo>
                    <a:pt x="1405" y="2106"/>
                  </a:lnTo>
                  <a:lnTo>
                    <a:pt x="1382" y="2084"/>
                  </a:lnTo>
                  <a:lnTo>
                    <a:pt x="1359" y="2061"/>
                  </a:lnTo>
                  <a:lnTo>
                    <a:pt x="1337" y="1970"/>
                  </a:lnTo>
                  <a:lnTo>
                    <a:pt x="1314" y="1948"/>
                  </a:lnTo>
                  <a:close/>
                  <a:moveTo>
                    <a:pt x="544" y="1767"/>
                  </a:moveTo>
                  <a:lnTo>
                    <a:pt x="522" y="1812"/>
                  </a:lnTo>
                  <a:lnTo>
                    <a:pt x="499" y="1925"/>
                  </a:lnTo>
                  <a:lnTo>
                    <a:pt x="544" y="1993"/>
                  </a:lnTo>
                  <a:lnTo>
                    <a:pt x="567" y="1993"/>
                  </a:lnTo>
                  <a:lnTo>
                    <a:pt x="635" y="1970"/>
                  </a:lnTo>
                  <a:lnTo>
                    <a:pt x="658" y="1993"/>
                  </a:lnTo>
                  <a:lnTo>
                    <a:pt x="680" y="2061"/>
                  </a:lnTo>
                  <a:lnTo>
                    <a:pt x="703" y="2197"/>
                  </a:lnTo>
                  <a:lnTo>
                    <a:pt x="725" y="2287"/>
                  </a:lnTo>
                  <a:lnTo>
                    <a:pt x="725" y="2333"/>
                  </a:lnTo>
                  <a:lnTo>
                    <a:pt x="793" y="2333"/>
                  </a:lnTo>
                  <a:lnTo>
                    <a:pt x="861" y="2287"/>
                  </a:lnTo>
                  <a:lnTo>
                    <a:pt x="975" y="2287"/>
                  </a:lnTo>
                  <a:lnTo>
                    <a:pt x="1042" y="2242"/>
                  </a:lnTo>
                  <a:lnTo>
                    <a:pt x="1020" y="2197"/>
                  </a:lnTo>
                  <a:lnTo>
                    <a:pt x="997" y="2152"/>
                  </a:lnTo>
                  <a:lnTo>
                    <a:pt x="952" y="2129"/>
                  </a:lnTo>
                  <a:lnTo>
                    <a:pt x="929" y="2084"/>
                  </a:lnTo>
                  <a:lnTo>
                    <a:pt x="884" y="2084"/>
                  </a:lnTo>
                  <a:lnTo>
                    <a:pt x="771" y="2016"/>
                  </a:lnTo>
                  <a:lnTo>
                    <a:pt x="771" y="1970"/>
                  </a:lnTo>
                  <a:lnTo>
                    <a:pt x="748" y="1970"/>
                  </a:lnTo>
                  <a:lnTo>
                    <a:pt x="703" y="1948"/>
                  </a:lnTo>
                  <a:lnTo>
                    <a:pt x="635" y="1812"/>
                  </a:lnTo>
                  <a:lnTo>
                    <a:pt x="590" y="1767"/>
                  </a:lnTo>
                  <a:close/>
                  <a:moveTo>
                    <a:pt x="1314" y="2355"/>
                  </a:moveTo>
                  <a:lnTo>
                    <a:pt x="1292" y="2401"/>
                  </a:lnTo>
                  <a:lnTo>
                    <a:pt x="1269" y="2446"/>
                  </a:lnTo>
                  <a:lnTo>
                    <a:pt x="1292" y="2491"/>
                  </a:lnTo>
                  <a:lnTo>
                    <a:pt x="1314" y="2536"/>
                  </a:lnTo>
                  <a:lnTo>
                    <a:pt x="1337" y="2536"/>
                  </a:lnTo>
                  <a:lnTo>
                    <a:pt x="1427" y="2514"/>
                  </a:lnTo>
                  <a:lnTo>
                    <a:pt x="1541" y="2559"/>
                  </a:lnTo>
                  <a:lnTo>
                    <a:pt x="1563" y="2514"/>
                  </a:lnTo>
                  <a:lnTo>
                    <a:pt x="1518" y="2514"/>
                  </a:lnTo>
                  <a:lnTo>
                    <a:pt x="1473" y="2491"/>
                  </a:lnTo>
                  <a:lnTo>
                    <a:pt x="1405" y="2423"/>
                  </a:lnTo>
                  <a:lnTo>
                    <a:pt x="1382" y="2423"/>
                  </a:lnTo>
                  <a:lnTo>
                    <a:pt x="1359" y="2401"/>
                  </a:lnTo>
                  <a:lnTo>
                    <a:pt x="1337" y="2355"/>
                  </a:lnTo>
                  <a:close/>
                  <a:moveTo>
                    <a:pt x="1382" y="3148"/>
                  </a:moveTo>
                  <a:lnTo>
                    <a:pt x="1314" y="3216"/>
                  </a:lnTo>
                  <a:lnTo>
                    <a:pt x="1292" y="3284"/>
                  </a:lnTo>
                  <a:lnTo>
                    <a:pt x="1314" y="3284"/>
                  </a:lnTo>
                  <a:lnTo>
                    <a:pt x="1359" y="3261"/>
                  </a:lnTo>
                  <a:lnTo>
                    <a:pt x="1405" y="3284"/>
                  </a:lnTo>
                  <a:lnTo>
                    <a:pt x="1427" y="3306"/>
                  </a:lnTo>
                  <a:lnTo>
                    <a:pt x="1382" y="3329"/>
                  </a:lnTo>
                  <a:lnTo>
                    <a:pt x="1495" y="3352"/>
                  </a:lnTo>
                  <a:lnTo>
                    <a:pt x="1586" y="3352"/>
                  </a:lnTo>
                  <a:lnTo>
                    <a:pt x="1631" y="3261"/>
                  </a:lnTo>
                  <a:lnTo>
                    <a:pt x="1609" y="3261"/>
                  </a:lnTo>
                  <a:lnTo>
                    <a:pt x="1518" y="3148"/>
                  </a:lnTo>
                  <a:close/>
                  <a:moveTo>
                    <a:pt x="2039" y="4031"/>
                  </a:moveTo>
                  <a:lnTo>
                    <a:pt x="1971" y="4053"/>
                  </a:lnTo>
                  <a:lnTo>
                    <a:pt x="1948" y="4099"/>
                  </a:lnTo>
                  <a:lnTo>
                    <a:pt x="1971" y="4212"/>
                  </a:lnTo>
                  <a:lnTo>
                    <a:pt x="1948" y="4257"/>
                  </a:lnTo>
                  <a:lnTo>
                    <a:pt x="2175" y="4348"/>
                  </a:lnTo>
                  <a:lnTo>
                    <a:pt x="2197" y="4348"/>
                  </a:lnTo>
                  <a:lnTo>
                    <a:pt x="2243" y="4303"/>
                  </a:lnTo>
                  <a:lnTo>
                    <a:pt x="2197" y="4235"/>
                  </a:lnTo>
                  <a:lnTo>
                    <a:pt x="2129" y="4189"/>
                  </a:lnTo>
                  <a:lnTo>
                    <a:pt x="2175" y="4167"/>
                  </a:lnTo>
                  <a:lnTo>
                    <a:pt x="2107" y="4121"/>
                  </a:lnTo>
                  <a:lnTo>
                    <a:pt x="2084" y="4053"/>
                  </a:lnTo>
                  <a:lnTo>
                    <a:pt x="2039" y="4031"/>
                  </a:lnTo>
                  <a:close/>
                  <a:moveTo>
                    <a:pt x="2197" y="4620"/>
                  </a:moveTo>
                  <a:lnTo>
                    <a:pt x="2175" y="4642"/>
                  </a:lnTo>
                  <a:lnTo>
                    <a:pt x="2152" y="4755"/>
                  </a:lnTo>
                  <a:lnTo>
                    <a:pt x="2175" y="4801"/>
                  </a:lnTo>
                  <a:lnTo>
                    <a:pt x="2243" y="4869"/>
                  </a:lnTo>
                  <a:lnTo>
                    <a:pt x="2310" y="4891"/>
                  </a:lnTo>
                  <a:lnTo>
                    <a:pt x="2356" y="4801"/>
                  </a:lnTo>
                  <a:lnTo>
                    <a:pt x="2265" y="4733"/>
                  </a:lnTo>
                  <a:lnTo>
                    <a:pt x="2243" y="4620"/>
                  </a:lnTo>
                  <a:close/>
                  <a:moveTo>
                    <a:pt x="2560" y="5321"/>
                  </a:moveTo>
                  <a:lnTo>
                    <a:pt x="2560" y="5367"/>
                  </a:lnTo>
                  <a:lnTo>
                    <a:pt x="2605" y="5389"/>
                  </a:lnTo>
                  <a:lnTo>
                    <a:pt x="2650" y="5389"/>
                  </a:lnTo>
                  <a:lnTo>
                    <a:pt x="2673" y="5344"/>
                  </a:lnTo>
                  <a:lnTo>
                    <a:pt x="2650" y="532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208650" y="4039975"/>
              <a:ext cx="41350" cy="22675"/>
            </a:xfrm>
            <a:custGeom>
              <a:rect b="b" l="l" r="r" t="t"/>
              <a:pathLst>
                <a:path extrusionOk="0" h="907" w="1654">
                  <a:moveTo>
                    <a:pt x="1631" y="1"/>
                  </a:moveTo>
                  <a:lnTo>
                    <a:pt x="1608" y="24"/>
                  </a:lnTo>
                  <a:lnTo>
                    <a:pt x="1585" y="69"/>
                  </a:lnTo>
                  <a:lnTo>
                    <a:pt x="1608" y="114"/>
                  </a:lnTo>
                  <a:lnTo>
                    <a:pt x="1608" y="91"/>
                  </a:lnTo>
                  <a:lnTo>
                    <a:pt x="1653" y="46"/>
                  </a:lnTo>
                  <a:lnTo>
                    <a:pt x="1631" y="1"/>
                  </a:lnTo>
                  <a:close/>
                  <a:moveTo>
                    <a:pt x="23" y="839"/>
                  </a:moveTo>
                  <a:lnTo>
                    <a:pt x="0" y="861"/>
                  </a:lnTo>
                  <a:lnTo>
                    <a:pt x="23" y="907"/>
                  </a:lnTo>
                  <a:lnTo>
                    <a:pt x="114" y="907"/>
                  </a:lnTo>
                  <a:lnTo>
                    <a:pt x="114" y="884"/>
                  </a:lnTo>
                  <a:lnTo>
                    <a:pt x="68" y="884"/>
                  </a:lnTo>
                  <a:lnTo>
                    <a:pt x="46" y="839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7316200" y="4045075"/>
              <a:ext cx="26625" cy="11925"/>
            </a:xfrm>
            <a:custGeom>
              <a:rect b="b" l="l" r="r" t="t"/>
              <a:pathLst>
                <a:path extrusionOk="0" h="477" w="1065">
                  <a:moveTo>
                    <a:pt x="363" y="1"/>
                  </a:moveTo>
                  <a:lnTo>
                    <a:pt x="204" y="23"/>
                  </a:lnTo>
                  <a:lnTo>
                    <a:pt x="91" y="46"/>
                  </a:lnTo>
                  <a:lnTo>
                    <a:pt x="0" y="46"/>
                  </a:lnTo>
                  <a:lnTo>
                    <a:pt x="23" y="91"/>
                  </a:lnTo>
                  <a:lnTo>
                    <a:pt x="91" y="159"/>
                  </a:lnTo>
                  <a:lnTo>
                    <a:pt x="204" y="272"/>
                  </a:lnTo>
                  <a:lnTo>
                    <a:pt x="227" y="272"/>
                  </a:lnTo>
                  <a:lnTo>
                    <a:pt x="363" y="250"/>
                  </a:lnTo>
                  <a:lnTo>
                    <a:pt x="453" y="272"/>
                  </a:lnTo>
                  <a:lnTo>
                    <a:pt x="476" y="182"/>
                  </a:lnTo>
                  <a:lnTo>
                    <a:pt x="453" y="91"/>
                  </a:lnTo>
                  <a:lnTo>
                    <a:pt x="363" y="1"/>
                  </a:lnTo>
                  <a:close/>
                  <a:moveTo>
                    <a:pt x="725" y="272"/>
                  </a:moveTo>
                  <a:lnTo>
                    <a:pt x="634" y="295"/>
                  </a:lnTo>
                  <a:lnTo>
                    <a:pt x="589" y="318"/>
                  </a:lnTo>
                  <a:lnTo>
                    <a:pt x="589" y="363"/>
                  </a:lnTo>
                  <a:lnTo>
                    <a:pt x="702" y="431"/>
                  </a:lnTo>
                  <a:lnTo>
                    <a:pt x="725" y="431"/>
                  </a:lnTo>
                  <a:lnTo>
                    <a:pt x="838" y="476"/>
                  </a:lnTo>
                  <a:lnTo>
                    <a:pt x="1065" y="476"/>
                  </a:lnTo>
                  <a:lnTo>
                    <a:pt x="1065" y="454"/>
                  </a:lnTo>
                  <a:lnTo>
                    <a:pt x="1042" y="431"/>
                  </a:lnTo>
                  <a:lnTo>
                    <a:pt x="1019" y="408"/>
                  </a:lnTo>
                  <a:lnTo>
                    <a:pt x="974" y="386"/>
                  </a:lnTo>
                  <a:lnTo>
                    <a:pt x="929" y="340"/>
                  </a:lnTo>
                  <a:lnTo>
                    <a:pt x="725" y="272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4443425" y="3395225"/>
              <a:ext cx="237775" cy="137025"/>
            </a:xfrm>
            <a:custGeom>
              <a:rect b="b" l="l" r="r" t="t"/>
              <a:pathLst>
                <a:path extrusionOk="0" h="5481" w="9511">
                  <a:moveTo>
                    <a:pt x="45" y="2945"/>
                  </a:moveTo>
                  <a:lnTo>
                    <a:pt x="23" y="2967"/>
                  </a:lnTo>
                  <a:lnTo>
                    <a:pt x="0" y="3035"/>
                  </a:lnTo>
                  <a:lnTo>
                    <a:pt x="0" y="3080"/>
                  </a:lnTo>
                  <a:lnTo>
                    <a:pt x="23" y="3058"/>
                  </a:lnTo>
                  <a:lnTo>
                    <a:pt x="45" y="3035"/>
                  </a:lnTo>
                  <a:lnTo>
                    <a:pt x="68" y="2990"/>
                  </a:lnTo>
                  <a:lnTo>
                    <a:pt x="45" y="2945"/>
                  </a:lnTo>
                  <a:close/>
                  <a:moveTo>
                    <a:pt x="159" y="4054"/>
                  </a:moveTo>
                  <a:lnTo>
                    <a:pt x="113" y="4099"/>
                  </a:lnTo>
                  <a:lnTo>
                    <a:pt x="159" y="4145"/>
                  </a:lnTo>
                  <a:lnTo>
                    <a:pt x="181" y="4145"/>
                  </a:lnTo>
                  <a:lnTo>
                    <a:pt x="204" y="4099"/>
                  </a:lnTo>
                  <a:lnTo>
                    <a:pt x="159" y="4054"/>
                  </a:lnTo>
                  <a:close/>
                  <a:moveTo>
                    <a:pt x="181" y="4303"/>
                  </a:moveTo>
                  <a:lnTo>
                    <a:pt x="136" y="4326"/>
                  </a:lnTo>
                  <a:lnTo>
                    <a:pt x="113" y="4371"/>
                  </a:lnTo>
                  <a:lnTo>
                    <a:pt x="159" y="4348"/>
                  </a:lnTo>
                  <a:lnTo>
                    <a:pt x="181" y="4303"/>
                  </a:lnTo>
                  <a:close/>
                  <a:moveTo>
                    <a:pt x="7495" y="1"/>
                  </a:moveTo>
                  <a:lnTo>
                    <a:pt x="7291" y="24"/>
                  </a:lnTo>
                  <a:lnTo>
                    <a:pt x="7110" y="46"/>
                  </a:lnTo>
                  <a:lnTo>
                    <a:pt x="6906" y="92"/>
                  </a:lnTo>
                  <a:lnTo>
                    <a:pt x="6680" y="114"/>
                  </a:lnTo>
                  <a:lnTo>
                    <a:pt x="6476" y="137"/>
                  </a:lnTo>
                  <a:lnTo>
                    <a:pt x="6204" y="182"/>
                  </a:lnTo>
                  <a:lnTo>
                    <a:pt x="5955" y="227"/>
                  </a:lnTo>
                  <a:lnTo>
                    <a:pt x="5706" y="250"/>
                  </a:lnTo>
                  <a:lnTo>
                    <a:pt x="5480" y="295"/>
                  </a:lnTo>
                  <a:lnTo>
                    <a:pt x="5276" y="318"/>
                  </a:lnTo>
                  <a:lnTo>
                    <a:pt x="5163" y="341"/>
                  </a:lnTo>
                  <a:lnTo>
                    <a:pt x="5004" y="409"/>
                  </a:lnTo>
                  <a:lnTo>
                    <a:pt x="4800" y="522"/>
                  </a:lnTo>
                  <a:lnTo>
                    <a:pt x="4574" y="635"/>
                  </a:lnTo>
                  <a:lnTo>
                    <a:pt x="4461" y="703"/>
                  </a:lnTo>
                  <a:lnTo>
                    <a:pt x="4347" y="839"/>
                  </a:lnTo>
                  <a:lnTo>
                    <a:pt x="4280" y="929"/>
                  </a:lnTo>
                  <a:lnTo>
                    <a:pt x="4166" y="1065"/>
                  </a:lnTo>
                  <a:lnTo>
                    <a:pt x="4098" y="1156"/>
                  </a:lnTo>
                  <a:lnTo>
                    <a:pt x="3985" y="1292"/>
                  </a:lnTo>
                  <a:lnTo>
                    <a:pt x="3940" y="1405"/>
                  </a:lnTo>
                  <a:lnTo>
                    <a:pt x="3895" y="1563"/>
                  </a:lnTo>
                  <a:lnTo>
                    <a:pt x="3827" y="1609"/>
                  </a:lnTo>
                  <a:lnTo>
                    <a:pt x="3736" y="1654"/>
                  </a:lnTo>
                  <a:lnTo>
                    <a:pt x="3646" y="1699"/>
                  </a:lnTo>
                  <a:lnTo>
                    <a:pt x="3510" y="1699"/>
                  </a:lnTo>
                  <a:lnTo>
                    <a:pt x="3442" y="1586"/>
                  </a:lnTo>
                  <a:lnTo>
                    <a:pt x="3351" y="1473"/>
                  </a:lnTo>
                  <a:lnTo>
                    <a:pt x="3306" y="1427"/>
                  </a:lnTo>
                  <a:lnTo>
                    <a:pt x="3283" y="1427"/>
                  </a:lnTo>
                  <a:lnTo>
                    <a:pt x="3147" y="1450"/>
                  </a:lnTo>
                  <a:lnTo>
                    <a:pt x="2989" y="1473"/>
                  </a:lnTo>
                  <a:lnTo>
                    <a:pt x="2785" y="1450"/>
                  </a:lnTo>
                  <a:lnTo>
                    <a:pt x="2581" y="1427"/>
                  </a:lnTo>
                  <a:lnTo>
                    <a:pt x="2378" y="1405"/>
                  </a:lnTo>
                  <a:lnTo>
                    <a:pt x="2264" y="1382"/>
                  </a:lnTo>
                  <a:lnTo>
                    <a:pt x="2129" y="1314"/>
                  </a:lnTo>
                  <a:lnTo>
                    <a:pt x="2061" y="1314"/>
                  </a:lnTo>
                  <a:lnTo>
                    <a:pt x="1902" y="1292"/>
                  </a:lnTo>
                  <a:lnTo>
                    <a:pt x="1744" y="1292"/>
                  </a:lnTo>
                  <a:lnTo>
                    <a:pt x="1585" y="1314"/>
                  </a:lnTo>
                  <a:lnTo>
                    <a:pt x="1427" y="1314"/>
                  </a:lnTo>
                  <a:lnTo>
                    <a:pt x="1268" y="1337"/>
                  </a:lnTo>
                  <a:lnTo>
                    <a:pt x="1223" y="1360"/>
                  </a:lnTo>
                  <a:lnTo>
                    <a:pt x="1155" y="1360"/>
                  </a:lnTo>
                  <a:lnTo>
                    <a:pt x="1110" y="1382"/>
                  </a:lnTo>
                  <a:lnTo>
                    <a:pt x="1087" y="1382"/>
                  </a:lnTo>
                  <a:lnTo>
                    <a:pt x="1042" y="1360"/>
                  </a:lnTo>
                  <a:lnTo>
                    <a:pt x="996" y="1382"/>
                  </a:lnTo>
                  <a:lnTo>
                    <a:pt x="928" y="1360"/>
                  </a:lnTo>
                  <a:lnTo>
                    <a:pt x="883" y="1314"/>
                  </a:lnTo>
                  <a:lnTo>
                    <a:pt x="838" y="1269"/>
                  </a:lnTo>
                  <a:lnTo>
                    <a:pt x="793" y="1246"/>
                  </a:lnTo>
                  <a:lnTo>
                    <a:pt x="725" y="1224"/>
                  </a:lnTo>
                  <a:lnTo>
                    <a:pt x="679" y="1224"/>
                  </a:lnTo>
                  <a:lnTo>
                    <a:pt x="634" y="1246"/>
                  </a:lnTo>
                  <a:lnTo>
                    <a:pt x="589" y="1269"/>
                  </a:lnTo>
                  <a:lnTo>
                    <a:pt x="498" y="1360"/>
                  </a:lnTo>
                  <a:lnTo>
                    <a:pt x="498" y="1382"/>
                  </a:lnTo>
                  <a:lnTo>
                    <a:pt x="544" y="1427"/>
                  </a:lnTo>
                  <a:lnTo>
                    <a:pt x="521" y="1450"/>
                  </a:lnTo>
                  <a:lnTo>
                    <a:pt x="476" y="1495"/>
                  </a:lnTo>
                  <a:lnTo>
                    <a:pt x="453" y="1563"/>
                  </a:lnTo>
                  <a:lnTo>
                    <a:pt x="453" y="1609"/>
                  </a:lnTo>
                  <a:lnTo>
                    <a:pt x="453" y="1699"/>
                  </a:lnTo>
                  <a:lnTo>
                    <a:pt x="476" y="1790"/>
                  </a:lnTo>
                  <a:lnTo>
                    <a:pt x="498" y="1812"/>
                  </a:lnTo>
                  <a:lnTo>
                    <a:pt x="498" y="1858"/>
                  </a:lnTo>
                  <a:lnTo>
                    <a:pt x="476" y="1903"/>
                  </a:lnTo>
                  <a:lnTo>
                    <a:pt x="430" y="1926"/>
                  </a:lnTo>
                  <a:lnTo>
                    <a:pt x="408" y="1994"/>
                  </a:lnTo>
                  <a:lnTo>
                    <a:pt x="385" y="2039"/>
                  </a:lnTo>
                  <a:lnTo>
                    <a:pt x="340" y="2061"/>
                  </a:lnTo>
                  <a:lnTo>
                    <a:pt x="204" y="2175"/>
                  </a:lnTo>
                  <a:lnTo>
                    <a:pt x="227" y="2446"/>
                  </a:lnTo>
                  <a:lnTo>
                    <a:pt x="136" y="2763"/>
                  </a:lnTo>
                  <a:lnTo>
                    <a:pt x="204" y="2990"/>
                  </a:lnTo>
                  <a:lnTo>
                    <a:pt x="204" y="3035"/>
                  </a:lnTo>
                  <a:lnTo>
                    <a:pt x="181" y="3080"/>
                  </a:lnTo>
                  <a:lnTo>
                    <a:pt x="136" y="3058"/>
                  </a:lnTo>
                  <a:lnTo>
                    <a:pt x="113" y="3035"/>
                  </a:lnTo>
                  <a:lnTo>
                    <a:pt x="91" y="3103"/>
                  </a:lnTo>
                  <a:lnTo>
                    <a:pt x="249" y="3194"/>
                  </a:lnTo>
                  <a:lnTo>
                    <a:pt x="272" y="3307"/>
                  </a:lnTo>
                  <a:lnTo>
                    <a:pt x="294" y="3352"/>
                  </a:lnTo>
                  <a:lnTo>
                    <a:pt x="294" y="3375"/>
                  </a:lnTo>
                  <a:lnTo>
                    <a:pt x="294" y="3420"/>
                  </a:lnTo>
                  <a:lnTo>
                    <a:pt x="294" y="3443"/>
                  </a:lnTo>
                  <a:lnTo>
                    <a:pt x="317" y="3488"/>
                  </a:lnTo>
                  <a:lnTo>
                    <a:pt x="362" y="3669"/>
                  </a:lnTo>
                  <a:lnTo>
                    <a:pt x="362" y="3692"/>
                  </a:lnTo>
                  <a:lnTo>
                    <a:pt x="362" y="3714"/>
                  </a:lnTo>
                  <a:lnTo>
                    <a:pt x="385" y="3828"/>
                  </a:lnTo>
                  <a:lnTo>
                    <a:pt x="430" y="3941"/>
                  </a:lnTo>
                  <a:lnTo>
                    <a:pt x="430" y="4099"/>
                  </a:lnTo>
                  <a:lnTo>
                    <a:pt x="544" y="4235"/>
                  </a:lnTo>
                  <a:lnTo>
                    <a:pt x="589" y="4371"/>
                  </a:lnTo>
                  <a:lnTo>
                    <a:pt x="589" y="4416"/>
                  </a:lnTo>
                  <a:lnTo>
                    <a:pt x="544" y="4711"/>
                  </a:lnTo>
                  <a:lnTo>
                    <a:pt x="725" y="5050"/>
                  </a:lnTo>
                  <a:lnTo>
                    <a:pt x="747" y="5163"/>
                  </a:lnTo>
                  <a:lnTo>
                    <a:pt x="861" y="5141"/>
                  </a:lnTo>
                  <a:lnTo>
                    <a:pt x="1019" y="5186"/>
                  </a:lnTo>
                  <a:lnTo>
                    <a:pt x="1087" y="5231"/>
                  </a:lnTo>
                  <a:lnTo>
                    <a:pt x="1155" y="5254"/>
                  </a:lnTo>
                  <a:lnTo>
                    <a:pt x="1245" y="5209"/>
                  </a:lnTo>
                  <a:lnTo>
                    <a:pt x="1359" y="5209"/>
                  </a:lnTo>
                  <a:lnTo>
                    <a:pt x="1427" y="5186"/>
                  </a:lnTo>
                  <a:lnTo>
                    <a:pt x="1630" y="5073"/>
                  </a:lnTo>
                  <a:lnTo>
                    <a:pt x="1744" y="5118"/>
                  </a:lnTo>
                  <a:lnTo>
                    <a:pt x="1857" y="5096"/>
                  </a:lnTo>
                  <a:lnTo>
                    <a:pt x="1970" y="5073"/>
                  </a:lnTo>
                  <a:lnTo>
                    <a:pt x="2038" y="4982"/>
                  </a:lnTo>
                  <a:lnTo>
                    <a:pt x="2083" y="4937"/>
                  </a:lnTo>
                  <a:lnTo>
                    <a:pt x="2264" y="4869"/>
                  </a:lnTo>
                  <a:lnTo>
                    <a:pt x="2378" y="4733"/>
                  </a:lnTo>
                  <a:lnTo>
                    <a:pt x="2468" y="4643"/>
                  </a:lnTo>
                  <a:lnTo>
                    <a:pt x="2672" y="4597"/>
                  </a:lnTo>
                  <a:lnTo>
                    <a:pt x="2898" y="4575"/>
                  </a:lnTo>
                  <a:lnTo>
                    <a:pt x="3147" y="4597"/>
                  </a:lnTo>
                  <a:lnTo>
                    <a:pt x="3261" y="4575"/>
                  </a:lnTo>
                  <a:lnTo>
                    <a:pt x="3374" y="4552"/>
                  </a:lnTo>
                  <a:lnTo>
                    <a:pt x="3510" y="4484"/>
                  </a:lnTo>
                  <a:lnTo>
                    <a:pt x="3736" y="4439"/>
                  </a:lnTo>
                  <a:lnTo>
                    <a:pt x="3849" y="4394"/>
                  </a:lnTo>
                  <a:lnTo>
                    <a:pt x="4030" y="4235"/>
                  </a:lnTo>
                  <a:lnTo>
                    <a:pt x="4212" y="4145"/>
                  </a:lnTo>
                  <a:lnTo>
                    <a:pt x="4257" y="4099"/>
                  </a:lnTo>
                  <a:lnTo>
                    <a:pt x="4325" y="4077"/>
                  </a:lnTo>
                  <a:lnTo>
                    <a:pt x="4551" y="4122"/>
                  </a:lnTo>
                  <a:lnTo>
                    <a:pt x="4687" y="4099"/>
                  </a:lnTo>
                  <a:lnTo>
                    <a:pt x="4800" y="4077"/>
                  </a:lnTo>
                  <a:lnTo>
                    <a:pt x="4868" y="4077"/>
                  </a:lnTo>
                  <a:lnTo>
                    <a:pt x="4936" y="4009"/>
                  </a:lnTo>
                  <a:lnTo>
                    <a:pt x="5072" y="3896"/>
                  </a:lnTo>
                  <a:lnTo>
                    <a:pt x="5117" y="3828"/>
                  </a:lnTo>
                  <a:lnTo>
                    <a:pt x="5163" y="3737"/>
                  </a:lnTo>
                  <a:lnTo>
                    <a:pt x="5208" y="3714"/>
                  </a:lnTo>
                  <a:lnTo>
                    <a:pt x="5389" y="3601"/>
                  </a:lnTo>
                  <a:lnTo>
                    <a:pt x="5548" y="3533"/>
                  </a:lnTo>
                  <a:lnTo>
                    <a:pt x="5842" y="3443"/>
                  </a:lnTo>
                  <a:lnTo>
                    <a:pt x="6046" y="3420"/>
                  </a:lnTo>
                  <a:lnTo>
                    <a:pt x="6182" y="3352"/>
                  </a:lnTo>
                  <a:lnTo>
                    <a:pt x="6340" y="3262"/>
                  </a:lnTo>
                  <a:lnTo>
                    <a:pt x="6725" y="3194"/>
                  </a:lnTo>
                  <a:lnTo>
                    <a:pt x="6974" y="3126"/>
                  </a:lnTo>
                  <a:lnTo>
                    <a:pt x="7200" y="3035"/>
                  </a:lnTo>
                  <a:lnTo>
                    <a:pt x="7246" y="2990"/>
                  </a:lnTo>
                  <a:lnTo>
                    <a:pt x="7314" y="2945"/>
                  </a:lnTo>
                  <a:lnTo>
                    <a:pt x="7359" y="2922"/>
                  </a:lnTo>
                  <a:lnTo>
                    <a:pt x="7472" y="2854"/>
                  </a:lnTo>
                  <a:lnTo>
                    <a:pt x="7563" y="2831"/>
                  </a:lnTo>
                  <a:lnTo>
                    <a:pt x="7676" y="2763"/>
                  </a:lnTo>
                  <a:lnTo>
                    <a:pt x="7676" y="2673"/>
                  </a:lnTo>
                  <a:lnTo>
                    <a:pt x="7653" y="2514"/>
                  </a:lnTo>
                  <a:lnTo>
                    <a:pt x="7699" y="2333"/>
                  </a:lnTo>
                  <a:lnTo>
                    <a:pt x="7767" y="2243"/>
                  </a:lnTo>
                  <a:lnTo>
                    <a:pt x="7857" y="2152"/>
                  </a:lnTo>
                  <a:lnTo>
                    <a:pt x="7970" y="2084"/>
                  </a:lnTo>
                  <a:lnTo>
                    <a:pt x="8355" y="1948"/>
                  </a:lnTo>
                  <a:lnTo>
                    <a:pt x="8310" y="1835"/>
                  </a:lnTo>
                  <a:lnTo>
                    <a:pt x="8265" y="1722"/>
                  </a:lnTo>
                  <a:lnTo>
                    <a:pt x="8219" y="1631"/>
                  </a:lnTo>
                  <a:lnTo>
                    <a:pt x="8174" y="1518"/>
                  </a:lnTo>
                  <a:lnTo>
                    <a:pt x="8151" y="1427"/>
                  </a:lnTo>
                  <a:lnTo>
                    <a:pt x="8084" y="1405"/>
                  </a:lnTo>
                  <a:lnTo>
                    <a:pt x="8038" y="1337"/>
                  </a:lnTo>
                  <a:lnTo>
                    <a:pt x="8016" y="1246"/>
                  </a:lnTo>
                  <a:lnTo>
                    <a:pt x="7970" y="1156"/>
                  </a:lnTo>
                  <a:lnTo>
                    <a:pt x="7948" y="1088"/>
                  </a:lnTo>
                  <a:lnTo>
                    <a:pt x="7902" y="997"/>
                  </a:lnTo>
                  <a:lnTo>
                    <a:pt x="7880" y="907"/>
                  </a:lnTo>
                  <a:lnTo>
                    <a:pt x="7834" y="839"/>
                  </a:lnTo>
                  <a:lnTo>
                    <a:pt x="7812" y="748"/>
                  </a:lnTo>
                  <a:lnTo>
                    <a:pt x="7767" y="658"/>
                  </a:lnTo>
                  <a:lnTo>
                    <a:pt x="7744" y="590"/>
                  </a:lnTo>
                  <a:lnTo>
                    <a:pt x="7699" y="499"/>
                  </a:lnTo>
                  <a:lnTo>
                    <a:pt x="7653" y="409"/>
                  </a:lnTo>
                  <a:lnTo>
                    <a:pt x="7631" y="341"/>
                  </a:lnTo>
                  <a:lnTo>
                    <a:pt x="7585" y="250"/>
                  </a:lnTo>
                  <a:lnTo>
                    <a:pt x="7563" y="159"/>
                  </a:lnTo>
                  <a:lnTo>
                    <a:pt x="7517" y="92"/>
                  </a:lnTo>
                  <a:lnTo>
                    <a:pt x="7495" y="1"/>
                  </a:lnTo>
                  <a:close/>
                  <a:moveTo>
                    <a:pt x="8718" y="5163"/>
                  </a:moveTo>
                  <a:lnTo>
                    <a:pt x="8650" y="5209"/>
                  </a:lnTo>
                  <a:lnTo>
                    <a:pt x="8627" y="5231"/>
                  </a:lnTo>
                  <a:lnTo>
                    <a:pt x="8604" y="5254"/>
                  </a:lnTo>
                  <a:lnTo>
                    <a:pt x="8559" y="5299"/>
                  </a:lnTo>
                  <a:lnTo>
                    <a:pt x="8695" y="5390"/>
                  </a:lnTo>
                  <a:lnTo>
                    <a:pt x="8763" y="5458"/>
                  </a:lnTo>
                  <a:lnTo>
                    <a:pt x="8876" y="5480"/>
                  </a:lnTo>
                  <a:lnTo>
                    <a:pt x="9193" y="5435"/>
                  </a:lnTo>
                  <a:lnTo>
                    <a:pt x="9306" y="5367"/>
                  </a:lnTo>
                  <a:lnTo>
                    <a:pt x="9419" y="5345"/>
                  </a:lnTo>
                  <a:lnTo>
                    <a:pt x="9442" y="5322"/>
                  </a:lnTo>
                  <a:lnTo>
                    <a:pt x="9510" y="5299"/>
                  </a:lnTo>
                  <a:lnTo>
                    <a:pt x="9238" y="5209"/>
                  </a:lnTo>
                  <a:lnTo>
                    <a:pt x="9035" y="5209"/>
                  </a:lnTo>
                  <a:lnTo>
                    <a:pt x="8944" y="5231"/>
                  </a:lnTo>
                  <a:lnTo>
                    <a:pt x="8899" y="5231"/>
                  </a:lnTo>
                  <a:lnTo>
                    <a:pt x="8808" y="5163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4492675" y="4028675"/>
              <a:ext cx="3975" cy="6800"/>
            </a:xfrm>
            <a:custGeom>
              <a:rect b="b" l="l" r="r" t="t"/>
              <a:pathLst>
                <a:path extrusionOk="0" h="272" w="159">
                  <a:moveTo>
                    <a:pt x="45" y="0"/>
                  </a:moveTo>
                  <a:lnTo>
                    <a:pt x="0" y="45"/>
                  </a:lnTo>
                  <a:lnTo>
                    <a:pt x="45" y="113"/>
                  </a:lnTo>
                  <a:lnTo>
                    <a:pt x="45" y="159"/>
                  </a:lnTo>
                  <a:lnTo>
                    <a:pt x="23" y="204"/>
                  </a:lnTo>
                  <a:lnTo>
                    <a:pt x="45" y="249"/>
                  </a:lnTo>
                  <a:lnTo>
                    <a:pt x="68" y="272"/>
                  </a:lnTo>
                  <a:lnTo>
                    <a:pt x="113" y="272"/>
                  </a:lnTo>
                  <a:lnTo>
                    <a:pt x="113" y="226"/>
                  </a:lnTo>
                  <a:lnTo>
                    <a:pt x="136" y="159"/>
                  </a:lnTo>
                  <a:lnTo>
                    <a:pt x="136" y="136"/>
                  </a:lnTo>
                  <a:lnTo>
                    <a:pt x="159" y="91"/>
                  </a:lnTo>
                  <a:lnTo>
                    <a:pt x="91" y="45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3924900" y="4225100"/>
              <a:ext cx="425700" cy="605125"/>
            </a:xfrm>
            <a:custGeom>
              <a:rect b="b" l="l" r="r" t="t"/>
              <a:pathLst>
                <a:path extrusionOk="0" h="24205" w="17028">
                  <a:moveTo>
                    <a:pt x="9669" y="5638"/>
                  </a:moveTo>
                  <a:lnTo>
                    <a:pt x="9692" y="5661"/>
                  </a:lnTo>
                  <a:lnTo>
                    <a:pt x="9714" y="5706"/>
                  </a:lnTo>
                  <a:lnTo>
                    <a:pt x="9759" y="5729"/>
                  </a:lnTo>
                  <a:lnTo>
                    <a:pt x="9827" y="5797"/>
                  </a:lnTo>
                  <a:lnTo>
                    <a:pt x="9850" y="5819"/>
                  </a:lnTo>
                  <a:lnTo>
                    <a:pt x="9941" y="5910"/>
                  </a:lnTo>
                  <a:lnTo>
                    <a:pt x="10031" y="5978"/>
                  </a:lnTo>
                  <a:lnTo>
                    <a:pt x="10122" y="6046"/>
                  </a:lnTo>
                  <a:lnTo>
                    <a:pt x="10190" y="6091"/>
                  </a:lnTo>
                  <a:lnTo>
                    <a:pt x="10212" y="6091"/>
                  </a:lnTo>
                  <a:lnTo>
                    <a:pt x="10235" y="6159"/>
                  </a:lnTo>
                  <a:lnTo>
                    <a:pt x="10280" y="6227"/>
                  </a:lnTo>
                  <a:lnTo>
                    <a:pt x="10280" y="6272"/>
                  </a:lnTo>
                  <a:lnTo>
                    <a:pt x="10280" y="6317"/>
                  </a:lnTo>
                  <a:lnTo>
                    <a:pt x="10258" y="6408"/>
                  </a:lnTo>
                  <a:lnTo>
                    <a:pt x="10212" y="6521"/>
                  </a:lnTo>
                  <a:lnTo>
                    <a:pt x="10167" y="6589"/>
                  </a:lnTo>
                  <a:lnTo>
                    <a:pt x="10122" y="6612"/>
                  </a:lnTo>
                  <a:lnTo>
                    <a:pt x="10099" y="6657"/>
                  </a:lnTo>
                  <a:lnTo>
                    <a:pt x="10076" y="6748"/>
                  </a:lnTo>
                  <a:lnTo>
                    <a:pt x="10054" y="6861"/>
                  </a:lnTo>
                  <a:lnTo>
                    <a:pt x="10009" y="6906"/>
                  </a:lnTo>
                  <a:lnTo>
                    <a:pt x="9963" y="6929"/>
                  </a:lnTo>
                  <a:lnTo>
                    <a:pt x="9895" y="6951"/>
                  </a:lnTo>
                  <a:lnTo>
                    <a:pt x="9759" y="7019"/>
                  </a:lnTo>
                  <a:lnTo>
                    <a:pt x="9692" y="7042"/>
                  </a:lnTo>
                  <a:lnTo>
                    <a:pt x="9578" y="7042"/>
                  </a:lnTo>
                  <a:lnTo>
                    <a:pt x="9533" y="7065"/>
                  </a:lnTo>
                  <a:lnTo>
                    <a:pt x="9488" y="7065"/>
                  </a:lnTo>
                  <a:lnTo>
                    <a:pt x="9442" y="7132"/>
                  </a:lnTo>
                  <a:lnTo>
                    <a:pt x="9329" y="7291"/>
                  </a:lnTo>
                  <a:lnTo>
                    <a:pt x="9284" y="7336"/>
                  </a:lnTo>
                  <a:lnTo>
                    <a:pt x="9284" y="7404"/>
                  </a:lnTo>
                  <a:lnTo>
                    <a:pt x="9261" y="7472"/>
                  </a:lnTo>
                  <a:lnTo>
                    <a:pt x="9216" y="7495"/>
                  </a:lnTo>
                  <a:lnTo>
                    <a:pt x="9193" y="7517"/>
                  </a:lnTo>
                  <a:lnTo>
                    <a:pt x="9103" y="7495"/>
                  </a:lnTo>
                  <a:lnTo>
                    <a:pt x="8990" y="7472"/>
                  </a:lnTo>
                  <a:lnTo>
                    <a:pt x="8922" y="7427"/>
                  </a:lnTo>
                  <a:lnTo>
                    <a:pt x="8854" y="7359"/>
                  </a:lnTo>
                  <a:lnTo>
                    <a:pt x="8831" y="7314"/>
                  </a:lnTo>
                  <a:lnTo>
                    <a:pt x="8786" y="7268"/>
                  </a:lnTo>
                  <a:lnTo>
                    <a:pt x="8741" y="7246"/>
                  </a:lnTo>
                  <a:lnTo>
                    <a:pt x="8718" y="7223"/>
                  </a:lnTo>
                  <a:lnTo>
                    <a:pt x="8695" y="7223"/>
                  </a:lnTo>
                  <a:lnTo>
                    <a:pt x="8673" y="7178"/>
                  </a:lnTo>
                  <a:lnTo>
                    <a:pt x="8673" y="7155"/>
                  </a:lnTo>
                  <a:lnTo>
                    <a:pt x="8673" y="7065"/>
                  </a:lnTo>
                  <a:lnTo>
                    <a:pt x="8627" y="7019"/>
                  </a:lnTo>
                  <a:lnTo>
                    <a:pt x="8582" y="6951"/>
                  </a:lnTo>
                  <a:lnTo>
                    <a:pt x="8537" y="6883"/>
                  </a:lnTo>
                  <a:lnTo>
                    <a:pt x="8491" y="6770"/>
                  </a:lnTo>
                  <a:lnTo>
                    <a:pt x="8469" y="6702"/>
                  </a:lnTo>
                  <a:lnTo>
                    <a:pt x="8424" y="6612"/>
                  </a:lnTo>
                  <a:lnTo>
                    <a:pt x="8424" y="6589"/>
                  </a:lnTo>
                  <a:lnTo>
                    <a:pt x="8469" y="6566"/>
                  </a:lnTo>
                  <a:lnTo>
                    <a:pt x="8559" y="6521"/>
                  </a:lnTo>
                  <a:lnTo>
                    <a:pt x="8627" y="6498"/>
                  </a:lnTo>
                  <a:lnTo>
                    <a:pt x="8673" y="6431"/>
                  </a:lnTo>
                  <a:lnTo>
                    <a:pt x="8718" y="6340"/>
                  </a:lnTo>
                  <a:lnTo>
                    <a:pt x="8741" y="6295"/>
                  </a:lnTo>
                  <a:lnTo>
                    <a:pt x="8786" y="6272"/>
                  </a:lnTo>
                  <a:lnTo>
                    <a:pt x="8808" y="6227"/>
                  </a:lnTo>
                  <a:lnTo>
                    <a:pt x="8854" y="6159"/>
                  </a:lnTo>
                  <a:lnTo>
                    <a:pt x="8922" y="6068"/>
                  </a:lnTo>
                  <a:lnTo>
                    <a:pt x="8967" y="5955"/>
                  </a:lnTo>
                  <a:lnTo>
                    <a:pt x="9058" y="5932"/>
                  </a:lnTo>
                  <a:lnTo>
                    <a:pt x="9148" y="5910"/>
                  </a:lnTo>
                  <a:lnTo>
                    <a:pt x="9239" y="5819"/>
                  </a:lnTo>
                  <a:lnTo>
                    <a:pt x="9375" y="5751"/>
                  </a:lnTo>
                  <a:lnTo>
                    <a:pt x="9556" y="5683"/>
                  </a:lnTo>
                  <a:lnTo>
                    <a:pt x="9646" y="5661"/>
                  </a:lnTo>
                  <a:lnTo>
                    <a:pt x="9669" y="5638"/>
                  </a:lnTo>
                  <a:close/>
                  <a:moveTo>
                    <a:pt x="10507" y="0"/>
                  </a:moveTo>
                  <a:lnTo>
                    <a:pt x="10280" y="45"/>
                  </a:lnTo>
                  <a:lnTo>
                    <a:pt x="10258" y="45"/>
                  </a:lnTo>
                  <a:lnTo>
                    <a:pt x="10076" y="68"/>
                  </a:lnTo>
                  <a:lnTo>
                    <a:pt x="9986" y="113"/>
                  </a:lnTo>
                  <a:lnTo>
                    <a:pt x="9941" y="226"/>
                  </a:lnTo>
                  <a:lnTo>
                    <a:pt x="9850" y="294"/>
                  </a:lnTo>
                  <a:lnTo>
                    <a:pt x="9737" y="340"/>
                  </a:lnTo>
                  <a:lnTo>
                    <a:pt x="9624" y="385"/>
                  </a:lnTo>
                  <a:lnTo>
                    <a:pt x="9488" y="385"/>
                  </a:lnTo>
                  <a:lnTo>
                    <a:pt x="9352" y="476"/>
                  </a:lnTo>
                  <a:lnTo>
                    <a:pt x="9193" y="634"/>
                  </a:lnTo>
                  <a:lnTo>
                    <a:pt x="9125" y="725"/>
                  </a:lnTo>
                  <a:lnTo>
                    <a:pt x="9125" y="770"/>
                  </a:lnTo>
                  <a:lnTo>
                    <a:pt x="9103" y="793"/>
                  </a:lnTo>
                  <a:lnTo>
                    <a:pt x="9035" y="838"/>
                  </a:lnTo>
                  <a:lnTo>
                    <a:pt x="8990" y="860"/>
                  </a:lnTo>
                  <a:lnTo>
                    <a:pt x="8990" y="906"/>
                  </a:lnTo>
                  <a:lnTo>
                    <a:pt x="8967" y="928"/>
                  </a:lnTo>
                  <a:lnTo>
                    <a:pt x="8899" y="928"/>
                  </a:lnTo>
                  <a:lnTo>
                    <a:pt x="8854" y="951"/>
                  </a:lnTo>
                  <a:lnTo>
                    <a:pt x="8831" y="1019"/>
                  </a:lnTo>
                  <a:lnTo>
                    <a:pt x="8786" y="1064"/>
                  </a:lnTo>
                  <a:lnTo>
                    <a:pt x="8695" y="1064"/>
                  </a:lnTo>
                  <a:lnTo>
                    <a:pt x="8627" y="1110"/>
                  </a:lnTo>
                  <a:lnTo>
                    <a:pt x="8582" y="1155"/>
                  </a:lnTo>
                  <a:lnTo>
                    <a:pt x="8537" y="1200"/>
                  </a:lnTo>
                  <a:lnTo>
                    <a:pt x="8514" y="1200"/>
                  </a:lnTo>
                  <a:lnTo>
                    <a:pt x="8446" y="1245"/>
                  </a:lnTo>
                  <a:lnTo>
                    <a:pt x="8378" y="1336"/>
                  </a:lnTo>
                  <a:lnTo>
                    <a:pt x="8356" y="1404"/>
                  </a:lnTo>
                  <a:lnTo>
                    <a:pt x="8265" y="1811"/>
                  </a:lnTo>
                  <a:lnTo>
                    <a:pt x="8197" y="1857"/>
                  </a:lnTo>
                  <a:lnTo>
                    <a:pt x="8084" y="1947"/>
                  </a:lnTo>
                  <a:lnTo>
                    <a:pt x="7993" y="2038"/>
                  </a:lnTo>
                  <a:lnTo>
                    <a:pt x="7948" y="2106"/>
                  </a:lnTo>
                  <a:lnTo>
                    <a:pt x="7903" y="2128"/>
                  </a:lnTo>
                  <a:lnTo>
                    <a:pt x="7699" y="2174"/>
                  </a:lnTo>
                  <a:lnTo>
                    <a:pt x="7608" y="2219"/>
                  </a:lnTo>
                  <a:lnTo>
                    <a:pt x="7518" y="2242"/>
                  </a:lnTo>
                  <a:lnTo>
                    <a:pt x="7495" y="2287"/>
                  </a:lnTo>
                  <a:lnTo>
                    <a:pt x="7473" y="2423"/>
                  </a:lnTo>
                  <a:lnTo>
                    <a:pt x="7405" y="2604"/>
                  </a:lnTo>
                  <a:lnTo>
                    <a:pt x="7359" y="2740"/>
                  </a:lnTo>
                  <a:lnTo>
                    <a:pt x="7314" y="2853"/>
                  </a:lnTo>
                  <a:lnTo>
                    <a:pt x="7269" y="2989"/>
                  </a:lnTo>
                  <a:lnTo>
                    <a:pt x="7201" y="3057"/>
                  </a:lnTo>
                  <a:lnTo>
                    <a:pt x="7156" y="3102"/>
                  </a:lnTo>
                  <a:lnTo>
                    <a:pt x="7065" y="3125"/>
                  </a:lnTo>
                  <a:lnTo>
                    <a:pt x="6793" y="3125"/>
                  </a:lnTo>
                  <a:lnTo>
                    <a:pt x="6703" y="3170"/>
                  </a:lnTo>
                  <a:lnTo>
                    <a:pt x="6589" y="3193"/>
                  </a:lnTo>
                  <a:lnTo>
                    <a:pt x="6454" y="3147"/>
                  </a:lnTo>
                  <a:lnTo>
                    <a:pt x="6318" y="3125"/>
                  </a:lnTo>
                  <a:lnTo>
                    <a:pt x="6272" y="3125"/>
                  </a:lnTo>
                  <a:lnTo>
                    <a:pt x="6159" y="3011"/>
                  </a:lnTo>
                  <a:lnTo>
                    <a:pt x="6091" y="3034"/>
                  </a:lnTo>
                  <a:lnTo>
                    <a:pt x="5978" y="3011"/>
                  </a:lnTo>
                  <a:lnTo>
                    <a:pt x="5910" y="2989"/>
                  </a:lnTo>
                  <a:lnTo>
                    <a:pt x="5865" y="2944"/>
                  </a:lnTo>
                  <a:lnTo>
                    <a:pt x="5752" y="2853"/>
                  </a:lnTo>
                  <a:lnTo>
                    <a:pt x="5616" y="2762"/>
                  </a:lnTo>
                  <a:lnTo>
                    <a:pt x="5525" y="2717"/>
                  </a:lnTo>
                  <a:lnTo>
                    <a:pt x="5412" y="2694"/>
                  </a:lnTo>
                  <a:lnTo>
                    <a:pt x="5321" y="2717"/>
                  </a:lnTo>
                  <a:lnTo>
                    <a:pt x="5254" y="2740"/>
                  </a:lnTo>
                  <a:lnTo>
                    <a:pt x="5231" y="2762"/>
                  </a:lnTo>
                  <a:lnTo>
                    <a:pt x="5163" y="2785"/>
                  </a:lnTo>
                  <a:lnTo>
                    <a:pt x="5118" y="2876"/>
                  </a:lnTo>
                  <a:lnTo>
                    <a:pt x="5072" y="2989"/>
                  </a:lnTo>
                  <a:lnTo>
                    <a:pt x="5050" y="3057"/>
                  </a:lnTo>
                  <a:lnTo>
                    <a:pt x="5004" y="3215"/>
                  </a:lnTo>
                  <a:lnTo>
                    <a:pt x="4937" y="3396"/>
                  </a:lnTo>
                  <a:lnTo>
                    <a:pt x="4891" y="3464"/>
                  </a:lnTo>
                  <a:lnTo>
                    <a:pt x="4846" y="3510"/>
                  </a:lnTo>
                  <a:lnTo>
                    <a:pt x="4801" y="3532"/>
                  </a:lnTo>
                  <a:lnTo>
                    <a:pt x="4597" y="3691"/>
                  </a:lnTo>
                  <a:lnTo>
                    <a:pt x="4484" y="3849"/>
                  </a:lnTo>
                  <a:lnTo>
                    <a:pt x="4416" y="3895"/>
                  </a:lnTo>
                  <a:lnTo>
                    <a:pt x="4348" y="3940"/>
                  </a:lnTo>
                  <a:lnTo>
                    <a:pt x="4280" y="3940"/>
                  </a:lnTo>
                  <a:lnTo>
                    <a:pt x="4257" y="3962"/>
                  </a:lnTo>
                  <a:lnTo>
                    <a:pt x="4212" y="4053"/>
                  </a:lnTo>
                  <a:lnTo>
                    <a:pt x="4167" y="4098"/>
                  </a:lnTo>
                  <a:lnTo>
                    <a:pt x="4031" y="4098"/>
                  </a:lnTo>
                  <a:lnTo>
                    <a:pt x="3986" y="4076"/>
                  </a:lnTo>
                  <a:lnTo>
                    <a:pt x="3669" y="4098"/>
                  </a:lnTo>
                  <a:lnTo>
                    <a:pt x="3578" y="4076"/>
                  </a:lnTo>
                  <a:lnTo>
                    <a:pt x="3510" y="4053"/>
                  </a:lnTo>
                  <a:lnTo>
                    <a:pt x="3419" y="4098"/>
                  </a:lnTo>
                  <a:lnTo>
                    <a:pt x="3374" y="4076"/>
                  </a:lnTo>
                  <a:lnTo>
                    <a:pt x="3329" y="4008"/>
                  </a:lnTo>
                  <a:lnTo>
                    <a:pt x="3329" y="3849"/>
                  </a:lnTo>
                  <a:lnTo>
                    <a:pt x="3329" y="3736"/>
                  </a:lnTo>
                  <a:lnTo>
                    <a:pt x="3374" y="3645"/>
                  </a:lnTo>
                  <a:lnTo>
                    <a:pt x="3419" y="3578"/>
                  </a:lnTo>
                  <a:lnTo>
                    <a:pt x="3465" y="3487"/>
                  </a:lnTo>
                  <a:lnTo>
                    <a:pt x="3487" y="3442"/>
                  </a:lnTo>
                  <a:lnTo>
                    <a:pt x="3465" y="3419"/>
                  </a:lnTo>
                  <a:lnTo>
                    <a:pt x="3465" y="3351"/>
                  </a:lnTo>
                  <a:lnTo>
                    <a:pt x="3465" y="3261"/>
                  </a:lnTo>
                  <a:lnTo>
                    <a:pt x="3397" y="3102"/>
                  </a:lnTo>
                  <a:lnTo>
                    <a:pt x="3306" y="2898"/>
                  </a:lnTo>
                  <a:lnTo>
                    <a:pt x="3193" y="2672"/>
                  </a:lnTo>
                  <a:lnTo>
                    <a:pt x="3170" y="2604"/>
                  </a:lnTo>
                  <a:lnTo>
                    <a:pt x="3103" y="2491"/>
                  </a:lnTo>
                  <a:lnTo>
                    <a:pt x="2853" y="2310"/>
                  </a:lnTo>
                  <a:lnTo>
                    <a:pt x="2808" y="2264"/>
                  </a:lnTo>
                  <a:lnTo>
                    <a:pt x="2808" y="2649"/>
                  </a:lnTo>
                  <a:lnTo>
                    <a:pt x="2808" y="3034"/>
                  </a:lnTo>
                  <a:lnTo>
                    <a:pt x="2808" y="3419"/>
                  </a:lnTo>
                  <a:lnTo>
                    <a:pt x="2808" y="3804"/>
                  </a:lnTo>
                  <a:lnTo>
                    <a:pt x="2808" y="4212"/>
                  </a:lnTo>
                  <a:lnTo>
                    <a:pt x="2808" y="4596"/>
                  </a:lnTo>
                  <a:lnTo>
                    <a:pt x="2808" y="5004"/>
                  </a:lnTo>
                  <a:lnTo>
                    <a:pt x="2808" y="5389"/>
                  </a:lnTo>
                  <a:lnTo>
                    <a:pt x="2808" y="5525"/>
                  </a:lnTo>
                  <a:lnTo>
                    <a:pt x="2740" y="5525"/>
                  </a:lnTo>
                  <a:lnTo>
                    <a:pt x="2559" y="5570"/>
                  </a:lnTo>
                  <a:lnTo>
                    <a:pt x="2469" y="5638"/>
                  </a:lnTo>
                  <a:lnTo>
                    <a:pt x="2423" y="5706"/>
                  </a:lnTo>
                  <a:lnTo>
                    <a:pt x="2355" y="5751"/>
                  </a:lnTo>
                  <a:lnTo>
                    <a:pt x="2287" y="5774"/>
                  </a:lnTo>
                  <a:lnTo>
                    <a:pt x="2242" y="5819"/>
                  </a:lnTo>
                  <a:lnTo>
                    <a:pt x="2265" y="5887"/>
                  </a:lnTo>
                  <a:lnTo>
                    <a:pt x="2219" y="5932"/>
                  </a:lnTo>
                  <a:lnTo>
                    <a:pt x="2152" y="5955"/>
                  </a:lnTo>
                  <a:lnTo>
                    <a:pt x="2061" y="5955"/>
                  </a:lnTo>
                  <a:lnTo>
                    <a:pt x="1902" y="5910"/>
                  </a:lnTo>
                  <a:lnTo>
                    <a:pt x="1721" y="5887"/>
                  </a:lnTo>
                  <a:lnTo>
                    <a:pt x="1495" y="5910"/>
                  </a:lnTo>
                  <a:lnTo>
                    <a:pt x="1314" y="5910"/>
                  </a:lnTo>
                  <a:lnTo>
                    <a:pt x="1223" y="5842"/>
                  </a:lnTo>
                  <a:lnTo>
                    <a:pt x="1110" y="5819"/>
                  </a:lnTo>
                  <a:lnTo>
                    <a:pt x="997" y="5819"/>
                  </a:lnTo>
                  <a:lnTo>
                    <a:pt x="929" y="5797"/>
                  </a:lnTo>
                  <a:lnTo>
                    <a:pt x="793" y="5751"/>
                  </a:lnTo>
                  <a:lnTo>
                    <a:pt x="770" y="5683"/>
                  </a:lnTo>
                  <a:lnTo>
                    <a:pt x="770" y="5615"/>
                  </a:lnTo>
                  <a:lnTo>
                    <a:pt x="725" y="5570"/>
                  </a:lnTo>
                  <a:lnTo>
                    <a:pt x="725" y="5525"/>
                  </a:lnTo>
                  <a:lnTo>
                    <a:pt x="748" y="5480"/>
                  </a:lnTo>
                  <a:lnTo>
                    <a:pt x="748" y="5434"/>
                  </a:lnTo>
                  <a:lnTo>
                    <a:pt x="725" y="5366"/>
                  </a:lnTo>
                  <a:lnTo>
                    <a:pt x="702" y="5321"/>
                  </a:lnTo>
                  <a:lnTo>
                    <a:pt x="634" y="5321"/>
                  </a:lnTo>
                  <a:lnTo>
                    <a:pt x="612" y="5298"/>
                  </a:lnTo>
                  <a:lnTo>
                    <a:pt x="589" y="5230"/>
                  </a:lnTo>
                  <a:lnTo>
                    <a:pt x="567" y="5185"/>
                  </a:lnTo>
                  <a:lnTo>
                    <a:pt x="499" y="5140"/>
                  </a:lnTo>
                  <a:lnTo>
                    <a:pt x="385" y="5185"/>
                  </a:lnTo>
                  <a:lnTo>
                    <a:pt x="340" y="5230"/>
                  </a:lnTo>
                  <a:lnTo>
                    <a:pt x="317" y="5321"/>
                  </a:lnTo>
                  <a:lnTo>
                    <a:pt x="295" y="5366"/>
                  </a:lnTo>
                  <a:lnTo>
                    <a:pt x="272" y="5434"/>
                  </a:lnTo>
                  <a:lnTo>
                    <a:pt x="272" y="5480"/>
                  </a:lnTo>
                  <a:lnTo>
                    <a:pt x="250" y="5525"/>
                  </a:lnTo>
                  <a:lnTo>
                    <a:pt x="227" y="5547"/>
                  </a:lnTo>
                  <a:lnTo>
                    <a:pt x="204" y="5525"/>
                  </a:lnTo>
                  <a:lnTo>
                    <a:pt x="136" y="5547"/>
                  </a:lnTo>
                  <a:lnTo>
                    <a:pt x="46" y="5638"/>
                  </a:lnTo>
                  <a:lnTo>
                    <a:pt x="0" y="5683"/>
                  </a:lnTo>
                  <a:lnTo>
                    <a:pt x="23" y="5706"/>
                  </a:lnTo>
                  <a:lnTo>
                    <a:pt x="227" y="6023"/>
                  </a:lnTo>
                  <a:lnTo>
                    <a:pt x="408" y="6385"/>
                  </a:lnTo>
                  <a:lnTo>
                    <a:pt x="589" y="7019"/>
                  </a:lnTo>
                  <a:lnTo>
                    <a:pt x="725" y="7336"/>
                  </a:lnTo>
                  <a:lnTo>
                    <a:pt x="974" y="7857"/>
                  </a:lnTo>
                  <a:lnTo>
                    <a:pt x="1201" y="8197"/>
                  </a:lnTo>
                  <a:lnTo>
                    <a:pt x="1359" y="8446"/>
                  </a:lnTo>
                  <a:lnTo>
                    <a:pt x="1404" y="8536"/>
                  </a:lnTo>
                  <a:lnTo>
                    <a:pt x="1495" y="8876"/>
                  </a:lnTo>
                  <a:lnTo>
                    <a:pt x="1495" y="9012"/>
                  </a:lnTo>
                  <a:lnTo>
                    <a:pt x="1495" y="9238"/>
                  </a:lnTo>
                  <a:lnTo>
                    <a:pt x="1427" y="9374"/>
                  </a:lnTo>
                  <a:lnTo>
                    <a:pt x="1336" y="9465"/>
                  </a:lnTo>
                  <a:lnTo>
                    <a:pt x="1268" y="9487"/>
                  </a:lnTo>
                  <a:lnTo>
                    <a:pt x="1201" y="9442"/>
                  </a:lnTo>
                  <a:lnTo>
                    <a:pt x="1155" y="9465"/>
                  </a:lnTo>
                  <a:lnTo>
                    <a:pt x="1110" y="9555"/>
                  </a:lnTo>
                  <a:lnTo>
                    <a:pt x="1133" y="9668"/>
                  </a:lnTo>
                  <a:lnTo>
                    <a:pt x="1201" y="9759"/>
                  </a:lnTo>
                  <a:lnTo>
                    <a:pt x="1223" y="9850"/>
                  </a:lnTo>
                  <a:lnTo>
                    <a:pt x="1291" y="9895"/>
                  </a:lnTo>
                  <a:lnTo>
                    <a:pt x="1359" y="10053"/>
                  </a:lnTo>
                  <a:lnTo>
                    <a:pt x="1450" y="10099"/>
                  </a:lnTo>
                  <a:lnTo>
                    <a:pt x="1495" y="10189"/>
                  </a:lnTo>
                  <a:lnTo>
                    <a:pt x="1585" y="10393"/>
                  </a:lnTo>
                  <a:lnTo>
                    <a:pt x="1608" y="10461"/>
                  </a:lnTo>
                  <a:lnTo>
                    <a:pt x="1608" y="10551"/>
                  </a:lnTo>
                  <a:lnTo>
                    <a:pt x="1518" y="10597"/>
                  </a:lnTo>
                  <a:lnTo>
                    <a:pt x="1495" y="10733"/>
                  </a:lnTo>
                  <a:lnTo>
                    <a:pt x="1518" y="10846"/>
                  </a:lnTo>
                  <a:lnTo>
                    <a:pt x="1563" y="10936"/>
                  </a:lnTo>
                  <a:lnTo>
                    <a:pt x="1608" y="10982"/>
                  </a:lnTo>
                  <a:lnTo>
                    <a:pt x="1608" y="10823"/>
                  </a:lnTo>
                  <a:lnTo>
                    <a:pt x="1631" y="10755"/>
                  </a:lnTo>
                  <a:lnTo>
                    <a:pt x="1653" y="10733"/>
                  </a:lnTo>
                  <a:lnTo>
                    <a:pt x="1835" y="10733"/>
                  </a:lnTo>
                  <a:lnTo>
                    <a:pt x="1880" y="10755"/>
                  </a:lnTo>
                  <a:lnTo>
                    <a:pt x="1902" y="10846"/>
                  </a:lnTo>
                  <a:lnTo>
                    <a:pt x="1902" y="10891"/>
                  </a:lnTo>
                  <a:lnTo>
                    <a:pt x="1902" y="10936"/>
                  </a:lnTo>
                  <a:lnTo>
                    <a:pt x="1902" y="11004"/>
                  </a:lnTo>
                  <a:lnTo>
                    <a:pt x="1948" y="11004"/>
                  </a:lnTo>
                  <a:lnTo>
                    <a:pt x="1993" y="10982"/>
                  </a:lnTo>
                  <a:lnTo>
                    <a:pt x="2106" y="10982"/>
                  </a:lnTo>
                  <a:lnTo>
                    <a:pt x="2152" y="11050"/>
                  </a:lnTo>
                  <a:lnTo>
                    <a:pt x="2219" y="11050"/>
                  </a:lnTo>
                  <a:lnTo>
                    <a:pt x="2265" y="11072"/>
                  </a:lnTo>
                  <a:lnTo>
                    <a:pt x="2287" y="11118"/>
                  </a:lnTo>
                  <a:lnTo>
                    <a:pt x="2287" y="11208"/>
                  </a:lnTo>
                  <a:lnTo>
                    <a:pt x="2265" y="11253"/>
                  </a:lnTo>
                  <a:lnTo>
                    <a:pt x="2333" y="11231"/>
                  </a:lnTo>
                  <a:lnTo>
                    <a:pt x="2536" y="11367"/>
                  </a:lnTo>
                  <a:lnTo>
                    <a:pt x="2718" y="11389"/>
                  </a:lnTo>
                  <a:lnTo>
                    <a:pt x="2763" y="11389"/>
                  </a:lnTo>
                  <a:lnTo>
                    <a:pt x="2853" y="11412"/>
                  </a:lnTo>
                  <a:lnTo>
                    <a:pt x="3170" y="11140"/>
                  </a:lnTo>
                  <a:lnTo>
                    <a:pt x="3238" y="11095"/>
                  </a:lnTo>
                  <a:lnTo>
                    <a:pt x="3442" y="11072"/>
                  </a:lnTo>
                  <a:lnTo>
                    <a:pt x="3533" y="11027"/>
                  </a:lnTo>
                  <a:lnTo>
                    <a:pt x="3623" y="11004"/>
                  </a:lnTo>
                  <a:lnTo>
                    <a:pt x="3669" y="11004"/>
                  </a:lnTo>
                  <a:lnTo>
                    <a:pt x="3827" y="11050"/>
                  </a:lnTo>
                  <a:lnTo>
                    <a:pt x="3895" y="11050"/>
                  </a:lnTo>
                  <a:lnTo>
                    <a:pt x="4053" y="11004"/>
                  </a:lnTo>
                  <a:lnTo>
                    <a:pt x="4257" y="11004"/>
                  </a:lnTo>
                  <a:lnTo>
                    <a:pt x="4620" y="10733"/>
                  </a:lnTo>
                  <a:lnTo>
                    <a:pt x="4755" y="10710"/>
                  </a:lnTo>
                  <a:lnTo>
                    <a:pt x="4846" y="10665"/>
                  </a:lnTo>
                  <a:lnTo>
                    <a:pt x="5004" y="10665"/>
                  </a:lnTo>
                  <a:lnTo>
                    <a:pt x="5140" y="10710"/>
                  </a:lnTo>
                  <a:lnTo>
                    <a:pt x="5412" y="10733"/>
                  </a:lnTo>
                  <a:lnTo>
                    <a:pt x="5480" y="10733"/>
                  </a:lnTo>
                  <a:lnTo>
                    <a:pt x="5684" y="10642"/>
                  </a:lnTo>
                  <a:lnTo>
                    <a:pt x="5774" y="10642"/>
                  </a:lnTo>
                  <a:lnTo>
                    <a:pt x="6159" y="10710"/>
                  </a:lnTo>
                  <a:lnTo>
                    <a:pt x="6476" y="10823"/>
                  </a:lnTo>
                  <a:lnTo>
                    <a:pt x="6657" y="10823"/>
                  </a:lnTo>
                  <a:lnTo>
                    <a:pt x="6725" y="10710"/>
                  </a:lnTo>
                  <a:lnTo>
                    <a:pt x="6793" y="10619"/>
                  </a:lnTo>
                  <a:lnTo>
                    <a:pt x="6929" y="10619"/>
                  </a:lnTo>
                  <a:lnTo>
                    <a:pt x="7178" y="10687"/>
                  </a:lnTo>
                  <a:lnTo>
                    <a:pt x="7246" y="10687"/>
                  </a:lnTo>
                  <a:lnTo>
                    <a:pt x="7314" y="10665"/>
                  </a:lnTo>
                  <a:lnTo>
                    <a:pt x="7314" y="10506"/>
                  </a:lnTo>
                  <a:lnTo>
                    <a:pt x="7427" y="10416"/>
                  </a:lnTo>
                  <a:lnTo>
                    <a:pt x="7586" y="10370"/>
                  </a:lnTo>
                  <a:lnTo>
                    <a:pt x="7925" y="10416"/>
                  </a:lnTo>
                  <a:lnTo>
                    <a:pt x="8084" y="10370"/>
                  </a:lnTo>
                  <a:lnTo>
                    <a:pt x="8446" y="10189"/>
                  </a:lnTo>
                  <a:lnTo>
                    <a:pt x="8673" y="10053"/>
                  </a:lnTo>
                  <a:lnTo>
                    <a:pt x="8990" y="9804"/>
                  </a:lnTo>
                  <a:lnTo>
                    <a:pt x="9080" y="9759"/>
                  </a:lnTo>
                  <a:lnTo>
                    <a:pt x="9352" y="9487"/>
                  </a:lnTo>
                  <a:lnTo>
                    <a:pt x="9533" y="9351"/>
                  </a:lnTo>
                  <a:lnTo>
                    <a:pt x="9873" y="9034"/>
                  </a:lnTo>
                  <a:lnTo>
                    <a:pt x="10076" y="8763"/>
                  </a:lnTo>
                  <a:lnTo>
                    <a:pt x="10371" y="8468"/>
                  </a:lnTo>
                  <a:lnTo>
                    <a:pt x="10552" y="8287"/>
                  </a:lnTo>
                  <a:lnTo>
                    <a:pt x="10642" y="8242"/>
                  </a:lnTo>
                  <a:lnTo>
                    <a:pt x="10756" y="8151"/>
                  </a:lnTo>
                  <a:lnTo>
                    <a:pt x="11005" y="7812"/>
                  </a:lnTo>
                  <a:lnTo>
                    <a:pt x="11141" y="7585"/>
                  </a:lnTo>
                  <a:lnTo>
                    <a:pt x="11299" y="7314"/>
                  </a:lnTo>
                  <a:lnTo>
                    <a:pt x="11458" y="6997"/>
                  </a:lnTo>
                  <a:lnTo>
                    <a:pt x="11593" y="6838"/>
                  </a:lnTo>
                  <a:lnTo>
                    <a:pt x="11707" y="6544"/>
                  </a:lnTo>
                  <a:lnTo>
                    <a:pt x="11820" y="6363"/>
                  </a:lnTo>
                  <a:lnTo>
                    <a:pt x="12182" y="5955"/>
                  </a:lnTo>
                  <a:lnTo>
                    <a:pt x="12273" y="5932"/>
                  </a:lnTo>
                  <a:lnTo>
                    <a:pt x="12318" y="5910"/>
                  </a:lnTo>
                  <a:lnTo>
                    <a:pt x="12386" y="5864"/>
                  </a:lnTo>
                  <a:lnTo>
                    <a:pt x="12590" y="5683"/>
                  </a:lnTo>
                  <a:lnTo>
                    <a:pt x="12658" y="5570"/>
                  </a:lnTo>
                  <a:lnTo>
                    <a:pt x="12794" y="5298"/>
                  </a:lnTo>
                  <a:lnTo>
                    <a:pt x="12884" y="4778"/>
                  </a:lnTo>
                  <a:lnTo>
                    <a:pt x="12929" y="4619"/>
                  </a:lnTo>
                  <a:lnTo>
                    <a:pt x="13043" y="4302"/>
                  </a:lnTo>
                  <a:lnTo>
                    <a:pt x="13065" y="4098"/>
                  </a:lnTo>
                  <a:lnTo>
                    <a:pt x="12635" y="4098"/>
                  </a:lnTo>
                  <a:lnTo>
                    <a:pt x="12522" y="4076"/>
                  </a:lnTo>
                  <a:lnTo>
                    <a:pt x="12431" y="4076"/>
                  </a:lnTo>
                  <a:lnTo>
                    <a:pt x="12386" y="4053"/>
                  </a:lnTo>
                  <a:lnTo>
                    <a:pt x="12363" y="4076"/>
                  </a:lnTo>
                  <a:lnTo>
                    <a:pt x="12341" y="4189"/>
                  </a:lnTo>
                  <a:lnTo>
                    <a:pt x="12318" y="4393"/>
                  </a:lnTo>
                  <a:lnTo>
                    <a:pt x="12318" y="4506"/>
                  </a:lnTo>
                  <a:lnTo>
                    <a:pt x="12160" y="4506"/>
                  </a:lnTo>
                  <a:lnTo>
                    <a:pt x="11933" y="4483"/>
                  </a:lnTo>
                  <a:lnTo>
                    <a:pt x="11775" y="4438"/>
                  </a:lnTo>
                  <a:lnTo>
                    <a:pt x="11616" y="4325"/>
                  </a:lnTo>
                  <a:lnTo>
                    <a:pt x="11526" y="4144"/>
                  </a:lnTo>
                  <a:lnTo>
                    <a:pt x="11480" y="4053"/>
                  </a:lnTo>
                  <a:lnTo>
                    <a:pt x="11412" y="4030"/>
                  </a:lnTo>
                  <a:lnTo>
                    <a:pt x="11412" y="4008"/>
                  </a:lnTo>
                  <a:lnTo>
                    <a:pt x="11390" y="3895"/>
                  </a:lnTo>
                  <a:lnTo>
                    <a:pt x="11390" y="3736"/>
                  </a:lnTo>
                  <a:lnTo>
                    <a:pt x="11412" y="3713"/>
                  </a:lnTo>
                  <a:lnTo>
                    <a:pt x="11526" y="3532"/>
                  </a:lnTo>
                  <a:lnTo>
                    <a:pt x="11593" y="3442"/>
                  </a:lnTo>
                  <a:lnTo>
                    <a:pt x="11639" y="3328"/>
                  </a:lnTo>
                  <a:lnTo>
                    <a:pt x="11729" y="3215"/>
                  </a:lnTo>
                  <a:lnTo>
                    <a:pt x="11820" y="3125"/>
                  </a:lnTo>
                  <a:lnTo>
                    <a:pt x="11888" y="3125"/>
                  </a:lnTo>
                  <a:lnTo>
                    <a:pt x="12069" y="3238"/>
                  </a:lnTo>
                  <a:lnTo>
                    <a:pt x="12250" y="3328"/>
                  </a:lnTo>
                  <a:lnTo>
                    <a:pt x="12295" y="3328"/>
                  </a:lnTo>
                  <a:lnTo>
                    <a:pt x="12318" y="3306"/>
                  </a:lnTo>
                  <a:lnTo>
                    <a:pt x="12295" y="3238"/>
                  </a:lnTo>
                  <a:lnTo>
                    <a:pt x="12295" y="3147"/>
                  </a:lnTo>
                  <a:lnTo>
                    <a:pt x="12341" y="3011"/>
                  </a:lnTo>
                  <a:lnTo>
                    <a:pt x="12341" y="2785"/>
                  </a:lnTo>
                  <a:lnTo>
                    <a:pt x="12341" y="2694"/>
                  </a:lnTo>
                  <a:lnTo>
                    <a:pt x="12341" y="2536"/>
                  </a:lnTo>
                  <a:lnTo>
                    <a:pt x="12341" y="2332"/>
                  </a:lnTo>
                  <a:lnTo>
                    <a:pt x="12341" y="2151"/>
                  </a:lnTo>
                  <a:lnTo>
                    <a:pt x="12341" y="1993"/>
                  </a:lnTo>
                  <a:lnTo>
                    <a:pt x="12341" y="1925"/>
                  </a:lnTo>
                  <a:lnTo>
                    <a:pt x="12318" y="1879"/>
                  </a:lnTo>
                  <a:lnTo>
                    <a:pt x="12295" y="1811"/>
                  </a:lnTo>
                  <a:lnTo>
                    <a:pt x="12250" y="1630"/>
                  </a:lnTo>
                  <a:lnTo>
                    <a:pt x="12205" y="1517"/>
                  </a:lnTo>
                  <a:lnTo>
                    <a:pt x="12137" y="1427"/>
                  </a:lnTo>
                  <a:lnTo>
                    <a:pt x="12114" y="1381"/>
                  </a:lnTo>
                  <a:lnTo>
                    <a:pt x="12092" y="1313"/>
                  </a:lnTo>
                  <a:lnTo>
                    <a:pt x="12046" y="1223"/>
                  </a:lnTo>
                  <a:lnTo>
                    <a:pt x="12001" y="1155"/>
                  </a:lnTo>
                  <a:lnTo>
                    <a:pt x="11978" y="1110"/>
                  </a:lnTo>
                  <a:lnTo>
                    <a:pt x="11978" y="974"/>
                  </a:lnTo>
                  <a:lnTo>
                    <a:pt x="11933" y="747"/>
                  </a:lnTo>
                  <a:lnTo>
                    <a:pt x="11888" y="589"/>
                  </a:lnTo>
                  <a:lnTo>
                    <a:pt x="11843" y="408"/>
                  </a:lnTo>
                  <a:lnTo>
                    <a:pt x="11797" y="294"/>
                  </a:lnTo>
                  <a:lnTo>
                    <a:pt x="11797" y="272"/>
                  </a:lnTo>
                  <a:lnTo>
                    <a:pt x="11797" y="226"/>
                  </a:lnTo>
                  <a:lnTo>
                    <a:pt x="11729" y="181"/>
                  </a:lnTo>
                  <a:lnTo>
                    <a:pt x="11616" y="159"/>
                  </a:lnTo>
                  <a:lnTo>
                    <a:pt x="11503" y="136"/>
                  </a:lnTo>
                  <a:lnTo>
                    <a:pt x="11344" y="136"/>
                  </a:lnTo>
                  <a:lnTo>
                    <a:pt x="11141" y="159"/>
                  </a:lnTo>
                  <a:lnTo>
                    <a:pt x="10914" y="136"/>
                  </a:lnTo>
                  <a:lnTo>
                    <a:pt x="10688" y="45"/>
                  </a:lnTo>
                  <a:lnTo>
                    <a:pt x="10507" y="0"/>
                  </a:lnTo>
                  <a:close/>
                  <a:moveTo>
                    <a:pt x="16869" y="24046"/>
                  </a:moveTo>
                  <a:lnTo>
                    <a:pt x="16847" y="24092"/>
                  </a:lnTo>
                  <a:lnTo>
                    <a:pt x="16801" y="24160"/>
                  </a:lnTo>
                  <a:lnTo>
                    <a:pt x="16824" y="24205"/>
                  </a:lnTo>
                  <a:lnTo>
                    <a:pt x="16982" y="24205"/>
                  </a:lnTo>
                  <a:lnTo>
                    <a:pt x="17005" y="24182"/>
                  </a:lnTo>
                  <a:lnTo>
                    <a:pt x="17028" y="24137"/>
                  </a:lnTo>
                  <a:lnTo>
                    <a:pt x="17028" y="24114"/>
                  </a:lnTo>
                  <a:lnTo>
                    <a:pt x="16960" y="24069"/>
                  </a:lnTo>
                  <a:lnTo>
                    <a:pt x="16869" y="24046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4034725" y="3939225"/>
              <a:ext cx="232100" cy="199850"/>
            </a:xfrm>
            <a:custGeom>
              <a:rect b="b" l="l" r="r" t="t"/>
              <a:pathLst>
                <a:path extrusionOk="0" h="7994" w="9284">
                  <a:moveTo>
                    <a:pt x="6974" y="1"/>
                  </a:moveTo>
                  <a:lnTo>
                    <a:pt x="6838" y="23"/>
                  </a:lnTo>
                  <a:lnTo>
                    <a:pt x="6634" y="46"/>
                  </a:lnTo>
                  <a:lnTo>
                    <a:pt x="6408" y="91"/>
                  </a:lnTo>
                  <a:lnTo>
                    <a:pt x="6182" y="114"/>
                  </a:lnTo>
                  <a:lnTo>
                    <a:pt x="5978" y="159"/>
                  </a:lnTo>
                  <a:lnTo>
                    <a:pt x="5751" y="182"/>
                  </a:lnTo>
                  <a:lnTo>
                    <a:pt x="5570" y="227"/>
                  </a:lnTo>
                  <a:lnTo>
                    <a:pt x="5502" y="227"/>
                  </a:lnTo>
                  <a:lnTo>
                    <a:pt x="5525" y="318"/>
                  </a:lnTo>
                  <a:lnTo>
                    <a:pt x="5525" y="408"/>
                  </a:lnTo>
                  <a:lnTo>
                    <a:pt x="5480" y="476"/>
                  </a:lnTo>
                  <a:lnTo>
                    <a:pt x="5412" y="567"/>
                  </a:lnTo>
                  <a:lnTo>
                    <a:pt x="5389" y="589"/>
                  </a:lnTo>
                  <a:lnTo>
                    <a:pt x="5321" y="657"/>
                  </a:lnTo>
                  <a:lnTo>
                    <a:pt x="5276" y="702"/>
                  </a:lnTo>
                  <a:lnTo>
                    <a:pt x="5163" y="770"/>
                  </a:lnTo>
                  <a:lnTo>
                    <a:pt x="5117" y="816"/>
                  </a:lnTo>
                  <a:lnTo>
                    <a:pt x="5095" y="861"/>
                  </a:lnTo>
                  <a:lnTo>
                    <a:pt x="5208" y="1042"/>
                  </a:lnTo>
                  <a:lnTo>
                    <a:pt x="5276" y="1178"/>
                  </a:lnTo>
                  <a:lnTo>
                    <a:pt x="5299" y="1314"/>
                  </a:lnTo>
                  <a:lnTo>
                    <a:pt x="5299" y="1382"/>
                  </a:lnTo>
                  <a:lnTo>
                    <a:pt x="5276" y="1518"/>
                  </a:lnTo>
                  <a:lnTo>
                    <a:pt x="5276" y="1699"/>
                  </a:lnTo>
                  <a:lnTo>
                    <a:pt x="5276" y="1767"/>
                  </a:lnTo>
                  <a:lnTo>
                    <a:pt x="5299" y="1880"/>
                  </a:lnTo>
                  <a:lnTo>
                    <a:pt x="5299" y="1993"/>
                  </a:lnTo>
                  <a:lnTo>
                    <a:pt x="5231" y="2084"/>
                  </a:lnTo>
                  <a:lnTo>
                    <a:pt x="5208" y="2197"/>
                  </a:lnTo>
                  <a:lnTo>
                    <a:pt x="5163" y="2333"/>
                  </a:lnTo>
                  <a:lnTo>
                    <a:pt x="5117" y="2536"/>
                  </a:lnTo>
                  <a:lnTo>
                    <a:pt x="5072" y="2627"/>
                  </a:lnTo>
                  <a:lnTo>
                    <a:pt x="5095" y="2695"/>
                  </a:lnTo>
                  <a:lnTo>
                    <a:pt x="5117" y="2740"/>
                  </a:lnTo>
                  <a:lnTo>
                    <a:pt x="5140" y="2808"/>
                  </a:lnTo>
                  <a:lnTo>
                    <a:pt x="5163" y="2899"/>
                  </a:lnTo>
                  <a:lnTo>
                    <a:pt x="5208" y="2967"/>
                  </a:lnTo>
                  <a:lnTo>
                    <a:pt x="5253" y="2989"/>
                  </a:lnTo>
                  <a:lnTo>
                    <a:pt x="5389" y="3103"/>
                  </a:lnTo>
                  <a:lnTo>
                    <a:pt x="5457" y="3148"/>
                  </a:lnTo>
                  <a:lnTo>
                    <a:pt x="5570" y="3261"/>
                  </a:lnTo>
                  <a:lnTo>
                    <a:pt x="5638" y="3329"/>
                  </a:lnTo>
                  <a:lnTo>
                    <a:pt x="5729" y="3352"/>
                  </a:lnTo>
                  <a:lnTo>
                    <a:pt x="5865" y="3374"/>
                  </a:lnTo>
                  <a:lnTo>
                    <a:pt x="5933" y="3397"/>
                  </a:lnTo>
                  <a:lnTo>
                    <a:pt x="5978" y="3397"/>
                  </a:lnTo>
                  <a:lnTo>
                    <a:pt x="5978" y="3374"/>
                  </a:lnTo>
                  <a:lnTo>
                    <a:pt x="5978" y="3306"/>
                  </a:lnTo>
                  <a:lnTo>
                    <a:pt x="5978" y="3261"/>
                  </a:lnTo>
                  <a:lnTo>
                    <a:pt x="5978" y="3238"/>
                  </a:lnTo>
                  <a:lnTo>
                    <a:pt x="6023" y="3216"/>
                  </a:lnTo>
                  <a:lnTo>
                    <a:pt x="6136" y="3216"/>
                  </a:lnTo>
                  <a:lnTo>
                    <a:pt x="6182" y="3193"/>
                  </a:lnTo>
                  <a:lnTo>
                    <a:pt x="6204" y="3170"/>
                  </a:lnTo>
                  <a:lnTo>
                    <a:pt x="6204" y="3306"/>
                  </a:lnTo>
                  <a:lnTo>
                    <a:pt x="6204" y="3420"/>
                  </a:lnTo>
                  <a:lnTo>
                    <a:pt x="6204" y="3555"/>
                  </a:lnTo>
                  <a:lnTo>
                    <a:pt x="6204" y="3714"/>
                  </a:lnTo>
                  <a:lnTo>
                    <a:pt x="6204" y="3850"/>
                  </a:lnTo>
                  <a:lnTo>
                    <a:pt x="6204" y="4008"/>
                  </a:lnTo>
                  <a:lnTo>
                    <a:pt x="6204" y="4167"/>
                  </a:lnTo>
                  <a:lnTo>
                    <a:pt x="6204" y="4189"/>
                  </a:lnTo>
                  <a:lnTo>
                    <a:pt x="6204" y="4212"/>
                  </a:lnTo>
                  <a:lnTo>
                    <a:pt x="6159" y="4235"/>
                  </a:lnTo>
                  <a:lnTo>
                    <a:pt x="6091" y="4189"/>
                  </a:lnTo>
                  <a:lnTo>
                    <a:pt x="6091" y="4167"/>
                  </a:lnTo>
                  <a:lnTo>
                    <a:pt x="6091" y="4099"/>
                  </a:lnTo>
                  <a:lnTo>
                    <a:pt x="6046" y="4076"/>
                  </a:lnTo>
                  <a:lnTo>
                    <a:pt x="6023" y="4054"/>
                  </a:lnTo>
                  <a:lnTo>
                    <a:pt x="5955" y="4076"/>
                  </a:lnTo>
                  <a:lnTo>
                    <a:pt x="5887" y="4121"/>
                  </a:lnTo>
                  <a:lnTo>
                    <a:pt x="5774" y="4167"/>
                  </a:lnTo>
                  <a:lnTo>
                    <a:pt x="5751" y="4189"/>
                  </a:lnTo>
                  <a:lnTo>
                    <a:pt x="5661" y="4189"/>
                  </a:lnTo>
                  <a:lnTo>
                    <a:pt x="5593" y="4167"/>
                  </a:lnTo>
                  <a:lnTo>
                    <a:pt x="5548" y="4121"/>
                  </a:lnTo>
                  <a:lnTo>
                    <a:pt x="5525" y="4031"/>
                  </a:lnTo>
                  <a:lnTo>
                    <a:pt x="5480" y="3963"/>
                  </a:lnTo>
                  <a:lnTo>
                    <a:pt x="5412" y="3850"/>
                  </a:lnTo>
                  <a:lnTo>
                    <a:pt x="5366" y="3804"/>
                  </a:lnTo>
                  <a:lnTo>
                    <a:pt x="5321" y="3759"/>
                  </a:lnTo>
                  <a:lnTo>
                    <a:pt x="5276" y="3737"/>
                  </a:lnTo>
                  <a:lnTo>
                    <a:pt x="5231" y="3737"/>
                  </a:lnTo>
                  <a:lnTo>
                    <a:pt x="5185" y="3646"/>
                  </a:lnTo>
                  <a:lnTo>
                    <a:pt x="5163" y="3555"/>
                  </a:lnTo>
                  <a:lnTo>
                    <a:pt x="5140" y="3510"/>
                  </a:lnTo>
                  <a:lnTo>
                    <a:pt x="5117" y="3465"/>
                  </a:lnTo>
                  <a:lnTo>
                    <a:pt x="5072" y="3442"/>
                  </a:lnTo>
                  <a:lnTo>
                    <a:pt x="4982" y="3397"/>
                  </a:lnTo>
                  <a:lnTo>
                    <a:pt x="4846" y="3352"/>
                  </a:lnTo>
                  <a:lnTo>
                    <a:pt x="4665" y="3284"/>
                  </a:lnTo>
                  <a:lnTo>
                    <a:pt x="4597" y="3284"/>
                  </a:lnTo>
                  <a:lnTo>
                    <a:pt x="4506" y="3261"/>
                  </a:lnTo>
                  <a:lnTo>
                    <a:pt x="4461" y="3238"/>
                  </a:lnTo>
                  <a:lnTo>
                    <a:pt x="4415" y="3216"/>
                  </a:lnTo>
                  <a:lnTo>
                    <a:pt x="4370" y="3125"/>
                  </a:lnTo>
                  <a:lnTo>
                    <a:pt x="4325" y="3012"/>
                  </a:lnTo>
                  <a:lnTo>
                    <a:pt x="4189" y="2876"/>
                  </a:lnTo>
                  <a:lnTo>
                    <a:pt x="4144" y="2740"/>
                  </a:lnTo>
                  <a:lnTo>
                    <a:pt x="4121" y="2718"/>
                  </a:lnTo>
                  <a:lnTo>
                    <a:pt x="4076" y="2718"/>
                  </a:lnTo>
                  <a:lnTo>
                    <a:pt x="4031" y="2740"/>
                  </a:lnTo>
                  <a:lnTo>
                    <a:pt x="4008" y="2786"/>
                  </a:lnTo>
                  <a:lnTo>
                    <a:pt x="3985" y="2921"/>
                  </a:lnTo>
                  <a:lnTo>
                    <a:pt x="3963" y="2967"/>
                  </a:lnTo>
                  <a:lnTo>
                    <a:pt x="3940" y="2989"/>
                  </a:lnTo>
                  <a:lnTo>
                    <a:pt x="3917" y="3012"/>
                  </a:lnTo>
                  <a:lnTo>
                    <a:pt x="3849" y="3035"/>
                  </a:lnTo>
                  <a:lnTo>
                    <a:pt x="3668" y="3035"/>
                  </a:lnTo>
                  <a:lnTo>
                    <a:pt x="3532" y="3012"/>
                  </a:lnTo>
                  <a:lnTo>
                    <a:pt x="3464" y="2989"/>
                  </a:lnTo>
                  <a:lnTo>
                    <a:pt x="3283" y="2967"/>
                  </a:lnTo>
                  <a:lnTo>
                    <a:pt x="3215" y="2967"/>
                  </a:lnTo>
                  <a:lnTo>
                    <a:pt x="3147" y="2944"/>
                  </a:lnTo>
                  <a:lnTo>
                    <a:pt x="3080" y="2899"/>
                  </a:lnTo>
                  <a:lnTo>
                    <a:pt x="2898" y="2853"/>
                  </a:lnTo>
                  <a:lnTo>
                    <a:pt x="2808" y="2853"/>
                  </a:lnTo>
                  <a:lnTo>
                    <a:pt x="2763" y="2808"/>
                  </a:lnTo>
                  <a:lnTo>
                    <a:pt x="2740" y="2786"/>
                  </a:lnTo>
                  <a:lnTo>
                    <a:pt x="2672" y="2740"/>
                  </a:lnTo>
                  <a:lnTo>
                    <a:pt x="2649" y="2695"/>
                  </a:lnTo>
                  <a:lnTo>
                    <a:pt x="2627" y="2582"/>
                  </a:lnTo>
                  <a:lnTo>
                    <a:pt x="2627" y="2514"/>
                  </a:lnTo>
                  <a:lnTo>
                    <a:pt x="2649" y="2446"/>
                  </a:lnTo>
                  <a:lnTo>
                    <a:pt x="2627" y="2423"/>
                  </a:lnTo>
                  <a:lnTo>
                    <a:pt x="2604" y="2423"/>
                  </a:lnTo>
                  <a:lnTo>
                    <a:pt x="2559" y="2446"/>
                  </a:lnTo>
                  <a:lnTo>
                    <a:pt x="2468" y="2446"/>
                  </a:lnTo>
                  <a:lnTo>
                    <a:pt x="2310" y="2491"/>
                  </a:lnTo>
                  <a:lnTo>
                    <a:pt x="2242" y="2514"/>
                  </a:lnTo>
                  <a:lnTo>
                    <a:pt x="2196" y="2514"/>
                  </a:lnTo>
                  <a:lnTo>
                    <a:pt x="2151" y="2536"/>
                  </a:lnTo>
                  <a:lnTo>
                    <a:pt x="2015" y="2604"/>
                  </a:lnTo>
                  <a:lnTo>
                    <a:pt x="1993" y="2604"/>
                  </a:lnTo>
                  <a:lnTo>
                    <a:pt x="1902" y="2582"/>
                  </a:lnTo>
                  <a:lnTo>
                    <a:pt x="1879" y="2536"/>
                  </a:lnTo>
                  <a:lnTo>
                    <a:pt x="1902" y="2514"/>
                  </a:lnTo>
                  <a:lnTo>
                    <a:pt x="1925" y="2446"/>
                  </a:lnTo>
                  <a:lnTo>
                    <a:pt x="1902" y="2355"/>
                  </a:lnTo>
                  <a:lnTo>
                    <a:pt x="1857" y="2310"/>
                  </a:lnTo>
                  <a:lnTo>
                    <a:pt x="1766" y="2265"/>
                  </a:lnTo>
                  <a:lnTo>
                    <a:pt x="1721" y="2265"/>
                  </a:lnTo>
                  <a:lnTo>
                    <a:pt x="1698" y="2219"/>
                  </a:lnTo>
                  <a:lnTo>
                    <a:pt x="1676" y="2152"/>
                  </a:lnTo>
                  <a:lnTo>
                    <a:pt x="1585" y="2152"/>
                  </a:lnTo>
                  <a:lnTo>
                    <a:pt x="1608" y="2242"/>
                  </a:lnTo>
                  <a:lnTo>
                    <a:pt x="1608" y="2401"/>
                  </a:lnTo>
                  <a:lnTo>
                    <a:pt x="1630" y="2491"/>
                  </a:lnTo>
                  <a:lnTo>
                    <a:pt x="1653" y="2559"/>
                  </a:lnTo>
                  <a:lnTo>
                    <a:pt x="1653" y="2582"/>
                  </a:lnTo>
                  <a:lnTo>
                    <a:pt x="1630" y="2604"/>
                  </a:lnTo>
                  <a:lnTo>
                    <a:pt x="1630" y="2672"/>
                  </a:lnTo>
                  <a:lnTo>
                    <a:pt x="1608" y="2718"/>
                  </a:lnTo>
                  <a:lnTo>
                    <a:pt x="1585" y="2763"/>
                  </a:lnTo>
                  <a:lnTo>
                    <a:pt x="1608" y="2831"/>
                  </a:lnTo>
                  <a:lnTo>
                    <a:pt x="1585" y="2944"/>
                  </a:lnTo>
                  <a:lnTo>
                    <a:pt x="1585" y="3035"/>
                  </a:lnTo>
                  <a:lnTo>
                    <a:pt x="1585" y="3148"/>
                  </a:lnTo>
                  <a:lnTo>
                    <a:pt x="1608" y="3329"/>
                  </a:lnTo>
                  <a:lnTo>
                    <a:pt x="1608" y="3397"/>
                  </a:lnTo>
                  <a:lnTo>
                    <a:pt x="1562" y="3487"/>
                  </a:lnTo>
                  <a:lnTo>
                    <a:pt x="1540" y="3578"/>
                  </a:lnTo>
                  <a:lnTo>
                    <a:pt x="1517" y="3646"/>
                  </a:lnTo>
                  <a:lnTo>
                    <a:pt x="1517" y="3691"/>
                  </a:lnTo>
                  <a:lnTo>
                    <a:pt x="1585" y="3827"/>
                  </a:lnTo>
                  <a:lnTo>
                    <a:pt x="1585" y="3850"/>
                  </a:lnTo>
                  <a:lnTo>
                    <a:pt x="1540" y="3850"/>
                  </a:lnTo>
                  <a:lnTo>
                    <a:pt x="1495" y="3872"/>
                  </a:lnTo>
                  <a:lnTo>
                    <a:pt x="0" y="3872"/>
                  </a:lnTo>
                  <a:lnTo>
                    <a:pt x="0" y="3986"/>
                  </a:lnTo>
                  <a:lnTo>
                    <a:pt x="0" y="4257"/>
                  </a:lnTo>
                  <a:lnTo>
                    <a:pt x="0" y="4506"/>
                  </a:lnTo>
                  <a:lnTo>
                    <a:pt x="0" y="4778"/>
                  </a:lnTo>
                  <a:lnTo>
                    <a:pt x="0" y="5027"/>
                  </a:lnTo>
                  <a:lnTo>
                    <a:pt x="0" y="5299"/>
                  </a:lnTo>
                  <a:lnTo>
                    <a:pt x="0" y="5548"/>
                  </a:lnTo>
                  <a:lnTo>
                    <a:pt x="0" y="5820"/>
                  </a:lnTo>
                  <a:lnTo>
                    <a:pt x="0" y="6091"/>
                  </a:lnTo>
                  <a:lnTo>
                    <a:pt x="0" y="6273"/>
                  </a:lnTo>
                  <a:lnTo>
                    <a:pt x="45" y="6522"/>
                  </a:lnTo>
                  <a:lnTo>
                    <a:pt x="136" y="6793"/>
                  </a:lnTo>
                  <a:lnTo>
                    <a:pt x="181" y="6816"/>
                  </a:lnTo>
                  <a:lnTo>
                    <a:pt x="272" y="6884"/>
                  </a:lnTo>
                  <a:lnTo>
                    <a:pt x="385" y="6974"/>
                  </a:lnTo>
                  <a:lnTo>
                    <a:pt x="453" y="7065"/>
                  </a:lnTo>
                  <a:lnTo>
                    <a:pt x="589" y="7201"/>
                  </a:lnTo>
                  <a:lnTo>
                    <a:pt x="793" y="7359"/>
                  </a:lnTo>
                  <a:lnTo>
                    <a:pt x="951" y="7518"/>
                  </a:lnTo>
                  <a:lnTo>
                    <a:pt x="1110" y="7654"/>
                  </a:lnTo>
                  <a:lnTo>
                    <a:pt x="1291" y="7631"/>
                  </a:lnTo>
                  <a:lnTo>
                    <a:pt x="1449" y="7586"/>
                  </a:lnTo>
                  <a:lnTo>
                    <a:pt x="1630" y="7563"/>
                  </a:lnTo>
                  <a:lnTo>
                    <a:pt x="1789" y="7541"/>
                  </a:lnTo>
                  <a:lnTo>
                    <a:pt x="1834" y="7518"/>
                  </a:lnTo>
                  <a:lnTo>
                    <a:pt x="2196" y="7563"/>
                  </a:lnTo>
                  <a:lnTo>
                    <a:pt x="2355" y="7586"/>
                  </a:lnTo>
                  <a:lnTo>
                    <a:pt x="2400" y="7608"/>
                  </a:lnTo>
                  <a:lnTo>
                    <a:pt x="2468" y="7654"/>
                  </a:lnTo>
                  <a:lnTo>
                    <a:pt x="2604" y="7790"/>
                  </a:lnTo>
                  <a:lnTo>
                    <a:pt x="2763" y="7835"/>
                  </a:lnTo>
                  <a:lnTo>
                    <a:pt x="2853" y="7835"/>
                  </a:lnTo>
                  <a:lnTo>
                    <a:pt x="2921" y="7812"/>
                  </a:lnTo>
                  <a:lnTo>
                    <a:pt x="2989" y="7835"/>
                  </a:lnTo>
                  <a:lnTo>
                    <a:pt x="3102" y="7925"/>
                  </a:lnTo>
                  <a:lnTo>
                    <a:pt x="3193" y="7925"/>
                  </a:lnTo>
                  <a:lnTo>
                    <a:pt x="3306" y="7880"/>
                  </a:lnTo>
                  <a:lnTo>
                    <a:pt x="3464" y="7903"/>
                  </a:lnTo>
                  <a:lnTo>
                    <a:pt x="3668" y="7971"/>
                  </a:lnTo>
                  <a:lnTo>
                    <a:pt x="3827" y="7993"/>
                  </a:lnTo>
                  <a:lnTo>
                    <a:pt x="4008" y="7925"/>
                  </a:lnTo>
                  <a:lnTo>
                    <a:pt x="4189" y="7744"/>
                  </a:lnTo>
                  <a:lnTo>
                    <a:pt x="4348" y="7563"/>
                  </a:lnTo>
                  <a:lnTo>
                    <a:pt x="4506" y="7337"/>
                  </a:lnTo>
                  <a:lnTo>
                    <a:pt x="4597" y="7178"/>
                  </a:lnTo>
                  <a:lnTo>
                    <a:pt x="4732" y="7042"/>
                  </a:lnTo>
                  <a:lnTo>
                    <a:pt x="4914" y="6952"/>
                  </a:lnTo>
                  <a:lnTo>
                    <a:pt x="5095" y="6861"/>
                  </a:lnTo>
                  <a:lnTo>
                    <a:pt x="5389" y="6748"/>
                  </a:lnTo>
                  <a:lnTo>
                    <a:pt x="5457" y="6657"/>
                  </a:lnTo>
                  <a:lnTo>
                    <a:pt x="5480" y="6567"/>
                  </a:lnTo>
                  <a:lnTo>
                    <a:pt x="5480" y="6431"/>
                  </a:lnTo>
                  <a:lnTo>
                    <a:pt x="5480" y="6340"/>
                  </a:lnTo>
                  <a:lnTo>
                    <a:pt x="5502" y="6295"/>
                  </a:lnTo>
                  <a:lnTo>
                    <a:pt x="5570" y="6273"/>
                  </a:lnTo>
                  <a:lnTo>
                    <a:pt x="5616" y="6227"/>
                  </a:lnTo>
                  <a:lnTo>
                    <a:pt x="5819" y="6114"/>
                  </a:lnTo>
                  <a:lnTo>
                    <a:pt x="5978" y="6069"/>
                  </a:lnTo>
                  <a:lnTo>
                    <a:pt x="6159" y="6023"/>
                  </a:lnTo>
                  <a:lnTo>
                    <a:pt x="6702" y="6023"/>
                  </a:lnTo>
                  <a:lnTo>
                    <a:pt x="6680" y="5910"/>
                  </a:lnTo>
                  <a:lnTo>
                    <a:pt x="6657" y="5774"/>
                  </a:lnTo>
                  <a:lnTo>
                    <a:pt x="6612" y="5729"/>
                  </a:lnTo>
                  <a:lnTo>
                    <a:pt x="6566" y="5639"/>
                  </a:lnTo>
                  <a:lnTo>
                    <a:pt x="6566" y="5548"/>
                  </a:lnTo>
                  <a:lnTo>
                    <a:pt x="6544" y="5503"/>
                  </a:lnTo>
                  <a:lnTo>
                    <a:pt x="6566" y="5480"/>
                  </a:lnTo>
                  <a:lnTo>
                    <a:pt x="6725" y="5412"/>
                  </a:lnTo>
                  <a:lnTo>
                    <a:pt x="6793" y="5389"/>
                  </a:lnTo>
                  <a:lnTo>
                    <a:pt x="6906" y="5344"/>
                  </a:lnTo>
                  <a:lnTo>
                    <a:pt x="7110" y="5276"/>
                  </a:lnTo>
                  <a:lnTo>
                    <a:pt x="7268" y="5231"/>
                  </a:lnTo>
                  <a:lnTo>
                    <a:pt x="7427" y="5186"/>
                  </a:lnTo>
                  <a:lnTo>
                    <a:pt x="7608" y="5140"/>
                  </a:lnTo>
                  <a:lnTo>
                    <a:pt x="7676" y="5118"/>
                  </a:lnTo>
                  <a:lnTo>
                    <a:pt x="7744" y="5072"/>
                  </a:lnTo>
                  <a:lnTo>
                    <a:pt x="7948" y="5005"/>
                  </a:lnTo>
                  <a:lnTo>
                    <a:pt x="8016" y="4982"/>
                  </a:lnTo>
                  <a:lnTo>
                    <a:pt x="8129" y="4959"/>
                  </a:lnTo>
                  <a:lnTo>
                    <a:pt x="8174" y="4937"/>
                  </a:lnTo>
                  <a:lnTo>
                    <a:pt x="8401" y="4869"/>
                  </a:lnTo>
                  <a:lnTo>
                    <a:pt x="8650" y="4778"/>
                  </a:lnTo>
                  <a:lnTo>
                    <a:pt x="8740" y="4733"/>
                  </a:lnTo>
                  <a:lnTo>
                    <a:pt x="8921" y="4688"/>
                  </a:lnTo>
                  <a:lnTo>
                    <a:pt x="8876" y="4620"/>
                  </a:lnTo>
                  <a:lnTo>
                    <a:pt x="8831" y="4642"/>
                  </a:lnTo>
                  <a:lnTo>
                    <a:pt x="8785" y="4688"/>
                  </a:lnTo>
                  <a:lnTo>
                    <a:pt x="8740" y="4688"/>
                  </a:lnTo>
                  <a:lnTo>
                    <a:pt x="8740" y="4665"/>
                  </a:lnTo>
                  <a:lnTo>
                    <a:pt x="8695" y="4574"/>
                  </a:lnTo>
                  <a:lnTo>
                    <a:pt x="8650" y="4529"/>
                  </a:lnTo>
                  <a:lnTo>
                    <a:pt x="8604" y="4506"/>
                  </a:lnTo>
                  <a:lnTo>
                    <a:pt x="8582" y="4484"/>
                  </a:lnTo>
                  <a:lnTo>
                    <a:pt x="8582" y="4461"/>
                  </a:lnTo>
                  <a:lnTo>
                    <a:pt x="8604" y="4438"/>
                  </a:lnTo>
                  <a:lnTo>
                    <a:pt x="8604" y="4416"/>
                  </a:lnTo>
                  <a:lnTo>
                    <a:pt x="8582" y="4393"/>
                  </a:lnTo>
                  <a:lnTo>
                    <a:pt x="8491" y="4348"/>
                  </a:lnTo>
                  <a:lnTo>
                    <a:pt x="8559" y="4303"/>
                  </a:lnTo>
                  <a:lnTo>
                    <a:pt x="8604" y="4280"/>
                  </a:lnTo>
                  <a:lnTo>
                    <a:pt x="8650" y="4235"/>
                  </a:lnTo>
                  <a:lnTo>
                    <a:pt x="8672" y="4144"/>
                  </a:lnTo>
                  <a:lnTo>
                    <a:pt x="8718" y="4076"/>
                  </a:lnTo>
                  <a:lnTo>
                    <a:pt x="8740" y="4054"/>
                  </a:lnTo>
                  <a:lnTo>
                    <a:pt x="8740" y="3986"/>
                  </a:lnTo>
                  <a:lnTo>
                    <a:pt x="8740" y="3940"/>
                  </a:lnTo>
                  <a:lnTo>
                    <a:pt x="8763" y="3850"/>
                  </a:lnTo>
                  <a:lnTo>
                    <a:pt x="8763" y="3782"/>
                  </a:lnTo>
                  <a:lnTo>
                    <a:pt x="8740" y="3759"/>
                  </a:lnTo>
                  <a:lnTo>
                    <a:pt x="8718" y="3714"/>
                  </a:lnTo>
                  <a:lnTo>
                    <a:pt x="8740" y="3623"/>
                  </a:lnTo>
                  <a:lnTo>
                    <a:pt x="8785" y="3555"/>
                  </a:lnTo>
                  <a:lnTo>
                    <a:pt x="8944" y="3510"/>
                  </a:lnTo>
                  <a:lnTo>
                    <a:pt x="9080" y="3442"/>
                  </a:lnTo>
                  <a:lnTo>
                    <a:pt x="9102" y="3420"/>
                  </a:lnTo>
                  <a:lnTo>
                    <a:pt x="9148" y="3374"/>
                  </a:lnTo>
                  <a:lnTo>
                    <a:pt x="9170" y="3329"/>
                  </a:lnTo>
                  <a:lnTo>
                    <a:pt x="9057" y="3329"/>
                  </a:lnTo>
                  <a:lnTo>
                    <a:pt x="9035" y="3306"/>
                  </a:lnTo>
                  <a:lnTo>
                    <a:pt x="8967" y="3148"/>
                  </a:lnTo>
                  <a:lnTo>
                    <a:pt x="8989" y="2967"/>
                  </a:lnTo>
                  <a:lnTo>
                    <a:pt x="9012" y="2899"/>
                  </a:lnTo>
                  <a:lnTo>
                    <a:pt x="9012" y="2808"/>
                  </a:lnTo>
                  <a:lnTo>
                    <a:pt x="8989" y="2740"/>
                  </a:lnTo>
                  <a:lnTo>
                    <a:pt x="8967" y="2718"/>
                  </a:lnTo>
                  <a:lnTo>
                    <a:pt x="8944" y="2672"/>
                  </a:lnTo>
                  <a:lnTo>
                    <a:pt x="8944" y="2582"/>
                  </a:lnTo>
                  <a:lnTo>
                    <a:pt x="8967" y="2582"/>
                  </a:lnTo>
                  <a:lnTo>
                    <a:pt x="9035" y="2446"/>
                  </a:lnTo>
                  <a:lnTo>
                    <a:pt x="9057" y="2378"/>
                  </a:lnTo>
                  <a:lnTo>
                    <a:pt x="9035" y="2310"/>
                  </a:lnTo>
                  <a:lnTo>
                    <a:pt x="8989" y="2242"/>
                  </a:lnTo>
                  <a:lnTo>
                    <a:pt x="8967" y="2174"/>
                  </a:lnTo>
                  <a:lnTo>
                    <a:pt x="8967" y="2152"/>
                  </a:lnTo>
                  <a:lnTo>
                    <a:pt x="8989" y="2129"/>
                  </a:lnTo>
                  <a:lnTo>
                    <a:pt x="9035" y="2106"/>
                  </a:lnTo>
                  <a:lnTo>
                    <a:pt x="9080" y="2084"/>
                  </a:lnTo>
                  <a:lnTo>
                    <a:pt x="9125" y="2084"/>
                  </a:lnTo>
                  <a:lnTo>
                    <a:pt x="9284" y="1925"/>
                  </a:lnTo>
                  <a:lnTo>
                    <a:pt x="9284" y="1880"/>
                  </a:lnTo>
                  <a:lnTo>
                    <a:pt x="9261" y="1835"/>
                  </a:lnTo>
                  <a:lnTo>
                    <a:pt x="9193" y="1767"/>
                  </a:lnTo>
                  <a:lnTo>
                    <a:pt x="9193" y="1721"/>
                  </a:lnTo>
                  <a:lnTo>
                    <a:pt x="9170" y="1631"/>
                  </a:lnTo>
                  <a:lnTo>
                    <a:pt x="9148" y="1608"/>
                  </a:lnTo>
                  <a:lnTo>
                    <a:pt x="9080" y="1540"/>
                  </a:lnTo>
                  <a:lnTo>
                    <a:pt x="9012" y="1472"/>
                  </a:lnTo>
                  <a:lnTo>
                    <a:pt x="9035" y="1404"/>
                  </a:lnTo>
                  <a:lnTo>
                    <a:pt x="9035" y="1336"/>
                  </a:lnTo>
                  <a:lnTo>
                    <a:pt x="9012" y="1291"/>
                  </a:lnTo>
                  <a:lnTo>
                    <a:pt x="8967" y="1246"/>
                  </a:lnTo>
                  <a:lnTo>
                    <a:pt x="8921" y="1201"/>
                  </a:lnTo>
                  <a:lnTo>
                    <a:pt x="8921" y="1155"/>
                  </a:lnTo>
                  <a:lnTo>
                    <a:pt x="8876" y="1133"/>
                  </a:lnTo>
                  <a:lnTo>
                    <a:pt x="8853" y="1133"/>
                  </a:lnTo>
                  <a:lnTo>
                    <a:pt x="8808" y="1155"/>
                  </a:lnTo>
                  <a:lnTo>
                    <a:pt x="8785" y="1155"/>
                  </a:lnTo>
                  <a:lnTo>
                    <a:pt x="8763" y="1133"/>
                  </a:lnTo>
                  <a:lnTo>
                    <a:pt x="8740" y="1110"/>
                  </a:lnTo>
                  <a:lnTo>
                    <a:pt x="8740" y="1065"/>
                  </a:lnTo>
                  <a:lnTo>
                    <a:pt x="8718" y="1042"/>
                  </a:lnTo>
                  <a:lnTo>
                    <a:pt x="8695" y="997"/>
                  </a:lnTo>
                  <a:lnTo>
                    <a:pt x="8695" y="974"/>
                  </a:lnTo>
                  <a:lnTo>
                    <a:pt x="8650" y="952"/>
                  </a:lnTo>
                  <a:lnTo>
                    <a:pt x="8559" y="906"/>
                  </a:lnTo>
                  <a:lnTo>
                    <a:pt x="8446" y="861"/>
                  </a:lnTo>
                  <a:lnTo>
                    <a:pt x="8355" y="816"/>
                  </a:lnTo>
                  <a:lnTo>
                    <a:pt x="8310" y="770"/>
                  </a:lnTo>
                  <a:lnTo>
                    <a:pt x="8219" y="748"/>
                  </a:lnTo>
                  <a:lnTo>
                    <a:pt x="8151" y="748"/>
                  </a:lnTo>
                  <a:lnTo>
                    <a:pt x="8061" y="702"/>
                  </a:lnTo>
                  <a:lnTo>
                    <a:pt x="7993" y="702"/>
                  </a:lnTo>
                  <a:lnTo>
                    <a:pt x="7925" y="680"/>
                  </a:lnTo>
                  <a:lnTo>
                    <a:pt x="7902" y="657"/>
                  </a:lnTo>
                  <a:lnTo>
                    <a:pt x="7902" y="589"/>
                  </a:lnTo>
                  <a:lnTo>
                    <a:pt x="7880" y="589"/>
                  </a:lnTo>
                  <a:lnTo>
                    <a:pt x="7812" y="567"/>
                  </a:lnTo>
                  <a:lnTo>
                    <a:pt x="7699" y="567"/>
                  </a:lnTo>
                  <a:lnTo>
                    <a:pt x="7653" y="544"/>
                  </a:lnTo>
                  <a:lnTo>
                    <a:pt x="7608" y="499"/>
                  </a:lnTo>
                  <a:lnTo>
                    <a:pt x="7585" y="408"/>
                  </a:lnTo>
                  <a:lnTo>
                    <a:pt x="7517" y="363"/>
                  </a:lnTo>
                  <a:lnTo>
                    <a:pt x="7450" y="340"/>
                  </a:lnTo>
                  <a:lnTo>
                    <a:pt x="7223" y="340"/>
                  </a:lnTo>
                  <a:lnTo>
                    <a:pt x="7200" y="318"/>
                  </a:lnTo>
                  <a:lnTo>
                    <a:pt x="7155" y="295"/>
                  </a:lnTo>
                  <a:lnTo>
                    <a:pt x="7087" y="227"/>
                  </a:lnTo>
                  <a:lnTo>
                    <a:pt x="7042" y="159"/>
                  </a:lnTo>
                  <a:lnTo>
                    <a:pt x="6997" y="68"/>
                  </a:lnTo>
                  <a:lnTo>
                    <a:pt x="6974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4099250" y="4089800"/>
              <a:ext cx="154550" cy="140975"/>
            </a:xfrm>
            <a:custGeom>
              <a:rect b="b" l="l" r="r" t="t"/>
              <a:pathLst>
                <a:path extrusionOk="0" h="5639" w="6182">
                  <a:moveTo>
                    <a:pt x="3578" y="0"/>
                  </a:moveTo>
                  <a:lnTo>
                    <a:pt x="3397" y="46"/>
                  </a:lnTo>
                  <a:lnTo>
                    <a:pt x="3238" y="91"/>
                  </a:lnTo>
                  <a:lnTo>
                    <a:pt x="3035" y="204"/>
                  </a:lnTo>
                  <a:lnTo>
                    <a:pt x="2989" y="250"/>
                  </a:lnTo>
                  <a:lnTo>
                    <a:pt x="2921" y="272"/>
                  </a:lnTo>
                  <a:lnTo>
                    <a:pt x="2899" y="317"/>
                  </a:lnTo>
                  <a:lnTo>
                    <a:pt x="2899" y="408"/>
                  </a:lnTo>
                  <a:lnTo>
                    <a:pt x="2899" y="544"/>
                  </a:lnTo>
                  <a:lnTo>
                    <a:pt x="2876" y="634"/>
                  </a:lnTo>
                  <a:lnTo>
                    <a:pt x="2808" y="725"/>
                  </a:lnTo>
                  <a:lnTo>
                    <a:pt x="2514" y="838"/>
                  </a:lnTo>
                  <a:lnTo>
                    <a:pt x="2333" y="929"/>
                  </a:lnTo>
                  <a:lnTo>
                    <a:pt x="2151" y="1019"/>
                  </a:lnTo>
                  <a:lnTo>
                    <a:pt x="2016" y="1155"/>
                  </a:lnTo>
                  <a:lnTo>
                    <a:pt x="1925" y="1314"/>
                  </a:lnTo>
                  <a:lnTo>
                    <a:pt x="1767" y="1540"/>
                  </a:lnTo>
                  <a:lnTo>
                    <a:pt x="1608" y="1721"/>
                  </a:lnTo>
                  <a:lnTo>
                    <a:pt x="1427" y="1902"/>
                  </a:lnTo>
                  <a:lnTo>
                    <a:pt x="1246" y="1970"/>
                  </a:lnTo>
                  <a:lnTo>
                    <a:pt x="1087" y="1948"/>
                  </a:lnTo>
                  <a:lnTo>
                    <a:pt x="883" y="1880"/>
                  </a:lnTo>
                  <a:lnTo>
                    <a:pt x="725" y="1857"/>
                  </a:lnTo>
                  <a:lnTo>
                    <a:pt x="612" y="1902"/>
                  </a:lnTo>
                  <a:lnTo>
                    <a:pt x="521" y="1902"/>
                  </a:lnTo>
                  <a:lnTo>
                    <a:pt x="408" y="1812"/>
                  </a:lnTo>
                  <a:lnTo>
                    <a:pt x="340" y="1789"/>
                  </a:lnTo>
                  <a:lnTo>
                    <a:pt x="272" y="1812"/>
                  </a:lnTo>
                  <a:lnTo>
                    <a:pt x="182" y="1812"/>
                  </a:lnTo>
                  <a:lnTo>
                    <a:pt x="23" y="1767"/>
                  </a:lnTo>
                  <a:lnTo>
                    <a:pt x="23" y="1812"/>
                  </a:lnTo>
                  <a:lnTo>
                    <a:pt x="0" y="1857"/>
                  </a:lnTo>
                  <a:lnTo>
                    <a:pt x="23" y="1902"/>
                  </a:lnTo>
                  <a:lnTo>
                    <a:pt x="46" y="1970"/>
                  </a:lnTo>
                  <a:lnTo>
                    <a:pt x="91" y="2016"/>
                  </a:lnTo>
                  <a:lnTo>
                    <a:pt x="136" y="2061"/>
                  </a:lnTo>
                  <a:lnTo>
                    <a:pt x="182" y="2129"/>
                  </a:lnTo>
                  <a:lnTo>
                    <a:pt x="204" y="2219"/>
                  </a:lnTo>
                  <a:lnTo>
                    <a:pt x="272" y="2310"/>
                  </a:lnTo>
                  <a:lnTo>
                    <a:pt x="431" y="2468"/>
                  </a:lnTo>
                  <a:lnTo>
                    <a:pt x="453" y="2536"/>
                  </a:lnTo>
                  <a:lnTo>
                    <a:pt x="476" y="2604"/>
                  </a:lnTo>
                  <a:lnTo>
                    <a:pt x="566" y="2718"/>
                  </a:lnTo>
                  <a:lnTo>
                    <a:pt x="589" y="2763"/>
                  </a:lnTo>
                  <a:lnTo>
                    <a:pt x="589" y="2831"/>
                  </a:lnTo>
                  <a:lnTo>
                    <a:pt x="680" y="3080"/>
                  </a:lnTo>
                  <a:lnTo>
                    <a:pt x="748" y="3216"/>
                  </a:lnTo>
                  <a:lnTo>
                    <a:pt x="816" y="3238"/>
                  </a:lnTo>
                  <a:lnTo>
                    <a:pt x="997" y="3397"/>
                  </a:lnTo>
                  <a:lnTo>
                    <a:pt x="1155" y="3510"/>
                  </a:lnTo>
                  <a:lnTo>
                    <a:pt x="1336" y="3601"/>
                  </a:lnTo>
                  <a:lnTo>
                    <a:pt x="1495" y="3646"/>
                  </a:lnTo>
                  <a:lnTo>
                    <a:pt x="1563" y="3691"/>
                  </a:lnTo>
                  <a:lnTo>
                    <a:pt x="1585" y="3736"/>
                  </a:lnTo>
                  <a:lnTo>
                    <a:pt x="1608" y="3804"/>
                  </a:lnTo>
                  <a:lnTo>
                    <a:pt x="1631" y="3918"/>
                  </a:lnTo>
                  <a:lnTo>
                    <a:pt x="1631" y="4008"/>
                  </a:lnTo>
                  <a:lnTo>
                    <a:pt x="1902" y="4008"/>
                  </a:lnTo>
                  <a:lnTo>
                    <a:pt x="1948" y="4031"/>
                  </a:lnTo>
                  <a:lnTo>
                    <a:pt x="1970" y="4053"/>
                  </a:lnTo>
                  <a:lnTo>
                    <a:pt x="1970" y="4099"/>
                  </a:lnTo>
                  <a:lnTo>
                    <a:pt x="1970" y="4189"/>
                  </a:lnTo>
                  <a:lnTo>
                    <a:pt x="1970" y="4257"/>
                  </a:lnTo>
                  <a:lnTo>
                    <a:pt x="1970" y="4325"/>
                  </a:lnTo>
                  <a:lnTo>
                    <a:pt x="1948" y="4393"/>
                  </a:lnTo>
                  <a:lnTo>
                    <a:pt x="1948" y="4506"/>
                  </a:lnTo>
                  <a:lnTo>
                    <a:pt x="1970" y="4552"/>
                  </a:lnTo>
                  <a:lnTo>
                    <a:pt x="2084" y="4665"/>
                  </a:lnTo>
                  <a:lnTo>
                    <a:pt x="2129" y="4755"/>
                  </a:lnTo>
                  <a:lnTo>
                    <a:pt x="2197" y="4869"/>
                  </a:lnTo>
                  <a:lnTo>
                    <a:pt x="2219" y="4914"/>
                  </a:lnTo>
                  <a:lnTo>
                    <a:pt x="2242" y="4937"/>
                  </a:lnTo>
                  <a:lnTo>
                    <a:pt x="2355" y="4959"/>
                  </a:lnTo>
                  <a:lnTo>
                    <a:pt x="2627" y="5004"/>
                  </a:lnTo>
                  <a:lnTo>
                    <a:pt x="2808" y="5050"/>
                  </a:lnTo>
                  <a:lnTo>
                    <a:pt x="2944" y="5095"/>
                  </a:lnTo>
                  <a:lnTo>
                    <a:pt x="2989" y="5118"/>
                  </a:lnTo>
                  <a:lnTo>
                    <a:pt x="3012" y="5118"/>
                  </a:lnTo>
                  <a:lnTo>
                    <a:pt x="3035" y="5140"/>
                  </a:lnTo>
                  <a:lnTo>
                    <a:pt x="3012" y="5254"/>
                  </a:lnTo>
                  <a:lnTo>
                    <a:pt x="3012" y="5276"/>
                  </a:lnTo>
                  <a:lnTo>
                    <a:pt x="3035" y="5321"/>
                  </a:lnTo>
                  <a:lnTo>
                    <a:pt x="3057" y="5344"/>
                  </a:lnTo>
                  <a:lnTo>
                    <a:pt x="3080" y="5344"/>
                  </a:lnTo>
                  <a:lnTo>
                    <a:pt x="3193" y="5367"/>
                  </a:lnTo>
                  <a:lnTo>
                    <a:pt x="3261" y="5435"/>
                  </a:lnTo>
                  <a:lnTo>
                    <a:pt x="3284" y="5457"/>
                  </a:lnTo>
                  <a:lnTo>
                    <a:pt x="3306" y="5457"/>
                  </a:lnTo>
                  <a:lnTo>
                    <a:pt x="3533" y="5412"/>
                  </a:lnTo>
                  <a:lnTo>
                    <a:pt x="3714" y="5457"/>
                  </a:lnTo>
                  <a:lnTo>
                    <a:pt x="3940" y="5548"/>
                  </a:lnTo>
                  <a:lnTo>
                    <a:pt x="4167" y="5571"/>
                  </a:lnTo>
                  <a:lnTo>
                    <a:pt x="4370" y="5548"/>
                  </a:lnTo>
                  <a:lnTo>
                    <a:pt x="4529" y="5548"/>
                  </a:lnTo>
                  <a:lnTo>
                    <a:pt x="4642" y="5571"/>
                  </a:lnTo>
                  <a:lnTo>
                    <a:pt x="4755" y="5593"/>
                  </a:lnTo>
                  <a:lnTo>
                    <a:pt x="4823" y="5638"/>
                  </a:lnTo>
                  <a:lnTo>
                    <a:pt x="4936" y="5548"/>
                  </a:lnTo>
                  <a:lnTo>
                    <a:pt x="5050" y="5435"/>
                  </a:lnTo>
                  <a:lnTo>
                    <a:pt x="5186" y="5276"/>
                  </a:lnTo>
                  <a:lnTo>
                    <a:pt x="5299" y="5163"/>
                  </a:lnTo>
                  <a:lnTo>
                    <a:pt x="5389" y="5050"/>
                  </a:lnTo>
                  <a:lnTo>
                    <a:pt x="5548" y="4891"/>
                  </a:lnTo>
                  <a:lnTo>
                    <a:pt x="5684" y="4733"/>
                  </a:lnTo>
                  <a:lnTo>
                    <a:pt x="5706" y="4710"/>
                  </a:lnTo>
                  <a:lnTo>
                    <a:pt x="5729" y="4710"/>
                  </a:lnTo>
                  <a:lnTo>
                    <a:pt x="5661" y="4574"/>
                  </a:lnTo>
                  <a:lnTo>
                    <a:pt x="5752" y="4416"/>
                  </a:lnTo>
                  <a:lnTo>
                    <a:pt x="5774" y="4303"/>
                  </a:lnTo>
                  <a:lnTo>
                    <a:pt x="5774" y="4212"/>
                  </a:lnTo>
                  <a:lnTo>
                    <a:pt x="5774" y="4167"/>
                  </a:lnTo>
                  <a:lnTo>
                    <a:pt x="5797" y="4121"/>
                  </a:lnTo>
                  <a:lnTo>
                    <a:pt x="5910" y="4031"/>
                  </a:lnTo>
                  <a:lnTo>
                    <a:pt x="6001" y="3918"/>
                  </a:lnTo>
                  <a:lnTo>
                    <a:pt x="6069" y="3782"/>
                  </a:lnTo>
                  <a:lnTo>
                    <a:pt x="6182" y="3601"/>
                  </a:lnTo>
                  <a:lnTo>
                    <a:pt x="6182" y="3555"/>
                  </a:lnTo>
                  <a:lnTo>
                    <a:pt x="6182" y="3510"/>
                  </a:lnTo>
                  <a:lnTo>
                    <a:pt x="6159" y="3442"/>
                  </a:lnTo>
                  <a:lnTo>
                    <a:pt x="6091" y="3329"/>
                  </a:lnTo>
                  <a:lnTo>
                    <a:pt x="6046" y="3238"/>
                  </a:lnTo>
                  <a:lnTo>
                    <a:pt x="6001" y="3102"/>
                  </a:lnTo>
                  <a:lnTo>
                    <a:pt x="6046" y="2967"/>
                  </a:lnTo>
                  <a:lnTo>
                    <a:pt x="6069" y="2899"/>
                  </a:lnTo>
                  <a:lnTo>
                    <a:pt x="6069" y="2853"/>
                  </a:lnTo>
                  <a:lnTo>
                    <a:pt x="6046" y="2808"/>
                  </a:lnTo>
                  <a:lnTo>
                    <a:pt x="6001" y="2785"/>
                  </a:lnTo>
                  <a:lnTo>
                    <a:pt x="5955" y="2763"/>
                  </a:lnTo>
                  <a:lnTo>
                    <a:pt x="5933" y="2718"/>
                  </a:lnTo>
                  <a:lnTo>
                    <a:pt x="5933" y="2650"/>
                  </a:lnTo>
                  <a:lnTo>
                    <a:pt x="5955" y="2627"/>
                  </a:lnTo>
                  <a:lnTo>
                    <a:pt x="6069" y="2582"/>
                  </a:lnTo>
                  <a:lnTo>
                    <a:pt x="6091" y="2536"/>
                  </a:lnTo>
                  <a:lnTo>
                    <a:pt x="6091" y="2514"/>
                  </a:lnTo>
                  <a:lnTo>
                    <a:pt x="6091" y="2468"/>
                  </a:lnTo>
                  <a:lnTo>
                    <a:pt x="6137" y="2355"/>
                  </a:lnTo>
                  <a:lnTo>
                    <a:pt x="6182" y="2242"/>
                  </a:lnTo>
                  <a:lnTo>
                    <a:pt x="6182" y="2197"/>
                  </a:lnTo>
                  <a:lnTo>
                    <a:pt x="6159" y="2151"/>
                  </a:lnTo>
                  <a:lnTo>
                    <a:pt x="6159" y="2106"/>
                  </a:lnTo>
                  <a:lnTo>
                    <a:pt x="6137" y="2016"/>
                  </a:lnTo>
                  <a:lnTo>
                    <a:pt x="6137" y="1744"/>
                  </a:lnTo>
                  <a:lnTo>
                    <a:pt x="6159" y="1472"/>
                  </a:lnTo>
                  <a:lnTo>
                    <a:pt x="6159" y="1314"/>
                  </a:lnTo>
                  <a:lnTo>
                    <a:pt x="6091" y="1133"/>
                  </a:lnTo>
                  <a:lnTo>
                    <a:pt x="6091" y="1019"/>
                  </a:lnTo>
                  <a:lnTo>
                    <a:pt x="6137" y="929"/>
                  </a:lnTo>
                  <a:lnTo>
                    <a:pt x="6137" y="861"/>
                  </a:lnTo>
                  <a:lnTo>
                    <a:pt x="6023" y="861"/>
                  </a:lnTo>
                  <a:lnTo>
                    <a:pt x="5978" y="838"/>
                  </a:lnTo>
                  <a:lnTo>
                    <a:pt x="5887" y="770"/>
                  </a:lnTo>
                  <a:lnTo>
                    <a:pt x="5752" y="702"/>
                  </a:lnTo>
                  <a:lnTo>
                    <a:pt x="5570" y="657"/>
                  </a:lnTo>
                  <a:lnTo>
                    <a:pt x="5344" y="634"/>
                  </a:lnTo>
                  <a:lnTo>
                    <a:pt x="5140" y="453"/>
                  </a:lnTo>
                  <a:lnTo>
                    <a:pt x="4982" y="431"/>
                  </a:lnTo>
                  <a:lnTo>
                    <a:pt x="4936" y="408"/>
                  </a:lnTo>
                  <a:lnTo>
                    <a:pt x="4778" y="295"/>
                  </a:lnTo>
                  <a:lnTo>
                    <a:pt x="4302" y="295"/>
                  </a:lnTo>
                  <a:lnTo>
                    <a:pt x="4144" y="272"/>
                  </a:lnTo>
                  <a:lnTo>
                    <a:pt x="4121" y="272"/>
                  </a:lnTo>
                  <a:lnTo>
                    <a:pt x="4121" y="114"/>
                  </a:lnTo>
                  <a:lnTo>
                    <a:pt x="4121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/ Image">
  <p:cSld name="CUSTOM_18">
    <p:bg>
      <p:bgPr>
        <a:solidFill>
          <a:schemeClr val="dk1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6" name="Google Shape;396;p16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16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16"/>
          <p:cNvSpPr txBox="1"/>
          <p:nvPr>
            <p:ph type="title"/>
          </p:nvPr>
        </p:nvSpPr>
        <p:spPr>
          <a:xfrm>
            <a:off x="344000" y="289950"/>
            <a:ext cx="50016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399" name="Google Shape;399;p16"/>
          <p:cNvSpPr txBox="1"/>
          <p:nvPr>
            <p:ph idx="1" type="subTitle"/>
          </p:nvPr>
        </p:nvSpPr>
        <p:spPr>
          <a:xfrm>
            <a:off x="393100" y="1845675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0" name="Google Shape;400;p16"/>
          <p:cNvSpPr txBox="1"/>
          <p:nvPr>
            <p:ph idx="3" type="body"/>
          </p:nvPr>
        </p:nvSpPr>
        <p:spPr>
          <a:xfrm>
            <a:off x="464400" y="22266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1" name="Google Shape;401;p16"/>
          <p:cNvSpPr txBox="1"/>
          <p:nvPr>
            <p:ph idx="4" type="subTitle"/>
          </p:nvPr>
        </p:nvSpPr>
        <p:spPr>
          <a:xfrm>
            <a:off x="393100" y="3248950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2" name="Google Shape;402;p16"/>
          <p:cNvSpPr txBox="1"/>
          <p:nvPr>
            <p:ph idx="5" type="body"/>
          </p:nvPr>
        </p:nvSpPr>
        <p:spPr>
          <a:xfrm>
            <a:off x="464400" y="36299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6" type="subTitle"/>
          </p:nvPr>
        </p:nvSpPr>
        <p:spPr>
          <a:xfrm>
            <a:off x="3132275" y="1845675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4" name="Google Shape;404;p16"/>
          <p:cNvSpPr txBox="1"/>
          <p:nvPr>
            <p:ph idx="7" type="body"/>
          </p:nvPr>
        </p:nvSpPr>
        <p:spPr>
          <a:xfrm>
            <a:off x="3203575" y="22266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8" type="subTitle"/>
          </p:nvPr>
        </p:nvSpPr>
        <p:spPr>
          <a:xfrm>
            <a:off x="3132275" y="3248950"/>
            <a:ext cx="2501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06" name="Google Shape;406;p16"/>
          <p:cNvSpPr txBox="1"/>
          <p:nvPr>
            <p:ph idx="9" type="body"/>
          </p:nvPr>
        </p:nvSpPr>
        <p:spPr>
          <a:xfrm>
            <a:off x="3203575" y="36299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07" name="Google Shape;407;p16"/>
          <p:cNvSpPr txBox="1"/>
          <p:nvPr>
            <p:ph idx="13" type="subTitle"/>
          </p:nvPr>
        </p:nvSpPr>
        <p:spPr>
          <a:xfrm>
            <a:off x="344000" y="1150675"/>
            <a:ext cx="48816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408" name="Google Shape;408;p16"/>
          <p:cNvSpPr/>
          <p:nvPr>
            <p:ph idx="14" type="pic"/>
          </p:nvPr>
        </p:nvSpPr>
        <p:spPr>
          <a:xfrm>
            <a:off x="5942750" y="402900"/>
            <a:ext cx="2887800" cy="459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">
  <p:cSld name="CUSTOM_6">
    <p:bg>
      <p:bgPr>
        <a:solidFill>
          <a:schemeClr val="accent2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7"/>
          <p:cNvSpPr/>
          <p:nvPr>
            <p:ph idx="2" type="pic"/>
          </p:nvPr>
        </p:nvSpPr>
        <p:spPr>
          <a:xfrm>
            <a:off x="495300" y="535500"/>
            <a:ext cx="8153400" cy="4376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11" name="Google Shape;411;p17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17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>
  <p:cSld name="CUSTOM_7">
    <p:bg>
      <p:bgPr>
        <a:solidFill>
          <a:schemeClr val="dk1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8"/>
          <p:cNvSpPr/>
          <p:nvPr>
            <p:ph idx="2" type="pic"/>
          </p:nvPr>
        </p:nvSpPr>
        <p:spPr>
          <a:xfrm>
            <a:off x="495300" y="535475"/>
            <a:ext cx="28713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18"/>
          <p:cNvSpPr/>
          <p:nvPr>
            <p:ph idx="3" type="pic"/>
          </p:nvPr>
        </p:nvSpPr>
        <p:spPr>
          <a:xfrm>
            <a:off x="3459530" y="535475"/>
            <a:ext cx="23766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18"/>
          <p:cNvSpPr/>
          <p:nvPr>
            <p:ph idx="4" type="pic"/>
          </p:nvPr>
        </p:nvSpPr>
        <p:spPr>
          <a:xfrm>
            <a:off x="5929045" y="535475"/>
            <a:ext cx="27198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18"/>
          <p:cNvSpPr/>
          <p:nvPr>
            <p:ph idx="5" type="pic"/>
          </p:nvPr>
        </p:nvSpPr>
        <p:spPr>
          <a:xfrm>
            <a:off x="495307" y="2774294"/>
            <a:ext cx="23766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18"/>
          <p:cNvSpPr/>
          <p:nvPr>
            <p:ph idx="6" type="pic"/>
          </p:nvPr>
        </p:nvSpPr>
        <p:spPr>
          <a:xfrm>
            <a:off x="2986193" y="2774294"/>
            <a:ext cx="2061600" cy="21375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18"/>
          <p:cNvSpPr/>
          <p:nvPr>
            <p:ph idx="7" type="pic"/>
          </p:nvPr>
        </p:nvSpPr>
        <p:spPr>
          <a:xfrm>
            <a:off x="5162150" y="2774297"/>
            <a:ext cx="3486300" cy="2137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20" name="Google Shape;420;p18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18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8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9"/>
          <p:cNvSpPr txBox="1"/>
          <p:nvPr>
            <p:ph type="title"/>
          </p:nvPr>
        </p:nvSpPr>
        <p:spPr>
          <a:xfrm>
            <a:off x="344000" y="289950"/>
            <a:ext cx="6311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24" name="Google Shape;424;p19"/>
          <p:cNvSpPr txBox="1"/>
          <p:nvPr>
            <p:ph idx="1" type="subTitle"/>
          </p:nvPr>
        </p:nvSpPr>
        <p:spPr>
          <a:xfrm>
            <a:off x="344000" y="1150675"/>
            <a:ext cx="5596500" cy="4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cxnSp>
        <p:nvCxnSpPr>
          <p:cNvPr id="425" name="Google Shape;425;p19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6" name="Google Shape;426;p19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7" name="Google Shape;427;p19"/>
          <p:cNvCxnSpPr/>
          <p:nvPr/>
        </p:nvCxnSpPr>
        <p:spPr>
          <a:xfrm>
            <a:off x="300900" y="2316375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8" name="Google Shape;428;p19"/>
          <p:cNvSpPr txBox="1"/>
          <p:nvPr>
            <p:ph idx="2" type="subTitle"/>
          </p:nvPr>
        </p:nvSpPr>
        <p:spPr>
          <a:xfrm>
            <a:off x="413550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29" name="Google Shape;429;p19"/>
          <p:cNvSpPr txBox="1"/>
          <p:nvPr>
            <p:ph idx="3" type="body"/>
          </p:nvPr>
        </p:nvSpPr>
        <p:spPr>
          <a:xfrm>
            <a:off x="422147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cxnSp>
        <p:nvCxnSpPr>
          <p:cNvPr id="430" name="Google Shape;430;p19"/>
          <p:cNvCxnSpPr/>
          <p:nvPr/>
        </p:nvCxnSpPr>
        <p:spPr>
          <a:xfrm rot="10800000">
            <a:off x="2402050" y="2316250"/>
            <a:ext cx="0" cy="243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19"/>
          <p:cNvSpPr txBox="1"/>
          <p:nvPr>
            <p:ph idx="4" type="subTitle"/>
          </p:nvPr>
        </p:nvSpPr>
        <p:spPr>
          <a:xfrm>
            <a:off x="2553825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32" name="Google Shape;432;p19"/>
          <p:cNvSpPr txBox="1"/>
          <p:nvPr>
            <p:ph idx="5" type="body"/>
          </p:nvPr>
        </p:nvSpPr>
        <p:spPr>
          <a:xfrm>
            <a:off x="2562422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cxnSp>
        <p:nvCxnSpPr>
          <p:cNvPr id="433" name="Google Shape;433;p19"/>
          <p:cNvCxnSpPr/>
          <p:nvPr/>
        </p:nvCxnSpPr>
        <p:spPr>
          <a:xfrm rot="10800000">
            <a:off x="4630750" y="2316250"/>
            <a:ext cx="0" cy="243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19"/>
          <p:cNvSpPr txBox="1"/>
          <p:nvPr>
            <p:ph idx="6" type="subTitle"/>
          </p:nvPr>
        </p:nvSpPr>
        <p:spPr>
          <a:xfrm>
            <a:off x="4753575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35" name="Google Shape;435;p19"/>
          <p:cNvSpPr txBox="1"/>
          <p:nvPr>
            <p:ph idx="7" type="body"/>
          </p:nvPr>
        </p:nvSpPr>
        <p:spPr>
          <a:xfrm>
            <a:off x="4744972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cxnSp>
        <p:nvCxnSpPr>
          <p:cNvPr id="436" name="Google Shape;436;p19"/>
          <p:cNvCxnSpPr/>
          <p:nvPr/>
        </p:nvCxnSpPr>
        <p:spPr>
          <a:xfrm rot="10800000">
            <a:off x="6774850" y="2316250"/>
            <a:ext cx="0" cy="243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19"/>
          <p:cNvSpPr txBox="1"/>
          <p:nvPr>
            <p:ph idx="8" type="subTitle"/>
          </p:nvPr>
        </p:nvSpPr>
        <p:spPr>
          <a:xfrm>
            <a:off x="6936125" y="1930775"/>
            <a:ext cx="1945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38" name="Google Shape;438;p19"/>
          <p:cNvSpPr txBox="1"/>
          <p:nvPr>
            <p:ph idx="9" type="body"/>
          </p:nvPr>
        </p:nvSpPr>
        <p:spPr>
          <a:xfrm>
            <a:off x="6927522" y="2316375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">
  <p:cSld name="CUSTOM_21">
    <p:bg>
      <p:bgPr>
        <a:solidFill>
          <a:schemeClr val="dk1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1" name="Google Shape;441;p20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20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20"/>
          <p:cNvSpPr txBox="1"/>
          <p:nvPr>
            <p:ph type="title"/>
          </p:nvPr>
        </p:nvSpPr>
        <p:spPr>
          <a:xfrm>
            <a:off x="344000" y="289950"/>
            <a:ext cx="6311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44" name="Google Shape;444;p20"/>
          <p:cNvSpPr txBox="1"/>
          <p:nvPr>
            <p:ph idx="1" type="subTitle"/>
          </p:nvPr>
        </p:nvSpPr>
        <p:spPr>
          <a:xfrm>
            <a:off x="393100" y="1150675"/>
            <a:ext cx="52293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445" name="Google Shape;445;p20"/>
          <p:cNvSpPr txBox="1"/>
          <p:nvPr>
            <p:ph idx="3" type="body"/>
          </p:nvPr>
        </p:nvSpPr>
        <p:spPr>
          <a:xfrm>
            <a:off x="393100" y="1594800"/>
            <a:ext cx="35838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out Us">
  <p:cSld name="CUSTOM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5712900" y="1482800"/>
            <a:ext cx="3130500" cy="3312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" name="Google Shape;16;p3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44000" y="4095750"/>
            <a:ext cx="2965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3" type="body"/>
          </p:nvPr>
        </p:nvSpPr>
        <p:spPr>
          <a:xfrm>
            <a:off x="347125" y="1405475"/>
            <a:ext cx="2515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4" type="body"/>
          </p:nvPr>
        </p:nvSpPr>
        <p:spPr>
          <a:xfrm>
            <a:off x="3082100" y="1407700"/>
            <a:ext cx="2515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00900" y="305413"/>
            <a:ext cx="4762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Slide">
  <p:cSld name="CUSTOM_9"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"/>
          <p:cNvSpPr/>
          <p:nvPr>
            <p:ph idx="2" type="pic"/>
          </p:nvPr>
        </p:nvSpPr>
        <p:spPr>
          <a:xfrm>
            <a:off x="495300" y="535425"/>
            <a:ext cx="4009800" cy="43764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21"/>
          <p:cNvSpPr/>
          <p:nvPr>
            <p:ph idx="3" type="pic"/>
          </p:nvPr>
        </p:nvSpPr>
        <p:spPr>
          <a:xfrm>
            <a:off x="4638800" y="535500"/>
            <a:ext cx="4009800" cy="4376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49" name="Google Shape;449;p21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21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Mockups">
  <p:cSld name="CUSTOM_1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/>
          <p:nvPr>
            <p:ph idx="2" type="pic"/>
          </p:nvPr>
        </p:nvSpPr>
        <p:spPr>
          <a:xfrm>
            <a:off x="495350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22"/>
          <p:cNvSpPr txBox="1"/>
          <p:nvPr>
            <p:ph idx="1" type="subTitle"/>
          </p:nvPr>
        </p:nvSpPr>
        <p:spPr>
          <a:xfrm>
            <a:off x="393100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54" name="Google Shape;454;p22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cxnSp>
        <p:nvCxnSpPr>
          <p:cNvPr id="455" name="Google Shape;455;p22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" name="Google Shape;456;p22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22"/>
          <p:cNvSpPr/>
          <p:nvPr>
            <p:ph idx="3" type="pic"/>
          </p:nvPr>
        </p:nvSpPr>
        <p:spPr>
          <a:xfrm>
            <a:off x="2555633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22"/>
          <p:cNvSpPr/>
          <p:nvPr>
            <p:ph idx="4" type="pic"/>
          </p:nvPr>
        </p:nvSpPr>
        <p:spPr>
          <a:xfrm>
            <a:off x="4615917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22"/>
          <p:cNvSpPr/>
          <p:nvPr>
            <p:ph idx="5" type="pic"/>
          </p:nvPr>
        </p:nvSpPr>
        <p:spPr>
          <a:xfrm>
            <a:off x="6676200" y="15498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22"/>
          <p:cNvSpPr txBox="1"/>
          <p:nvPr>
            <p:ph idx="6" type="subTitle"/>
          </p:nvPr>
        </p:nvSpPr>
        <p:spPr>
          <a:xfrm>
            <a:off x="245202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7" type="subTitle"/>
          </p:nvPr>
        </p:nvSpPr>
        <p:spPr>
          <a:xfrm>
            <a:off x="4510950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2" name="Google Shape;462;p22"/>
          <p:cNvSpPr txBox="1"/>
          <p:nvPr>
            <p:ph idx="8" type="subTitle"/>
          </p:nvPr>
        </p:nvSpPr>
        <p:spPr>
          <a:xfrm>
            <a:off x="656987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3" name="Google Shape;463;p22"/>
          <p:cNvSpPr/>
          <p:nvPr/>
        </p:nvSpPr>
        <p:spPr>
          <a:xfrm>
            <a:off x="495350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4" name="Google Shape;464;p22"/>
          <p:cNvSpPr/>
          <p:nvPr/>
        </p:nvSpPr>
        <p:spPr>
          <a:xfrm>
            <a:off x="2555638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5" name="Google Shape;465;p22"/>
          <p:cNvSpPr/>
          <p:nvPr/>
        </p:nvSpPr>
        <p:spPr>
          <a:xfrm>
            <a:off x="4615900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6" name="Google Shape;466;p22"/>
          <p:cNvSpPr/>
          <p:nvPr/>
        </p:nvSpPr>
        <p:spPr>
          <a:xfrm>
            <a:off x="6676200" y="4067425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1610">
          <p15:clr>
            <a:srgbClr val="E46962"/>
          </p15:clr>
        </p15:guide>
        <p15:guide id="2" pos="312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s">
  <p:cSld name="CUSTOM_15">
    <p:bg>
      <p:bgPr>
        <a:solidFill>
          <a:schemeClr val="dk1"/>
        </a:solidFill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3"/>
          <p:cNvSpPr txBox="1"/>
          <p:nvPr>
            <p:ph idx="1" type="subTitle"/>
          </p:nvPr>
        </p:nvSpPr>
        <p:spPr>
          <a:xfrm>
            <a:off x="393100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69" name="Google Shape;469;p23"/>
          <p:cNvSpPr txBox="1"/>
          <p:nvPr>
            <p:ph type="title"/>
          </p:nvPr>
        </p:nvSpPr>
        <p:spPr>
          <a:xfrm>
            <a:off x="338375" y="289950"/>
            <a:ext cx="77460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cxnSp>
        <p:nvCxnSpPr>
          <p:cNvPr id="470" name="Google Shape;470;p23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1" name="Google Shape;471;p23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23"/>
          <p:cNvSpPr txBox="1"/>
          <p:nvPr>
            <p:ph idx="2" type="subTitle"/>
          </p:nvPr>
        </p:nvSpPr>
        <p:spPr>
          <a:xfrm>
            <a:off x="2452025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73" name="Google Shape;473;p23"/>
          <p:cNvSpPr txBox="1"/>
          <p:nvPr>
            <p:ph idx="3" type="subTitle"/>
          </p:nvPr>
        </p:nvSpPr>
        <p:spPr>
          <a:xfrm>
            <a:off x="4510950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74" name="Google Shape;474;p23"/>
          <p:cNvSpPr txBox="1"/>
          <p:nvPr>
            <p:ph idx="4" type="subTitle"/>
          </p:nvPr>
        </p:nvSpPr>
        <p:spPr>
          <a:xfrm>
            <a:off x="6569875" y="30759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75" name="Google Shape;475;p23"/>
          <p:cNvSpPr txBox="1"/>
          <p:nvPr>
            <p:ph idx="5" type="body"/>
          </p:nvPr>
        </p:nvSpPr>
        <p:spPr>
          <a:xfrm>
            <a:off x="447784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76" name="Google Shape;476;p23"/>
          <p:cNvSpPr txBox="1"/>
          <p:nvPr>
            <p:ph idx="6" type="body"/>
          </p:nvPr>
        </p:nvSpPr>
        <p:spPr>
          <a:xfrm>
            <a:off x="2508059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77" name="Google Shape;477;p23"/>
          <p:cNvSpPr txBox="1"/>
          <p:nvPr>
            <p:ph idx="7" type="body"/>
          </p:nvPr>
        </p:nvSpPr>
        <p:spPr>
          <a:xfrm>
            <a:off x="4568334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78" name="Google Shape;478;p23"/>
          <p:cNvSpPr txBox="1"/>
          <p:nvPr>
            <p:ph idx="8" type="body"/>
          </p:nvPr>
        </p:nvSpPr>
        <p:spPr>
          <a:xfrm>
            <a:off x="6628609" y="3456900"/>
            <a:ext cx="1945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V2">
  <p:cSld name="CUSTOM_16">
    <p:bg>
      <p:bgPr>
        <a:solidFill>
          <a:schemeClr val="dk1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4"/>
          <p:cNvSpPr txBox="1"/>
          <p:nvPr>
            <p:ph type="title"/>
          </p:nvPr>
        </p:nvSpPr>
        <p:spPr>
          <a:xfrm>
            <a:off x="338375" y="289950"/>
            <a:ext cx="77460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81" name="Google Shape;48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2" name="Google Shape;482;p24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24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24"/>
          <p:cNvSpPr txBox="1"/>
          <p:nvPr>
            <p:ph idx="1" type="body"/>
          </p:nvPr>
        </p:nvSpPr>
        <p:spPr>
          <a:xfrm>
            <a:off x="2943613" y="16377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85" name="Google Shape;485;p24"/>
          <p:cNvSpPr/>
          <p:nvPr>
            <p:ph idx="3" type="pic"/>
          </p:nvPr>
        </p:nvSpPr>
        <p:spPr>
          <a:xfrm>
            <a:off x="495350" y="1350450"/>
            <a:ext cx="1918500" cy="25194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24"/>
          <p:cNvSpPr txBox="1"/>
          <p:nvPr>
            <p:ph idx="4" type="subTitle"/>
          </p:nvPr>
        </p:nvSpPr>
        <p:spPr>
          <a:xfrm>
            <a:off x="393100" y="39833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487" name="Google Shape;487;p24"/>
          <p:cNvSpPr txBox="1"/>
          <p:nvPr>
            <p:ph idx="5" type="body"/>
          </p:nvPr>
        </p:nvSpPr>
        <p:spPr>
          <a:xfrm>
            <a:off x="2943613" y="33014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88" name="Google Shape;488;p24"/>
          <p:cNvSpPr txBox="1"/>
          <p:nvPr>
            <p:ph idx="6" type="body"/>
          </p:nvPr>
        </p:nvSpPr>
        <p:spPr>
          <a:xfrm>
            <a:off x="6015038" y="16377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89" name="Google Shape;489;p24"/>
          <p:cNvSpPr txBox="1"/>
          <p:nvPr>
            <p:ph idx="7" type="body"/>
          </p:nvPr>
        </p:nvSpPr>
        <p:spPr>
          <a:xfrm>
            <a:off x="6015038" y="3301450"/>
            <a:ext cx="1945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yer Persona">
  <p:cSld name="CUSTOM_10">
    <p:bg>
      <p:bgPr>
        <a:solidFill>
          <a:schemeClr val="dk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25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25"/>
          <p:cNvSpPr txBox="1"/>
          <p:nvPr/>
        </p:nvSpPr>
        <p:spPr>
          <a:xfrm>
            <a:off x="7045175" y="0"/>
            <a:ext cx="86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SEPT </a:t>
            </a: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20XX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3" name="Google Shape;493;p25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4" name="Google Shape;494;p25"/>
          <p:cNvSpPr txBox="1"/>
          <p:nvPr>
            <p:ph idx="1" type="body"/>
          </p:nvPr>
        </p:nvSpPr>
        <p:spPr>
          <a:xfrm>
            <a:off x="4823950" y="1729975"/>
            <a:ext cx="4032900" cy="30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495" name="Google Shape;495;p25"/>
          <p:cNvSpPr txBox="1"/>
          <p:nvPr>
            <p:ph type="title"/>
          </p:nvPr>
        </p:nvSpPr>
        <p:spPr>
          <a:xfrm>
            <a:off x="338375" y="289950"/>
            <a:ext cx="64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496" name="Google Shape;496;p25"/>
          <p:cNvSpPr/>
          <p:nvPr>
            <p:ph idx="2" type="pic"/>
          </p:nvPr>
        </p:nvSpPr>
        <p:spPr>
          <a:xfrm>
            <a:off x="495300" y="1729975"/>
            <a:ext cx="4076700" cy="301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1">
    <p:bg>
      <p:bgPr>
        <a:solidFill>
          <a:schemeClr val="lt1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26"/>
          <p:cNvCxnSpPr/>
          <p:nvPr/>
        </p:nvCxnSpPr>
        <p:spPr>
          <a:xfrm>
            <a:off x="300900" y="14266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26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26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26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2" name="Google Shape;502;p26"/>
          <p:cNvSpPr txBox="1"/>
          <p:nvPr>
            <p:ph idx="1" type="body"/>
          </p:nvPr>
        </p:nvSpPr>
        <p:spPr>
          <a:xfrm>
            <a:off x="344000" y="4188550"/>
            <a:ext cx="2405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3" name="Google Shape;503;p26"/>
          <p:cNvSpPr txBox="1"/>
          <p:nvPr>
            <p:ph idx="2" type="body"/>
          </p:nvPr>
        </p:nvSpPr>
        <p:spPr>
          <a:xfrm>
            <a:off x="3368875" y="4188550"/>
            <a:ext cx="2405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4" name="Google Shape;504;p26"/>
          <p:cNvSpPr txBox="1"/>
          <p:nvPr>
            <p:ph idx="3" type="body"/>
          </p:nvPr>
        </p:nvSpPr>
        <p:spPr>
          <a:xfrm>
            <a:off x="6393750" y="4188550"/>
            <a:ext cx="2405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05" name="Google Shape;505;p26"/>
          <p:cNvSpPr txBox="1"/>
          <p:nvPr>
            <p:ph idx="4" type="body"/>
          </p:nvPr>
        </p:nvSpPr>
        <p:spPr>
          <a:xfrm>
            <a:off x="344000" y="1575000"/>
            <a:ext cx="35184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06" name="Google Shape;506;p26"/>
          <p:cNvCxnSpPr/>
          <p:nvPr/>
        </p:nvCxnSpPr>
        <p:spPr>
          <a:xfrm>
            <a:off x="300900" y="4036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09" name="Google Shape;50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0" name="Google Shape;5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3" name="Google Shape;51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16" name="Google Shape;51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7" name="Google Shape;51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20" name="Google Shape;52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1" name="Google Shape;521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2" name="Google Shape;52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4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344000" y="2899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2" type="title"/>
          </p:nvPr>
        </p:nvSpPr>
        <p:spPr>
          <a:xfrm>
            <a:off x="344000" y="10290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7" name="Google Shape;27;p4"/>
          <p:cNvSpPr txBox="1"/>
          <p:nvPr>
            <p:ph idx="3" type="title"/>
          </p:nvPr>
        </p:nvSpPr>
        <p:spPr>
          <a:xfrm>
            <a:off x="344000" y="17681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8" name="Google Shape;28;p4"/>
          <p:cNvSpPr txBox="1"/>
          <p:nvPr>
            <p:ph idx="4" type="title"/>
          </p:nvPr>
        </p:nvSpPr>
        <p:spPr>
          <a:xfrm>
            <a:off x="344000" y="25072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29" name="Google Shape;29;p4"/>
          <p:cNvSpPr txBox="1"/>
          <p:nvPr>
            <p:ph idx="5" type="title"/>
          </p:nvPr>
        </p:nvSpPr>
        <p:spPr>
          <a:xfrm>
            <a:off x="6655050" y="28100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6" type="title"/>
          </p:nvPr>
        </p:nvSpPr>
        <p:spPr>
          <a:xfrm>
            <a:off x="6655050" y="10290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7" type="title"/>
          </p:nvPr>
        </p:nvSpPr>
        <p:spPr>
          <a:xfrm>
            <a:off x="6655050" y="17681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8" type="title"/>
          </p:nvPr>
        </p:nvSpPr>
        <p:spPr>
          <a:xfrm>
            <a:off x="344000" y="3246250"/>
            <a:ext cx="48816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"/>
              <a:buNone/>
              <a:defRPr sz="3600"/>
            </a:lvl9pPr>
          </a:lstStyle>
          <a:p/>
        </p:txBody>
      </p:sp>
      <p:sp>
        <p:nvSpPr>
          <p:cNvPr id="33" name="Google Shape;33;p4"/>
          <p:cNvSpPr txBox="1"/>
          <p:nvPr>
            <p:ph idx="9" type="title"/>
          </p:nvPr>
        </p:nvSpPr>
        <p:spPr>
          <a:xfrm>
            <a:off x="6655050" y="25247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3" type="title"/>
          </p:nvPr>
        </p:nvSpPr>
        <p:spPr>
          <a:xfrm>
            <a:off x="6655050" y="3246250"/>
            <a:ext cx="21441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ublic Sans Thin"/>
              <a:buNone/>
              <a:defRPr sz="3600">
                <a:latin typeface="Public Sans Thin"/>
                <a:ea typeface="Public Sans Thin"/>
                <a:cs typeface="Public Sans Thin"/>
                <a:sym typeface="Public Sans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25" name="Google Shape;52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8" name="Google Shape;528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9" name="Google Shape;52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2" name="Google Shape;53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6" name="Google Shape;536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7" name="Google Shape;537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8" name="Google Shape;5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  <p:sp>
        <p:nvSpPr>
          <p:cNvPr id="541" name="Google Shape;5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4" name="Google Shape;544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5" name="Google Shape;5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50" name="Google Shape;5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3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2" name="Google Shape;552;p3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3" name="Google Shape;553;p3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4" name="Google Shape;554;p3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5" name="Google Shape;555;p3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6" name="Google Shape;556;p3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59" name="Google Shape;559;p3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0" name="Google Shape;560;p3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4" name="Google Shape;564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5" name="Google Shape;565;p4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6" name="Google Shape;566;p4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7" name="Google Shape;567;p4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4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CUSTOM_2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>
            <a:off x="300900" y="2544075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1" name="Google Shape;571;p4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4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3" name="Google Shape;573;p4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4" name="Google Shape;574;p4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5" name="Google Shape;575;p4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4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4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0" name="Google Shape;580;p4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1" name="Google Shape;581;p4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2" name="Google Shape;582;p4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3" name="Google Shape;583;p4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4" name="Google Shape;584;p4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85" name="Google Shape;585;p4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6" name="Google Shape;586;p4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7" name="Google Shape;587;p4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8" name="Google Shape;588;p4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591" name="Google Shape;5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p4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5" name="Google Shape;595;p4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4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4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8" name="Google Shape;59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9" name="Google Shape;59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00" name="Google Shape;600;p4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1" name="Google Shape;601;p4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4" name="Google Shape;604;p4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4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4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7" name="Google Shape;607;p4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4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9" name="Google Shape;60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0" name="Google Shape;6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11" name="Google Shape;611;p4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2" name="Google Shape;612;p4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3" name="Google Shape;613;p4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9" name="Google Shape;619;p4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4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4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4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4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4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4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/>
            </a:lvl9pPr>
          </a:lstStyle>
          <a:p/>
        </p:txBody>
      </p:sp>
      <p:sp>
        <p:nvSpPr>
          <p:cNvPr id="626" name="Google Shape;626;p4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4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4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Image">
  <p:cSld name="CUSTOM_2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>
            <p:ph idx="2" type="pic"/>
          </p:nvPr>
        </p:nvSpPr>
        <p:spPr>
          <a:xfrm>
            <a:off x="0" y="2553725"/>
            <a:ext cx="9154200" cy="2589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2" name="Google Shape;42;p6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ublic Sans"/>
              <a:buNone/>
              <a:defRPr sz="6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">
  <p:cSld name="CUSTOM_24">
    <p:bg>
      <p:bgPr>
        <a:solidFill>
          <a:schemeClr val="accent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Google Shape;48;p7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390525" y="704850"/>
            <a:ext cx="2717700" cy="243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" name="Google Shape;50;p7"/>
          <p:cNvSpPr/>
          <p:nvPr>
            <p:ph idx="3" type="pic"/>
          </p:nvPr>
        </p:nvSpPr>
        <p:spPr>
          <a:xfrm>
            <a:off x="390525" y="3143250"/>
            <a:ext cx="2717700" cy="1606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/>
        </p:nvSpPr>
        <p:spPr>
          <a:xfrm>
            <a:off x="390525" y="4749750"/>
            <a:ext cx="2717700" cy="5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3336925" y="704850"/>
            <a:ext cx="26916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3336925" y="1012650"/>
            <a:ext cx="2717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5" type="subTitle"/>
          </p:nvPr>
        </p:nvSpPr>
        <p:spPr>
          <a:xfrm>
            <a:off x="3336925" y="2129025"/>
            <a:ext cx="26916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6" type="body"/>
          </p:nvPr>
        </p:nvSpPr>
        <p:spPr>
          <a:xfrm>
            <a:off x="3336925" y="2436825"/>
            <a:ext cx="2717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7" type="subTitle"/>
          </p:nvPr>
        </p:nvSpPr>
        <p:spPr>
          <a:xfrm>
            <a:off x="3336925" y="3543050"/>
            <a:ext cx="26916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8" type="body"/>
          </p:nvPr>
        </p:nvSpPr>
        <p:spPr>
          <a:xfrm>
            <a:off x="3336925" y="3850850"/>
            <a:ext cx="27177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9" type="subTitle"/>
          </p:nvPr>
        </p:nvSpPr>
        <p:spPr>
          <a:xfrm>
            <a:off x="6607175" y="704850"/>
            <a:ext cx="2235900" cy="12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9" name="Google Shape;59;p7"/>
          <p:cNvCxnSpPr/>
          <p:nvPr/>
        </p:nvCxnSpPr>
        <p:spPr>
          <a:xfrm>
            <a:off x="6388100" y="711200"/>
            <a:ext cx="0" cy="4102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Market">
  <p:cSld name="CUSTOM_3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>
            <p:ph idx="2" type="pic"/>
          </p:nvPr>
        </p:nvSpPr>
        <p:spPr>
          <a:xfrm>
            <a:off x="457200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8"/>
          <p:cNvSpPr/>
          <p:nvPr>
            <p:ph idx="3" type="pic"/>
          </p:nvPr>
        </p:nvSpPr>
        <p:spPr>
          <a:xfrm>
            <a:off x="2590567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8"/>
          <p:cNvSpPr/>
          <p:nvPr>
            <p:ph idx="4" type="pic"/>
          </p:nvPr>
        </p:nvSpPr>
        <p:spPr>
          <a:xfrm>
            <a:off x="4736883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8"/>
          <p:cNvSpPr/>
          <p:nvPr>
            <p:ph idx="5" type="pic"/>
          </p:nvPr>
        </p:nvSpPr>
        <p:spPr>
          <a:xfrm>
            <a:off x="6883200" y="1735200"/>
            <a:ext cx="1816200" cy="18162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6" name="Google Shape;66;p8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8"/>
          <p:cNvSpPr txBox="1"/>
          <p:nvPr>
            <p:ph idx="6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344000" y="289950"/>
            <a:ext cx="63111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subTitle"/>
          </p:nvPr>
        </p:nvSpPr>
        <p:spPr>
          <a:xfrm>
            <a:off x="344000" y="1150675"/>
            <a:ext cx="5596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7" type="subTitle"/>
          </p:nvPr>
        </p:nvSpPr>
        <p:spPr>
          <a:xfrm>
            <a:off x="357353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8" type="body"/>
          </p:nvPr>
        </p:nvSpPr>
        <p:spPr>
          <a:xfrm>
            <a:off x="360162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9" type="subTitle"/>
          </p:nvPr>
        </p:nvSpPr>
        <p:spPr>
          <a:xfrm>
            <a:off x="2493700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3" type="body"/>
          </p:nvPr>
        </p:nvSpPr>
        <p:spPr>
          <a:xfrm>
            <a:off x="2493537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4" type="subTitle"/>
          </p:nvPr>
        </p:nvSpPr>
        <p:spPr>
          <a:xfrm>
            <a:off x="4638519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5" type="body"/>
          </p:nvPr>
        </p:nvSpPr>
        <p:spPr>
          <a:xfrm>
            <a:off x="4639837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76" name="Google Shape;76;p8"/>
          <p:cNvSpPr txBox="1"/>
          <p:nvPr>
            <p:ph idx="16" type="subTitle"/>
          </p:nvPr>
        </p:nvSpPr>
        <p:spPr>
          <a:xfrm>
            <a:off x="6782380" y="362835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77" name="Google Shape;77;p8"/>
          <p:cNvSpPr txBox="1"/>
          <p:nvPr>
            <p:ph idx="17" type="body"/>
          </p:nvPr>
        </p:nvSpPr>
        <p:spPr>
          <a:xfrm>
            <a:off x="6780900" y="3936150"/>
            <a:ext cx="1918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648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egmentation">
  <p:cSld name="CUSTOM_4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9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344000" y="289950"/>
            <a:ext cx="61950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subTitle"/>
          </p:nvPr>
        </p:nvSpPr>
        <p:spPr>
          <a:xfrm>
            <a:off x="344000" y="1150675"/>
            <a:ext cx="5596500" cy="6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ublic Sans"/>
              <a:buNone/>
              <a:defRPr b="1" sz="1800"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456650" y="3956725"/>
            <a:ext cx="2314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3" type="body"/>
          </p:nvPr>
        </p:nvSpPr>
        <p:spPr>
          <a:xfrm>
            <a:off x="3417138" y="3956725"/>
            <a:ext cx="2314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4" type="body"/>
          </p:nvPr>
        </p:nvSpPr>
        <p:spPr>
          <a:xfrm>
            <a:off x="6377625" y="3956725"/>
            <a:ext cx="2314500" cy="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5" type="subTitle"/>
          </p:nvPr>
        </p:nvSpPr>
        <p:spPr>
          <a:xfrm>
            <a:off x="451850" y="3710725"/>
            <a:ext cx="2314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87" name="Google Shape;87;p9"/>
          <p:cNvSpPr txBox="1"/>
          <p:nvPr>
            <p:ph idx="6" type="subTitle"/>
          </p:nvPr>
        </p:nvSpPr>
        <p:spPr>
          <a:xfrm>
            <a:off x="3417138" y="3710725"/>
            <a:ext cx="2314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7" type="subTitle"/>
          </p:nvPr>
        </p:nvSpPr>
        <p:spPr>
          <a:xfrm>
            <a:off x="6377625" y="3710725"/>
            <a:ext cx="2314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5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0"/>
          <p:cNvCxnSpPr/>
          <p:nvPr/>
        </p:nvCxnSpPr>
        <p:spPr>
          <a:xfrm>
            <a:off x="300900" y="272150"/>
            <a:ext cx="85422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0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buNone/>
              <a:defRPr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" type="body"/>
          </p:nvPr>
        </p:nvSpPr>
        <p:spPr>
          <a:xfrm>
            <a:off x="365648" y="1969350"/>
            <a:ext cx="34527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3" type="subTitle"/>
          </p:nvPr>
        </p:nvSpPr>
        <p:spPr>
          <a:xfrm>
            <a:off x="803100" y="3805000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96" name="Google Shape;96;p10"/>
          <p:cNvSpPr txBox="1"/>
          <p:nvPr>
            <p:ph idx="4" type="subTitle"/>
          </p:nvPr>
        </p:nvSpPr>
        <p:spPr>
          <a:xfrm>
            <a:off x="803100" y="4272157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5" type="subTitle"/>
          </p:nvPr>
        </p:nvSpPr>
        <p:spPr>
          <a:xfrm>
            <a:off x="2663325" y="3805000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6" type="subTitle"/>
          </p:nvPr>
        </p:nvSpPr>
        <p:spPr>
          <a:xfrm>
            <a:off x="2663325" y="4272157"/>
            <a:ext cx="15237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ublic Sans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39800" y="329525"/>
            <a:ext cx="39747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Public Sans"/>
              <a:buNone/>
              <a:defRPr b="1" sz="52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7400" y="3295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●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○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ublic Sans"/>
              <a:buChar char="■"/>
              <a:defRPr sz="11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92">
          <p15:clr>
            <a:srgbClr val="E46962"/>
          </p15:clr>
        </p15:guide>
        <p15:guide id="2" orient="horz" pos="3148">
          <p15:clr>
            <a:srgbClr val="E46962"/>
          </p15:clr>
        </p15:guide>
        <p15:guide id="3" pos="92">
          <p15:clr>
            <a:srgbClr val="E46962"/>
          </p15:clr>
        </p15:guide>
        <p15:guide id="4" pos="217">
          <p15:clr>
            <a:srgbClr val="E46962"/>
          </p15:clr>
        </p15:guide>
        <p15:guide id="5" pos="591">
          <p15:clr>
            <a:srgbClr val="E46962"/>
          </p15:clr>
        </p15:guide>
        <p15:guide id="6" pos="666">
          <p15:clr>
            <a:srgbClr val="E46962"/>
          </p15:clr>
        </p15:guide>
        <p15:guide id="7" pos="1041">
          <p15:clr>
            <a:srgbClr val="E46962"/>
          </p15:clr>
        </p15:guide>
        <p15:guide id="8" pos="1117">
          <p15:clr>
            <a:srgbClr val="E46962"/>
          </p15:clr>
        </p15:guide>
        <p15:guide id="9" pos="1491">
          <p15:clr>
            <a:srgbClr val="E46962"/>
          </p15:clr>
        </p15:guide>
        <p15:guide id="10" pos="1567">
          <p15:clr>
            <a:srgbClr val="E46962"/>
          </p15:clr>
        </p15:guide>
        <p15:guide id="11" pos="1942">
          <p15:clr>
            <a:srgbClr val="E46962"/>
          </p15:clr>
        </p15:guide>
        <p15:guide id="12" pos="2017">
          <p15:clr>
            <a:srgbClr val="E46962"/>
          </p15:clr>
        </p15:guide>
        <p15:guide id="13" pos="2392">
          <p15:clr>
            <a:srgbClr val="E46962"/>
          </p15:clr>
        </p15:guide>
        <p15:guide id="14" pos="2467">
          <p15:clr>
            <a:srgbClr val="E46962"/>
          </p15:clr>
        </p15:guide>
        <p15:guide id="15" pos="2842">
          <p15:clr>
            <a:srgbClr val="E46962"/>
          </p15:clr>
        </p15:guide>
        <p15:guide id="16" pos="2917">
          <p15:clr>
            <a:srgbClr val="E46962"/>
          </p15:clr>
        </p15:guide>
        <p15:guide id="17" pos="3292">
          <p15:clr>
            <a:srgbClr val="E46962"/>
          </p15:clr>
        </p15:guide>
        <p15:guide id="18" pos="3367">
          <p15:clr>
            <a:srgbClr val="E46962"/>
          </p15:clr>
        </p15:guide>
        <p15:guide id="19" pos="3742">
          <p15:clr>
            <a:srgbClr val="E46962"/>
          </p15:clr>
        </p15:guide>
        <p15:guide id="20" pos="3817">
          <p15:clr>
            <a:srgbClr val="E46962"/>
          </p15:clr>
        </p15:guide>
        <p15:guide id="21" pos="4192">
          <p15:clr>
            <a:srgbClr val="E46962"/>
          </p15:clr>
        </p15:guide>
        <p15:guide id="22" pos="4268">
          <p15:clr>
            <a:srgbClr val="E46962"/>
          </p15:clr>
        </p15:guide>
        <p15:guide id="23" pos="4642">
          <p15:clr>
            <a:srgbClr val="E46962"/>
          </p15:clr>
        </p15:guide>
        <p15:guide id="24" pos="4718">
          <p15:clr>
            <a:srgbClr val="E46962"/>
          </p15:clr>
        </p15:guide>
        <p15:guide id="25" pos="5168">
          <p15:clr>
            <a:srgbClr val="E46962"/>
          </p15:clr>
        </p15:guide>
        <p15:guide id="26" pos="5093">
          <p15:clr>
            <a:srgbClr val="E46962"/>
          </p15:clr>
        </p15:guide>
        <p15:guide id="27" pos="5543">
          <p15:clr>
            <a:srgbClr val="E46962"/>
          </p15:clr>
        </p15:guide>
        <p15:guide id="28" pos="5668">
          <p15:clr>
            <a:srgbClr val="E46962"/>
          </p15:clr>
        </p15:guide>
        <p15:guide id="29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.inspiredpencil.com/pictures-2023/microsoft-excel-logo-png" TargetMode="External"/><Relationship Id="rId4" Type="http://schemas.openxmlformats.org/officeDocument/2006/relationships/hyperlink" Target="https://www.cuemath.com/Pearson-correlation-formula/" TargetMode="External"/><Relationship Id="rId9" Type="http://schemas.openxmlformats.org/officeDocument/2006/relationships/hyperlink" Target="https://www.freepik.com/icon/data-cleaning_10179118" TargetMode="External"/><Relationship Id="rId5" Type="http://schemas.openxmlformats.org/officeDocument/2006/relationships/hyperlink" Target="https://samuelsum.com/trends-in-data-science-for-2020-2021/" TargetMode="External"/><Relationship Id="rId6" Type="http://schemas.openxmlformats.org/officeDocument/2006/relationships/hyperlink" Target="https://www.formula1.com/en/latest/article/gallery-every-angle-of-kick-saubers-bold-new-look-for-the-2024-season.EGk2uWFgMmkqKutbGnDUi" TargetMode="External"/><Relationship Id="rId7" Type="http://schemas.openxmlformats.org/officeDocument/2006/relationships/hyperlink" Target="https://cdn.wallpaperdirect.com/asset/img/product/186315/tiled/galerie-hessian-effect-green-wallpaper-tiled-186315.jpg" TargetMode="External"/><Relationship Id="rId8" Type="http://schemas.openxmlformats.org/officeDocument/2006/relationships/hyperlink" Target="https://www.iconfinder.com/icons/2689605/method_procedure_planning_process_flow_scheme_technique_icon" TargetMode="External"/><Relationship Id="rId11" Type="http://schemas.openxmlformats.org/officeDocument/2006/relationships/hyperlink" Target="https://www.aiophotoz.com/photos/formula-1-new-logo-transparent-png-stickpng.html" TargetMode="External"/><Relationship Id="rId10" Type="http://schemas.openxmlformats.org/officeDocument/2006/relationships/hyperlink" Target="https://www.freepik.com/icon/research_2345308" TargetMode="External"/><Relationship Id="rId12" Type="http://schemas.openxmlformats.org/officeDocument/2006/relationships/hyperlink" Target="https://www.vecteezy.com/png/25218132-isometric-employees-managing-documents-file-fold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nt and two people on a hill overlooking a lake." id="633" name="Google Shape;633;p4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06" l="0" r="0" t="7798"/>
          <a:stretch/>
        </p:blipFill>
        <p:spPr>
          <a:xfrm>
            <a:off x="-3750" y="0"/>
            <a:ext cx="9144003" cy="5143501"/>
          </a:xfrm>
          <a:prstGeom prst="rect">
            <a:avLst/>
          </a:prstGeom>
        </p:spPr>
      </p:pic>
      <p:pic>
        <p:nvPicPr>
          <p:cNvPr id="634" name="Google Shape;63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48"/>
          <p:cNvSpPr txBox="1"/>
          <p:nvPr>
            <p:ph type="title"/>
          </p:nvPr>
        </p:nvSpPr>
        <p:spPr>
          <a:xfrm>
            <a:off x="139150" y="95625"/>
            <a:ext cx="8983200" cy="117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7840">
                <a:solidFill>
                  <a:srgbClr val="00FF00"/>
                </a:solidFill>
                <a:latin typeface="Public Sans Light"/>
                <a:ea typeface="Public Sans Light"/>
                <a:cs typeface="Public Sans Light"/>
                <a:sym typeface="Public Sans Light"/>
              </a:rPr>
              <a:t>Data Analysis in F1</a:t>
            </a:r>
            <a:endParaRPr b="0" sz="7840">
              <a:solidFill>
                <a:srgbClr val="00FF00"/>
              </a:solidFill>
              <a:latin typeface="Public Sans Light"/>
              <a:ea typeface="Public Sans Light"/>
              <a:cs typeface="Public Sans Light"/>
              <a:sym typeface="Public Sans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9"/>
          <p:cNvSpPr txBox="1"/>
          <p:nvPr>
            <p:ph idx="1" type="subTitle"/>
          </p:nvPr>
        </p:nvSpPr>
        <p:spPr>
          <a:xfrm>
            <a:off x="51422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F1</a:t>
            </a:r>
            <a:endParaRPr/>
          </a:p>
        </p:txBody>
      </p:sp>
      <p:sp>
        <p:nvSpPr>
          <p:cNvPr id="641" name="Google Shape;641;p49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42" name="Google Shape;642;p49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49"/>
          <p:cNvSpPr txBox="1"/>
          <p:nvPr>
            <p:ph idx="6" type="subTitle"/>
          </p:nvPr>
        </p:nvSpPr>
        <p:spPr>
          <a:xfrm>
            <a:off x="245202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644" name="Google Shape;644;p49"/>
          <p:cNvSpPr txBox="1"/>
          <p:nvPr>
            <p:ph idx="7" type="subTitle"/>
          </p:nvPr>
        </p:nvSpPr>
        <p:spPr>
          <a:xfrm>
            <a:off x="4510950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45" name="Google Shape;645;p49"/>
          <p:cNvSpPr txBox="1"/>
          <p:nvPr>
            <p:ph idx="8" type="subTitle"/>
          </p:nvPr>
        </p:nvSpPr>
        <p:spPr>
          <a:xfrm>
            <a:off x="656987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46" name="Google Shape;646;p49"/>
          <p:cNvSpPr txBox="1"/>
          <p:nvPr/>
        </p:nvSpPr>
        <p:spPr>
          <a:xfrm>
            <a:off x="7045175" y="0"/>
            <a:ext cx="12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February 2025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647" name="Google Shape;64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25" y="1521513"/>
            <a:ext cx="1918500" cy="2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525" y="1521513"/>
            <a:ext cx="1918500" cy="2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4813" y="1521513"/>
            <a:ext cx="1918500" cy="2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5113" y="1521525"/>
            <a:ext cx="1918500" cy="260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725" y="2163900"/>
            <a:ext cx="2107500" cy="15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525" y="2093125"/>
            <a:ext cx="1458051" cy="145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5050" y="2225175"/>
            <a:ext cx="1458050" cy="145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325" y="2128163"/>
            <a:ext cx="1652098" cy="1652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0" name="Google Shape;660;p50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1" name="Google Shape;661;p50"/>
          <p:cNvSpPr txBox="1"/>
          <p:nvPr>
            <p:ph type="title"/>
          </p:nvPr>
        </p:nvSpPr>
        <p:spPr>
          <a:xfrm>
            <a:off x="344000" y="289950"/>
            <a:ext cx="54531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Research so Far</a:t>
            </a:r>
            <a:endParaRPr sz="5100"/>
          </a:p>
        </p:txBody>
      </p:sp>
      <p:sp>
        <p:nvSpPr>
          <p:cNvPr id="662" name="Google Shape;662;p50"/>
          <p:cNvSpPr txBox="1"/>
          <p:nvPr>
            <p:ph idx="1" type="subTitle"/>
          </p:nvPr>
        </p:nvSpPr>
        <p:spPr>
          <a:xfrm>
            <a:off x="393100" y="1845675"/>
            <a:ext cx="25014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Data from API</a:t>
            </a:r>
            <a:endParaRPr/>
          </a:p>
        </p:txBody>
      </p:sp>
      <p:sp>
        <p:nvSpPr>
          <p:cNvPr id="663" name="Google Shape;663;p50"/>
          <p:cNvSpPr txBox="1"/>
          <p:nvPr>
            <p:ph idx="3" type="body"/>
          </p:nvPr>
        </p:nvSpPr>
        <p:spPr>
          <a:xfrm>
            <a:off x="393088" y="21504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functions that access OpenF1 API, and fetch the race information.</a:t>
            </a:r>
            <a:endParaRPr/>
          </a:p>
        </p:txBody>
      </p:sp>
      <p:sp>
        <p:nvSpPr>
          <p:cNvPr id="664" name="Google Shape;664;p50"/>
          <p:cNvSpPr txBox="1"/>
          <p:nvPr>
            <p:ph idx="4" type="subTitle"/>
          </p:nvPr>
        </p:nvSpPr>
        <p:spPr>
          <a:xfrm>
            <a:off x="393100" y="3248950"/>
            <a:ext cx="25014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Methods</a:t>
            </a:r>
            <a:endParaRPr/>
          </a:p>
        </p:txBody>
      </p:sp>
      <p:sp>
        <p:nvSpPr>
          <p:cNvPr id="665" name="Google Shape;665;p50"/>
          <p:cNvSpPr txBox="1"/>
          <p:nvPr>
            <p:ph idx="5" type="body"/>
          </p:nvPr>
        </p:nvSpPr>
        <p:spPr>
          <a:xfrm>
            <a:off x="393088" y="35537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methods can be used to check for the correlation between </a:t>
            </a:r>
            <a:r>
              <a:rPr lang="en"/>
              <a:t>variables</a:t>
            </a:r>
            <a:r>
              <a:rPr lang="en"/>
              <a:t>.</a:t>
            </a:r>
            <a:endParaRPr/>
          </a:p>
        </p:txBody>
      </p:sp>
      <p:sp>
        <p:nvSpPr>
          <p:cNvPr id="666" name="Google Shape;666;p50"/>
          <p:cNvSpPr txBox="1"/>
          <p:nvPr>
            <p:ph idx="6" type="subTitle"/>
          </p:nvPr>
        </p:nvSpPr>
        <p:spPr>
          <a:xfrm>
            <a:off x="3132275" y="1845675"/>
            <a:ext cx="25014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Pandas </a:t>
            </a:r>
            <a:endParaRPr/>
          </a:p>
        </p:txBody>
      </p:sp>
      <p:sp>
        <p:nvSpPr>
          <p:cNvPr id="667" name="Google Shape;667;p50"/>
          <p:cNvSpPr txBox="1"/>
          <p:nvPr>
            <p:ph idx="7" type="body"/>
          </p:nvPr>
        </p:nvSpPr>
        <p:spPr>
          <a:xfrm>
            <a:off x="3132263" y="21504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library that allow us to easily work with the data. Cleaning, Manipulate, Organized, Filtering, Merging and other.</a:t>
            </a:r>
            <a:endParaRPr/>
          </a:p>
        </p:txBody>
      </p:sp>
      <p:sp>
        <p:nvSpPr>
          <p:cNvPr id="668" name="Google Shape;668;p50"/>
          <p:cNvSpPr txBox="1"/>
          <p:nvPr>
            <p:ph idx="8" type="subTitle"/>
          </p:nvPr>
        </p:nvSpPr>
        <p:spPr>
          <a:xfrm>
            <a:off x="3132275" y="3119600"/>
            <a:ext cx="250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Read,  Write, Organized Excel using Python</a:t>
            </a:r>
            <a:endParaRPr/>
          </a:p>
        </p:txBody>
      </p:sp>
      <p:sp>
        <p:nvSpPr>
          <p:cNvPr id="669" name="Google Shape;669;p50"/>
          <p:cNvSpPr txBox="1"/>
          <p:nvPr>
            <p:ph idx="9" type="body"/>
          </p:nvPr>
        </p:nvSpPr>
        <p:spPr>
          <a:xfrm>
            <a:off x="3132263" y="35537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function that export data frame into excel format, and be able to read excel.</a:t>
            </a:r>
            <a:endParaRPr/>
          </a:p>
        </p:txBody>
      </p:sp>
      <p:cxnSp>
        <p:nvCxnSpPr>
          <p:cNvPr id="670" name="Google Shape;670;p50"/>
          <p:cNvCxnSpPr/>
          <p:nvPr/>
        </p:nvCxnSpPr>
        <p:spPr>
          <a:xfrm>
            <a:off x="495288" y="2182488"/>
            <a:ext cx="2282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50"/>
          <p:cNvCxnSpPr/>
          <p:nvPr/>
        </p:nvCxnSpPr>
        <p:spPr>
          <a:xfrm>
            <a:off x="3225788" y="2182488"/>
            <a:ext cx="2282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50"/>
          <p:cNvCxnSpPr/>
          <p:nvPr/>
        </p:nvCxnSpPr>
        <p:spPr>
          <a:xfrm>
            <a:off x="495288" y="3580538"/>
            <a:ext cx="2282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3" name="Google Shape;673;p50"/>
          <p:cNvCxnSpPr/>
          <p:nvPr/>
        </p:nvCxnSpPr>
        <p:spPr>
          <a:xfrm>
            <a:off x="3225788" y="3580538"/>
            <a:ext cx="2282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4" name="Google Shape;674;p50"/>
          <p:cNvSpPr txBox="1"/>
          <p:nvPr/>
        </p:nvSpPr>
        <p:spPr>
          <a:xfrm>
            <a:off x="7045175" y="0"/>
            <a:ext cx="121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February</a:t>
            </a: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 2025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675" name="Google Shape;6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300" y="1598915"/>
            <a:ext cx="2887801" cy="222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525" y="934350"/>
            <a:ext cx="984775" cy="9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0306" y="3870550"/>
            <a:ext cx="2838881" cy="82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1"/>
          <p:cNvSpPr txBox="1"/>
          <p:nvPr>
            <p:ph type="title"/>
          </p:nvPr>
        </p:nvSpPr>
        <p:spPr>
          <a:xfrm>
            <a:off x="338375" y="289950"/>
            <a:ext cx="77460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Pearson Correlation</a:t>
            </a:r>
            <a:endParaRPr/>
          </a:p>
        </p:txBody>
      </p:sp>
      <p:sp>
        <p:nvSpPr>
          <p:cNvPr id="683" name="Google Shape;683;p51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4" name="Google Shape;684;p51"/>
          <p:cNvSpPr txBox="1"/>
          <p:nvPr>
            <p:ph idx="1" type="body"/>
          </p:nvPr>
        </p:nvSpPr>
        <p:spPr>
          <a:xfrm>
            <a:off x="3312825" y="1597700"/>
            <a:ext cx="25695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7009" lvl="0" marL="27432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 Correlation show strong linear relationship.</a:t>
            </a:r>
            <a:endParaRPr/>
          </a:p>
          <a:p>
            <a:pPr indent="-207009" lvl="0" marL="27432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Example:</a:t>
            </a:r>
            <a:br>
              <a:rPr lang="en"/>
            </a:br>
            <a:r>
              <a:rPr lang="en"/>
              <a:t>Height vs Weight</a:t>
            </a:r>
            <a:br>
              <a:rPr lang="en"/>
            </a:br>
            <a:r>
              <a:rPr lang="en"/>
              <a:t>Age vs Wealth</a:t>
            </a:r>
            <a:endParaRPr/>
          </a:p>
          <a:p>
            <a:pPr indent="-207009" lvl="0" marL="274320" rtl="0" algn="l"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/>
              <a:t>r</a:t>
            </a:r>
            <a:r>
              <a:rPr lang="en"/>
              <a:t> val range from -1 to 1</a:t>
            </a:r>
            <a:endParaRPr/>
          </a:p>
        </p:txBody>
      </p:sp>
      <p:sp>
        <p:nvSpPr>
          <p:cNvPr id="685" name="Google Shape;685;p51"/>
          <p:cNvSpPr txBox="1"/>
          <p:nvPr>
            <p:ph idx="4" type="subTitle"/>
          </p:nvPr>
        </p:nvSpPr>
        <p:spPr>
          <a:xfrm>
            <a:off x="5882500" y="4364125"/>
            <a:ext cx="29745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Correlation Graph</a:t>
            </a:r>
            <a:br>
              <a:rPr lang="en"/>
            </a:br>
            <a:r>
              <a:rPr lang="en"/>
              <a:t>r</a:t>
            </a:r>
            <a:r>
              <a:rPr lang="en"/>
              <a:t> = 0.277</a:t>
            </a:r>
            <a:endParaRPr/>
          </a:p>
        </p:txBody>
      </p:sp>
      <p:sp>
        <p:nvSpPr>
          <p:cNvPr id="686" name="Google Shape;686;p51"/>
          <p:cNvSpPr txBox="1"/>
          <p:nvPr>
            <p:ph idx="5" type="body"/>
          </p:nvPr>
        </p:nvSpPr>
        <p:spPr>
          <a:xfrm>
            <a:off x="3312828" y="3337600"/>
            <a:ext cx="2509200" cy="12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7009" lvl="0" marL="27432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Low Correlation means it show a weak linear relationship.</a:t>
            </a:r>
            <a:endParaRPr/>
          </a:p>
          <a:p>
            <a:pPr indent="-207009" lvl="0" marL="27432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Example:</a:t>
            </a:r>
            <a:br>
              <a:rPr lang="en"/>
            </a:br>
            <a:r>
              <a:rPr lang="en"/>
              <a:t>Shoe Size vs IQ</a:t>
            </a:r>
            <a:br>
              <a:rPr lang="en"/>
            </a:br>
            <a:r>
              <a:rPr lang="en"/>
              <a:t>Height vs Speed</a:t>
            </a:r>
            <a:endParaRPr/>
          </a:p>
          <a:p>
            <a:pPr indent="-207009" lvl="0" marL="274320" rtl="0" algn="l"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lang="en"/>
              <a:t>Close to 0</a:t>
            </a:r>
            <a:br>
              <a:rPr lang="en"/>
            </a:br>
            <a:endParaRPr/>
          </a:p>
        </p:txBody>
      </p:sp>
      <p:sp>
        <p:nvSpPr>
          <p:cNvPr id="687" name="Google Shape;687;p51"/>
          <p:cNvSpPr/>
          <p:nvPr/>
        </p:nvSpPr>
        <p:spPr>
          <a:xfrm>
            <a:off x="3274925" y="1292950"/>
            <a:ext cx="25473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High Correlation</a:t>
            </a:r>
            <a:endParaRPr>
              <a:solidFill>
                <a:schemeClr val="lt1"/>
              </a:solidFill>
              <a:latin typeface="Public Sans SemiBold"/>
              <a:ea typeface="Public Sans SemiBold"/>
              <a:cs typeface="Public Sans SemiBold"/>
              <a:sym typeface="Public Sans SemiBold"/>
            </a:endParaRPr>
          </a:p>
        </p:txBody>
      </p:sp>
      <p:sp>
        <p:nvSpPr>
          <p:cNvPr id="688" name="Google Shape;688;p51"/>
          <p:cNvSpPr/>
          <p:nvPr/>
        </p:nvSpPr>
        <p:spPr>
          <a:xfrm>
            <a:off x="3274975" y="3032850"/>
            <a:ext cx="2547300" cy="30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ublic Sans SemiBold"/>
                <a:ea typeface="Public Sans SemiBold"/>
                <a:cs typeface="Public Sans SemiBold"/>
                <a:sym typeface="Public Sans SemiBold"/>
              </a:rPr>
              <a:t>Low Correlation</a:t>
            </a:r>
            <a:endParaRPr>
              <a:solidFill>
                <a:schemeClr val="lt1"/>
              </a:solidFill>
              <a:latin typeface="Public Sans SemiBold"/>
              <a:ea typeface="Public Sans SemiBold"/>
              <a:cs typeface="Public Sans SemiBold"/>
              <a:sym typeface="Public Sans SemiBold"/>
            </a:endParaRPr>
          </a:p>
        </p:txBody>
      </p:sp>
      <p:sp>
        <p:nvSpPr>
          <p:cNvPr id="689" name="Google Shape;689;p51"/>
          <p:cNvSpPr/>
          <p:nvPr/>
        </p:nvSpPr>
        <p:spPr>
          <a:xfrm>
            <a:off x="689425" y="4070600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90" name="Google Shape;690;p51"/>
          <p:cNvSpPr txBox="1"/>
          <p:nvPr/>
        </p:nvSpPr>
        <p:spPr>
          <a:xfrm>
            <a:off x="7045175" y="0"/>
            <a:ext cx="12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February 2025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91" name="Google Shape;691;p51"/>
          <p:cNvSpPr/>
          <p:nvPr/>
        </p:nvSpPr>
        <p:spPr>
          <a:xfrm>
            <a:off x="6405650" y="4070600"/>
            <a:ext cx="1918500" cy="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692" name="Google Shape;6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02" y="1624362"/>
            <a:ext cx="3182296" cy="2508026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1"/>
          <p:cNvSpPr txBox="1"/>
          <p:nvPr>
            <p:ph idx="4" type="subTitle"/>
          </p:nvPr>
        </p:nvSpPr>
        <p:spPr>
          <a:xfrm>
            <a:off x="297900" y="4364125"/>
            <a:ext cx="29745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Correlation Graph</a:t>
            </a:r>
            <a:br>
              <a:rPr lang="en"/>
            </a:br>
            <a:r>
              <a:rPr lang="en"/>
              <a:t>r = 0.997</a:t>
            </a:r>
            <a:endParaRPr/>
          </a:p>
        </p:txBody>
      </p:sp>
      <p:pic>
        <p:nvPicPr>
          <p:cNvPr id="694" name="Google Shape;69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8600" y="1624363"/>
            <a:ext cx="3182300" cy="2508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0" name="Google Shape;700;p52"/>
          <p:cNvSpPr txBox="1"/>
          <p:nvPr>
            <p:ph type="title"/>
          </p:nvPr>
        </p:nvSpPr>
        <p:spPr>
          <a:xfrm>
            <a:off x="344000" y="289950"/>
            <a:ext cx="61458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701" name="Google Shape;701;p52"/>
          <p:cNvSpPr txBox="1"/>
          <p:nvPr>
            <p:ph idx="3" type="body"/>
          </p:nvPr>
        </p:nvSpPr>
        <p:spPr>
          <a:xfrm>
            <a:off x="3353700" y="2908300"/>
            <a:ext cx="23145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Low Correlation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Bad</a:t>
            </a:r>
            <a:endParaRPr/>
          </a:p>
        </p:txBody>
      </p:sp>
      <p:sp>
        <p:nvSpPr>
          <p:cNvPr id="702" name="Google Shape;702;p52"/>
          <p:cNvSpPr txBox="1"/>
          <p:nvPr>
            <p:ph idx="6" type="subTitle"/>
          </p:nvPr>
        </p:nvSpPr>
        <p:spPr>
          <a:xfrm>
            <a:off x="3353699" y="2330300"/>
            <a:ext cx="21210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Race 2</a:t>
            </a:r>
            <a:endParaRPr/>
          </a:p>
        </p:txBody>
      </p:sp>
      <p:sp>
        <p:nvSpPr>
          <p:cNvPr id="703" name="Google Shape;703;p52"/>
          <p:cNvSpPr txBox="1"/>
          <p:nvPr>
            <p:ph idx="2" type="body"/>
          </p:nvPr>
        </p:nvSpPr>
        <p:spPr>
          <a:xfrm>
            <a:off x="3541250" y="2694013"/>
            <a:ext cx="14808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</a:t>
            </a:r>
            <a:r>
              <a:rPr lang="en" sz="900"/>
              <a:t> val = 0.551</a:t>
            </a:r>
            <a:endParaRPr sz="900"/>
          </a:p>
        </p:txBody>
      </p:sp>
      <p:cxnSp>
        <p:nvCxnSpPr>
          <p:cNvPr id="704" name="Google Shape;704;p52"/>
          <p:cNvCxnSpPr/>
          <p:nvPr/>
        </p:nvCxnSpPr>
        <p:spPr>
          <a:xfrm>
            <a:off x="3541250" y="2694013"/>
            <a:ext cx="148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52"/>
          <p:cNvSpPr txBox="1"/>
          <p:nvPr/>
        </p:nvSpPr>
        <p:spPr>
          <a:xfrm>
            <a:off x="7045175" y="0"/>
            <a:ext cx="12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February 2025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06" name="Google Shape;706;p52"/>
          <p:cNvSpPr txBox="1"/>
          <p:nvPr>
            <p:ph idx="6" type="subTitle"/>
          </p:nvPr>
        </p:nvSpPr>
        <p:spPr>
          <a:xfrm>
            <a:off x="320450" y="1150650"/>
            <a:ext cx="57630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Average Lap Duration vs Winning Position</a:t>
            </a:r>
            <a:endParaRPr/>
          </a:p>
        </p:txBody>
      </p:sp>
      <p:sp>
        <p:nvSpPr>
          <p:cNvPr id="707" name="Google Shape;707;p52"/>
          <p:cNvSpPr txBox="1"/>
          <p:nvPr>
            <p:ph idx="3" type="body"/>
          </p:nvPr>
        </p:nvSpPr>
        <p:spPr>
          <a:xfrm>
            <a:off x="603150" y="2908300"/>
            <a:ext cx="23145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Low Correlation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Bad :(</a:t>
            </a:r>
            <a:endParaRPr/>
          </a:p>
        </p:txBody>
      </p:sp>
      <p:sp>
        <p:nvSpPr>
          <p:cNvPr id="708" name="Google Shape;708;p52"/>
          <p:cNvSpPr txBox="1"/>
          <p:nvPr>
            <p:ph idx="6" type="subTitle"/>
          </p:nvPr>
        </p:nvSpPr>
        <p:spPr>
          <a:xfrm>
            <a:off x="603149" y="2330300"/>
            <a:ext cx="21210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Race 1</a:t>
            </a:r>
            <a:endParaRPr/>
          </a:p>
        </p:txBody>
      </p:sp>
      <p:sp>
        <p:nvSpPr>
          <p:cNvPr id="709" name="Google Shape;709;p52"/>
          <p:cNvSpPr txBox="1"/>
          <p:nvPr>
            <p:ph idx="2" type="body"/>
          </p:nvPr>
        </p:nvSpPr>
        <p:spPr>
          <a:xfrm>
            <a:off x="790700" y="2694013"/>
            <a:ext cx="14808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 val = -0.007</a:t>
            </a:r>
            <a:endParaRPr sz="900"/>
          </a:p>
        </p:txBody>
      </p:sp>
      <p:cxnSp>
        <p:nvCxnSpPr>
          <p:cNvPr id="710" name="Google Shape;710;p52"/>
          <p:cNvCxnSpPr/>
          <p:nvPr/>
        </p:nvCxnSpPr>
        <p:spPr>
          <a:xfrm>
            <a:off x="790700" y="2694013"/>
            <a:ext cx="148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1" name="Google Shape;711;p52"/>
          <p:cNvSpPr txBox="1"/>
          <p:nvPr>
            <p:ph idx="3" type="body"/>
          </p:nvPr>
        </p:nvSpPr>
        <p:spPr>
          <a:xfrm>
            <a:off x="6104250" y="2908300"/>
            <a:ext cx="23145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Great Correlation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Good</a:t>
            </a:r>
            <a:endParaRPr/>
          </a:p>
        </p:txBody>
      </p:sp>
      <p:sp>
        <p:nvSpPr>
          <p:cNvPr id="712" name="Google Shape;712;p52"/>
          <p:cNvSpPr txBox="1"/>
          <p:nvPr>
            <p:ph idx="6" type="subTitle"/>
          </p:nvPr>
        </p:nvSpPr>
        <p:spPr>
          <a:xfrm>
            <a:off x="6104249" y="2330300"/>
            <a:ext cx="21210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/>
              <a:t>Race 3</a:t>
            </a:r>
            <a:endParaRPr/>
          </a:p>
        </p:txBody>
      </p:sp>
      <p:sp>
        <p:nvSpPr>
          <p:cNvPr id="713" name="Google Shape;713;p52"/>
          <p:cNvSpPr txBox="1"/>
          <p:nvPr>
            <p:ph idx="2" type="body"/>
          </p:nvPr>
        </p:nvSpPr>
        <p:spPr>
          <a:xfrm>
            <a:off x="6291800" y="2694013"/>
            <a:ext cx="14808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 val = 0.992</a:t>
            </a:r>
            <a:endParaRPr sz="900"/>
          </a:p>
        </p:txBody>
      </p:sp>
      <p:cxnSp>
        <p:nvCxnSpPr>
          <p:cNvPr id="714" name="Google Shape;714;p52"/>
          <p:cNvCxnSpPr/>
          <p:nvPr/>
        </p:nvCxnSpPr>
        <p:spPr>
          <a:xfrm>
            <a:off x="6291800" y="2694013"/>
            <a:ext cx="148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52"/>
          <p:cNvSpPr txBox="1"/>
          <p:nvPr>
            <p:ph idx="3" type="body"/>
          </p:nvPr>
        </p:nvSpPr>
        <p:spPr>
          <a:xfrm>
            <a:off x="457200" y="1437225"/>
            <a:ext cx="3407700" cy="7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sz="1000"/>
              <a:t>This should have high linear relationship, since the faster you’re, the more likely you’re going to win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3"/>
          <p:cNvSpPr txBox="1"/>
          <p:nvPr>
            <p:ph idx="1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1" name="Google Shape;721;p53"/>
          <p:cNvSpPr txBox="1"/>
          <p:nvPr/>
        </p:nvSpPr>
        <p:spPr>
          <a:xfrm>
            <a:off x="7045175" y="0"/>
            <a:ext cx="12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February 2025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722" name="Google Shape;72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000" y="535500"/>
            <a:ext cx="4106475" cy="43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3" name="Google Shape;72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800" y="535500"/>
            <a:ext cx="4070498" cy="43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Google Shape;728;p5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52343" l="-27950" r="-27934" t="-52364"/>
          <a:stretch/>
        </p:blipFill>
        <p:spPr>
          <a:xfrm>
            <a:off x="495350" y="1549850"/>
            <a:ext cx="1918500" cy="2519401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9" name="Google Shape;729;p54"/>
          <p:cNvSpPr txBox="1"/>
          <p:nvPr>
            <p:ph idx="1" type="subTitle"/>
          </p:nvPr>
        </p:nvSpPr>
        <p:spPr>
          <a:xfrm>
            <a:off x="393100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Limitation</a:t>
            </a:r>
            <a:endParaRPr/>
          </a:p>
        </p:txBody>
      </p:sp>
      <p:sp>
        <p:nvSpPr>
          <p:cNvPr id="730" name="Google Shape;730;p54"/>
          <p:cNvSpPr txBox="1"/>
          <p:nvPr>
            <p:ph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pic>
        <p:nvPicPr>
          <p:cNvPr id="731" name="Google Shape;731;p5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-36993" l="-16244" r="-16258" t="-37010"/>
          <a:stretch/>
        </p:blipFill>
        <p:spPr>
          <a:xfrm>
            <a:off x="2555633" y="1549850"/>
            <a:ext cx="1918500" cy="2519400"/>
          </a:xfrm>
          <a:prstGeom prst="rect">
            <a:avLst/>
          </a:prstGeom>
        </p:spPr>
      </p:pic>
      <p:pic>
        <p:nvPicPr>
          <p:cNvPr id="732" name="Google Shape;732;p54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-28316" l="-13385" r="-13373" t="-28300"/>
          <a:stretch/>
        </p:blipFill>
        <p:spPr>
          <a:xfrm>
            <a:off x="4615917" y="1549850"/>
            <a:ext cx="1918500" cy="2519401"/>
          </a:xfrm>
          <a:prstGeom prst="rect">
            <a:avLst/>
          </a:prstGeom>
        </p:spPr>
      </p:pic>
      <p:pic>
        <p:nvPicPr>
          <p:cNvPr id="733" name="Google Shape;733;p54"/>
          <p:cNvPicPr preferRelativeResize="0"/>
          <p:nvPr>
            <p:ph idx="5" type="pic"/>
          </p:nvPr>
        </p:nvPicPr>
        <p:blipFill rotWithShape="1">
          <a:blip r:embed="rId6">
            <a:alphaModFix/>
          </a:blip>
          <a:srcRect b="-42497" l="-20459" r="-20445" t="-42516"/>
          <a:stretch/>
        </p:blipFill>
        <p:spPr>
          <a:xfrm>
            <a:off x="6676200" y="1549850"/>
            <a:ext cx="1918500" cy="2519401"/>
          </a:xfrm>
          <a:prstGeom prst="rect">
            <a:avLst/>
          </a:prstGeom>
        </p:spPr>
      </p:pic>
      <p:sp>
        <p:nvSpPr>
          <p:cNvPr id="734" name="Google Shape;734;p54"/>
          <p:cNvSpPr txBox="1"/>
          <p:nvPr>
            <p:ph idx="6" type="subTitle"/>
          </p:nvPr>
        </p:nvSpPr>
        <p:spPr>
          <a:xfrm>
            <a:off x="245202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4"/>
          <p:cNvSpPr txBox="1"/>
          <p:nvPr>
            <p:ph idx="7" type="subTitle"/>
          </p:nvPr>
        </p:nvSpPr>
        <p:spPr>
          <a:xfrm>
            <a:off x="4510950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Organized Data</a:t>
            </a:r>
            <a:endParaRPr/>
          </a:p>
        </p:txBody>
      </p:sp>
      <p:sp>
        <p:nvSpPr>
          <p:cNvPr id="736" name="Google Shape;736;p54"/>
          <p:cNvSpPr txBox="1"/>
          <p:nvPr>
            <p:ph idx="8" type="subTitle"/>
          </p:nvPr>
        </p:nvSpPr>
        <p:spPr>
          <a:xfrm>
            <a:off x="6569875" y="4182700"/>
            <a:ext cx="191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2" name="Google Shape;742;p55"/>
          <p:cNvSpPr txBox="1"/>
          <p:nvPr>
            <p:ph idx="2" type="sldNum"/>
          </p:nvPr>
        </p:nvSpPr>
        <p:spPr>
          <a:xfrm>
            <a:off x="7891050" y="17850"/>
            <a:ext cx="861900" cy="2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3" name="Google Shape;743;p55"/>
          <p:cNvSpPr txBox="1"/>
          <p:nvPr>
            <p:ph type="title"/>
          </p:nvPr>
        </p:nvSpPr>
        <p:spPr>
          <a:xfrm>
            <a:off x="344000" y="289950"/>
            <a:ext cx="67545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Where to go from here</a:t>
            </a:r>
            <a:endParaRPr sz="4600"/>
          </a:p>
        </p:txBody>
      </p:sp>
      <p:sp>
        <p:nvSpPr>
          <p:cNvPr id="744" name="Google Shape;744;p55"/>
          <p:cNvSpPr txBox="1"/>
          <p:nvPr>
            <p:ph idx="1" type="subTitle"/>
          </p:nvPr>
        </p:nvSpPr>
        <p:spPr>
          <a:xfrm>
            <a:off x="393100" y="1845675"/>
            <a:ext cx="25014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Data Locally</a:t>
            </a:r>
            <a:endParaRPr/>
          </a:p>
        </p:txBody>
      </p:sp>
      <p:sp>
        <p:nvSpPr>
          <p:cNvPr id="745" name="Google Shape;745;p55"/>
          <p:cNvSpPr txBox="1"/>
          <p:nvPr>
            <p:ph idx="3" type="body"/>
          </p:nvPr>
        </p:nvSpPr>
        <p:spPr>
          <a:xfrm>
            <a:off x="393088" y="21504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functions that access OpenF1 API, and fetch the race information, and export to excel.</a:t>
            </a:r>
            <a:endParaRPr/>
          </a:p>
        </p:txBody>
      </p:sp>
      <p:sp>
        <p:nvSpPr>
          <p:cNvPr id="746" name="Google Shape;746;p55"/>
          <p:cNvSpPr txBox="1"/>
          <p:nvPr>
            <p:ph idx="4" type="subTitle"/>
          </p:nvPr>
        </p:nvSpPr>
        <p:spPr>
          <a:xfrm>
            <a:off x="393100" y="3248950"/>
            <a:ext cx="25014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Different Methods</a:t>
            </a:r>
            <a:endParaRPr/>
          </a:p>
        </p:txBody>
      </p:sp>
      <p:sp>
        <p:nvSpPr>
          <p:cNvPr id="747" name="Google Shape;747;p55"/>
          <p:cNvSpPr txBox="1"/>
          <p:nvPr>
            <p:ph idx="5" type="body"/>
          </p:nvPr>
        </p:nvSpPr>
        <p:spPr>
          <a:xfrm>
            <a:off x="393088" y="35537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Pearson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Spearman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Kendall</a:t>
            </a:r>
            <a:endParaRPr/>
          </a:p>
        </p:txBody>
      </p:sp>
      <p:sp>
        <p:nvSpPr>
          <p:cNvPr id="748" name="Google Shape;748;p55"/>
          <p:cNvSpPr txBox="1"/>
          <p:nvPr>
            <p:ph idx="6" type="subTitle"/>
          </p:nvPr>
        </p:nvSpPr>
        <p:spPr>
          <a:xfrm>
            <a:off x="3132275" y="1845675"/>
            <a:ext cx="25014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Pandas Library</a:t>
            </a:r>
            <a:endParaRPr/>
          </a:p>
        </p:txBody>
      </p:sp>
      <p:sp>
        <p:nvSpPr>
          <p:cNvPr id="749" name="Google Shape;749;p55"/>
          <p:cNvSpPr txBox="1"/>
          <p:nvPr>
            <p:ph idx="7" type="body"/>
          </p:nvPr>
        </p:nvSpPr>
        <p:spPr>
          <a:xfrm>
            <a:off x="3132263" y="2150425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kind of methods is available to support the project</a:t>
            </a:r>
            <a:endParaRPr/>
          </a:p>
        </p:txBody>
      </p:sp>
      <p:sp>
        <p:nvSpPr>
          <p:cNvPr id="750" name="Google Shape;750;p55"/>
          <p:cNvSpPr txBox="1"/>
          <p:nvPr>
            <p:ph idx="8" type="subTitle"/>
          </p:nvPr>
        </p:nvSpPr>
        <p:spPr>
          <a:xfrm>
            <a:off x="3132275" y="3119600"/>
            <a:ext cx="25014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	&amp; Write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 Files with Python</a:t>
            </a:r>
            <a:endParaRPr/>
          </a:p>
        </p:txBody>
      </p:sp>
      <p:sp>
        <p:nvSpPr>
          <p:cNvPr id="751" name="Google Shape;751;p55"/>
          <p:cNvSpPr txBox="1"/>
          <p:nvPr>
            <p:ph idx="9" type="body"/>
          </p:nvPr>
        </p:nvSpPr>
        <p:spPr>
          <a:xfrm>
            <a:off x="3132263" y="3553700"/>
            <a:ext cx="25365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function that export data frame into excel format, and be able to read excel.</a:t>
            </a:r>
            <a:endParaRPr/>
          </a:p>
        </p:txBody>
      </p:sp>
      <p:cxnSp>
        <p:nvCxnSpPr>
          <p:cNvPr id="752" name="Google Shape;752;p55"/>
          <p:cNvCxnSpPr/>
          <p:nvPr/>
        </p:nvCxnSpPr>
        <p:spPr>
          <a:xfrm>
            <a:off x="495288" y="2182488"/>
            <a:ext cx="2282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55"/>
          <p:cNvCxnSpPr/>
          <p:nvPr/>
        </p:nvCxnSpPr>
        <p:spPr>
          <a:xfrm>
            <a:off x="3225788" y="2182488"/>
            <a:ext cx="2282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55"/>
          <p:cNvCxnSpPr/>
          <p:nvPr/>
        </p:nvCxnSpPr>
        <p:spPr>
          <a:xfrm>
            <a:off x="495288" y="3580538"/>
            <a:ext cx="2282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55"/>
          <p:cNvCxnSpPr/>
          <p:nvPr/>
        </p:nvCxnSpPr>
        <p:spPr>
          <a:xfrm>
            <a:off x="3225788" y="3580538"/>
            <a:ext cx="22821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" name="Google Shape;756;p55"/>
          <p:cNvSpPr txBox="1"/>
          <p:nvPr/>
        </p:nvSpPr>
        <p:spPr>
          <a:xfrm>
            <a:off x="7045175" y="0"/>
            <a:ext cx="1212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February 2025</a:t>
            </a:r>
            <a:endParaRPr sz="8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757" name="Google Shape;7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6300" y="1598915"/>
            <a:ext cx="2887801" cy="2221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0525" y="934350"/>
            <a:ext cx="984775" cy="98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0306" y="3870550"/>
            <a:ext cx="2838881" cy="829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6"/>
          <p:cNvSpPr txBox="1"/>
          <p:nvPr>
            <p:ph idx="4294967295" type="title"/>
          </p:nvPr>
        </p:nvSpPr>
        <p:spPr>
          <a:xfrm>
            <a:off x="344000" y="289950"/>
            <a:ext cx="6311100" cy="10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765" name="Google Shape;765;p56"/>
          <p:cNvSpPr txBox="1"/>
          <p:nvPr>
            <p:ph idx="4294967295" type="body"/>
          </p:nvPr>
        </p:nvSpPr>
        <p:spPr>
          <a:xfrm>
            <a:off x="510550" y="1984100"/>
            <a:ext cx="3956100" cy="23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https://ar.inspiredpencil.com/pictures-2023/microsoft-excel-logo-png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https://www.cuemath.com/Pearson-correlation-formula/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https://samuelsum.com/trends-in-data-science-for-2020-2021/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https://www.formula1.com/en/latest/article/gallery-every-angle-of-kick-saubers-bold-new-look-for-the-2024-season.EGk2uWFgMmkqKutbGnDUi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https://cdn.wallpaperdirect.com/asset/img/product/186315/tiled/galerie-hessian-effect-green-wallpaper-tiled-186315.jpg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</p:txBody>
      </p:sp>
      <p:sp>
        <p:nvSpPr>
          <p:cNvPr id="766" name="Google Shape;766;p56"/>
          <p:cNvSpPr txBox="1"/>
          <p:nvPr/>
        </p:nvSpPr>
        <p:spPr>
          <a:xfrm>
            <a:off x="7045175" y="0"/>
            <a:ext cx="103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1"/>
                </a:solidFill>
                <a:latin typeface="Public Sans"/>
                <a:ea typeface="Public Sans"/>
                <a:cs typeface="Public Sans"/>
                <a:sym typeface="Public Sans"/>
              </a:rPr>
              <a:t>February 2025</a:t>
            </a:r>
            <a:endParaRPr sz="800"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67" name="Google Shape;767;p56"/>
          <p:cNvSpPr txBox="1"/>
          <p:nvPr>
            <p:ph idx="4294967295" type="body"/>
          </p:nvPr>
        </p:nvSpPr>
        <p:spPr>
          <a:xfrm>
            <a:off x="4809500" y="1984100"/>
            <a:ext cx="3755700" cy="25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https://www.iconfinder.com/icons/2689605/method_procedure_planning_process_flow_scheme_technique_icon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https://www.freepik.com/icon/data-cleaning_10179118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https://www.freepik.com/icon/research_2345308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hlinkClick r:id="rId11"/>
              </a:rPr>
              <a:t>https://www.aiophotoz.com/photos/formula-1-new-logo-transparent-png-stickpng.html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000" u="sng">
                <a:hlinkClick r:id="rId12"/>
              </a:rPr>
              <a:t>https://www.vecteezy.com/png/25218132-isometric-employees-managing-documents-file-folders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0"/>
          </a:p>
        </p:txBody>
      </p:sp>
      <p:sp>
        <p:nvSpPr>
          <p:cNvPr id="768" name="Google Shape;768;p56"/>
          <p:cNvSpPr txBox="1"/>
          <p:nvPr>
            <p:ph idx="4294967295" type="title"/>
          </p:nvPr>
        </p:nvSpPr>
        <p:spPr>
          <a:xfrm>
            <a:off x="510550" y="1615900"/>
            <a:ext cx="1292100" cy="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Reference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 Research Review">
  <a:themeElements>
    <a:clrScheme name="Simple Light">
      <a:dk1>
        <a:srgbClr val="F4F3EC"/>
      </a:dk1>
      <a:lt1>
        <a:srgbClr val="004852"/>
      </a:lt1>
      <a:dk2>
        <a:srgbClr val="E1FF00"/>
      </a:dk2>
      <a:lt2>
        <a:srgbClr val="CED7D6"/>
      </a:lt2>
      <a:accent1>
        <a:srgbClr val="A2C1C6"/>
      </a:accent1>
      <a:accent2>
        <a:srgbClr val="D8E4D6"/>
      </a:accent2>
      <a:accent3>
        <a:srgbClr val="AAC1A9"/>
      </a:accent3>
      <a:accent4>
        <a:srgbClr val="1F2124"/>
      </a:accent4>
      <a:accent5>
        <a:srgbClr val="678465"/>
      </a:accent5>
      <a:accent6>
        <a:srgbClr val="8598A7"/>
      </a:accent6>
      <a:hlink>
        <a:srgbClr val="0048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