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D5E-B2FF-40EF-96CB-564ACC9B0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C37-2326-4AA6-B7E4-FB71FC99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3956-C215-48E2-B08B-75C3CAB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36CB-BA61-4420-A26B-46BF284A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672E-E67B-4ADC-9D56-74D02DF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F870-2980-408F-822F-E905269A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AA11-A199-4B13-B7FB-C09A1B70B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5878-DD5E-4132-A236-76DC67D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6840-D7C9-410A-95FC-99E525C6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53E7-73C5-4D3B-B533-5441D73D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57B74-1A70-477B-90D6-83167B6B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FFB9C-96A4-4A42-AE4D-4D3D8B88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A815-46E9-429E-9A2D-D26B4775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3319-8B4F-457A-88C4-EB945F2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D882-C8B6-4AD9-9F9C-716A3253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B4BA-2560-4C5B-BD60-89F409D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F2CE-23D5-4076-AC13-13445B36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7ABD-C6B4-4DE7-8FA3-CAE9B8C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FE36-CD62-42B4-9369-F05AFC82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0A36-0CFB-48C5-B99D-F8EABD2F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41F2-40F8-4217-8113-65D7B782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F72A-0A66-4E63-951E-0638DC45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40F8-ADC2-4355-AD33-CC1D966A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D204-2440-49D7-BD70-3B78B95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BD48-86F0-4303-BF11-7DC1638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ADCC-6945-42FD-8EE6-2CAA29D3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503F-6C1B-4BD3-8F9F-98D2F537F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429E1-1887-4C57-89C4-D5631A30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1D0A1-68FE-412A-AE8B-D5805343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692F-7F69-4290-B929-06B62991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CDBD-B950-41F3-9A16-0C8643E1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B456-77CB-4138-A0A4-8CBF15A2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8E12-AF99-452A-892B-4C24A474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1DBBA-BA11-4D54-96DD-A2918541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5CD49-AE24-4E5B-A1E5-335619B3E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C6E43-B861-43ED-B3F6-4A1C1372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9A4B9-A1A7-4AEA-967A-B33CA4F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E5C1B-116A-405E-A01A-704D175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15968-5375-44FC-BD6D-CD45BE41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B11-FCD9-48B2-95E9-00781443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DE70-8F15-4B73-9EDB-4B1A0AF9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C93B-79F9-4EBC-A167-158F54D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1F6D6-3C29-4362-AF35-ED294CD9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830AB-6D5D-477F-A0B5-E4E95CEE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AE41F-E511-4D6A-BDA0-F59E9BA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AEF4-72BD-49EE-B748-11AD7DDB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5E8-45FD-4260-B1F9-F0026C7B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6C1E-007C-4CA5-8DC0-4866A743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1518-21F6-4D3C-B16C-408D65DE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3B70B-0B9F-46FE-A52B-2BEB211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956E-AAE8-4E23-9212-82FD5EF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F8F9-4972-4EDF-AA9E-7D3D2070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1CE-37DA-4BED-876B-0D94FB3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F899D-E7CC-44CB-BB4E-027C1D8F4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ECFD6-2A3F-442F-AA48-F95751FAA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1F2D3-B038-4360-A87E-8B53BE6E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FABD-9931-4396-A67A-F3B2CDE9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DBF3-A8ED-498D-88C2-672AE60F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4D32C-C89F-48E1-8FA5-0796B412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A5A7-A600-4039-81B9-B4BBA198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0364-C475-4680-ACED-61A85F0D0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C3CF-A24A-4DFA-AF61-F4D4BE74D89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A6E0-2CEB-4498-845A-57489879A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2297-066E-4A00-8612-67F91FDD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2D95-BD94-49AA-B40C-D384D46B2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E4A-7957-40CC-8AC1-416CBADB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 For Toy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E0EE8-5C1C-48F5-8589-E40E4B107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Disaggregation and Derivation of A matrix</a:t>
            </a:r>
          </a:p>
        </p:txBody>
      </p:sp>
    </p:spTree>
    <p:extLst>
      <p:ext uri="{BB962C8B-B14F-4D97-AF65-F5344CB8AC3E}">
        <p14:creationId xmlns:p14="http://schemas.microsoft.com/office/powerpoint/2010/main" val="2779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F044-F6DC-4907-B30A-7D2BE982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Toy 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0AB9-5630-4F0A-A9CA-8E3DF16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1"/>
            <a:ext cx="10515600" cy="49957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Process Name – Toy</a:t>
            </a:r>
          </a:p>
          <a:p>
            <a:r>
              <a:rPr lang="en-US" sz="3200" dirty="0"/>
              <a:t>NAICS Code – A03</a:t>
            </a:r>
          </a:p>
          <a:p>
            <a:r>
              <a:rPr lang="en-US" sz="3200" dirty="0"/>
              <a:t>Process Output – 25 kg</a:t>
            </a:r>
          </a:p>
          <a:p>
            <a:r>
              <a:rPr lang="en-US" sz="3200" dirty="0"/>
              <a:t>Process Output Price – 1.5$/kg</a:t>
            </a:r>
          </a:p>
          <a:p>
            <a:r>
              <a:rPr lang="en-US" sz="3200" dirty="0"/>
              <a:t>Process Inputs – 2</a:t>
            </a:r>
          </a:p>
          <a:p>
            <a:r>
              <a:rPr lang="en-US" sz="3200" dirty="0"/>
              <a:t>Input1 – 10.074kg     Price – 3$</a:t>
            </a:r>
          </a:p>
          <a:p>
            <a:r>
              <a:rPr lang="en-US" sz="3200" dirty="0"/>
              <a:t>Input2 – 8.0592 kg    Price – 2.5$</a:t>
            </a:r>
          </a:p>
          <a:p>
            <a:r>
              <a:rPr lang="en-US" sz="3200" dirty="0"/>
              <a:t>NAICS Codes : Input1 – A01, Input2 – A02</a:t>
            </a:r>
          </a:p>
          <a:p>
            <a:r>
              <a:rPr lang="en-US" sz="3200" dirty="0"/>
              <a:t>Environmental Impact information (Process) –  7.5kg co2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3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E2B-4165-4898-9F23-51B62FC7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-149780"/>
            <a:ext cx="10515600" cy="1325563"/>
          </a:xfrm>
        </p:spPr>
        <p:txBody>
          <a:bodyPr/>
          <a:lstStyle/>
          <a:p>
            <a:r>
              <a:rPr lang="en-US" b="1" dirty="0"/>
              <a:t>Economy Scale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8BF-96E9-40BD-8A23-15659C9B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2ADD-F2C5-4EAB-B66E-0A67090F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35" y="1067668"/>
            <a:ext cx="514350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1AAEE-4BD5-4558-822D-C768B82D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91" y="4377201"/>
            <a:ext cx="3267075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EB64B-ABBC-4E6A-8A2E-1CFD8D9FAFD4}"/>
              </a:ext>
            </a:extLst>
          </p:cNvPr>
          <p:cNvSpPr txBox="1"/>
          <p:nvPr/>
        </p:nvSpPr>
        <p:spPr>
          <a:xfrm>
            <a:off x="589626" y="5528454"/>
            <a:ext cx="11621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NAICS CODE LIST FOR ECONOMY SCALE ORDERED ACCORDING TO SECTORS IN MATRICES- </a:t>
            </a:r>
          </a:p>
          <a:p>
            <a:r>
              <a:rPr lang="en-US" sz="2400" b="1" dirty="0"/>
              <a:t>A01, A02 and A03</a:t>
            </a:r>
          </a:p>
        </p:txBody>
      </p:sp>
    </p:spTree>
    <p:extLst>
      <p:ext uri="{BB962C8B-B14F-4D97-AF65-F5344CB8AC3E}">
        <p14:creationId xmlns:p14="http://schemas.microsoft.com/office/powerpoint/2010/main" val="21731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A72-CD98-4E65-A310-6A2F314E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140D-8432-4647-8009-32988E84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the process NAICS code in the Economy NAICS code list. If obtained, disaggregate. </a:t>
            </a:r>
          </a:p>
          <a:p>
            <a:r>
              <a:rPr lang="en-US" dirty="0"/>
              <a:t>If not, skip to rebuilding directly. </a:t>
            </a:r>
          </a:p>
        </p:txBody>
      </p:sp>
    </p:spTree>
    <p:extLst>
      <p:ext uri="{BB962C8B-B14F-4D97-AF65-F5344CB8AC3E}">
        <p14:creationId xmlns:p14="http://schemas.microsoft.com/office/powerpoint/2010/main" val="339155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8C10D-0F46-49B3-B0F3-A285FE203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82" y="11700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Number of sectors derived from the matrices – 3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8C10D-0F46-49B3-B0F3-A285FE203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82" y="11700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C35E46-F805-41AA-A3F4-E3FFEB84A5C6}"/>
              </a:ext>
            </a:extLst>
          </p:cNvPr>
          <p:cNvSpPr txBox="1"/>
          <p:nvPr/>
        </p:nvSpPr>
        <p:spPr>
          <a:xfrm>
            <a:off x="1148918" y="1784412"/>
            <a:ext cx="5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FE271-C839-4E06-9456-C019EA2E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91" y="3081939"/>
            <a:ext cx="822960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21E01-A7CE-4C40-B8FE-17B1CB81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557" y="5196489"/>
            <a:ext cx="5505450" cy="13525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85FFCF-718D-435A-A614-1FFC476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9520"/>
            <a:ext cx="10515600" cy="1325563"/>
          </a:xfrm>
        </p:spPr>
        <p:txBody>
          <a:bodyPr/>
          <a:lstStyle/>
          <a:p>
            <a:r>
              <a:rPr lang="en-US" b="1" dirty="0"/>
              <a:t>Disaggregation</a:t>
            </a:r>
          </a:p>
        </p:txBody>
      </p:sp>
    </p:spTree>
    <p:extLst>
      <p:ext uri="{BB962C8B-B14F-4D97-AF65-F5344CB8AC3E}">
        <p14:creationId xmlns:p14="http://schemas.microsoft.com/office/powerpoint/2010/main" val="212663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FFC-DF88-406B-9178-86C95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Disaggregation of U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36D7-8356-4C75-8794-3F8B97ED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224A3-B03E-429D-88F0-55DC68CE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147"/>
            <a:ext cx="7981950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8789B-6E8F-4F12-B67A-CBA75FA5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51" y="3609558"/>
            <a:ext cx="4953000" cy="160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0A383-16BA-4B54-923B-75F9B45FD76E}"/>
              </a:ext>
            </a:extLst>
          </p:cNvPr>
          <p:cNvSpPr txBox="1"/>
          <p:nvPr/>
        </p:nvSpPr>
        <p:spPr>
          <a:xfrm>
            <a:off x="6218758" y="1836815"/>
            <a:ext cx="5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</a:t>
            </a:r>
          </a:p>
        </p:txBody>
      </p:sp>
    </p:spTree>
    <p:extLst>
      <p:ext uri="{BB962C8B-B14F-4D97-AF65-F5344CB8AC3E}">
        <p14:creationId xmlns:p14="http://schemas.microsoft.com/office/powerpoint/2010/main" val="19867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4026-1C1F-45D1-8866-A609662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U and V and B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A669-E545-4D99-A714-63D588DB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(M+1)</a:t>
            </a:r>
            <a:r>
              <a:rPr lang="en-US" dirty="0" err="1"/>
              <a:t>th</a:t>
            </a:r>
            <a:r>
              <a:rPr lang="en-US" dirty="0"/>
              <a:t> Column and (M+1)</a:t>
            </a:r>
            <a:r>
              <a:rPr lang="en-US" dirty="0" err="1"/>
              <a:t>th</a:t>
            </a:r>
            <a:r>
              <a:rPr lang="en-US" dirty="0"/>
              <a:t> row gets filled up with the output*price information </a:t>
            </a:r>
            <a:r>
              <a:rPr lang="en-US" b="1" dirty="0"/>
              <a:t>V matrix</a:t>
            </a:r>
          </a:p>
          <a:p>
            <a:r>
              <a:rPr lang="en-US" b="1" dirty="0"/>
              <a:t>U matrix </a:t>
            </a:r>
            <a:r>
              <a:rPr lang="en-US" dirty="0"/>
              <a:t>Fill up the (M+1)</a:t>
            </a:r>
            <a:r>
              <a:rPr lang="en-US" dirty="0" err="1"/>
              <a:t>th</a:t>
            </a:r>
            <a:r>
              <a:rPr lang="en-US" dirty="0"/>
              <a:t> column be matching the NAICS codes. 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DA307-DE6F-4B16-844C-EA68752F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1" y="3672078"/>
            <a:ext cx="6600825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C70E1-93BF-4852-B9D0-E67E2331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86" y="3905758"/>
            <a:ext cx="4943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3B1A-B809-4FED-950A-74F85F8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= U*</a:t>
            </a:r>
            <a:r>
              <a:rPr lang="en-US" dirty="0" err="1"/>
              <a:t>inv</a:t>
            </a:r>
            <a:r>
              <a:rPr lang="en-US" dirty="0"/>
              <a:t>(transpose(V))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5A56-22E3-4984-863A-90852CB5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2" y="1457325"/>
            <a:ext cx="5088942" cy="61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0C9EF-BA16-4324-8FB6-4BF6F1C38C34}"/>
              </a:ext>
            </a:extLst>
          </p:cNvPr>
          <p:cNvSpPr txBox="1"/>
          <p:nvPr/>
        </p:nvSpPr>
        <p:spPr>
          <a:xfrm>
            <a:off x="752752" y="2157413"/>
            <a:ext cx="89220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 = [0;0;0;1] If the user enters </a:t>
            </a:r>
            <a:r>
              <a:rPr lang="en-US" sz="2800" b="1" dirty="0"/>
              <a:t>activity 4 </a:t>
            </a:r>
            <a:r>
              <a:rPr lang="en-US" sz="2800" dirty="0"/>
              <a:t>as the activity to perform SPA on. </a:t>
            </a:r>
          </a:p>
          <a:p>
            <a:r>
              <a:rPr lang="en-US" sz="2800" dirty="0"/>
              <a:t>F = zeros(4)</a:t>
            </a:r>
          </a:p>
          <a:p>
            <a:r>
              <a:rPr lang="en-US" sz="2800" dirty="0"/>
              <a:t>F(4,1) = 1;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Emission = B*</a:t>
            </a:r>
            <a:r>
              <a:rPr lang="en-US" sz="2800" dirty="0" err="1"/>
              <a:t>inv</a:t>
            </a:r>
            <a:r>
              <a:rPr lang="en-US" sz="2800" dirty="0"/>
              <a:t>(I-A)*F       I = identity matrix (same size as A)</a:t>
            </a:r>
          </a:p>
          <a:p>
            <a:r>
              <a:rPr lang="en-US" sz="2800" dirty="0" err="1"/>
              <a:t>Runprog</a:t>
            </a:r>
            <a:r>
              <a:rPr lang="en-US" sz="2800" dirty="0"/>
              <a:t>(4, emission, B, A, 4)</a:t>
            </a:r>
          </a:p>
        </p:txBody>
      </p:sp>
    </p:spTree>
    <p:extLst>
      <p:ext uri="{BB962C8B-B14F-4D97-AF65-F5344CB8AC3E}">
        <p14:creationId xmlns:p14="http://schemas.microsoft.com/office/powerpoint/2010/main" val="173073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Example For Toy Problem</vt:lpstr>
      <vt:lpstr>Toy Example Problem</vt:lpstr>
      <vt:lpstr>Economy Scale data Entry</vt:lpstr>
      <vt:lpstr>Search</vt:lpstr>
      <vt:lpstr>Disaggregation</vt:lpstr>
      <vt:lpstr>Disaggregation of U matrix</vt:lpstr>
      <vt:lpstr>Rebuilding U and V and B matrix</vt:lpstr>
      <vt:lpstr>A = U*inv(transpose(V))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For Toy Problem</dc:title>
  <dc:creator>Ghosh, TAPAJYOTI</dc:creator>
  <cp:lastModifiedBy>Ghosh, TAPAJYOTI</cp:lastModifiedBy>
  <cp:revision>9</cp:revision>
  <dcterms:created xsi:type="dcterms:W3CDTF">2018-02-11T15:08:58Z</dcterms:created>
  <dcterms:modified xsi:type="dcterms:W3CDTF">2018-02-11T16:43:09Z</dcterms:modified>
</cp:coreProperties>
</file>