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73" r:id="rId8"/>
    <p:sldId id="283" r:id="rId9"/>
    <p:sldId id="284" r:id="rId10"/>
    <p:sldId id="290" r:id="rId11"/>
    <p:sldId id="282" r:id="rId12"/>
    <p:sldId id="269" r:id="rId13"/>
    <p:sldId id="268" r:id="rId14"/>
    <p:sldId id="285" r:id="rId15"/>
    <p:sldId id="270" r:id="rId16"/>
    <p:sldId id="271" r:id="rId17"/>
    <p:sldId id="272" r:id="rId18"/>
    <p:sldId id="274" r:id="rId19"/>
    <p:sldId id="286" r:id="rId20"/>
    <p:sldId id="276" r:id="rId21"/>
    <p:sldId id="275" r:id="rId22"/>
    <p:sldId id="287" r:id="rId23"/>
    <p:sldId id="277" r:id="rId24"/>
    <p:sldId id="278" r:id="rId25"/>
    <p:sldId id="279" r:id="rId26"/>
    <p:sldId id="281" r:id="rId27"/>
    <p:sldId id="280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622B2-F5A4-4CA0-8D31-19112D536C25}" v="4" dt="2023-12-08T00:14:07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Richardson" userId="2014f27b438a4f94" providerId="LiveId" clId="{E3F622B2-F5A4-4CA0-8D31-19112D536C25}"/>
    <pc:docChg chg="undo custSel addSld modSld sldOrd">
      <pc:chgData name="Richard Richardson" userId="2014f27b438a4f94" providerId="LiveId" clId="{E3F622B2-F5A4-4CA0-8D31-19112D536C25}" dt="2023-12-08T00:28:09.252" v="1138" actId="404"/>
      <pc:docMkLst>
        <pc:docMk/>
      </pc:docMkLst>
      <pc:sldChg chg="modSp mod">
        <pc:chgData name="Richard Richardson" userId="2014f27b438a4f94" providerId="LiveId" clId="{E3F622B2-F5A4-4CA0-8D31-19112D536C25}" dt="2023-12-07T23:53:04.368" v="19" actId="20577"/>
        <pc:sldMkLst>
          <pc:docMk/>
          <pc:sldMk cId="3525635998" sldId="257"/>
        </pc:sldMkLst>
        <pc:spChg chg="mod">
          <ac:chgData name="Richard Richardson" userId="2014f27b438a4f94" providerId="LiveId" clId="{E3F622B2-F5A4-4CA0-8D31-19112D536C25}" dt="2023-12-07T23:53:04.368" v="19" actId="20577"/>
          <ac:spMkLst>
            <pc:docMk/>
            <pc:sldMk cId="3525635998" sldId="257"/>
            <ac:spMk id="3" creationId="{4EBD9831-8A9C-E92D-493A-EE11D5F5BDA1}"/>
          </ac:spMkLst>
        </pc:spChg>
      </pc:sldChg>
      <pc:sldChg chg="addSp modSp mod ord">
        <pc:chgData name="Richard Richardson" userId="2014f27b438a4f94" providerId="LiveId" clId="{E3F622B2-F5A4-4CA0-8D31-19112D536C25}" dt="2023-12-08T00:01:05.221" v="569" actId="1076"/>
        <pc:sldMkLst>
          <pc:docMk/>
          <pc:sldMk cId="984915574" sldId="268"/>
        </pc:sldMkLst>
        <pc:spChg chg="add mod">
          <ac:chgData name="Richard Richardson" userId="2014f27b438a4f94" providerId="LiveId" clId="{E3F622B2-F5A4-4CA0-8D31-19112D536C25}" dt="2023-12-08T00:01:05.221" v="569" actId="1076"/>
          <ac:spMkLst>
            <pc:docMk/>
            <pc:sldMk cId="984915574" sldId="268"/>
            <ac:spMk id="3" creationId="{846233FC-4479-5E32-5E32-EA8B00801B01}"/>
          </ac:spMkLst>
        </pc:spChg>
        <pc:graphicFrameChg chg="mod">
          <ac:chgData name="Richard Richardson" userId="2014f27b438a4f94" providerId="LiveId" clId="{E3F622B2-F5A4-4CA0-8D31-19112D536C25}" dt="2023-12-08T00:00:28.680" v="489" actId="14100"/>
          <ac:graphicFrameMkLst>
            <pc:docMk/>
            <pc:sldMk cId="984915574" sldId="268"/>
            <ac:graphicFrameMk id="14" creationId="{FF8839CD-230C-4454-076A-B67464456D23}"/>
          </ac:graphicFrameMkLst>
        </pc:graphicFrameChg>
      </pc:sldChg>
      <pc:sldChg chg="delSp modSp mod ord">
        <pc:chgData name="Richard Richardson" userId="2014f27b438a4f94" providerId="LiveId" clId="{E3F622B2-F5A4-4CA0-8D31-19112D536C25}" dt="2023-12-08T00:06:14.832" v="745"/>
        <pc:sldMkLst>
          <pc:docMk/>
          <pc:sldMk cId="3042808654" sldId="269"/>
        </pc:sldMkLst>
        <pc:spChg chg="mod">
          <ac:chgData name="Richard Richardson" userId="2014f27b438a4f94" providerId="LiveId" clId="{E3F622B2-F5A4-4CA0-8D31-19112D536C25}" dt="2023-12-08T00:04:02.866" v="572"/>
          <ac:spMkLst>
            <pc:docMk/>
            <pc:sldMk cId="3042808654" sldId="269"/>
            <ac:spMk id="2" creationId="{B2519CCA-FFDB-3FB7-FE00-35DF34714A34}"/>
          </ac:spMkLst>
        </pc:spChg>
        <pc:spChg chg="del">
          <ac:chgData name="Richard Richardson" userId="2014f27b438a4f94" providerId="LiveId" clId="{E3F622B2-F5A4-4CA0-8D31-19112D536C25}" dt="2023-12-08T00:04:07.192" v="573" actId="478"/>
          <ac:spMkLst>
            <pc:docMk/>
            <pc:sldMk cId="3042808654" sldId="269"/>
            <ac:spMk id="7" creationId="{49AA8775-B655-D205-B5AA-1476CA9644BE}"/>
          </ac:spMkLst>
        </pc:spChg>
        <pc:spChg chg="mod">
          <ac:chgData name="Richard Richardson" userId="2014f27b438a4f94" providerId="LiveId" clId="{E3F622B2-F5A4-4CA0-8D31-19112D536C25}" dt="2023-12-08T00:06:01.543" v="743" actId="255"/>
          <ac:spMkLst>
            <pc:docMk/>
            <pc:sldMk cId="3042808654" sldId="269"/>
            <ac:spMk id="9" creationId="{BE09FBD9-E161-4AE4-BD9E-DA7683FF9F55}"/>
          </ac:spMkLst>
        </pc:spChg>
      </pc:sldChg>
      <pc:sldChg chg="modSp mod ord">
        <pc:chgData name="Richard Richardson" userId="2014f27b438a4f94" providerId="LiveId" clId="{E3F622B2-F5A4-4CA0-8D31-19112D536C25}" dt="2023-12-07T23:54:12.687" v="97" actId="20577"/>
        <pc:sldMkLst>
          <pc:docMk/>
          <pc:sldMk cId="1206738761" sldId="273"/>
        </pc:sldMkLst>
        <pc:spChg chg="mod">
          <ac:chgData name="Richard Richardson" userId="2014f27b438a4f94" providerId="LiveId" clId="{E3F622B2-F5A4-4CA0-8D31-19112D536C25}" dt="2023-12-07T23:53:53.238" v="55" actId="20577"/>
          <ac:spMkLst>
            <pc:docMk/>
            <pc:sldMk cId="1206738761" sldId="273"/>
            <ac:spMk id="2" creationId="{D61B9C34-1FFC-D025-4DAE-C1001DE86F4F}"/>
          </ac:spMkLst>
        </pc:spChg>
        <pc:spChg chg="mod">
          <ac:chgData name="Richard Richardson" userId="2014f27b438a4f94" providerId="LiveId" clId="{E3F622B2-F5A4-4CA0-8D31-19112D536C25}" dt="2023-12-07T23:54:12.687" v="97" actId="20577"/>
          <ac:spMkLst>
            <pc:docMk/>
            <pc:sldMk cId="1206738761" sldId="273"/>
            <ac:spMk id="3" creationId="{38A6EA21-AA71-609E-54A9-B2079D82241D}"/>
          </ac:spMkLst>
        </pc:spChg>
      </pc:sldChg>
      <pc:sldChg chg="modSp mod">
        <pc:chgData name="Richard Richardson" userId="2014f27b438a4f94" providerId="LiveId" clId="{E3F622B2-F5A4-4CA0-8D31-19112D536C25}" dt="2023-12-08T00:09:09.366" v="871" actId="207"/>
        <pc:sldMkLst>
          <pc:docMk/>
          <pc:sldMk cId="3752060481" sldId="276"/>
        </pc:sldMkLst>
        <pc:spChg chg="mod">
          <ac:chgData name="Richard Richardson" userId="2014f27b438a4f94" providerId="LiveId" clId="{E3F622B2-F5A4-4CA0-8D31-19112D536C25}" dt="2023-12-08T00:09:09.366" v="871" actId="207"/>
          <ac:spMkLst>
            <pc:docMk/>
            <pc:sldMk cId="3752060481" sldId="276"/>
            <ac:spMk id="6" creationId="{48B7F18A-AF3C-ACC5-6584-1C79B2690E1E}"/>
          </ac:spMkLst>
        </pc:spChg>
        <pc:spChg chg="mod">
          <ac:chgData name="Richard Richardson" userId="2014f27b438a4f94" providerId="LiveId" clId="{E3F622B2-F5A4-4CA0-8D31-19112D536C25}" dt="2023-12-08T00:09:05.736" v="870" actId="207"/>
          <ac:spMkLst>
            <pc:docMk/>
            <pc:sldMk cId="3752060481" sldId="276"/>
            <ac:spMk id="8" creationId="{1BFFBB18-76AA-253A-D07C-41472876E038}"/>
          </ac:spMkLst>
        </pc:spChg>
      </pc:sldChg>
      <pc:sldChg chg="add">
        <pc:chgData name="Richard Richardson" userId="2014f27b438a4f94" providerId="LiveId" clId="{E3F622B2-F5A4-4CA0-8D31-19112D536C25}" dt="2023-12-07T23:53:32.612" v="20" actId="2890"/>
        <pc:sldMkLst>
          <pc:docMk/>
          <pc:sldMk cId="546122456" sldId="282"/>
        </pc:sldMkLst>
      </pc:sldChg>
      <pc:sldChg chg="modSp add mod ord">
        <pc:chgData name="Richard Richardson" userId="2014f27b438a4f94" providerId="LiveId" clId="{E3F622B2-F5A4-4CA0-8D31-19112D536C25}" dt="2023-12-07T23:57:20.390" v="431" actId="255"/>
        <pc:sldMkLst>
          <pc:docMk/>
          <pc:sldMk cId="3416847516" sldId="283"/>
        </pc:sldMkLst>
        <pc:spChg chg="mod">
          <ac:chgData name="Richard Richardson" userId="2014f27b438a4f94" providerId="LiveId" clId="{E3F622B2-F5A4-4CA0-8D31-19112D536C25}" dt="2023-12-07T23:54:41.028" v="122" actId="20577"/>
          <ac:spMkLst>
            <pc:docMk/>
            <pc:sldMk cId="3416847516" sldId="283"/>
            <ac:spMk id="2" creationId="{B2519CCA-FFDB-3FB7-FE00-35DF34714A34}"/>
          </ac:spMkLst>
        </pc:spChg>
        <pc:spChg chg="mod">
          <ac:chgData name="Richard Richardson" userId="2014f27b438a4f94" providerId="LiveId" clId="{E3F622B2-F5A4-4CA0-8D31-19112D536C25}" dt="2023-12-07T23:57:20.390" v="431" actId="255"/>
          <ac:spMkLst>
            <pc:docMk/>
            <pc:sldMk cId="3416847516" sldId="283"/>
            <ac:spMk id="3" creationId="{4EBD9831-8A9C-E92D-493A-EE11D5F5BDA1}"/>
          </ac:spMkLst>
        </pc:spChg>
      </pc:sldChg>
      <pc:sldChg chg="addSp modSp add mod">
        <pc:chgData name="Richard Richardson" userId="2014f27b438a4f94" providerId="LiveId" clId="{E3F622B2-F5A4-4CA0-8D31-19112D536C25}" dt="2023-12-08T00:02:48.451" v="570" actId="14100"/>
        <pc:sldMkLst>
          <pc:docMk/>
          <pc:sldMk cId="4185756194" sldId="284"/>
        </pc:sldMkLst>
        <pc:spChg chg="mod">
          <ac:chgData name="Richard Richardson" userId="2014f27b438a4f94" providerId="LiveId" clId="{E3F622B2-F5A4-4CA0-8D31-19112D536C25}" dt="2023-12-08T00:02:48.451" v="570" actId="14100"/>
          <ac:spMkLst>
            <pc:docMk/>
            <pc:sldMk cId="4185756194" sldId="284"/>
            <ac:spMk id="3" creationId="{4EBD9831-8A9C-E92D-493A-EE11D5F5BDA1}"/>
          </ac:spMkLst>
        </pc:spChg>
        <pc:picChg chg="add mod">
          <ac:chgData name="Richard Richardson" userId="2014f27b438a4f94" providerId="LiveId" clId="{E3F622B2-F5A4-4CA0-8D31-19112D536C25}" dt="2023-12-07T23:59:55.670" v="486" actId="1076"/>
          <ac:picMkLst>
            <pc:docMk/>
            <pc:sldMk cId="4185756194" sldId="284"/>
            <ac:picMk id="5" creationId="{AC1A9A63-19D2-3AC0-93BC-30523B4FC9E9}"/>
          </ac:picMkLst>
        </pc:picChg>
      </pc:sldChg>
      <pc:sldChg chg="add">
        <pc:chgData name="Richard Richardson" userId="2014f27b438a4f94" providerId="LiveId" clId="{E3F622B2-F5A4-4CA0-8D31-19112D536C25}" dt="2023-12-08T00:03:46.957" v="571" actId="2890"/>
        <pc:sldMkLst>
          <pc:docMk/>
          <pc:sldMk cId="3861532203" sldId="285"/>
        </pc:sldMkLst>
      </pc:sldChg>
      <pc:sldChg chg="modSp add mod ord">
        <pc:chgData name="Richard Richardson" userId="2014f27b438a4f94" providerId="LiveId" clId="{E3F622B2-F5A4-4CA0-8D31-19112D536C25}" dt="2023-12-08T00:08:14.981" v="869" actId="20577"/>
        <pc:sldMkLst>
          <pc:docMk/>
          <pc:sldMk cId="2879931050" sldId="286"/>
        </pc:sldMkLst>
        <pc:spChg chg="mod">
          <ac:chgData name="Richard Richardson" userId="2014f27b438a4f94" providerId="LiveId" clId="{E3F622B2-F5A4-4CA0-8D31-19112D536C25}" dt="2023-12-08T00:07:16.553" v="759"/>
          <ac:spMkLst>
            <pc:docMk/>
            <pc:sldMk cId="2879931050" sldId="286"/>
            <ac:spMk id="2" creationId="{B2519CCA-FFDB-3FB7-FE00-35DF34714A34}"/>
          </ac:spMkLst>
        </pc:spChg>
        <pc:spChg chg="mod">
          <ac:chgData name="Richard Richardson" userId="2014f27b438a4f94" providerId="LiveId" clId="{E3F622B2-F5A4-4CA0-8D31-19112D536C25}" dt="2023-12-08T00:08:14.981" v="869" actId="20577"/>
          <ac:spMkLst>
            <pc:docMk/>
            <pc:sldMk cId="2879931050" sldId="286"/>
            <ac:spMk id="9" creationId="{BE09FBD9-E161-4AE4-BD9E-DA7683FF9F55}"/>
          </ac:spMkLst>
        </pc:spChg>
      </pc:sldChg>
      <pc:sldChg chg="modSp add mod ord">
        <pc:chgData name="Richard Richardson" userId="2014f27b438a4f94" providerId="LiveId" clId="{E3F622B2-F5A4-4CA0-8D31-19112D536C25}" dt="2023-12-08T00:11:13.037" v="952" actId="20577"/>
        <pc:sldMkLst>
          <pc:docMk/>
          <pc:sldMk cId="772836263" sldId="287"/>
        </pc:sldMkLst>
        <pc:spChg chg="mod">
          <ac:chgData name="Richard Richardson" userId="2014f27b438a4f94" providerId="LiveId" clId="{E3F622B2-F5A4-4CA0-8D31-19112D536C25}" dt="2023-12-08T00:10:14.090" v="875"/>
          <ac:spMkLst>
            <pc:docMk/>
            <pc:sldMk cId="772836263" sldId="287"/>
            <ac:spMk id="2" creationId="{B2519CCA-FFDB-3FB7-FE00-35DF34714A34}"/>
          </ac:spMkLst>
        </pc:spChg>
        <pc:spChg chg="mod">
          <ac:chgData name="Richard Richardson" userId="2014f27b438a4f94" providerId="LiveId" clId="{E3F622B2-F5A4-4CA0-8D31-19112D536C25}" dt="2023-12-08T00:11:13.037" v="952" actId="20577"/>
          <ac:spMkLst>
            <pc:docMk/>
            <pc:sldMk cId="772836263" sldId="287"/>
            <ac:spMk id="9" creationId="{BE09FBD9-E161-4AE4-BD9E-DA7683FF9F55}"/>
          </ac:spMkLst>
        </pc:spChg>
      </pc:sldChg>
      <pc:sldChg chg="modSp add mod">
        <pc:chgData name="Richard Richardson" userId="2014f27b438a4f94" providerId="LiveId" clId="{E3F622B2-F5A4-4CA0-8D31-19112D536C25}" dt="2023-12-08T00:13:34.180" v="1010" actId="20577"/>
        <pc:sldMkLst>
          <pc:docMk/>
          <pc:sldMk cId="3238917688" sldId="288"/>
        </pc:sldMkLst>
        <pc:spChg chg="mod">
          <ac:chgData name="Richard Richardson" userId="2014f27b438a4f94" providerId="LiveId" clId="{E3F622B2-F5A4-4CA0-8D31-19112D536C25}" dt="2023-12-08T00:13:10.414" v="992" actId="20577"/>
          <ac:spMkLst>
            <pc:docMk/>
            <pc:sldMk cId="3238917688" sldId="288"/>
            <ac:spMk id="2" creationId="{D61B9C34-1FFC-D025-4DAE-C1001DE86F4F}"/>
          </ac:spMkLst>
        </pc:spChg>
        <pc:spChg chg="mod">
          <ac:chgData name="Richard Richardson" userId="2014f27b438a4f94" providerId="LiveId" clId="{E3F622B2-F5A4-4CA0-8D31-19112D536C25}" dt="2023-12-08T00:13:34.180" v="1010" actId="20577"/>
          <ac:spMkLst>
            <pc:docMk/>
            <pc:sldMk cId="3238917688" sldId="288"/>
            <ac:spMk id="3" creationId="{38A6EA21-AA71-609E-54A9-B2079D82241D}"/>
          </ac:spMkLst>
        </pc:spChg>
      </pc:sldChg>
      <pc:sldChg chg="modSp add mod">
        <pc:chgData name="Richard Richardson" userId="2014f27b438a4f94" providerId="LiveId" clId="{E3F622B2-F5A4-4CA0-8D31-19112D536C25}" dt="2023-12-08T00:17:55.417" v="1025" actId="6549"/>
        <pc:sldMkLst>
          <pc:docMk/>
          <pc:sldMk cId="1009686782" sldId="289"/>
        </pc:sldMkLst>
        <pc:spChg chg="mod">
          <ac:chgData name="Richard Richardson" userId="2014f27b438a4f94" providerId="LiveId" clId="{E3F622B2-F5A4-4CA0-8D31-19112D536C25}" dt="2023-12-08T00:14:27.494" v="1012"/>
          <ac:spMkLst>
            <pc:docMk/>
            <pc:sldMk cId="1009686782" sldId="289"/>
            <ac:spMk id="2" creationId="{B2519CCA-FFDB-3FB7-FE00-35DF34714A34}"/>
          </ac:spMkLst>
        </pc:spChg>
        <pc:spChg chg="mod">
          <ac:chgData name="Richard Richardson" userId="2014f27b438a4f94" providerId="LiveId" clId="{E3F622B2-F5A4-4CA0-8D31-19112D536C25}" dt="2023-12-08T00:17:55.417" v="1025" actId="6549"/>
          <ac:spMkLst>
            <pc:docMk/>
            <pc:sldMk cId="1009686782" sldId="289"/>
            <ac:spMk id="9" creationId="{BE09FBD9-E161-4AE4-BD9E-DA7683FF9F55}"/>
          </ac:spMkLst>
        </pc:spChg>
      </pc:sldChg>
      <pc:sldChg chg="modSp add mod ord">
        <pc:chgData name="Richard Richardson" userId="2014f27b438a4f94" providerId="LiveId" clId="{E3F622B2-F5A4-4CA0-8D31-19112D536C25}" dt="2023-12-08T00:28:09.252" v="1138" actId="404"/>
        <pc:sldMkLst>
          <pc:docMk/>
          <pc:sldMk cId="216871498" sldId="290"/>
        </pc:sldMkLst>
        <pc:spChg chg="mod">
          <ac:chgData name="Richard Richardson" userId="2014f27b438a4f94" providerId="LiveId" clId="{E3F622B2-F5A4-4CA0-8D31-19112D536C25}" dt="2023-12-08T00:19:54.892" v="1041" actId="20577"/>
          <ac:spMkLst>
            <pc:docMk/>
            <pc:sldMk cId="216871498" sldId="290"/>
            <ac:spMk id="2" creationId="{B2519CCA-FFDB-3FB7-FE00-35DF34714A34}"/>
          </ac:spMkLst>
        </pc:spChg>
        <pc:spChg chg="mod">
          <ac:chgData name="Richard Richardson" userId="2014f27b438a4f94" providerId="LiveId" clId="{E3F622B2-F5A4-4CA0-8D31-19112D536C25}" dt="2023-12-08T00:28:09.252" v="1138" actId="404"/>
          <ac:spMkLst>
            <pc:docMk/>
            <pc:sldMk cId="216871498" sldId="290"/>
            <ac:spMk id="3" creationId="{4EBD9831-8A9C-E92D-493A-EE11D5F5BDA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17CE6-D123-40E8-A7E5-B178AEFEC0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484AC-DC64-4F8E-BF62-AE23DAA1946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Scoreboard</a:t>
          </a:r>
        </a:p>
      </dgm:t>
    </dgm:pt>
    <dgm:pt modelId="{65FE8F58-A8CF-4210-9D9C-C0278FA7A8AA}" type="parTrans" cxnId="{99DF8E41-6AF1-4318-B73F-45B5D86EAAFE}">
      <dgm:prSet/>
      <dgm:spPr/>
      <dgm:t>
        <a:bodyPr/>
        <a:lstStyle/>
        <a:p>
          <a:endParaRPr lang="en-US"/>
        </a:p>
      </dgm:t>
    </dgm:pt>
    <dgm:pt modelId="{8FBCCD80-95B8-40AA-9D74-9CE7FF765B40}" type="sibTrans" cxnId="{99DF8E41-6AF1-4318-B73F-45B5D86EAAFE}">
      <dgm:prSet/>
      <dgm:spPr/>
      <dgm:t>
        <a:bodyPr/>
        <a:lstStyle/>
        <a:p>
          <a:endParaRPr lang="en-US"/>
        </a:p>
      </dgm:t>
    </dgm:pt>
    <dgm:pt modelId="{4CB102F2-D530-47F6-8E1D-D7D9E86AE749}">
      <dgm:prSet phldrT="[Text]"/>
      <dgm:spPr/>
      <dgm:t>
        <a:bodyPr/>
        <a:lstStyle/>
        <a:p>
          <a:r>
            <a:rPr lang="en-US" dirty="0"/>
            <a:t>Game 1</a:t>
          </a:r>
        </a:p>
      </dgm:t>
    </dgm:pt>
    <dgm:pt modelId="{0BA4FF72-8DCC-49EC-B352-5B722797FE21}" type="parTrans" cxnId="{E9FAC7A8-40D4-4435-AB18-78A79F393D43}">
      <dgm:prSet/>
      <dgm:spPr/>
      <dgm:t>
        <a:bodyPr/>
        <a:lstStyle/>
        <a:p>
          <a:endParaRPr lang="en-US"/>
        </a:p>
      </dgm:t>
    </dgm:pt>
    <dgm:pt modelId="{157A50E1-0215-4D95-BE85-D385E03D17FC}" type="sibTrans" cxnId="{E9FAC7A8-40D4-4435-AB18-78A79F393D43}">
      <dgm:prSet/>
      <dgm:spPr/>
      <dgm:t>
        <a:bodyPr/>
        <a:lstStyle/>
        <a:p>
          <a:endParaRPr lang="en-US"/>
        </a:p>
      </dgm:t>
    </dgm:pt>
    <dgm:pt modelId="{F1E14086-BEF5-4544-826A-03FF0C4B1326}">
      <dgm:prSet phldrT="[Text]"/>
      <dgm:spPr/>
      <dgm:t>
        <a:bodyPr/>
        <a:lstStyle/>
        <a:p>
          <a:r>
            <a:rPr lang="en-US" dirty="0"/>
            <a:t>Game 2</a:t>
          </a:r>
        </a:p>
      </dgm:t>
    </dgm:pt>
    <dgm:pt modelId="{54F82A0E-AC5D-4943-AACD-63D7F042B0DA}" type="parTrans" cxnId="{0EA94EE1-BA39-45A2-8D49-5412501603EF}">
      <dgm:prSet/>
      <dgm:spPr/>
      <dgm:t>
        <a:bodyPr/>
        <a:lstStyle/>
        <a:p>
          <a:endParaRPr lang="en-US"/>
        </a:p>
      </dgm:t>
    </dgm:pt>
    <dgm:pt modelId="{B3630229-136A-45C7-8016-4947F3852B30}" type="sibTrans" cxnId="{0EA94EE1-BA39-45A2-8D49-5412501603EF}">
      <dgm:prSet/>
      <dgm:spPr/>
      <dgm:t>
        <a:bodyPr/>
        <a:lstStyle/>
        <a:p>
          <a:endParaRPr lang="en-US"/>
        </a:p>
      </dgm:t>
    </dgm:pt>
    <dgm:pt modelId="{1E9BEDAE-603B-4B1E-A06D-E11C3E60924F}">
      <dgm:prSet phldrT="[Text]"/>
      <dgm:spPr/>
      <dgm:t>
        <a:bodyPr/>
        <a:lstStyle/>
        <a:p>
          <a:r>
            <a:rPr lang="en-US" dirty="0"/>
            <a:t>Game 3</a:t>
          </a:r>
        </a:p>
      </dgm:t>
    </dgm:pt>
    <dgm:pt modelId="{76B27D47-327D-4C1C-9A3D-02EE011F665D}" type="parTrans" cxnId="{C75517C2-F5C0-46F9-A34C-446DE03F402C}">
      <dgm:prSet/>
      <dgm:spPr/>
      <dgm:t>
        <a:bodyPr/>
        <a:lstStyle/>
        <a:p>
          <a:endParaRPr lang="en-US"/>
        </a:p>
      </dgm:t>
    </dgm:pt>
    <dgm:pt modelId="{269FA4D6-452E-47F4-B77B-D56890A3756D}" type="sibTrans" cxnId="{C75517C2-F5C0-46F9-A34C-446DE03F402C}">
      <dgm:prSet/>
      <dgm:spPr/>
      <dgm:t>
        <a:bodyPr/>
        <a:lstStyle/>
        <a:p>
          <a:endParaRPr lang="en-US"/>
        </a:p>
      </dgm:t>
    </dgm:pt>
    <dgm:pt modelId="{36020D62-1F62-475F-A156-3FC2933704E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Team 1</a:t>
          </a:r>
        </a:p>
      </dgm:t>
    </dgm:pt>
    <dgm:pt modelId="{2170EE78-D9BA-471E-B83C-AC20A23CE2AE}" type="parTrans" cxnId="{1417C3DA-9D22-42DD-A610-CEBC746759C4}">
      <dgm:prSet/>
      <dgm:spPr/>
      <dgm:t>
        <a:bodyPr/>
        <a:lstStyle/>
        <a:p>
          <a:endParaRPr lang="en-US"/>
        </a:p>
      </dgm:t>
    </dgm:pt>
    <dgm:pt modelId="{E859F968-EACA-41DC-9314-2714B20EF980}" type="sibTrans" cxnId="{1417C3DA-9D22-42DD-A610-CEBC746759C4}">
      <dgm:prSet/>
      <dgm:spPr/>
      <dgm:t>
        <a:bodyPr/>
        <a:lstStyle/>
        <a:p>
          <a:endParaRPr lang="en-US"/>
        </a:p>
      </dgm:t>
    </dgm:pt>
    <dgm:pt modelId="{94FD547E-4AE8-4A0A-B5AB-B55914386AA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Team 2</a:t>
          </a:r>
        </a:p>
      </dgm:t>
    </dgm:pt>
    <dgm:pt modelId="{B3D19DC6-C5BD-4F6B-B753-DF02320A5123}" type="parTrans" cxnId="{C7AC7459-5FBB-4FA2-ADC9-983923687B33}">
      <dgm:prSet/>
      <dgm:spPr/>
      <dgm:t>
        <a:bodyPr/>
        <a:lstStyle/>
        <a:p>
          <a:endParaRPr lang="en-US"/>
        </a:p>
      </dgm:t>
    </dgm:pt>
    <dgm:pt modelId="{5AC9F8C8-6F47-49F0-8F0C-A21E64E6A4F0}" type="sibTrans" cxnId="{C7AC7459-5FBB-4FA2-ADC9-983923687B33}">
      <dgm:prSet/>
      <dgm:spPr/>
      <dgm:t>
        <a:bodyPr/>
        <a:lstStyle/>
        <a:p>
          <a:endParaRPr lang="en-US"/>
        </a:p>
      </dgm:t>
    </dgm:pt>
    <dgm:pt modelId="{E8839BB8-7745-4A82-AD4E-35706F87BCD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Team 1</a:t>
          </a:r>
        </a:p>
      </dgm:t>
    </dgm:pt>
    <dgm:pt modelId="{33612958-F7EF-4C38-B124-5E8F4DEEC638}" type="parTrans" cxnId="{31FF0EF6-CCDD-45D5-8D2F-1A3B8CB3B6EF}">
      <dgm:prSet/>
      <dgm:spPr/>
      <dgm:t>
        <a:bodyPr/>
        <a:lstStyle/>
        <a:p>
          <a:endParaRPr lang="en-US"/>
        </a:p>
      </dgm:t>
    </dgm:pt>
    <dgm:pt modelId="{3E2FCBF6-4D98-4D23-8812-3F36776137DE}" type="sibTrans" cxnId="{31FF0EF6-CCDD-45D5-8D2F-1A3B8CB3B6EF}">
      <dgm:prSet/>
      <dgm:spPr/>
      <dgm:t>
        <a:bodyPr/>
        <a:lstStyle/>
        <a:p>
          <a:endParaRPr lang="en-US"/>
        </a:p>
      </dgm:t>
    </dgm:pt>
    <dgm:pt modelId="{D3534DAA-0395-4779-9C71-29899F90006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Team 2</a:t>
          </a:r>
        </a:p>
      </dgm:t>
    </dgm:pt>
    <dgm:pt modelId="{71F0C01A-7B40-4FF7-86F9-7C1A2CE8F544}" type="parTrans" cxnId="{08EA5086-009D-47A0-8887-7C6434D672A4}">
      <dgm:prSet/>
      <dgm:spPr/>
      <dgm:t>
        <a:bodyPr/>
        <a:lstStyle/>
        <a:p>
          <a:endParaRPr lang="en-US"/>
        </a:p>
      </dgm:t>
    </dgm:pt>
    <dgm:pt modelId="{B01C194B-BCFB-46AF-908E-F143268BC83C}" type="sibTrans" cxnId="{08EA5086-009D-47A0-8887-7C6434D672A4}">
      <dgm:prSet/>
      <dgm:spPr/>
      <dgm:t>
        <a:bodyPr/>
        <a:lstStyle/>
        <a:p>
          <a:endParaRPr lang="en-US"/>
        </a:p>
      </dgm:t>
    </dgm:pt>
    <dgm:pt modelId="{6DEF9258-88BB-44A7-A68D-95272D39C2ED}" type="pres">
      <dgm:prSet presAssocID="{39917CE6-D123-40E8-A7E5-B178AEFEC0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D9E094-8D61-4A6E-971B-E79D0E3E082E}" type="pres">
      <dgm:prSet presAssocID="{BB1484AC-DC64-4F8E-BF62-AE23DAA1946A}" presName="hierRoot1" presStyleCnt="0">
        <dgm:presLayoutVars>
          <dgm:hierBranch val="init"/>
        </dgm:presLayoutVars>
      </dgm:prSet>
      <dgm:spPr/>
    </dgm:pt>
    <dgm:pt modelId="{7756C12E-85B6-4701-84E3-29B314BCFBBD}" type="pres">
      <dgm:prSet presAssocID="{BB1484AC-DC64-4F8E-BF62-AE23DAA1946A}" presName="rootComposite1" presStyleCnt="0"/>
      <dgm:spPr/>
    </dgm:pt>
    <dgm:pt modelId="{4141F0F2-0CC7-4FF9-AF08-AA4DA6F60485}" type="pres">
      <dgm:prSet presAssocID="{BB1484AC-DC64-4F8E-BF62-AE23DAA1946A}" presName="rootText1" presStyleLbl="node0" presStyleIdx="0" presStyleCnt="1">
        <dgm:presLayoutVars>
          <dgm:chPref val="3"/>
        </dgm:presLayoutVars>
      </dgm:prSet>
      <dgm:spPr/>
    </dgm:pt>
    <dgm:pt modelId="{9D8FAC7A-69A4-413A-BE75-4E12F052E9C6}" type="pres">
      <dgm:prSet presAssocID="{BB1484AC-DC64-4F8E-BF62-AE23DAA1946A}" presName="rootConnector1" presStyleLbl="node1" presStyleIdx="0" presStyleCnt="0"/>
      <dgm:spPr/>
    </dgm:pt>
    <dgm:pt modelId="{17AB4C47-04D3-4071-B7BB-F3B468E5BC46}" type="pres">
      <dgm:prSet presAssocID="{BB1484AC-DC64-4F8E-BF62-AE23DAA1946A}" presName="hierChild2" presStyleCnt="0"/>
      <dgm:spPr/>
    </dgm:pt>
    <dgm:pt modelId="{BB34C116-C96C-4335-8F85-DF2778E93EA3}" type="pres">
      <dgm:prSet presAssocID="{0BA4FF72-8DCC-49EC-B352-5B722797FE21}" presName="Name37" presStyleLbl="parChTrans1D2" presStyleIdx="0" presStyleCnt="3"/>
      <dgm:spPr/>
    </dgm:pt>
    <dgm:pt modelId="{7AA0AC70-0F24-4902-B251-DD7DB1FB2EF5}" type="pres">
      <dgm:prSet presAssocID="{4CB102F2-D530-47F6-8E1D-D7D9E86AE749}" presName="hierRoot2" presStyleCnt="0">
        <dgm:presLayoutVars>
          <dgm:hierBranch val="init"/>
        </dgm:presLayoutVars>
      </dgm:prSet>
      <dgm:spPr/>
    </dgm:pt>
    <dgm:pt modelId="{BB44AED9-8A3C-4797-9697-0AECF2AD9B17}" type="pres">
      <dgm:prSet presAssocID="{4CB102F2-D530-47F6-8E1D-D7D9E86AE749}" presName="rootComposite" presStyleCnt="0"/>
      <dgm:spPr/>
    </dgm:pt>
    <dgm:pt modelId="{9D6D6E84-D3B6-4C7C-8963-38CC729AD589}" type="pres">
      <dgm:prSet presAssocID="{4CB102F2-D530-47F6-8E1D-D7D9E86AE749}" presName="rootText" presStyleLbl="node2" presStyleIdx="0" presStyleCnt="3">
        <dgm:presLayoutVars>
          <dgm:chPref val="3"/>
        </dgm:presLayoutVars>
      </dgm:prSet>
      <dgm:spPr/>
    </dgm:pt>
    <dgm:pt modelId="{2D74D768-9B90-4B33-BFC3-8EDEDD3CC704}" type="pres">
      <dgm:prSet presAssocID="{4CB102F2-D530-47F6-8E1D-D7D9E86AE749}" presName="rootConnector" presStyleLbl="node2" presStyleIdx="0" presStyleCnt="3"/>
      <dgm:spPr/>
    </dgm:pt>
    <dgm:pt modelId="{E4A3E6A0-DC7F-4D2D-9D1F-9885C9CC1E1A}" type="pres">
      <dgm:prSet presAssocID="{4CB102F2-D530-47F6-8E1D-D7D9E86AE749}" presName="hierChild4" presStyleCnt="0"/>
      <dgm:spPr/>
    </dgm:pt>
    <dgm:pt modelId="{E5200410-BCA8-4FB4-A4DA-6D34AC7FFEC6}" type="pres">
      <dgm:prSet presAssocID="{2170EE78-D9BA-471E-B83C-AC20A23CE2AE}" presName="Name37" presStyleLbl="parChTrans1D3" presStyleIdx="0" presStyleCnt="4"/>
      <dgm:spPr/>
    </dgm:pt>
    <dgm:pt modelId="{6EAE6BA2-D3BA-4DF6-AB3E-1BB5C57C95CD}" type="pres">
      <dgm:prSet presAssocID="{36020D62-1F62-475F-A156-3FC2933704E3}" presName="hierRoot2" presStyleCnt="0">
        <dgm:presLayoutVars>
          <dgm:hierBranch val="init"/>
        </dgm:presLayoutVars>
      </dgm:prSet>
      <dgm:spPr/>
    </dgm:pt>
    <dgm:pt modelId="{4D54A51C-F295-4240-B460-762015847E9E}" type="pres">
      <dgm:prSet presAssocID="{36020D62-1F62-475F-A156-3FC2933704E3}" presName="rootComposite" presStyleCnt="0"/>
      <dgm:spPr/>
    </dgm:pt>
    <dgm:pt modelId="{39C98A4F-9918-4D73-8161-60494962DF16}" type="pres">
      <dgm:prSet presAssocID="{36020D62-1F62-475F-A156-3FC2933704E3}" presName="rootText" presStyleLbl="node3" presStyleIdx="0" presStyleCnt="4">
        <dgm:presLayoutVars>
          <dgm:chPref val="3"/>
        </dgm:presLayoutVars>
      </dgm:prSet>
      <dgm:spPr/>
    </dgm:pt>
    <dgm:pt modelId="{608EB770-55A7-4013-BEAC-321B6D2EB09C}" type="pres">
      <dgm:prSet presAssocID="{36020D62-1F62-475F-A156-3FC2933704E3}" presName="rootConnector" presStyleLbl="node3" presStyleIdx="0" presStyleCnt="4"/>
      <dgm:spPr/>
    </dgm:pt>
    <dgm:pt modelId="{896ABE4F-7354-4DE5-A59E-C97CAA8AB653}" type="pres">
      <dgm:prSet presAssocID="{36020D62-1F62-475F-A156-3FC2933704E3}" presName="hierChild4" presStyleCnt="0"/>
      <dgm:spPr/>
    </dgm:pt>
    <dgm:pt modelId="{D1934523-1873-4FB4-82E0-A8B3A130D9F4}" type="pres">
      <dgm:prSet presAssocID="{36020D62-1F62-475F-A156-3FC2933704E3}" presName="hierChild5" presStyleCnt="0"/>
      <dgm:spPr/>
    </dgm:pt>
    <dgm:pt modelId="{D199C9D8-EE6B-4886-A9D0-1A6B34F84DD1}" type="pres">
      <dgm:prSet presAssocID="{B3D19DC6-C5BD-4F6B-B753-DF02320A5123}" presName="Name37" presStyleLbl="parChTrans1D3" presStyleIdx="1" presStyleCnt="4"/>
      <dgm:spPr/>
    </dgm:pt>
    <dgm:pt modelId="{B52AA1DD-1239-40A5-A2A2-DC9142723495}" type="pres">
      <dgm:prSet presAssocID="{94FD547E-4AE8-4A0A-B5AB-B55914386AA3}" presName="hierRoot2" presStyleCnt="0">
        <dgm:presLayoutVars>
          <dgm:hierBranch val="init"/>
        </dgm:presLayoutVars>
      </dgm:prSet>
      <dgm:spPr/>
    </dgm:pt>
    <dgm:pt modelId="{47D21C13-AEE6-4C07-8738-ED9609978E55}" type="pres">
      <dgm:prSet presAssocID="{94FD547E-4AE8-4A0A-B5AB-B55914386AA3}" presName="rootComposite" presStyleCnt="0"/>
      <dgm:spPr/>
    </dgm:pt>
    <dgm:pt modelId="{789DC04E-F29A-4E79-802B-4352043C5AC9}" type="pres">
      <dgm:prSet presAssocID="{94FD547E-4AE8-4A0A-B5AB-B55914386AA3}" presName="rootText" presStyleLbl="node3" presStyleIdx="1" presStyleCnt="4">
        <dgm:presLayoutVars>
          <dgm:chPref val="3"/>
        </dgm:presLayoutVars>
      </dgm:prSet>
      <dgm:spPr/>
    </dgm:pt>
    <dgm:pt modelId="{D2F2DFAE-3C27-4790-B942-596CC9F85AC0}" type="pres">
      <dgm:prSet presAssocID="{94FD547E-4AE8-4A0A-B5AB-B55914386AA3}" presName="rootConnector" presStyleLbl="node3" presStyleIdx="1" presStyleCnt="4"/>
      <dgm:spPr/>
    </dgm:pt>
    <dgm:pt modelId="{089B47FC-E28E-40D4-BEF3-8E4FB80EDA7D}" type="pres">
      <dgm:prSet presAssocID="{94FD547E-4AE8-4A0A-B5AB-B55914386AA3}" presName="hierChild4" presStyleCnt="0"/>
      <dgm:spPr/>
    </dgm:pt>
    <dgm:pt modelId="{1FDBDA92-DA32-467F-8C5F-0C453302E3CA}" type="pres">
      <dgm:prSet presAssocID="{94FD547E-4AE8-4A0A-B5AB-B55914386AA3}" presName="hierChild5" presStyleCnt="0"/>
      <dgm:spPr/>
    </dgm:pt>
    <dgm:pt modelId="{535F9ED8-B70F-44D0-AECE-6538A1513286}" type="pres">
      <dgm:prSet presAssocID="{4CB102F2-D530-47F6-8E1D-D7D9E86AE749}" presName="hierChild5" presStyleCnt="0"/>
      <dgm:spPr/>
    </dgm:pt>
    <dgm:pt modelId="{CE9A1F1C-AB32-4A22-8E4C-9D3D377B0F90}" type="pres">
      <dgm:prSet presAssocID="{54F82A0E-AC5D-4943-AACD-63D7F042B0DA}" presName="Name37" presStyleLbl="parChTrans1D2" presStyleIdx="1" presStyleCnt="3"/>
      <dgm:spPr/>
    </dgm:pt>
    <dgm:pt modelId="{2FCFE882-E7CF-441A-9D07-BD1407DE9677}" type="pres">
      <dgm:prSet presAssocID="{F1E14086-BEF5-4544-826A-03FF0C4B1326}" presName="hierRoot2" presStyleCnt="0">
        <dgm:presLayoutVars>
          <dgm:hierBranch val="init"/>
        </dgm:presLayoutVars>
      </dgm:prSet>
      <dgm:spPr/>
    </dgm:pt>
    <dgm:pt modelId="{45F29B36-672F-4ADA-8B3C-D2C4AFC2AB21}" type="pres">
      <dgm:prSet presAssocID="{F1E14086-BEF5-4544-826A-03FF0C4B1326}" presName="rootComposite" presStyleCnt="0"/>
      <dgm:spPr/>
    </dgm:pt>
    <dgm:pt modelId="{8C5A3BE3-12B6-48A3-9EE3-17A78A85CE7F}" type="pres">
      <dgm:prSet presAssocID="{F1E14086-BEF5-4544-826A-03FF0C4B1326}" presName="rootText" presStyleLbl="node2" presStyleIdx="1" presStyleCnt="3">
        <dgm:presLayoutVars>
          <dgm:chPref val="3"/>
        </dgm:presLayoutVars>
      </dgm:prSet>
      <dgm:spPr/>
    </dgm:pt>
    <dgm:pt modelId="{5A6D3CED-5DB8-4D04-98B1-85FDAC24686A}" type="pres">
      <dgm:prSet presAssocID="{F1E14086-BEF5-4544-826A-03FF0C4B1326}" presName="rootConnector" presStyleLbl="node2" presStyleIdx="1" presStyleCnt="3"/>
      <dgm:spPr/>
    </dgm:pt>
    <dgm:pt modelId="{B80E409F-3D61-4652-8286-1D0ADA52CC82}" type="pres">
      <dgm:prSet presAssocID="{F1E14086-BEF5-4544-826A-03FF0C4B1326}" presName="hierChild4" presStyleCnt="0"/>
      <dgm:spPr/>
    </dgm:pt>
    <dgm:pt modelId="{210A2BEC-9503-44DE-93A8-A9633D65940E}" type="pres">
      <dgm:prSet presAssocID="{33612958-F7EF-4C38-B124-5E8F4DEEC638}" presName="Name37" presStyleLbl="parChTrans1D3" presStyleIdx="2" presStyleCnt="4"/>
      <dgm:spPr/>
    </dgm:pt>
    <dgm:pt modelId="{DEAC77D5-D3ED-4C69-A60D-DD3D19FCEC63}" type="pres">
      <dgm:prSet presAssocID="{E8839BB8-7745-4A82-AD4E-35706F87BCDC}" presName="hierRoot2" presStyleCnt="0">
        <dgm:presLayoutVars>
          <dgm:hierBranch val="init"/>
        </dgm:presLayoutVars>
      </dgm:prSet>
      <dgm:spPr/>
    </dgm:pt>
    <dgm:pt modelId="{BB106BCF-AB44-4B17-92E4-479642B6FF87}" type="pres">
      <dgm:prSet presAssocID="{E8839BB8-7745-4A82-AD4E-35706F87BCDC}" presName="rootComposite" presStyleCnt="0"/>
      <dgm:spPr/>
    </dgm:pt>
    <dgm:pt modelId="{1EF2D515-E479-4150-B77F-D702C2BDF85B}" type="pres">
      <dgm:prSet presAssocID="{E8839BB8-7745-4A82-AD4E-35706F87BCDC}" presName="rootText" presStyleLbl="node3" presStyleIdx="2" presStyleCnt="4">
        <dgm:presLayoutVars>
          <dgm:chPref val="3"/>
        </dgm:presLayoutVars>
      </dgm:prSet>
      <dgm:spPr/>
    </dgm:pt>
    <dgm:pt modelId="{3764ECDA-8F7A-4976-8360-BDD09C407D0E}" type="pres">
      <dgm:prSet presAssocID="{E8839BB8-7745-4A82-AD4E-35706F87BCDC}" presName="rootConnector" presStyleLbl="node3" presStyleIdx="2" presStyleCnt="4"/>
      <dgm:spPr/>
    </dgm:pt>
    <dgm:pt modelId="{A21BD368-789B-4018-A5F7-022B0F6BB454}" type="pres">
      <dgm:prSet presAssocID="{E8839BB8-7745-4A82-AD4E-35706F87BCDC}" presName="hierChild4" presStyleCnt="0"/>
      <dgm:spPr/>
    </dgm:pt>
    <dgm:pt modelId="{7BE82900-F27D-40BE-8F8F-0AA685B34ADE}" type="pres">
      <dgm:prSet presAssocID="{E8839BB8-7745-4A82-AD4E-35706F87BCDC}" presName="hierChild5" presStyleCnt="0"/>
      <dgm:spPr/>
    </dgm:pt>
    <dgm:pt modelId="{785F2350-2F76-4775-A3B3-07D4F1CF5759}" type="pres">
      <dgm:prSet presAssocID="{71F0C01A-7B40-4FF7-86F9-7C1A2CE8F544}" presName="Name37" presStyleLbl="parChTrans1D3" presStyleIdx="3" presStyleCnt="4"/>
      <dgm:spPr/>
    </dgm:pt>
    <dgm:pt modelId="{3D4EF3DF-D87C-464C-BF20-9BFE97271C79}" type="pres">
      <dgm:prSet presAssocID="{D3534DAA-0395-4779-9C71-29899F900062}" presName="hierRoot2" presStyleCnt="0">
        <dgm:presLayoutVars>
          <dgm:hierBranch val="init"/>
        </dgm:presLayoutVars>
      </dgm:prSet>
      <dgm:spPr/>
    </dgm:pt>
    <dgm:pt modelId="{D65DB35B-0354-47F8-A9D8-DA38DA327DC6}" type="pres">
      <dgm:prSet presAssocID="{D3534DAA-0395-4779-9C71-29899F900062}" presName="rootComposite" presStyleCnt="0"/>
      <dgm:spPr/>
    </dgm:pt>
    <dgm:pt modelId="{2EC1D332-8AE4-4A92-8262-E280BF5E9FB2}" type="pres">
      <dgm:prSet presAssocID="{D3534DAA-0395-4779-9C71-29899F900062}" presName="rootText" presStyleLbl="node3" presStyleIdx="3" presStyleCnt="4">
        <dgm:presLayoutVars>
          <dgm:chPref val="3"/>
        </dgm:presLayoutVars>
      </dgm:prSet>
      <dgm:spPr/>
    </dgm:pt>
    <dgm:pt modelId="{C903E80D-AE8A-4954-8C61-1B02C7F994F5}" type="pres">
      <dgm:prSet presAssocID="{D3534DAA-0395-4779-9C71-29899F900062}" presName="rootConnector" presStyleLbl="node3" presStyleIdx="3" presStyleCnt="4"/>
      <dgm:spPr/>
    </dgm:pt>
    <dgm:pt modelId="{D0B73F1C-F1E4-42B2-B8D1-53AFC5FB9278}" type="pres">
      <dgm:prSet presAssocID="{D3534DAA-0395-4779-9C71-29899F900062}" presName="hierChild4" presStyleCnt="0"/>
      <dgm:spPr/>
    </dgm:pt>
    <dgm:pt modelId="{50AF3905-D6C9-4A01-8025-708CE5BAA16A}" type="pres">
      <dgm:prSet presAssocID="{D3534DAA-0395-4779-9C71-29899F900062}" presName="hierChild5" presStyleCnt="0"/>
      <dgm:spPr/>
    </dgm:pt>
    <dgm:pt modelId="{EE994D41-127F-4DE2-93DF-AC149A669578}" type="pres">
      <dgm:prSet presAssocID="{F1E14086-BEF5-4544-826A-03FF0C4B1326}" presName="hierChild5" presStyleCnt="0"/>
      <dgm:spPr/>
    </dgm:pt>
    <dgm:pt modelId="{4ADC4D67-7DB8-4749-896D-A698833062C4}" type="pres">
      <dgm:prSet presAssocID="{76B27D47-327D-4C1C-9A3D-02EE011F665D}" presName="Name37" presStyleLbl="parChTrans1D2" presStyleIdx="2" presStyleCnt="3"/>
      <dgm:spPr/>
    </dgm:pt>
    <dgm:pt modelId="{B1B2991F-255D-4A2D-BBAC-C51BC1D79A52}" type="pres">
      <dgm:prSet presAssocID="{1E9BEDAE-603B-4B1E-A06D-E11C3E60924F}" presName="hierRoot2" presStyleCnt="0">
        <dgm:presLayoutVars>
          <dgm:hierBranch val="init"/>
        </dgm:presLayoutVars>
      </dgm:prSet>
      <dgm:spPr/>
    </dgm:pt>
    <dgm:pt modelId="{7F962E47-770A-4582-A035-10C72C8416E4}" type="pres">
      <dgm:prSet presAssocID="{1E9BEDAE-603B-4B1E-A06D-E11C3E60924F}" presName="rootComposite" presStyleCnt="0"/>
      <dgm:spPr/>
    </dgm:pt>
    <dgm:pt modelId="{DB0C4C7B-EEB0-4899-9610-A0C4DCF7F55C}" type="pres">
      <dgm:prSet presAssocID="{1E9BEDAE-603B-4B1E-A06D-E11C3E60924F}" presName="rootText" presStyleLbl="node2" presStyleIdx="2" presStyleCnt="3">
        <dgm:presLayoutVars>
          <dgm:chPref val="3"/>
        </dgm:presLayoutVars>
      </dgm:prSet>
      <dgm:spPr/>
    </dgm:pt>
    <dgm:pt modelId="{537B96C6-F035-488C-8014-158AB028035E}" type="pres">
      <dgm:prSet presAssocID="{1E9BEDAE-603B-4B1E-A06D-E11C3E60924F}" presName="rootConnector" presStyleLbl="node2" presStyleIdx="2" presStyleCnt="3"/>
      <dgm:spPr/>
    </dgm:pt>
    <dgm:pt modelId="{4A839CEF-31AF-4189-84BF-E29A4D7C3E98}" type="pres">
      <dgm:prSet presAssocID="{1E9BEDAE-603B-4B1E-A06D-E11C3E60924F}" presName="hierChild4" presStyleCnt="0"/>
      <dgm:spPr/>
    </dgm:pt>
    <dgm:pt modelId="{D7B1D0FA-2CC7-41C4-83F7-F2D3220DD4E9}" type="pres">
      <dgm:prSet presAssocID="{1E9BEDAE-603B-4B1E-A06D-E11C3E60924F}" presName="hierChild5" presStyleCnt="0"/>
      <dgm:spPr/>
    </dgm:pt>
    <dgm:pt modelId="{AF07FFAF-0466-448E-A0D1-D467B97C32A3}" type="pres">
      <dgm:prSet presAssocID="{BB1484AC-DC64-4F8E-BF62-AE23DAA1946A}" presName="hierChild3" presStyleCnt="0"/>
      <dgm:spPr/>
    </dgm:pt>
  </dgm:ptLst>
  <dgm:cxnLst>
    <dgm:cxn modelId="{BAAEC900-EF84-40AE-BBD5-9EACC5ABFBE0}" type="presOf" srcId="{33612958-F7EF-4C38-B124-5E8F4DEEC638}" destId="{210A2BEC-9503-44DE-93A8-A9633D65940E}" srcOrd="0" destOrd="0" presId="urn:microsoft.com/office/officeart/2005/8/layout/orgChart1"/>
    <dgm:cxn modelId="{7C55AE0B-9750-4E11-A310-B10C848778D5}" type="presOf" srcId="{D3534DAA-0395-4779-9C71-29899F900062}" destId="{2EC1D332-8AE4-4A92-8262-E280BF5E9FB2}" srcOrd="0" destOrd="0" presId="urn:microsoft.com/office/officeart/2005/8/layout/orgChart1"/>
    <dgm:cxn modelId="{BF64180D-BA3D-411D-AAE4-94558EC600DA}" type="presOf" srcId="{B3D19DC6-C5BD-4F6B-B753-DF02320A5123}" destId="{D199C9D8-EE6B-4886-A9D0-1A6B34F84DD1}" srcOrd="0" destOrd="0" presId="urn:microsoft.com/office/officeart/2005/8/layout/orgChart1"/>
    <dgm:cxn modelId="{51281D12-83AC-42F7-BE28-E2A651711765}" type="presOf" srcId="{BB1484AC-DC64-4F8E-BF62-AE23DAA1946A}" destId="{4141F0F2-0CC7-4FF9-AF08-AA4DA6F60485}" srcOrd="0" destOrd="0" presId="urn:microsoft.com/office/officeart/2005/8/layout/orgChart1"/>
    <dgm:cxn modelId="{4568A519-90F6-4ACA-8469-F1C633A21F04}" type="presOf" srcId="{F1E14086-BEF5-4544-826A-03FF0C4B1326}" destId="{8C5A3BE3-12B6-48A3-9EE3-17A78A85CE7F}" srcOrd="0" destOrd="0" presId="urn:microsoft.com/office/officeart/2005/8/layout/orgChart1"/>
    <dgm:cxn modelId="{3B60CF26-6D6E-42CE-A2B5-709BEE68A90E}" type="presOf" srcId="{39917CE6-D123-40E8-A7E5-B178AEFEC0E9}" destId="{6DEF9258-88BB-44A7-A68D-95272D39C2ED}" srcOrd="0" destOrd="0" presId="urn:microsoft.com/office/officeart/2005/8/layout/orgChart1"/>
    <dgm:cxn modelId="{B7C7CC29-A4AC-4F32-9A01-5C2B8DBF1C58}" type="presOf" srcId="{4CB102F2-D530-47F6-8E1D-D7D9E86AE749}" destId="{9D6D6E84-D3B6-4C7C-8963-38CC729AD589}" srcOrd="0" destOrd="0" presId="urn:microsoft.com/office/officeart/2005/8/layout/orgChart1"/>
    <dgm:cxn modelId="{358EE22A-181B-45C5-88B0-A423E2DFAFA2}" type="presOf" srcId="{0BA4FF72-8DCC-49EC-B352-5B722797FE21}" destId="{BB34C116-C96C-4335-8F85-DF2778E93EA3}" srcOrd="0" destOrd="0" presId="urn:microsoft.com/office/officeart/2005/8/layout/orgChart1"/>
    <dgm:cxn modelId="{FE293A2C-E9EE-49C8-BE16-C12B56E89FCC}" type="presOf" srcId="{71F0C01A-7B40-4FF7-86F9-7C1A2CE8F544}" destId="{785F2350-2F76-4775-A3B3-07D4F1CF5759}" srcOrd="0" destOrd="0" presId="urn:microsoft.com/office/officeart/2005/8/layout/orgChart1"/>
    <dgm:cxn modelId="{C364BA5D-2476-4600-81E3-9A49AE8A6768}" type="presOf" srcId="{2170EE78-D9BA-471E-B83C-AC20A23CE2AE}" destId="{E5200410-BCA8-4FB4-A4DA-6D34AC7FFEC6}" srcOrd="0" destOrd="0" presId="urn:microsoft.com/office/officeart/2005/8/layout/orgChart1"/>
    <dgm:cxn modelId="{99DF8E41-6AF1-4318-B73F-45B5D86EAAFE}" srcId="{39917CE6-D123-40E8-A7E5-B178AEFEC0E9}" destId="{BB1484AC-DC64-4F8E-BF62-AE23DAA1946A}" srcOrd="0" destOrd="0" parTransId="{65FE8F58-A8CF-4210-9D9C-C0278FA7A8AA}" sibTransId="{8FBCCD80-95B8-40AA-9D74-9CE7FF765B40}"/>
    <dgm:cxn modelId="{EF538E6F-AD94-4E8B-BADA-8FA30A2F8CFD}" type="presOf" srcId="{E8839BB8-7745-4A82-AD4E-35706F87BCDC}" destId="{1EF2D515-E479-4150-B77F-D702C2BDF85B}" srcOrd="0" destOrd="0" presId="urn:microsoft.com/office/officeart/2005/8/layout/orgChart1"/>
    <dgm:cxn modelId="{BFB1B951-907C-4A62-A837-4B32D305BBAC}" type="presOf" srcId="{E8839BB8-7745-4A82-AD4E-35706F87BCDC}" destId="{3764ECDA-8F7A-4976-8360-BDD09C407D0E}" srcOrd="1" destOrd="0" presId="urn:microsoft.com/office/officeart/2005/8/layout/orgChart1"/>
    <dgm:cxn modelId="{806C7055-32ED-4EA8-9F2A-18D1D1BA7362}" type="presOf" srcId="{4CB102F2-D530-47F6-8E1D-D7D9E86AE749}" destId="{2D74D768-9B90-4B33-BFC3-8EDEDD3CC704}" srcOrd="1" destOrd="0" presId="urn:microsoft.com/office/officeart/2005/8/layout/orgChart1"/>
    <dgm:cxn modelId="{79D5B575-9B79-498E-BE01-FC40369D186C}" type="presOf" srcId="{1E9BEDAE-603B-4B1E-A06D-E11C3E60924F}" destId="{DB0C4C7B-EEB0-4899-9610-A0C4DCF7F55C}" srcOrd="0" destOrd="0" presId="urn:microsoft.com/office/officeart/2005/8/layout/orgChart1"/>
    <dgm:cxn modelId="{C7AC7459-5FBB-4FA2-ADC9-983923687B33}" srcId="{4CB102F2-D530-47F6-8E1D-D7D9E86AE749}" destId="{94FD547E-4AE8-4A0A-B5AB-B55914386AA3}" srcOrd="1" destOrd="0" parTransId="{B3D19DC6-C5BD-4F6B-B753-DF02320A5123}" sibTransId="{5AC9F8C8-6F47-49F0-8F0C-A21E64E6A4F0}"/>
    <dgm:cxn modelId="{F645D684-F109-4735-A862-9CAFC88EF583}" type="presOf" srcId="{BB1484AC-DC64-4F8E-BF62-AE23DAA1946A}" destId="{9D8FAC7A-69A4-413A-BE75-4E12F052E9C6}" srcOrd="1" destOrd="0" presId="urn:microsoft.com/office/officeart/2005/8/layout/orgChart1"/>
    <dgm:cxn modelId="{BFB26986-FA1F-4F8A-9731-707BACEE4EAE}" type="presOf" srcId="{36020D62-1F62-475F-A156-3FC2933704E3}" destId="{608EB770-55A7-4013-BEAC-321B6D2EB09C}" srcOrd="1" destOrd="0" presId="urn:microsoft.com/office/officeart/2005/8/layout/orgChart1"/>
    <dgm:cxn modelId="{08EA5086-009D-47A0-8887-7C6434D672A4}" srcId="{F1E14086-BEF5-4544-826A-03FF0C4B1326}" destId="{D3534DAA-0395-4779-9C71-29899F900062}" srcOrd="1" destOrd="0" parTransId="{71F0C01A-7B40-4FF7-86F9-7C1A2CE8F544}" sibTransId="{B01C194B-BCFB-46AF-908E-F143268BC83C}"/>
    <dgm:cxn modelId="{BA42938C-649D-439C-98C0-F0A1FBF72E9B}" type="presOf" srcId="{94FD547E-4AE8-4A0A-B5AB-B55914386AA3}" destId="{789DC04E-F29A-4E79-802B-4352043C5AC9}" srcOrd="0" destOrd="0" presId="urn:microsoft.com/office/officeart/2005/8/layout/orgChart1"/>
    <dgm:cxn modelId="{3A71D48D-A14D-462B-A530-D5F11C6534B5}" type="presOf" srcId="{76B27D47-327D-4C1C-9A3D-02EE011F665D}" destId="{4ADC4D67-7DB8-4749-896D-A698833062C4}" srcOrd="0" destOrd="0" presId="urn:microsoft.com/office/officeart/2005/8/layout/orgChart1"/>
    <dgm:cxn modelId="{E9FAC7A8-40D4-4435-AB18-78A79F393D43}" srcId="{BB1484AC-DC64-4F8E-BF62-AE23DAA1946A}" destId="{4CB102F2-D530-47F6-8E1D-D7D9E86AE749}" srcOrd="0" destOrd="0" parTransId="{0BA4FF72-8DCC-49EC-B352-5B722797FE21}" sibTransId="{157A50E1-0215-4D95-BE85-D385E03D17FC}"/>
    <dgm:cxn modelId="{DE24E4AF-3B5B-4DF2-8B36-844757D89544}" type="presOf" srcId="{36020D62-1F62-475F-A156-3FC2933704E3}" destId="{39C98A4F-9918-4D73-8161-60494962DF16}" srcOrd="0" destOrd="0" presId="urn:microsoft.com/office/officeart/2005/8/layout/orgChart1"/>
    <dgm:cxn modelId="{B7AC45B9-4859-49C7-96EB-6B8C8E1CF23B}" type="presOf" srcId="{54F82A0E-AC5D-4943-AACD-63D7F042B0DA}" destId="{CE9A1F1C-AB32-4A22-8E4C-9D3D377B0F90}" srcOrd="0" destOrd="0" presId="urn:microsoft.com/office/officeart/2005/8/layout/orgChart1"/>
    <dgm:cxn modelId="{C75517C2-F5C0-46F9-A34C-446DE03F402C}" srcId="{BB1484AC-DC64-4F8E-BF62-AE23DAA1946A}" destId="{1E9BEDAE-603B-4B1E-A06D-E11C3E60924F}" srcOrd="2" destOrd="0" parTransId="{76B27D47-327D-4C1C-9A3D-02EE011F665D}" sibTransId="{269FA4D6-452E-47F4-B77B-D56890A3756D}"/>
    <dgm:cxn modelId="{FFEBF0C3-0525-4872-803D-C9117E083398}" type="presOf" srcId="{1E9BEDAE-603B-4B1E-A06D-E11C3E60924F}" destId="{537B96C6-F035-488C-8014-158AB028035E}" srcOrd="1" destOrd="0" presId="urn:microsoft.com/office/officeart/2005/8/layout/orgChart1"/>
    <dgm:cxn modelId="{1417C3DA-9D22-42DD-A610-CEBC746759C4}" srcId="{4CB102F2-D530-47F6-8E1D-D7D9E86AE749}" destId="{36020D62-1F62-475F-A156-3FC2933704E3}" srcOrd="0" destOrd="0" parTransId="{2170EE78-D9BA-471E-B83C-AC20A23CE2AE}" sibTransId="{E859F968-EACA-41DC-9314-2714B20EF980}"/>
    <dgm:cxn modelId="{66A1A8E0-2B33-42EA-A4BD-C14E0B466140}" type="presOf" srcId="{F1E14086-BEF5-4544-826A-03FF0C4B1326}" destId="{5A6D3CED-5DB8-4D04-98B1-85FDAC24686A}" srcOrd="1" destOrd="0" presId="urn:microsoft.com/office/officeart/2005/8/layout/orgChart1"/>
    <dgm:cxn modelId="{0EA94EE1-BA39-45A2-8D49-5412501603EF}" srcId="{BB1484AC-DC64-4F8E-BF62-AE23DAA1946A}" destId="{F1E14086-BEF5-4544-826A-03FF0C4B1326}" srcOrd="1" destOrd="0" parTransId="{54F82A0E-AC5D-4943-AACD-63D7F042B0DA}" sibTransId="{B3630229-136A-45C7-8016-4947F3852B30}"/>
    <dgm:cxn modelId="{31FF0EF6-CCDD-45D5-8D2F-1A3B8CB3B6EF}" srcId="{F1E14086-BEF5-4544-826A-03FF0C4B1326}" destId="{E8839BB8-7745-4A82-AD4E-35706F87BCDC}" srcOrd="0" destOrd="0" parTransId="{33612958-F7EF-4C38-B124-5E8F4DEEC638}" sibTransId="{3E2FCBF6-4D98-4D23-8812-3F36776137DE}"/>
    <dgm:cxn modelId="{705B75FC-5F64-4F07-BFCF-1E1427DE1A8B}" type="presOf" srcId="{94FD547E-4AE8-4A0A-B5AB-B55914386AA3}" destId="{D2F2DFAE-3C27-4790-B942-596CC9F85AC0}" srcOrd="1" destOrd="0" presId="urn:microsoft.com/office/officeart/2005/8/layout/orgChart1"/>
    <dgm:cxn modelId="{A42474FE-468F-4ACF-A353-23BC402385C9}" type="presOf" srcId="{D3534DAA-0395-4779-9C71-29899F900062}" destId="{C903E80D-AE8A-4954-8C61-1B02C7F994F5}" srcOrd="1" destOrd="0" presId="urn:microsoft.com/office/officeart/2005/8/layout/orgChart1"/>
    <dgm:cxn modelId="{B6390765-6932-467E-AC04-1BA4B8A66386}" type="presParOf" srcId="{6DEF9258-88BB-44A7-A68D-95272D39C2ED}" destId="{3FD9E094-8D61-4A6E-971B-E79D0E3E082E}" srcOrd="0" destOrd="0" presId="urn:microsoft.com/office/officeart/2005/8/layout/orgChart1"/>
    <dgm:cxn modelId="{288A5256-4EEF-4DD4-9508-A3F97CC3E7A1}" type="presParOf" srcId="{3FD9E094-8D61-4A6E-971B-E79D0E3E082E}" destId="{7756C12E-85B6-4701-84E3-29B314BCFBBD}" srcOrd="0" destOrd="0" presId="urn:microsoft.com/office/officeart/2005/8/layout/orgChart1"/>
    <dgm:cxn modelId="{6AA10D1A-A021-4076-9FB7-BA15BCEE8F01}" type="presParOf" srcId="{7756C12E-85B6-4701-84E3-29B314BCFBBD}" destId="{4141F0F2-0CC7-4FF9-AF08-AA4DA6F60485}" srcOrd="0" destOrd="0" presId="urn:microsoft.com/office/officeart/2005/8/layout/orgChart1"/>
    <dgm:cxn modelId="{4CEC7B03-7B59-48A2-980D-7F9A1CBFA448}" type="presParOf" srcId="{7756C12E-85B6-4701-84E3-29B314BCFBBD}" destId="{9D8FAC7A-69A4-413A-BE75-4E12F052E9C6}" srcOrd="1" destOrd="0" presId="urn:microsoft.com/office/officeart/2005/8/layout/orgChart1"/>
    <dgm:cxn modelId="{D1BF2AFD-4B42-4740-B1E7-5AA82B699160}" type="presParOf" srcId="{3FD9E094-8D61-4A6E-971B-E79D0E3E082E}" destId="{17AB4C47-04D3-4071-B7BB-F3B468E5BC46}" srcOrd="1" destOrd="0" presId="urn:microsoft.com/office/officeart/2005/8/layout/orgChart1"/>
    <dgm:cxn modelId="{985EBC09-5B0A-4913-A1C9-2C8659771E25}" type="presParOf" srcId="{17AB4C47-04D3-4071-B7BB-F3B468E5BC46}" destId="{BB34C116-C96C-4335-8F85-DF2778E93EA3}" srcOrd="0" destOrd="0" presId="urn:microsoft.com/office/officeart/2005/8/layout/orgChart1"/>
    <dgm:cxn modelId="{6979ECCF-4156-4CF6-8F12-0AC3BB574796}" type="presParOf" srcId="{17AB4C47-04D3-4071-B7BB-F3B468E5BC46}" destId="{7AA0AC70-0F24-4902-B251-DD7DB1FB2EF5}" srcOrd="1" destOrd="0" presId="urn:microsoft.com/office/officeart/2005/8/layout/orgChart1"/>
    <dgm:cxn modelId="{D8DCD45A-CD41-48B2-8675-DF28E1575AC6}" type="presParOf" srcId="{7AA0AC70-0F24-4902-B251-DD7DB1FB2EF5}" destId="{BB44AED9-8A3C-4797-9697-0AECF2AD9B17}" srcOrd="0" destOrd="0" presId="urn:microsoft.com/office/officeart/2005/8/layout/orgChart1"/>
    <dgm:cxn modelId="{7F04469A-A9C1-42F8-8A19-CDD7277362F0}" type="presParOf" srcId="{BB44AED9-8A3C-4797-9697-0AECF2AD9B17}" destId="{9D6D6E84-D3B6-4C7C-8963-38CC729AD589}" srcOrd="0" destOrd="0" presId="urn:microsoft.com/office/officeart/2005/8/layout/orgChart1"/>
    <dgm:cxn modelId="{F4D6A417-9FF2-46B4-BB18-D5B77A9DB0C8}" type="presParOf" srcId="{BB44AED9-8A3C-4797-9697-0AECF2AD9B17}" destId="{2D74D768-9B90-4B33-BFC3-8EDEDD3CC704}" srcOrd="1" destOrd="0" presId="urn:microsoft.com/office/officeart/2005/8/layout/orgChart1"/>
    <dgm:cxn modelId="{18B68BB5-6DEE-4D03-93CB-0A45518E9808}" type="presParOf" srcId="{7AA0AC70-0F24-4902-B251-DD7DB1FB2EF5}" destId="{E4A3E6A0-DC7F-4D2D-9D1F-9885C9CC1E1A}" srcOrd="1" destOrd="0" presId="urn:microsoft.com/office/officeart/2005/8/layout/orgChart1"/>
    <dgm:cxn modelId="{B897690C-B541-4CEB-BE1C-0C450075FA1C}" type="presParOf" srcId="{E4A3E6A0-DC7F-4D2D-9D1F-9885C9CC1E1A}" destId="{E5200410-BCA8-4FB4-A4DA-6D34AC7FFEC6}" srcOrd="0" destOrd="0" presId="urn:microsoft.com/office/officeart/2005/8/layout/orgChart1"/>
    <dgm:cxn modelId="{4DB109AF-9A92-4026-BFE7-AC98CDB4CFAF}" type="presParOf" srcId="{E4A3E6A0-DC7F-4D2D-9D1F-9885C9CC1E1A}" destId="{6EAE6BA2-D3BA-4DF6-AB3E-1BB5C57C95CD}" srcOrd="1" destOrd="0" presId="urn:microsoft.com/office/officeart/2005/8/layout/orgChart1"/>
    <dgm:cxn modelId="{4807DB03-1824-42C5-8D59-E634AB5A6D34}" type="presParOf" srcId="{6EAE6BA2-D3BA-4DF6-AB3E-1BB5C57C95CD}" destId="{4D54A51C-F295-4240-B460-762015847E9E}" srcOrd="0" destOrd="0" presId="urn:microsoft.com/office/officeart/2005/8/layout/orgChart1"/>
    <dgm:cxn modelId="{CD60DD1A-7A34-4659-8368-BA60C1544801}" type="presParOf" srcId="{4D54A51C-F295-4240-B460-762015847E9E}" destId="{39C98A4F-9918-4D73-8161-60494962DF16}" srcOrd="0" destOrd="0" presId="urn:microsoft.com/office/officeart/2005/8/layout/orgChart1"/>
    <dgm:cxn modelId="{850C3DF9-A114-4209-85D7-6D0748B39D7A}" type="presParOf" srcId="{4D54A51C-F295-4240-B460-762015847E9E}" destId="{608EB770-55A7-4013-BEAC-321B6D2EB09C}" srcOrd="1" destOrd="0" presId="urn:microsoft.com/office/officeart/2005/8/layout/orgChart1"/>
    <dgm:cxn modelId="{9502CD6D-AFD1-40BB-BD73-4D8061E6BADE}" type="presParOf" srcId="{6EAE6BA2-D3BA-4DF6-AB3E-1BB5C57C95CD}" destId="{896ABE4F-7354-4DE5-A59E-C97CAA8AB653}" srcOrd="1" destOrd="0" presId="urn:microsoft.com/office/officeart/2005/8/layout/orgChart1"/>
    <dgm:cxn modelId="{84F5358B-C82C-48F8-AFD6-4C380EFE9681}" type="presParOf" srcId="{6EAE6BA2-D3BA-4DF6-AB3E-1BB5C57C95CD}" destId="{D1934523-1873-4FB4-82E0-A8B3A130D9F4}" srcOrd="2" destOrd="0" presId="urn:microsoft.com/office/officeart/2005/8/layout/orgChart1"/>
    <dgm:cxn modelId="{0F54ED02-957B-416D-94B3-06FAE4FF8D49}" type="presParOf" srcId="{E4A3E6A0-DC7F-4D2D-9D1F-9885C9CC1E1A}" destId="{D199C9D8-EE6B-4886-A9D0-1A6B34F84DD1}" srcOrd="2" destOrd="0" presId="urn:microsoft.com/office/officeart/2005/8/layout/orgChart1"/>
    <dgm:cxn modelId="{0DA06CAE-6681-4FC0-B0CE-BF4A891EA9A9}" type="presParOf" srcId="{E4A3E6A0-DC7F-4D2D-9D1F-9885C9CC1E1A}" destId="{B52AA1DD-1239-40A5-A2A2-DC9142723495}" srcOrd="3" destOrd="0" presId="urn:microsoft.com/office/officeart/2005/8/layout/orgChart1"/>
    <dgm:cxn modelId="{FA11093A-9562-4CCD-88FF-B040D675EC4D}" type="presParOf" srcId="{B52AA1DD-1239-40A5-A2A2-DC9142723495}" destId="{47D21C13-AEE6-4C07-8738-ED9609978E55}" srcOrd="0" destOrd="0" presId="urn:microsoft.com/office/officeart/2005/8/layout/orgChart1"/>
    <dgm:cxn modelId="{00B3DD16-ECE7-499A-AEED-AAD3257332F5}" type="presParOf" srcId="{47D21C13-AEE6-4C07-8738-ED9609978E55}" destId="{789DC04E-F29A-4E79-802B-4352043C5AC9}" srcOrd="0" destOrd="0" presId="urn:microsoft.com/office/officeart/2005/8/layout/orgChart1"/>
    <dgm:cxn modelId="{80A19863-9039-4704-A85D-82D090526EAE}" type="presParOf" srcId="{47D21C13-AEE6-4C07-8738-ED9609978E55}" destId="{D2F2DFAE-3C27-4790-B942-596CC9F85AC0}" srcOrd="1" destOrd="0" presId="urn:microsoft.com/office/officeart/2005/8/layout/orgChart1"/>
    <dgm:cxn modelId="{8B7D2699-69D1-4B5A-9FF8-57F747117EAB}" type="presParOf" srcId="{B52AA1DD-1239-40A5-A2A2-DC9142723495}" destId="{089B47FC-E28E-40D4-BEF3-8E4FB80EDA7D}" srcOrd="1" destOrd="0" presId="urn:microsoft.com/office/officeart/2005/8/layout/orgChart1"/>
    <dgm:cxn modelId="{CD2A01FA-F259-43E2-B3D8-B8FCE50D27E7}" type="presParOf" srcId="{B52AA1DD-1239-40A5-A2A2-DC9142723495}" destId="{1FDBDA92-DA32-467F-8C5F-0C453302E3CA}" srcOrd="2" destOrd="0" presId="urn:microsoft.com/office/officeart/2005/8/layout/orgChart1"/>
    <dgm:cxn modelId="{771FCD8A-8E90-42B7-9095-82A0A26F9D0E}" type="presParOf" srcId="{7AA0AC70-0F24-4902-B251-DD7DB1FB2EF5}" destId="{535F9ED8-B70F-44D0-AECE-6538A1513286}" srcOrd="2" destOrd="0" presId="urn:microsoft.com/office/officeart/2005/8/layout/orgChart1"/>
    <dgm:cxn modelId="{7F93C672-F88C-4FE8-B9EE-0FB58DE2774D}" type="presParOf" srcId="{17AB4C47-04D3-4071-B7BB-F3B468E5BC46}" destId="{CE9A1F1C-AB32-4A22-8E4C-9D3D377B0F90}" srcOrd="2" destOrd="0" presId="urn:microsoft.com/office/officeart/2005/8/layout/orgChart1"/>
    <dgm:cxn modelId="{73046EE7-B314-4533-892F-DDB2713DDA37}" type="presParOf" srcId="{17AB4C47-04D3-4071-B7BB-F3B468E5BC46}" destId="{2FCFE882-E7CF-441A-9D07-BD1407DE9677}" srcOrd="3" destOrd="0" presId="urn:microsoft.com/office/officeart/2005/8/layout/orgChart1"/>
    <dgm:cxn modelId="{DC4E9E95-2027-429C-B81D-5D649810D04F}" type="presParOf" srcId="{2FCFE882-E7CF-441A-9D07-BD1407DE9677}" destId="{45F29B36-672F-4ADA-8B3C-D2C4AFC2AB21}" srcOrd="0" destOrd="0" presId="urn:microsoft.com/office/officeart/2005/8/layout/orgChart1"/>
    <dgm:cxn modelId="{D18EA0B9-471E-47B6-BBF8-DFAFA6F13826}" type="presParOf" srcId="{45F29B36-672F-4ADA-8B3C-D2C4AFC2AB21}" destId="{8C5A3BE3-12B6-48A3-9EE3-17A78A85CE7F}" srcOrd="0" destOrd="0" presId="urn:microsoft.com/office/officeart/2005/8/layout/orgChart1"/>
    <dgm:cxn modelId="{30D234F5-7155-4949-9856-B078DC80461B}" type="presParOf" srcId="{45F29B36-672F-4ADA-8B3C-D2C4AFC2AB21}" destId="{5A6D3CED-5DB8-4D04-98B1-85FDAC24686A}" srcOrd="1" destOrd="0" presId="urn:microsoft.com/office/officeart/2005/8/layout/orgChart1"/>
    <dgm:cxn modelId="{A556A4D5-71E4-4561-B5EE-796CBE825991}" type="presParOf" srcId="{2FCFE882-E7CF-441A-9D07-BD1407DE9677}" destId="{B80E409F-3D61-4652-8286-1D0ADA52CC82}" srcOrd="1" destOrd="0" presId="urn:microsoft.com/office/officeart/2005/8/layout/orgChart1"/>
    <dgm:cxn modelId="{23C5F161-E006-44EA-B82E-CF4E95427EA9}" type="presParOf" srcId="{B80E409F-3D61-4652-8286-1D0ADA52CC82}" destId="{210A2BEC-9503-44DE-93A8-A9633D65940E}" srcOrd="0" destOrd="0" presId="urn:microsoft.com/office/officeart/2005/8/layout/orgChart1"/>
    <dgm:cxn modelId="{30FD1129-D3B0-4D6F-94EC-65BA4DBB66AF}" type="presParOf" srcId="{B80E409F-3D61-4652-8286-1D0ADA52CC82}" destId="{DEAC77D5-D3ED-4C69-A60D-DD3D19FCEC63}" srcOrd="1" destOrd="0" presId="urn:microsoft.com/office/officeart/2005/8/layout/orgChart1"/>
    <dgm:cxn modelId="{881FB277-74F1-48DF-9593-07425832CD26}" type="presParOf" srcId="{DEAC77D5-D3ED-4C69-A60D-DD3D19FCEC63}" destId="{BB106BCF-AB44-4B17-92E4-479642B6FF87}" srcOrd="0" destOrd="0" presId="urn:microsoft.com/office/officeart/2005/8/layout/orgChart1"/>
    <dgm:cxn modelId="{7B9175ED-5393-421A-87C6-CA138C4729E9}" type="presParOf" srcId="{BB106BCF-AB44-4B17-92E4-479642B6FF87}" destId="{1EF2D515-E479-4150-B77F-D702C2BDF85B}" srcOrd="0" destOrd="0" presId="urn:microsoft.com/office/officeart/2005/8/layout/orgChart1"/>
    <dgm:cxn modelId="{B53C79BD-980A-41D6-B473-01E4ADCC91CF}" type="presParOf" srcId="{BB106BCF-AB44-4B17-92E4-479642B6FF87}" destId="{3764ECDA-8F7A-4976-8360-BDD09C407D0E}" srcOrd="1" destOrd="0" presId="urn:microsoft.com/office/officeart/2005/8/layout/orgChart1"/>
    <dgm:cxn modelId="{9B538BB7-8738-424D-A825-EFB871836177}" type="presParOf" srcId="{DEAC77D5-D3ED-4C69-A60D-DD3D19FCEC63}" destId="{A21BD368-789B-4018-A5F7-022B0F6BB454}" srcOrd="1" destOrd="0" presId="urn:microsoft.com/office/officeart/2005/8/layout/orgChart1"/>
    <dgm:cxn modelId="{44E4EC44-7012-47BF-AD7B-B4771694C513}" type="presParOf" srcId="{DEAC77D5-D3ED-4C69-A60D-DD3D19FCEC63}" destId="{7BE82900-F27D-40BE-8F8F-0AA685B34ADE}" srcOrd="2" destOrd="0" presId="urn:microsoft.com/office/officeart/2005/8/layout/orgChart1"/>
    <dgm:cxn modelId="{8BF7D768-2C18-4330-BD06-327E5D024A81}" type="presParOf" srcId="{B80E409F-3D61-4652-8286-1D0ADA52CC82}" destId="{785F2350-2F76-4775-A3B3-07D4F1CF5759}" srcOrd="2" destOrd="0" presId="urn:microsoft.com/office/officeart/2005/8/layout/orgChart1"/>
    <dgm:cxn modelId="{69D4C8FC-4274-4B4F-B9C6-3CA10C8E5B6B}" type="presParOf" srcId="{B80E409F-3D61-4652-8286-1D0ADA52CC82}" destId="{3D4EF3DF-D87C-464C-BF20-9BFE97271C79}" srcOrd="3" destOrd="0" presId="urn:microsoft.com/office/officeart/2005/8/layout/orgChart1"/>
    <dgm:cxn modelId="{716A2691-3EB3-4010-B9AA-C999BC0FD260}" type="presParOf" srcId="{3D4EF3DF-D87C-464C-BF20-9BFE97271C79}" destId="{D65DB35B-0354-47F8-A9D8-DA38DA327DC6}" srcOrd="0" destOrd="0" presId="urn:microsoft.com/office/officeart/2005/8/layout/orgChart1"/>
    <dgm:cxn modelId="{E807CBED-6CA9-4701-A7FD-1A7C87F508CA}" type="presParOf" srcId="{D65DB35B-0354-47F8-A9D8-DA38DA327DC6}" destId="{2EC1D332-8AE4-4A92-8262-E280BF5E9FB2}" srcOrd="0" destOrd="0" presId="urn:microsoft.com/office/officeart/2005/8/layout/orgChart1"/>
    <dgm:cxn modelId="{F23A8FFB-E34D-4F8D-AEC7-B5990E485750}" type="presParOf" srcId="{D65DB35B-0354-47F8-A9D8-DA38DA327DC6}" destId="{C903E80D-AE8A-4954-8C61-1B02C7F994F5}" srcOrd="1" destOrd="0" presId="urn:microsoft.com/office/officeart/2005/8/layout/orgChart1"/>
    <dgm:cxn modelId="{8B5B7D61-D081-4BF9-BF76-D1BC75260A8B}" type="presParOf" srcId="{3D4EF3DF-D87C-464C-BF20-9BFE97271C79}" destId="{D0B73F1C-F1E4-42B2-B8D1-53AFC5FB9278}" srcOrd="1" destOrd="0" presId="urn:microsoft.com/office/officeart/2005/8/layout/orgChart1"/>
    <dgm:cxn modelId="{9ACB84E7-22B7-43C8-8203-42FE82859B5D}" type="presParOf" srcId="{3D4EF3DF-D87C-464C-BF20-9BFE97271C79}" destId="{50AF3905-D6C9-4A01-8025-708CE5BAA16A}" srcOrd="2" destOrd="0" presId="urn:microsoft.com/office/officeart/2005/8/layout/orgChart1"/>
    <dgm:cxn modelId="{AF1CED3C-DFD4-4B05-B316-F0DEEE612DDA}" type="presParOf" srcId="{2FCFE882-E7CF-441A-9D07-BD1407DE9677}" destId="{EE994D41-127F-4DE2-93DF-AC149A669578}" srcOrd="2" destOrd="0" presId="urn:microsoft.com/office/officeart/2005/8/layout/orgChart1"/>
    <dgm:cxn modelId="{09610FBE-8924-4C9E-BDA9-23DFC588BFEE}" type="presParOf" srcId="{17AB4C47-04D3-4071-B7BB-F3B468E5BC46}" destId="{4ADC4D67-7DB8-4749-896D-A698833062C4}" srcOrd="4" destOrd="0" presId="urn:microsoft.com/office/officeart/2005/8/layout/orgChart1"/>
    <dgm:cxn modelId="{7183E5D0-52BC-4352-87BC-AAA04D85C402}" type="presParOf" srcId="{17AB4C47-04D3-4071-B7BB-F3B468E5BC46}" destId="{B1B2991F-255D-4A2D-BBAC-C51BC1D79A52}" srcOrd="5" destOrd="0" presId="urn:microsoft.com/office/officeart/2005/8/layout/orgChart1"/>
    <dgm:cxn modelId="{BDF45B42-3BF8-4A38-990A-2811CB01D07C}" type="presParOf" srcId="{B1B2991F-255D-4A2D-BBAC-C51BC1D79A52}" destId="{7F962E47-770A-4582-A035-10C72C8416E4}" srcOrd="0" destOrd="0" presId="urn:microsoft.com/office/officeart/2005/8/layout/orgChart1"/>
    <dgm:cxn modelId="{EFAF6C63-B9B2-4E9D-B21D-2194400C4745}" type="presParOf" srcId="{7F962E47-770A-4582-A035-10C72C8416E4}" destId="{DB0C4C7B-EEB0-4899-9610-A0C4DCF7F55C}" srcOrd="0" destOrd="0" presId="urn:microsoft.com/office/officeart/2005/8/layout/orgChart1"/>
    <dgm:cxn modelId="{5773837E-2C59-4BB4-A55E-AECAA190E198}" type="presParOf" srcId="{7F962E47-770A-4582-A035-10C72C8416E4}" destId="{537B96C6-F035-488C-8014-158AB028035E}" srcOrd="1" destOrd="0" presId="urn:microsoft.com/office/officeart/2005/8/layout/orgChart1"/>
    <dgm:cxn modelId="{8DC0A7DF-32DF-4F7C-A8C6-C83BE7B4D810}" type="presParOf" srcId="{B1B2991F-255D-4A2D-BBAC-C51BC1D79A52}" destId="{4A839CEF-31AF-4189-84BF-E29A4D7C3E98}" srcOrd="1" destOrd="0" presId="urn:microsoft.com/office/officeart/2005/8/layout/orgChart1"/>
    <dgm:cxn modelId="{C934E3A8-1575-4BC0-918F-FB0924358B09}" type="presParOf" srcId="{B1B2991F-255D-4A2D-BBAC-C51BC1D79A52}" destId="{D7B1D0FA-2CC7-41C4-83F7-F2D3220DD4E9}" srcOrd="2" destOrd="0" presId="urn:microsoft.com/office/officeart/2005/8/layout/orgChart1"/>
    <dgm:cxn modelId="{77F1C771-4E1B-4CCB-8BAC-7C58E8809ED9}" type="presParOf" srcId="{3FD9E094-8D61-4A6E-971B-E79D0E3E082E}" destId="{AF07FFAF-0466-448E-A0D1-D467B97C32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4D67-7DB8-4749-896D-A698833062C4}">
      <dsp:nvSpPr>
        <dsp:cNvPr id="0" name=""/>
        <dsp:cNvSpPr/>
      </dsp:nvSpPr>
      <dsp:spPr>
        <a:xfrm>
          <a:off x="2671336" y="735081"/>
          <a:ext cx="1775564" cy="30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77"/>
              </a:lnTo>
              <a:lnTo>
                <a:pt x="1775564" y="154077"/>
              </a:lnTo>
              <a:lnTo>
                <a:pt x="1775564" y="3081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F2350-2F76-4775-A3B3-07D4F1CF5759}">
      <dsp:nvSpPr>
        <dsp:cNvPr id="0" name=""/>
        <dsp:cNvSpPr/>
      </dsp:nvSpPr>
      <dsp:spPr>
        <a:xfrm>
          <a:off x="2084372" y="1776941"/>
          <a:ext cx="220111" cy="1716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868"/>
              </a:lnTo>
              <a:lnTo>
                <a:pt x="220111" y="1716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A2BEC-9503-44DE-93A8-A9633D65940E}">
      <dsp:nvSpPr>
        <dsp:cNvPr id="0" name=""/>
        <dsp:cNvSpPr/>
      </dsp:nvSpPr>
      <dsp:spPr>
        <a:xfrm>
          <a:off x="2084372" y="1776941"/>
          <a:ext cx="220111" cy="67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08"/>
              </a:lnTo>
              <a:lnTo>
                <a:pt x="220111" y="6750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A1F1C-AB32-4A22-8E4C-9D3D377B0F90}">
      <dsp:nvSpPr>
        <dsp:cNvPr id="0" name=""/>
        <dsp:cNvSpPr/>
      </dsp:nvSpPr>
      <dsp:spPr>
        <a:xfrm>
          <a:off x="2625616" y="735081"/>
          <a:ext cx="91440" cy="308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1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9C9D8-EE6B-4886-A9D0-1A6B34F84DD1}">
      <dsp:nvSpPr>
        <dsp:cNvPr id="0" name=""/>
        <dsp:cNvSpPr/>
      </dsp:nvSpPr>
      <dsp:spPr>
        <a:xfrm>
          <a:off x="308808" y="1776941"/>
          <a:ext cx="220111" cy="1716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868"/>
              </a:lnTo>
              <a:lnTo>
                <a:pt x="220111" y="17168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00410-BCA8-4FB4-A4DA-6D34AC7FFEC6}">
      <dsp:nvSpPr>
        <dsp:cNvPr id="0" name=""/>
        <dsp:cNvSpPr/>
      </dsp:nvSpPr>
      <dsp:spPr>
        <a:xfrm>
          <a:off x="308808" y="1776941"/>
          <a:ext cx="220111" cy="67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08"/>
              </a:lnTo>
              <a:lnTo>
                <a:pt x="220111" y="6750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4C116-C96C-4335-8F85-DF2778E93EA3}">
      <dsp:nvSpPr>
        <dsp:cNvPr id="0" name=""/>
        <dsp:cNvSpPr/>
      </dsp:nvSpPr>
      <dsp:spPr>
        <a:xfrm>
          <a:off x="895771" y="735081"/>
          <a:ext cx="1775564" cy="308155"/>
        </a:xfrm>
        <a:custGeom>
          <a:avLst/>
          <a:gdLst/>
          <a:ahLst/>
          <a:cxnLst/>
          <a:rect l="0" t="0" r="0" b="0"/>
          <a:pathLst>
            <a:path>
              <a:moveTo>
                <a:pt x="1775564" y="0"/>
              </a:moveTo>
              <a:lnTo>
                <a:pt x="1775564" y="154077"/>
              </a:lnTo>
              <a:lnTo>
                <a:pt x="0" y="154077"/>
              </a:lnTo>
              <a:lnTo>
                <a:pt x="0" y="3081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1F0F2-0CC7-4FF9-AF08-AA4DA6F60485}">
      <dsp:nvSpPr>
        <dsp:cNvPr id="0" name=""/>
        <dsp:cNvSpPr/>
      </dsp:nvSpPr>
      <dsp:spPr>
        <a:xfrm>
          <a:off x="1937632" y="1376"/>
          <a:ext cx="1467408" cy="733704"/>
        </a:xfrm>
        <a:prstGeom prst="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Scoreboard</a:t>
          </a:r>
        </a:p>
      </dsp:txBody>
      <dsp:txXfrm>
        <a:off x="1937632" y="1376"/>
        <a:ext cx="1467408" cy="733704"/>
      </dsp:txXfrm>
    </dsp:sp>
    <dsp:sp modelId="{9D6D6E84-D3B6-4C7C-8963-38CC729AD589}">
      <dsp:nvSpPr>
        <dsp:cNvPr id="0" name=""/>
        <dsp:cNvSpPr/>
      </dsp:nvSpPr>
      <dsp:spPr>
        <a:xfrm>
          <a:off x="162067" y="1043237"/>
          <a:ext cx="1467408" cy="733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Game 1</a:t>
          </a:r>
        </a:p>
      </dsp:txBody>
      <dsp:txXfrm>
        <a:off x="162067" y="1043237"/>
        <a:ext cx="1467408" cy="733704"/>
      </dsp:txXfrm>
    </dsp:sp>
    <dsp:sp modelId="{39C98A4F-9918-4D73-8161-60494962DF16}">
      <dsp:nvSpPr>
        <dsp:cNvPr id="0" name=""/>
        <dsp:cNvSpPr/>
      </dsp:nvSpPr>
      <dsp:spPr>
        <a:xfrm>
          <a:off x="528919" y="2085097"/>
          <a:ext cx="1467408" cy="73370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1</a:t>
          </a:r>
        </a:p>
      </dsp:txBody>
      <dsp:txXfrm>
        <a:off x="528919" y="2085097"/>
        <a:ext cx="1467408" cy="733704"/>
      </dsp:txXfrm>
    </dsp:sp>
    <dsp:sp modelId="{789DC04E-F29A-4E79-802B-4352043C5AC9}">
      <dsp:nvSpPr>
        <dsp:cNvPr id="0" name=""/>
        <dsp:cNvSpPr/>
      </dsp:nvSpPr>
      <dsp:spPr>
        <a:xfrm>
          <a:off x="528919" y="3126957"/>
          <a:ext cx="1467408" cy="73370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2</a:t>
          </a:r>
        </a:p>
      </dsp:txBody>
      <dsp:txXfrm>
        <a:off x="528919" y="3126957"/>
        <a:ext cx="1467408" cy="733704"/>
      </dsp:txXfrm>
    </dsp:sp>
    <dsp:sp modelId="{8C5A3BE3-12B6-48A3-9EE3-17A78A85CE7F}">
      <dsp:nvSpPr>
        <dsp:cNvPr id="0" name=""/>
        <dsp:cNvSpPr/>
      </dsp:nvSpPr>
      <dsp:spPr>
        <a:xfrm>
          <a:off x="1937632" y="1043237"/>
          <a:ext cx="1467408" cy="733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Game 2</a:t>
          </a:r>
        </a:p>
      </dsp:txBody>
      <dsp:txXfrm>
        <a:off x="1937632" y="1043237"/>
        <a:ext cx="1467408" cy="733704"/>
      </dsp:txXfrm>
    </dsp:sp>
    <dsp:sp modelId="{1EF2D515-E479-4150-B77F-D702C2BDF85B}">
      <dsp:nvSpPr>
        <dsp:cNvPr id="0" name=""/>
        <dsp:cNvSpPr/>
      </dsp:nvSpPr>
      <dsp:spPr>
        <a:xfrm>
          <a:off x="2304484" y="2085097"/>
          <a:ext cx="1467408" cy="73370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1</a:t>
          </a:r>
        </a:p>
      </dsp:txBody>
      <dsp:txXfrm>
        <a:off x="2304484" y="2085097"/>
        <a:ext cx="1467408" cy="733704"/>
      </dsp:txXfrm>
    </dsp:sp>
    <dsp:sp modelId="{2EC1D332-8AE4-4A92-8262-E280BF5E9FB2}">
      <dsp:nvSpPr>
        <dsp:cNvPr id="0" name=""/>
        <dsp:cNvSpPr/>
      </dsp:nvSpPr>
      <dsp:spPr>
        <a:xfrm>
          <a:off x="2304484" y="3126957"/>
          <a:ext cx="1467408" cy="73370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2</a:t>
          </a:r>
        </a:p>
      </dsp:txBody>
      <dsp:txXfrm>
        <a:off x="2304484" y="3126957"/>
        <a:ext cx="1467408" cy="733704"/>
      </dsp:txXfrm>
    </dsp:sp>
    <dsp:sp modelId="{DB0C4C7B-EEB0-4899-9610-A0C4DCF7F55C}">
      <dsp:nvSpPr>
        <dsp:cNvPr id="0" name=""/>
        <dsp:cNvSpPr/>
      </dsp:nvSpPr>
      <dsp:spPr>
        <a:xfrm>
          <a:off x="3713196" y="1043237"/>
          <a:ext cx="1467408" cy="733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Game 3</a:t>
          </a:r>
        </a:p>
      </dsp:txBody>
      <dsp:txXfrm>
        <a:off x="3713196" y="1043237"/>
        <a:ext cx="1467408" cy="73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973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3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20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DFFE-49A4-4611-9081-8BA137FC8F6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CDE23-478A-4797-B34C-DE3D5E49C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4197-AAF9-E873-359D-286B2F7EB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Scoreboard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D7F94-866A-B1B5-1C59-D0901961D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Richard Richardson</a:t>
            </a:r>
          </a:p>
        </p:txBody>
      </p:sp>
    </p:spTree>
    <p:extLst>
      <p:ext uri="{BB962C8B-B14F-4D97-AF65-F5344CB8AC3E}">
        <p14:creationId xmlns:p14="http://schemas.microsoft.com/office/powerpoint/2010/main" val="332896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Ensure Anacond</a:t>
            </a:r>
            <a:r>
              <a:rPr lang="en-US" sz="2400" dirty="0">
                <a:solidFill>
                  <a:srgbClr val="2D2D2D"/>
                </a:solidFill>
                <a:latin typeface="Noto Sans" panose="020B0502040204020203" pitchFamily="34" charset="0"/>
              </a:rPr>
              <a:t>a is installed</a:t>
            </a:r>
          </a:p>
          <a:p>
            <a:r>
              <a:rPr lang="en-US" sz="24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Create new Environment within Anaconda</a:t>
            </a:r>
          </a:p>
          <a:p>
            <a:r>
              <a:rPr lang="en-US" sz="24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Install CMD.exe prompt from within Anaconda</a:t>
            </a:r>
          </a:p>
          <a:p>
            <a:r>
              <a:rPr lang="en-US" sz="2400" dirty="0">
                <a:solidFill>
                  <a:srgbClr val="2D2D2D"/>
                </a:solidFill>
                <a:latin typeface="Noto Sans" panose="020B0502040204020203" pitchFamily="34" charset="0"/>
              </a:rPr>
              <a:t>Install </a:t>
            </a:r>
            <a:r>
              <a:rPr lang="en-US" sz="2400" dirty="0" err="1">
                <a:solidFill>
                  <a:srgbClr val="2D2D2D"/>
                </a:solidFill>
                <a:latin typeface="Noto Sans" panose="020B0502040204020203" pitchFamily="34" charset="0"/>
              </a:rPr>
              <a:t>Jupyter</a:t>
            </a:r>
            <a:r>
              <a:rPr lang="en-US" sz="2400" dirty="0">
                <a:solidFill>
                  <a:srgbClr val="2D2D2D"/>
                </a:solidFill>
                <a:latin typeface="Noto Sans" panose="020B0502040204020203" pitchFamily="34" charset="0"/>
              </a:rPr>
              <a:t> Notebook within Anaconda</a:t>
            </a:r>
          </a:p>
          <a:p>
            <a:r>
              <a:rPr lang="en-US" sz="2400" dirty="0"/>
              <a:t>Use CMD.exe to install </a:t>
            </a:r>
            <a:r>
              <a:rPr lang="en-US" sz="2400" dirty="0" err="1"/>
              <a:t>Tkinter</a:t>
            </a:r>
            <a:r>
              <a:rPr lang="en-US" sz="2400" dirty="0"/>
              <a:t> package</a:t>
            </a:r>
          </a:p>
          <a:p>
            <a:r>
              <a:rPr lang="en-US" sz="2400" dirty="0"/>
              <a:t>Create 3 .csv files</a:t>
            </a:r>
          </a:p>
          <a:p>
            <a:pPr lvl="1"/>
            <a:r>
              <a:rPr lang="en-US" sz="2200" dirty="0"/>
              <a:t>1 - nba_scores.csv</a:t>
            </a:r>
          </a:p>
          <a:p>
            <a:pPr lvl="1"/>
            <a:r>
              <a:rPr lang="en-US" sz="2200" dirty="0"/>
              <a:t>2 - nfl_scores.csv</a:t>
            </a:r>
          </a:p>
          <a:p>
            <a:pPr lvl="1"/>
            <a:r>
              <a:rPr lang="en-US" sz="2200" dirty="0"/>
              <a:t>3 - ncaaf_scores.csv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C34-1FFC-D025-4DAE-C1001DE8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EA21-AA71-609E-54A9-B2079D82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Data Types that will be used</a:t>
            </a:r>
          </a:p>
        </p:txBody>
      </p:sp>
    </p:spTree>
    <p:extLst>
      <p:ext uri="{BB962C8B-B14F-4D97-AF65-F5344CB8AC3E}">
        <p14:creationId xmlns:p14="http://schemas.microsoft.com/office/powerpoint/2010/main" val="54612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9FBD9-E161-4AE4-BD9E-DA7683FF9F55}"/>
              </a:ext>
            </a:extLst>
          </p:cNvPr>
          <p:cNvSpPr txBox="1"/>
          <p:nvPr/>
        </p:nvSpPr>
        <p:spPr>
          <a:xfrm>
            <a:off x="677334" y="1930400"/>
            <a:ext cx="83997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Begin by creating a file dataTypes.py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The code snippets that will be shown in the following slides in this section should be added to the dataTypes.py file</a:t>
            </a:r>
          </a:p>
        </p:txBody>
      </p:sp>
    </p:spTree>
    <p:extLst>
      <p:ext uri="{BB962C8B-B14F-4D97-AF65-F5344CB8AC3E}">
        <p14:creationId xmlns:p14="http://schemas.microsoft.com/office/powerpoint/2010/main" val="304280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Data Types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8839CD-230C-4454-076A-B67464456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081282"/>
              </p:ext>
            </p:extLst>
          </p:nvPr>
        </p:nvGraphicFramePr>
        <p:xfrm>
          <a:off x="2910468" y="2386361"/>
          <a:ext cx="5342673" cy="386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6233FC-4479-5E32-5E32-EA8B00801B01}"/>
              </a:ext>
            </a:extLst>
          </p:cNvPr>
          <p:cNvSpPr txBox="1"/>
          <p:nvPr/>
        </p:nvSpPr>
        <p:spPr>
          <a:xfrm>
            <a:off x="677334" y="1604382"/>
            <a:ext cx="709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structure of the data will follow the hierarchy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98491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-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A8775-B655-D205-B5AA-1476CA9644BE}"/>
              </a:ext>
            </a:extLst>
          </p:cNvPr>
          <p:cNvSpPr txBox="1"/>
          <p:nvPr/>
        </p:nvSpPr>
        <p:spPr>
          <a:xfrm>
            <a:off x="1315844" y="1930400"/>
            <a:ext cx="6582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#This datatype defines all of the data associated with a team</a:t>
            </a:r>
          </a:p>
          <a:p>
            <a:r>
              <a:rPr lang="en-US" dirty="0"/>
              <a:t>class team: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score):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self.score</a:t>
            </a:r>
            <a:r>
              <a:rPr lang="en-US" dirty="0"/>
              <a:t> =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9FBD9-E161-4AE4-BD9E-DA7683FF9F55}"/>
              </a:ext>
            </a:extLst>
          </p:cNvPr>
          <p:cNvSpPr txBox="1"/>
          <p:nvPr/>
        </p:nvSpPr>
        <p:spPr>
          <a:xfrm>
            <a:off x="1315844" y="4468065"/>
            <a:ext cx="61052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Note: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__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Google Sans"/>
              </a:rPr>
              <a:t>init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__ function is called every time an object is created from a class. The __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Google Sans"/>
              </a:rPr>
              <a:t>init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__ method lets the class initialize the object's attributes and serves no other purpose. It is only used within classes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3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-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9FBD9-E161-4AE4-BD9E-DA7683FF9F55}"/>
              </a:ext>
            </a:extLst>
          </p:cNvPr>
          <p:cNvSpPr txBox="1"/>
          <p:nvPr/>
        </p:nvSpPr>
        <p:spPr>
          <a:xfrm>
            <a:off x="677334" y="4538997"/>
            <a:ext cx="6105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Note: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Each game can only have 2 teams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F4D1A-20BB-2B07-E827-AED34B33A2D3}"/>
              </a:ext>
            </a:extLst>
          </p:cNvPr>
          <p:cNvSpPr txBox="1"/>
          <p:nvPr/>
        </p:nvSpPr>
        <p:spPr>
          <a:xfrm>
            <a:off x="677334" y="1672672"/>
            <a:ext cx="6105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#This datatype defines all the data required for a game       </a:t>
            </a:r>
          </a:p>
          <a:p>
            <a:r>
              <a:rPr lang="en-US" dirty="0"/>
              <a:t>class game: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name1, name2):</a:t>
            </a:r>
          </a:p>
          <a:p>
            <a:r>
              <a:rPr lang="en-US" dirty="0"/>
              <a:t>        self.team1 = team(name1, 0)</a:t>
            </a:r>
          </a:p>
          <a:p>
            <a:r>
              <a:rPr lang="en-US" dirty="0"/>
              <a:t>        self.team2 = team(name2, 0)</a:t>
            </a:r>
          </a:p>
          <a:p>
            <a:r>
              <a:rPr lang="en-US" dirty="0"/>
              <a:t>        </a:t>
            </a:r>
            <a:r>
              <a:rPr lang="en-US" dirty="0" err="1"/>
              <a:t>self.period</a:t>
            </a:r>
            <a:r>
              <a:rPr lang="en-US" dirty="0"/>
              <a:t> = ""</a:t>
            </a:r>
          </a:p>
          <a:p>
            <a:r>
              <a:rPr lang="en-US" dirty="0"/>
              <a:t>        </a:t>
            </a:r>
            <a:r>
              <a:rPr lang="en-US" dirty="0" err="1"/>
              <a:t>self.time</a:t>
            </a:r>
            <a:r>
              <a:rPr lang="en-US" dirty="0"/>
              <a:t> = ""</a:t>
            </a:r>
          </a:p>
        </p:txBody>
      </p:sp>
    </p:spTree>
    <p:extLst>
      <p:ext uri="{BB962C8B-B14F-4D97-AF65-F5344CB8AC3E}">
        <p14:creationId xmlns:p14="http://schemas.microsoft.com/office/powerpoint/2010/main" val="15124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-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F4D1A-20BB-2B07-E827-AED34B33A2D3}"/>
              </a:ext>
            </a:extLst>
          </p:cNvPr>
          <p:cNvSpPr txBox="1"/>
          <p:nvPr/>
        </p:nvSpPr>
        <p:spPr>
          <a:xfrm>
            <a:off x="677334" y="1471950"/>
            <a:ext cx="836630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Let’s add some methods/functions to the game data type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F0"/>
                </a:solidFill>
              </a:rPr>
              <a:t>    #Method to update the score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updateScore</a:t>
            </a:r>
            <a:r>
              <a:rPr lang="en-US" sz="1400" dirty="0"/>
              <a:t>(self, score1, score2):</a:t>
            </a:r>
          </a:p>
          <a:p>
            <a:r>
              <a:rPr lang="en-US" sz="1400" dirty="0"/>
              <a:t>        self.team1.score = score1</a:t>
            </a:r>
          </a:p>
          <a:p>
            <a:r>
              <a:rPr lang="en-US" sz="1400" dirty="0"/>
              <a:t>        self.team2.score = score2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#Method to </a:t>
            </a:r>
            <a:r>
              <a:rPr lang="en-US" sz="1400" dirty="0" err="1">
                <a:solidFill>
                  <a:srgbClr val="00B0F0"/>
                </a:solidFill>
              </a:rPr>
              <a:t>udate</a:t>
            </a:r>
            <a:r>
              <a:rPr lang="en-US" sz="1400" dirty="0">
                <a:solidFill>
                  <a:srgbClr val="00B0F0"/>
                </a:solidFill>
              </a:rPr>
              <a:t> the time left in the game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updateTime</a:t>
            </a:r>
            <a:r>
              <a:rPr lang="en-US" sz="1400" dirty="0"/>
              <a:t>(self, period, time):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self.period</a:t>
            </a:r>
            <a:r>
              <a:rPr lang="en-US" sz="1400" dirty="0"/>
              <a:t> = period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self.time</a:t>
            </a:r>
            <a:r>
              <a:rPr lang="en-US" sz="1400" dirty="0"/>
              <a:t> = time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#Define a method to determine if 2 instances of this class object are equal</a:t>
            </a:r>
          </a:p>
          <a:p>
            <a:r>
              <a:rPr lang="en-US" sz="1400" dirty="0"/>
              <a:t>    def __eq__(self, other):</a:t>
            </a:r>
          </a:p>
          <a:p>
            <a:r>
              <a:rPr lang="en-US" sz="1400" dirty="0"/>
              <a:t>        if not </a:t>
            </a:r>
            <a:r>
              <a:rPr lang="en-US" sz="1400" dirty="0" err="1"/>
              <a:t>isinstance</a:t>
            </a:r>
            <a:r>
              <a:rPr lang="en-US" sz="1400" dirty="0"/>
              <a:t>(other, game):</a:t>
            </a:r>
          </a:p>
          <a:p>
            <a:r>
              <a:rPr lang="en-US" sz="1400" dirty="0"/>
              <a:t>            return </a:t>
            </a:r>
            <a:r>
              <a:rPr lang="en-US" sz="1400" dirty="0" err="1"/>
              <a:t>NotImplemented</a:t>
            </a:r>
            <a:endParaRPr lang="en-US" sz="1400" dirty="0"/>
          </a:p>
          <a:p>
            <a:r>
              <a:rPr lang="en-US" sz="1400" dirty="0"/>
              <a:t>   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#Returns true if the name of both teams are the same and false otherwise</a:t>
            </a:r>
          </a:p>
          <a:p>
            <a:r>
              <a:rPr lang="en-US" sz="1400" dirty="0"/>
              <a:t>        return self.team1.name == other.team1.name and self.team2.name == other.team2.name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B4976-F7D4-6A89-DFD7-3D69E10FF825}"/>
              </a:ext>
            </a:extLst>
          </p:cNvPr>
          <p:cNvSpPr txBox="1"/>
          <p:nvPr/>
        </p:nvSpPr>
        <p:spPr>
          <a:xfrm>
            <a:off x="677334" y="5873730"/>
            <a:ext cx="6105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  <a:latin typeface="Google Sans"/>
              </a:rPr>
              <a:t>Note:</a:t>
            </a: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These methods are simple for the sake of time, but we could easily add some error checking to validate the input parameters.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- Scoreboard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F4D1A-20BB-2B07-E827-AED34B33A2D3}"/>
              </a:ext>
            </a:extLst>
          </p:cNvPr>
          <p:cNvSpPr txBox="1"/>
          <p:nvPr/>
        </p:nvSpPr>
        <p:spPr>
          <a:xfrm>
            <a:off x="677335" y="1471951"/>
            <a:ext cx="25007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scoreboard: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self.games</a:t>
            </a:r>
            <a:r>
              <a:rPr lang="en-US" sz="1400" dirty="0"/>
              <a:t> = []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</a:t>
            </a:r>
          </a:p>
          <a:p>
            <a:endParaRPr lang="en-US" sz="1400" dirty="0">
              <a:solidFill>
                <a:srgbClr val="00B0F0"/>
              </a:solidFill>
            </a:endParaRP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7F18A-AF3C-ACC5-6584-1C79B2690E1E}"/>
              </a:ext>
            </a:extLst>
          </p:cNvPr>
          <p:cNvSpPr txBox="1"/>
          <p:nvPr/>
        </p:nvSpPr>
        <p:spPr>
          <a:xfrm>
            <a:off x="5706637" y="2992087"/>
            <a:ext cx="610529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    #Update a game that is already in the list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updateGame</a:t>
            </a:r>
            <a:r>
              <a:rPr lang="en-US" sz="1400" dirty="0"/>
              <a:t>(self, match):</a:t>
            </a:r>
          </a:p>
          <a:p>
            <a:r>
              <a:rPr lang="en-US" sz="1400" dirty="0"/>
              <a:t>        z = 0</a:t>
            </a:r>
          </a:p>
          <a:p>
            <a:r>
              <a:rPr lang="en-US" sz="1400" dirty="0"/>
              <a:t>        for </a:t>
            </a:r>
            <a:r>
              <a:rPr lang="en-US" sz="1400" dirty="0" err="1"/>
              <a:t>i</a:t>
            </a:r>
            <a:r>
              <a:rPr lang="en-US" sz="1400" dirty="0"/>
              <a:t> in </a:t>
            </a:r>
            <a:r>
              <a:rPr lang="en-US" sz="1400" dirty="0" err="1"/>
              <a:t>self.games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if match == i: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self.games</a:t>
            </a:r>
            <a:r>
              <a:rPr lang="en-US" sz="1400" dirty="0"/>
              <a:t>[z] = match</a:t>
            </a:r>
          </a:p>
          <a:p>
            <a:r>
              <a:rPr lang="en-US" sz="1400" dirty="0"/>
              <a:t>            z += 1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#Check to see if the game is already in the list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findGame</a:t>
            </a:r>
            <a:r>
              <a:rPr lang="en-US" sz="1400" dirty="0"/>
              <a:t>(self, match):</a:t>
            </a:r>
          </a:p>
          <a:p>
            <a:r>
              <a:rPr lang="en-US" sz="1400" dirty="0"/>
              <a:t>        for </a:t>
            </a:r>
            <a:r>
              <a:rPr lang="en-US" sz="1400" dirty="0" err="1"/>
              <a:t>i</a:t>
            </a:r>
            <a:r>
              <a:rPr lang="en-US" sz="1400" dirty="0"/>
              <a:t> in </a:t>
            </a:r>
            <a:r>
              <a:rPr lang="en-US" sz="1400" dirty="0" err="1"/>
              <a:t>self.games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if match == i:</a:t>
            </a:r>
          </a:p>
          <a:p>
            <a:r>
              <a:rPr lang="en-US" sz="1400" dirty="0"/>
              <a:t>                return True</a:t>
            </a:r>
          </a:p>
          <a:p>
            <a:endParaRPr lang="en-US" sz="1400" dirty="0"/>
          </a:p>
          <a:p>
            <a:r>
              <a:rPr lang="en-US" sz="1400" dirty="0"/>
              <a:t>        return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B18-76AA-253A-D07C-41472876E038}"/>
              </a:ext>
            </a:extLst>
          </p:cNvPr>
          <p:cNvSpPr txBox="1"/>
          <p:nvPr/>
        </p:nvSpPr>
        <p:spPr>
          <a:xfrm>
            <a:off x="878158" y="2761918"/>
            <a:ext cx="46751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</a:rPr>
              <a:t>    #Add a new game to the scoreboard object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addGame</a:t>
            </a:r>
            <a:r>
              <a:rPr lang="en-US" sz="1400" dirty="0"/>
              <a:t>(self, match):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self.games.append</a:t>
            </a:r>
            <a:r>
              <a:rPr lang="en-US" sz="1400" dirty="0"/>
              <a:t>(match)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F0"/>
                </a:solidFill>
              </a:rPr>
              <a:t>    #remove a game from the scoreboard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removeGame</a:t>
            </a:r>
            <a:r>
              <a:rPr lang="en-US" sz="1400" dirty="0"/>
              <a:t>(self, match):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self.games.remove</a:t>
            </a:r>
            <a:r>
              <a:rPr lang="en-US" sz="1400" dirty="0"/>
              <a:t>(match)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F0"/>
                </a:solidFill>
              </a:rPr>
              <a:t>    #get the info for a particular game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getGame</a:t>
            </a:r>
            <a:r>
              <a:rPr lang="en-US" sz="1400" dirty="0"/>
              <a:t>(self, </a:t>
            </a:r>
            <a:r>
              <a:rPr lang="en-US" sz="1400" dirty="0" err="1"/>
              <a:t>i</a:t>
            </a:r>
            <a:r>
              <a:rPr lang="en-US" sz="1400" dirty="0"/>
              <a:t>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self.games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F0"/>
                </a:solidFill>
              </a:rPr>
              <a:t>    #Delete all of the games in the list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deleteGames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self.games.clear</a:t>
            </a:r>
            <a:r>
              <a:rPr lang="en-US" sz="14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47573-D06C-2FBF-25F0-241047E6914F}"/>
              </a:ext>
            </a:extLst>
          </p:cNvPr>
          <p:cNvSpPr txBox="1"/>
          <p:nvPr/>
        </p:nvSpPr>
        <p:spPr>
          <a:xfrm>
            <a:off x="2459731" y="2430915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Let’s add some methods to the scoreboard data type</a:t>
            </a:r>
          </a:p>
        </p:txBody>
      </p:sp>
    </p:spTree>
    <p:extLst>
      <p:ext uri="{BB962C8B-B14F-4D97-AF65-F5344CB8AC3E}">
        <p14:creationId xmlns:p14="http://schemas.microsoft.com/office/powerpoint/2010/main" val="411484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C34-1FFC-D025-4DAE-C1001DE8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EA21-AA71-609E-54A9-B2079D82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method of populating the data objects</a:t>
            </a:r>
          </a:p>
        </p:txBody>
      </p:sp>
    </p:spTree>
    <p:extLst>
      <p:ext uri="{BB962C8B-B14F-4D97-AF65-F5344CB8AC3E}">
        <p14:creationId xmlns:p14="http://schemas.microsoft.com/office/powerpoint/2010/main" val="271588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9FBD9-E161-4AE4-BD9E-DA7683FF9F55}"/>
              </a:ext>
            </a:extLst>
          </p:cNvPr>
          <p:cNvSpPr txBox="1"/>
          <p:nvPr/>
        </p:nvSpPr>
        <p:spPr>
          <a:xfrm>
            <a:off x="677334" y="1930400"/>
            <a:ext cx="83997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Begin by creating a file importData.py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The code snippets that will be shown in the following slides in this section should be added to the importData.py file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The following code will be used to read a csv file and populate the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799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the Anaconda Environment</a:t>
            </a:r>
          </a:p>
          <a:p>
            <a:r>
              <a:rPr lang="en-US" dirty="0"/>
              <a:t>Systems Engineering Overview</a:t>
            </a:r>
          </a:p>
          <a:p>
            <a:r>
              <a:rPr lang="en-US" dirty="0"/>
              <a:t>Review Object Oriented Programming Principles</a:t>
            </a:r>
          </a:p>
          <a:p>
            <a:r>
              <a:rPr lang="en-US" dirty="0"/>
              <a:t>Overview of Program</a:t>
            </a:r>
          </a:p>
          <a:p>
            <a:r>
              <a:rPr lang="en-US" dirty="0"/>
              <a:t>Build the data types</a:t>
            </a:r>
          </a:p>
          <a:p>
            <a:r>
              <a:rPr lang="en-US" dirty="0"/>
              <a:t>Import the data</a:t>
            </a:r>
          </a:p>
          <a:p>
            <a:r>
              <a:rPr lang="en-US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52563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 Data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7F18A-AF3C-ACC5-6584-1C79B2690E1E}"/>
              </a:ext>
            </a:extLst>
          </p:cNvPr>
          <p:cNvSpPr txBox="1"/>
          <p:nvPr/>
        </p:nvSpPr>
        <p:spPr>
          <a:xfrm>
            <a:off x="4377238" y="1407180"/>
            <a:ext cx="681825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if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dataFile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!= "Not Selected":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tempScoreboard.deleteGames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with open(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dataFile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 as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csv_file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#Return to top of csv file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csv_file.seek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(0)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csv_reader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csv.reader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csv_file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delimiter=',')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for row in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csv_reader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newGame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dataTypes.game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(row[1], row[3])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newGame.updateScore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(row[2], row[4])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newGame.updateTime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(row[5], row[6])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if row[0] == "Y":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    #Make sure it is not already in the list before adding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    if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tempScoreboard.findGame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newGame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 is False: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tempScoreboard.addGame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newGame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    else: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tempScoreboard.updateGame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newGame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B18-76AA-253A-D07C-41472876E038}"/>
              </a:ext>
            </a:extLst>
          </p:cNvPr>
          <p:cNvSpPr txBox="1"/>
          <p:nvPr/>
        </p:nvSpPr>
        <p:spPr>
          <a:xfrm>
            <a:off x="101780" y="1407180"/>
            <a:ext cx="46751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def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populateScoreboard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tempScoreboard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, sport):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match sport: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case "NBA":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dataFile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"nba_scores.csv"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case "NFL":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dataFile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"nfl_scores.csv"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case "NCAAF":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dataFile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"ncaaf_scores.csv"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case _: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dataFile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"Not Selected"</a:t>
            </a:r>
          </a:p>
        </p:txBody>
      </p:sp>
    </p:spTree>
    <p:extLst>
      <p:ext uri="{BB962C8B-B14F-4D97-AF65-F5344CB8AC3E}">
        <p14:creationId xmlns:p14="http://schemas.microsoft.com/office/powerpoint/2010/main" val="375206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C34-1FFC-D025-4DAE-C1001DE8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EA21-AA71-609E-54A9-B2079D82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scoreboard display where the data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351708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Display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9FBD9-E161-4AE4-BD9E-DA7683FF9F55}"/>
              </a:ext>
            </a:extLst>
          </p:cNvPr>
          <p:cNvSpPr txBox="1"/>
          <p:nvPr/>
        </p:nvSpPr>
        <p:spPr>
          <a:xfrm>
            <a:off x="677334" y="1930400"/>
            <a:ext cx="83997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Begin by creating a file </a:t>
            </a:r>
            <a:r>
              <a:rPr lang="en-US" sz="2400" b="1" dirty="0">
                <a:solidFill>
                  <a:srgbClr val="202124"/>
                </a:solidFill>
                <a:latin typeface="Google Sans"/>
              </a:rPr>
              <a:t>manageDisplay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.py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The code snippets that will be shown in the following slides in this section should be added to the </a:t>
            </a:r>
            <a:r>
              <a:rPr lang="en-US" sz="2400" b="1" dirty="0">
                <a:solidFill>
                  <a:srgbClr val="202124"/>
                </a:solidFill>
                <a:latin typeface="Google Sans"/>
              </a:rPr>
              <a:t>manageDisplay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.py file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The following code will be used to build the display and update the display in real time</a:t>
            </a:r>
          </a:p>
        </p:txBody>
      </p:sp>
    </p:spTree>
    <p:extLst>
      <p:ext uri="{BB962C8B-B14F-4D97-AF65-F5344CB8AC3E}">
        <p14:creationId xmlns:p14="http://schemas.microsoft.com/office/powerpoint/2010/main" val="77283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B18-76AA-253A-D07C-41472876E038}"/>
              </a:ext>
            </a:extLst>
          </p:cNvPr>
          <p:cNvSpPr txBox="1"/>
          <p:nvPr/>
        </p:nvSpPr>
        <p:spPr>
          <a:xfrm>
            <a:off x="489969" y="1388171"/>
            <a:ext cx="96805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    def __</a:t>
            </a:r>
            <a:r>
              <a:rPr lang="en-US" sz="1200" dirty="0" err="1">
                <a:solidFill>
                  <a:srgbClr val="00B0F0"/>
                </a:solidFill>
              </a:rPr>
              <a:t>init</a:t>
            </a:r>
            <a:r>
              <a:rPr lang="en-US" sz="1200" dirty="0">
                <a:solidFill>
                  <a:srgbClr val="00B0F0"/>
                </a:solidFill>
              </a:rPr>
              <a:t>__(self):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#Create an instance of the scoreboard object and list of display objects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self.scoreboard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dataTypes.scoreboard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def </a:t>
            </a:r>
            <a:r>
              <a:rPr lang="en-US" sz="1200" dirty="0" err="1">
                <a:solidFill>
                  <a:srgbClr val="00B0F0"/>
                </a:solidFill>
              </a:rPr>
              <a:t>createMainWindow</a:t>
            </a:r>
            <a:r>
              <a:rPr lang="en-US" sz="1200" dirty="0">
                <a:solidFill>
                  <a:srgbClr val="00B0F0"/>
                </a:solidFill>
              </a:rPr>
              <a:t>(self):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#Configure the root window of the scoreboard. When using </a:t>
            </a:r>
            <a:r>
              <a:rPr lang="en-US" sz="1200" dirty="0" err="1">
                <a:solidFill>
                  <a:srgbClr val="00B0F0"/>
                </a:solidFill>
              </a:rPr>
              <a:t>tk</a:t>
            </a:r>
            <a:r>
              <a:rPr lang="en-US" sz="1200" dirty="0">
                <a:solidFill>
                  <a:srgbClr val="00B0F0"/>
                </a:solidFill>
              </a:rPr>
              <a:t> package every display has to be contained within a main window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self.mainWindow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tk.Tk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#Set the title of the main window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self.mainWindow.title</a:t>
            </a:r>
            <a:r>
              <a:rPr lang="en-US" sz="1200" dirty="0">
                <a:solidFill>
                  <a:srgbClr val="00B0F0"/>
                </a:solidFill>
              </a:rPr>
              <a:t>("Code Sip Repeat - Live Interactive Scoreboard")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self.mainWindow.geometry</a:t>
            </a:r>
            <a:r>
              <a:rPr lang="en-US" sz="1200" dirty="0">
                <a:solidFill>
                  <a:srgbClr val="00B0F0"/>
                </a:solidFill>
              </a:rPr>
              <a:t>('780x340')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self.mainWindow.configure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bg</a:t>
            </a:r>
            <a:r>
              <a:rPr lang="en-US" sz="1200" dirty="0">
                <a:solidFill>
                  <a:srgbClr val="00B0F0"/>
                </a:solidFill>
              </a:rPr>
              <a:t>="silver")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#Create a frame container to hold the display. This container resides within the main window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def </a:t>
            </a:r>
            <a:r>
              <a:rPr lang="en-US" sz="1200" dirty="0" err="1">
                <a:solidFill>
                  <a:srgbClr val="00B0F0"/>
                </a:solidFill>
              </a:rPr>
              <a:t>createFrame</a:t>
            </a:r>
            <a:r>
              <a:rPr lang="en-US" sz="1200" dirty="0">
                <a:solidFill>
                  <a:srgbClr val="00B0F0"/>
                </a:solidFill>
              </a:rPr>
              <a:t>(self):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self.frame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ttk.Frame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self.mainWindow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self.frame.pack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padx</a:t>
            </a:r>
            <a:r>
              <a:rPr lang="en-US" sz="1200" dirty="0">
                <a:solidFill>
                  <a:srgbClr val="00B0F0"/>
                </a:solidFill>
              </a:rPr>
              <a:t>=10, </a:t>
            </a:r>
            <a:r>
              <a:rPr lang="en-US" sz="1200" dirty="0" err="1">
                <a:solidFill>
                  <a:srgbClr val="00B0F0"/>
                </a:solidFill>
              </a:rPr>
              <a:t>pady</a:t>
            </a:r>
            <a:r>
              <a:rPr lang="en-US" sz="1200" dirty="0">
                <a:solidFill>
                  <a:srgbClr val="00B0F0"/>
                </a:solidFill>
              </a:rPr>
              <a:t>=10)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4718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B18-76AA-253A-D07C-41472876E038}"/>
              </a:ext>
            </a:extLst>
          </p:cNvPr>
          <p:cNvSpPr txBox="1"/>
          <p:nvPr/>
        </p:nvSpPr>
        <p:spPr>
          <a:xfrm>
            <a:off x="489969" y="1388171"/>
            <a:ext cx="968057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    #Add scrollbar to right side of the frame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def </a:t>
            </a:r>
            <a:r>
              <a:rPr lang="en-US" sz="1400" dirty="0" err="1">
                <a:solidFill>
                  <a:srgbClr val="00B0F0"/>
                </a:solidFill>
              </a:rPr>
              <a:t>addScrollbar</a:t>
            </a:r>
            <a:r>
              <a:rPr lang="en-US" sz="1400" dirty="0">
                <a:solidFill>
                  <a:srgbClr val="00B0F0"/>
                </a:solidFill>
              </a:rPr>
              <a:t>(self):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#Create a scrollbar for the display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self.scrollbar</a:t>
            </a:r>
            <a:r>
              <a:rPr lang="en-US" sz="1400" dirty="0">
                <a:solidFill>
                  <a:srgbClr val="00B0F0"/>
                </a:solidFill>
              </a:rPr>
              <a:t> = </a:t>
            </a:r>
            <a:r>
              <a:rPr lang="en-US" sz="1400" dirty="0" err="1">
                <a:solidFill>
                  <a:srgbClr val="00B0F0"/>
                </a:solidFill>
              </a:rPr>
              <a:t>ttk.Scrollbar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self.frame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self.scrollbar.pack</a:t>
            </a:r>
            <a:r>
              <a:rPr lang="en-US" sz="1400" dirty="0">
                <a:solidFill>
                  <a:srgbClr val="00B0F0"/>
                </a:solidFill>
              </a:rPr>
              <a:t>(side=RIGHT, fill=BOTH)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#Add a drop down menu to select which sports scores to display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def </a:t>
            </a:r>
            <a:r>
              <a:rPr lang="en-US" sz="1400" dirty="0" err="1">
                <a:solidFill>
                  <a:srgbClr val="00B0F0"/>
                </a:solidFill>
              </a:rPr>
              <a:t>addDropDownMenu</a:t>
            </a:r>
            <a:r>
              <a:rPr lang="en-US" sz="1400" dirty="0">
                <a:solidFill>
                  <a:srgbClr val="00B0F0"/>
                </a:solidFill>
              </a:rPr>
              <a:t>(self):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self.variable</a:t>
            </a:r>
            <a:r>
              <a:rPr lang="en-US" sz="1400" dirty="0">
                <a:solidFill>
                  <a:srgbClr val="00B0F0"/>
                </a:solidFill>
              </a:rPr>
              <a:t> = </a:t>
            </a:r>
            <a:r>
              <a:rPr lang="en-US" sz="1400" dirty="0" err="1">
                <a:solidFill>
                  <a:srgbClr val="00B0F0"/>
                </a:solidFill>
              </a:rPr>
              <a:t>StringVar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self.frame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self.menu</a:t>
            </a:r>
            <a:r>
              <a:rPr lang="en-US" sz="1400" dirty="0">
                <a:solidFill>
                  <a:srgbClr val="00B0F0"/>
                </a:solidFill>
              </a:rPr>
              <a:t> = </a:t>
            </a:r>
            <a:r>
              <a:rPr lang="en-US" sz="1400" dirty="0" err="1">
                <a:solidFill>
                  <a:srgbClr val="00B0F0"/>
                </a:solidFill>
              </a:rPr>
              <a:t>ttk.OptionMenu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self.frame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self.variable</a:t>
            </a:r>
            <a:r>
              <a:rPr lang="en-US" sz="1400" dirty="0">
                <a:solidFill>
                  <a:srgbClr val="00B0F0"/>
                </a:solidFill>
              </a:rPr>
              <a:t>, "Sports", "NFL", "NBA", "NCAAF", "NCAAB", "NHL")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self.menu.pack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592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B18-76AA-253A-D07C-41472876E038}"/>
              </a:ext>
            </a:extLst>
          </p:cNvPr>
          <p:cNvSpPr txBox="1"/>
          <p:nvPr/>
        </p:nvSpPr>
        <p:spPr>
          <a:xfrm>
            <a:off x="489969" y="1388171"/>
            <a:ext cx="968057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def </a:t>
            </a:r>
            <a:r>
              <a:rPr lang="en-US" sz="1200" dirty="0" err="1">
                <a:solidFill>
                  <a:srgbClr val="00B0F0"/>
                </a:solidFill>
              </a:rPr>
              <a:t>createDisplay</a:t>
            </a:r>
            <a:r>
              <a:rPr lang="en-US" sz="1200" dirty="0">
                <a:solidFill>
                  <a:srgbClr val="00B0F0"/>
                </a:solidFill>
              </a:rPr>
              <a:t>(self):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	</a:t>
            </a:r>
            <a:r>
              <a:rPr lang="en-US" sz="1200" dirty="0" err="1">
                <a:solidFill>
                  <a:srgbClr val="00B0F0"/>
                </a:solidFill>
              </a:rPr>
              <a:t>self.display</a:t>
            </a:r>
            <a:r>
              <a:rPr lang="en-US" sz="1200" dirty="0">
                <a:solidFill>
                  <a:srgbClr val="00B0F0"/>
                </a:solidFill>
              </a:rPr>
              <a:t> = </a:t>
            </a:r>
            <a:r>
              <a:rPr lang="en-US" sz="1200" dirty="0" err="1">
                <a:solidFill>
                  <a:srgbClr val="00B0F0"/>
                </a:solidFill>
              </a:rPr>
              <a:t>ttk.Treeview</a:t>
            </a:r>
            <a:r>
              <a:rPr lang="en-US" sz="1200" dirty="0">
                <a:solidFill>
                  <a:srgbClr val="00B0F0"/>
                </a:solidFill>
              </a:rPr>
              <a:t>(</a:t>
            </a:r>
            <a:r>
              <a:rPr lang="en-US" sz="1200" dirty="0" err="1">
                <a:solidFill>
                  <a:srgbClr val="00B0F0"/>
                </a:solidFill>
              </a:rPr>
              <a:t>self.frame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            </a:t>
            </a:r>
            <a:r>
              <a:rPr lang="en-US" sz="1200" dirty="0" err="1">
                <a:solidFill>
                  <a:srgbClr val="00B0F0"/>
                </a:solidFill>
              </a:rPr>
              <a:t>yscrollcommand</a:t>
            </a:r>
            <a:r>
              <a:rPr lang="en-US" sz="1200" dirty="0">
                <a:solidFill>
                  <a:srgbClr val="00B0F0"/>
                </a:solidFill>
              </a:rPr>
              <a:t>=</a:t>
            </a:r>
            <a:r>
              <a:rPr lang="en-US" sz="1200" dirty="0" err="1">
                <a:solidFill>
                  <a:srgbClr val="00B0F0"/>
                </a:solidFill>
              </a:rPr>
              <a:t>self.scrollbar.set</a:t>
            </a:r>
            <a:r>
              <a:rPr lang="en-US" sz="1200" dirty="0">
                <a:solidFill>
                  <a:srgbClr val="00B0F0"/>
                </a:solidFill>
              </a:rPr>
              <a:t>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            </a:t>
            </a:r>
            <a:r>
              <a:rPr lang="en-US" sz="1200" dirty="0" err="1">
                <a:solidFill>
                  <a:srgbClr val="00B0F0"/>
                </a:solidFill>
              </a:rPr>
              <a:t>selectmode</a:t>
            </a:r>
            <a:r>
              <a:rPr lang="en-US" sz="1200" dirty="0">
                <a:solidFill>
                  <a:srgbClr val="00B0F0"/>
                </a:solidFill>
              </a:rPr>
              <a:t>='none',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            show=["headings"],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            columns=("1", "2", "3", "4"),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            </a:t>
            </a:r>
            <a:r>
              <a:rPr lang="en-US" sz="1200" dirty="0" err="1">
                <a:solidFill>
                  <a:srgbClr val="00B0F0"/>
                </a:solidFill>
              </a:rPr>
              <a:t>displaycolumns</a:t>
            </a:r>
            <a:r>
              <a:rPr lang="en-US" sz="1200" dirty="0">
                <a:solidFill>
                  <a:srgbClr val="00B0F0"/>
                </a:solidFill>
              </a:rPr>
              <a:t>=("1", "2", "3", "4")) 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self.scrollbar.config</a:t>
            </a:r>
            <a:r>
              <a:rPr lang="en-US" sz="1200" dirty="0">
                <a:solidFill>
                  <a:srgbClr val="00B0F0"/>
                </a:solidFill>
              </a:rPr>
              <a:t>(command=</a:t>
            </a:r>
            <a:r>
              <a:rPr lang="en-US" sz="1200" dirty="0" err="1">
                <a:solidFill>
                  <a:srgbClr val="00B0F0"/>
                </a:solidFill>
              </a:rPr>
              <a:t>self.display.yview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#Set column widths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self.display.column</a:t>
            </a:r>
            <a:r>
              <a:rPr lang="en-US" sz="1200" dirty="0">
                <a:solidFill>
                  <a:srgbClr val="00B0F0"/>
                </a:solidFill>
              </a:rPr>
              <a:t>("1", width=140, stretch=NO)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self.display.column</a:t>
            </a:r>
            <a:r>
              <a:rPr lang="en-US" sz="1200" dirty="0">
                <a:solidFill>
                  <a:srgbClr val="00B0F0"/>
                </a:solidFill>
              </a:rPr>
              <a:t>("2", width=30, stretch=NO)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self.display.column</a:t>
            </a:r>
            <a:r>
              <a:rPr lang="en-US" sz="1200" dirty="0">
                <a:solidFill>
                  <a:srgbClr val="00B0F0"/>
                </a:solidFill>
              </a:rPr>
              <a:t>("3", width=40, stretch=NO)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self.display.column</a:t>
            </a:r>
            <a:r>
              <a:rPr lang="en-US" sz="1200" dirty="0">
                <a:solidFill>
                  <a:srgbClr val="00B0F0"/>
                </a:solidFill>
              </a:rPr>
              <a:t>("4", width=40, stretch=NO)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self.display.heading</a:t>
            </a:r>
            <a:r>
              <a:rPr lang="en-US" sz="1200" dirty="0">
                <a:solidFill>
                  <a:srgbClr val="00B0F0"/>
                </a:solidFill>
              </a:rPr>
              <a:t>("1", text="Game")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self.display.heading</a:t>
            </a:r>
            <a:r>
              <a:rPr lang="en-US" sz="1200" dirty="0">
                <a:solidFill>
                  <a:srgbClr val="00B0F0"/>
                </a:solidFill>
              </a:rPr>
              <a:t>("2", text="Score")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self.display.heading</a:t>
            </a:r>
            <a:r>
              <a:rPr lang="en-US" sz="1200" dirty="0">
                <a:solidFill>
                  <a:srgbClr val="00B0F0"/>
                </a:solidFill>
              </a:rPr>
              <a:t>("3", text="Time")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self.display.heading</a:t>
            </a:r>
            <a:r>
              <a:rPr lang="en-US" sz="1200" dirty="0">
                <a:solidFill>
                  <a:srgbClr val="00B0F0"/>
                </a:solidFill>
              </a:rPr>
              <a:t>("4", text="Period")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self.display.pack</a:t>
            </a:r>
            <a:r>
              <a:rPr lang="en-US" sz="1200" dirty="0">
                <a:solidFill>
                  <a:srgbClr val="00B0F0"/>
                </a:solidFill>
              </a:rPr>
              <a:t>(expand=True)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style = </a:t>
            </a:r>
            <a:r>
              <a:rPr lang="en-US" sz="1200" dirty="0" err="1">
                <a:solidFill>
                  <a:srgbClr val="00B0F0"/>
                </a:solidFill>
              </a:rPr>
              <a:t>ttk.Style</a:t>
            </a:r>
            <a:r>
              <a:rPr lang="en-US" sz="12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</a:t>
            </a:r>
            <a:r>
              <a:rPr lang="en-US" sz="1200" dirty="0" err="1">
                <a:solidFill>
                  <a:srgbClr val="00B0F0"/>
                </a:solidFill>
              </a:rPr>
              <a:t>style.configure</a:t>
            </a:r>
            <a:r>
              <a:rPr lang="en-US" sz="1200" dirty="0">
                <a:solidFill>
                  <a:srgbClr val="00B0F0"/>
                </a:solidFill>
              </a:rPr>
              <a:t>("</a:t>
            </a:r>
            <a:r>
              <a:rPr lang="en-US" sz="1200" dirty="0" err="1">
                <a:solidFill>
                  <a:srgbClr val="00B0F0"/>
                </a:solidFill>
              </a:rPr>
              <a:t>Treeview</a:t>
            </a:r>
            <a:r>
              <a:rPr lang="en-US" sz="1200" dirty="0">
                <a:solidFill>
                  <a:srgbClr val="00B0F0"/>
                </a:solidFill>
              </a:rPr>
              <a:t>",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background="black",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foreground="white",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                  font=('Arial Bold', 10))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1010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B18-76AA-253A-D07C-41472876E038}"/>
              </a:ext>
            </a:extLst>
          </p:cNvPr>
          <p:cNvSpPr txBox="1"/>
          <p:nvPr/>
        </p:nvSpPr>
        <p:spPr>
          <a:xfrm>
            <a:off x="489969" y="1388171"/>
            <a:ext cx="968057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    #Get scores and refresh window every 10 seconds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def update(self):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#Get the current game data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importData.populateScoreboard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self.scoreboard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self.variable.get</a:t>
            </a:r>
            <a:r>
              <a:rPr lang="en-US" sz="1400" dirty="0">
                <a:solidFill>
                  <a:srgbClr val="00B0F0"/>
                </a:solidFill>
              </a:rPr>
              <a:t>())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for </a:t>
            </a:r>
            <a:r>
              <a:rPr lang="en-US" sz="1400" dirty="0" err="1">
                <a:solidFill>
                  <a:srgbClr val="00B0F0"/>
                </a:solidFill>
              </a:rPr>
              <a:t>i</a:t>
            </a:r>
            <a:r>
              <a:rPr lang="en-US" sz="1400" dirty="0">
                <a:solidFill>
                  <a:srgbClr val="00B0F0"/>
                </a:solidFill>
              </a:rPr>
              <a:t> in </a:t>
            </a:r>
            <a:r>
              <a:rPr lang="en-US" sz="1400" dirty="0" err="1">
                <a:solidFill>
                  <a:srgbClr val="00B0F0"/>
                </a:solidFill>
              </a:rPr>
              <a:t>self.display.get_children</a:t>
            </a:r>
            <a:r>
              <a:rPr lang="en-US" sz="1400" dirty="0">
                <a:solidFill>
                  <a:srgbClr val="00B0F0"/>
                </a:solidFill>
              </a:rPr>
              <a:t>():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</a:rPr>
              <a:t>self.display.delete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y = 0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for </a:t>
            </a:r>
            <a:r>
              <a:rPr lang="en-US" sz="1400" dirty="0" err="1">
                <a:solidFill>
                  <a:srgbClr val="00B0F0"/>
                </a:solidFill>
              </a:rPr>
              <a:t>i</a:t>
            </a:r>
            <a:r>
              <a:rPr lang="en-US" sz="1400" dirty="0">
                <a:solidFill>
                  <a:srgbClr val="00B0F0"/>
                </a:solidFill>
              </a:rPr>
              <a:t> in </a:t>
            </a:r>
            <a:r>
              <a:rPr lang="en-US" sz="1400" dirty="0" err="1">
                <a:solidFill>
                  <a:srgbClr val="00B0F0"/>
                </a:solidFill>
              </a:rPr>
              <a:t>self.scoreboard.games</a:t>
            </a:r>
            <a:r>
              <a:rPr lang="en-US" sz="1400" dirty="0">
                <a:solidFill>
                  <a:srgbClr val="00B0F0"/>
                </a:solidFill>
              </a:rPr>
              <a:t>: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</a:rPr>
              <a:t>self.display.insert</a:t>
            </a:r>
            <a:r>
              <a:rPr lang="en-US" sz="1400" dirty="0">
                <a:solidFill>
                  <a:srgbClr val="00B0F0"/>
                </a:solidFill>
              </a:rPr>
              <a:t>('', </a:t>
            </a:r>
            <a:r>
              <a:rPr lang="en-US" sz="1400" dirty="0" err="1">
                <a:solidFill>
                  <a:srgbClr val="00B0F0"/>
                </a:solidFill>
              </a:rPr>
              <a:t>y,values</a:t>
            </a:r>
            <a:r>
              <a:rPr lang="en-US" sz="1400" dirty="0">
                <a:solidFill>
                  <a:srgbClr val="00B0F0"/>
                </a:solidFill>
              </a:rPr>
              <a:t>=(i.team1.name,  i.team1.score, </a:t>
            </a:r>
            <a:r>
              <a:rPr lang="en-US" sz="1400" dirty="0" err="1">
                <a:solidFill>
                  <a:srgbClr val="00B0F0"/>
                </a:solidFill>
              </a:rPr>
              <a:t>i.time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dirty="0" err="1">
                <a:solidFill>
                  <a:srgbClr val="00B0F0"/>
                </a:solidFill>
              </a:rPr>
              <a:t>i.period</a:t>
            </a:r>
            <a:r>
              <a:rPr lang="en-US" sz="1400" dirty="0">
                <a:solidFill>
                  <a:srgbClr val="00B0F0"/>
                </a:solidFill>
              </a:rPr>
              <a:t>))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</a:rPr>
              <a:t>self.display.insert</a:t>
            </a:r>
            <a:r>
              <a:rPr lang="en-US" sz="1400" dirty="0">
                <a:solidFill>
                  <a:srgbClr val="00B0F0"/>
                </a:solidFill>
              </a:rPr>
              <a:t>('', y+1,values=(i.team2.name,  i.team2.score))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  <a:r>
              <a:rPr lang="en-US" sz="1400" dirty="0" err="1">
                <a:solidFill>
                  <a:srgbClr val="00B0F0"/>
                </a:solidFill>
              </a:rPr>
              <a:t>self.display.insert</a:t>
            </a:r>
            <a:r>
              <a:rPr lang="en-US" sz="1400" dirty="0">
                <a:solidFill>
                  <a:srgbClr val="00B0F0"/>
                </a:solidFill>
              </a:rPr>
              <a:t>('', y+2,values=("",  ""))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#Move display pointer to next game location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  y += 3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#Update display every 5 seconds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self.display.after</a:t>
            </a:r>
            <a:r>
              <a:rPr lang="en-US" sz="1400" dirty="0">
                <a:solidFill>
                  <a:srgbClr val="00B0F0"/>
                </a:solidFill>
              </a:rPr>
              <a:t>(5000, </a:t>
            </a:r>
            <a:r>
              <a:rPr lang="en-US" sz="1400" dirty="0" err="1">
                <a:solidFill>
                  <a:srgbClr val="00B0F0"/>
                </a:solidFill>
              </a:rPr>
              <a:t>self.update</a:t>
            </a:r>
            <a:r>
              <a:rPr lang="en-US" sz="1400" dirty="0">
                <a:solidFill>
                  <a:srgbClr val="00B0F0"/>
                </a:solidFill>
              </a:rPr>
              <a:t>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567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BB18-76AA-253A-D07C-41472876E038}"/>
              </a:ext>
            </a:extLst>
          </p:cNvPr>
          <p:cNvSpPr txBox="1"/>
          <p:nvPr/>
        </p:nvSpPr>
        <p:spPr>
          <a:xfrm>
            <a:off x="489969" y="1388171"/>
            <a:ext cx="96805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    #Start the main display and continue to update display based on timer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def start(self):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#Create the main window and the display area where the scores are displayed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self.createMainWindow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self.createFrame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self.addScrollbar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self.addDropDownMenu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self.createDisplay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#Add the initial list of games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self.update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508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C34-1FFC-D025-4DAE-C1001DE8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Main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EA21-AA71-609E-54A9-B2079D82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7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Main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9FBD9-E161-4AE4-BD9E-DA7683FF9F55}"/>
              </a:ext>
            </a:extLst>
          </p:cNvPr>
          <p:cNvSpPr txBox="1"/>
          <p:nvPr/>
        </p:nvSpPr>
        <p:spPr>
          <a:xfrm>
            <a:off x="677334" y="1930400"/>
            <a:ext cx="83997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Create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Google Sans"/>
              </a:rPr>
              <a:t>ipykernel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 in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Google Sans"/>
              </a:rPr>
              <a:t>Jupyter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 Notebook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Insert the following code snippet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1600" b="1" i="0" dirty="0">
                <a:solidFill>
                  <a:srgbClr val="0070C0"/>
                </a:solidFill>
                <a:effectLst/>
                <a:latin typeface="Google Sans"/>
              </a:rPr>
              <a:t>import </a:t>
            </a:r>
            <a:r>
              <a:rPr lang="en-US" sz="1600" b="1" i="0" dirty="0" err="1">
                <a:solidFill>
                  <a:srgbClr val="0070C0"/>
                </a:solidFill>
                <a:effectLst/>
                <a:latin typeface="Google Sans"/>
              </a:rPr>
              <a:t>manageDisplay</a:t>
            </a:r>
            <a:endParaRPr lang="en-US" sz="1600" b="1" i="0" dirty="0">
              <a:solidFill>
                <a:srgbClr val="0070C0"/>
              </a:solidFill>
              <a:effectLst/>
              <a:latin typeface="Google Sans"/>
            </a:endParaRPr>
          </a:p>
          <a:p>
            <a:endParaRPr lang="en-US" sz="1600" b="1" dirty="0">
              <a:solidFill>
                <a:srgbClr val="0070C0"/>
              </a:solidFill>
              <a:latin typeface="Google Sans"/>
            </a:endParaRPr>
          </a:p>
          <a:p>
            <a:r>
              <a:rPr lang="en-US" sz="1600" b="1" i="0" dirty="0">
                <a:solidFill>
                  <a:srgbClr val="0070C0"/>
                </a:solidFill>
                <a:effectLst/>
                <a:latin typeface="Google Sans"/>
              </a:rPr>
              <a:t>#Create an instance of </a:t>
            </a:r>
            <a:r>
              <a:rPr lang="en-US" sz="1600" b="1" i="0" dirty="0" err="1">
                <a:solidFill>
                  <a:srgbClr val="0070C0"/>
                </a:solidFill>
                <a:effectLst/>
                <a:latin typeface="Google Sans"/>
              </a:rPr>
              <a:t>ManageScoreboard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Google Sans"/>
              </a:rPr>
              <a:t> Object</a:t>
            </a:r>
          </a:p>
          <a:p>
            <a:endParaRPr lang="en-US" sz="1600" b="1" dirty="0">
              <a:solidFill>
                <a:srgbClr val="0070C0"/>
              </a:solidFill>
              <a:latin typeface="Google Sans"/>
            </a:endParaRPr>
          </a:p>
          <a:p>
            <a:r>
              <a:rPr lang="en-US" sz="1600" b="1" i="0" dirty="0">
                <a:solidFill>
                  <a:srgbClr val="0070C0"/>
                </a:solidFill>
                <a:effectLst/>
                <a:latin typeface="Google Sans"/>
              </a:rPr>
              <a:t>window = </a:t>
            </a:r>
            <a:r>
              <a:rPr lang="en-US" sz="1600" b="1" i="0" dirty="0" err="1">
                <a:solidFill>
                  <a:srgbClr val="0070C0"/>
                </a:solidFill>
                <a:effectLst/>
                <a:latin typeface="Google Sans"/>
              </a:rPr>
              <a:t>manageDisplay.ManageScoreboard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Google Sans"/>
              </a:rPr>
              <a:t>()</a:t>
            </a:r>
          </a:p>
          <a:p>
            <a:endParaRPr lang="en-US" sz="1600" b="1" dirty="0">
              <a:solidFill>
                <a:srgbClr val="0070C0"/>
              </a:solidFill>
              <a:latin typeface="Google Sans"/>
            </a:endParaRPr>
          </a:p>
          <a:p>
            <a:r>
              <a:rPr lang="en-US" sz="1600" b="1" i="0" dirty="0" err="1">
                <a:solidFill>
                  <a:srgbClr val="0070C0"/>
                </a:solidFill>
                <a:effectLst/>
                <a:latin typeface="Google Sans"/>
              </a:rPr>
              <a:t>window.start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Google Sans"/>
              </a:rPr>
              <a:t>()</a:t>
            </a:r>
          </a:p>
          <a:p>
            <a:endParaRPr lang="en-US" sz="1600" b="1" dirty="0">
              <a:solidFill>
                <a:srgbClr val="0070C0"/>
              </a:solidFill>
              <a:latin typeface="Google Sans"/>
            </a:endParaRPr>
          </a:p>
          <a:p>
            <a:r>
              <a:rPr lang="en-US" sz="1600" b="1" i="0" dirty="0" err="1">
                <a:solidFill>
                  <a:srgbClr val="0070C0"/>
                </a:solidFill>
                <a:effectLst/>
                <a:latin typeface="Google Sans"/>
              </a:rPr>
              <a:t>window.mainWindow.mainloop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Google Sans"/>
              </a:rPr>
              <a:t>()</a:t>
            </a:r>
          </a:p>
          <a:p>
            <a:endParaRPr lang="en-US" sz="2400" b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0968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Engineering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Most systems are data centric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Data In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Manipulate Data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Data Out</a:t>
            </a:r>
          </a:p>
          <a:p>
            <a:pPr lvl="1"/>
            <a:endParaRPr lang="en-US" dirty="0">
              <a:solidFill>
                <a:srgbClr val="2D2D2D"/>
              </a:solidFill>
              <a:latin typeface="Noto Sans" panose="020B0502040204020203" pitchFamily="34" charset="0"/>
            </a:endParaRPr>
          </a:p>
          <a:p>
            <a:pPr lvl="1"/>
            <a:endParaRPr lang="en-US" b="0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pPr lvl="1"/>
            <a:endParaRPr lang="en-US" b="0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203CE-DC73-A461-BE6B-D46DDA317715}"/>
              </a:ext>
            </a:extLst>
          </p:cNvPr>
          <p:cNvSpPr/>
          <p:nvPr/>
        </p:nvSpPr>
        <p:spPr>
          <a:xfrm>
            <a:off x="3985404" y="4692770"/>
            <a:ext cx="2424022" cy="1052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2BD606-136F-1538-8814-9EE5F96DAFA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68747" y="5218981"/>
            <a:ext cx="1716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CB25B5-3771-D820-38DA-08208D9CEF92}"/>
              </a:ext>
            </a:extLst>
          </p:cNvPr>
          <p:cNvCxnSpPr>
            <a:stCxn id="4" idx="3"/>
          </p:cNvCxnSpPr>
          <p:nvPr/>
        </p:nvCxnSpPr>
        <p:spPr>
          <a:xfrm>
            <a:off x="6409426" y="5218981"/>
            <a:ext cx="142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113CB8-3A19-E448-5697-B923A1D26E2F}"/>
              </a:ext>
            </a:extLst>
          </p:cNvPr>
          <p:cNvSpPr txBox="1"/>
          <p:nvPr/>
        </p:nvSpPr>
        <p:spPr>
          <a:xfrm>
            <a:off x="2575722" y="48359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1BB69-18DE-0921-B3CA-D818126D2941}"/>
              </a:ext>
            </a:extLst>
          </p:cNvPr>
          <p:cNvSpPr txBox="1"/>
          <p:nvPr/>
        </p:nvSpPr>
        <p:spPr>
          <a:xfrm>
            <a:off x="6660882" y="483590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Out</a:t>
            </a:r>
          </a:p>
        </p:txBody>
      </p:sp>
    </p:spTree>
    <p:extLst>
      <p:ext uri="{BB962C8B-B14F-4D97-AF65-F5344CB8AC3E}">
        <p14:creationId xmlns:p14="http://schemas.microsoft.com/office/powerpoint/2010/main" val="39152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Engineering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Steps to building a system</a:t>
            </a:r>
          </a:p>
          <a:p>
            <a:pPr lvl="1"/>
            <a:r>
              <a:rPr lang="en-US" sz="2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Define the data the system will operate on</a:t>
            </a:r>
          </a:p>
          <a:p>
            <a:pPr lvl="1"/>
            <a:r>
              <a:rPr lang="en-US" sz="2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Define where the data will come from</a:t>
            </a:r>
          </a:p>
          <a:p>
            <a:pPr lvl="1"/>
            <a:r>
              <a:rPr lang="en-US" sz="2000" dirty="0">
                <a:solidFill>
                  <a:srgbClr val="2D2D2D"/>
                </a:solidFill>
                <a:latin typeface="Noto Sans" panose="020B0502040504020204" pitchFamily="34" charset="0"/>
              </a:rPr>
              <a:t>Define what the system will do with the data</a:t>
            </a:r>
          </a:p>
          <a:p>
            <a:pPr lvl="1"/>
            <a:r>
              <a:rPr lang="en-US" sz="200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Define where the data goes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4FC95-251E-45C0-305E-3E3208DA8AF6}"/>
              </a:ext>
            </a:extLst>
          </p:cNvPr>
          <p:cNvSpPr/>
          <p:nvPr/>
        </p:nvSpPr>
        <p:spPr>
          <a:xfrm>
            <a:off x="3847381" y="4899804"/>
            <a:ext cx="224861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F71DCF-909A-D63A-1965-EE34460481F8}"/>
              </a:ext>
            </a:extLst>
          </p:cNvPr>
          <p:cNvSpPr/>
          <p:nvPr/>
        </p:nvSpPr>
        <p:spPr>
          <a:xfrm>
            <a:off x="914400" y="4669615"/>
            <a:ext cx="1190445" cy="471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Storage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4C325B-BE8D-95AE-2763-B0EEDD68E2B5}"/>
              </a:ext>
            </a:extLst>
          </p:cNvPr>
          <p:cNvSpPr/>
          <p:nvPr/>
        </p:nvSpPr>
        <p:spPr>
          <a:xfrm>
            <a:off x="914400" y="5488974"/>
            <a:ext cx="1190445" cy="471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Storage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1641CD-E82A-36A0-3729-7A9E8953317A}"/>
              </a:ext>
            </a:extLst>
          </p:cNvPr>
          <p:cNvCxnSpPr>
            <a:stCxn id="6" idx="6"/>
            <a:endCxn id="4" idx="1"/>
          </p:cNvCxnSpPr>
          <p:nvPr/>
        </p:nvCxnSpPr>
        <p:spPr>
          <a:xfrm flipV="1">
            <a:off x="2104845" y="5421702"/>
            <a:ext cx="1742536" cy="30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CAB1A1-DE18-A9C3-C4C3-4896EAC35AB5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104845" y="4905479"/>
            <a:ext cx="1742536" cy="51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59FD2198-B01F-2349-F335-F6F0538931DD}"/>
              </a:ext>
            </a:extLst>
          </p:cNvPr>
          <p:cNvSpPr/>
          <p:nvPr/>
        </p:nvSpPr>
        <p:spPr>
          <a:xfrm>
            <a:off x="7772400" y="5091551"/>
            <a:ext cx="1501602" cy="667791"/>
          </a:xfrm>
          <a:prstGeom prst="snip2Same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BEE16E-F888-5758-A148-C6D3F5B8D5AE}"/>
              </a:ext>
            </a:extLst>
          </p:cNvPr>
          <p:cNvCxnSpPr>
            <a:stCxn id="4" idx="3"/>
            <a:endCxn id="11" idx="2"/>
          </p:cNvCxnSpPr>
          <p:nvPr/>
        </p:nvCxnSpPr>
        <p:spPr>
          <a:xfrm>
            <a:off x="6096000" y="5421702"/>
            <a:ext cx="1676400" cy="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3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Object-oriented programming is a programming paradigm, or classification, that organizes a group of data attributes with functions or methods into a unit, known as an object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Typically, OOP languages are class-based, meaning a class defines the data attributes and functions as a blueprint for creating objects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Class: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A class is a data type that provides a framework for creating objects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Use to define common characteristics among many elements</a:t>
            </a:r>
          </a:p>
          <a:p>
            <a:pPr lvl="1"/>
            <a:r>
              <a:rPr lang="en-US" dirty="0"/>
              <a:t>A Human has a name, birthdate, social security number, birthplace,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Object: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In OOP, an object represents an instance, or creation, of a class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Inherits the common characteristics defined by the class</a:t>
            </a:r>
          </a:p>
          <a:p>
            <a:pPr lvl="1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Richard is a human and therefore has all of the common characteristics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Defines Richards specific characteristics</a:t>
            </a: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SE101 –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Object-oriented programming is a programming paradigm, or classification, that organizes a group of data attributes with functions or methods into a unit, known as an object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Typically, OOP languages are class-based, meaning a class defines the data attributes and functions as a blueprint for creating objects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Method: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A method is a function that performs a task or action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Update Richards Age, </a:t>
            </a:r>
            <a:r>
              <a:rPr lang="en-US" dirty="0" err="1">
                <a:solidFill>
                  <a:srgbClr val="2D2D2D"/>
                </a:solidFill>
                <a:latin typeface="Noto Sans" panose="020B0502040504020204" pitchFamily="34" charset="0"/>
              </a:rPr>
              <a:t>etc</a:t>
            </a:r>
            <a:endParaRPr lang="en-US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Attribute: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This structure stores information about an object and defines its state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Richard is 51</a:t>
            </a:r>
          </a:p>
          <a:p>
            <a:pPr lvl="1"/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Richards birthplace is Dayton, 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C34-1FFC-D025-4DAE-C1001DE8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Requirements/Overview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EA21-AA71-609E-54A9-B2079D82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Purpose of Program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0673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Develop a program to display scores from games from different sports</a:t>
            </a:r>
          </a:p>
          <a:p>
            <a:r>
              <a:rPr lang="en-US" sz="2400" dirty="0">
                <a:solidFill>
                  <a:srgbClr val="2D2D2D"/>
                </a:solidFill>
                <a:latin typeface="Noto Sans" panose="020B0502040204020203" pitchFamily="34" charset="0"/>
              </a:rPr>
              <a:t>Allow user to select which sport scores to display</a:t>
            </a:r>
            <a:endParaRPr lang="en-US" sz="2400" b="0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r>
              <a:rPr lang="en-US" sz="24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The display must update in real-time</a:t>
            </a:r>
          </a:p>
          <a:p>
            <a:r>
              <a:rPr lang="en-US" sz="2400" dirty="0">
                <a:solidFill>
                  <a:srgbClr val="2D2D2D"/>
                </a:solidFill>
                <a:latin typeface="Noto Sans" panose="020B0502040504020204" pitchFamily="34" charset="0"/>
              </a:rPr>
              <a:t>The scores will be read from a data file. As the files are updated the display reflects the changes</a:t>
            </a:r>
            <a:endParaRPr lang="en-US" sz="24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4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CCA-FFDB-3FB7-FE00-35DF3471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831-8A9C-E92D-493A-EE11D5F5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229"/>
            <a:ext cx="8596668" cy="440213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The final display will look like the image below</a:t>
            </a:r>
          </a:p>
          <a:p>
            <a:endParaRPr lang="en-US" sz="2400" dirty="0">
              <a:solidFill>
                <a:srgbClr val="2D2D2D"/>
              </a:solidFill>
              <a:latin typeface="Noto Sans" panose="020B0502040204020203" pitchFamily="34" charset="0"/>
            </a:endParaRPr>
          </a:p>
          <a:p>
            <a:endParaRPr lang="en-US" sz="24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1A9A63-19D2-3AC0-93BC-30523B4F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92" y="2283776"/>
            <a:ext cx="5689892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6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14907</TotalTime>
  <Words>2310</Words>
  <Application>Microsoft Office PowerPoint</Application>
  <PresentationFormat>Widescreen</PresentationFormat>
  <Paragraphs>323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Google Sans</vt:lpstr>
      <vt:lpstr>Noto Sans</vt:lpstr>
      <vt:lpstr>Trebuchet MS</vt:lpstr>
      <vt:lpstr>Wingdings 3</vt:lpstr>
      <vt:lpstr>Facet</vt:lpstr>
      <vt:lpstr>Interactive Scoreboard</vt:lpstr>
      <vt:lpstr>Agenda</vt:lpstr>
      <vt:lpstr>System Engineering Overview</vt:lpstr>
      <vt:lpstr>System Engineering Overview</vt:lpstr>
      <vt:lpstr>Object Oriented Programming</vt:lpstr>
      <vt:lpstr>SE101 – Object Oriented Programming</vt:lpstr>
      <vt:lpstr>Program Requirements/Overview</vt:lpstr>
      <vt:lpstr>Program Requirements</vt:lpstr>
      <vt:lpstr>Program Requirements</vt:lpstr>
      <vt:lpstr>Prerequisites</vt:lpstr>
      <vt:lpstr>Build the Data</vt:lpstr>
      <vt:lpstr>Build the Data Types</vt:lpstr>
      <vt:lpstr>Build the Data Types</vt:lpstr>
      <vt:lpstr>Data Type - Team</vt:lpstr>
      <vt:lpstr>Data Type - Game</vt:lpstr>
      <vt:lpstr>Data Type - Game</vt:lpstr>
      <vt:lpstr>Data Type - Scoreboard</vt:lpstr>
      <vt:lpstr>Retrieve the Data</vt:lpstr>
      <vt:lpstr>Retrieve the Data</vt:lpstr>
      <vt:lpstr>Import Data Method</vt:lpstr>
      <vt:lpstr>Output the Data</vt:lpstr>
      <vt:lpstr>Building the Display</vt:lpstr>
      <vt:lpstr>Building the Display</vt:lpstr>
      <vt:lpstr>Building the Display</vt:lpstr>
      <vt:lpstr>Building the Display</vt:lpstr>
      <vt:lpstr>Building the Display</vt:lpstr>
      <vt:lpstr>Building the Display</vt:lpstr>
      <vt:lpstr>Create the Main Program</vt:lpstr>
      <vt:lpstr>Create the Main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Scoreboard</dc:title>
  <dc:creator>Richard Richardson</dc:creator>
  <cp:lastModifiedBy>Richard Richardson</cp:lastModifiedBy>
  <cp:revision>57</cp:revision>
  <dcterms:created xsi:type="dcterms:W3CDTF">2023-10-09T21:42:17Z</dcterms:created>
  <dcterms:modified xsi:type="dcterms:W3CDTF">2023-12-08T01:06:46Z</dcterms:modified>
</cp:coreProperties>
</file>